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90" r:id="rId3"/>
    <p:sldId id="291" r:id="rId4"/>
    <p:sldId id="297" r:id="rId5"/>
    <p:sldId id="296" r:id="rId6"/>
    <p:sldId id="304" r:id="rId7"/>
    <p:sldId id="318" r:id="rId8"/>
    <p:sldId id="319" r:id="rId9"/>
    <p:sldId id="320" r:id="rId10"/>
    <p:sldId id="317" r:id="rId11"/>
    <p:sldId id="321" r:id="rId12"/>
    <p:sldId id="322" r:id="rId13"/>
    <p:sldId id="323" r:id="rId14"/>
    <p:sldId id="324" r:id="rId15"/>
    <p:sldId id="325" r:id="rId16"/>
    <p:sldId id="326" r:id="rId17"/>
    <p:sldId id="32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78916-8474-49AC-A51F-D061D6013BC7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3064D-6880-4256-B901-6385FE7A0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AC1E7-54D1-4FFA-BA8E-9B16FE0C5DAF}" type="datetimeFigureOut">
              <a:rPr lang="fr-FR" smtClean="0"/>
              <a:pPr/>
              <a:t>26/11/2014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6D61-3CBB-4B24-BF64-470804B463B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90712" cy="6382492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1080120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428728" y="1643050"/>
            <a:ext cx="74295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sz="4400" b="1" dirty="0" smtClean="0">
                <a:solidFill>
                  <a:srgbClr val="000000"/>
                </a:solidFill>
                <a:latin typeface="Calibri" charset="0"/>
                <a:ea typeface="WenQuanYi Micro Hei" charset="0"/>
                <a:cs typeface="WenQuanYi Micro Hei" charset="0"/>
              </a:rPr>
              <a:t>WIGOS IMPLEMENTATION ACTIVITIES IN COTE D’IVOIRE </a:t>
            </a:r>
            <a:endParaRPr lang="fr-FR" sz="44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258888" y="3643315"/>
            <a:ext cx="7200900" cy="23780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meeting of the RA I Task Team on WIGOS 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25 - 27 November 2014, Harare, Zimbabwe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fr-CH" alt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fr-CH" alt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fr-CH" alt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AGUIA Aristide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fr-CH" alt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WIGOS Focal Point in Côte d’Ivoire 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fr-CH" alt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aguia_aristide@yahoo.fr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fr-CH" alt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fr-CH" alt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85984" y="0"/>
            <a:ext cx="6389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800" b="1" dirty="0">
                <a:latin typeface="+mj-lt"/>
                <a:cs typeface="Arial" charset="0"/>
              </a:rPr>
              <a:t>WIGOS </a:t>
            </a:r>
            <a:r>
              <a:rPr lang="fr-FR" sz="2800" b="1" dirty="0" smtClean="0">
                <a:latin typeface="+mj-lt"/>
                <a:cs typeface="Arial" charset="0"/>
              </a:rPr>
              <a:t>/WIS  – COTE D’IVOIRE</a:t>
            </a:r>
            <a:endParaRPr lang="fr-FR" sz="2800" b="1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6736792" cy="778098"/>
          </a:xfrm>
        </p:spPr>
        <p:txBody>
          <a:bodyPr>
            <a:normAutofit/>
          </a:bodyPr>
          <a:lstStyle/>
          <a:p>
            <a:pPr marL="2416175" indent="-2416175"/>
            <a:r>
              <a:rPr lang="fr-CH" sz="3200" dirty="0" smtClean="0"/>
              <a:t>3.2.1     </a:t>
            </a:r>
            <a:r>
              <a:rPr lang="fr-CH" sz="3200" dirty="0" err="1" smtClean="0"/>
              <a:t>Partners</a:t>
            </a:r>
            <a:r>
              <a:rPr lang="fr-CH" sz="3200" dirty="0" smtClean="0"/>
              <a:t> 1: </a:t>
            </a:r>
            <a:r>
              <a:rPr lang="fr-CH" sz="3200" b="1" dirty="0" smtClean="0"/>
              <a:t>ASECNA</a:t>
            </a:r>
            <a:endParaRPr lang="fr-FR" sz="32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pSp>
        <p:nvGrpSpPr>
          <p:cNvPr id="133" name="Group 120"/>
          <p:cNvGrpSpPr>
            <a:grpSpLocks/>
          </p:cNvGrpSpPr>
          <p:nvPr/>
        </p:nvGrpSpPr>
        <p:grpSpPr bwMode="auto">
          <a:xfrm>
            <a:off x="2143108" y="785794"/>
            <a:ext cx="6824001" cy="5580826"/>
            <a:chOff x="876" y="1200"/>
            <a:chExt cx="2976" cy="2976"/>
          </a:xfrm>
        </p:grpSpPr>
        <p:sp>
          <p:nvSpPr>
            <p:cNvPr id="134" name="Freeform 17"/>
            <p:cNvSpPr>
              <a:spLocks/>
            </p:cNvSpPr>
            <p:nvPr/>
          </p:nvSpPr>
          <p:spPr bwMode="auto">
            <a:xfrm>
              <a:off x="1116" y="1200"/>
              <a:ext cx="1344" cy="336"/>
            </a:xfrm>
            <a:custGeom>
              <a:avLst/>
              <a:gdLst>
                <a:gd name="T0" fmla="*/ 190 w 1003"/>
                <a:gd name="T1" fmla="*/ 3065 h 213"/>
                <a:gd name="T2" fmla="*/ 524 w 1003"/>
                <a:gd name="T3" fmla="*/ 2371 h 213"/>
                <a:gd name="T4" fmla="*/ 714 w 1003"/>
                <a:gd name="T5" fmla="*/ 1814 h 213"/>
                <a:gd name="T6" fmla="*/ 902 w 1003"/>
                <a:gd name="T7" fmla="*/ 1585 h 213"/>
                <a:gd name="T8" fmla="*/ 1194 w 1003"/>
                <a:gd name="T9" fmla="*/ 1585 h 213"/>
                <a:gd name="T10" fmla="*/ 1478 w 1003"/>
                <a:gd name="T11" fmla="*/ 2163 h 213"/>
                <a:gd name="T12" fmla="*/ 1620 w 1003"/>
                <a:gd name="T13" fmla="*/ 2724 h 213"/>
                <a:gd name="T14" fmla="*/ 1905 w 1003"/>
                <a:gd name="T15" fmla="*/ 2830 h 213"/>
                <a:gd name="T16" fmla="*/ 2047 w 1003"/>
                <a:gd name="T17" fmla="*/ 2724 h 213"/>
                <a:gd name="T18" fmla="*/ 2188 w 1003"/>
                <a:gd name="T19" fmla="*/ 3065 h 213"/>
                <a:gd name="T20" fmla="*/ 2286 w 1003"/>
                <a:gd name="T21" fmla="*/ 2724 h 213"/>
                <a:gd name="T22" fmla="*/ 2660 w 1003"/>
                <a:gd name="T23" fmla="*/ 2163 h 213"/>
                <a:gd name="T24" fmla="*/ 2809 w 1003"/>
                <a:gd name="T25" fmla="*/ 1814 h 213"/>
                <a:gd name="T26" fmla="*/ 2999 w 1003"/>
                <a:gd name="T27" fmla="*/ 1929 h 213"/>
                <a:gd name="T28" fmla="*/ 3046 w 1003"/>
                <a:gd name="T29" fmla="*/ 1694 h 213"/>
                <a:gd name="T30" fmla="*/ 3091 w 1003"/>
                <a:gd name="T31" fmla="*/ 1353 h 213"/>
                <a:gd name="T32" fmla="*/ 2999 w 1003"/>
                <a:gd name="T33" fmla="*/ 1251 h 213"/>
                <a:gd name="T34" fmla="*/ 2951 w 1003"/>
                <a:gd name="T35" fmla="*/ 1251 h 213"/>
                <a:gd name="T36" fmla="*/ 2951 w 1003"/>
                <a:gd name="T37" fmla="*/ 1017 h 213"/>
                <a:gd name="T38" fmla="*/ 2999 w 1003"/>
                <a:gd name="T39" fmla="*/ 910 h 213"/>
                <a:gd name="T40" fmla="*/ 2951 w 1003"/>
                <a:gd name="T41" fmla="*/ 797 h 213"/>
                <a:gd name="T42" fmla="*/ 3046 w 1003"/>
                <a:gd name="T43" fmla="*/ 565 h 213"/>
                <a:gd name="T44" fmla="*/ 2999 w 1003"/>
                <a:gd name="T45" fmla="*/ 341 h 213"/>
                <a:gd name="T46" fmla="*/ 2999 w 1003"/>
                <a:gd name="T47" fmla="*/ 237 h 213"/>
                <a:gd name="T48" fmla="*/ 3091 w 1003"/>
                <a:gd name="T49" fmla="*/ 341 h 213"/>
                <a:gd name="T50" fmla="*/ 3282 w 1003"/>
                <a:gd name="T51" fmla="*/ 565 h 213"/>
                <a:gd name="T52" fmla="*/ 3327 w 1003"/>
                <a:gd name="T53" fmla="*/ 797 h 213"/>
                <a:gd name="T54" fmla="*/ 3426 w 1003"/>
                <a:gd name="T55" fmla="*/ 797 h 213"/>
                <a:gd name="T56" fmla="*/ 3473 w 1003"/>
                <a:gd name="T57" fmla="*/ 674 h 213"/>
                <a:gd name="T58" fmla="*/ 3473 w 1003"/>
                <a:gd name="T59" fmla="*/ 461 h 213"/>
                <a:gd name="T60" fmla="*/ 3519 w 1003"/>
                <a:gd name="T61" fmla="*/ 237 h 213"/>
                <a:gd name="T62" fmla="*/ 3519 w 1003"/>
                <a:gd name="T63" fmla="*/ 129 h 213"/>
                <a:gd name="T64" fmla="*/ 3564 w 1003"/>
                <a:gd name="T65" fmla="*/ 0 h 213"/>
                <a:gd name="T66" fmla="*/ 3661 w 1003"/>
                <a:gd name="T67" fmla="*/ 0 h 213"/>
                <a:gd name="T68" fmla="*/ 3812 w 1003"/>
                <a:gd name="T69" fmla="*/ 0 h 213"/>
                <a:gd name="T70" fmla="*/ 3851 w 1003"/>
                <a:gd name="T71" fmla="*/ 0 h 213"/>
                <a:gd name="T72" fmla="*/ 3949 w 1003"/>
                <a:gd name="T73" fmla="*/ 129 h 213"/>
                <a:gd name="T74" fmla="*/ 3949 w 1003"/>
                <a:gd name="T75" fmla="*/ 237 h 213"/>
                <a:gd name="T76" fmla="*/ 3993 w 1003"/>
                <a:gd name="T77" fmla="*/ 237 h 213"/>
                <a:gd name="T78" fmla="*/ 3993 w 1003"/>
                <a:gd name="T79" fmla="*/ 461 h 213"/>
                <a:gd name="T80" fmla="*/ 3993 w 1003"/>
                <a:gd name="T81" fmla="*/ 674 h 213"/>
                <a:gd name="T82" fmla="*/ 3949 w 1003"/>
                <a:gd name="T83" fmla="*/ 797 h 213"/>
                <a:gd name="T84" fmla="*/ 3949 w 1003"/>
                <a:gd name="T85" fmla="*/ 1017 h 213"/>
                <a:gd name="T86" fmla="*/ 3993 w 1003"/>
                <a:gd name="T87" fmla="*/ 1017 h 213"/>
                <a:gd name="T88" fmla="*/ 4049 w 1003"/>
                <a:gd name="T89" fmla="*/ 1147 h 213"/>
                <a:gd name="T90" fmla="*/ 3993 w 1003"/>
                <a:gd name="T91" fmla="*/ 1473 h 213"/>
                <a:gd name="T92" fmla="*/ 4049 w 1003"/>
                <a:gd name="T93" fmla="*/ 1585 h 213"/>
                <a:gd name="T94" fmla="*/ 3993 w 1003"/>
                <a:gd name="T95" fmla="*/ 1694 h 213"/>
                <a:gd name="T96" fmla="*/ 3993 w 1003"/>
                <a:gd name="T97" fmla="*/ 2030 h 213"/>
                <a:gd name="T98" fmla="*/ 3949 w 1003"/>
                <a:gd name="T99" fmla="*/ 2163 h 213"/>
                <a:gd name="T100" fmla="*/ 3949 w 1003"/>
                <a:gd name="T101" fmla="*/ 2264 h 213"/>
                <a:gd name="T102" fmla="*/ 3993 w 1003"/>
                <a:gd name="T103" fmla="*/ 2500 h 213"/>
                <a:gd name="T104" fmla="*/ 4232 w 1003"/>
                <a:gd name="T105" fmla="*/ 2724 h 213"/>
                <a:gd name="T106" fmla="*/ 4564 w 1003"/>
                <a:gd name="T107" fmla="*/ 2830 h 213"/>
                <a:gd name="T108" fmla="*/ 5087 w 1003"/>
                <a:gd name="T109" fmla="*/ 2163 h 213"/>
                <a:gd name="T110" fmla="*/ 5377 w 1003"/>
                <a:gd name="T111" fmla="*/ 1929 h 213"/>
                <a:gd name="T112" fmla="*/ 5706 w 1003"/>
                <a:gd name="T113" fmla="*/ 2030 h 2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03"/>
                <a:gd name="T172" fmla="*/ 0 h 213"/>
                <a:gd name="T173" fmla="*/ 1003 w 1003"/>
                <a:gd name="T174" fmla="*/ 213 h 21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03" h="213">
                  <a:moveTo>
                    <a:pt x="0" y="213"/>
                  </a:moveTo>
                  <a:lnTo>
                    <a:pt x="33" y="199"/>
                  </a:lnTo>
                  <a:lnTo>
                    <a:pt x="66" y="169"/>
                  </a:lnTo>
                  <a:lnTo>
                    <a:pt x="91" y="154"/>
                  </a:lnTo>
                  <a:lnTo>
                    <a:pt x="107" y="140"/>
                  </a:lnTo>
                  <a:lnTo>
                    <a:pt x="124" y="118"/>
                  </a:lnTo>
                  <a:lnTo>
                    <a:pt x="140" y="110"/>
                  </a:lnTo>
                  <a:lnTo>
                    <a:pt x="156" y="103"/>
                  </a:lnTo>
                  <a:lnTo>
                    <a:pt x="181" y="103"/>
                  </a:lnTo>
                  <a:lnTo>
                    <a:pt x="206" y="103"/>
                  </a:lnTo>
                  <a:lnTo>
                    <a:pt x="222" y="110"/>
                  </a:lnTo>
                  <a:lnTo>
                    <a:pt x="255" y="140"/>
                  </a:lnTo>
                  <a:lnTo>
                    <a:pt x="263" y="154"/>
                  </a:lnTo>
                  <a:lnTo>
                    <a:pt x="280" y="177"/>
                  </a:lnTo>
                  <a:lnTo>
                    <a:pt x="296" y="191"/>
                  </a:lnTo>
                  <a:lnTo>
                    <a:pt x="329" y="184"/>
                  </a:lnTo>
                  <a:lnTo>
                    <a:pt x="337" y="177"/>
                  </a:lnTo>
                  <a:lnTo>
                    <a:pt x="354" y="177"/>
                  </a:lnTo>
                  <a:lnTo>
                    <a:pt x="362" y="191"/>
                  </a:lnTo>
                  <a:lnTo>
                    <a:pt x="378" y="199"/>
                  </a:lnTo>
                  <a:lnTo>
                    <a:pt x="386" y="191"/>
                  </a:lnTo>
                  <a:lnTo>
                    <a:pt x="395" y="177"/>
                  </a:lnTo>
                  <a:lnTo>
                    <a:pt x="444" y="147"/>
                  </a:lnTo>
                  <a:lnTo>
                    <a:pt x="460" y="140"/>
                  </a:lnTo>
                  <a:lnTo>
                    <a:pt x="469" y="125"/>
                  </a:lnTo>
                  <a:lnTo>
                    <a:pt x="485" y="118"/>
                  </a:lnTo>
                  <a:lnTo>
                    <a:pt x="501" y="125"/>
                  </a:lnTo>
                  <a:lnTo>
                    <a:pt x="518" y="125"/>
                  </a:lnTo>
                  <a:lnTo>
                    <a:pt x="526" y="118"/>
                  </a:lnTo>
                  <a:lnTo>
                    <a:pt x="526" y="110"/>
                  </a:lnTo>
                  <a:lnTo>
                    <a:pt x="534" y="96"/>
                  </a:lnTo>
                  <a:lnTo>
                    <a:pt x="534" y="88"/>
                  </a:lnTo>
                  <a:lnTo>
                    <a:pt x="518" y="81"/>
                  </a:lnTo>
                  <a:lnTo>
                    <a:pt x="510" y="81"/>
                  </a:lnTo>
                  <a:lnTo>
                    <a:pt x="510" y="66"/>
                  </a:lnTo>
                  <a:lnTo>
                    <a:pt x="518" y="66"/>
                  </a:lnTo>
                  <a:lnTo>
                    <a:pt x="518" y="59"/>
                  </a:lnTo>
                  <a:lnTo>
                    <a:pt x="518" y="52"/>
                  </a:lnTo>
                  <a:lnTo>
                    <a:pt x="510" y="52"/>
                  </a:lnTo>
                  <a:lnTo>
                    <a:pt x="510" y="44"/>
                  </a:lnTo>
                  <a:lnTo>
                    <a:pt x="526" y="37"/>
                  </a:lnTo>
                  <a:lnTo>
                    <a:pt x="526" y="30"/>
                  </a:lnTo>
                  <a:lnTo>
                    <a:pt x="518" y="22"/>
                  </a:lnTo>
                  <a:lnTo>
                    <a:pt x="518" y="15"/>
                  </a:lnTo>
                  <a:lnTo>
                    <a:pt x="526" y="15"/>
                  </a:lnTo>
                  <a:lnTo>
                    <a:pt x="534" y="22"/>
                  </a:lnTo>
                  <a:lnTo>
                    <a:pt x="551" y="30"/>
                  </a:lnTo>
                  <a:lnTo>
                    <a:pt x="567" y="37"/>
                  </a:lnTo>
                  <a:lnTo>
                    <a:pt x="575" y="44"/>
                  </a:lnTo>
                  <a:lnTo>
                    <a:pt x="575" y="52"/>
                  </a:lnTo>
                  <a:lnTo>
                    <a:pt x="584" y="52"/>
                  </a:lnTo>
                  <a:lnTo>
                    <a:pt x="592" y="52"/>
                  </a:lnTo>
                  <a:lnTo>
                    <a:pt x="600" y="44"/>
                  </a:lnTo>
                  <a:lnTo>
                    <a:pt x="600" y="30"/>
                  </a:lnTo>
                  <a:lnTo>
                    <a:pt x="600" y="22"/>
                  </a:lnTo>
                  <a:lnTo>
                    <a:pt x="608" y="15"/>
                  </a:lnTo>
                  <a:lnTo>
                    <a:pt x="608" y="8"/>
                  </a:lnTo>
                  <a:lnTo>
                    <a:pt x="608" y="0"/>
                  </a:lnTo>
                  <a:lnTo>
                    <a:pt x="616" y="0"/>
                  </a:lnTo>
                  <a:lnTo>
                    <a:pt x="633" y="0"/>
                  </a:lnTo>
                  <a:lnTo>
                    <a:pt x="641" y="0"/>
                  </a:lnTo>
                  <a:lnTo>
                    <a:pt x="658" y="0"/>
                  </a:lnTo>
                  <a:lnTo>
                    <a:pt x="666" y="0"/>
                  </a:lnTo>
                  <a:lnTo>
                    <a:pt x="674" y="0"/>
                  </a:lnTo>
                  <a:lnTo>
                    <a:pt x="682" y="8"/>
                  </a:lnTo>
                  <a:lnTo>
                    <a:pt x="682" y="15"/>
                  </a:lnTo>
                  <a:lnTo>
                    <a:pt x="682" y="22"/>
                  </a:lnTo>
                  <a:lnTo>
                    <a:pt x="690" y="15"/>
                  </a:lnTo>
                  <a:lnTo>
                    <a:pt x="699" y="22"/>
                  </a:lnTo>
                  <a:lnTo>
                    <a:pt x="690" y="30"/>
                  </a:lnTo>
                  <a:lnTo>
                    <a:pt x="690" y="44"/>
                  </a:lnTo>
                  <a:lnTo>
                    <a:pt x="682" y="52"/>
                  </a:lnTo>
                  <a:lnTo>
                    <a:pt x="682" y="66"/>
                  </a:lnTo>
                  <a:lnTo>
                    <a:pt x="690" y="66"/>
                  </a:lnTo>
                  <a:lnTo>
                    <a:pt x="699" y="74"/>
                  </a:lnTo>
                  <a:lnTo>
                    <a:pt x="690" y="88"/>
                  </a:lnTo>
                  <a:lnTo>
                    <a:pt x="690" y="96"/>
                  </a:lnTo>
                  <a:lnTo>
                    <a:pt x="699" y="103"/>
                  </a:lnTo>
                  <a:lnTo>
                    <a:pt x="699" y="110"/>
                  </a:lnTo>
                  <a:lnTo>
                    <a:pt x="690" y="110"/>
                  </a:lnTo>
                  <a:lnTo>
                    <a:pt x="690" y="118"/>
                  </a:lnTo>
                  <a:lnTo>
                    <a:pt x="690" y="132"/>
                  </a:lnTo>
                  <a:lnTo>
                    <a:pt x="690" y="140"/>
                  </a:lnTo>
                  <a:lnTo>
                    <a:pt x="682" y="140"/>
                  </a:lnTo>
                  <a:lnTo>
                    <a:pt x="674" y="140"/>
                  </a:lnTo>
                  <a:lnTo>
                    <a:pt x="682" y="147"/>
                  </a:lnTo>
                  <a:lnTo>
                    <a:pt x="690" y="147"/>
                  </a:lnTo>
                  <a:lnTo>
                    <a:pt x="690" y="162"/>
                  </a:lnTo>
                  <a:lnTo>
                    <a:pt x="707" y="169"/>
                  </a:lnTo>
                  <a:lnTo>
                    <a:pt x="731" y="177"/>
                  </a:lnTo>
                  <a:lnTo>
                    <a:pt x="764" y="177"/>
                  </a:lnTo>
                  <a:lnTo>
                    <a:pt x="789" y="184"/>
                  </a:lnTo>
                  <a:lnTo>
                    <a:pt x="805" y="177"/>
                  </a:lnTo>
                  <a:lnTo>
                    <a:pt x="879" y="140"/>
                  </a:lnTo>
                  <a:lnTo>
                    <a:pt x="896" y="132"/>
                  </a:lnTo>
                  <a:lnTo>
                    <a:pt x="929" y="125"/>
                  </a:lnTo>
                  <a:lnTo>
                    <a:pt x="953" y="132"/>
                  </a:lnTo>
                  <a:lnTo>
                    <a:pt x="986" y="132"/>
                  </a:lnTo>
                  <a:lnTo>
                    <a:pt x="1003" y="125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5" name="Freeform 48"/>
            <p:cNvSpPr>
              <a:spLocks/>
            </p:cNvSpPr>
            <p:nvPr/>
          </p:nvSpPr>
          <p:spPr bwMode="auto">
            <a:xfrm>
              <a:off x="1383" y="3694"/>
              <a:ext cx="2308" cy="482"/>
            </a:xfrm>
            <a:custGeom>
              <a:avLst/>
              <a:gdLst>
                <a:gd name="T0" fmla="*/ 8874 w 1758"/>
                <a:gd name="T1" fmla="*/ 654 h 345"/>
                <a:gd name="T2" fmla="*/ 8962 w 1758"/>
                <a:gd name="T3" fmla="*/ 545 h 345"/>
                <a:gd name="T4" fmla="*/ 8833 w 1758"/>
                <a:gd name="T5" fmla="*/ 545 h 345"/>
                <a:gd name="T6" fmla="*/ 8753 w 1758"/>
                <a:gd name="T7" fmla="*/ 490 h 345"/>
                <a:gd name="T8" fmla="*/ 8709 w 1758"/>
                <a:gd name="T9" fmla="*/ 654 h 345"/>
                <a:gd name="T10" fmla="*/ 8540 w 1758"/>
                <a:gd name="T11" fmla="*/ 604 h 345"/>
                <a:gd name="T12" fmla="*/ 8375 w 1758"/>
                <a:gd name="T13" fmla="*/ 545 h 345"/>
                <a:gd name="T14" fmla="*/ 8287 w 1758"/>
                <a:gd name="T15" fmla="*/ 439 h 345"/>
                <a:gd name="T16" fmla="*/ 8413 w 1758"/>
                <a:gd name="T17" fmla="*/ 105 h 345"/>
                <a:gd name="T18" fmla="*/ 8330 w 1758"/>
                <a:gd name="T19" fmla="*/ 54 h 345"/>
                <a:gd name="T20" fmla="*/ 8287 w 1758"/>
                <a:gd name="T21" fmla="*/ 54 h 345"/>
                <a:gd name="T22" fmla="*/ 8203 w 1758"/>
                <a:gd name="T23" fmla="*/ 163 h 345"/>
                <a:gd name="T24" fmla="*/ 8165 w 1758"/>
                <a:gd name="T25" fmla="*/ 324 h 345"/>
                <a:gd name="T26" fmla="*/ 8203 w 1758"/>
                <a:gd name="T27" fmla="*/ 377 h 345"/>
                <a:gd name="T28" fmla="*/ 8073 w 1758"/>
                <a:gd name="T29" fmla="*/ 490 h 345"/>
                <a:gd name="T30" fmla="*/ 8120 w 1758"/>
                <a:gd name="T31" fmla="*/ 604 h 345"/>
                <a:gd name="T32" fmla="*/ 8033 w 1758"/>
                <a:gd name="T33" fmla="*/ 654 h 345"/>
                <a:gd name="T34" fmla="*/ 7825 w 1758"/>
                <a:gd name="T35" fmla="*/ 604 h 345"/>
                <a:gd name="T36" fmla="*/ 7575 w 1758"/>
                <a:gd name="T37" fmla="*/ 604 h 345"/>
                <a:gd name="T38" fmla="*/ 7365 w 1758"/>
                <a:gd name="T39" fmla="*/ 545 h 345"/>
                <a:gd name="T40" fmla="*/ 6857 w 1758"/>
                <a:gd name="T41" fmla="*/ 439 h 345"/>
                <a:gd name="T42" fmla="*/ 6566 w 1758"/>
                <a:gd name="T43" fmla="*/ 439 h 345"/>
                <a:gd name="T44" fmla="*/ 6222 w 1758"/>
                <a:gd name="T45" fmla="*/ 490 h 345"/>
                <a:gd name="T46" fmla="*/ 5762 w 1758"/>
                <a:gd name="T47" fmla="*/ 604 h 345"/>
                <a:gd name="T48" fmla="*/ 5090 w 1758"/>
                <a:gd name="T49" fmla="*/ 708 h 345"/>
                <a:gd name="T50" fmla="*/ 4921 w 1758"/>
                <a:gd name="T51" fmla="*/ 708 h 345"/>
                <a:gd name="T52" fmla="*/ 4960 w 1758"/>
                <a:gd name="T53" fmla="*/ 490 h 345"/>
                <a:gd name="T54" fmla="*/ 4880 w 1758"/>
                <a:gd name="T55" fmla="*/ 604 h 345"/>
                <a:gd name="T56" fmla="*/ 4880 w 1758"/>
                <a:gd name="T57" fmla="*/ 490 h 345"/>
                <a:gd name="T58" fmla="*/ 4628 w 1758"/>
                <a:gd name="T59" fmla="*/ 545 h 345"/>
                <a:gd name="T60" fmla="*/ 4252 w 1758"/>
                <a:gd name="T61" fmla="*/ 545 h 345"/>
                <a:gd name="T62" fmla="*/ 4209 w 1758"/>
                <a:gd name="T63" fmla="*/ 654 h 345"/>
                <a:gd name="T64" fmla="*/ 4209 w 1758"/>
                <a:gd name="T65" fmla="*/ 708 h 345"/>
                <a:gd name="T66" fmla="*/ 4209 w 1758"/>
                <a:gd name="T67" fmla="*/ 708 h 345"/>
                <a:gd name="T68" fmla="*/ 4584 w 1758"/>
                <a:gd name="T69" fmla="*/ 708 h 345"/>
                <a:gd name="T70" fmla="*/ 4839 w 1758"/>
                <a:gd name="T71" fmla="*/ 708 h 345"/>
                <a:gd name="T72" fmla="*/ 4584 w 1758"/>
                <a:gd name="T73" fmla="*/ 767 h 345"/>
                <a:gd name="T74" fmla="*/ 4122 w 1758"/>
                <a:gd name="T75" fmla="*/ 817 h 345"/>
                <a:gd name="T76" fmla="*/ 3781 w 1758"/>
                <a:gd name="T77" fmla="*/ 870 h 345"/>
                <a:gd name="T78" fmla="*/ 3664 w 1758"/>
                <a:gd name="T79" fmla="*/ 817 h 345"/>
                <a:gd name="T80" fmla="*/ 3192 w 1758"/>
                <a:gd name="T81" fmla="*/ 979 h 345"/>
                <a:gd name="T82" fmla="*/ 2981 w 1758"/>
                <a:gd name="T83" fmla="*/ 1091 h 345"/>
                <a:gd name="T84" fmla="*/ 2271 w 1758"/>
                <a:gd name="T85" fmla="*/ 1421 h 345"/>
                <a:gd name="T86" fmla="*/ 1896 w 1758"/>
                <a:gd name="T87" fmla="*/ 1584 h 345"/>
                <a:gd name="T88" fmla="*/ 1722 w 1758"/>
                <a:gd name="T89" fmla="*/ 1697 h 345"/>
                <a:gd name="T90" fmla="*/ 1388 w 1758"/>
                <a:gd name="T91" fmla="*/ 1798 h 345"/>
                <a:gd name="T92" fmla="*/ 1217 w 1758"/>
                <a:gd name="T93" fmla="*/ 1911 h 345"/>
                <a:gd name="T94" fmla="*/ 927 w 1758"/>
                <a:gd name="T95" fmla="*/ 2129 h 345"/>
                <a:gd name="T96" fmla="*/ 718 w 1758"/>
                <a:gd name="T97" fmla="*/ 2186 h 345"/>
                <a:gd name="T98" fmla="*/ 547 w 1758"/>
                <a:gd name="T99" fmla="*/ 2349 h 345"/>
                <a:gd name="T100" fmla="*/ 297 w 1758"/>
                <a:gd name="T101" fmla="*/ 2512 h 345"/>
                <a:gd name="T102" fmla="*/ 0 w 1758"/>
                <a:gd name="T103" fmla="*/ 2512 h 3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58"/>
                <a:gd name="T157" fmla="*/ 0 h 345"/>
                <a:gd name="T158" fmla="*/ 1758 w 1758"/>
                <a:gd name="T159" fmla="*/ 345 h 3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58" h="345">
                  <a:moveTo>
                    <a:pt x="1725" y="88"/>
                  </a:moveTo>
                  <a:lnTo>
                    <a:pt x="1725" y="88"/>
                  </a:lnTo>
                  <a:lnTo>
                    <a:pt x="1725" y="81"/>
                  </a:lnTo>
                  <a:lnTo>
                    <a:pt x="1733" y="88"/>
                  </a:lnTo>
                  <a:lnTo>
                    <a:pt x="1750" y="81"/>
                  </a:lnTo>
                  <a:lnTo>
                    <a:pt x="1758" y="73"/>
                  </a:lnTo>
                  <a:lnTo>
                    <a:pt x="1750" y="73"/>
                  </a:lnTo>
                  <a:lnTo>
                    <a:pt x="1750" y="66"/>
                  </a:lnTo>
                  <a:lnTo>
                    <a:pt x="1733" y="66"/>
                  </a:lnTo>
                  <a:lnTo>
                    <a:pt x="1733" y="73"/>
                  </a:lnTo>
                  <a:lnTo>
                    <a:pt x="1725" y="73"/>
                  </a:lnTo>
                  <a:lnTo>
                    <a:pt x="1717" y="66"/>
                  </a:lnTo>
                  <a:lnTo>
                    <a:pt x="1709" y="59"/>
                  </a:lnTo>
                  <a:lnTo>
                    <a:pt x="1709" y="66"/>
                  </a:lnTo>
                  <a:lnTo>
                    <a:pt x="1717" y="73"/>
                  </a:lnTo>
                  <a:lnTo>
                    <a:pt x="1717" y="81"/>
                  </a:lnTo>
                  <a:lnTo>
                    <a:pt x="1709" y="81"/>
                  </a:lnTo>
                  <a:lnTo>
                    <a:pt x="1701" y="88"/>
                  </a:lnTo>
                  <a:lnTo>
                    <a:pt x="1692" y="88"/>
                  </a:lnTo>
                  <a:lnTo>
                    <a:pt x="1668" y="81"/>
                  </a:lnTo>
                  <a:lnTo>
                    <a:pt x="1651" y="81"/>
                  </a:lnTo>
                  <a:lnTo>
                    <a:pt x="1643" y="81"/>
                  </a:lnTo>
                  <a:lnTo>
                    <a:pt x="1635" y="66"/>
                  </a:lnTo>
                  <a:lnTo>
                    <a:pt x="1635" y="73"/>
                  </a:lnTo>
                  <a:lnTo>
                    <a:pt x="1627" y="73"/>
                  </a:lnTo>
                  <a:lnTo>
                    <a:pt x="1627" y="66"/>
                  </a:lnTo>
                  <a:lnTo>
                    <a:pt x="1618" y="66"/>
                  </a:lnTo>
                  <a:lnTo>
                    <a:pt x="1618" y="59"/>
                  </a:lnTo>
                  <a:lnTo>
                    <a:pt x="1618" y="51"/>
                  </a:lnTo>
                  <a:lnTo>
                    <a:pt x="1627" y="44"/>
                  </a:lnTo>
                  <a:lnTo>
                    <a:pt x="1643" y="22"/>
                  </a:lnTo>
                  <a:lnTo>
                    <a:pt x="1643" y="14"/>
                  </a:lnTo>
                  <a:lnTo>
                    <a:pt x="1635" y="7"/>
                  </a:lnTo>
                  <a:lnTo>
                    <a:pt x="1627" y="7"/>
                  </a:lnTo>
                  <a:lnTo>
                    <a:pt x="1618" y="0"/>
                  </a:lnTo>
                  <a:lnTo>
                    <a:pt x="1610" y="0"/>
                  </a:lnTo>
                  <a:lnTo>
                    <a:pt x="1618" y="0"/>
                  </a:lnTo>
                  <a:lnTo>
                    <a:pt x="1618" y="7"/>
                  </a:lnTo>
                  <a:lnTo>
                    <a:pt x="1610" y="7"/>
                  </a:lnTo>
                  <a:lnTo>
                    <a:pt x="1602" y="22"/>
                  </a:lnTo>
                  <a:lnTo>
                    <a:pt x="1602" y="29"/>
                  </a:lnTo>
                  <a:lnTo>
                    <a:pt x="1586" y="37"/>
                  </a:lnTo>
                  <a:lnTo>
                    <a:pt x="1586" y="44"/>
                  </a:lnTo>
                  <a:lnTo>
                    <a:pt x="1594" y="44"/>
                  </a:lnTo>
                  <a:lnTo>
                    <a:pt x="1602" y="51"/>
                  </a:lnTo>
                  <a:lnTo>
                    <a:pt x="1594" y="51"/>
                  </a:lnTo>
                  <a:lnTo>
                    <a:pt x="1586" y="59"/>
                  </a:lnTo>
                  <a:lnTo>
                    <a:pt x="1586" y="66"/>
                  </a:lnTo>
                  <a:lnTo>
                    <a:pt x="1577" y="66"/>
                  </a:lnTo>
                  <a:lnTo>
                    <a:pt x="1577" y="73"/>
                  </a:lnTo>
                  <a:lnTo>
                    <a:pt x="1586" y="73"/>
                  </a:lnTo>
                  <a:lnTo>
                    <a:pt x="1586" y="81"/>
                  </a:lnTo>
                  <a:lnTo>
                    <a:pt x="1577" y="88"/>
                  </a:lnTo>
                  <a:lnTo>
                    <a:pt x="1569" y="81"/>
                  </a:lnTo>
                  <a:lnTo>
                    <a:pt x="1569" y="88"/>
                  </a:lnTo>
                  <a:lnTo>
                    <a:pt x="1553" y="88"/>
                  </a:lnTo>
                  <a:lnTo>
                    <a:pt x="1553" y="81"/>
                  </a:lnTo>
                  <a:lnTo>
                    <a:pt x="1528" y="81"/>
                  </a:lnTo>
                  <a:lnTo>
                    <a:pt x="1520" y="81"/>
                  </a:lnTo>
                  <a:lnTo>
                    <a:pt x="1512" y="81"/>
                  </a:lnTo>
                  <a:lnTo>
                    <a:pt x="1495" y="81"/>
                  </a:lnTo>
                  <a:lnTo>
                    <a:pt x="1479" y="81"/>
                  </a:lnTo>
                  <a:lnTo>
                    <a:pt x="1471" y="73"/>
                  </a:lnTo>
                  <a:lnTo>
                    <a:pt x="1462" y="73"/>
                  </a:lnTo>
                  <a:lnTo>
                    <a:pt x="1446" y="73"/>
                  </a:lnTo>
                  <a:lnTo>
                    <a:pt x="1438" y="73"/>
                  </a:lnTo>
                  <a:lnTo>
                    <a:pt x="1413" y="73"/>
                  </a:lnTo>
                  <a:lnTo>
                    <a:pt x="1372" y="73"/>
                  </a:lnTo>
                  <a:lnTo>
                    <a:pt x="1339" y="59"/>
                  </a:lnTo>
                  <a:lnTo>
                    <a:pt x="1331" y="51"/>
                  </a:lnTo>
                  <a:lnTo>
                    <a:pt x="1323" y="51"/>
                  </a:lnTo>
                  <a:lnTo>
                    <a:pt x="1314" y="51"/>
                  </a:lnTo>
                  <a:lnTo>
                    <a:pt x="1282" y="59"/>
                  </a:lnTo>
                  <a:lnTo>
                    <a:pt x="1265" y="59"/>
                  </a:lnTo>
                  <a:lnTo>
                    <a:pt x="1249" y="59"/>
                  </a:lnTo>
                  <a:lnTo>
                    <a:pt x="1232" y="59"/>
                  </a:lnTo>
                  <a:lnTo>
                    <a:pt x="1216" y="66"/>
                  </a:lnTo>
                  <a:lnTo>
                    <a:pt x="1199" y="66"/>
                  </a:lnTo>
                  <a:lnTo>
                    <a:pt x="1191" y="73"/>
                  </a:lnTo>
                  <a:lnTo>
                    <a:pt x="1158" y="73"/>
                  </a:lnTo>
                  <a:lnTo>
                    <a:pt x="1125" y="81"/>
                  </a:lnTo>
                  <a:lnTo>
                    <a:pt x="1060" y="81"/>
                  </a:lnTo>
                  <a:lnTo>
                    <a:pt x="1052" y="88"/>
                  </a:lnTo>
                  <a:lnTo>
                    <a:pt x="1019" y="88"/>
                  </a:lnTo>
                  <a:lnTo>
                    <a:pt x="994" y="95"/>
                  </a:lnTo>
                  <a:lnTo>
                    <a:pt x="978" y="95"/>
                  </a:lnTo>
                  <a:lnTo>
                    <a:pt x="969" y="95"/>
                  </a:lnTo>
                  <a:lnTo>
                    <a:pt x="961" y="95"/>
                  </a:lnTo>
                  <a:lnTo>
                    <a:pt x="969" y="88"/>
                  </a:lnTo>
                  <a:lnTo>
                    <a:pt x="978" y="81"/>
                  </a:lnTo>
                  <a:lnTo>
                    <a:pt x="978" y="66"/>
                  </a:lnTo>
                  <a:lnTo>
                    <a:pt x="969" y="66"/>
                  </a:lnTo>
                  <a:lnTo>
                    <a:pt x="961" y="81"/>
                  </a:lnTo>
                  <a:lnTo>
                    <a:pt x="953" y="88"/>
                  </a:lnTo>
                  <a:lnTo>
                    <a:pt x="953" y="81"/>
                  </a:lnTo>
                  <a:lnTo>
                    <a:pt x="953" y="73"/>
                  </a:lnTo>
                  <a:lnTo>
                    <a:pt x="961" y="73"/>
                  </a:lnTo>
                  <a:lnTo>
                    <a:pt x="953" y="66"/>
                  </a:lnTo>
                  <a:lnTo>
                    <a:pt x="937" y="73"/>
                  </a:lnTo>
                  <a:lnTo>
                    <a:pt x="928" y="73"/>
                  </a:lnTo>
                  <a:lnTo>
                    <a:pt x="904" y="73"/>
                  </a:lnTo>
                  <a:lnTo>
                    <a:pt x="895" y="66"/>
                  </a:lnTo>
                  <a:lnTo>
                    <a:pt x="854" y="66"/>
                  </a:lnTo>
                  <a:lnTo>
                    <a:pt x="838" y="66"/>
                  </a:lnTo>
                  <a:lnTo>
                    <a:pt x="830" y="73"/>
                  </a:lnTo>
                  <a:lnTo>
                    <a:pt x="838" y="73"/>
                  </a:lnTo>
                  <a:lnTo>
                    <a:pt x="838" y="81"/>
                  </a:lnTo>
                  <a:lnTo>
                    <a:pt x="822" y="88"/>
                  </a:lnTo>
                  <a:lnTo>
                    <a:pt x="813" y="81"/>
                  </a:lnTo>
                  <a:lnTo>
                    <a:pt x="805" y="88"/>
                  </a:lnTo>
                  <a:lnTo>
                    <a:pt x="813" y="88"/>
                  </a:lnTo>
                  <a:lnTo>
                    <a:pt x="822" y="95"/>
                  </a:lnTo>
                  <a:lnTo>
                    <a:pt x="813" y="95"/>
                  </a:lnTo>
                  <a:lnTo>
                    <a:pt x="813" y="103"/>
                  </a:lnTo>
                  <a:lnTo>
                    <a:pt x="822" y="95"/>
                  </a:lnTo>
                  <a:lnTo>
                    <a:pt x="830" y="103"/>
                  </a:lnTo>
                  <a:lnTo>
                    <a:pt x="846" y="95"/>
                  </a:lnTo>
                  <a:lnTo>
                    <a:pt x="879" y="95"/>
                  </a:lnTo>
                  <a:lnTo>
                    <a:pt x="895" y="95"/>
                  </a:lnTo>
                  <a:lnTo>
                    <a:pt x="904" y="95"/>
                  </a:lnTo>
                  <a:lnTo>
                    <a:pt x="937" y="88"/>
                  </a:lnTo>
                  <a:lnTo>
                    <a:pt x="937" y="95"/>
                  </a:lnTo>
                  <a:lnTo>
                    <a:pt x="945" y="95"/>
                  </a:lnTo>
                  <a:lnTo>
                    <a:pt x="945" y="103"/>
                  </a:lnTo>
                  <a:lnTo>
                    <a:pt x="937" y="95"/>
                  </a:lnTo>
                  <a:lnTo>
                    <a:pt x="895" y="103"/>
                  </a:lnTo>
                  <a:lnTo>
                    <a:pt x="854" y="103"/>
                  </a:lnTo>
                  <a:lnTo>
                    <a:pt x="838" y="103"/>
                  </a:lnTo>
                  <a:lnTo>
                    <a:pt x="813" y="110"/>
                  </a:lnTo>
                  <a:lnTo>
                    <a:pt x="805" y="110"/>
                  </a:lnTo>
                  <a:lnTo>
                    <a:pt x="797" y="110"/>
                  </a:lnTo>
                  <a:lnTo>
                    <a:pt x="780" y="117"/>
                  </a:lnTo>
                  <a:lnTo>
                    <a:pt x="748" y="117"/>
                  </a:lnTo>
                  <a:lnTo>
                    <a:pt x="739" y="117"/>
                  </a:lnTo>
                  <a:lnTo>
                    <a:pt x="739" y="110"/>
                  </a:lnTo>
                  <a:lnTo>
                    <a:pt x="731" y="110"/>
                  </a:lnTo>
                  <a:lnTo>
                    <a:pt x="715" y="110"/>
                  </a:lnTo>
                  <a:lnTo>
                    <a:pt x="731" y="117"/>
                  </a:lnTo>
                  <a:lnTo>
                    <a:pt x="707" y="125"/>
                  </a:lnTo>
                  <a:lnTo>
                    <a:pt x="633" y="125"/>
                  </a:lnTo>
                  <a:lnTo>
                    <a:pt x="624" y="132"/>
                  </a:lnTo>
                  <a:lnTo>
                    <a:pt x="608" y="132"/>
                  </a:lnTo>
                  <a:lnTo>
                    <a:pt x="600" y="132"/>
                  </a:lnTo>
                  <a:lnTo>
                    <a:pt x="592" y="139"/>
                  </a:lnTo>
                  <a:lnTo>
                    <a:pt x="583" y="147"/>
                  </a:lnTo>
                  <a:lnTo>
                    <a:pt x="559" y="154"/>
                  </a:lnTo>
                  <a:lnTo>
                    <a:pt x="501" y="183"/>
                  </a:lnTo>
                  <a:lnTo>
                    <a:pt x="485" y="183"/>
                  </a:lnTo>
                  <a:lnTo>
                    <a:pt x="444" y="191"/>
                  </a:lnTo>
                  <a:lnTo>
                    <a:pt x="419" y="206"/>
                  </a:lnTo>
                  <a:lnTo>
                    <a:pt x="403" y="213"/>
                  </a:lnTo>
                  <a:lnTo>
                    <a:pt x="386" y="213"/>
                  </a:lnTo>
                  <a:lnTo>
                    <a:pt x="370" y="213"/>
                  </a:lnTo>
                  <a:lnTo>
                    <a:pt x="362" y="220"/>
                  </a:lnTo>
                  <a:lnTo>
                    <a:pt x="362" y="228"/>
                  </a:lnTo>
                  <a:lnTo>
                    <a:pt x="353" y="228"/>
                  </a:lnTo>
                  <a:lnTo>
                    <a:pt x="337" y="228"/>
                  </a:lnTo>
                  <a:lnTo>
                    <a:pt x="320" y="235"/>
                  </a:lnTo>
                  <a:lnTo>
                    <a:pt x="312" y="242"/>
                  </a:lnTo>
                  <a:lnTo>
                    <a:pt x="288" y="242"/>
                  </a:lnTo>
                  <a:lnTo>
                    <a:pt x="271" y="242"/>
                  </a:lnTo>
                  <a:lnTo>
                    <a:pt x="255" y="242"/>
                  </a:lnTo>
                  <a:lnTo>
                    <a:pt x="247" y="250"/>
                  </a:lnTo>
                  <a:lnTo>
                    <a:pt x="238" y="250"/>
                  </a:lnTo>
                  <a:lnTo>
                    <a:pt x="238" y="257"/>
                  </a:lnTo>
                  <a:lnTo>
                    <a:pt x="230" y="264"/>
                  </a:lnTo>
                  <a:lnTo>
                    <a:pt x="205" y="272"/>
                  </a:lnTo>
                  <a:lnTo>
                    <a:pt x="189" y="286"/>
                  </a:lnTo>
                  <a:lnTo>
                    <a:pt x="181" y="286"/>
                  </a:lnTo>
                  <a:lnTo>
                    <a:pt x="164" y="294"/>
                  </a:lnTo>
                  <a:lnTo>
                    <a:pt x="148" y="294"/>
                  </a:lnTo>
                  <a:lnTo>
                    <a:pt x="140" y="294"/>
                  </a:lnTo>
                  <a:lnTo>
                    <a:pt x="132" y="294"/>
                  </a:lnTo>
                  <a:lnTo>
                    <a:pt x="123" y="294"/>
                  </a:lnTo>
                  <a:lnTo>
                    <a:pt x="115" y="301"/>
                  </a:lnTo>
                  <a:lnTo>
                    <a:pt x="107" y="316"/>
                  </a:lnTo>
                  <a:lnTo>
                    <a:pt x="90" y="316"/>
                  </a:lnTo>
                  <a:lnTo>
                    <a:pt x="82" y="323"/>
                  </a:lnTo>
                  <a:lnTo>
                    <a:pt x="66" y="330"/>
                  </a:lnTo>
                  <a:lnTo>
                    <a:pt x="58" y="338"/>
                  </a:lnTo>
                  <a:lnTo>
                    <a:pt x="49" y="338"/>
                  </a:lnTo>
                  <a:lnTo>
                    <a:pt x="33" y="338"/>
                  </a:lnTo>
                  <a:lnTo>
                    <a:pt x="16" y="345"/>
                  </a:lnTo>
                  <a:lnTo>
                    <a:pt x="0" y="33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6" name="Freeform 91"/>
            <p:cNvSpPr>
              <a:spLocks/>
            </p:cNvSpPr>
            <p:nvPr/>
          </p:nvSpPr>
          <p:spPr bwMode="auto">
            <a:xfrm>
              <a:off x="2462" y="1392"/>
              <a:ext cx="1315" cy="432"/>
            </a:xfrm>
            <a:custGeom>
              <a:avLst/>
              <a:gdLst>
                <a:gd name="T0" fmla="*/ 0 w 1002"/>
                <a:gd name="T1" fmla="*/ 55 h 309"/>
                <a:gd name="T2" fmla="*/ 84 w 1002"/>
                <a:gd name="T3" fmla="*/ 112 h 309"/>
                <a:gd name="T4" fmla="*/ 210 w 1002"/>
                <a:gd name="T5" fmla="*/ 219 h 309"/>
                <a:gd name="T6" fmla="*/ 291 w 1002"/>
                <a:gd name="T7" fmla="*/ 280 h 309"/>
                <a:gd name="T8" fmla="*/ 420 w 1002"/>
                <a:gd name="T9" fmla="*/ 219 h 309"/>
                <a:gd name="T10" fmla="*/ 541 w 1002"/>
                <a:gd name="T11" fmla="*/ 112 h 309"/>
                <a:gd name="T12" fmla="*/ 672 w 1002"/>
                <a:gd name="T13" fmla="*/ 219 h 309"/>
                <a:gd name="T14" fmla="*/ 672 w 1002"/>
                <a:gd name="T15" fmla="*/ 391 h 309"/>
                <a:gd name="T16" fmla="*/ 710 w 1002"/>
                <a:gd name="T17" fmla="*/ 440 h 309"/>
                <a:gd name="T18" fmla="*/ 751 w 1002"/>
                <a:gd name="T19" fmla="*/ 823 h 309"/>
                <a:gd name="T20" fmla="*/ 837 w 1002"/>
                <a:gd name="T21" fmla="*/ 988 h 309"/>
                <a:gd name="T22" fmla="*/ 920 w 1002"/>
                <a:gd name="T23" fmla="*/ 1100 h 309"/>
                <a:gd name="T24" fmla="*/ 1047 w 1002"/>
                <a:gd name="T25" fmla="*/ 1100 h 309"/>
                <a:gd name="T26" fmla="*/ 1047 w 1002"/>
                <a:gd name="T27" fmla="*/ 1208 h 309"/>
                <a:gd name="T28" fmla="*/ 1175 w 1002"/>
                <a:gd name="T29" fmla="*/ 1313 h 309"/>
                <a:gd name="T30" fmla="*/ 1297 w 1002"/>
                <a:gd name="T31" fmla="*/ 1371 h 309"/>
                <a:gd name="T32" fmla="*/ 1339 w 1002"/>
                <a:gd name="T33" fmla="*/ 1423 h 309"/>
                <a:gd name="T34" fmla="*/ 1424 w 1002"/>
                <a:gd name="T35" fmla="*/ 1538 h 309"/>
                <a:gd name="T36" fmla="*/ 1507 w 1002"/>
                <a:gd name="T37" fmla="*/ 1592 h 309"/>
                <a:gd name="T38" fmla="*/ 1634 w 1002"/>
                <a:gd name="T39" fmla="*/ 1592 h 309"/>
                <a:gd name="T40" fmla="*/ 1717 w 1002"/>
                <a:gd name="T41" fmla="*/ 1478 h 309"/>
                <a:gd name="T42" fmla="*/ 1717 w 1002"/>
                <a:gd name="T43" fmla="*/ 1648 h 309"/>
                <a:gd name="T44" fmla="*/ 1803 w 1002"/>
                <a:gd name="T45" fmla="*/ 1648 h 309"/>
                <a:gd name="T46" fmla="*/ 1882 w 1002"/>
                <a:gd name="T47" fmla="*/ 1704 h 309"/>
                <a:gd name="T48" fmla="*/ 1928 w 1002"/>
                <a:gd name="T49" fmla="*/ 1757 h 309"/>
                <a:gd name="T50" fmla="*/ 2012 w 1002"/>
                <a:gd name="T51" fmla="*/ 1813 h 309"/>
                <a:gd name="T52" fmla="*/ 2260 w 1002"/>
                <a:gd name="T53" fmla="*/ 1423 h 309"/>
                <a:gd name="T54" fmla="*/ 2470 w 1002"/>
                <a:gd name="T55" fmla="*/ 1208 h 309"/>
                <a:gd name="T56" fmla="*/ 3144 w 1002"/>
                <a:gd name="T57" fmla="*/ 1151 h 309"/>
                <a:gd name="T58" fmla="*/ 3815 w 1002"/>
                <a:gd name="T59" fmla="*/ 1100 h 309"/>
                <a:gd name="T60" fmla="*/ 4235 w 1002"/>
                <a:gd name="T61" fmla="*/ 1423 h 309"/>
                <a:gd name="T62" fmla="*/ 4614 w 1002"/>
                <a:gd name="T63" fmla="*/ 1592 h 309"/>
                <a:gd name="T64" fmla="*/ 4908 w 1002"/>
                <a:gd name="T65" fmla="*/ 2307 h 309"/>
                <a:gd name="T66" fmla="*/ 5121 w 1002"/>
                <a:gd name="T67" fmla="*/ 2249 h 30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02"/>
                <a:gd name="T103" fmla="*/ 0 h 309"/>
                <a:gd name="T104" fmla="*/ 1002 w 1002"/>
                <a:gd name="T105" fmla="*/ 309 h 30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02" h="309">
                  <a:moveTo>
                    <a:pt x="0" y="0"/>
                  </a:moveTo>
                  <a:lnTo>
                    <a:pt x="0" y="7"/>
                  </a:lnTo>
                  <a:lnTo>
                    <a:pt x="8" y="7"/>
                  </a:lnTo>
                  <a:lnTo>
                    <a:pt x="16" y="15"/>
                  </a:lnTo>
                  <a:lnTo>
                    <a:pt x="32" y="22"/>
                  </a:lnTo>
                  <a:lnTo>
                    <a:pt x="41" y="29"/>
                  </a:lnTo>
                  <a:lnTo>
                    <a:pt x="49" y="37"/>
                  </a:lnTo>
                  <a:lnTo>
                    <a:pt x="57" y="37"/>
                  </a:lnTo>
                  <a:lnTo>
                    <a:pt x="73" y="37"/>
                  </a:lnTo>
                  <a:lnTo>
                    <a:pt x="82" y="29"/>
                  </a:lnTo>
                  <a:lnTo>
                    <a:pt x="98" y="15"/>
                  </a:lnTo>
                  <a:lnTo>
                    <a:pt x="106" y="15"/>
                  </a:lnTo>
                  <a:lnTo>
                    <a:pt x="123" y="22"/>
                  </a:lnTo>
                  <a:lnTo>
                    <a:pt x="131" y="29"/>
                  </a:lnTo>
                  <a:lnTo>
                    <a:pt x="131" y="44"/>
                  </a:lnTo>
                  <a:lnTo>
                    <a:pt x="131" y="52"/>
                  </a:lnTo>
                  <a:lnTo>
                    <a:pt x="139" y="52"/>
                  </a:lnTo>
                  <a:lnTo>
                    <a:pt x="139" y="59"/>
                  </a:lnTo>
                  <a:lnTo>
                    <a:pt x="147" y="66"/>
                  </a:lnTo>
                  <a:lnTo>
                    <a:pt x="147" y="110"/>
                  </a:lnTo>
                  <a:lnTo>
                    <a:pt x="164" y="125"/>
                  </a:lnTo>
                  <a:lnTo>
                    <a:pt x="164" y="132"/>
                  </a:lnTo>
                  <a:lnTo>
                    <a:pt x="172" y="140"/>
                  </a:lnTo>
                  <a:lnTo>
                    <a:pt x="180" y="147"/>
                  </a:lnTo>
                  <a:lnTo>
                    <a:pt x="205" y="147"/>
                  </a:lnTo>
                  <a:lnTo>
                    <a:pt x="205" y="154"/>
                  </a:lnTo>
                  <a:lnTo>
                    <a:pt x="205" y="162"/>
                  </a:lnTo>
                  <a:lnTo>
                    <a:pt x="213" y="169"/>
                  </a:lnTo>
                  <a:lnTo>
                    <a:pt x="230" y="176"/>
                  </a:lnTo>
                  <a:lnTo>
                    <a:pt x="246" y="184"/>
                  </a:lnTo>
                  <a:lnTo>
                    <a:pt x="254" y="184"/>
                  </a:lnTo>
                  <a:lnTo>
                    <a:pt x="262" y="191"/>
                  </a:lnTo>
                  <a:lnTo>
                    <a:pt x="271" y="198"/>
                  </a:lnTo>
                  <a:lnTo>
                    <a:pt x="279" y="206"/>
                  </a:lnTo>
                  <a:lnTo>
                    <a:pt x="295" y="213"/>
                  </a:lnTo>
                  <a:lnTo>
                    <a:pt x="312" y="220"/>
                  </a:lnTo>
                  <a:lnTo>
                    <a:pt x="320" y="213"/>
                  </a:lnTo>
                  <a:lnTo>
                    <a:pt x="328" y="206"/>
                  </a:lnTo>
                  <a:lnTo>
                    <a:pt x="336" y="198"/>
                  </a:lnTo>
                  <a:lnTo>
                    <a:pt x="336" y="213"/>
                  </a:lnTo>
                  <a:lnTo>
                    <a:pt x="336" y="220"/>
                  </a:lnTo>
                  <a:lnTo>
                    <a:pt x="345" y="228"/>
                  </a:lnTo>
                  <a:lnTo>
                    <a:pt x="353" y="220"/>
                  </a:lnTo>
                  <a:lnTo>
                    <a:pt x="369" y="220"/>
                  </a:lnTo>
                  <a:lnTo>
                    <a:pt x="369" y="228"/>
                  </a:lnTo>
                  <a:lnTo>
                    <a:pt x="377" y="235"/>
                  </a:lnTo>
                  <a:lnTo>
                    <a:pt x="394" y="235"/>
                  </a:lnTo>
                  <a:lnTo>
                    <a:pt x="394" y="243"/>
                  </a:lnTo>
                  <a:lnTo>
                    <a:pt x="419" y="220"/>
                  </a:lnTo>
                  <a:lnTo>
                    <a:pt x="443" y="191"/>
                  </a:lnTo>
                  <a:lnTo>
                    <a:pt x="460" y="169"/>
                  </a:lnTo>
                  <a:lnTo>
                    <a:pt x="484" y="162"/>
                  </a:lnTo>
                  <a:lnTo>
                    <a:pt x="525" y="154"/>
                  </a:lnTo>
                  <a:lnTo>
                    <a:pt x="616" y="154"/>
                  </a:lnTo>
                  <a:lnTo>
                    <a:pt x="673" y="147"/>
                  </a:lnTo>
                  <a:lnTo>
                    <a:pt x="747" y="147"/>
                  </a:lnTo>
                  <a:lnTo>
                    <a:pt x="788" y="169"/>
                  </a:lnTo>
                  <a:lnTo>
                    <a:pt x="829" y="191"/>
                  </a:lnTo>
                  <a:lnTo>
                    <a:pt x="879" y="206"/>
                  </a:lnTo>
                  <a:lnTo>
                    <a:pt x="903" y="213"/>
                  </a:lnTo>
                  <a:lnTo>
                    <a:pt x="936" y="257"/>
                  </a:lnTo>
                  <a:lnTo>
                    <a:pt x="961" y="309"/>
                  </a:lnTo>
                  <a:lnTo>
                    <a:pt x="985" y="301"/>
                  </a:lnTo>
                  <a:lnTo>
                    <a:pt x="1002" y="30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7" name="Freeform 92"/>
            <p:cNvSpPr>
              <a:spLocks/>
            </p:cNvSpPr>
            <p:nvPr/>
          </p:nvSpPr>
          <p:spPr bwMode="auto">
            <a:xfrm>
              <a:off x="930" y="1515"/>
              <a:ext cx="420" cy="1172"/>
            </a:xfrm>
            <a:custGeom>
              <a:avLst/>
              <a:gdLst>
                <a:gd name="T0" fmla="*/ 126 w 320"/>
                <a:gd name="T1" fmla="*/ 6106 h 838"/>
                <a:gd name="T2" fmla="*/ 545 w 320"/>
                <a:gd name="T3" fmla="*/ 6106 h 838"/>
                <a:gd name="T4" fmla="*/ 757 w 320"/>
                <a:gd name="T5" fmla="*/ 5719 h 838"/>
                <a:gd name="T6" fmla="*/ 837 w 320"/>
                <a:gd name="T7" fmla="*/ 5119 h 838"/>
                <a:gd name="T8" fmla="*/ 1047 w 320"/>
                <a:gd name="T9" fmla="*/ 5059 h 838"/>
                <a:gd name="T10" fmla="*/ 1008 w 320"/>
                <a:gd name="T11" fmla="*/ 4845 h 838"/>
                <a:gd name="T12" fmla="*/ 837 w 320"/>
                <a:gd name="T13" fmla="*/ 4782 h 838"/>
                <a:gd name="T14" fmla="*/ 715 w 320"/>
                <a:gd name="T15" fmla="*/ 4675 h 838"/>
                <a:gd name="T16" fmla="*/ 545 w 320"/>
                <a:gd name="T17" fmla="*/ 4618 h 838"/>
                <a:gd name="T18" fmla="*/ 420 w 320"/>
                <a:gd name="T19" fmla="*/ 4510 h 838"/>
                <a:gd name="T20" fmla="*/ 458 w 320"/>
                <a:gd name="T21" fmla="*/ 4398 h 838"/>
                <a:gd name="T22" fmla="*/ 458 w 320"/>
                <a:gd name="T23" fmla="*/ 4186 h 838"/>
                <a:gd name="T24" fmla="*/ 507 w 320"/>
                <a:gd name="T25" fmla="*/ 4015 h 838"/>
                <a:gd name="T26" fmla="*/ 715 w 320"/>
                <a:gd name="T27" fmla="*/ 3906 h 838"/>
                <a:gd name="T28" fmla="*/ 965 w 320"/>
                <a:gd name="T29" fmla="*/ 3961 h 838"/>
                <a:gd name="T30" fmla="*/ 1093 w 320"/>
                <a:gd name="T31" fmla="*/ 4015 h 838"/>
                <a:gd name="T32" fmla="*/ 1176 w 320"/>
                <a:gd name="T33" fmla="*/ 4126 h 838"/>
                <a:gd name="T34" fmla="*/ 1257 w 320"/>
                <a:gd name="T35" fmla="*/ 4015 h 838"/>
                <a:gd name="T36" fmla="*/ 1345 w 320"/>
                <a:gd name="T37" fmla="*/ 4070 h 838"/>
                <a:gd name="T38" fmla="*/ 1387 w 320"/>
                <a:gd name="T39" fmla="*/ 4240 h 838"/>
                <a:gd name="T40" fmla="*/ 1517 w 320"/>
                <a:gd name="T41" fmla="*/ 4284 h 838"/>
                <a:gd name="T42" fmla="*/ 1597 w 320"/>
                <a:gd name="T43" fmla="*/ 4350 h 838"/>
                <a:gd name="T44" fmla="*/ 1635 w 320"/>
                <a:gd name="T45" fmla="*/ 4284 h 838"/>
                <a:gd name="T46" fmla="*/ 1597 w 320"/>
                <a:gd name="T47" fmla="*/ 4240 h 838"/>
                <a:gd name="T48" fmla="*/ 1517 w 320"/>
                <a:gd name="T49" fmla="*/ 4126 h 838"/>
                <a:gd name="T50" fmla="*/ 1555 w 320"/>
                <a:gd name="T51" fmla="*/ 3961 h 838"/>
                <a:gd name="T52" fmla="*/ 1555 w 320"/>
                <a:gd name="T53" fmla="*/ 3852 h 838"/>
                <a:gd name="T54" fmla="*/ 1517 w 320"/>
                <a:gd name="T55" fmla="*/ 3741 h 838"/>
                <a:gd name="T56" fmla="*/ 1424 w 320"/>
                <a:gd name="T57" fmla="*/ 3582 h 838"/>
                <a:gd name="T58" fmla="*/ 1387 w 320"/>
                <a:gd name="T59" fmla="*/ 3414 h 838"/>
                <a:gd name="T60" fmla="*/ 1345 w 320"/>
                <a:gd name="T61" fmla="*/ 3302 h 838"/>
                <a:gd name="T62" fmla="*/ 1257 w 320"/>
                <a:gd name="T63" fmla="*/ 3190 h 838"/>
                <a:gd name="T64" fmla="*/ 1217 w 320"/>
                <a:gd name="T65" fmla="*/ 3190 h 838"/>
                <a:gd name="T66" fmla="*/ 1093 w 320"/>
                <a:gd name="T67" fmla="*/ 3190 h 838"/>
                <a:gd name="T68" fmla="*/ 1008 w 320"/>
                <a:gd name="T69" fmla="*/ 3190 h 838"/>
                <a:gd name="T70" fmla="*/ 1008 w 320"/>
                <a:gd name="T71" fmla="*/ 3022 h 838"/>
                <a:gd name="T72" fmla="*/ 1093 w 320"/>
                <a:gd name="T73" fmla="*/ 2806 h 838"/>
                <a:gd name="T74" fmla="*/ 1176 w 320"/>
                <a:gd name="T75" fmla="*/ 2642 h 838"/>
                <a:gd name="T76" fmla="*/ 1257 w 320"/>
                <a:gd name="T77" fmla="*/ 2590 h 838"/>
                <a:gd name="T78" fmla="*/ 1387 w 320"/>
                <a:gd name="T79" fmla="*/ 2590 h 838"/>
                <a:gd name="T80" fmla="*/ 1424 w 320"/>
                <a:gd name="T81" fmla="*/ 2533 h 838"/>
                <a:gd name="T82" fmla="*/ 1305 w 320"/>
                <a:gd name="T83" fmla="*/ 2362 h 838"/>
                <a:gd name="T84" fmla="*/ 1093 w 320"/>
                <a:gd name="T85" fmla="*/ 2253 h 838"/>
                <a:gd name="T86" fmla="*/ 1217 w 320"/>
                <a:gd name="T87" fmla="*/ 1708 h 838"/>
                <a:gd name="T88" fmla="*/ 927 w 320"/>
                <a:gd name="T89" fmla="*/ 1758 h 838"/>
                <a:gd name="T90" fmla="*/ 672 w 320"/>
                <a:gd name="T91" fmla="*/ 1326 h 838"/>
                <a:gd name="T92" fmla="*/ 757 w 320"/>
                <a:gd name="T93" fmla="*/ 604 h 838"/>
                <a:gd name="T94" fmla="*/ 627 w 320"/>
                <a:gd name="T95" fmla="*/ 280 h 838"/>
                <a:gd name="T96" fmla="*/ 837 w 320"/>
                <a:gd name="T97" fmla="*/ 0 h 8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20"/>
                <a:gd name="T148" fmla="*/ 0 h 838"/>
                <a:gd name="T149" fmla="*/ 320 w 320"/>
                <a:gd name="T150" fmla="*/ 838 h 83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20" h="838">
                  <a:moveTo>
                    <a:pt x="0" y="838"/>
                  </a:moveTo>
                  <a:lnTo>
                    <a:pt x="8" y="823"/>
                  </a:lnTo>
                  <a:lnTo>
                    <a:pt x="25" y="816"/>
                  </a:lnTo>
                  <a:lnTo>
                    <a:pt x="90" y="830"/>
                  </a:lnTo>
                  <a:lnTo>
                    <a:pt x="107" y="830"/>
                  </a:lnTo>
                  <a:lnTo>
                    <a:pt x="107" y="816"/>
                  </a:lnTo>
                  <a:lnTo>
                    <a:pt x="115" y="801"/>
                  </a:lnTo>
                  <a:lnTo>
                    <a:pt x="115" y="786"/>
                  </a:lnTo>
                  <a:lnTo>
                    <a:pt x="148" y="764"/>
                  </a:lnTo>
                  <a:lnTo>
                    <a:pt x="140" y="713"/>
                  </a:lnTo>
                  <a:lnTo>
                    <a:pt x="148" y="698"/>
                  </a:lnTo>
                  <a:lnTo>
                    <a:pt x="164" y="684"/>
                  </a:lnTo>
                  <a:lnTo>
                    <a:pt x="173" y="684"/>
                  </a:lnTo>
                  <a:lnTo>
                    <a:pt x="197" y="684"/>
                  </a:lnTo>
                  <a:lnTo>
                    <a:pt x="205" y="676"/>
                  </a:lnTo>
                  <a:lnTo>
                    <a:pt x="214" y="676"/>
                  </a:lnTo>
                  <a:lnTo>
                    <a:pt x="205" y="661"/>
                  </a:lnTo>
                  <a:lnTo>
                    <a:pt x="197" y="647"/>
                  </a:lnTo>
                  <a:lnTo>
                    <a:pt x="189" y="639"/>
                  </a:lnTo>
                  <a:lnTo>
                    <a:pt x="173" y="639"/>
                  </a:lnTo>
                  <a:lnTo>
                    <a:pt x="164" y="639"/>
                  </a:lnTo>
                  <a:lnTo>
                    <a:pt x="156" y="632"/>
                  </a:lnTo>
                  <a:lnTo>
                    <a:pt x="148" y="632"/>
                  </a:lnTo>
                  <a:lnTo>
                    <a:pt x="140" y="625"/>
                  </a:lnTo>
                  <a:lnTo>
                    <a:pt x="131" y="625"/>
                  </a:lnTo>
                  <a:lnTo>
                    <a:pt x="123" y="625"/>
                  </a:lnTo>
                  <a:lnTo>
                    <a:pt x="107" y="617"/>
                  </a:lnTo>
                  <a:lnTo>
                    <a:pt x="99" y="617"/>
                  </a:lnTo>
                  <a:lnTo>
                    <a:pt x="90" y="610"/>
                  </a:lnTo>
                  <a:lnTo>
                    <a:pt x="82" y="603"/>
                  </a:lnTo>
                  <a:lnTo>
                    <a:pt x="90" y="603"/>
                  </a:lnTo>
                  <a:lnTo>
                    <a:pt x="90" y="595"/>
                  </a:lnTo>
                  <a:lnTo>
                    <a:pt x="90" y="588"/>
                  </a:lnTo>
                  <a:lnTo>
                    <a:pt x="90" y="581"/>
                  </a:lnTo>
                  <a:lnTo>
                    <a:pt x="90" y="566"/>
                  </a:lnTo>
                  <a:lnTo>
                    <a:pt x="90" y="559"/>
                  </a:lnTo>
                  <a:lnTo>
                    <a:pt x="90" y="544"/>
                  </a:lnTo>
                  <a:lnTo>
                    <a:pt x="90" y="537"/>
                  </a:lnTo>
                  <a:lnTo>
                    <a:pt x="99" y="537"/>
                  </a:lnTo>
                  <a:lnTo>
                    <a:pt x="115" y="522"/>
                  </a:lnTo>
                  <a:lnTo>
                    <a:pt x="131" y="522"/>
                  </a:lnTo>
                  <a:lnTo>
                    <a:pt x="140" y="522"/>
                  </a:lnTo>
                  <a:lnTo>
                    <a:pt x="164" y="522"/>
                  </a:lnTo>
                  <a:lnTo>
                    <a:pt x="173" y="529"/>
                  </a:lnTo>
                  <a:lnTo>
                    <a:pt x="189" y="529"/>
                  </a:lnTo>
                  <a:lnTo>
                    <a:pt x="197" y="529"/>
                  </a:lnTo>
                  <a:lnTo>
                    <a:pt x="205" y="522"/>
                  </a:lnTo>
                  <a:lnTo>
                    <a:pt x="214" y="537"/>
                  </a:lnTo>
                  <a:lnTo>
                    <a:pt x="214" y="544"/>
                  </a:lnTo>
                  <a:lnTo>
                    <a:pt x="222" y="551"/>
                  </a:lnTo>
                  <a:lnTo>
                    <a:pt x="230" y="551"/>
                  </a:lnTo>
                  <a:lnTo>
                    <a:pt x="238" y="551"/>
                  </a:lnTo>
                  <a:lnTo>
                    <a:pt x="238" y="544"/>
                  </a:lnTo>
                  <a:lnTo>
                    <a:pt x="246" y="537"/>
                  </a:lnTo>
                  <a:lnTo>
                    <a:pt x="255" y="537"/>
                  </a:lnTo>
                  <a:lnTo>
                    <a:pt x="263" y="544"/>
                  </a:lnTo>
                  <a:lnTo>
                    <a:pt x="271" y="559"/>
                  </a:lnTo>
                  <a:lnTo>
                    <a:pt x="271" y="566"/>
                  </a:lnTo>
                  <a:lnTo>
                    <a:pt x="279" y="566"/>
                  </a:lnTo>
                  <a:lnTo>
                    <a:pt x="288" y="573"/>
                  </a:lnTo>
                  <a:lnTo>
                    <a:pt x="296" y="573"/>
                  </a:lnTo>
                  <a:lnTo>
                    <a:pt x="296" y="581"/>
                  </a:lnTo>
                  <a:lnTo>
                    <a:pt x="304" y="581"/>
                  </a:lnTo>
                  <a:lnTo>
                    <a:pt x="312" y="581"/>
                  </a:lnTo>
                  <a:lnTo>
                    <a:pt x="320" y="581"/>
                  </a:lnTo>
                  <a:lnTo>
                    <a:pt x="320" y="573"/>
                  </a:lnTo>
                  <a:lnTo>
                    <a:pt x="320" y="566"/>
                  </a:lnTo>
                  <a:lnTo>
                    <a:pt x="312" y="566"/>
                  </a:lnTo>
                  <a:lnTo>
                    <a:pt x="312" y="559"/>
                  </a:lnTo>
                  <a:lnTo>
                    <a:pt x="304" y="551"/>
                  </a:lnTo>
                  <a:lnTo>
                    <a:pt x="296" y="551"/>
                  </a:lnTo>
                  <a:lnTo>
                    <a:pt x="296" y="544"/>
                  </a:lnTo>
                  <a:lnTo>
                    <a:pt x="296" y="537"/>
                  </a:lnTo>
                  <a:lnTo>
                    <a:pt x="304" y="529"/>
                  </a:lnTo>
                  <a:lnTo>
                    <a:pt x="304" y="522"/>
                  </a:lnTo>
                  <a:lnTo>
                    <a:pt x="304" y="515"/>
                  </a:lnTo>
                  <a:lnTo>
                    <a:pt x="296" y="507"/>
                  </a:lnTo>
                  <a:lnTo>
                    <a:pt x="296" y="500"/>
                  </a:lnTo>
                  <a:lnTo>
                    <a:pt x="296" y="492"/>
                  </a:lnTo>
                  <a:lnTo>
                    <a:pt x="288" y="485"/>
                  </a:lnTo>
                  <a:lnTo>
                    <a:pt x="279" y="478"/>
                  </a:lnTo>
                  <a:lnTo>
                    <a:pt x="279" y="470"/>
                  </a:lnTo>
                  <a:lnTo>
                    <a:pt x="271" y="463"/>
                  </a:lnTo>
                  <a:lnTo>
                    <a:pt x="271" y="456"/>
                  </a:lnTo>
                  <a:lnTo>
                    <a:pt x="271" y="448"/>
                  </a:lnTo>
                  <a:lnTo>
                    <a:pt x="271" y="441"/>
                  </a:lnTo>
                  <a:lnTo>
                    <a:pt x="263" y="441"/>
                  </a:lnTo>
                  <a:lnTo>
                    <a:pt x="263" y="434"/>
                  </a:lnTo>
                  <a:lnTo>
                    <a:pt x="255" y="426"/>
                  </a:lnTo>
                  <a:lnTo>
                    <a:pt x="246" y="426"/>
                  </a:lnTo>
                  <a:lnTo>
                    <a:pt x="238" y="426"/>
                  </a:lnTo>
                  <a:lnTo>
                    <a:pt x="230" y="426"/>
                  </a:lnTo>
                  <a:lnTo>
                    <a:pt x="222" y="426"/>
                  </a:lnTo>
                  <a:lnTo>
                    <a:pt x="214" y="426"/>
                  </a:lnTo>
                  <a:lnTo>
                    <a:pt x="205" y="426"/>
                  </a:lnTo>
                  <a:lnTo>
                    <a:pt x="197" y="426"/>
                  </a:lnTo>
                  <a:lnTo>
                    <a:pt x="197" y="419"/>
                  </a:lnTo>
                  <a:lnTo>
                    <a:pt x="197" y="412"/>
                  </a:lnTo>
                  <a:lnTo>
                    <a:pt x="197" y="404"/>
                  </a:lnTo>
                  <a:lnTo>
                    <a:pt x="205" y="397"/>
                  </a:lnTo>
                  <a:lnTo>
                    <a:pt x="205" y="390"/>
                  </a:lnTo>
                  <a:lnTo>
                    <a:pt x="214" y="375"/>
                  </a:lnTo>
                  <a:lnTo>
                    <a:pt x="214" y="368"/>
                  </a:lnTo>
                  <a:lnTo>
                    <a:pt x="222" y="360"/>
                  </a:lnTo>
                  <a:lnTo>
                    <a:pt x="230" y="353"/>
                  </a:lnTo>
                  <a:lnTo>
                    <a:pt x="238" y="346"/>
                  </a:lnTo>
                  <a:lnTo>
                    <a:pt x="246" y="346"/>
                  </a:lnTo>
                  <a:lnTo>
                    <a:pt x="255" y="346"/>
                  </a:lnTo>
                  <a:lnTo>
                    <a:pt x="263" y="346"/>
                  </a:lnTo>
                  <a:lnTo>
                    <a:pt x="271" y="346"/>
                  </a:lnTo>
                  <a:lnTo>
                    <a:pt x="279" y="346"/>
                  </a:lnTo>
                  <a:lnTo>
                    <a:pt x="288" y="338"/>
                  </a:lnTo>
                  <a:lnTo>
                    <a:pt x="279" y="338"/>
                  </a:lnTo>
                  <a:lnTo>
                    <a:pt x="263" y="331"/>
                  </a:lnTo>
                  <a:lnTo>
                    <a:pt x="255" y="324"/>
                  </a:lnTo>
                  <a:lnTo>
                    <a:pt x="255" y="316"/>
                  </a:lnTo>
                  <a:lnTo>
                    <a:pt x="238" y="316"/>
                  </a:lnTo>
                  <a:lnTo>
                    <a:pt x="222" y="316"/>
                  </a:lnTo>
                  <a:lnTo>
                    <a:pt x="214" y="301"/>
                  </a:lnTo>
                  <a:lnTo>
                    <a:pt x="230" y="279"/>
                  </a:lnTo>
                  <a:lnTo>
                    <a:pt x="246" y="235"/>
                  </a:lnTo>
                  <a:lnTo>
                    <a:pt x="238" y="228"/>
                  </a:lnTo>
                  <a:lnTo>
                    <a:pt x="230" y="221"/>
                  </a:lnTo>
                  <a:lnTo>
                    <a:pt x="214" y="228"/>
                  </a:lnTo>
                  <a:lnTo>
                    <a:pt x="181" y="235"/>
                  </a:lnTo>
                  <a:lnTo>
                    <a:pt x="156" y="235"/>
                  </a:lnTo>
                  <a:lnTo>
                    <a:pt x="140" y="199"/>
                  </a:lnTo>
                  <a:lnTo>
                    <a:pt x="131" y="177"/>
                  </a:lnTo>
                  <a:lnTo>
                    <a:pt x="131" y="140"/>
                  </a:lnTo>
                  <a:lnTo>
                    <a:pt x="140" y="110"/>
                  </a:lnTo>
                  <a:lnTo>
                    <a:pt x="148" y="81"/>
                  </a:lnTo>
                  <a:lnTo>
                    <a:pt x="123" y="59"/>
                  </a:lnTo>
                  <a:lnTo>
                    <a:pt x="115" y="44"/>
                  </a:lnTo>
                  <a:lnTo>
                    <a:pt x="123" y="37"/>
                  </a:lnTo>
                  <a:lnTo>
                    <a:pt x="131" y="22"/>
                  </a:lnTo>
                  <a:lnTo>
                    <a:pt x="140" y="15"/>
                  </a:lnTo>
                  <a:lnTo>
                    <a:pt x="16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8" name="Freeform 93"/>
            <p:cNvSpPr>
              <a:spLocks/>
            </p:cNvSpPr>
            <p:nvPr/>
          </p:nvSpPr>
          <p:spPr bwMode="auto">
            <a:xfrm>
              <a:off x="3475" y="1813"/>
              <a:ext cx="377" cy="2013"/>
            </a:xfrm>
            <a:custGeom>
              <a:avLst/>
              <a:gdLst>
                <a:gd name="T0" fmla="*/ 759 w 287"/>
                <a:gd name="T1" fmla="*/ 10691 h 1440"/>
                <a:gd name="T2" fmla="*/ 884 w 287"/>
                <a:gd name="T3" fmla="*/ 10691 h 1440"/>
                <a:gd name="T4" fmla="*/ 1052 w 287"/>
                <a:gd name="T5" fmla="*/ 10691 h 1440"/>
                <a:gd name="T6" fmla="*/ 1013 w 287"/>
                <a:gd name="T7" fmla="*/ 10479 h 1440"/>
                <a:gd name="T8" fmla="*/ 969 w 287"/>
                <a:gd name="T9" fmla="*/ 10251 h 1440"/>
                <a:gd name="T10" fmla="*/ 969 w 287"/>
                <a:gd name="T11" fmla="*/ 10089 h 1440"/>
                <a:gd name="T12" fmla="*/ 969 w 287"/>
                <a:gd name="T13" fmla="*/ 9980 h 1440"/>
                <a:gd name="T14" fmla="*/ 923 w 287"/>
                <a:gd name="T15" fmla="*/ 9757 h 1440"/>
                <a:gd name="T16" fmla="*/ 923 w 287"/>
                <a:gd name="T17" fmla="*/ 9542 h 1440"/>
                <a:gd name="T18" fmla="*/ 801 w 287"/>
                <a:gd name="T19" fmla="*/ 9433 h 1440"/>
                <a:gd name="T20" fmla="*/ 634 w 287"/>
                <a:gd name="T21" fmla="*/ 9485 h 1440"/>
                <a:gd name="T22" fmla="*/ 504 w 287"/>
                <a:gd name="T23" fmla="*/ 9433 h 1440"/>
                <a:gd name="T24" fmla="*/ 550 w 287"/>
                <a:gd name="T25" fmla="*/ 9268 h 1440"/>
                <a:gd name="T26" fmla="*/ 462 w 287"/>
                <a:gd name="T27" fmla="*/ 9054 h 1440"/>
                <a:gd name="T28" fmla="*/ 424 w 287"/>
                <a:gd name="T29" fmla="*/ 8775 h 1440"/>
                <a:gd name="T30" fmla="*/ 334 w 287"/>
                <a:gd name="T31" fmla="*/ 8550 h 1440"/>
                <a:gd name="T32" fmla="*/ 296 w 287"/>
                <a:gd name="T33" fmla="*/ 8333 h 1440"/>
                <a:gd name="T34" fmla="*/ 248 w 287"/>
                <a:gd name="T35" fmla="*/ 8060 h 1440"/>
                <a:gd name="T36" fmla="*/ 167 w 287"/>
                <a:gd name="T37" fmla="*/ 7729 h 1440"/>
                <a:gd name="T38" fmla="*/ 84 w 287"/>
                <a:gd name="T39" fmla="*/ 7456 h 1440"/>
                <a:gd name="T40" fmla="*/ 0 w 287"/>
                <a:gd name="T41" fmla="*/ 7072 h 1440"/>
                <a:gd name="T42" fmla="*/ 84 w 287"/>
                <a:gd name="T43" fmla="*/ 6960 h 1440"/>
                <a:gd name="T44" fmla="*/ 125 w 287"/>
                <a:gd name="T45" fmla="*/ 6695 h 1440"/>
                <a:gd name="T46" fmla="*/ 84 w 287"/>
                <a:gd name="T47" fmla="*/ 6414 h 1440"/>
                <a:gd name="T48" fmla="*/ 210 w 287"/>
                <a:gd name="T49" fmla="*/ 6201 h 1440"/>
                <a:gd name="T50" fmla="*/ 248 w 287"/>
                <a:gd name="T51" fmla="*/ 6035 h 1440"/>
                <a:gd name="T52" fmla="*/ 424 w 287"/>
                <a:gd name="T53" fmla="*/ 5864 h 1440"/>
                <a:gd name="T54" fmla="*/ 462 w 287"/>
                <a:gd name="T55" fmla="*/ 5649 h 1440"/>
                <a:gd name="T56" fmla="*/ 550 w 287"/>
                <a:gd name="T57" fmla="*/ 5484 h 1440"/>
                <a:gd name="T58" fmla="*/ 550 w 287"/>
                <a:gd name="T59" fmla="*/ 5210 h 1440"/>
                <a:gd name="T60" fmla="*/ 590 w 287"/>
                <a:gd name="T61" fmla="*/ 4767 h 1440"/>
                <a:gd name="T62" fmla="*/ 715 w 287"/>
                <a:gd name="T63" fmla="*/ 4223 h 1440"/>
                <a:gd name="T64" fmla="*/ 838 w 287"/>
                <a:gd name="T65" fmla="*/ 3945 h 1440"/>
                <a:gd name="T66" fmla="*/ 923 w 287"/>
                <a:gd name="T67" fmla="*/ 3732 h 1440"/>
                <a:gd name="T68" fmla="*/ 1013 w 287"/>
                <a:gd name="T69" fmla="*/ 3678 h 1440"/>
                <a:gd name="T70" fmla="*/ 1052 w 287"/>
                <a:gd name="T71" fmla="*/ 3569 h 1440"/>
                <a:gd name="T72" fmla="*/ 1180 w 287"/>
                <a:gd name="T73" fmla="*/ 3453 h 1440"/>
                <a:gd name="T74" fmla="*/ 1180 w 287"/>
                <a:gd name="T75" fmla="*/ 3289 h 1440"/>
                <a:gd name="T76" fmla="*/ 1264 w 287"/>
                <a:gd name="T77" fmla="*/ 3179 h 1440"/>
                <a:gd name="T78" fmla="*/ 1432 w 287"/>
                <a:gd name="T79" fmla="*/ 3129 h 1440"/>
                <a:gd name="T80" fmla="*/ 1474 w 287"/>
                <a:gd name="T81" fmla="*/ 2849 h 1440"/>
                <a:gd name="T82" fmla="*/ 1394 w 287"/>
                <a:gd name="T83" fmla="*/ 2307 h 1440"/>
                <a:gd name="T84" fmla="*/ 1308 w 287"/>
                <a:gd name="T85" fmla="*/ 1703 h 1440"/>
                <a:gd name="T86" fmla="*/ 1223 w 287"/>
                <a:gd name="T87" fmla="*/ 1258 h 1440"/>
                <a:gd name="T88" fmla="*/ 1094 w 287"/>
                <a:gd name="T89" fmla="*/ 991 h 1440"/>
                <a:gd name="T90" fmla="*/ 969 w 287"/>
                <a:gd name="T91" fmla="*/ 934 h 1440"/>
                <a:gd name="T92" fmla="*/ 1052 w 287"/>
                <a:gd name="T93" fmla="*/ 604 h 1440"/>
                <a:gd name="T94" fmla="*/ 1143 w 287"/>
                <a:gd name="T95" fmla="*/ 334 h 1440"/>
                <a:gd name="T96" fmla="*/ 1223 w 287"/>
                <a:gd name="T97" fmla="*/ 57 h 14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87"/>
                <a:gd name="T148" fmla="*/ 0 h 1440"/>
                <a:gd name="T149" fmla="*/ 287 w 287"/>
                <a:gd name="T150" fmla="*/ 1440 h 14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87" h="1440">
                  <a:moveTo>
                    <a:pt x="131" y="1433"/>
                  </a:moveTo>
                  <a:lnTo>
                    <a:pt x="131" y="1433"/>
                  </a:lnTo>
                  <a:lnTo>
                    <a:pt x="139" y="1440"/>
                  </a:lnTo>
                  <a:lnTo>
                    <a:pt x="148" y="1433"/>
                  </a:lnTo>
                  <a:lnTo>
                    <a:pt x="156" y="1433"/>
                  </a:lnTo>
                  <a:lnTo>
                    <a:pt x="164" y="1440"/>
                  </a:lnTo>
                  <a:lnTo>
                    <a:pt x="164" y="1433"/>
                  </a:lnTo>
                  <a:lnTo>
                    <a:pt x="172" y="1433"/>
                  </a:lnTo>
                  <a:lnTo>
                    <a:pt x="180" y="1440"/>
                  </a:lnTo>
                  <a:lnTo>
                    <a:pt x="189" y="1433"/>
                  </a:lnTo>
                  <a:lnTo>
                    <a:pt x="197" y="1440"/>
                  </a:lnTo>
                  <a:lnTo>
                    <a:pt x="205" y="1433"/>
                  </a:lnTo>
                  <a:lnTo>
                    <a:pt x="205" y="1426"/>
                  </a:lnTo>
                  <a:lnTo>
                    <a:pt x="197" y="1426"/>
                  </a:lnTo>
                  <a:lnTo>
                    <a:pt x="197" y="1411"/>
                  </a:lnTo>
                  <a:lnTo>
                    <a:pt x="197" y="1404"/>
                  </a:lnTo>
                  <a:lnTo>
                    <a:pt x="197" y="1396"/>
                  </a:lnTo>
                  <a:lnTo>
                    <a:pt x="189" y="1389"/>
                  </a:lnTo>
                  <a:lnTo>
                    <a:pt x="189" y="1382"/>
                  </a:lnTo>
                  <a:lnTo>
                    <a:pt x="189" y="1374"/>
                  </a:lnTo>
                  <a:lnTo>
                    <a:pt x="189" y="1359"/>
                  </a:lnTo>
                  <a:lnTo>
                    <a:pt x="189" y="1352"/>
                  </a:lnTo>
                  <a:lnTo>
                    <a:pt x="197" y="1345"/>
                  </a:lnTo>
                  <a:lnTo>
                    <a:pt x="189" y="1337"/>
                  </a:lnTo>
                  <a:lnTo>
                    <a:pt x="189" y="1330"/>
                  </a:lnTo>
                  <a:lnTo>
                    <a:pt x="180" y="1323"/>
                  </a:lnTo>
                  <a:lnTo>
                    <a:pt x="180" y="1315"/>
                  </a:lnTo>
                  <a:lnTo>
                    <a:pt x="180" y="1308"/>
                  </a:lnTo>
                  <a:lnTo>
                    <a:pt x="189" y="1301"/>
                  </a:lnTo>
                  <a:lnTo>
                    <a:pt x="189" y="1293"/>
                  </a:lnTo>
                  <a:lnTo>
                    <a:pt x="180" y="1286"/>
                  </a:lnTo>
                  <a:lnTo>
                    <a:pt x="180" y="1279"/>
                  </a:lnTo>
                  <a:lnTo>
                    <a:pt x="172" y="1271"/>
                  </a:lnTo>
                  <a:lnTo>
                    <a:pt x="164" y="1271"/>
                  </a:lnTo>
                  <a:lnTo>
                    <a:pt x="156" y="1264"/>
                  </a:lnTo>
                  <a:lnTo>
                    <a:pt x="148" y="1264"/>
                  </a:lnTo>
                  <a:lnTo>
                    <a:pt x="139" y="1271"/>
                  </a:lnTo>
                  <a:lnTo>
                    <a:pt x="131" y="1271"/>
                  </a:lnTo>
                  <a:lnTo>
                    <a:pt x="123" y="1271"/>
                  </a:lnTo>
                  <a:lnTo>
                    <a:pt x="115" y="1271"/>
                  </a:lnTo>
                  <a:lnTo>
                    <a:pt x="107" y="1271"/>
                  </a:lnTo>
                  <a:lnTo>
                    <a:pt x="107" y="1264"/>
                  </a:lnTo>
                  <a:lnTo>
                    <a:pt x="98" y="1264"/>
                  </a:lnTo>
                  <a:lnTo>
                    <a:pt x="98" y="1257"/>
                  </a:lnTo>
                  <a:lnTo>
                    <a:pt x="98" y="1249"/>
                  </a:lnTo>
                  <a:lnTo>
                    <a:pt x="107" y="1249"/>
                  </a:lnTo>
                  <a:lnTo>
                    <a:pt x="107" y="1242"/>
                  </a:lnTo>
                  <a:lnTo>
                    <a:pt x="82" y="1235"/>
                  </a:lnTo>
                  <a:lnTo>
                    <a:pt x="90" y="1235"/>
                  </a:lnTo>
                  <a:lnTo>
                    <a:pt x="90" y="1220"/>
                  </a:lnTo>
                  <a:lnTo>
                    <a:pt x="90" y="1213"/>
                  </a:lnTo>
                  <a:lnTo>
                    <a:pt x="90" y="1205"/>
                  </a:lnTo>
                  <a:lnTo>
                    <a:pt x="90" y="1198"/>
                  </a:lnTo>
                  <a:lnTo>
                    <a:pt x="82" y="1183"/>
                  </a:lnTo>
                  <a:lnTo>
                    <a:pt x="82" y="1176"/>
                  </a:lnTo>
                  <a:lnTo>
                    <a:pt x="74" y="1176"/>
                  </a:lnTo>
                  <a:lnTo>
                    <a:pt x="74" y="1168"/>
                  </a:lnTo>
                  <a:lnTo>
                    <a:pt x="65" y="1154"/>
                  </a:lnTo>
                  <a:lnTo>
                    <a:pt x="65" y="1146"/>
                  </a:lnTo>
                  <a:lnTo>
                    <a:pt x="65" y="1139"/>
                  </a:lnTo>
                  <a:lnTo>
                    <a:pt x="65" y="1132"/>
                  </a:lnTo>
                  <a:lnTo>
                    <a:pt x="65" y="1124"/>
                  </a:lnTo>
                  <a:lnTo>
                    <a:pt x="57" y="1117"/>
                  </a:lnTo>
                  <a:lnTo>
                    <a:pt x="57" y="1110"/>
                  </a:lnTo>
                  <a:lnTo>
                    <a:pt x="57" y="1102"/>
                  </a:lnTo>
                  <a:lnTo>
                    <a:pt x="49" y="1088"/>
                  </a:lnTo>
                  <a:lnTo>
                    <a:pt x="49" y="1080"/>
                  </a:lnTo>
                  <a:lnTo>
                    <a:pt x="41" y="1066"/>
                  </a:lnTo>
                  <a:lnTo>
                    <a:pt x="33" y="1066"/>
                  </a:lnTo>
                  <a:lnTo>
                    <a:pt x="33" y="1044"/>
                  </a:lnTo>
                  <a:lnTo>
                    <a:pt x="33" y="1036"/>
                  </a:lnTo>
                  <a:lnTo>
                    <a:pt x="24" y="1029"/>
                  </a:lnTo>
                  <a:lnTo>
                    <a:pt x="24" y="1022"/>
                  </a:lnTo>
                  <a:lnTo>
                    <a:pt x="16" y="1007"/>
                  </a:lnTo>
                  <a:lnTo>
                    <a:pt x="16" y="999"/>
                  </a:lnTo>
                  <a:lnTo>
                    <a:pt x="16" y="985"/>
                  </a:lnTo>
                  <a:lnTo>
                    <a:pt x="8" y="970"/>
                  </a:lnTo>
                  <a:lnTo>
                    <a:pt x="8" y="963"/>
                  </a:lnTo>
                  <a:lnTo>
                    <a:pt x="0" y="948"/>
                  </a:lnTo>
                  <a:lnTo>
                    <a:pt x="8" y="941"/>
                  </a:lnTo>
                  <a:lnTo>
                    <a:pt x="16" y="933"/>
                  </a:lnTo>
                  <a:lnTo>
                    <a:pt x="24" y="919"/>
                  </a:lnTo>
                  <a:lnTo>
                    <a:pt x="24" y="911"/>
                  </a:lnTo>
                  <a:lnTo>
                    <a:pt x="33" y="904"/>
                  </a:lnTo>
                  <a:lnTo>
                    <a:pt x="24" y="897"/>
                  </a:lnTo>
                  <a:lnTo>
                    <a:pt x="8" y="889"/>
                  </a:lnTo>
                  <a:lnTo>
                    <a:pt x="8" y="875"/>
                  </a:lnTo>
                  <a:lnTo>
                    <a:pt x="16" y="860"/>
                  </a:lnTo>
                  <a:lnTo>
                    <a:pt x="16" y="853"/>
                  </a:lnTo>
                  <a:lnTo>
                    <a:pt x="24" y="845"/>
                  </a:lnTo>
                  <a:lnTo>
                    <a:pt x="33" y="838"/>
                  </a:lnTo>
                  <a:lnTo>
                    <a:pt x="41" y="831"/>
                  </a:lnTo>
                  <a:lnTo>
                    <a:pt x="41" y="823"/>
                  </a:lnTo>
                  <a:lnTo>
                    <a:pt x="41" y="816"/>
                  </a:lnTo>
                  <a:lnTo>
                    <a:pt x="49" y="816"/>
                  </a:lnTo>
                  <a:lnTo>
                    <a:pt x="49" y="808"/>
                  </a:lnTo>
                  <a:lnTo>
                    <a:pt x="57" y="801"/>
                  </a:lnTo>
                  <a:lnTo>
                    <a:pt x="65" y="801"/>
                  </a:lnTo>
                  <a:lnTo>
                    <a:pt x="82" y="786"/>
                  </a:lnTo>
                  <a:lnTo>
                    <a:pt x="90" y="772"/>
                  </a:lnTo>
                  <a:lnTo>
                    <a:pt x="90" y="764"/>
                  </a:lnTo>
                  <a:lnTo>
                    <a:pt x="90" y="757"/>
                  </a:lnTo>
                  <a:lnTo>
                    <a:pt x="98" y="750"/>
                  </a:lnTo>
                  <a:lnTo>
                    <a:pt x="98" y="742"/>
                  </a:lnTo>
                  <a:lnTo>
                    <a:pt x="107" y="735"/>
                  </a:lnTo>
                  <a:lnTo>
                    <a:pt x="107" y="728"/>
                  </a:lnTo>
                  <a:lnTo>
                    <a:pt x="107" y="720"/>
                  </a:lnTo>
                  <a:lnTo>
                    <a:pt x="107" y="713"/>
                  </a:lnTo>
                  <a:lnTo>
                    <a:pt x="107" y="698"/>
                  </a:lnTo>
                  <a:lnTo>
                    <a:pt x="107" y="691"/>
                  </a:lnTo>
                  <a:lnTo>
                    <a:pt x="107" y="676"/>
                  </a:lnTo>
                  <a:lnTo>
                    <a:pt x="115" y="654"/>
                  </a:lnTo>
                  <a:lnTo>
                    <a:pt x="115" y="639"/>
                  </a:lnTo>
                  <a:lnTo>
                    <a:pt x="123" y="617"/>
                  </a:lnTo>
                  <a:lnTo>
                    <a:pt x="131" y="603"/>
                  </a:lnTo>
                  <a:lnTo>
                    <a:pt x="131" y="581"/>
                  </a:lnTo>
                  <a:lnTo>
                    <a:pt x="139" y="566"/>
                  </a:lnTo>
                  <a:lnTo>
                    <a:pt x="148" y="559"/>
                  </a:lnTo>
                  <a:lnTo>
                    <a:pt x="156" y="551"/>
                  </a:lnTo>
                  <a:lnTo>
                    <a:pt x="156" y="537"/>
                  </a:lnTo>
                  <a:lnTo>
                    <a:pt x="164" y="529"/>
                  </a:lnTo>
                  <a:lnTo>
                    <a:pt x="172" y="522"/>
                  </a:lnTo>
                  <a:lnTo>
                    <a:pt x="172" y="515"/>
                  </a:lnTo>
                  <a:lnTo>
                    <a:pt x="172" y="507"/>
                  </a:lnTo>
                  <a:lnTo>
                    <a:pt x="180" y="500"/>
                  </a:lnTo>
                  <a:lnTo>
                    <a:pt x="189" y="500"/>
                  </a:lnTo>
                  <a:lnTo>
                    <a:pt x="189" y="493"/>
                  </a:lnTo>
                  <a:lnTo>
                    <a:pt x="197" y="493"/>
                  </a:lnTo>
                  <a:lnTo>
                    <a:pt x="197" y="485"/>
                  </a:lnTo>
                  <a:lnTo>
                    <a:pt x="205" y="478"/>
                  </a:lnTo>
                  <a:lnTo>
                    <a:pt x="205" y="471"/>
                  </a:lnTo>
                  <a:lnTo>
                    <a:pt x="213" y="471"/>
                  </a:lnTo>
                  <a:lnTo>
                    <a:pt x="222" y="463"/>
                  </a:lnTo>
                  <a:lnTo>
                    <a:pt x="230" y="463"/>
                  </a:lnTo>
                  <a:lnTo>
                    <a:pt x="238" y="456"/>
                  </a:lnTo>
                  <a:lnTo>
                    <a:pt x="238" y="448"/>
                  </a:lnTo>
                  <a:lnTo>
                    <a:pt x="230" y="441"/>
                  </a:lnTo>
                  <a:lnTo>
                    <a:pt x="230" y="434"/>
                  </a:lnTo>
                  <a:lnTo>
                    <a:pt x="238" y="434"/>
                  </a:lnTo>
                  <a:lnTo>
                    <a:pt x="246" y="426"/>
                  </a:lnTo>
                  <a:lnTo>
                    <a:pt x="254" y="426"/>
                  </a:lnTo>
                  <a:lnTo>
                    <a:pt x="263" y="426"/>
                  </a:lnTo>
                  <a:lnTo>
                    <a:pt x="271" y="419"/>
                  </a:lnTo>
                  <a:lnTo>
                    <a:pt x="279" y="419"/>
                  </a:lnTo>
                  <a:lnTo>
                    <a:pt x="279" y="412"/>
                  </a:lnTo>
                  <a:lnTo>
                    <a:pt x="287" y="404"/>
                  </a:lnTo>
                  <a:lnTo>
                    <a:pt x="287" y="397"/>
                  </a:lnTo>
                  <a:lnTo>
                    <a:pt x="287" y="382"/>
                  </a:lnTo>
                  <a:lnTo>
                    <a:pt x="279" y="375"/>
                  </a:lnTo>
                  <a:lnTo>
                    <a:pt x="279" y="353"/>
                  </a:lnTo>
                  <a:lnTo>
                    <a:pt x="279" y="338"/>
                  </a:lnTo>
                  <a:lnTo>
                    <a:pt x="271" y="309"/>
                  </a:lnTo>
                  <a:lnTo>
                    <a:pt x="271" y="294"/>
                  </a:lnTo>
                  <a:lnTo>
                    <a:pt x="263" y="272"/>
                  </a:lnTo>
                  <a:lnTo>
                    <a:pt x="263" y="250"/>
                  </a:lnTo>
                  <a:lnTo>
                    <a:pt x="254" y="228"/>
                  </a:lnTo>
                  <a:lnTo>
                    <a:pt x="254" y="213"/>
                  </a:lnTo>
                  <a:lnTo>
                    <a:pt x="246" y="199"/>
                  </a:lnTo>
                  <a:lnTo>
                    <a:pt x="238" y="169"/>
                  </a:lnTo>
                  <a:lnTo>
                    <a:pt x="238" y="155"/>
                  </a:lnTo>
                  <a:lnTo>
                    <a:pt x="238" y="147"/>
                  </a:lnTo>
                  <a:lnTo>
                    <a:pt x="230" y="140"/>
                  </a:lnTo>
                  <a:lnTo>
                    <a:pt x="213" y="133"/>
                  </a:lnTo>
                  <a:lnTo>
                    <a:pt x="197" y="140"/>
                  </a:lnTo>
                  <a:lnTo>
                    <a:pt x="197" y="133"/>
                  </a:lnTo>
                  <a:lnTo>
                    <a:pt x="189" y="133"/>
                  </a:lnTo>
                  <a:lnTo>
                    <a:pt x="189" y="125"/>
                  </a:lnTo>
                  <a:lnTo>
                    <a:pt x="197" y="111"/>
                  </a:lnTo>
                  <a:lnTo>
                    <a:pt x="197" y="103"/>
                  </a:lnTo>
                  <a:lnTo>
                    <a:pt x="197" y="96"/>
                  </a:lnTo>
                  <a:lnTo>
                    <a:pt x="205" y="81"/>
                  </a:lnTo>
                  <a:lnTo>
                    <a:pt x="238" y="59"/>
                  </a:lnTo>
                  <a:lnTo>
                    <a:pt x="238" y="52"/>
                  </a:lnTo>
                  <a:lnTo>
                    <a:pt x="222" y="44"/>
                  </a:lnTo>
                  <a:lnTo>
                    <a:pt x="222" y="37"/>
                  </a:lnTo>
                  <a:lnTo>
                    <a:pt x="238" y="22"/>
                  </a:lnTo>
                  <a:lnTo>
                    <a:pt x="238" y="15"/>
                  </a:lnTo>
                  <a:lnTo>
                    <a:pt x="238" y="8"/>
                  </a:lnTo>
                  <a:lnTo>
                    <a:pt x="23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9" name="Freeform 94"/>
            <p:cNvSpPr>
              <a:spLocks/>
            </p:cNvSpPr>
            <p:nvPr/>
          </p:nvSpPr>
          <p:spPr bwMode="auto">
            <a:xfrm>
              <a:off x="876" y="2687"/>
              <a:ext cx="604" cy="1479"/>
            </a:xfrm>
            <a:custGeom>
              <a:avLst/>
              <a:gdLst>
                <a:gd name="T0" fmla="*/ 1937 w 460"/>
                <a:gd name="T1" fmla="*/ 7784 h 1058"/>
                <a:gd name="T2" fmla="*/ 1979 w 460"/>
                <a:gd name="T3" fmla="*/ 7564 h 1058"/>
                <a:gd name="T4" fmla="*/ 1937 w 460"/>
                <a:gd name="T5" fmla="*/ 7406 h 1058"/>
                <a:gd name="T6" fmla="*/ 1937 w 460"/>
                <a:gd name="T7" fmla="*/ 7127 h 1058"/>
                <a:gd name="T8" fmla="*/ 1937 w 460"/>
                <a:gd name="T9" fmla="*/ 6960 h 1058"/>
                <a:gd name="T10" fmla="*/ 1896 w 460"/>
                <a:gd name="T11" fmla="*/ 6851 h 1058"/>
                <a:gd name="T12" fmla="*/ 1850 w 460"/>
                <a:gd name="T13" fmla="*/ 6737 h 1058"/>
                <a:gd name="T14" fmla="*/ 1979 w 460"/>
                <a:gd name="T15" fmla="*/ 6523 h 1058"/>
                <a:gd name="T16" fmla="*/ 1979 w 460"/>
                <a:gd name="T17" fmla="*/ 6142 h 1058"/>
                <a:gd name="T18" fmla="*/ 2060 w 460"/>
                <a:gd name="T19" fmla="*/ 6078 h 1058"/>
                <a:gd name="T20" fmla="*/ 2147 w 460"/>
                <a:gd name="T21" fmla="*/ 5755 h 1058"/>
                <a:gd name="T22" fmla="*/ 2230 w 460"/>
                <a:gd name="T23" fmla="*/ 5649 h 1058"/>
                <a:gd name="T24" fmla="*/ 2278 w 460"/>
                <a:gd name="T25" fmla="*/ 5701 h 1058"/>
                <a:gd name="T26" fmla="*/ 2315 w 460"/>
                <a:gd name="T27" fmla="*/ 5423 h 1058"/>
                <a:gd name="T28" fmla="*/ 2278 w 460"/>
                <a:gd name="T29" fmla="*/ 5260 h 1058"/>
                <a:gd name="T30" fmla="*/ 2278 w 460"/>
                <a:gd name="T31" fmla="*/ 5045 h 1058"/>
                <a:gd name="T32" fmla="*/ 2357 w 460"/>
                <a:gd name="T33" fmla="*/ 4882 h 1058"/>
                <a:gd name="T34" fmla="*/ 2278 w 460"/>
                <a:gd name="T35" fmla="*/ 4655 h 1058"/>
                <a:gd name="T36" fmla="*/ 2230 w 460"/>
                <a:gd name="T37" fmla="*/ 4223 h 1058"/>
                <a:gd name="T38" fmla="*/ 2107 w 460"/>
                <a:gd name="T39" fmla="*/ 4278 h 1058"/>
                <a:gd name="T40" fmla="*/ 2019 w 460"/>
                <a:gd name="T41" fmla="*/ 4223 h 1058"/>
                <a:gd name="T42" fmla="*/ 1896 w 460"/>
                <a:gd name="T43" fmla="*/ 4051 h 1058"/>
                <a:gd name="T44" fmla="*/ 1850 w 460"/>
                <a:gd name="T45" fmla="*/ 3948 h 1058"/>
                <a:gd name="T46" fmla="*/ 1725 w 460"/>
                <a:gd name="T47" fmla="*/ 4001 h 1058"/>
                <a:gd name="T48" fmla="*/ 1636 w 460"/>
                <a:gd name="T49" fmla="*/ 3727 h 1058"/>
                <a:gd name="T50" fmla="*/ 1557 w 460"/>
                <a:gd name="T51" fmla="*/ 3619 h 1058"/>
                <a:gd name="T52" fmla="*/ 1519 w 460"/>
                <a:gd name="T53" fmla="*/ 3559 h 1058"/>
                <a:gd name="T54" fmla="*/ 1519 w 460"/>
                <a:gd name="T55" fmla="*/ 3397 h 1058"/>
                <a:gd name="T56" fmla="*/ 1431 w 460"/>
                <a:gd name="T57" fmla="*/ 3232 h 1058"/>
                <a:gd name="T58" fmla="*/ 1309 w 460"/>
                <a:gd name="T59" fmla="*/ 3129 h 1058"/>
                <a:gd name="T60" fmla="*/ 969 w 460"/>
                <a:gd name="T61" fmla="*/ 3179 h 1058"/>
                <a:gd name="T62" fmla="*/ 838 w 460"/>
                <a:gd name="T63" fmla="*/ 3179 h 1058"/>
                <a:gd name="T64" fmla="*/ 588 w 460"/>
                <a:gd name="T65" fmla="*/ 3070 h 1058"/>
                <a:gd name="T66" fmla="*/ 378 w 460"/>
                <a:gd name="T67" fmla="*/ 3070 h 1058"/>
                <a:gd name="T68" fmla="*/ 378 w 460"/>
                <a:gd name="T69" fmla="*/ 3015 h 1058"/>
                <a:gd name="T70" fmla="*/ 378 w 460"/>
                <a:gd name="T71" fmla="*/ 2793 h 1058"/>
                <a:gd name="T72" fmla="*/ 291 w 460"/>
                <a:gd name="T73" fmla="*/ 2737 h 1058"/>
                <a:gd name="T74" fmla="*/ 248 w 460"/>
                <a:gd name="T75" fmla="*/ 2685 h 1058"/>
                <a:gd name="T76" fmla="*/ 210 w 460"/>
                <a:gd name="T77" fmla="*/ 2737 h 1058"/>
                <a:gd name="T78" fmla="*/ 167 w 460"/>
                <a:gd name="T79" fmla="*/ 2793 h 1058"/>
                <a:gd name="T80" fmla="*/ 127 w 460"/>
                <a:gd name="T81" fmla="*/ 2737 h 1058"/>
                <a:gd name="T82" fmla="*/ 42 w 460"/>
                <a:gd name="T83" fmla="*/ 2737 h 1058"/>
                <a:gd name="T84" fmla="*/ 42 w 460"/>
                <a:gd name="T85" fmla="*/ 2685 h 1058"/>
                <a:gd name="T86" fmla="*/ 167 w 460"/>
                <a:gd name="T87" fmla="*/ 2411 h 1058"/>
                <a:gd name="T88" fmla="*/ 291 w 460"/>
                <a:gd name="T89" fmla="*/ 2302 h 1058"/>
                <a:gd name="T90" fmla="*/ 420 w 460"/>
                <a:gd name="T91" fmla="*/ 2027 h 1058"/>
                <a:gd name="T92" fmla="*/ 508 w 460"/>
                <a:gd name="T93" fmla="*/ 1917 h 1058"/>
                <a:gd name="T94" fmla="*/ 508 w 460"/>
                <a:gd name="T95" fmla="*/ 1703 h 1058"/>
                <a:gd name="T96" fmla="*/ 549 w 460"/>
                <a:gd name="T97" fmla="*/ 1478 h 1058"/>
                <a:gd name="T98" fmla="*/ 588 w 460"/>
                <a:gd name="T99" fmla="*/ 1258 h 1058"/>
                <a:gd name="T100" fmla="*/ 588 w 460"/>
                <a:gd name="T101" fmla="*/ 934 h 1058"/>
                <a:gd name="T102" fmla="*/ 462 w 460"/>
                <a:gd name="T103" fmla="*/ 709 h 1058"/>
                <a:gd name="T104" fmla="*/ 340 w 460"/>
                <a:gd name="T105" fmla="*/ 108 h 10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0"/>
                <a:gd name="T160" fmla="*/ 0 h 1058"/>
                <a:gd name="T161" fmla="*/ 460 w 460"/>
                <a:gd name="T162" fmla="*/ 1058 h 105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0" h="1058">
                  <a:moveTo>
                    <a:pt x="386" y="1058"/>
                  </a:moveTo>
                  <a:lnTo>
                    <a:pt x="378" y="1043"/>
                  </a:lnTo>
                  <a:lnTo>
                    <a:pt x="378" y="1036"/>
                  </a:lnTo>
                  <a:lnTo>
                    <a:pt x="378" y="1028"/>
                  </a:lnTo>
                  <a:lnTo>
                    <a:pt x="386" y="1014"/>
                  </a:lnTo>
                  <a:lnTo>
                    <a:pt x="378" y="999"/>
                  </a:lnTo>
                  <a:lnTo>
                    <a:pt x="378" y="992"/>
                  </a:lnTo>
                  <a:lnTo>
                    <a:pt x="378" y="984"/>
                  </a:lnTo>
                  <a:lnTo>
                    <a:pt x="386" y="970"/>
                  </a:lnTo>
                  <a:lnTo>
                    <a:pt x="378" y="955"/>
                  </a:lnTo>
                  <a:lnTo>
                    <a:pt x="386" y="948"/>
                  </a:lnTo>
                  <a:lnTo>
                    <a:pt x="378" y="940"/>
                  </a:lnTo>
                  <a:lnTo>
                    <a:pt x="378" y="933"/>
                  </a:lnTo>
                  <a:lnTo>
                    <a:pt x="378" y="926"/>
                  </a:lnTo>
                  <a:lnTo>
                    <a:pt x="370" y="918"/>
                  </a:lnTo>
                  <a:lnTo>
                    <a:pt x="361" y="911"/>
                  </a:lnTo>
                  <a:lnTo>
                    <a:pt x="361" y="903"/>
                  </a:lnTo>
                  <a:lnTo>
                    <a:pt x="370" y="896"/>
                  </a:lnTo>
                  <a:lnTo>
                    <a:pt x="361" y="881"/>
                  </a:lnTo>
                  <a:lnTo>
                    <a:pt x="386" y="874"/>
                  </a:lnTo>
                  <a:lnTo>
                    <a:pt x="386" y="837"/>
                  </a:lnTo>
                  <a:lnTo>
                    <a:pt x="386" y="823"/>
                  </a:lnTo>
                  <a:lnTo>
                    <a:pt x="394" y="815"/>
                  </a:lnTo>
                  <a:lnTo>
                    <a:pt x="402" y="815"/>
                  </a:lnTo>
                  <a:lnTo>
                    <a:pt x="419" y="801"/>
                  </a:lnTo>
                  <a:lnTo>
                    <a:pt x="427" y="779"/>
                  </a:lnTo>
                  <a:lnTo>
                    <a:pt x="419" y="771"/>
                  </a:lnTo>
                  <a:lnTo>
                    <a:pt x="427" y="764"/>
                  </a:lnTo>
                  <a:lnTo>
                    <a:pt x="435" y="757"/>
                  </a:lnTo>
                  <a:lnTo>
                    <a:pt x="435" y="764"/>
                  </a:lnTo>
                  <a:lnTo>
                    <a:pt x="444" y="764"/>
                  </a:lnTo>
                  <a:lnTo>
                    <a:pt x="452" y="757"/>
                  </a:lnTo>
                  <a:lnTo>
                    <a:pt x="460" y="742"/>
                  </a:lnTo>
                  <a:lnTo>
                    <a:pt x="452" y="727"/>
                  </a:lnTo>
                  <a:lnTo>
                    <a:pt x="444" y="720"/>
                  </a:lnTo>
                  <a:lnTo>
                    <a:pt x="435" y="712"/>
                  </a:lnTo>
                  <a:lnTo>
                    <a:pt x="444" y="705"/>
                  </a:lnTo>
                  <a:lnTo>
                    <a:pt x="435" y="690"/>
                  </a:lnTo>
                  <a:lnTo>
                    <a:pt x="444" y="683"/>
                  </a:lnTo>
                  <a:lnTo>
                    <a:pt x="444" y="676"/>
                  </a:lnTo>
                  <a:lnTo>
                    <a:pt x="452" y="676"/>
                  </a:lnTo>
                  <a:lnTo>
                    <a:pt x="452" y="661"/>
                  </a:lnTo>
                  <a:lnTo>
                    <a:pt x="460" y="654"/>
                  </a:lnTo>
                  <a:lnTo>
                    <a:pt x="460" y="646"/>
                  </a:lnTo>
                  <a:lnTo>
                    <a:pt x="452" y="639"/>
                  </a:lnTo>
                  <a:lnTo>
                    <a:pt x="444" y="624"/>
                  </a:lnTo>
                  <a:lnTo>
                    <a:pt x="435" y="610"/>
                  </a:lnTo>
                  <a:lnTo>
                    <a:pt x="435" y="602"/>
                  </a:lnTo>
                  <a:lnTo>
                    <a:pt x="435" y="566"/>
                  </a:lnTo>
                  <a:lnTo>
                    <a:pt x="427" y="566"/>
                  </a:lnTo>
                  <a:lnTo>
                    <a:pt x="419" y="573"/>
                  </a:lnTo>
                  <a:lnTo>
                    <a:pt x="411" y="573"/>
                  </a:lnTo>
                  <a:lnTo>
                    <a:pt x="402" y="566"/>
                  </a:lnTo>
                  <a:lnTo>
                    <a:pt x="394" y="566"/>
                  </a:lnTo>
                  <a:lnTo>
                    <a:pt x="386" y="551"/>
                  </a:lnTo>
                  <a:lnTo>
                    <a:pt x="378" y="551"/>
                  </a:lnTo>
                  <a:lnTo>
                    <a:pt x="370" y="543"/>
                  </a:lnTo>
                  <a:lnTo>
                    <a:pt x="370" y="529"/>
                  </a:lnTo>
                  <a:lnTo>
                    <a:pt x="361" y="529"/>
                  </a:lnTo>
                  <a:lnTo>
                    <a:pt x="353" y="536"/>
                  </a:lnTo>
                  <a:lnTo>
                    <a:pt x="345" y="536"/>
                  </a:lnTo>
                  <a:lnTo>
                    <a:pt x="337" y="536"/>
                  </a:lnTo>
                  <a:lnTo>
                    <a:pt x="329" y="529"/>
                  </a:lnTo>
                  <a:lnTo>
                    <a:pt x="320" y="514"/>
                  </a:lnTo>
                  <a:lnTo>
                    <a:pt x="320" y="499"/>
                  </a:lnTo>
                  <a:lnTo>
                    <a:pt x="312" y="485"/>
                  </a:lnTo>
                  <a:lnTo>
                    <a:pt x="304" y="485"/>
                  </a:lnTo>
                  <a:lnTo>
                    <a:pt x="304" y="492"/>
                  </a:lnTo>
                  <a:lnTo>
                    <a:pt x="296" y="485"/>
                  </a:lnTo>
                  <a:lnTo>
                    <a:pt x="296" y="477"/>
                  </a:lnTo>
                  <a:lnTo>
                    <a:pt x="296" y="470"/>
                  </a:lnTo>
                  <a:lnTo>
                    <a:pt x="296" y="455"/>
                  </a:lnTo>
                  <a:lnTo>
                    <a:pt x="304" y="448"/>
                  </a:lnTo>
                  <a:lnTo>
                    <a:pt x="296" y="441"/>
                  </a:lnTo>
                  <a:lnTo>
                    <a:pt x="279" y="433"/>
                  </a:lnTo>
                  <a:lnTo>
                    <a:pt x="279" y="426"/>
                  </a:lnTo>
                  <a:lnTo>
                    <a:pt x="263" y="419"/>
                  </a:lnTo>
                  <a:lnTo>
                    <a:pt x="255" y="419"/>
                  </a:lnTo>
                  <a:lnTo>
                    <a:pt x="222" y="411"/>
                  </a:lnTo>
                  <a:lnTo>
                    <a:pt x="214" y="419"/>
                  </a:lnTo>
                  <a:lnTo>
                    <a:pt x="189" y="426"/>
                  </a:lnTo>
                  <a:lnTo>
                    <a:pt x="181" y="426"/>
                  </a:lnTo>
                  <a:lnTo>
                    <a:pt x="172" y="433"/>
                  </a:lnTo>
                  <a:lnTo>
                    <a:pt x="164" y="426"/>
                  </a:lnTo>
                  <a:lnTo>
                    <a:pt x="148" y="426"/>
                  </a:lnTo>
                  <a:lnTo>
                    <a:pt x="115" y="426"/>
                  </a:lnTo>
                  <a:lnTo>
                    <a:pt x="115" y="411"/>
                  </a:lnTo>
                  <a:lnTo>
                    <a:pt x="90" y="404"/>
                  </a:lnTo>
                  <a:lnTo>
                    <a:pt x="82" y="411"/>
                  </a:lnTo>
                  <a:lnTo>
                    <a:pt x="74" y="411"/>
                  </a:lnTo>
                  <a:lnTo>
                    <a:pt x="66" y="404"/>
                  </a:lnTo>
                  <a:lnTo>
                    <a:pt x="74" y="404"/>
                  </a:lnTo>
                  <a:lnTo>
                    <a:pt x="74" y="397"/>
                  </a:lnTo>
                  <a:lnTo>
                    <a:pt x="74" y="382"/>
                  </a:lnTo>
                  <a:lnTo>
                    <a:pt x="74" y="374"/>
                  </a:lnTo>
                  <a:lnTo>
                    <a:pt x="66" y="374"/>
                  </a:lnTo>
                  <a:lnTo>
                    <a:pt x="66" y="367"/>
                  </a:lnTo>
                  <a:lnTo>
                    <a:pt x="57" y="367"/>
                  </a:lnTo>
                  <a:lnTo>
                    <a:pt x="57" y="360"/>
                  </a:lnTo>
                  <a:lnTo>
                    <a:pt x="49" y="360"/>
                  </a:lnTo>
                  <a:lnTo>
                    <a:pt x="41" y="367"/>
                  </a:lnTo>
                  <a:lnTo>
                    <a:pt x="41" y="374"/>
                  </a:lnTo>
                  <a:lnTo>
                    <a:pt x="33" y="374"/>
                  </a:lnTo>
                  <a:lnTo>
                    <a:pt x="25" y="367"/>
                  </a:lnTo>
                  <a:lnTo>
                    <a:pt x="16" y="367"/>
                  </a:lnTo>
                  <a:lnTo>
                    <a:pt x="8" y="367"/>
                  </a:lnTo>
                  <a:lnTo>
                    <a:pt x="0" y="367"/>
                  </a:lnTo>
                  <a:lnTo>
                    <a:pt x="8" y="360"/>
                  </a:lnTo>
                  <a:lnTo>
                    <a:pt x="16" y="352"/>
                  </a:lnTo>
                  <a:lnTo>
                    <a:pt x="25" y="338"/>
                  </a:lnTo>
                  <a:lnTo>
                    <a:pt x="33" y="323"/>
                  </a:lnTo>
                  <a:lnTo>
                    <a:pt x="49" y="316"/>
                  </a:lnTo>
                  <a:lnTo>
                    <a:pt x="57" y="308"/>
                  </a:lnTo>
                  <a:lnTo>
                    <a:pt x="66" y="308"/>
                  </a:lnTo>
                  <a:lnTo>
                    <a:pt x="74" y="286"/>
                  </a:lnTo>
                  <a:lnTo>
                    <a:pt x="82" y="272"/>
                  </a:lnTo>
                  <a:lnTo>
                    <a:pt x="99" y="272"/>
                  </a:lnTo>
                  <a:lnTo>
                    <a:pt x="99" y="257"/>
                  </a:lnTo>
                  <a:lnTo>
                    <a:pt x="107" y="250"/>
                  </a:lnTo>
                  <a:lnTo>
                    <a:pt x="107" y="235"/>
                  </a:lnTo>
                  <a:lnTo>
                    <a:pt x="99" y="228"/>
                  </a:lnTo>
                  <a:lnTo>
                    <a:pt x="107" y="220"/>
                  </a:lnTo>
                  <a:lnTo>
                    <a:pt x="107" y="213"/>
                  </a:lnTo>
                  <a:lnTo>
                    <a:pt x="107" y="198"/>
                  </a:lnTo>
                  <a:lnTo>
                    <a:pt x="115" y="191"/>
                  </a:lnTo>
                  <a:lnTo>
                    <a:pt x="123" y="183"/>
                  </a:lnTo>
                  <a:lnTo>
                    <a:pt x="115" y="169"/>
                  </a:lnTo>
                  <a:lnTo>
                    <a:pt x="115" y="161"/>
                  </a:lnTo>
                  <a:lnTo>
                    <a:pt x="115" y="154"/>
                  </a:lnTo>
                  <a:lnTo>
                    <a:pt x="115" y="125"/>
                  </a:lnTo>
                  <a:lnTo>
                    <a:pt x="107" y="117"/>
                  </a:lnTo>
                  <a:lnTo>
                    <a:pt x="99" y="103"/>
                  </a:lnTo>
                  <a:lnTo>
                    <a:pt x="90" y="95"/>
                  </a:lnTo>
                  <a:lnTo>
                    <a:pt x="82" y="81"/>
                  </a:lnTo>
                  <a:lnTo>
                    <a:pt x="82" y="66"/>
                  </a:lnTo>
                  <a:lnTo>
                    <a:pt x="66" y="14"/>
                  </a:lnTo>
                  <a:lnTo>
                    <a:pt x="57" y="0"/>
                  </a:lnTo>
                  <a:lnTo>
                    <a:pt x="41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40" name="ZoneTexte 55"/>
          <p:cNvSpPr txBox="1">
            <a:spLocks noChangeArrowheads="1"/>
          </p:cNvSpPr>
          <p:nvPr/>
        </p:nvSpPr>
        <p:spPr bwMode="auto">
          <a:xfrm>
            <a:off x="7143768" y="5357826"/>
            <a:ext cx="429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/>
              <a:t> </a:t>
            </a:r>
          </a:p>
        </p:txBody>
      </p:sp>
      <p:sp>
        <p:nvSpPr>
          <p:cNvPr id="141" name="ZoneTexte 55"/>
          <p:cNvSpPr txBox="1">
            <a:spLocks noChangeArrowheads="1"/>
          </p:cNvSpPr>
          <p:nvPr/>
        </p:nvSpPr>
        <p:spPr bwMode="auto">
          <a:xfrm>
            <a:off x="6929454" y="5214950"/>
            <a:ext cx="4286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♂"/>
            </a:pPr>
            <a:r>
              <a:rPr lang="fr-FR" sz="2800" b="1" dirty="0"/>
              <a:t> </a:t>
            </a:r>
          </a:p>
        </p:txBody>
      </p:sp>
      <p:sp>
        <p:nvSpPr>
          <p:cNvPr id="142" name="ZoneTexte 55"/>
          <p:cNvSpPr txBox="1">
            <a:spLocks noChangeArrowheads="1"/>
          </p:cNvSpPr>
          <p:nvPr/>
        </p:nvSpPr>
        <p:spPr bwMode="auto">
          <a:xfrm>
            <a:off x="3214678" y="3571876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♂"/>
            </a:pPr>
            <a:r>
              <a:rPr lang="fr-FR" sz="3200" dirty="0"/>
              <a:t> </a:t>
            </a:r>
          </a:p>
        </p:txBody>
      </p:sp>
      <p:sp>
        <p:nvSpPr>
          <p:cNvPr id="14" name="ZoneTexte 55"/>
          <p:cNvSpPr txBox="1">
            <a:spLocks noChangeArrowheads="1"/>
          </p:cNvSpPr>
          <p:nvPr/>
        </p:nvSpPr>
        <p:spPr bwMode="auto">
          <a:xfrm>
            <a:off x="0" y="2143116"/>
            <a:ext cx="2714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♂"/>
            </a:pPr>
            <a:r>
              <a:rPr lang="fr-FR" sz="3200" dirty="0" smtClean="0"/>
              <a:t> UPPER AIR </a:t>
            </a:r>
            <a:endParaRPr lang="fr-FR" sz="3200" dirty="0"/>
          </a:p>
        </p:txBody>
      </p:sp>
      <p:sp>
        <p:nvSpPr>
          <p:cNvPr id="15" name="ZoneTexte 55"/>
          <p:cNvSpPr txBox="1">
            <a:spLocks noChangeArrowheads="1"/>
          </p:cNvSpPr>
          <p:nvPr/>
        </p:nvSpPr>
        <p:spPr bwMode="auto">
          <a:xfrm>
            <a:off x="0" y="3214686"/>
            <a:ext cx="1994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/>
              <a:t> </a:t>
            </a:r>
            <a:r>
              <a:rPr lang="fr-FR" sz="2800" b="1" dirty="0" smtClean="0"/>
              <a:t> SYNOPTIC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 fontScale="90000"/>
          </a:bodyPr>
          <a:lstStyle/>
          <a:p>
            <a:pPr marL="2416175" indent="-2416175"/>
            <a:r>
              <a:rPr lang="fr-CH" sz="3200" dirty="0" smtClean="0"/>
              <a:t>3.2.2 </a:t>
            </a:r>
            <a:r>
              <a:rPr lang="fr-CH" sz="3100" dirty="0" err="1" smtClean="0"/>
              <a:t>Partners</a:t>
            </a:r>
            <a:r>
              <a:rPr lang="fr-CH" sz="3100" dirty="0" smtClean="0"/>
              <a:t> 2 : </a:t>
            </a:r>
            <a:r>
              <a:rPr lang="fr-CH" sz="3100" b="1" dirty="0" smtClean="0"/>
              <a:t>CNRA (</a:t>
            </a:r>
            <a:r>
              <a:rPr lang="fr-FR" sz="3100" dirty="0" smtClean="0"/>
              <a:t>Centre National de Recherche Agronomique)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91" name="ZoneTexte 55"/>
          <p:cNvSpPr txBox="1">
            <a:spLocks noChangeArrowheads="1"/>
          </p:cNvSpPr>
          <p:nvPr/>
        </p:nvSpPr>
        <p:spPr bwMode="auto">
          <a:xfrm>
            <a:off x="4500562" y="5715016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50"/>
                </a:solidFill>
              </a:rPr>
              <a:t> </a:t>
            </a:r>
          </a:p>
        </p:txBody>
      </p:sp>
      <p:grpSp>
        <p:nvGrpSpPr>
          <p:cNvPr id="119" name="Groupe 118"/>
          <p:cNvGrpSpPr/>
          <p:nvPr/>
        </p:nvGrpSpPr>
        <p:grpSpPr>
          <a:xfrm>
            <a:off x="1428728" y="642918"/>
            <a:ext cx="7480322" cy="5866556"/>
            <a:chOff x="1486786" y="371680"/>
            <a:chExt cx="7480322" cy="5866556"/>
          </a:xfrm>
        </p:grpSpPr>
        <p:sp>
          <p:nvSpPr>
            <p:cNvPr id="95" name="ZoneTexte 55"/>
            <p:cNvSpPr txBox="1">
              <a:spLocks noChangeArrowheads="1"/>
            </p:cNvSpPr>
            <p:nvPr/>
          </p:nvSpPr>
          <p:spPr bwMode="auto">
            <a:xfrm>
              <a:off x="5715008" y="2786058"/>
              <a:ext cx="5000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sz="2800" b="1" dirty="0">
                  <a:solidFill>
                    <a:srgbClr val="00B050"/>
                  </a:solidFill>
                </a:rPr>
                <a:t> </a:t>
              </a:r>
            </a:p>
          </p:txBody>
        </p:sp>
        <p:grpSp>
          <p:nvGrpSpPr>
            <p:cNvPr id="115" name="Groupe 114"/>
            <p:cNvGrpSpPr/>
            <p:nvPr/>
          </p:nvGrpSpPr>
          <p:grpSpPr>
            <a:xfrm>
              <a:off x="1486786" y="371680"/>
              <a:ext cx="7480322" cy="5866556"/>
              <a:chOff x="1486786" y="371680"/>
              <a:chExt cx="7480322" cy="5866556"/>
            </a:xfrm>
          </p:grpSpPr>
          <p:grpSp>
            <p:nvGrpSpPr>
              <p:cNvPr id="114" name="Groupe 113"/>
              <p:cNvGrpSpPr/>
              <p:nvPr/>
            </p:nvGrpSpPr>
            <p:grpSpPr>
              <a:xfrm>
                <a:off x="1486786" y="371680"/>
                <a:ext cx="7480322" cy="5866556"/>
                <a:chOff x="1486786" y="371680"/>
                <a:chExt cx="7480322" cy="5866556"/>
              </a:xfrm>
            </p:grpSpPr>
            <p:sp>
              <p:nvSpPr>
                <p:cNvPr id="100" name="ZoneTexte 55"/>
                <p:cNvSpPr txBox="1">
                  <a:spLocks noChangeArrowheads="1"/>
                </p:cNvSpPr>
                <p:nvPr/>
              </p:nvSpPr>
              <p:spPr bwMode="auto">
                <a:xfrm>
                  <a:off x="5500694" y="2000240"/>
                  <a:ext cx="500066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buFont typeface="Arial" pitchFamily="34" charset="0"/>
                    <a:buChar char="•"/>
                  </a:pPr>
                  <a:r>
                    <a:rPr lang="fr-FR" sz="2800" b="1" dirty="0">
                      <a:solidFill>
                        <a:srgbClr val="00B050"/>
                      </a:solidFill>
                    </a:rPr>
                    <a:t> </a:t>
                  </a:r>
                </a:p>
              </p:txBody>
            </p:sp>
            <p:grpSp>
              <p:nvGrpSpPr>
                <p:cNvPr id="111" name="Groupe 110"/>
                <p:cNvGrpSpPr/>
                <p:nvPr/>
              </p:nvGrpSpPr>
              <p:grpSpPr>
                <a:xfrm>
                  <a:off x="1486786" y="371680"/>
                  <a:ext cx="7480322" cy="5866556"/>
                  <a:chOff x="1486786" y="371680"/>
                  <a:chExt cx="7480322" cy="5866556"/>
                </a:xfrm>
              </p:grpSpPr>
              <p:grpSp>
                <p:nvGrpSpPr>
                  <p:cNvPr id="110" name="Groupe 109"/>
                  <p:cNvGrpSpPr/>
                  <p:nvPr/>
                </p:nvGrpSpPr>
                <p:grpSpPr>
                  <a:xfrm>
                    <a:off x="1486786" y="371680"/>
                    <a:ext cx="7480322" cy="5866556"/>
                    <a:chOff x="1486786" y="371680"/>
                    <a:chExt cx="7480322" cy="5866556"/>
                  </a:xfrm>
                </p:grpSpPr>
                <p:grpSp>
                  <p:nvGrpSpPr>
                    <p:cNvPr id="109" name="Groupe 108"/>
                    <p:cNvGrpSpPr/>
                    <p:nvPr/>
                  </p:nvGrpSpPr>
                  <p:grpSpPr>
                    <a:xfrm>
                      <a:off x="1486786" y="371680"/>
                      <a:ext cx="7480322" cy="5866556"/>
                      <a:chOff x="1486786" y="371680"/>
                      <a:chExt cx="7480322" cy="5866556"/>
                    </a:xfrm>
                  </p:grpSpPr>
                  <p:grpSp>
                    <p:nvGrpSpPr>
                      <p:cNvPr id="108" name="Groupe 107"/>
                      <p:cNvGrpSpPr/>
                      <p:nvPr/>
                    </p:nvGrpSpPr>
                    <p:grpSpPr>
                      <a:xfrm>
                        <a:off x="1486786" y="371680"/>
                        <a:ext cx="7480322" cy="5866556"/>
                        <a:chOff x="1486786" y="371680"/>
                        <a:chExt cx="7480322" cy="5866556"/>
                      </a:xfrm>
                    </p:grpSpPr>
                    <p:grpSp>
                      <p:nvGrpSpPr>
                        <p:cNvPr id="106" name="Groupe 105"/>
                        <p:cNvGrpSpPr/>
                        <p:nvPr/>
                      </p:nvGrpSpPr>
                      <p:grpSpPr>
                        <a:xfrm>
                          <a:off x="1486786" y="371680"/>
                          <a:ext cx="7480322" cy="5866556"/>
                          <a:chOff x="1486786" y="371680"/>
                          <a:chExt cx="7480322" cy="5866556"/>
                        </a:xfrm>
                      </p:grpSpPr>
                      <p:grpSp>
                        <p:nvGrpSpPr>
                          <p:cNvPr id="9" name="Groupe 145"/>
                          <p:cNvGrpSpPr/>
                          <p:nvPr/>
                        </p:nvGrpSpPr>
                        <p:grpSpPr>
                          <a:xfrm>
                            <a:off x="1486786" y="371680"/>
                            <a:ext cx="7480322" cy="5866556"/>
                            <a:chOff x="1486786" y="371680"/>
                            <a:chExt cx="7480322" cy="5866556"/>
                          </a:xfrm>
                        </p:grpSpPr>
                        <p:sp>
                          <p:nvSpPr>
                            <p:cNvPr id="10" name="ZoneTexte 55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929190" y="4143380"/>
                              <a:ext cx="500066" cy="523220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square">
                              <a:spAutoFit/>
                            </a:bodyPr>
                            <a:lstStyle/>
                            <a:p>
                              <a:pPr>
                                <a:buFont typeface="Arial" pitchFamily="34" charset="0"/>
                                <a:buChar char="•"/>
                              </a:pPr>
                              <a:r>
                                <a:rPr lang="fr-FR" sz="2800" b="1" dirty="0">
                                  <a:solidFill>
                                    <a:srgbClr val="00B050"/>
                                  </a:solidFill>
                                </a:rPr>
                                <a:t> </a:t>
                              </a:r>
                            </a:p>
                          </p:txBody>
                        </p:sp>
                        <p:grpSp>
                          <p:nvGrpSpPr>
                            <p:cNvPr id="11" name="Groupe 144"/>
                            <p:cNvGrpSpPr/>
                            <p:nvPr/>
                          </p:nvGrpSpPr>
                          <p:grpSpPr>
                            <a:xfrm>
                              <a:off x="1486786" y="371680"/>
                              <a:ext cx="7480322" cy="5866556"/>
                              <a:chOff x="1486786" y="371680"/>
                              <a:chExt cx="7480322" cy="5866556"/>
                            </a:xfrm>
                          </p:grpSpPr>
                          <p:sp>
                            <p:nvSpPr>
                              <p:cNvPr id="12" name="ZoneTexte 55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4786314" y="785794"/>
                                <a:ext cx="500066" cy="523220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buFont typeface="Arial" pitchFamily="34" charset="0"/>
                                  <a:buChar char="•"/>
                                </a:pPr>
                                <a:r>
                                  <a:rPr lang="fr-FR" sz="2800" b="1" dirty="0">
                                    <a:solidFill>
                                      <a:srgbClr val="00B050"/>
                                    </a:solidFill>
                                  </a:rPr>
                                  <a:t> </a:t>
                                </a:r>
                              </a:p>
                            </p:txBody>
                          </p:sp>
                          <p:grpSp>
                            <p:nvGrpSpPr>
                              <p:cNvPr id="13" name="Groupe 143"/>
                              <p:cNvGrpSpPr/>
                              <p:nvPr/>
                            </p:nvGrpSpPr>
                            <p:grpSpPr>
                              <a:xfrm>
                                <a:off x="1486786" y="371680"/>
                                <a:ext cx="7480322" cy="5866556"/>
                                <a:chOff x="1486786" y="371680"/>
                                <a:chExt cx="7480322" cy="5866556"/>
                              </a:xfrm>
                            </p:grpSpPr>
                            <p:sp>
                              <p:nvSpPr>
                                <p:cNvPr id="14" name="ZoneTexte 5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072330" y="4429132"/>
                                  <a:ext cx="500066" cy="52322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>
                                    <a:buFont typeface="Arial" pitchFamily="34" charset="0"/>
                                    <a:buChar char="•"/>
                                  </a:pPr>
                                  <a:endParaRPr lang="fr-FR" sz="2800" b="1" dirty="0">
                                    <a:solidFill>
                                      <a:srgbClr val="FF0000"/>
                                    </a:solidFill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5" name="Groupe 142"/>
                                <p:cNvGrpSpPr/>
                                <p:nvPr/>
                              </p:nvGrpSpPr>
                              <p:grpSpPr>
                                <a:xfrm>
                                  <a:off x="1486786" y="371680"/>
                                  <a:ext cx="7480322" cy="5866556"/>
                                  <a:chOff x="1486786" y="371680"/>
                                  <a:chExt cx="7480322" cy="5866556"/>
                                </a:xfrm>
                              </p:grpSpPr>
                              <p:sp>
                                <p:nvSpPr>
                                  <p:cNvPr id="16" name="ZoneTexte 55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6000760" y="4357694"/>
                                    <a:ext cx="500066" cy="52322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>
                                      <a:buFont typeface="Arial" pitchFamily="34" charset="0"/>
                                      <a:buChar char="•"/>
                                    </a:pPr>
                                    <a:endParaRPr lang="fr-FR" sz="2800" b="1" dirty="0">
                                      <a:solidFill>
                                        <a:srgbClr val="FF0000"/>
                                      </a:solidFill>
                                    </a:endParaRPr>
                                  </a:p>
                                </p:txBody>
                              </p:sp>
                              <p:grpSp>
                                <p:nvGrpSpPr>
                                  <p:cNvPr id="17" name="Groupe 141"/>
                                  <p:cNvGrpSpPr/>
                                  <p:nvPr/>
                                </p:nvGrpSpPr>
                                <p:grpSpPr>
                                  <a:xfrm>
                                    <a:off x="1486786" y="371680"/>
                                    <a:ext cx="7480322" cy="5866556"/>
                                    <a:chOff x="1486786" y="371680"/>
                                    <a:chExt cx="7480322" cy="5866556"/>
                                  </a:xfrm>
                                </p:grpSpPr>
                                <p:sp>
                                  <p:nvSpPr>
                                    <p:cNvPr id="18" name="ZoneTexte 55"/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7072330" y="5143512"/>
                                      <a:ext cx="500066" cy="52322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square">
                                      <a:spAutoFit/>
                                    </a:bodyPr>
                                    <a:lstStyle/>
                                    <a:p>
                                      <a:pPr>
                                        <a:buFont typeface="Arial" pitchFamily="34" charset="0"/>
                                        <a:buChar char="•"/>
                                      </a:pPr>
                                      <a:r>
                                        <a:rPr lang="fr-FR" sz="2800" b="1" dirty="0">
                                          <a:solidFill>
                                            <a:srgbClr val="00B050"/>
                                          </a:solidFill>
                                        </a:rPr>
                                        <a:t> </a:t>
                                      </a:r>
                                    </a:p>
                                  </p:txBody>
                                </p:sp>
                                <p:grpSp>
                                  <p:nvGrpSpPr>
                                    <p:cNvPr id="19" name="Groupe 140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486786" y="371680"/>
                                      <a:ext cx="7480322" cy="5866556"/>
                                      <a:chOff x="1486786" y="371680"/>
                                      <a:chExt cx="7480322" cy="5866556"/>
                                    </a:xfrm>
                                  </p:grpSpPr>
                                  <p:sp>
                                    <p:nvSpPr>
                                      <p:cNvPr id="20" name="ZoneTexte 55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7929586" y="4429132"/>
                                        <a:ext cx="500066" cy="52322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9525">
                                        <a:noFill/>
                                        <a:miter lim="800000"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wrap="square">
                                        <a:spAutoFit/>
                                      </a:bodyPr>
                                      <a:lstStyle/>
                                      <a:p>
                                        <a:pPr>
                                          <a:buFont typeface="Arial" pitchFamily="34" charset="0"/>
                                          <a:buChar char="•"/>
                                        </a:pPr>
                                        <a:endParaRPr lang="fr-FR" sz="2800" b="1" dirty="0">
                                          <a:solidFill>
                                            <a:srgbClr val="FF0000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21" name="Groupe 139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486786" y="371680"/>
                                        <a:ext cx="7480322" cy="5866556"/>
                                        <a:chOff x="1486786" y="371680"/>
                                        <a:chExt cx="7480322" cy="5866556"/>
                                      </a:xfrm>
                                    </p:grpSpPr>
                                    <p:sp>
                                      <p:nvSpPr>
                                        <p:cNvPr id="22" name="ZoneTexte 55"/>
                                        <p:cNvSpPr txBox="1"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6929454" y="3429000"/>
                                          <a:ext cx="500066" cy="523220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 w="9525">
                                          <a:noFill/>
                                          <a:miter lim="800000"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wrap="square">
                                          <a:spAutoFit/>
                                        </a:bodyPr>
                                        <a:lstStyle/>
                                        <a:p>
                                          <a:pPr>
                                            <a:buFont typeface="Arial" pitchFamily="34" charset="0"/>
                                            <a:buChar char="•"/>
                                          </a:pPr>
                                          <a:r>
                                            <a:rPr lang="fr-FR" sz="2800" b="1" dirty="0">
                                              <a:solidFill>
                                                <a:srgbClr val="00B050"/>
                                              </a:solidFill>
                                            </a:rPr>
                                            <a:t> </a:t>
                                          </a: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23" name="Groupe 138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1486786" y="371680"/>
                                          <a:ext cx="7480322" cy="5866556"/>
                                          <a:chOff x="1486786" y="371680"/>
                                          <a:chExt cx="7480322" cy="5866556"/>
                                        </a:xfrm>
                                      </p:grpSpPr>
                                      <p:sp>
                                        <p:nvSpPr>
                                          <p:cNvPr id="24" name="ZoneTexte 55"/>
                                          <p:cNvSpPr txBox="1"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4786314" y="3214686"/>
                                            <a:ext cx="500066" cy="523220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wrap="square">
                                            <a:spAutoFit/>
                                          </a:bodyPr>
                                          <a:lstStyle/>
                                          <a:p>
                                            <a:pPr>
                                              <a:buFont typeface="Arial" pitchFamily="34" charset="0"/>
                                              <a:buChar char="•"/>
                                            </a:pPr>
                                            <a:r>
                                              <a:rPr lang="fr-FR" sz="2800" b="1" dirty="0">
                                                <a:solidFill>
                                                  <a:srgbClr val="00B050"/>
                                                </a:solidFill>
                                              </a:rPr>
                                              <a:t> </a:t>
                                            </a: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25" name="Groupe 137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1486786" y="371680"/>
                                            <a:ext cx="7480322" cy="5866556"/>
                                            <a:chOff x="1486786" y="371680"/>
                                            <a:chExt cx="7480322" cy="5866556"/>
                                          </a:xfrm>
                                        </p:grpSpPr>
                                        <p:sp>
                                          <p:nvSpPr>
                                            <p:cNvPr id="26" name="ZoneTexte 55"/>
                                            <p:cNvSpPr txBox="1">
                                              <a:spLocks noChangeArrowheads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5214942" y="2428868"/>
                                              <a:ext cx="500066" cy="523220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noFill/>
                                              <a:miter lim="800000"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 wrap="square">
                                              <a:spAutoFit/>
                                            </a:bodyPr>
                                            <a:lstStyle/>
                                            <a:p>
                                              <a:pPr>
                                                <a:buFont typeface="Arial" pitchFamily="34" charset="0"/>
                                                <a:buChar char="•"/>
                                              </a:pPr>
                                              <a:r>
                                                <a:rPr lang="fr-FR" sz="2800" b="1" dirty="0">
                                                  <a:solidFill>
                                                    <a:srgbClr val="00B050"/>
                                                  </a:solidFill>
                                                </a:rPr>
                                                <a:t> </a:t>
                                              </a: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27" name="Groupe 129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486786" y="371680"/>
                                              <a:ext cx="7480322" cy="5866556"/>
                                              <a:chOff x="1486786" y="371680"/>
                                              <a:chExt cx="7480322" cy="5866556"/>
                                            </a:xfrm>
                                          </p:grpSpPr>
                                          <p:sp>
                                            <p:nvSpPr>
                                              <p:cNvPr id="28" name="ZoneTexte 55"/>
                                              <p:cNvSpPr txBox="1"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4143372" y="2643182"/>
                                                <a:ext cx="500066" cy="523220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square">
                                                <a:sp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buFont typeface="Arial" pitchFamily="34" charset="0"/>
                                                  <a:buChar char="•"/>
                                                </a:pPr>
                                                <a:r>
                                                  <a:rPr lang="fr-FR" sz="2800" b="1" dirty="0">
                                                    <a:solidFill>
                                                      <a:srgbClr val="00B050"/>
                                                    </a:solidFill>
                                                  </a:rPr>
                                                  <a:t> </a:t>
                                                </a: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33" name="Groupe 112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1486786" y="371680"/>
                                                <a:ext cx="7480322" cy="5866556"/>
                                                <a:chOff x="1486786" y="371680"/>
                                                <a:chExt cx="7480322" cy="5866556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39" name="ZoneTexte 55"/>
                                                <p:cNvSpPr txBox="1"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7358082" y="5000636"/>
                                                  <a:ext cx="500066" cy="523220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noFill/>
                                                  <a:miter lim="800000"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wrap="square">
                                                  <a:spAutoFit/>
                                                </a:bodyPr>
                                                <a:lstStyle/>
                                                <a:p>
                                                  <a:pPr>
                                                    <a:buFont typeface="Arial" pitchFamily="34" charset="0"/>
                                                    <a:buChar char="•"/>
                                                  </a:pPr>
                                                  <a:r>
                                                    <a:rPr lang="fr-FR" sz="2800" b="1" dirty="0">
                                                      <a:solidFill>
                                                        <a:srgbClr val="00B050"/>
                                                      </a:solidFill>
                                                    </a:rPr>
                                                    <a:t> </a:t>
                                                  </a: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40" name="Groupe 110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1486786" y="371680"/>
                                                  <a:ext cx="7480322" cy="5866556"/>
                                                  <a:chOff x="1486786" y="371680"/>
                                                  <a:chExt cx="7480322" cy="5866556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45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5429256" y="4572008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46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4143372" y="4643446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47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7572396" y="3857628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  <p:sp>
                                                <p:nvSpPr>
                                                  <p:cNvPr id="48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3357554" y="4214818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49" name="Groupe 91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1486786" y="371680"/>
                                                    <a:ext cx="7480322" cy="5866556"/>
                                                    <a:chOff x="1486786" y="371680"/>
                                                    <a:chExt cx="7480322" cy="5866556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51" name="ZoneTexte 55"/>
                                                    <p:cNvSpPr txBox="1"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8001024" y="1714488"/>
                                                      <a:ext cx="500066" cy="523220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noFill/>
                                                      <a:miter lim="800000"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wrap="square">
                                                      <a:spAutoFit/>
                                                    </a:bodyPr>
                                                    <a:lstStyle/>
                                                    <a:p>
                                                      <a:pPr>
                                                        <a:buFont typeface="Arial" pitchFamily="34" charset="0"/>
                                                        <a:buChar char="•"/>
                                                      </a:pPr>
                                                      <a:r>
                                                        <a:rPr lang="fr-FR" sz="2800" b="1" dirty="0">
                                                          <a:solidFill>
                                                            <a:srgbClr val="00B050"/>
                                                          </a:solidFill>
                                                        </a:rPr>
                                                        <a:t> </a:t>
                                                      </a: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52" name="Groupe 90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1486786" y="371680"/>
                                                      <a:ext cx="7480322" cy="5866556"/>
                                                      <a:chOff x="1486786" y="371680"/>
                                                      <a:chExt cx="7480322" cy="5866556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90" name="ZoneTexte 55"/>
                                                      <p:cNvSpPr txBox="1">
                                                        <a:spLocks noChangeArrowheads="1"/>
                                                      </p:cNvSpPr>
                                                      <p:nvPr/>
                                                    </p:nvSpPr>
                                                    <p:spPr bwMode="auto">
                                                      <a:xfrm>
                                                        <a:off x="6929454" y="2357430"/>
                                                        <a:ext cx="500066" cy="523220"/>
                                                      </a:xfrm>
                                                      <a:prstGeom prst="rect">
                                                        <a:avLst/>
                                                      </a:prstGeom>
                                                      <a:noFill/>
                                                      <a:ln w="9525">
                                                        <a:noFill/>
                                                        <a:miter lim="800000"/>
                                                        <a:headEnd/>
                                                        <a:tailEnd/>
                                                      </a:ln>
                                                    </p:spPr>
                                                    <p:txBody>
                                                      <a:bodyPr wrap="square">
                                                        <a:spAutoFit/>
                                                      </a:bodyPr>
                                                      <a:lstStyle/>
                                                      <a:p>
                                                        <a:pPr>
                                                          <a:buFont typeface="Arial" pitchFamily="34" charset="0"/>
                                                          <a:buChar char="•"/>
                                                        </a:pPr>
                                                        <a:r>
                                                          <a:rPr lang="fr-FR" sz="2800" b="1" dirty="0">
                                                            <a:solidFill>
                                                              <a:srgbClr val="00B050"/>
                                                            </a:solidFill>
                                                          </a:rPr>
                                                          <a:t> </a:t>
                                                        </a: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61" name="Groupe 85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1486786" y="371680"/>
                                                        <a:ext cx="7480322" cy="5866556"/>
                                                        <a:chOff x="1486786" y="371680"/>
                                                        <a:chExt cx="7480322" cy="586655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63" name="ZoneTexte 55"/>
                                                        <p:cNvSpPr txBox="1">
                                                          <a:spLocks noChangeArrowheads="1"/>
                                                        </p:cNvSpPr>
                                                        <p:nvPr/>
                                                      </p:nvSpPr>
                                                      <p:spPr bwMode="auto">
                                                        <a:xfrm>
                                                          <a:off x="3357554" y="5715016"/>
                                                          <a:ext cx="500066" cy="523220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noFill/>
                                                        <a:ln w="9525">
                                                          <a:noFill/>
                                                          <a:miter lim="800000"/>
                                                          <a:headEnd/>
                                                          <a:tailEnd/>
                                                        </a:ln>
                                                      </p:spPr>
                                                      <p:txBody>
                                                        <a:bodyPr wrap="square">
                                                          <a:spAutoFit/>
                                                        </a:bodyPr>
                                                        <a:lstStyle/>
                                                        <a:p>
                                                          <a:pPr>
                                                            <a:buFont typeface="Arial" pitchFamily="34" charset="0"/>
                                                            <a:buChar char="•"/>
                                                          </a:pPr>
                                                          <a:r>
                                                            <a:rPr lang="fr-FR" sz="2800" b="1" dirty="0">
                                                              <a:solidFill>
                                                                <a:srgbClr val="00B050"/>
                                                              </a:solidFill>
                                                            </a:rPr>
                                                            <a:t> </a:t>
                                                          </a: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66" name="Groupe 83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486786" y="371680"/>
                                                          <a:ext cx="7480322" cy="5780109"/>
                                                          <a:chOff x="1486786" y="371680"/>
                                                          <a:chExt cx="7480322" cy="5780109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67" name="ZoneTexte 55"/>
                                                          <p:cNvSpPr txBox="1">
                                                            <a:spLocks noChangeArrowheads="1"/>
                                                          </p:cNvSpPr>
                                                          <p:nvPr/>
                                                        </p:nvSpPr>
                                                        <p:spPr bwMode="auto">
                                                          <a:xfrm>
                                                            <a:off x="4357686" y="1357298"/>
                                                            <a:ext cx="500066" cy="523220"/>
                                                          </a:xfrm>
                                                          <a:prstGeom prst="rect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9525">
                                                            <a:noFill/>
                                                            <a:miter lim="800000"/>
                                                            <a:headEnd/>
                                                            <a:tailEnd/>
                                                          </a:ln>
                                                        </p:spPr>
                                                        <p:txBody>
                                                          <a:bodyPr wrap="square">
                                                            <a:spAutoFit/>
                                                          </a:bodyPr>
                                                          <a:lstStyle/>
                                                          <a:p>
                                                            <a:pPr>
                                                              <a:buFont typeface="Arial" pitchFamily="34" charset="0"/>
                                                              <a:buChar char="•"/>
                                                            </a:pPr>
                                                            <a:r>
                                                              <a:rPr lang="fr-FR" sz="2800" b="1" dirty="0">
                                                                <a:solidFill>
                                                                  <a:srgbClr val="00B050"/>
                                                                </a:solidFill>
                                                              </a:rPr>
                                                              <a:t> </a:t>
                                                            </a:r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70" name="Groupe 80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1486786" y="371680"/>
                                                            <a:ext cx="7480322" cy="5780109"/>
                                                            <a:chOff x="1486786" y="371680"/>
                                                            <a:chExt cx="7480322" cy="5780109"/>
                                                          </a:xfrm>
                                                        </p:grpSpPr>
                                                        <p:grpSp>
                                                          <p:nvGrpSpPr>
                                                            <p:cNvPr id="71" name="Groupe 78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1486786" y="371680"/>
                                                              <a:ext cx="7480322" cy="5780109"/>
                                                              <a:chOff x="1486786" y="371680"/>
                                                              <a:chExt cx="7480322" cy="5780109"/>
                                                            </a:xfrm>
                                                          </p:grpSpPr>
                                                          <p:grpSp>
                                                            <p:nvGrpSpPr>
                                                              <p:cNvPr id="73" name="Group 120"/>
                                                              <p:cNvGrpSpPr>
                                                                <a:grpSpLocks/>
                                                              </p:cNvGrpSpPr>
                                                              <p:nvPr/>
                                                            </p:nvGrpSpPr>
                                                            <p:grpSpPr bwMode="auto">
                                                              <a:xfrm>
                                                                <a:off x="1486786" y="371680"/>
                                                                <a:ext cx="7480322" cy="5780109"/>
                                                                <a:chOff x="576" y="1200"/>
                                                                <a:chExt cx="3276" cy="2976"/>
                                                              </a:xfrm>
                                                            </p:grpSpPr>
                                                            <p:sp>
                                                              <p:nvSpPr>
                                                                <p:cNvPr id="75" name="Freeform 17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1116" y="1200"/>
                                                                  <a:ext cx="1344" cy="336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190 w 1003"/>
                                                                    <a:gd name="T1" fmla="*/ 3065 h 213"/>
                                                                    <a:gd name="T2" fmla="*/ 524 w 1003"/>
                                                                    <a:gd name="T3" fmla="*/ 2371 h 213"/>
                                                                    <a:gd name="T4" fmla="*/ 714 w 1003"/>
                                                                    <a:gd name="T5" fmla="*/ 1814 h 213"/>
                                                                    <a:gd name="T6" fmla="*/ 902 w 1003"/>
                                                                    <a:gd name="T7" fmla="*/ 1585 h 213"/>
                                                                    <a:gd name="T8" fmla="*/ 1194 w 1003"/>
                                                                    <a:gd name="T9" fmla="*/ 1585 h 213"/>
                                                                    <a:gd name="T10" fmla="*/ 1478 w 1003"/>
                                                                    <a:gd name="T11" fmla="*/ 2163 h 213"/>
                                                                    <a:gd name="T12" fmla="*/ 1620 w 1003"/>
                                                                    <a:gd name="T13" fmla="*/ 2724 h 213"/>
                                                                    <a:gd name="T14" fmla="*/ 1905 w 1003"/>
                                                                    <a:gd name="T15" fmla="*/ 2830 h 213"/>
                                                                    <a:gd name="T16" fmla="*/ 2047 w 1003"/>
                                                                    <a:gd name="T17" fmla="*/ 2724 h 213"/>
                                                                    <a:gd name="T18" fmla="*/ 2188 w 1003"/>
                                                                    <a:gd name="T19" fmla="*/ 3065 h 213"/>
                                                                    <a:gd name="T20" fmla="*/ 2286 w 1003"/>
                                                                    <a:gd name="T21" fmla="*/ 2724 h 213"/>
                                                                    <a:gd name="T22" fmla="*/ 2660 w 1003"/>
                                                                    <a:gd name="T23" fmla="*/ 2163 h 213"/>
                                                                    <a:gd name="T24" fmla="*/ 2809 w 1003"/>
                                                                    <a:gd name="T25" fmla="*/ 1814 h 213"/>
                                                                    <a:gd name="T26" fmla="*/ 2999 w 1003"/>
                                                                    <a:gd name="T27" fmla="*/ 1929 h 213"/>
                                                                    <a:gd name="T28" fmla="*/ 3046 w 1003"/>
                                                                    <a:gd name="T29" fmla="*/ 1694 h 213"/>
                                                                    <a:gd name="T30" fmla="*/ 3091 w 1003"/>
                                                                    <a:gd name="T31" fmla="*/ 1353 h 213"/>
                                                                    <a:gd name="T32" fmla="*/ 2999 w 1003"/>
                                                                    <a:gd name="T33" fmla="*/ 1251 h 213"/>
                                                                    <a:gd name="T34" fmla="*/ 2951 w 1003"/>
                                                                    <a:gd name="T35" fmla="*/ 1251 h 213"/>
                                                                    <a:gd name="T36" fmla="*/ 2951 w 1003"/>
                                                                    <a:gd name="T37" fmla="*/ 1017 h 213"/>
                                                                    <a:gd name="T38" fmla="*/ 2999 w 1003"/>
                                                                    <a:gd name="T39" fmla="*/ 910 h 213"/>
                                                                    <a:gd name="T40" fmla="*/ 2951 w 1003"/>
                                                                    <a:gd name="T41" fmla="*/ 797 h 213"/>
                                                                    <a:gd name="T42" fmla="*/ 3046 w 1003"/>
                                                                    <a:gd name="T43" fmla="*/ 565 h 213"/>
                                                                    <a:gd name="T44" fmla="*/ 2999 w 1003"/>
                                                                    <a:gd name="T45" fmla="*/ 341 h 213"/>
                                                                    <a:gd name="T46" fmla="*/ 2999 w 1003"/>
                                                                    <a:gd name="T47" fmla="*/ 237 h 213"/>
                                                                    <a:gd name="T48" fmla="*/ 3091 w 1003"/>
                                                                    <a:gd name="T49" fmla="*/ 341 h 213"/>
                                                                    <a:gd name="T50" fmla="*/ 3282 w 1003"/>
                                                                    <a:gd name="T51" fmla="*/ 565 h 213"/>
                                                                    <a:gd name="T52" fmla="*/ 3327 w 1003"/>
                                                                    <a:gd name="T53" fmla="*/ 797 h 213"/>
                                                                    <a:gd name="T54" fmla="*/ 3426 w 1003"/>
                                                                    <a:gd name="T55" fmla="*/ 797 h 213"/>
                                                                    <a:gd name="T56" fmla="*/ 3473 w 1003"/>
                                                                    <a:gd name="T57" fmla="*/ 674 h 213"/>
                                                                    <a:gd name="T58" fmla="*/ 3473 w 1003"/>
                                                                    <a:gd name="T59" fmla="*/ 461 h 213"/>
                                                                    <a:gd name="T60" fmla="*/ 3519 w 1003"/>
                                                                    <a:gd name="T61" fmla="*/ 237 h 213"/>
                                                                    <a:gd name="T62" fmla="*/ 3519 w 1003"/>
                                                                    <a:gd name="T63" fmla="*/ 129 h 213"/>
                                                                    <a:gd name="T64" fmla="*/ 3564 w 1003"/>
                                                                    <a:gd name="T65" fmla="*/ 0 h 213"/>
                                                                    <a:gd name="T66" fmla="*/ 3661 w 1003"/>
                                                                    <a:gd name="T67" fmla="*/ 0 h 213"/>
                                                                    <a:gd name="T68" fmla="*/ 3812 w 1003"/>
                                                                    <a:gd name="T69" fmla="*/ 0 h 213"/>
                                                                    <a:gd name="T70" fmla="*/ 3851 w 1003"/>
                                                                    <a:gd name="T71" fmla="*/ 0 h 213"/>
                                                                    <a:gd name="T72" fmla="*/ 3949 w 1003"/>
                                                                    <a:gd name="T73" fmla="*/ 129 h 213"/>
                                                                    <a:gd name="T74" fmla="*/ 3949 w 1003"/>
                                                                    <a:gd name="T75" fmla="*/ 237 h 213"/>
                                                                    <a:gd name="T76" fmla="*/ 3993 w 1003"/>
                                                                    <a:gd name="T77" fmla="*/ 237 h 213"/>
                                                                    <a:gd name="T78" fmla="*/ 3993 w 1003"/>
                                                                    <a:gd name="T79" fmla="*/ 461 h 213"/>
                                                                    <a:gd name="T80" fmla="*/ 3993 w 1003"/>
                                                                    <a:gd name="T81" fmla="*/ 674 h 213"/>
                                                                    <a:gd name="T82" fmla="*/ 3949 w 1003"/>
                                                                    <a:gd name="T83" fmla="*/ 797 h 213"/>
                                                                    <a:gd name="T84" fmla="*/ 3949 w 1003"/>
                                                                    <a:gd name="T85" fmla="*/ 1017 h 213"/>
                                                                    <a:gd name="T86" fmla="*/ 3993 w 1003"/>
                                                                    <a:gd name="T87" fmla="*/ 1017 h 213"/>
                                                                    <a:gd name="T88" fmla="*/ 4049 w 1003"/>
                                                                    <a:gd name="T89" fmla="*/ 1147 h 213"/>
                                                                    <a:gd name="T90" fmla="*/ 3993 w 1003"/>
                                                                    <a:gd name="T91" fmla="*/ 1473 h 213"/>
                                                                    <a:gd name="T92" fmla="*/ 4049 w 1003"/>
                                                                    <a:gd name="T93" fmla="*/ 1585 h 213"/>
                                                                    <a:gd name="T94" fmla="*/ 3993 w 1003"/>
                                                                    <a:gd name="T95" fmla="*/ 1694 h 213"/>
                                                                    <a:gd name="T96" fmla="*/ 3993 w 1003"/>
                                                                    <a:gd name="T97" fmla="*/ 2030 h 213"/>
                                                                    <a:gd name="T98" fmla="*/ 3949 w 1003"/>
                                                                    <a:gd name="T99" fmla="*/ 2163 h 213"/>
                                                                    <a:gd name="T100" fmla="*/ 3949 w 1003"/>
                                                                    <a:gd name="T101" fmla="*/ 2264 h 213"/>
                                                                    <a:gd name="T102" fmla="*/ 3993 w 1003"/>
                                                                    <a:gd name="T103" fmla="*/ 2500 h 213"/>
                                                                    <a:gd name="T104" fmla="*/ 4232 w 1003"/>
                                                                    <a:gd name="T105" fmla="*/ 2724 h 213"/>
                                                                    <a:gd name="T106" fmla="*/ 4564 w 1003"/>
                                                                    <a:gd name="T107" fmla="*/ 2830 h 213"/>
                                                                    <a:gd name="T108" fmla="*/ 5087 w 1003"/>
                                                                    <a:gd name="T109" fmla="*/ 2163 h 213"/>
                                                                    <a:gd name="T110" fmla="*/ 5377 w 1003"/>
                                                                    <a:gd name="T111" fmla="*/ 1929 h 213"/>
                                                                    <a:gd name="T112" fmla="*/ 5706 w 1003"/>
                                                                    <a:gd name="T113" fmla="*/ 2030 h 213"/>
                                                                    <a:gd name="T114" fmla="*/ 0 60000 65536"/>
                                                                    <a:gd name="T115" fmla="*/ 0 60000 65536"/>
                                                                    <a:gd name="T116" fmla="*/ 0 60000 65536"/>
                                                                    <a:gd name="T117" fmla="*/ 0 60000 65536"/>
                                                                    <a:gd name="T118" fmla="*/ 0 60000 65536"/>
                                                                    <a:gd name="T119" fmla="*/ 0 60000 65536"/>
                                                                    <a:gd name="T120" fmla="*/ 0 60000 65536"/>
                                                                    <a:gd name="T121" fmla="*/ 0 60000 65536"/>
                                                                    <a:gd name="T122" fmla="*/ 0 60000 65536"/>
                                                                    <a:gd name="T123" fmla="*/ 0 60000 65536"/>
                                                                    <a:gd name="T124" fmla="*/ 0 60000 65536"/>
                                                                    <a:gd name="T125" fmla="*/ 0 60000 65536"/>
                                                                    <a:gd name="T126" fmla="*/ 0 60000 65536"/>
                                                                    <a:gd name="T127" fmla="*/ 0 60000 65536"/>
                                                                    <a:gd name="T128" fmla="*/ 0 60000 65536"/>
                                                                    <a:gd name="T129" fmla="*/ 0 60000 65536"/>
                                                                    <a:gd name="T130" fmla="*/ 0 60000 65536"/>
                                                                    <a:gd name="T131" fmla="*/ 0 60000 65536"/>
                                                                    <a:gd name="T132" fmla="*/ 0 60000 65536"/>
                                                                    <a:gd name="T133" fmla="*/ 0 60000 65536"/>
                                                                    <a:gd name="T134" fmla="*/ 0 60000 65536"/>
                                                                    <a:gd name="T135" fmla="*/ 0 60000 65536"/>
                                                                    <a:gd name="T136" fmla="*/ 0 60000 65536"/>
                                                                    <a:gd name="T137" fmla="*/ 0 60000 65536"/>
                                                                    <a:gd name="T138" fmla="*/ 0 60000 65536"/>
                                                                    <a:gd name="T139" fmla="*/ 0 60000 65536"/>
                                                                    <a:gd name="T140" fmla="*/ 0 60000 65536"/>
                                                                    <a:gd name="T141" fmla="*/ 0 60000 65536"/>
                                                                    <a:gd name="T142" fmla="*/ 0 60000 65536"/>
                                                                    <a:gd name="T143" fmla="*/ 0 60000 65536"/>
                                                                    <a:gd name="T144" fmla="*/ 0 60000 65536"/>
                                                                    <a:gd name="T145" fmla="*/ 0 60000 65536"/>
                                                                    <a:gd name="T146" fmla="*/ 0 60000 65536"/>
                                                                    <a:gd name="T147" fmla="*/ 0 60000 65536"/>
                                                                    <a:gd name="T148" fmla="*/ 0 60000 65536"/>
                                                                    <a:gd name="T149" fmla="*/ 0 60000 65536"/>
                                                                    <a:gd name="T150" fmla="*/ 0 60000 65536"/>
                                                                    <a:gd name="T151" fmla="*/ 0 60000 65536"/>
                                                                    <a:gd name="T152" fmla="*/ 0 60000 65536"/>
                                                                    <a:gd name="T153" fmla="*/ 0 60000 65536"/>
                                                                    <a:gd name="T154" fmla="*/ 0 60000 65536"/>
                                                                    <a:gd name="T155" fmla="*/ 0 60000 65536"/>
                                                                    <a:gd name="T156" fmla="*/ 0 60000 65536"/>
                                                                    <a:gd name="T157" fmla="*/ 0 60000 65536"/>
                                                                    <a:gd name="T158" fmla="*/ 0 60000 65536"/>
                                                                    <a:gd name="T159" fmla="*/ 0 60000 65536"/>
                                                                    <a:gd name="T160" fmla="*/ 0 60000 65536"/>
                                                                    <a:gd name="T161" fmla="*/ 0 60000 65536"/>
                                                                    <a:gd name="T162" fmla="*/ 0 60000 65536"/>
                                                                    <a:gd name="T163" fmla="*/ 0 60000 65536"/>
                                                                    <a:gd name="T164" fmla="*/ 0 60000 65536"/>
                                                                    <a:gd name="T165" fmla="*/ 0 60000 65536"/>
                                                                    <a:gd name="T166" fmla="*/ 0 60000 65536"/>
                                                                    <a:gd name="T167" fmla="*/ 0 60000 65536"/>
                                                                    <a:gd name="T168" fmla="*/ 0 60000 65536"/>
                                                                    <a:gd name="T169" fmla="*/ 0 60000 65536"/>
                                                                    <a:gd name="T170" fmla="*/ 0 60000 65536"/>
                                                                    <a:gd name="T171" fmla="*/ 0 w 1003"/>
                                                                    <a:gd name="T172" fmla="*/ 0 h 213"/>
                                                                    <a:gd name="T173" fmla="*/ 1003 w 1003"/>
                                                                    <a:gd name="T174" fmla="*/ 213 h 213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114">
                                                                      <a:pos x="T0" y="T1"/>
                                                                    </a:cxn>
                                                                    <a:cxn ang="T115">
                                                                      <a:pos x="T2" y="T3"/>
                                                                    </a:cxn>
                                                                    <a:cxn ang="T116">
                                                                      <a:pos x="T4" y="T5"/>
                                                                    </a:cxn>
                                                                    <a:cxn ang="T117">
                                                                      <a:pos x="T6" y="T7"/>
                                                                    </a:cxn>
                                                                    <a:cxn ang="T118">
                                                                      <a:pos x="T8" y="T9"/>
                                                                    </a:cxn>
                                                                    <a:cxn ang="T119">
                                                                      <a:pos x="T10" y="T11"/>
                                                                    </a:cxn>
                                                                    <a:cxn ang="T120">
                                                                      <a:pos x="T12" y="T13"/>
                                                                    </a:cxn>
                                                                    <a:cxn ang="T121">
                                                                      <a:pos x="T14" y="T15"/>
                                                                    </a:cxn>
                                                                    <a:cxn ang="T122">
                                                                      <a:pos x="T16" y="T17"/>
                                                                    </a:cxn>
                                                                    <a:cxn ang="T123">
                                                                      <a:pos x="T18" y="T19"/>
                                                                    </a:cxn>
                                                                    <a:cxn ang="T124">
                                                                      <a:pos x="T20" y="T21"/>
                                                                    </a:cxn>
                                                                    <a:cxn ang="T125">
                                                                      <a:pos x="T22" y="T23"/>
                                                                    </a:cxn>
                                                                    <a:cxn ang="T126">
                                                                      <a:pos x="T24" y="T25"/>
                                                                    </a:cxn>
                                                                    <a:cxn ang="T127">
                                                                      <a:pos x="T26" y="T27"/>
                                                                    </a:cxn>
                                                                    <a:cxn ang="T128">
                                                                      <a:pos x="T28" y="T29"/>
                                                                    </a:cxn>
                                                                    <a:cxn ang="T129">
                                                                      <a:pos x="T30" y="T31"/>
                                                                    </a:cxn>
                                                                    <a:cxn ang="T130">
                                                                      <a:pos x="T32" y="T33"/>
                                                                    </a:cxn>
                                                                    <a:cxn ang="T131">
                                                                      <a:pos x="T34" y="T35"/>
                                                                    </a:cxn>
                                                                    <a:cxn ang="T132">
                                                                      <a:pos x="T36" y="T37"/>
                                                                    </a:cxn>
                                                                    <a:cxn ang="T133">
                                                                      <a:pos x="T38" y="T39"/>
                                                                    </a:cxn>
                                                                    <a:cxn ang="T134">
                                                                      <a:pos x="T40" y="T41"/>
                                                                    </a:cxn>
                                                                    <a:cxn ang="T135">
                                                                      <a:pos x="T42" y="T43"/>
                                                                    </a:cxn>
                                                                    <a:cxn ang="T136">
                                                                      <a:pos x="T44" y="T45"/>
                                                                    </a:cxn>
                                                                    <a:cxn ang="T137">
                                                                      <a:pos x="T46" y="T47"/>
                                                                    </a:cxn>
                                                                    <a:cxn ang="T138">
                                                                      <a:pos x="T48" y="T49"/>
                                                                    </a:cxn>
                                                                    <a:cxn ang="T139">
                                                                      <a:pos x="T50" y="T51"/>
                                                                    </a:cxn>
                                                                    <a:cxn ang="T140">
                                                                      <a:pos x="T52" y="T53"/>
                                                                    </a:cxn>
                                                                    <a:cxn ang="T141">
                                                                      <a:pos x="T54" y="T55"/>
                                                                    </a:cxn>
                                                                    <a:cxn ang="T142">
                                                                      <a:pos x="T56" y="T57"/>
                                                                    </a:cxn>
                                                                    <a:cxn ang="T143">
                                                                      <a:pos x="T58" y="T59"/>
                                                                    </a:cxn>
                                                                    <a:cxn ang="T144">
                                                                      <a:pos x="T60" y="T61"/>
                                                                    </a:cxn>
                                                                    <a:cxn ang="T145">
                                                                      <a:pos x="T62" y="T63"/>
                                                                    </a:cxn>
                                                                    <a:cxn ang="T146">
                                                                      <a:pos x="T64" y="T65"/>
                                                                    </a:cxn>
                                                                    <a:cxn ang="T147">
                                                                      <a:pos x="T66" y="T67"/>
                                                                    </a:cxn>
                                                                    <a:cxn ang="T148">
                                                                      <a:pos x="T68" y="T69"/>
                                                                    </a:cxn>
                                                                    <a:cxn ang="T149">
                                                                      <a:pos x="T70" y="T71"/>
                                                                    </a:cxn>
                                                                    <a:cxn ang="T150">
                                                                      <a:pos x="T72" y="T73"/>
                                                                    </a:cxn>
                                                                    <a:cxn ang="T151">
                                                                      <a:pos x="T74" y="T75"/>
                                                                    </a:cxn>
                                                                    <a:cxn ang="T152">
                                                                      <a:pos x="T76" y="T77"/>
                                                                    </a:cxn>
                                                                    <a:cxn ang="T153">
                                                                      <a:pos x="T78" y="T79"/>
                                                                    </a:cxn>
                                                                    <a:cxn ang="T154">
                                                                      <a:pos x="T80" y="T81"/>
                                                                    </a:cxn>
                                                                    <a:cxn ang="T155">
                                                                      <a:pos x="T82" y="T83"/>
                                                                    </a:cxn>
                                                                    <a:cxn ang="T156">
                                                                      <a:pos x="T84" y="T85"/>
                                                                    </a:cxn>
                                                                    <a:cxn ang="T157">
                                                                      <a:pos x="T86" y="T87"/>
                                                                    </a:cxn>
                                                                    <a:cxn ang="T158">
                                                                      <a:pos x="T88" y="T89"/>
                                                                    </a:cxn>
                                                                    <a:cxn ang="T159">
                                                                      <a:pos x="T90" y="T91"/>
                                                                    </a:cxn>
                                                                    <a:cxn ang="T160">
                                                                      <a:pos x="T92" y="T93"/>
                                                                    </a:cxn>
                                                                    <a:cxn ang="T161">
                                                                      <a:pos x="T94" y="T95"/>
                                                                    </a:cxn>
                                                                    <a:cxn ang="T162">
                                                                      <a:pos x="T96" y="T97"/>
                                                                    </a:cxn>
                                                                    <a:cxn ang="T163">
                                                                      <a:pos x="T98" y="T99"/>
                                                                    </a:cxn>
                                                                    <a:cxn ang="T164">
                                                                      <a:pos x="T100" y="T101"/>
                                                                    </a:cxn>
                                                                    <a:cxn ang="T165">
                                                                      <a:pos x="T102" y="T103"/>
                                                                    </a:cxn>
                                                                    <a:cxn ang="T166">
                                                                      <a:pos x="T104" y="T105"/>
                                                                    </a:cxn>
                                                                    <a:cxn ang="T167">
                                                                      <a:pos x="T106" y="T107"/>
                                                                    </a:cxn>
                                                                    <a:cxn ang="T168">
                                                                      <a:pos x="T108" y="T109"/>
                                                                    </a:cxn>
                                                                    <a:cxn ang="T169">
                                                                      <a:pos x="T110" y="T111"/>
                                                                    </a:cxn>
                                                                    <a:cxn ang="T170">
                                                                      <a:pos x="T112" y="T113"/>
                                                                    </a:cxn>
                                                                  </a:cxnLst>
                                                                  <a:rect l="T171" t="T172" r="T173" b="T174"/>
                                                                  <a:pathLst>
                                                                    <a:path w="1003" h="213">
                                                                      <a:moveTo>
                                                                        <a:pt x="0" y="213"/>
                                                                      </a:moveTo>
                                                                      <a:lnTo>
                                                                        <a:pt x="33" y="199"/>
                                                                      </a:lnTo>
                                                                      <a:lnTo>
                                                                        <a:pt x="66" y="169"/>
                                                                      </a:lnTo>
                                                                      <a:lnTo>
                                                                        <a:pt x="91" y="154"/>
                                                                      </a:lnTo>
                                                                      <a:lnTo>
                                                                        <a:pt x="107" y="140"/>
                                                                      </a:lnTo>
                                                                      <a:lnTo>
                                                                        <a:pt x="124" y="118"/>
                                                                      </a:lnTo>
                                                                      <a:lnTo>
                                                                        <a:pt x="140" y="110"/>
                                                                      </a:lnTo>
                                                                      <a:lnTo>
                                                                        <a:pt x="156" y="103"/>
                                                                      </a:lnTo>
                                                                      <a:lnTo>
                                                                        <a:pt x="181" y="103"/>
                                                                      </a:lnTo>
                                                                      <a:lnTo>
                                                                        <a:pt x="206" y="103"/>
                                                                      </a:lnTo>
                                                                      <a:lnTo>
                                                                        <a:pt x="222" y="110"/>
                                                                      </a:lnTo>
                                                                      <a:lnTo>
                                                                        <a:pt x="255" y="140"/>
                                                                      </a:lnTo>
                                                                      <a:lnTo>
                                                                        <a:pt x="263" y="154"/>
                                                                      </a:lnTo>
                                                                      <a:lnTo>
                                                                        <a:pt x="280" y="177"/>
                                                                      </a:lnTo>
                                                                      <a:lnTo>
                                                                        <a:pt x="296" y="191"/>
                                                                      </a:lnTo>
                                                                      <a:lnTo>
                                                                        <a:pt x="329" y="184"/>
                                                                      </a:lnTo>
                                                                      <a:lnTo>
                                                                        <a:pt x="337" y="177"/>
                                                                      </a:lnTo>
                                                                      <a:lnTo>
                                                                        <a:pt x="354" y="177"/>
                                                                      </a:lnTo>
                                                                      <a:lnTo>
                                                                        <a:pt x="362" y="191"/>
                                                                      </a:lnTo>
                                                                      <a:lnTo>
                                                                        <a:pt x="378" y="199"/>
                                                                      </a:lnTo>
                                                                      <a:lnTo>
                                                                        <a:pt x="386" y="191"/>
                                                                      </a:lnTo>
                                                                      <a:lnTo>
                                                                        <a:pt x="395" y="177"/>
                                                                      </a:lnTo>
                                                                      <a:lnTo>
                                                                        <a:pt x="444" y="147"/>
                                                                      </a:lnTo>
                                                                      <a:lnTo>
                                                                        <a:pt x="460" y="140"/>
                                                                      </a:lnTo>
                                                                      <a:lnTo>
                                                                        <a:pt x="469" y="125"/>
                                                                      </a:lnTo>
                                                                      <a:lnTo>
                                                                        <a:pt x="485" y="118"/>
                                                                      </a:lnTo>
                                                                      <a:lnTo>
                                                                        <a:pt x="501" y="125"/>
                                                                      </a:lnTo>
                                                                      <a:lnTo>
                                                                        <a:pt x="518" y="125"/>
                                                                      </a:lnTo>
                                                                      <a:lnTo>
                                                                        <a:pt x="526" y="118"/>
                                                                      </a:lnTo>
                                                                      <a:lnTo>
                                                                        <a:pt x="526" y="110"/>
                                                                      </a:lnTo>
                                                                      <a:lnTo>
                                                                        <a:pt x="534" y="96"/>
                                                                      </a:lnTo>
                                                                      <a:lnTo>
                                                                        <a:pt x="534" y="88"/>
                                                                      </a:lnTo>
                                                                      <a:lnTo>
                                                                        <a:pt x="518" y="81"/>
                                                                      </a:lnTo>
                                                                      <a:lnTo>
                                                                        <a:pt x="510" y="81"/>
                                                                      </a:lnTo>
                                                                      <a:lnTo>
                                                                        <a:pt x="510" y="66"/>
                                                                      </a:lnTo>
                                                                      <a:lnTo>
                                                                        <a:pt x="518" y="66"/>
                                                                      </a:lnTo>
                                                                      <a:lnTo>
                                                                        <a:pt x="518" y="59"/>
                                                                      </a:lnTo>
                                                                      <a:lnTo>
                                                                        <a:pt x="518" y="52"/>
                                                                      </a:lnTo>
                                                                      <a:lnTo>
                                                                        <a:pt x="510" y="52"/>
                                                                      </a:lnTo>
                                                                      <a:lnTo>
                                                                        <a:pt x="510" y="44"/>
                                                                      </a:lnTo>
                                                                      <a:lnTo>
                                                                        <a:pt x="526" y="37"/>
                                                                      </a:lnTo>
                                                                      <a:lnTo>
                                                                        <a:pt x="526" y="30"/>
                                                                      </a:lnTo>
                                                                      <a:lnTo>
                                                                        <a:pt x="518" y="22"/>
                                                                      </a:lnTo>
                                                                      <a:lnTo>
                                                                        <a:pt x="518" y="15"/>
                                                                      </a:lnTo>
                                                                      <a:lnTo>
                                                                        <a:pt x="526" y="15"/>
                                                                      </a:lnTo>
                                                                      <a:lnTo>
                                                                        <a:pt x="534" y="22"/>
                                                                      </a:lnTo>
                                                                      <a:lnTo>
                                                                        <a:pt x="551" y="30"/>
                                                                      </a:lnTo>
                                                                      <a:lnTo>
                                                                        <a:pt x="567" y="37"/>
                                                                      </a:lnTo>
                                                                      <a:lnTo>
                                                                        <a:pt x="575" y="44"/>
                                                                      </a:lnTo>
                                                                      <a:lnTo>
                                                                        <a:pt x="575" y="52"/>
                                                                      </a:lnTo>
                                                                      <a:lnTo>
                                                                        <a:pt x="584" y="52"/>
                                                                      </a:lnTo>
                                                                      <a:lnTo>
                                                                        <a:pt x="592" y="52"/>
                                                                      </a:lnTo>
                                                                      <a:lnTo>
                                                                        <a:pt x="600" y="44"/>
                                                                      </a:lnTo>
                                                                      <a:lnTo>
                                                                        <a:pt x="600" y="30"/>
                                                                      </a:lnTo>
                                                                      <a:lnTo>
                                                                        <a:pt x="600" y="22"/>
                                                                      </a:lnTo>
                                                                      <a:lnTo>
                                                                        <a:pt x="608" y="15"/>
                                                                      </a:lnTo>
                                                                      <a:lnTo>
                                                                        <a:pt x="608" y="8"/>
                                                                      </a:lnTo>
                                                                      <a:lnTo>
                                                                        <a:pt x="608" y="0"/>
                                                                      </a:lnTo>
                                                                      <a:lnTo>
                                                                        <a:pt x="616" y="0"/>
                                                                      </a:lnTo>
                                                                      <a:lnTo>
                                                                        <a:pt x="633" y="0"/>
                                                                      </a:lnTo>
                                                                      <a:lnTo>
                                                                        <a:pt x="641" y="0"/>
                                                                      </a:lnTo>
                                                                      <a:lnTo>
                                                                        <a:pt x="658" y="0"/>
                                                                      </a:lnTo>
                                                                      <a:lnTo>
                                                                        <a:pt x="666" y="0"/>
                                                                      </a:lnTo>
                                                                      <a:lnTo>
                                                                        <a:pt x="674" y="0"/>
                                                                      </a:lnTo>
                                                                      <a:lnTo>
                                                                        <a:pt x="682" y="8"/>
                                                                      </a:lnTo>
                                                                      <a:lnTo>
                                                                        <a:pt x="682" y="15"/>
                                                                      </a:lnTo>
                                                                      <a:lnTo>
                                                                        <a:pt x="682" y="22"/>
                                                                      </a:lnTo>
                                                                      <a:lnTo>
                                                                        <a:pt x="690" y="15"/>
                                                                      </a:lnTo>
                                                                      <a:lnTo>
                                                                        <a:pt x="699" y="22"/>
                                                                      </a:lnTo>
                                                                      <a:lnTo>
                                                                        <a:pt x="690" y="30"/>
                                                                      </a:lnTo>
                                                                      <a:lnTo>
                                                                        <a:pt x="690" y="44"/>
                                                                      </a:lnTo>
                                                                      <a:lnTo>
                                                                        <a:pt x="682" y="52"/>
                                                                      </a:lnTo>
                                                                      <a:lnTo>
                                                                        <a:pt x="682" y="66"/>
                                                                      </a:lnTo>
                                                                      <a:lnTo>
                                                                        <a:pt x="690" y="66"/>
                                                                      </a:lnTo>
                                                                      <a:lnTo>
                                                                        <a:pt x="699" y="74"/>
                                                                      </a:lnTo>
                                                                      <a:lnTo>
                                                                        <a:pt x="690" y="88"/>
                                                                      </a:lnTo>
                                                                      <a:lnTo>
                                                                        <a:pt x="690" y="96"/>
                                                                      </a:lnTo>
                                                                      <a:lnTo>
                                                                        <a:pt x="699" y="103"/>
                                                                      </a:lnTo>
                                                                      <a:lnTo>
                                                                        <a:pt x="699" y="110"/>
                                                                      </a:lnTo>
                                                                      <a:lnTo>
                                                                        <a:pt x="690" y="110"/>
                                                                      </a:lnTo>
                                                                      <a:lnTo>
                                                                        <a:pt x="690" y="118"/>
                                                                      </a:lnTo>
                                                                      <a:lnTo>
                                                                        <a:pt x="690" y="132"/>
                                                                      </a:lnTo>
                                                                      <a:lnTo>
                                                                        <a:pt x="690" y="140"/>
                                                                      </a:lnTo>
                                                                      <a:lnTo>
                                                                        <a:pt x="682" y="140"/>
                                                                      </a:lnTo>
                                                                      <a:lnTo>
                                                                        <a:pt x="674" y="140"/>
                                                                      </a:lnTo>
                                                                      <a:lnTo>
                                                                        <a:pt x="682" y="147"/>
                                                                      </a:lnTo>
                                                                      <a:lnTo>
                                                                        <a:pt x="690" y="147"/>
                                                                      </a:lnTo>
                                                                      <a:lnTo>
                                                                        <a:pt x="690" y="162"/>
                                                                      </a:lnTo>
                                                                      <a:lnTo>
                                                                        <a:pt x="707" y="169"/>
                                                                      </a:lnTo>
                                                                      <a:lnTo>
                                                                        <a:pt x="731" y="177"/>
                                                                      </a:lnTo>
                                                                      <a:lnTo>
                                                                        <a:pt x="764" y="177"/>
                                                                      </a:lnTo>
                                                                      <a:lnTo>
                                                                        <a:pt x="789" y="184"/>
                                                                      </a:lnTo>
                                                                      <a:lnTo>
                                                                        <a:pt x="805" y="177"/>
                                                                      </a:lnTo>
                                                                      <a:lnTo>
                                                                        <a:pt x="879" y="140"/>
                                                                      </a:lnTo>
                                                                      <a:lnTo>
                                                                        <a:pt x="896" y="132"/>
                                                                      </a:lnTo>
                                                                      <a:lnTo>
                                                                        <a:pt x="929" y="125"/>
                                                                      </a:lnTo>
                                                                      <a:lnTo>
                                                                        <a:pt x="953" y="132"/>
                                                                      </a:lnTo>
                                                                      <a:lnTo>
                                                                        <a:pt x="986" y="132"/>
                                                                      </a:lnTo>
                                                                      <a:lnTo>
                                                                        <a:pt x="1003" y="125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76" name="Rectangle 18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576" y="3770"/>
                                                                  <a:ext cx="822" cy="103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77" name="Freeform 48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1383" y="3694"/>
                                                                  <a:ext cx="2308" cy="482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8874 w 1758"/>
                                                                    <a:gd name="T1" fmla="*/ 654 h 345"/>
                                                                    <a:gd name="T2" fmla="*/ 8962 w 1758"/>
                                                                    <a:gd name="T3" fmla="*/ 545 h 345"/>
                                                                    <a:gd name="T4" fmla="*/ 8833 w 1758"/>
                                                                    <a:gd name="T5" fmla="*/ 545 h 345"/>
                                                                    <a:gd name="T6" fmla="*/ 8753 w 1758"/>
                                                                    <a:gd name="T7" fmla="*/ 490 h 345"/>
                                                                    <a:gd name="T8" fmla="*/ 8709 w 1758"/>
                                                                    <a:gd name="T9" fmla="*/ 654 h 345"/>
                                                                    <a:gd name="T10" fmla="*/ 8540 w 1758"/>
                                                                    <a:gd name="T11" fmla="*/ 604 h 345"/>
                                                                    <a:gd name="T12" fmla="*/ 8375 w 1758"/>
                                                                    <a:gd name="T13" fmla="*/ 545 h 345"/>
                                                                    <a:gd name="T14" fmla="*/ 8287 w 1758"/>
                                                                    <a:gd name="T15" fmla="*/ 439 h 345"/>
                                                                    <a:gd name="T16" fmla="*/ 8413 w 1758"/>
                                                                    <a:gd name="T17" fmla="*/ 105 h 345"/>
                                                                    <a:gd name="T18" fmla="*/ 8330 w 1758"/>
                                                                    <a:gd name="T19" fmla="*/ 54 h 345"/>
                                                                    <a:gd name="T20" fmla="*/ 8287 w 1758"/>
                                                                    <a:gd name="T21" fmla="*/ 54 h 345"/>
                                                                    <a:gd name="T22" fmla="*/ 8203 w 1758"/>
                                                                    <a:gd name="T23" fmla="*/ 163 h 345"/>
                                                                    <a:gd name="T24" fmla="*/ 8165 w 1758"/>
                                                                    <a:gd name="T25" fmla="*/ 324 h 345"/>
                                                                    <a:gd name="T26" fmla="*/ 8203 w 1758"/>
                                                                    <a:gd name="T27" fmla="*/ 377 h 345"/>
                                                                    <a:gd name="T28" fmla="*/ 8073 w 1758"/>
                                                                    <a:gd name="T29" fmla="*/ 490 h 345"/>
                                                                    <a:gd name="T30" fmla="*/ 8120 w 1758"/>
                                                                    <a:gd name="T31" fmla="*/ 604 h 345"/>
                                                                    <a:gd name="T32" fmla="*/ 8033 w 1758"/>
                                                                    <a:gd name="T33" fmla="*/ 654 h 345"/>
                                                                    <a:gd name="T34" fmla="*/ 7825 w 1758"/>
                                                                    <a:gd name="T35" fmla="*/ 604 h 345"/>
                                                                    <a:gd name="T36" fmla="*/ 7575 w 1758"/>
                                                                    <a:gd name="T37" fmla="*/ 604 h 345"/>
                                                                    <a:gd name="T38" fmla="*/ 7365 w 1758"/>
                                                                    <a:gd name="T39" fmla="*/ 545 h 345"/>
                                                                    <a:gd name="T40" fmla="*/ 6857 w 1758"/>
                                                                    <a:gd name="T41" fmla="*/ 439 h 345"/>
                                                                    <a:gd name="T42" fmla="*/ 6566 w 1758"/>
                                                                    <a:gd name="T43" fmla="*/ 439 h 345"/>
                                                                    <a:gd name="T44" fmla="*/ 6222 w 1758"/>
                                                                    <a:gd name="T45" fmla="*/ 490 h 345"/>
                                                                    <a:gd name="T46" fmla="*/ 5762 w 1758"/>
                                                                    <a:gd name="T47" fmla="*/ 604 h 345"/>
                                                                    <a:gd name="T48" fmla="*/ 5090 w 1758"/>
                                                                    <a:gd name="T49" fmla="*/ 708 h 345"/>
                                                                    <a:gd name="T50" fmla="*/ 4921 w 1758"/>
                                                                    <a:gd name="T51" fmla="*/ 708 h 345"/>
                                                                    <a:gd name="T52" fmla="*/ 4960 w 1758"/>
                                                                    <a:gd name="T53" fmla="*/ 490 h 345"/>
                                                                    <a:gd name="T54" fmla="*/ 4880 w 1758"/>
                                                                    <a:gd name="T55" fmla="*/ 604 h 345"/>
                                                                    <a:gd name="T56" fmla="*/ 4880 w 1758"/>
                                                                    <a:gd name="T57" fmla="*/ 490 h 345"/>
                                                                    <a:gd name="T58" fmla="*/ 4628 w 1758"/>
                                                                    <a:gd name="T59" fmla="*/ 545 h 345"/>
                                                                    <a:gd name="T60" fmla="*/ 4252 w 1758"/>
                                                                    <a:gd name="T61" fmla="*/ 545 h 345"/>
                                                                    <a:gd name="T62" fmla="*/ 4209 w 1758"/>
                                                                    <a:gd name="T63" fmla="*/ 654 h 345"/>
                                                                    <a:gd name="T64" fmla="*/ 4209 w 1758"/>
                                                                    <a:gd name="T65" fmla="*/ 708 h 345"/>
                                                                    <a:gd name="T66" fmla="*/ 4209 w 1758"/>
                                                                    <a:gd name="T67" fmla="*/ 708 h 345"/>
                                                                    <a:gd name="T68" fmla="*/ 4584 w 1758"/>
                                                                    <a:gd name="T69" fmla="*/ 708 h 345"/>
                                                                    <a:gd name="T70" fmla="*/ 4839 w 1758"/>
                                                                    <a:gd name="T71" fmla="*/ 708 h 345"/>
                                                                    <a:gd name="T72" fmla="*/ 4584 w 1758"/>
                                                                    <a:gd name="T73" fmla="*/ 767 h 345"/>
                                                                    <a:gd name="T74" fmla="*/ 4122 w 1758"/>
                                                                    <a:gd name="T75" fmla="*/ 817 h 345"/>
                                                                    <a:gd name="T76" fmla="*/ 3781 w 1758"/>
                                                                    <a:gd name="T77" fmla="*/ 870 h 345"/>
                                                                    <a:gd name="T78" fmla="*/ 3664 w 1758"/>
                                                                    <a:gd name="T79" fmla="*/ 817 h 345"/>
                                                                    <a:gd name="T80" fmla="*/ 3192 w 1758"/>
                                                                    <a:gd name="T81" fmla="*/ 979 h 345"/>
                                                                    <a:gd name="T82" fmla="*/ 2981 w 1758"/>
                                                                    <a:gd name="T83" fmla="*/ 1091 h 345"/>
                                                                    <a:gd name="T84" fmla="*/ 2271 w 1758"/>
                                                                    <a:gd name="T85" fmla="*/ 1421 h 345"/>
                                                                    <a:gd name="T86" fmla="*/ 1896 w 1758"/>
                                                                    <a:gd name="T87" fmla="*/ 1584 h 345"/>
                                                                    <a:gd name="T88" fmla="*/ 1722 w 1758"/>
                                                                    <a:gd name="T89" fmla="*/ 1697 h 345"/>
                                                                    <a:gd name="T90" fmla="*/ 1388 w 1758"/>
                                                                    <a:gd name="T91" fmla="*/ 1798 h 345"/>
                                                                    <a:gd name="T92" fmla="*/ 1217 w 1758"/>
                                                                    <a:gd name="T93" fmla="*/ 1911 h 345"/>
                                                                    <a:gd name="T94" fmla="*/ 927 w 1758"/>
                                                                    <a:gd name="T95" fmla="*/ 2129 h 345"/>
                                                                    <a:gd name="T96" fmla="*/ 718 w 1758"/>
                                                                    <a:gd name="T97" fmla="*/ 2186 h 345"/>
                                                                    <a:gd name="T98" fmla="*/ 547 w 1758"/>
                                                                    <a:gd name="T99" fmla="*/ 2349 h 345"/>
                                                                    <a:gd name="T100" fmla="*/ 297 w 1758"/>
                                                                    <a:gd name="T101" fmla="*/ 2512 h 345"/>
                                                                    <a:gd name="T102" fmla="*/ 0 w 1758"/>
                                                                    <a:gd name="T103" fmla="*/ 2512 h 345"/>
                                                                    <a:gd name="T104" fmla="*/ 0 60000 65536"/>
                                                                    <a:gd name="T105" fmla="*/ 0 60000 65536"/>
                                                                    <a:gd name="T106" fmla="*/ 0 60000 65536"/>
                                                                    <a:gd name="T107" fmla="*/ 0 60000 65536"/>
                                                                    <a:gd name="T108" fmla="*/ 0 60000 65536"/>
                                                                    <a:gd name="T109" fmla="*/ 0 60000 65536"/>
                                                                    <a:gd name="T110" fmla="*/ 0 60000 65536"/>
                                                                    <a:gd name="T111" fmla="*/ 0 60000 65536"/>
                                                                    <a:gd name="T112" fmla="*/ 0 60000 65536"/>
                                                                    <a:gd name="T113" fmla="*/ 0 60000 65536"/>
                                                                    <a:gd name="T114" fmla="*/ 0 60000 65536"/>
                                                                    <a:gd name="T115" fmla="*/ 0 60000 65536"/>
                                                                    <a:gd name="T116" fmla="*/ 0 60000 65536"/>
                                                                    <a:gd name="T117" fmla="*/ 0 60000 65536"/>
                                                                    <a:gd name="T118" fmla="*/ 0 60000 65536"/>
                                                                    <a:gd name="T119" fmla="*/ 0 60000 65536"/>
                                                                    <a:gd name="T120" fmla="*/ 0 60000 65536"/>
                                                                    <a:gd name="T121" fmla="*/ 0 60000 65536"/>
                                                                    <a:gd name="T122" fmla="*/ 0 60000 65536"/>
                                                                    <a:gd name="T123" fmla="*/ 0 60000 65536"/>
                                                                    <a:gd name="T124" fmla="*/ 0 60000 65536"/>
                                                                    <a:gd name="T125" fmla="*/ 0 60000 65536"/>
                                                                    <a:gd name="T126" fmla="*/ 0 60000 65536"/>
                                                                    <a:gd name="T127" fmla="*/ 0 60000 65536"/>
                                                                    <a:gd name="T128" fmla="*/ 0 60000 65536"/>
                                                                    <a:gd name="T129" fmla="*/ 0 60000 65536"/>
                                                                    <a:gd name="T130" fmla="*/ 0 60000 65536"/>
                                                                    <a:gd name="T131" fmla="*/ 0 60000 65536"/>
                                                                    <a:gd name="T132" fmla="*/ 0 60000 65536"/>
                                                                    <a:gd name="T133" fmla="*/ 0 60000 65536"/>
                                                                    <a:gd name="T134" fmla="*/ 0 60000 65536"/>
                                                                    <a:gd name="T135" fmla="*/ 0 60000 65536"/>
                                                                    <a:gd name="T136" fmla="*/ 0 60000 65536"/>
                                                                    <a:gd name="T137" fmla="*/ 0 60000 65536"/>
                                                                    <a:gd name="T138" fmla="*/ 0 60000 65536"/>
                                                                    <a:gd name="T139" fmla="*/ 0 60000 65536"/>
                                                                    <a:gd name="T140" fmla="*/ 0 60000 65536"/>
                                                                    <a:gd name="T141" fmla="*/ 0 60000 65536"/>
                                                                    <a:gd name="T142" fmla="*/ 0 60000 65536"/>
                                                                    <a:gd name="T143" fmla="*/ 0 60000 65536"/>
                                                                    <a:gd name="T144" fmla="*/ 0 60000 65536"/>
                                                                    <a:gd name="T145" fmla="*/ 0 60000 65536"/>
                                                                    <a:gd name="T146" fmla="*/ 0 60000 65536"/>
                                                                    <a:gd name="T147" fmla="*/ 0 60000 65536"/>
                                                                    <a:gd name="T148" fmla="*/ 0 60000 65536"/>
                                                                    <a:gd name="T149" fmla="*/ 0 60000 65536"/>
                                                                    <a:gd name="T150" fmla="*/ 0 60000 65536"/>
                                                                    <a:gd name="T151" fmla="*/ 0 60000 65536"/>
                                                                    <a:gd name="T152" fmla="*/ 0 60000 65536"/>
                                                                    <a:gd name="T153" fmla="*/ 0 60000 65536"/>
                                                                    <a:gd name="T154" fmla="*/ 0 60000 65536"/>
                                                                    <a:gd name="T155" fmla="*/ 0 60000 65536"/>
                                                                    <a:gd name="T156" fmla="*/ 0 w 1758"/>
                                                                    <a:gd name="T157" fmla="*/ 0 h 345"/>
                                                                    <a:gd name="T158" fmla="*/ 1758 w 1758"/>
                                                                    <a:gd name="T159" fmla="*/ 345 h 345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104">
                                                                      <a:pos x="T0" y="T1"/>
                                                                    </a:cxn>
                                                                    <a:cxn ang="T105">
                                                                      <a:pos x="T2" y="T3"/>
                                                                    </a:cxn>
                                                                    <a:cxn ang="T106">
                                                                      <a:pos x="T4" y="T5"/>
                                                                    </a:cxn>
                                                                    <a:cxn ang="T107">
                                                                      <a:pos x="T6" y="T7"/>
                                                                    </a:cxn>
                                                                    <a:cxn ang="T108">
                                                                      <a:pos x="T8" y="T9"/>
                                                                    </a:cxn>
                                                                    <a:cxn ang="T109">
                                                                      <a:pos x="T10" y="T11"/>
                                                                    </a:cxn>
                                                                    <a:cxn ang="T110">
                                                                      <a:pos x="T12" y="T13"/>
                                                                    </a:cxn>
                                                                    <a:cxn ang="T111">
                                                                      <a:pos x="T14" y="T15"/>
                                                                    </a:cxn>
                                                                    <a:cxn ang="T112">
                                                                      <a:pos x="T16" y="T17"/>
                                                                    </a:cxn>
                                                                    <a:cxn ang="T113">
                                                                      <a:pos x="T18" y="T19"/>
                                                                    </a:cxn>
                                                                    <a:cxn ang="T114">
                                                                      <a:pos x="T20" y="T21"/>
                                                                    </a:cxn>
                                                                    <a:cxn ang="T115">
                                                                      <a:pos x="T22" y="T23"/>
                                                                    </a:cxn>
                                                                    <a:cxn ang="T116">
                                                                      <a:pos x="T24" y="T25"/>
                                                                    </a:cxn>
                                                                    <a:cxn ang="T117">
                                                                      <a:pos x="T26" y="T27"/>
                                                                    </a:cxn>
                                                                    <a:cxn ang="T118">
                                                                      <a:pos x="T28" y="T29"/>
                                                                    </a:cxn>
                                                                    <a:cxn ang="T119">
                                                                      <a:pos x="T30" y="T31"/>
                                                                    </a:cxn>
                                                                    <a:cxn ang="T120">
                                                                      <a:pos x="T32" y="T33"/>
                                                                    </a:cxn>
                                                                    <a:cxn ang="T121">
                                                                      <a:pos x="T34" y="T35"/>
                                                                    </a:cxn>
                                                                    <a:cxn ang="T122">
                                                                      <a:pos x="T36" y="T37"/>
                                                                    </a:cxn>
                                                                    <a:cxn ang="T123">
                                                                      <a:pos x="T38" y="T39"/>
                                                                    </a:cxn>
                                                                    <a:cxn ang="T124">
                                                                      <a:pos x="T40" y="T41"/>
                                                                    </a:cxn>
                                                                    <a:cxn ang="T125">
                                                                      <a:pos x="T42" y="T43"/>
                                                                    </a:cxn>
                                                                    <a:cxn ang="T126">
                                                                      <a:pos x="T44" y="T45"/>
                                                                    </a:cxn>
                                                                    <a:cxn ang="T127">
                                                                      <a:pos x="T46" y="T47"/>
                                                                    </a:cxn>
                                                                    <a:cxn ang="T128">
                                                                      <a:pos x="T48" y="T49"/>
                                                                    </a:cxn>
                                                                    <a:cxn ang="T129">
                                                                      <a:pos x="T50" y="T51"/>
                                                                    </a:cxn>
                                                                    <a:cxn ang="T130">
                                                                      <a:pos x="T52" y="T53"/>
                                                                    </a:cxn>
                                                                    <a:cxn ang="T131">
                                                                      <a:pos x="T54" y="T55"/>
                                                                    </a:cxn>
                                                                    <a:cxn ang="T132">
                                                                      <a:pos x="T56" y="T57"/>
                                                                    </a:cxn>
                                                                    <a:cxn ang="T133">
                                                                      <a:pos x="T58" y="T59"/>
                                                                    </a:cxn>
                                                                    <a:cxn ang="T134">
                                                                      <a:pos x="T60" y="T61"/>
                                                                    </a:cxn>
                                                                    <a:cxn ang="T135">
                                                                      <a:pos x="T62" y="T63"/>
                                                                    </a:cxn>
                                                                    <a:cxn ang="T136">
                                                                      <a:pos x="T64" y="T65"/>
                                                                    </a:cxn>
                                                                    <a:cxn ang="T137">
                                                                      <a:pos x="T66" y="T67"/>
                                                                    </a:cxn>
                                                                    <a:cxn ang="T138">
                                                                      <a:pos x="T68" y="T69"/>
                                                                    </a:cxn>
                                                                    <a:cxn ang="T139">
                                                                      <a:pos x="T70" y="T71"/>
                                                                    </a:cxn>
                                                                    <a:cxn ang="T140">
                                                                      <a:pos x="T72" y="T73"/>
                                                                    </a:cxn>
                                                                    <a:cxn ang="T141">
                                                                      <a:pos x="T74" y="T75"/>
                                                                    </a:cxn>
                                                                    <a:cxn ang="T142">
                                                                      <a:pos x="T76" y="T77"/>
                                                                    </a:cxn>
                                                                    <a:cxn ang="T143">
                                                                      <a:pos x="T78" y="T79"/>
                                                                    </a:cxn>
                                                                    <a:cxn ang="T144">
                                                                      <a:pos x="T80" y="T81"/>
                                                                    </a:cxn>
                                                                    <a:cxn ang="T145">
                                                                      <a:pos x="T82" y="T83"/>
                                                                    </a:cxn>
                                                                    <a:cxn ang="T146">
                                                                      <a:pos x="T84" y="T85"/>
                                                                    </a:cxn>
                                                                    <a:cxn ang="T147">
                                                                      <a:pos x="T86" y="T87"/>
                                                                    </a:cxn>
                                                                    <a:cxn ang="T148">
                                                                      <a:pos x="T88" y="T89"/>
                                                                    </a:cxn>
                                                                    <a:cxn ang="T149">
                                                                      <a:pos x="T90" y="T91"/>
                                                                    </a:cxn>
                                                                    <a:cxn ang="T150">
                                                                      <a:pos x="T92" y="T93"/>
                                                                    </a:cxn>
                                                                    <a:cxn ang="T151">
                                                                      <a:pos x="T94" y="T95"/>
                                                                    </a:cxn>
                                                                    <a:cxn ang="T152">
                                                                      <a:pos x="T96" y="T97"/>
                                                                    </a:cxn>
                                                                    <a:cxn ang="T153">
                                                                      <a:pos x="T98" y="T99"/>
                                                                    </a:cxn>
                                                                    <a:cxn ang="T154">
                                                                      <a:pos x="T100" y="T101"/>
                                                                    </a:cxn>
                                                                    <a:cxn ang="T155">
                                                                      <a:pos x="T102" y="T103"/>
                                                                    </a:cxn>
                                                                  </a:cxnLst>
                                                                  <a:rect l="T156" t="T157" r="T158" b="T159"/>
                                                                  <a:pathLst>
                                                                    <a:path w="1758" h="345">
                                                                      <a:moveTo>
                                                                        <a:pt x="1725" y="88"/>
                                                                      </a:moveTo>
                                                                      <a:lnTo>
                                                                        <a:pt x="1725" y="88"/>
                                                                      </a:lnTo>
                                                                      <a:lnTo>
                                                                        <a:pt x="1725" y="81"/>
                                                                      </a:lnTo>
                                                                      <a:lnTo>
                                                                        <a:pt x="1733" y="88"/>
                                                                      </a:lnTo>
                                                                      <a:lnTo>
                                                                        <a:pt x="1750" y="81"/>
                                                                      </a:lnTo>
                                                                      <a:lnTo>
                                                                        <a:pt x="1758" y="73"/>
                                                                      </a:lnTo>
                                                                      <a:lnTo>
                                                                        <a:pt x="1750" y="73"/>
                                                                      </a:lnTo>
                                                                      <a:lnTo>
                                                                        <a:pt x="1750" y="66"/>
                                                                      </a:lnTo>
                                                                      <a:lnTo>
                                                                        <a:pt x="1733" y="66"/>
                                                                      </a:lnTo>
                                                                      <a:lnTo>
                                                                        <a:pt x="1733" y="73"/>
                                                                      </a:lnTo>
                                                                      <a:lnTo>
                                                                        <a:pt x="1725" y="73"/>
                                                                      </a:lnTo>
                                                                      <a:lnTo>
                                                                        <a:pt x="1717" y="66"/>
                                                                      </a:lnTo>
                                                                      <a:lnTo>
                                                                        <a:pt x="1709" y="59"/>
                                                                      </a:lnTo>
                                                                      <a:lnTo>
                                                                        <a:pt x="1709" y="66"/>
                                                                      </a:lnTo>
                                                                      <a:lnTo>
                                                                        <a:pt x="1717" y="73"/>
                                                                      </a:lnTo>
                                                                      <a:lnTo>
                                                                        <a:pt x="1717" y="81"/>
                                                                      </a:lnTo>
                                                                      <a:lnTo>
                                                                        <a:pt x="1709" y="81"/>
                                                                      </a:lnTo>
                                                                      <a:lnTo>
                                                                        <a:pt x="1701" y="88"/>
                                                                      </a:lnTo>
                                                                      <a:lnTo>
                                                                        <a:pt x="1692" y="88"/>
                                                                      </a:lnTo>
                                                                      <a:lnTo>
                                                                        <a:pt x="1668" y="81"/>
                                                                      </a:lnTo>
                                                                      <a:lnTo>
                                                                        <a:pt x="1651" y="81"/>
                                                                      </a:lnTo>
                                                                      <a:lnTo>
                                                                        <a:pt x="1643" y="81"/>
                                                                      </a:lnTo>
                                                                      <a:lnTo>
                                                                        <a:pt x="1635" y="66"/>
                                                                      </a:lnTo>
                                                                      <a:lnTo>
                                                                        <a:pt x="1635" y="73"/>
                                                                      </a:lnTo>
                                                                      <a:lnTo>
                                                                        <a:pt x="1627" y="73"/>
                                                                      </a:lnTo>
                                                                      <a:lnTo>
                                                                        <a:pt x="1627" y="66"/>
                                                                      </a:lnTo>
                                                                      <a:lnTo>
                                                                        <a:pt x="1618" y="66"/>
                                                                      </a:lnTo>
                                                                      <a:lnTo>
                                                                        <a:pt x="1618" y="59"/>
                                                                      </a:lnTo>
                                                                      <a:lnTo>
                                                                        <a:pt x="1618" y="51"/>
                                                                      </a:lnTo>
                                                                      <a:lnTo>
                                                                        <a:pt x="1627" y="44"/>
                                                                      </a:lnTo>
                                                                      <a:lnTo>
                                                                        <a:pt x="1643" y="22"/>
                                                                      </a:lnTo>
                                                                      <a:lnTo>
                                                                        <a:pt x="1643" y="14"/>
                                                                      </a:lnTo>
                                                                      <a:lnTo>
                                                                        <a:pt x="1635" y="7"/>
                                                                      </a:lnTo>
                                                                      <a:lnTo>
                                                                        <a:pt x="1627" y="7"/>
                                                                      </a:lnTo>
                                                                      <a:lnTo>
                                                                        <a:pt x="1618" y="0"/>
                                                                      </a:lnTo>
                                                                      <a:lnTo>
                                                                        <a:pt x="1610" y="0"/>
                                                                      </a:lnTo>
                                                                      <a:lnTo>
                                                                        <a:pt x="1618" y="0"/>
                                                                      </a:lnTo>
                                                                      <a:lnTo>
                                                                        <a:pt x="1618" y="7"/>
                                                                      </a:lnTo>
                                                                      <a:lnTo>
                                                                        <a:pt x="1610" y="7"/>
                                                                      </a:lnTo>
                                                                      <a:lnTo>
                                                                        <a:pt x="1602" y="22"/>
                                                                      </a:lnTo>
                                                                      <a:lnTo>
                                                                        <a:pt x="1602" y="29"/>
                                                                      </a:lnTo>
                                                                      <a:lnTo>
                                                                        <a:pt x="1586" y="37"/>
                                                                      </a:lnTo>
                                                                      <a:lnTo>
                                                                        <a:pt x="1586" y="44"/>
                                                                      </a:lnTo>
                                                                      <a:lnTo>
                                                                        <a:pt x="1594" y="44"/>
                                                                      </a:lnTo>
                                                                      <a:lnTo>
                                                                        <a:pt x="1602" y="51"/>
                                                                      </a:lnTo>
                                                                      <a:lnTo>
                                                                        <a:pt x="1594" y="51"/>
                                                                      </a:lnTo>
                                                                      <a:lnTo>
                                                                        <a:pt x="1586" y="59"/>
                                                                      </a:lnTo>
                                                                      <a:lnTo>
                                                                        <a:pt x="1586" y="66"/>
                                                                      </a:lnTo>
                                                                      <a:lnTo>
                                                                        <a:pt x="1577" y="66"/>
                                                                      </a:lnTo>
                                                                      <a:lnTo>
                                                                        <a:pt x="1577" y="73"/>
                                                                      </a:lnTo>
                                                                      <a:lnTo>
                                                                        <a:pt x="1586" y="73"/>
                                                                      </a:lnTo>
                                                                      <a:lnTo>
                                                                        <a:pt x="1586" y="81"/>
                                                                      </a:lnTo>
                                                                      <a:lnTo>
                                                                        <a:pt x="1577" y="88"/>
                                                                      </a:lnTo>
                                                                      <a:lnTo>
                                                                        <a:pt x="1569" y="81"/>
                                                                      </a:lnTo>
                                                                      <a:lnTo>
                                                                        <a:pt x="1569" y="88"/>
                                                                      </a:lnTo>
                                                                      <a:lnTo>
                                                                        <a:pt x="1553" y="88"/>
                                                                      </a:lnTo>
                                                                      <a:lnTo>
                                                                        <a:pt x="1553" y="81"/>
                                                                      </a:lnTo>
                                                                      <a:lnTo>
                                                                        <a:pt x="1528" y="81"/>
                                                                      </a:lnTo>
                                                                      <a:lnTo>
                                                                        <a:pt x="1520" y="81"/>
                                                                      </a:lnTo>
                                                                      <a:lnTo>
                                                                        <a:pt x="1512" y="81"/>
                                                                      </a:lnTo>
                                                                      <a:lnTo>
                                                                        <a:pt x="1495" y="81"/>
                                                                      </a:lnTo>
                                                                      <a:lnTo>
                                                                        <a:pt x="1479" y="81"/>
                                                                      </a:lnTo>
                                                                      <a:lnTo>
                                                                        <a:pt x="1471" y="73"/>
                                                                      </a:lnTo>
                                                                      <a:lnTo>
                                                                        <a:pt x="1462" y="73"/>
                                                                      </a:lnTo>
                                                                      <a:lnTo>
                                                                        <a:pt x="1446" y="73"/>
                                                                      </a:lnTo>
                                                                      <a:lnTo>
                                                                        <a:pt x="1438" y="73"/>
                                                                      </a:lnTo>
                                                                      <a:lnTo>
                                                                        <a:pt x="1413" y="73"/>
                                                                      </a:lnTo>
                                                                      <a:lnTo>
                                                                        <a:pt x="1372" y="73"/>
                                                                      </a:lnTo>
                                                                      <a:lnTo>
                                                                        <a:pt x="1339" y="59"/>
                                                                      </a:lnTo>
                                                                      <a:lnTo>
                                                                        <a:pt x="1331" y="51"/>
                                                                      </a:lnTo>
                                                                      <a:lnTo>
                                                                        <a:pt x="1323" y="51"/>
                                                                      </a:lnTo>
                                                                      <a:lnTo>
                                                                        <a:pt x="1314" y="51"/>
                                                                      </a:lnTo>
                                                                      <a:lnTo>
                                                                        <a:pt x="1282" y="59"/>
                                                                      </a:lnTo>
                                                                      <a:lnTo>
                                                                        <a:pt x="1265" y="59"/>
                                                                      </a:lnTo>
                                                                      <a:lnTo>
                                                                        <a:pt x="1249" y="59"/>
                                                                      </a:lnTo>
                                                                      <a:lnTo>
                                                                        <a:pt x="1232" y="59"/>
                                                                      </a:lnTo>
                                                                      <a:lnTo>
                                                                        <a:pt x="1216" y="66"/>
                                                                      </a:lnTo>
                                                                      <a:lnTo>
                                                                        <a:pt x="1199" y="66"/>
                                                                      </a:lnTo>
                                                                      <a:lnTo>
                                                                        <a:pt x="1191" y="73"/>
                                                                      </a:lnTo>
                                                                      <a:lnTo>
                                                                        <a:pt x="1158" y="73"/>
                                                                      </a:lnTo>
                                                                      <a:lnTo>
                                                                        <a:pt x="1125" y="81"/>
                                                                      </a:lnTo>
                                                                      <a:lnTo>
                                                                        <a:pt x="1060" y="81"/>
                                                                      </a:lnTo>
                                                                      <a:lnTo>
                                                                        <a:pt x="1052" y="88"/>
                                                                      </a:lnTo>
                                                                      <a:lnTo>
                                                                        <a:pt x="1019" y="88"/>
                                                                      </a:lnTo>
                                                                      <a:lnTo>
                                                                        <a:pt x="994" y="95"/>
                                                                      </a:lnTo>
                                                                      <a:lnTo>
                                                                        <a:pt x="978" y="95"/>
                                                                      </a:lnTo>
                                                                      <a:lnTo>
                                                                        <a:pt x="969" y="95"/>
                                                                      </a:lnTo>
                                                                      <a:lnTo>
                                                                        <a:pt x="961" y="95"/>
                                                                      </a:lnTo>
                                                                      <a:lnTo>
                                                                        <a:pt x="969" y="88"/>
                                                                      </a:lnTo>
                                                                      <a:lnTo>
                                                                        <a:pt x="978" y="81"/>
                                                                      </a:lnTo>
                                                                      <a:lnTo>
                                                                        <a:pt x="978" y="66"/>
                                                                      </a:lnTo>
                                                                      <a:lnTo>
                                                                        <a:pt x="969" y="66"/>
                                                                      </a:lnTo>
                                                                      <a:lnTo>
                                                                        <a:pt x="961" y="81"/>
                                                                      </a:lnTo>
                                                                      <a:lnTo>
                                                                        <a:pt x="953" y="88"/>
                                                                      </a:lnTo>
                                                                      <a:lnTo>
                                                                        <a:pt x="953" y="81"/>
                                                                      </a:lnTo>
                                                                      <a:lnTo>
                                                                        <a:pt x="953" y="73"/>
                                                                      </a:lnTo>
                                                                      <a:lnTo>
                                                                        <a:pt x="961" y="73"/>
                                                                      </a:lnTo>
                                                                      <a:lnTo>
                                                                        <a:pt x="953" y="66"/>
                                                                      </a:lnTo>
                                                                      <a:lnTo>
                                                                        <a:pt x="937" y="73"/>
                                                                      </a:lnTo>
                                                                      <a:lnTo>
                                                                        <a:pt x="928" y="73"/>
                                                                      </a:lnTo>
                                                                      <a:lnTo>
                                                                        <a:pt x="904" y="73"/>
                                                                      </a:lnTo>
                                                                      <a:lnTo>
                                                                        <a:pt x="895" y="66"/>
                                                                      </a:lnTo>
                                                                      <a:lnTo>
                                                                        <a:pt x="854" y="66"/>
                                                                      </a:lnTo>
                                                                      <a:lnTo>
                                                                        <a:pt x="838" y="66"/>
                                                                      </a:lnTo>
                                                                      <a:lnTo>
                                                                        <a:pt x="830" y="73"/>
                                                                      </a:lnTo>
                                                                      <a:lnTo>
                                                                        <a:pt x="838" y="73"/>
                                                                      </a:lnTo>
                                                                      <a:lnTo>
                                                                        <a:pt x="838" y="81"/>
                                                                      </a:lnTo>
                                                                      <a:lnTo>
                                                                        <a:pt x="822" y="88"/>
                                                                      </a:lnTo>
                                                                      <a:lnTo>
                                                                        <a:pt x="813" y="81"/>
                                                                      </a:lnTo>
                                                                      <a:lnTo>
                                                                        <a:pt x="805" y="88"/>
                                                                      </a:lnTo>
                                                                      <a:lnTo>
                                                                        <a:pt x="813" y="88"/>
                                                                      </a:lnTo>
                                                                      <a:lnTo>
                                                                        <a:pt x="822" y="95"/>
                                                                      </a:lnTo>
                                                                      <a:lnTo>
                                                                        <a:pt x="813" y="95"/>
                                                                      </a:lnTo>
                                                                      <a:lnTo>
                                                                        <a:pt x="813" y="103"/>
                                                                      </a:lnTo>
                                                                      <a:lnTo>
                                                                        <a:pt x="822" y="95"/>
                                                                      </a:lnTo>
                                                                      <a:lnTo>
                                                                        <a:pt x="830" y="103"/>
                                                                      </a:lnTo>
                                                                      <a:lnTo>
                                                                        <a:pt x="846" y="95"/>
                                                                      </a:lnTo>
                                                                      <a:lnTo>
                                                                        <a:pt x="879" y="95"/>
                                                                      </a:lnTo>
                                                                      <a:lnTo>
                                                                        <a:pt x="895" y="95"/>
                                                                      </a:lnTo>
                                                                      <a:lnTo>
                                                                        <a:pt x="904" y="95"/>
                                                                      </a:lnTo>
                                                                      <a:lnTo>
                                                                        <a:pt x="937" y="88"/>
                                                                      </a:lnTo>
                                                                      <a:lnTo>
                                                                        <a:pt x="937" y="95"/>
                                                                      </a:lnTo>
                                                                      <a:lnTo>
                                                                        <a:pt x="945" y="95"/>
                                                                      </a:lnTo>
                                                                      <a:lnTo>
                                                                        <a:pt x="945" y="103"/>
                                                                      </a:lnTo>
                                                                      <a:lnTo>
                                                                        <a:pt x="937" y="95"/>
                                                                      </a:lnTo>
                                                                      <a:lnTo>
                                                                        <a:pt x="895" y="103"/>
                                                                      </a:lnTo>
                                                                      <a:lnTo>
                                                                        <a:pt x="854" y="103"/>
                                                                      </a:lnTo>
                                                                      <a:lnTo>
                                                                        <a:pt x="838" y="103"/>
                                                                      </a:lnTo>
                                                                      <a:lnTo>
                                                                        <a:pt x="813" y="110"/>
                                                                      </a:lnTo>
                                                                      <a:lnTo>
                                                                        <a:pt x="805" y="110"/>
                                                                      </a:lnTo>
                                                                      <a:lnTo>
                                                                        <a:pt x="797" y="110"/>
                                                                      </a:lnTo>
                                                                      <a:lnTo>
                                                                        <a:pt x="780" y="117"/>
                                                                      </a:lnTo>
                                                                      <a:lnTo>
                                                                        <a:pt x="748" y="117"/>
                                                                      </a:lnTo>
                                                                      <a:lnTo>
                                                                        <a:pt x="739" y="117"/>
                                                                      </a:lnTo>
                                                                      <a:lnTo>
                                                                        <a:pt x="739" y="110"/>
                                                                      </a:lnTo>
                                                                      <a:lnTo>
                                                                        <a:pt x="731" y="110"/>
                                                                      </a:lnTo>
                                                                      <a:lnTo>
                                                                        <a:pt x="715" y="110"/>
                                                                      </a:lnTo>
                                                                      <a:lnTo>
                                                                        <a:pt x="731" y="117"/>
                                                                      </a:lnTo>
                                                                      <a:lnTo>
                                                                        <a:pt x="707" y="125"/>
                                                                      </a:lnTo>
                                                                      <a:lnTo>
                                                                        <a:pt x="633" y="125"/>
                                                                      </a:lnTo>
                                                                      <a:lnTo>
                                                                        <a:pt x="624" y="132"/>
                                                                      </a:lnTo>
                                                                      <a:lnTo>
                                                                        <a:pt x="608" y="132"/>
                                                                      </a:lnTo>
                                                                      <a:lnTo>
                                                                        <a:pt x="600" y="132"/>
                                                                      </a:lnTo>
                                                                      <a:lnTo>
                                                                        <a:pt x="592" y="139"/>
                                                                      </a:lnTo>
                                                                      <a:lnTo>
                                                                        <a:pt x="583" y="147"/>
                                                                      </a:lnTo>
                                                                      <a:lnTo>
                                                                        <a:pt x="559" y="154"/>
                                                                      </a:lnTo>
                                                                      <a:lnTo>
                                                                        <a:pt x="501" y="183"/>
                                                                      </a:lnTo>
                                                                      <a:lnTo>
                                                                        <a:pt x="485" y="183"/>
                                                                      </a:lnTo>
                                                                      <a:lnTo>
                                                                        <a:pt x="444" y="191"/>
                                                                      </a:lnTo>
                                                                      <a:lnTo>
                                                                        <a:pt x="419" y="206"/>
                                                                      </a:lnTo>
                                                                      <a:lnTo>
                                                                        <a:pt x="403" y="213"/>
                                                                      </a:lnTo>
                                                                      <a:lnTo>
                                                                        <a:pt x="386" y="213"/>
                                                                      </a:lnTo>
                                                                      <a:lnTo>
                                                                        <a:pt x="370" y="213"/>
                                                                      </a:lnTo>
                                                                      <a:lnTo>
                                                                        <a:pt x="362" y="220"/>
                                                                      </a:lnTo>
                                                                      <a:lnTo>
                                                                        <a:pt x="362" y="228"/>
                                                                      </a:lnTo>
                                                                      <a:lnTo>
                                                                        <a:pt x="353" y="228"/>
                                                                      </a:lnTo>
                                                                      <a:lnTo>
                                                                        <a:pt x="337" y="228"/>
                                                                      </a:lnTo>
                                                                      <a:lnTo>
                                                                        <a:pt x="320" y="235"/>
                                                                      </a:lnTo>
                                                                      <a:lnTo>
                                                                        <a:pt x="312" y="242"/>
                                                                      </a:lnTo>
                                                                      <a:lnTo>
                                                                        <a:pt x="288" y="242"/>
                                                                      </a:lnTo>
                                                                      <a:lnTo>
                                                                        <a:pt x="271" y="242"/>
                                                                      </a:lnTo>
                                                                      <a:lnTo>
                                                                        <a:pt x="255" y="242"/>
                                                                      </a:lnTo>
                                                                      <a:lnTo>
                                                                        <a:pt x="247" y="250"/>
                                                                      </a:lnTo>
                                                                      <a:lnTo>
                                                                        <a:pt x="238" y="250"/>
                                                                      </a:lnTo>
                                                                      <a:lnTo>
                                                                        <a:pt x="238" y="257"/>
                                                                      </a:lnTo>
                                                                      <a:lnTo>
                                                                        <a:pt x="230" y="264"/>
                                                                      </a:lnTo>
                                                                      <a:lnTo>
                                                                        <a:pt x="205" y="272"/>
                                                                      </a:lnTo>
                                                                      <a:lnTo>
                                                                        <a:pt x="189" y="286"/>
                                                                      </a:lnTo>
                                                                      <a:lnTo>
                                                                        <a:pt x="181" y="286"/>
                                                                      </a:lnTo>
                                                                      <a:lnTo>
                                                                        <a:pt x="164" y="294"/>
                                                                      </a:lnTo>
                                                                      <a:lnTo>
                                                                        <a:pt x="148" y="294"/>
                                                                      </a:lnTo>
                                                                      <a:lnTo>
                                                                        <a:pt x="140" y="294"/>
                                                                      </a:lnTo>
                                                                      <a:lnTo>
                                                                        <a:pt x="132" y="294"/>
                                                                      </a:lnTo>
                                                                      <a:lnTo>
                                                                        <a:pt x="123" y="294"/>
                                                                      </a:lnTo>
                                                                      <a:lnTo>
                                                                        <a:pt x="115" y="301"/>
                                                                      </a:lnTo>
                                                                      <a:lnTo>
                                                                        <a:pt x="107" y="316"/>
                                                                      </a:lnTo>
                                                                      <a:lnTo>
                                                                        <a:pt x="90" y="316"/>
                                                                      </a:lnTo>
                                                                      <a:lnTo>
                                                                        <a:pt x="82" y="323"/>
                                                                      </a:lnTo>
                                                                      <a:lnTo>
                                                                        <a:pt x="66" y="330"/>
                                                                      </a:lnTo>
                                                                      <a:lnTo>
                                                                        <a:pt x="58" y="338"/>
                                                                      </a:lnTo>
                                                                      <a:lnTo>
                                                                        <a:pt x="49" y="338"/>
                                                                      </a:lnTo>
                                                                      <a:lnTo>
                                                                        <a:pt x="33" y="338"/>
                                                                      </a:lnTo>
                                                                      <a:lnTo>
                                                                        <a:pt x="16" y="345"/>
                                                                      </a:lnTo>
                                                                      <a:lnTo>
                                                                        <a:pt x="0" y="338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78" name="Rectangle 63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2127" y="2306"/>
                                                                  <a:ext cx="614" cy="124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79" name="Rectangle 77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1674" y="3375"/>
                                                                  <a:ext cx="366" cy="123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0" name="Rectangle 79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3184" y="3571"/>
                                                                  <a:ext cx="281" cy="123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2" name="Rectangle 85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1188" y="2635"/>
                                                                  <a:ext cx="259" cy="123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4" name="Freeform 91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2462" y="1392"/>
                                                                  <a:ext cx="1315" cy="432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0 w 1002"/>
                                                                    <a:gd name="T1" fmla="*/ 55 h 309"/>
                                                                    <a:gd name="T2" fmla="*/ 84 w 1002"/>
                                                                    <a:gd name="T3" fmla="*/ 112 h 309"/>
                                                                    <a:gd name="T4" fmla="*/ 210 w 1002"/>
                                                                    <a:gd name="T5" fmla="*/ 219 h 309"/>
                                                                    <a:gd name="T6" fmla="*/ 291 w 1002"/>
                                                                    <a:gd name="T7" fmla="*/ 280 h 309"/>
                                                                    <a:gd name="T8" fmla="*/ 420 w 1002"/>
                                                                    <a:gd name="T9" fmla="*/ 219 h 309"/>
                                                                    <a:gd name="T10" fmla="*/ 541 w 1002"/>
                                                                    <a:gd name="T11" fmla="*/ 112 h 309"/>
                                                                    <a:gd name="T12" fmla="*/ 672 w 1002"/>
                                                                    <a:gd name="T13" fmla="*/ 219 h 309"/>
                                                                    <a:gd name="T14" fmla="*/ 672 w 1002"/>
                                                                    <a:gd name="T15" fmla="*/ 391 h 309"/>
                                                                    <a:gd name="T16" fmla="*/ 710 w 1002"/>
                                                                    <a:gd name="T17" fmla="*/ 440 h 309"/>
                                                                    <a:gd name="T18" fmla="*/ 751 w 1002"/>
                                                                    <a:gd name="T19" fmla="*/ 823 h 309"/>
                                                                    <a:gd name="T20" fmla="*/ 837 w 1002"/>
                                                                    <a:gd name="T21" fmla="*/ 988 h 309"/>
                                                                    <a:gd name="T22" fmla="*/ 920 w 1002"/>
                                                                    <a:gd name="T23" fmla="*/ 1100 h 309"/>
                                                                    <a:gd name="T24" fmla="*/ 1047 w 1002"/>
                                                                    <a:gd name="T25" fmla="*/ 1100 h 309"/>
                                                                    <a:gd name="T26" fmla="*/ 1047 w 1002"/>
                                                                    <a:gd name="T27" fmla="*/ 1208 h 309"/>
                                                                    <a:gd name="T28" fmla="*/ 1175 w 1002"/>
                                                                    <a:gd name="T29" fmla="*/ 1313 h 309"/>
                                                                    <a:gd name="T30" fmla="*/ 1297 w 1002"/>
                                                                    <a:gd name="T31" fmla="*/ 1371 h 309"/>
                                                                    <a:gd name="T32" fmla="*/ 1339 w 1002"/>
                                                                    <a:gd name="T33" fmla="*/ 1423 h 309"/>
                                                                    <a:gd name="T34" fmla="*/ 1424 w 1002"/>
                                                                    <a:gd name="T35" fmla="*/ 1538 h 309"/>
                                                                    <a:gd name="T36" fmla="*/ 1507 w 1002"/>
                                                                    <a:gd name="T37" fmla="*/ 1592 h 309"/>
                                                                    <a:gd name="T38" fmla="*/ 1634 w 1002"/>
                                                                    <a:gd name="T39" fmla="*/ 1592 h 309"/>
                                                                    <a:gd name="T40" fmla="*/ 1717 w 1002"/>
                                                                    <a:gd name="T41" fmla="*/ 1478 h 309"/>
                                                                    <a:gd name="T42" fmla="*/ 1717 w 1002"/>
                                                                    <a:gd name="T43" fmla="*/ 1648 h 309"/>
                                                                    <a:gd name="T44" fmla="*/ 1803 w 1002"/>
                                                                    <a:gd name="T45" fmla="*/ 1648 h 309"/>
                                                                    <a:gd name="T46" fmla="*/ 1882 w 1002"/>
                                                                    <a:gd name="T47" fmla="*/ 1704 h 309"/>
                                                                    <a:gd name="T48" fmla="*/ 1928 w 1002"/>
                                                                    <a:gd name="T49" fmla="*/ 1757 h 309"/>
                                                                    <a:gd name="T50" fmla="*/ 2012 w 1002"/>
                                                                    <a:gd name="T51" fmla="*/ 1813 h 309"/>
                                                                    <a:gd name="T52" fmla="*/ 2260 w 1002"/>
                                                                    <a:gd name="T53" fmla="*/ 1423 h 309"/>
                                                                    <a:gd name="T54" fmla="*/ 2470 w 1002"/>
                                                                    <a:gd name="T55" fmla="*/ 1208 h 309"/>
                                                                    <a:gd name="T56" fmla="*/ 3144 w 1002"/>
                                                                    <a:gd name="T57" fmla="*/ 1151 h 309"/>
                                                                    <a:gd name="T58" fmla="*/ 3815 w 1002"/>
                                                                    <a:gd name="T59" fmla="*/ 1100 h 309"/>
                                                                    <a:gd name="T60" fmla="*/ 4235 w 1002"/>
                                                                    <a:gd name="T61" fmla="*/ 1423 h 309"/>
                                                                    <a:gd name="T62" fmla="*/ 4614 w 1002"/>
                                                                    <a:gd name="T63" fmla="*/ 1592 h 309"/>
                                                                    <a:gd name="T64" fmla="*/ 4908 w 1002"/>
                                                                    <a:gd name="T65" fmla="*/ 2307 h 309"/>
                                                                    <a:gd name="T66" fmla="*/ 5121 w 1002"/>
                                                                    <a:gd name="T67" fmla="*/ 2249 h 309"/>
                                                                    <a:gd name="T68" fmla="*/ 0 60000 65536"/>
                                                                    <a:gd name="T69" fmla="*/ 0 60000 65536"/>
                                                                    <a:gd name="T70" fmla="*/ 0 60000 65536"/>
                                                                    <a:gd name="T71" fmla="*/ 0 60000 65536"/>
                                                                    <a:gd name="T72" fmla="*/ 0 60000 65536"/>
                                                                    <a:gd name="T73" fmla="*/ 0 60000 65536"/>
                                                                    <a:gd name="T74" fmla="*/ 0 60000 65536"/>
                                                                    <a:gd name="T75" fmla="*/ 0 60000 65536"/>
                                                                    <a:gd name="T76" fmla="*/ 0 60000 65536"/>
                                                                    <a:gd name="T77" fmla="*/ 0 60000 65536"/>
                                                                    <a:gd name="T78" fmla="*/ 0 60000 65536"/>
                                                                    <a:gd name="T79" fmla="*/ 0 60000 65536"/>
                                                                    <a:gd name="T80" fmla="*/ 0 60000 65536"/>
                                                                    <a:gd name="T81" fmla="*/ 0 60000 65536"/>
                                                                    <a:gd name="T82" fmla="*/ 0 60000 65536"/>
                                                                    <a:gd name="T83" fmla="*/ 0 60000 65536"/>
                                                                    <a:gd name="T84" fmla="*/ 0 60000 65536"/>
                                                                    <a:gd name="T85" fmla="*/ 0 60000 65536"/>
                                                                    <a:gd name="T86" fmla="*/ 0 60000 65536"/>
                                                                    <a:gd name="T87" fmla="*/ 0 60000 65536"/>
                                                                    <a:gd name="T88" fmla="*/ 0 60000 65536"/>
                                                                    <a:gd name="T89" fmla="*/ 0 60000 65536"/>
                                                                    <a:gd name="T90" fmla="*/ 0 60000 65536"/>
                                                                    <a:gd name="T91" fmla="*/ 0 60000 65536"/>
                                                                    <a:gd name="T92" fmla="*/ 0 60000 65536"/>
                                                                    <a:gd name="T93" fmla="*/ 0 60000 65536"/>
                                                                    <a:gd name="T94" fmla="*/ 0 60000 65536"/>
                                                                    <a:gd name="T95" fmla="*/ 0 60000 65536"/>
                                                                    <a:gd name="T96" fmla="*/ 0 60000 65536"/>
                                                                    <a:gd name="T97" fmla="*/ 0 60000 65536"/>
                                                                    <a:gd name="T98" fmla="*/ 0 60000 65536"/>
                                                                    <a:gd name="T99" fmla="*/ 0 60000 65536"/>
                                                                    <a:gd name="T100" fmla="*/ 0 60000 65536"/>
                                                                    <a:gd name="T101" fmla="*/ 0 60000 65536"/>
                                                                    <a:gd name="T102" fmla="*/ 0 w 1002"/>
                                                                    <a:gd name="T103" fmla="*/ 0 h 309"/>
                                                                    <a:gd name="T104" fmla="*/ 1002 w 1002"/>
                                                                    <a:gd name="T105" fmla="*/ 309 h 309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68">
                                                                      <a:pos x="T0" y="T1"/>
                                                                    </a:cxn>
                                                                    <a:cxn ang="T69">
                                                                      <a:pos x="T2" y="T3"/>
                                                                    </a:cxn>
                                                                    <a:cxn ang="T70">
                                                                      <a:pos x="T4" y="T5"/>
                                                                    </a:cxn>
                                                                    <a:cxn ang="T71">
                                                                      <a:pos x="T6" y="T7"/>
                                                                    </a:cxn>
                                                                    <a:cxn ang="T72">
                                                                      <a:pos x="T8" y="T9"/>
                                                                    </a:cxn>
                                                                    <a:cxn ang="T73">
                                                                      <a:pos x="T10" y="T11"/>
                                                                    </a:cxn>
                                                                    <a:cxn ang="T74">
                                                                      <a:pos x="T12" y="T13"/>
                                                                    </a:cxn>
                                                                    <a:cxn ang="T75">
                                                                      <a:pos x="T14" y="T15"/>
                                                                    </a:cxn>
                                                                    <a:cxn ang="T76">
                                                                      <a:pos x="T16" y="T17"/>
                                                                    </a:cxn>
                                                                    <a:cxn ang="T77">
                                                                      <a:pos x="T18" y="T19"/>
                                                                    </a:cxn>
                                                                    <a:cxn ang="T78">
                                                                      <a:pos x="T20" y="T21"/>
                                                                    </a:cxn>
                                                                    <a:cxn ang="T79">
                                                                      <a:pos x="T22" y="T23"/>
                                                                    </a:cxn>
                                                                    <a:cxn ang="T80">
                                                                      <a:pos x="T24" y="T25"/>
                                                                    </a:cxn>
                                                                    <a:cxn ang="T81">
                                                                      <a:pos x="T26" y="T27"/>
                                                                    </a:cxn>
                                                                    <a:cxn ang="T82">
                                                                      <a:pos x="T28" y="T29"/>
                                                                    </a:cxn>
                                                                    <a:cxn ang="T83">
                                                                      <a:pos x="T30" y="T31"/>
                                                                    </a:cxn>
                                                                    <a:cxn ang="T84">
                                                                      <a:pos x="T32" y="T33"/>
                                                                    </a:cxn>
                                                                    <a:cxn ang="T85">
                                                                      <a:pos x="T34" y="T35"/>
                                                                    </a:cxn>
                                                                    <a:cxn ang="T86">
                                                                      <a:pos x="T36" y="T37"/>
                                                                    </a:cxn>
                                                                    <a:cxn ang="T87">
                                                                      <a:pos x="T38" y="T39"/>
                                                                    </a:cxn>
                                                                    <a:cxn ang="T88">
                                                                      <a:pos x="T40" y="T41"/>
                                                                    </a:cxn>
                                                                    <a:cxn ang="T89">
                                                                      <a:pos x="T42" y="T43"/>
                                                                    </a:cxn>
                                                                    <a:cxn ang="T90">
                                                                      <a:pos x="T44" y="T45"/>
                                                                    </a:cxn>
                                                                    <a:cxn ang="T91">
                                                                      <a:pos x="T46" y="T47"/>
                                                                    </a:cxn>
                                                                    <a:cxn ang="T92">
                                                                      <a:pos x="T48" y="T49"/>
                                                                    </a:cxn>
                                                                    <a:cxn ang="T93">
                                                                      <a:pos x="T50" y="T51"/>
                                                                    </a:cxn>
                                                                    <a:cxn ang="T94">
                                                                      <a:pos x="T52" y="T53"/>
                                                                    </a:cxn>
                                                                    <a:cxn ang="T95">
                                                                      <a:pos x="T54" y="T55"/>
                                                                    </a:cxn>
                                                                    <a:cxn ang="T96">
                                                                      <a:pos x="T56" y="T57"/>
                                                                    </a:cxn>
                                                                    <a:cxn ang="T97">
                                                                      <a:pos x="T58" y="T59"/>
                                                                    </a:cxn>
                                                                    <a:cxn ang="T98">
                                                                      <a:pos x="T60" y="T61"/>
                                                                    </a:cxn>
                                                                    <a:cxn ang="T99">
                                                                      <a:pos x="T62" y="T63"/>
                                                                    </a:cxn>
                                                                    <a:cxn ang="T100">
                                                                      <a:pos x="T64" y="T65"/>
                                                                    </a:cxn>
                                                                    <a:cxn ang="T101">
                                                                      <a:pos x="T66" y="T67"/>
                                                                    </a:cxn>
                                                                  </a:cxnLst>
                                                                  <a:rect l="T102" t="T103" r="T104" b="T105"/>
                                                                  <a:pathLst>
                                                                    <a:path w="1002" h="309">
                                                                      <a:moveTo>
                                                                        <a:pt x="0" y="0"/>
                                                                      </a:moveTo>
                                                                      <a:lnTo>
                                                                        <a:pt x="0" y="7"/>
                                                                      </a:lnTo>
                                                                      <a:lnTo>
                                                                        <a:pt x="8" y="7"/>
                                                                      </a:lnTo>
                                                                      <a:lnTo>
                                                                        <a:pt x="16" y="15"/>
                                                                      </a:lnTo>
                                                                      <a:lnTo>
                                                                        <a:pt x="32" y="22"/>
                                                                      </a:lnTo>
                                                                      <a:lnTo>
                                                                        <a:pt x="41" y="29"/>
                                                                      </a:lnTo>
                                                                      <a:lnTo>
                                                                        <a:pt x="49" y="37"/>
                                                                      </a:lnTo>
                                                                      <a:lnTo>
                                                                        <a:pt x="57" y="37"/>
                                                                      </a:lnTo>
                                                                      <a:lnTo>
                                                                        <a:pt x="73" y="37"/>
                                                                      </a:lnTo>
                                                                      <a:lnTo>
                                                                        <a:pt x="82" y="29"/>
                                                                      </a:lnTo>
                                                                      <a:lnTo>
                                                                        <a:pt x="98" y="15"/>
                                                                      </a:lnTo>
                                                                      <a:lnTo>
                                                                        <a:pt x="106" y="15"/>
                                                                      </a:lnTo>
                                                                      <a:lnTo>
                                                                        <a:pt x="123" y="22"/>
                                                                      </a:lnTo>
                                                                      <a:lnTo>
                                                                        <a:pt x="131" y="29"/>
                                                                      </a:lnTo>
                                                                      <a:lnTo>
                                                                        <a:pt x="131" y="44"/>
                                                                      </a:lnTo>
                                                                      <a:lnTo>
                                                                        <a:pt x="131" y="52"/>
                                                                      </a:lnTo>
                                                                      <a:lnTo>
                                                                        <a:pt x="139" y="52"/>
                                                                      </a:lnTo>
                                                                      <a:lnTo>
                                                                        <a:pt x="139" y="59"/>
                                                                      </a:lnTo>
                                                                      <a:lnTo>
                                                                        <a:pt x="147" y="66"/>
                                                                      </a:lnTo>
                                                                      <a:lnTo>
                                                                        <a:pt x="147" y="110"/>
                                                                      </a:lnTo>
                                                                      <a:lnTo>
                                                                        <a:pt x="164" y="125"/>
                                                                      </a:lnTo>
                                                                      <a:lnTo>
                                                                        <a:pt x="164" y="132"/>
                                                                      </a:lnTo>
                                                                      <a:lnTo>
                                                                        <a:pt x="172" y="140"/>
                                                                      </a:lnTo>
                                                                      <a:lnTo>
                                                                        <a:pt x="180" y="147"/>
                                                                      </a:lnTo>
                                                                      <a:lnTo>
                                                                        <a:pt x="205" y="147"/>
                                                                      </a:lnTo>
                                                                      <a:lnTo>
                                                                        <a:pt x="205" y="154"/>
                                                                      </a:lnTo>
                                                                      <a:lnTo>
                                                                        <a:pt x="205" y="162"/>
                                                                      </a:lnTo>
                                                                      <a:lnTo>
                                                                        <a:pt x="213" y="169"/>
                                                                      </a:lnTo>
                                                                      <a:lnTo>
                                                                        <a:pt x="230" y="176"/>
                                                                      </a:lnTo>
                                                                      <a:lnTo>
                                                                        <a:pt x="246" y="184"/>
                                                                      </a:lnTo>
                                                                      <a:lnTo>
                                                                        <a:pt x="254" y="184"/>
                                                                      </a:lnTo>
                                                                      <a:lnTo>
                                                                        <a:pt x="262" y="191"/>
                                                                      </a:lnTo>
                                                                      <a:lnTo>
                                                                        <a:pt x="271" y="198"/>
                                                                      </a:lnTo>
                                                                      <a:lnTo>
                                                                        <a:pt x="279" y="206"/>
                                                                      </a:lnTo>
                                                                      <a:lnTo>
                                                                        <a:pt x="295" y="213"/>
                                                                      </a:lnTo>
                                                                      <a:lnTo>
                                                                        <a:pt x="312" y="220"/>
                                                                      </a:lnTo>
                                                                      <a:lnTo>
                                                                        <a:pt x="320" y="213"/>
                                                                      </a:lnTo>
                                                                      <a:lnTo>
                                                                        <a:pt x="328" y="206"/>
                                                                      </a:lnTo>
                                                                      <a:lnTo>
                                                                        <a:pt x="336" y="198"/>
                                                                      </a:lnTo>
                                                                      <a:lnTo>
                                                                        <a:pt x="336" y="213"/>
                                                                      </a:lnTo>
                                                                      <a:lnTo>
                                                                        <a:pt x="336" y="220"/>
                                                                      </a:lnTo>
                                                                      <a:lnTo>
                                                                        <a:pt x="345" y="228"/>
                                                                      </a:lnTo>
                                                                      <a:lnTo>
                                                                        <a:pt x="353" y="220"/>
                                                                      </a:lnTo>
                                                                      <a:lnTo>
                                                                        <a:pt x="369" y="220"/>
                                                                      </a:lnTo>
                                                                      <a:lnTo>
                                                                        <a:pt x="369" y="228"/>
                                                                      </a:lnTo>
                                                                      <a:lnTo>
                                                                        <a:pt x="377" y="235"/>
                                                                      </a:lnTo>
                                                                      <a:lnTo>
                                                                        <a:pt x="394" y="235"/>
                                                                      </a:lnTo>
                                                                      <a:lnTo>
                                                                        <a:pt x="394" y="243"/>
                                                                      </a:lnTo>
                                                                      <a:lnTo>
                                                                        <a:pt x="419" y="220"/>
                                                                      </a:lnTo>
                                                                      <a:lnTo>
                                                                        <a:pt x="443" y="191"/>
                                                                      </a:lnTo>
                                                                      <a:lnTo>
                                                                        <a:pt x="460" y="169"/>
                                                                      </a:lnTo>
                                                                      <a:lnTo>
                                                                        <a:pt x="484" y="162"/>
                                                                      </a:lnTo>
                                                                      <a:lnTo>
                                                                        <a:pt x="525" y="154"/>
                                                                      </a:lnTo>
                                                                      <a:lnTo>
                                                                        <a:pt x="616" y="154"/>
                                                                      </a:lnTo>
                                                                      <a:lnTo>
                                                                        <a:pt x="673" y="147"/>
                                                                      </a:lnTo>
                                                                      <a:lnTo>
                                                                        <a:pt x="747" y="147"/>
                                                                      </a:lnTo>
                                                                      <a:lnTo>
                                                                        <a:pt x="788" y="169"/>
                                                                      </a:lnTo>
                                                                      <a:lnTo>
                                                                        <a:pt x="829" y="191"/>
                                                                      </a:lnTo>
                                                                      <a:lnTo>
                                                                        <a:pt x="879" y="206"/>
                                                                      </a:lnTo>
                                                                      <a:lnTo>
                                                                        <a:pt x="903" y="213"/>
                                                                      </a:lnTo>
                                                                      <a:lnTo>
                                                                        <a:pt x="936" y="257"/>
                                                                      </a:lnTo>
                                                                      <a:lnTo>
                                                                        <a:pt x="961" y="309"/>
                                                                      </a:lnTo>
                                                                      <a:lnTo>
                                                                        <a:pt x="985" y="301"/>
                                                                      </a:lnTo>
                                                                      <a:lnTo>
                                                                        <a:pt x="1002" y="301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5" name="Freeform 92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930" y="1515"/>
                                                                  <a:ext cx="420" cy="1172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126 w 320"/>
                                                                    <a:gd name="T1" fmla="*/ 6106 h 838"/>
                                                                    <a:gd name="T2" fmla="*/ 545 w 320"/>
                                                                    <a:gd name="T3" fmla="*/ 6106 h 838"/>
                                                                    <a:gd name="T4" fmla="*/ 757 w 320"/>
                                                                    <a:gd name="T5" fmla="*/ 5719 h 838"/>
                                                                    <a:gd name="T6" fmla="*/ 837 w 320"/>
                                                                    <a:gd name="T7" fmla="*/ 5119 h 838"/>
                                                                    <a:gd name="T8" fmla="*/ 1047 w 320"/>
                                                                    <a:gd name="T9" fmla="*/ 5059 h 838"/>
                                                                    <a:gd name="T10" fmla="*/ 1008 w 320"/>
                                                                    <a:gd name="T11" fmla="*/ 4845 h 838"/>
                                                                    <a:gd name="T12" fmla="*/ 837 w 320"/>
                                                                    <a:gd name="T13" fmla="*/ 4782 h 838"/>
                                                                    <a:gd name="T14" fmla="*/ 715 w 320"/>
                                                                    <a:gd name="T15" fmla="*/ 4675 h 838"/>
                                                                    <a:gd name="T16" fmla="*/ 545 w 320"/>
                                                                    <a:gd name="T17" fmla="*/ 4618 h 838"/>
                                                                    <a:gd name="T18" fmla="*/ 420 w 320"/>
                                                                    <a:gd name="T19" fmla="*/ 4510 h 838"/>
                                                                    <a:gd name="T20" fmla="*/ 458 w 320"/>
                                                                    <a:gd name="T21" fmla="*/ 4398 h 838"/>
                                                                    <a:gd name="T22" fmla="*/ 458 w 320"/>
                                                                    <a:gd name="T23" fmla="*/ 4186 h 838"/>
                                                                    <a:gd name="T24" fmla="*/ 507 w 320"/>
                                                                    <a:gd name="T25" fmla="*/ 4015 h 838"/>
                                                                    <a:gd name="T26" fmla="*/ 715 w 320"/>
                                                                    <a:gd name="T27" fmla="*/ 3906 h 838"/>
                                                                    <a:gd name="T28" fmla="*/ 965 w 320"/>
                                                                    <a:gd name="T29" fmla="*/ 3961 h 838"/>
                                                                    <a:gd name="T30" fmla="*/ 1093 w 320"/>
                                                                    <a:gd name="T31" fmla="*/ 4015 h 838"/>
                                                                    <a:gd name="T32" fmla="*/ 1176 w 320"/>
                                                                    <a:gd name="T33" fmla="*/ 4126 h 838"/>
                                                                    <a:gd name="T34" fmla="*/ 1257 w 320"/>
                                                                    <a:gd name="T35" fmla="*/ 4015 h 838"/>
                                                                    <a:gd name="T36" fmla="*/ 1345 w 320"/>
                                                                    <a:gd name="T37" fmla="*/ 4070 h 838"/>
                                                                    <a:gd name="T38" fmla="*/ 1387 w 320"/>
                                                                    <a:gd name="T39" fmla="*/ 4240 h 838"/>
                                                                    <a:gd name="T40" fmla="*/ 1517 w 320"/>
                                                                    <a:gd name="T41" fmla="*/ 4284 h 838"/>
                                                                    <a:gd name="T42" fmla="*/ 1597 w 320"/>
                                                                    <a:gd name="T43" fmla="*/ 4350 h 838"/>
                                                                    <a:gd name="T44" fmla="*/ 1635 w 320"/>
                                                                    <a:gd name="T45" fmla="*/ 4284 h 838"/>
                                                                    <a:gd name="T46" fmla="*/ 1597 w 320"/>
                                                                    <a:gd name="T47" fmla="*/ 4240 h 838"/>
                                                                    <a:gd name="T48" fmla="*/ 1517 w 320"/>
                                                                    <a:gd name="T49" fmla="*/ 4126 h 838"/>
                                                                    <a:gd name="T50" fmla="*/ 1555 w 320"/>
                                                                    <a:gd name="T51" fmla="*/ 3961 h 838"/>
                                                                    <a:gd name="T52" fmla="*/ 1555 w 320"/>
                                                                    <a:gd name="T53" fmla="*/ 3852 h 838"/>
                                                                    <a:gd name="T54" fmla="*/ 1517 w 320"/>
                                                                    <a:gd name="T55" fmla="*/ 3741 h 838"/>
                                                                    <a:gd name="T56" fmla="*/ 1424 w 320"/>
                                                                    <a:gd name="T57" fmla="*/ 3582 h 838"/>
                                                                    <a:gd name="T58" fmla="*/ 1387 w 320"/>
                                                                    <a:gd name="T59" fmla="*/ 3414 h 838"/>
                                                                    <a:gd name="T60" fmla="*/ 1345 w 320"/>
                                                                    <a:gd name="T61" fmla="*/ 3302 h 838"/>
                                                                    <a:gd name="T62" fmla="*/ 1257 w 320"/>
                                                                    <a:gd name="T63" fmla="*/ 3190 h 838"/>
                                                                    <a:gd name="T64" fmla="*/ 1217 w 320"/>
                                                                    <a:gd name="T65" fmla="*/ 3190 h 838"/>
                                                                    <a:gd name="T66" fmla="*/ 1093 w 320"/>
                                                                    <a:gd name="T67" fmla="*/ 3190 h 838"/>
                                                                    <a:gd name="T68" fmla="*/ 1008 w 320"/>
                                                                    <a:gd name="T69" fmla="*/ 3190 h 838"/>
                                                                    <a:gd name="T70" fmla="*/ 1008 w 320"/>
                                                                    <a:gd name="T71" fmla="*/ 3022 h 838"/>
                                                                    <a:gd name="T72" fmla="*/ 1093 w 320"/>
                                                                    <a:gd name="T73" fmla="*/ 2806 h 838"/>
                                                                    <a:gd name="T74" fmla="*/ 1176 w 320"/>
                                                                    <a:gd name="T75" fmla="*/ 2642 h 838"/>
                                                                    <a:gd name="T76" fmla="*/ 1257 w 320"/>
                                                                    <a:gd name="T77" fmla="*/ 2590 h 838"/>
                                                                    <a:gd name="T78" fmla="*/ 1387 w 320"/>
                                                                    <a:gd name="T79" fmla="*/ 2590 h 838"/>
                                                                    <a:gd name="T80" fmla="*/ 1424 w 320"/>
                                                                    <a:gd name="T81" fmla="*/ 2533 h 838"/>
                                                                    <a:gd name="T82" fmla="*/ 1305 w 320"/>
                                                                    <a:gd name="T83" fmla="*/ 2362 h 838"/>
                                                                    <a:gd name="T84" fmla="*/ 1093 w 320"/>
                                                                    <a:gd name="T85" fmla="*/ 2253 h 838"/>
                                                                    <a:gd name="T86" fmla="*/ 1217 w 320"/>
                                                                    <a:gd name="T87" fmla="*/ 1708 h 838"/>
                                                                    <a:gd name="T88" fmla="*/ 927 w 320"/>
                                                                    <a:gd name="T89" fmla="*/ 1758 h 838"/>
                                                                    <a:gd name="T90" fmla="*/ 672 w 320"/>
                                                                    <a:gd name="T91" fmla="*/ 1326 h 838"/>
                                                                    <a:gd name="T92" fmla="*/ 757 w 320"/>
                                                                    <a:gd name="T93" fmla="*/ 604 h 838"/>
                                                                    <a:gd name="T94" fmla="*/ 627 w 320"/>
                                                                    <a:gd name="T95" fmla="*/ 280 h 838"/>
                                                                    <a:gd name="T96" fmla="*/ 837 w 320"/>
                                                                    <a:gd name="T97" fmla="*/ 0 h 838"/>
                                                                    <a:gd name="T98" fmla="*/ 0 60000 65536"/>
                                                                    <a:gd name="T99" fmla="*/ 0 60000 65536"/>
                                                                    <a:gd name="T100" fmla="*/ 0 60000 65536"/>
                                                                    <a:gd name="T101" fmla="*/ 0 60000 65536"/>
                                                                    <a:gd name="T102" fmla="*/ 0 60000 65536"/>
                                                                    <a:gd name="T103" fmla="*/ 0 60000 65536"/>
                                                                    <a:gd name="T104" fmla="*/ 0 60000 65536"/>
                                                                    <a:gd name="T105" fmla="*/ 0 60000 65536"/>
                                                                    <a:gd name="T106" fmla="*/ 0 60000 65536"/>
                                                                    <a:gd name="T107" fmla="*/ 0 60000 65536"/>
                                                                    <a:gd name="T108" fmla="*/ 0 60000 65536"/>
                                                                    <a:gd name="T109" fmla="*/ 0 60000 65536"/>
                                                                    <a:gd name="T110" fmla="*/ 0 60000 65536"/>
                                                                    <a:gd name="T111" fmla="*/ 0 60000 65536"/>
                                                                    <a:gd name="T112" fmla="*/ 0 60000 65536"/>
                                                                    <a:gd name="T113" fmla="*/ 0 60000 65536"/>
                                                                    <a:gd name="T114" fmla="*/ 0 60000 65536"/>
                                                                    <a:gd name="T115" fmla="*/ 0 60000 65536"/>
                                                                    <a:gd name="T116" fmla="*/ 0 60000 65536"/>
                                                                    <a:gd name="T117" fmla="*/ 0 60000 65536"/>
                                                                    <a:gd name="T118" fmla="*/ 0 60000 65536"/>
                                                                    <a:gd name="T119" fmla="*/ 0 60000 65536"/>
                                                                    <a:gd name="T120" fmla="*/ 0 60000 65536"/>
                                                                    <a:gd name="T121" fmla="*/ 0 60000 65536"/>
                                                                    <a:gd name="T122" fmla="*/ 0 60000 65536"/>
                                                                    <a:gd name="T123" fmla="*/ 0 60000 65536"/>
                                                                    <a:gd name="T124" fmla="*/ 0 60000 65536"/>
                                                                    <a:gd name="T125" fmla="*/ 0 60000 65536"/>
                                                                    <a:gd name="T126" fmla="*/ 0 60000 65536"/>
                                                                    <a:gd name="T127" fmla="*/ 0 60000 65536"/>
                                                                    <a:gd name="T128" fmla="*/ 0 60000 65536"/>
                                                                    <a:gd name="T129" fmla="*/ 0 60000 65536"/>
                                                                    <a:gd name="T130" fmla="*/ 0 60000 65536"/>
                                                                    <a:gd name="T131" fmla="*/ 0 60000 65536"/>
                                                                    <a:gd name="T132" fmla="*/ 0 60000 65536"/>
                                                                    <a:gd name="T133" fmla="*/ 0 60000 65536"/>
                                                                    <a:gd name="T134" fmla="*/ 0 60000 65536"/>
                                                                    <a:gd name="T135" fmla="*/ 0 60000 65536"/>
                                                                    <a:gd name="T136" fmla="*/ 0 60000 65536"/>
                                                                    <a:gd name="T137" fmla="*/ 0 60000 65536"/>
                                                                    <a:gd name="T138" fmla="*/ 0 60000 65536"/>
                                                                    <a:gd name="T139" fmla="*/ 0 60000 65536"/>
                                                                    <a:gd name="T140" fmla="*/ 0 60000 65536"/>
                                                                    <a:gd name="T141" fmla="*/ 0 60000 65536"/>
                                                                    <a:gd name="T142" fmla="*/ 0 60000 65536"/>
                                                                    <a:gd name="T143" fmla="*/ 0 60000 65536"/>
                                                                    <a:gd name="T144" fmla="*/ 0 60000 65536"/>
                                                                    <a:gd name="T145" fmla="*/ 0 60000 65536"/>
                                                                    <a:gd name="T146" fmla="*/ 0 60000 65536"/>
                                                                    <a:gd name="T147" fmla="*/ 0 w 320"/>
                                                                    <a:gd name="T148" fmla="*/ 0 h 838"/>
                                                                    <a:gd name="T149" fmla="*/ 320 w 320"/>
                                                                    <a:gd name="T150" fmla="*/ 838 h 838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98">
                                                                      <a:pos x="T0" y="T1"/>
                                                                    </a:cxn>
                                                                    <a:cxn ang="T99">
                                                                      <a:pos x="T2" y="T3"/>
                                                                    </a:cxn>
                                                                    <a:cxn ang="T100">
                                                                      <a:pos x="T4" y="T5"/>
                                                                    </a:cxn>
                                                                    <a:cxn ang="T101">
                                                                      <a:pos x="T6" y="T7"/>
                                                                    </a:cxn>
                                                                    <a:cxn ang="T102">
                                                                      <a:pos x="T8" y="T9"/>
                                                                    </a:cxn>
                                                                    <a:cxn ang="T103">
                                                                      <a:pos x="T10" y="T11"/>
                                                                    </a:cxn>
                                                                    <a:cxn ang="T104">
                                                                      <a:pos x="T12" y="T13"/>
                                                                    </a:cxn>
                                                                    <a:cxn ang="T105">
                                                                      <a:pos x="T14" y="T15"/>
                                                                    </a:cxn>
                                                                    <a:cxn ang="T106">
                                                                      <a:pos x="T16" y="T17"/>
                                                                    </a:cxn>
                                                                    <a:cxn ang="T107">
                                                                      <a:pos x="T18" y="T19"/>
                                                                    </a:cxn>
                                                                    <a:cxn ang="T108">
                                                                      <a:pos x="T20" y="T21"/>
                                                                    </a:cxn>
                                                                    <a:cxn ang="T109">
                                                                      <a:pos x="T22" y="T23"/>
                                                                    </a:cxn>
                                                                    <a:cxn ang="T110">
                                                                      <a:pos x="T24" y="T25"/>
                                                                    </a:cxn>
                                                                    <a:cxn ang="T111">
                                                                      <a:pos x="T26" y="T27"/>
                                                                    </a:cxn>
                                                                    <a:cxn ang="T112">
                                                                      <a:pos x="T28" y="T29"/>
                                                                    </a:cxn>
                                                                    <a:cxn ang="T113">
                                                                      <a:pos x="T30" y="T31"/>
                                                                    </a:cxn>
                                                                    <a:cxn ang="T114">
                                                                      <a:pos x="T32" y="T33"/>
                                                                    </a:cxn>
                                                                    <a:cxn ang="T115">
                                                                      <a:pos x="T34" y="T35"/>
                                                                    </a:cxn>
                                                                    <a:cxn ang="T116">
                                                                      <a:pos x="T36" y="T37"/>
                                                                    </a:cxn>
                                                                    <a:cxn ang="T117">
                                                                      <a:pos x="T38" y="T39"/>
                                                                    </a:cxn>
                                                                    <a:cxn ang="T118">
                                                                      <a:pos x="T40" y="T41"/>
                                                                    </a:cxn>
                                                                    <a:cxn ang="T119">
                                                                      <a:pos x="T42" y="T43"/>
                                                                    </a:cxn>
                                                                    <a:cxn ang="T120">
                                                                      <a:pos x="T44" y="T45"/>
                                                                    </a:cxn>
                                                                    <a:cxn ang="T121">
                                                                      <a:pos x="T46" y="T47"/>
                                                                    </a:cxn>
                                                                    <a:cxn ang="T122">
                                                                      <a:pos x="T48" y="T49"/>
                                                                    </a:cxn>
                                                                    <a:cxn ang="T123">
                                                                      <a:pos x="T50" y="T51"/>
                                                                    </a:cxn>
                                                                    <a:cxn ang="T124">
                                                                      <a:pos x="T52" y="T53"/>
                                                                    </a:cxn>
                                                                    <a:cxn ang="T125">
                                                                      <a:pos x="T54" y="T55"/>
                                                                    </a:cxn>
                                                                    <a:cxn ang="T126">
                                                                      <a:pos x="T56" y="T57"/>
                                                                    </a:cxn>
                                                                    <a:cxn ang="T127">
                                                                      <a:pos x="T58" y="T59"/>
                                                                    </a:cxn>
                                                                    <a:cxn ang="T128">
                                                                      <a:pos x="T60" y="T61"/>
                                                                    </a:cxn>
                                                                    <a:cxn ang="T129">
                                                                      <a:pos x="T62" y="T63"/>
                                                                    </a:cxn>
                                                                    <a:cxn ang="T130">
                                                                      <a:pos x="T64" y="T65"/>
                                                                    </a:cxn>
                                                                    <a:cxn ang="T131">
                                                                      <a:pos x="T66" y="T67"/>
                                                                    </a:cxn>
                                                                    <a:cxn ang="T132">
                                                                      <a:pos x="T68" y="T69"/>
                                                                    </a:cxn>
                                                                    <a:cxn ang="T133">
                                                                      <a:pos x="T70" y="T71"/>
                                                                    </a:cxn>
                                                                    <a:cxn ang="T134">
                                                                      <a:pos x="T72" y="T73"/>
                                                                    </a:cxn>
                                                                    <a:cxn ang="T135">
                                                                      <a:pos x="T74" y="T75"/>
                                                                    </a:cxn>
                                                                    <a:cxn ang="T136">
                                                                      <a:pos x="T76" y="T77"/>
                                                                    </a:cxn>
                                                                    <a:cxn ang="T137">
                                                                      <a:pos x="T78" y="T79"/>
                                                                    </a:cxn>
                                                                    <a:cxn ang="T138">
                                                                      <a:pos x="T80" y="T81"/>
                                                                    </a:cxn>
                                                                    <a:cxn ang="T139">
                                                                      <a:pos x="T82" y="T83"/>
                                                                    </a:cxn>
                                                                    <a:cxn ang="T140">
                                                                      <a:pos x="T84" y="T85"/>
                                                                    </a:cxn>
                                                                    <a:cxn ang="T141">
                                                                      <a:pos x="T86" y="T87"/>
                                                                    </a:cxn>
                                                                    <a:cxn ang="T142">
                                                                      <a:pos x="T88" y="T89"/>
                                                                    </a:cxn>
                                                                    <a:cxn ang="T143">
                                                                      <a:pos x="T90" y="T91"/>
                                                                    </a:cxn>
                                                                    <a:cxn ang="T144">
                                                                      <a:pos x="T92" y="T93"/>
                                                                    </a:cxn>
                                                                    <a:cxn ang="T145">
                                                                      <a:pos x="T94" y="T95"/>
                                                                    </a:cxn>
                                                                    <a:cxn ang="T146">
                                                                      <a:pos x="T96" y="T97"/>
                                                                    </a:cxn>
                                                                  </a:cxnLst>
                                                                  <a:rect l="T147" t="T148" r="T149" b="T150"/>
                                                                  <a:pathLst>
                                                                    <a:path w="320" h="838">
                                                                      <a:moveTo>
                                                                        <a:pt x="0" y="838"/>
                                                                      </a:moveTo>
                                                                      <a:lnTo>
                                                                        <a:pt x="8" y="823"/>
                                                                      </a:lnTo>
                                                                      <a:lnTo>
                                                                        <a:pt x="25" y="816"/>
                                                                      </a:lnTo>
                                                                      <a:lnTo>
                                                                        <a:pt x="90" y="830"/>
                                                                      </a:lnTo>
                                                                      <a:lnTo>
                                                                        <a:pt x="107" y="830"/>
                                                                      </a:lnTo>
                                                                      <a:lnTo>
                                                                        <a:pt x="107" y="816"/>
                                                                      </a:lnTo>
                                                                      <a:lnTo>
                                                                        <a:pt x="115" y="801"/>
                                                                      </a:lnTo>
                                                                      <a:lnTo>
                                                                        <a:pt x="115" y="786"/>
                                                                      </a:lnTo>
                                                                      <a:lnTo>
                                                                        <a:pt x="148" y="764"/>
                                                                      </a:lnTo>
                                                                      <a:lnTo>
                                                                        <a:pt x="140" y="713"/>
                                                                      </a:lnTo>
                                                                      <a:lnTo>
                                                                        <a:pt x="148" y="698"/>
                                                                      </a:lnTo>
                                                                      <a:lnTo>
                                                                        <a:pt x="164" y="684"/>
                                                                      </a:lnTo>
                                                                      <a:lnTo>
                                                                        <a:pt x="173" y="684"/>
                                                                      </a:lnTo>
                                                                      <a:lnTo>
                                                                        <a:pt x="197" y="684"/>
                                                                      </a:lnTo>
                                                                      <a:lnTo>
                                                                        <a:pt x="205" y="676"/>
                                                                      </a:lnTo>
                                                                      <a:lnTo>
                                                                        <a:pt x="214" y="676"/>
                                                                      </a:lnTo>
                                                                      <a:lnTo>
                                                                        <a:pt x="205" y="661"/>
                                                                      </a:lnTo>
                                                                      <a:lnTo>
                                                                        <a:pt x="197" y="647"/>
                                                                      </a:lnTo>
                                                                      <a:lnTo>
                                                                        <a:pt x="189" y="639"/>
                                                                      </a:lnTo>
                                                                      <a:lnTo>
                                                                        <a:pt x="173" y="639"/>
                                                                      </a:lnTo>
                                                                      <a:lnTo>
                                                                        <a:pt x="164" y="639"/>
                                                                      </a:lnTo>
                                                                      <a:lnTo>
                                                                        <a:pt x="156" y="632"/>
                                                                      </a:lnTo>
                                                                      <a:lnTo>
                                                                        <a:pt x="148" y="632"/>
                                                                      </a:lnTo>
                                                                      <a:lnTo>
                                                                        <a:pt x="140" y="625"/>
                                                                      </a:lnTo>
                                                                      <a:lnTo>
                                                                        <a:pt x="131" y="625"/>
                                                                      </a:lnTo>
                                                                      <a:lnTo>
                                                                        <a:pt x="123" y="625"/>
                                                                      </a:lnTo>
                                                                      <a:lnTo>
                                                                        <a:pt x="107" y="617"/>
                                                                      </a:lnTo>
                                                                      <a:lnTo>
                                                                        <a:pt x="99" y="617"/>
                                                                      </a:lnTo>
                                                                      <a:lnTo>
                                                                        <a:pt x="90" y="610"/>
                                                                      </a:lnTo>
                                                                      <a:lnTo>
                                                                        <a:pt x="82" y="603"/>
                                                                      </a:lnTo>
                                                                      <a:lnTo>
                                                                        <a:pt x="90" y="603"/>
                                                                      </a:lnTo>
                                                                      <a:lnTo>
                                                                        <a:pt x="90" y="595"/>
                                                                      </a:lnTo>
                                                                      <a:lnTo>
                                                                        <a:pt x="90" y="588"/>
                                                                      </a:lnTo>
                                                                      <a:lnTo>
                                                                        <a:pt x="90" y="581"/>
                                                                      </a:lnTo>
                                                                      <a:lnTo>
                                                                        <a:pt x="90" y="566"/>
                                                                      </a:lnTo>
                                                                      <a:lnTo>
                                                                        <a:pt x="90" y="559"/>
                                                                      </a:lnTo>
                                                                      <a:lnTo>
                                                                        <a:pt x="90" y="544"/>
                                                                      </a:lnTo>
                                                                      <a:lnTo>
                                                                        <a:pt x="90" y="537"/>
                                                                      </a:lnTo>
                                                                      <a:lnTo>
                                                                        <a:pt x="99" y="537"/>
                                                                      </a:lnTo>
                                                                      <a:lnTo>
                                                                        <a:pt x="115" y="522"/>
                                                                      </a:lnTo>
                                                                      <a:lnTo>
                                                                        <a:pt x="131" y="522"/>
                                                                      </a:lnTo>
                                                                      <a:lnTo>
                                                                        <a:pt x="140" y="522"/>
                                                                      </a:lnTo>
                                                                      <a:lnTo>
                                                                        <a:pt x="164" y="522"/>
                                                                      </a:lnTo>
                                                                      <a:lnTo>
                                                                        <a:pt x="173" y="529"/>
                                                                      </a:lnTo>
                                                                      <a:lnTo>
                                                                        <a:pt x="189" y="529"/>
                                                                      </a:lnTo>
                                                                      <a:lnTo>
                                                                        <a:pt x="197" y="529"/>
                                                                      </a:lnTo>
                                                                      <a:lnTo>
                                                                        <a:pt x="205" y="522"/>
                                                                      </a:lnTo>
                                                                      <a:lnTo>
                                                                        <a:pt x="214" y="537"/>
                                                                      </a:lnTo>
                                                                      <a:lnTo>
                                                                        <a:pt x="214" y="544"/>
                                                                      </a:lnTo>
                                                                      <a:lnTo>
                                                                        <a:pt x="222" y="551"/>
                                                                      </a:lnTo>
                                                                      <a:lnTo>
                                                                        <a:pt x="230" y="551"/>
                                                                      </a:lnTo>
                                                                      <a:lnTo>
                                                                        <a:pt x="238" y="551"/>
                                                                      </a:lnTo>
                                                                      <a:lnTo>
                                                                        <a:pt x="238" y="544"/>
                                                                      </a:lnTo>
                                                                      <a:lnTo>
                                                                        <a:pt x="246" y="537"/>
                                                                      </a:lnTo>
                                                                      <a:lnTo>
                                                                        <a:pt x="255" y="537"/>
                                                                      </a:lnTo>
                                                                      <a:lnTo>
                                                                        <a:pt x="263" y="544"/>
                                                                      </a:lnTo>
                                                                      <a:lnTo>
                                                                        <a:pt x="271" y="559"/>
                                                                      </a:lnTo>
                                                                      <a:lnTo>
                                                                        <a:pt x="271" y="566"/>
                                                                      </a:lnTo>
                                                                      <a:lnTo>
                                                                        <a:pt x="279" y="566"/>
                                                                      </a:lnTo>
                                                                      <a:lnTo>
                                                                        <a:pt x="288" y="573"/>
                                                                      </a:lnTo>
                                                                      <a:lnTo>
                                                                        <a:pt x="296" y="573"/>
                                                                      </a:lnTo>
                                                                      <a:lnTo>
                                                                        <a:pt x="296" y="581"/>
                                                                      </a:lnTo>
                                                                      <a:lnTo>
                                                                        <a:pt x="304" y="581"/>
                                                                      </a:lnTo>
                                                                      <a:lnTo>
                                                                        <a:pt x="312" y="581"/>
                                                                      </a:lnTo>
                                                                      <a:lnTo>
                                                                        <a:pt x="320" y="581"/>
                                                                      </a:lnTo>
                                                                      <a:lnTo>
                                                                        <a:pt x="320" y="573"/>
                                                                      </a:lnTo>
                                                                      <a:lnTo>
                                                                        <a:pt x="320" y="566"/>
                                                                      </a:lnTo>
                                                                      <a:lnTo>
                                                                        <a:pt x="312" y="566"/>
                                                                      </a:lnTo>
                                                                      <a:lnTo>
                                                                        <a:pt x="312" y="559"/>
                                                                      </a:lnTo>
                                                                      <a:lnTo>
                                                                        <a:pt x="304" y="551"/>
                                                                      </a:lnTo>
                                                                      <a:lnTo>
                                                                        <a:pt x="296" y="551"/>
                                                                      </a:lnTo>
                                                                      <a:lnTo>
                                                                        <a:pt x="296" y="544"/>
                                                                      </a:lnTo>
                                                                      <a:lnTo>
                                                                        <a:pt x="296" y="537"/>
                                                                      </a:lnTo>
                                                                      <a:lnTo>
                                                                        <a:pt x="304" y="529"/>
                                                                      </a:lnTo>
                                                                      <a:lnTo>
                                                                        <a:pt x="304" y="522"/>
                                                                      </a:lnTo>
                                                                      <a:lnTo>
                                                                        <a:pt x="304" y="515"/>
                                                                      </a:lnTo>
                                                                      <a:lnTo>
                                                                        <a:pt x="296" y="507"/>
                                                                      </a:lnTo>
                                                                      <a:lnTo>
                                                                        <a:pt x="296" y="500"/>
                                                                      </a:lnTo>
                                                                      <a:lnTo>
                                                                        <a:pt x="296" y="492"/>
                                                                      </a:lnTo>
                                                                      <a:lnTo>
                                                                        <a:pt x="288" y="485"/>
                                                                      </a:lnTo>
                                                                      <a:lnTo>
                                                                        <a:pt x="279" y="478"/>
                                                                      </a:lnTo>
                                                                      <a:lnTo>
                                                                        <a:pt x="279" y="470"/>
                                                                      </a:lnTo>
                                                                      <a:lnTo>
                                                                        <a:pt x="271" y="463"/>
                                                                      </a:lnTo>
                                                                      <a:lnTo>
                                                                        <a:pt x="271" y="456"/>
                                                                      </a:lnTo>
                                                                      <a:lnTo>
                                                                        <a:pt x="271" y="448"/>
                                                                      </a:lnTo>
                                                                      <a:lnTo>
                                                                        <a:pt x="271" y="441"/>
                                                                      </a:lnTo>
                                                                      <a:lnTo>
                                                                        <a:pt x="263" y="441"/>
                                                                      </a:lnTo>
                                                                      <a:lnTo>
                                                                        <a:pt x="263" y="434"/>
                                                                      </a:lnTo>
                                                                      <a:lnTo>
                                                                        <a:pt x="255" y="426"/>
                                                                      </a:lnTo>
                                                                      <a:lnTo>
                                                                        <a:pt x="246" y="426"/>
                                                                      </a:lnTo>
                                                                      <a:lnTo>
                                                                        <a:pt x="238" y="426"/>
                                                                      </a:lnTo>
                                                                      <a:lnTo>
                                                                        <a:pt x="230" y="426"/>
                                                                      </a:lnTo>
                                                                      <a:lnTo>
                                                                        <a:pt x="222" y="426"/>
                                                                      </a:lnTo>
                                                                      <a:lnTo>
                                                                        <a:pt x="214" y="426"/>
                                                                      </a:lnTo>
                                                                      <a:lnTo>
                                                                        <a:pt x="205" y="426"/>
                                                                      </a:lnTo>
                                                                      <a:lnTo>
                                                                        <a:pt x="197" y="426"/>
                                                                      </a:lnTo>
                                                                      <a:lnTo>
                                                                        <a:pt x="197" y="419"/>
                                                                      </a:lnTo>
                                                                      <a:lnTo>
                                                                        <a:pt x="197" y="412"/>
                                                                      </a:lnTo>
                                                                      <a:lnTo>
                                                                        <a:pt x="197" y="404"/>
                                                                      </a:lnTo>
                                                                      <a:lnTo>
                                                                        <a:pt x="205" y="397"/>
                                                                      </a:lnTo>
                                                                      <a:lnTo>
                                                                        <a:pt x="205" y="390"/>
                                                                      </a:lnTo>
                                                                      <a:lnTo>
                                                                        <a:pt x="214" y="375"/>
                                                                      </a:lnTo>
                                                                      <a:lnTo>
                                                                        <a:pt x="214" y="368"/>
                                                                      </a:lnTo>
                                                                      <a:lnTo>
                                                                        <a:pt x="222" y="360"/>
                                                                      </a:lnTo>
                                                                      <a:lnTo>
                                                                        <a:pt x="230" y="353"/>
                                                                      </a:lnTo>
                                                                      <a:lnTo>
                                                                        <a:pt x="238" y="346"/>
                                                                      </a:lnTo>
                                                                      <a:lnTo>
                                                                        <a:pt x="246" y="346"/>
                                                                      </a:lnTo>
                                                                      <a:lnTo>
                                                                        <a:pt x="255" y="346"/>
                                                                      </a:lnTo>
                                                                      <a:lnTo>
                                                                        <a:pt x="263" y="346"/>
                                                                      </a:lnTo>
                                                                      <a:lnTo>
                                                                        <a:pt x="271" y="346"/>
                                                                      </a:lnTo>
                                                                      <a:lnTo>
                                                                        <a:pt x="279" y="346"/>
                                                                      </a:lnTo>
                                                                      <a:lnTo>
                                                                        <a:pt x="288" y="338"/>
                                                                      </a:lnTo>
                                                                      <a:lnTo>
                                                                        <a:pt x="279" y="338"/>
                                                                      </a:lnTo>
                                                                      <a:lnTo>
                                                                        <a:pt x="263" y="331"/>
                                                                      </a:lnTo>
                                                                      <a:lnTo>
                                                                        <a:pt x="255" y="324"/>
                                                                      </a:lnTo>
                                                                      <a:lnTo>
                                                                        <a:pt x="255" y="316"/>
                                                                      </a:lnTo>
                                                                      <a:lnTo>
                                                                        <a:pt x="238" y="316"/>
                                                                      </a:lnTo>
                                                                      <a:lnTo>
                                                                        <a:pt x="222" y="316"/>
                                                                      </a:lnTo>
                                                                      <a:lnTo>
                                                                        <a:pt x="214" y="301"/>
                                                                      </a:lnTo>
                                                                      <a:lnTo>
                                                                        <a:pt x="230" y="279"/>
                                                                      </a:lnTo>
                                                                      <a:lnTo>
                                                                        <a:pt x="246" y="235"/>
                                                                      </a:lnTo>
                                                                      <a:lnTo>
                                                                        <a:pt x="238" y="228"/>
                                                                      </a:lnTo>
                                                                      <a:lnTo>
                                                                        <a:pt x="230" y="221"/>
                                                                      </a:lnTo>
                                                                      <a:lnTo>
                                                                        <a:pt x="214" y="228"/>
                                                                      </a:lnTo>
                                                                      <a:lnTo>
                                                                        <a:pt x="181" y="235"/>
                                                                      </a:lnTo>
                                                                      <a:lnTo>
                                                                        <a:pt x="156" y="235"/>
                                                                      </a:lnTo>
                                                                      <a:lnTo>
                                                                        <a:pt x="140" y="199"/>
                                                                      </a:lnTo>
                                                                      <a:lnTo>
                                                                        <a:pt x="131" y="177"/>
                                                                      </a:lnTo>
                                                                      <a:lnTo>
                                                                        <a:pt x="131" y="140"/>
                                                                      </a:lnTo>
                                                                      <a:lnTo>
                                                                        <a:pt x="140" y="110"/>
                                                                      </a:lnTo>
                                                                      <a:lnTo>
                                                                        <a:pt x="148" y="81"/>
                                                                      </a:lnTo>
                                                                      <a:lnTo>
                                                                        <a:pt x="123" y="59"/>
                                                                      </a:lnTo>
                                                                      <a:lnTo>
                                                                        <a:pt x="115" y="44"/>
                                                                      </a:lnTo>
                                                                      <a:lnTo>
                                                                        <a:pt x="123" y="37"/>
                                                                      </a:lnTo>
                                                                      <a:lnTo>
                                                                        <a:pt x="131" y="22"/>
                                                                      </a:lnTo>
                                                                      <a:lnTo>
                                                                        <a:pt x="140" y="15"/>
                                                                      </a:lnTo>
                                                                      <a:lnTo>
                                                                        <a:pt x="164" y="0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6" name="Freeform 93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3475" y="1813"/>
                                                                  <a:ext cx="377" cy="2013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759 w 287"/>
                                                                    <a:gd name="T1" fmla="*/ 10691 h 1440"/>
                                                                    <a:gd name="T2" fmla="*/ 884 w 287"/>
                                                                    <a:gd name="T3" fmla="*/ 10691 h 1440"/>
                                                                    <a:gd name="T4" fmla="*/ 1052 w 287"/>
                                                                    <a:gd name="T5" fmla="*/ 10691 h 1440"/>
                                                                    <a:gd name="T6" fmla="*/ 1013 w 287"/>
                                                                    <a:gd name="T7" fmla="*/ 10479 h 1440"/>
                                                                    <a:gd name="T8" fmla="*/ 969 w 287"/>
                                                                    <a:gd name="T9" fmla="*/ 10251 h 1440"/>
                                                                    <a:gd name="T10" fmla="*/ 969 w 287"/>
                                                                    <a:gd name="T11" fmla="*/ 10089 h 1440"/>
                                                                    <a:gd name="T12" fmla="*/ 969 w 287"/>
                                                                    <a:gd name="T13" fmla="*/ 9980 h 1440"/>
                                                                    <a:gd name="T14" fmla="*/ 923 w 287"/>
                                                                    <a:gd name="T15" fmla="*/ 9757 h 1440"/>
                                                                    <a:gd name="T16" fmla="*/ 923 w 287"/>
                                                                    <a:gd name="T17" fmla="*/ 9542 h 1440"/>
                                                                    <a:gd name="T18" fmla="*/ 801 w 287"/>
                                                                    <a:gd name="T19" fmla="*/ 9433 h 1440"/>
                                                                    <a:gd name="T20" fmla="*/ 634 w 287"/>
                                                                    <a:gd name="T21" fmla="*/ 9485 h 1440"/>
                                                                    <a:gd name="T22" fmla="*/ 504 w 287"/>
                                                                    <a:gd name="T23" fmla="*/ 9433 h 1440"/>
                                                                    <a:gd name="T24" fmla="*/ 550 w 287"/>
                                                                    <a:gd name="T25" fmla="*/ 9268 h 1440"/>
                                                                    <a:gd name="T26" fmla="*/ 462 w 287"/>
                                                                    <a:gd name="T27" fmla="*/ 9054 h 1440"/>
                                                                    <a:gd name="T28" fmla="*/ 424 w 287"/>
                                                                    <a:gd name="T29" fmla="*/ 8775 h 1440"/>
                                                                    <a:gd name="T30" fmla="*/ 334 w 287"/>
                                                                    <a:gd name="T31" fmla="*/ 8550 h 1440"/>
                                                                    <a:gd name="T32" fmla="*/ 296 w 287"/>
                                                                    <a:gd name="T33" fmla="*/ 8333 h 1440"/>
                                                                    <a:gd name="T34" fmla="*/ 248 w 287"/>
                                                                    <a:gd name="T35" fmla="*/ 8060 h 1440"/>
                                                                    <a:gd name="T36" fmla="*/ 167 w 287"/>
                                                                    <a:gd name="T37" fmla="*/ 7729 h 1440"/>
                                                                    <a:gd name="T38" fmla="*/ 84 w 287"/>
                                                                    <a:gd name="T39" fmla="*/ 7456 h 1440"/>
                                                                    <a:gd name="T40" fmla="*/ 0 w 287"/>
                                                                    <a:gd name="T41" fmla="*/ 7072 h 1440"/>
                                                                    <a:gd name="T42" fmla="*/ 84 w 287"/>
                                                                    <a:gd name="T43" fmla="*/ 6960 h 1440"/>
                                                                    <a:gd name="T44" fmla="*/ 125 w 287"/>
                                                                    <a:gd name="T45" fmla="*/ 6695 h 1440"/>
                                                                    <a:gd name="T46" fmla="*/ 84 w 287"/>
                                                                    <a:gd name="T47" fmla="*/ 6414 h 1440"/>
                                                                    <a:gd name="T48" fmla="*/ 210 w 287"/>
                                                                    <a:gd name="T49" fmla="*/ 6201 h 1440"/>
                                                                    <a:gd name="T50" fmla="*/ 248 w 287"/>
                                                                    <a:gd name="T51" fmla="*/ 6035 h 1440"/>
                                                                    <a:gd name="T52" fmla="*/ 424 w 287"/>
                                                                    <a:gd name="T53" fmla="*/ 5864 h 1440"/>
                                                                    <a:gd name="T54" fmla="*/ 462 w 287"/>
                                                                    <a:gd name="T55" fmla="*/ 5649 h 1440"/>
                                                                    <a:gd name="T56" fmla="*/ 550 w 287"/>
                                                                    <a:gd name="T57" fmla="*/ 5484 h 1440"/>
                                                                    <a:gd name="T58" fmla="*/ 550 w 287"/>
                                                                    <a:gd name="T59" fmla="*/ 5210 h 1440"/>
                                                                    <a:gd name="T60" fmla="*/ 590 w 287"/>
                                                                    <a:gd name="T61" fmla="*/ 4767 h 1440"/>
                                                                    <a:gd name="T62" fmla="*/ 715 w 287"/>
                                                                    <a:gd name="T63" fmla="*/ 4223 h 1440"/>
                                                                    <a:gd name="T64" fmla="*/ 838 w 287"/>
                                                                    <a:gd name="T65" fmla="*/ 3945 h 1440"/>
                                                                    <a:gd name="T66" fmla="*/ 923 w 287"/>
                                                                    <a:gd name="T67" fmla="*/ 3732 h 1440"/>
                                                                    <a:gd name="T68" fmla="*/ 1013 w 287"/>
                                                                    <a:gd name="T69" fmla="*/ 3678 h 1440"/>
                                                                    <a:gd name="T70" fmla="*/ 1052 w 287"/>
                                                                    <a:gd name="T71" fmla="*/ 3569 h 1440"/>
                                                                    <a:gd name="T72" fmla="*/ 1180 w 287"/>
                                                                    <a:gd name="T73" fmla="*/ 3453 h 1440"/>
                                                                    <a:gd name="T74" fmla="*/ 1180 w 287"/>
                                                                    <a:gd name="T75" fmla="*/ 3289 h 1440"/>
                                                                    <a:gd name="T76" fmla="*/ 1264 w 287"/>
                                                                    <a:gd name="T77" fmla="*/ 3179 h 1440"/>
                                                                    <a:gd name="T78" fmla="*/ 1432 w 287"/>
                                                                    <a:gd name="T79" fmla="*/ 3129 h 1440"/>
                                                                    <a:gd name="T80" fmla="*/ 1474 w 287"/>
                                                                    <a:gd name="T81" fmla="*/ 2849 h 1440"/>
                                                                    <a:gd name="T82" fmla="*/ 1394 w 287"/>
                                                                    <a:gd name="T83" fmla="*/ 2307 h 1440"/>
                                                                    <a:gd name="T84" fmla="*/ 1308 w 287"/>
                                                                    <a:gd name="T85" fmla="*/ 1703 h 1440"/>
                                                                    <a:gd name="T86" fmla="*/ 1223 w 287"/>
                                                                    <a:gd name="T87" fmla="*/ 1258 h 1440"/>
                                                                    <a:gd name="T88" fmla="*/ 1094 w 287"/>
                                                                    <a:gd name="T89" fmla="*/ 991 h 1440"/>
                                                                    <a:gd name="T90" fmla="*/ 969 w 287"/>
                                                                    <a:gd name="T91" fmla="*/ 934 h 1440"/>
                                                                    <a:gd name="T92" fmla="*/ 1052 w 287"/>
                                                                    <a:gd name="T93" fmla="*/ 604 h 1440"/>
                                                                    <a:gd name="T94" fmla="*/ 1143 w 287"/>
                                                                    <a:gd name="T95" fmla="*/ 334 h 1440"/>
                                                                    <a:gd name="T96" fmla="*/ 1223 w 287"/>
                                                                    <a:gd name="T97" fmla="*/ 57 h 1440"/>
                                                                    <a:gd name="T98" fmla="*/ 0 60000 65536"/>
                                                                    <a:gd name="T99" fmla="*/ 0 60000 65536"/>
                                                                    <a:gd name="T100" fmla="*/ 0 60000 65536"/>
                                                                    <a:gd name="T101" fmla="*/ 0 60000 65536"/>
                                                                    <a:gd name="T102" fmla="*/ 0 60000 65536"/>
                                                                    <a:gd name="T103" fmla="*/ 0 60000 65536"/>
                                                                    <a:gd name="T104" fmla="*/ 0 60000 65536"/>
                                                                    <a:gd name="T105" fmla="*/ 0 60000 65536"/>
                                                                    <a:gd name="T106" fmla="*/ 0 60000 65536"/>
                                                                    <a:gd name="T107" fmla="*/ 0 60000 65536"/>
                                                                    <a:gd name="T108" fmla="*/ 0 60000 65536"/>
                                                                    <a:gd name="T109" fmla="*/ 0 60000 65536"/>
                                                                    <a:gd name="T110" fmla="*/ 0 60000 65536"/>
                                                                    <a:gd name="T111" fmla="*/ 0 60000 65536"/>
                                                                    <a:gd name="T112" fmla="*/ 0 60000 65536"/>
                                                                    <a:gd name="T113" fmla="*/ 0 60000 65536"/>
                                                                    <a:gd name="T114" fmla="*/ 0 60000 65536"/>
                                                                    <a:gd name="T115" fmla="*/ 0 60000 65536"/>
                                                                    <a:gd name="T116" fmla="*/ 0 60000 65536"/>
                                                                    <a:gd name="T117" fmla="*/ 0 60000 65536"/>
                                                                    <a:gd name="T118" fmla="*/ 0 60000 65536"/>
                                                                    <a:gd name="T119" fmla="*/ 0 60000 65536"/>
                                                                    <a:gd name="T120" fmla="*/ 0 60000 65536"/>
                                                                    <a:gd name="T121" fmla="*/ 0 60000 65536"/>
                                                                    <a:gd name="T122" fmla="*/ 0 60000 65536"/>
                                                                    <a:gd name="T123" fmla="*/ 0 60000 65536"/>
                                                                    <a:gd name="T124" fmla="*/ 0 60000 65536"/>
                                                                    <a:gd name="T125" fmla="*/ 0 60000 65536"/>
                                                                    <a:gd name="T126" fmla="*/ 0 60000 65536"/>
                                                                    <a:gd name="T127" fmla="*/ 0 60000 65536"/>
                                                                    <a:gd name="T128" fmla="*/ 0 60000 65536"/>
                                                                    <a:gd name="T129" fmla="*/ 0 60000 65536"/>
                                                                    <a:gd name="T130" fmla="*/ 0 60000 65536"/>
                                                                    <a:gd name="T131" fmla="*/ 0 60000 65536"/>
                                                                    <a:gd name="T132" fmla="*/ 0 60000 65536"/>
                                                                    <a:gd name="T133" fmla="*/ 0 60000 65536"/>
                                                                    <a:gd name="T134" fmla="*/ 0 60000 65536"/>
                                                                    <a:gd name="T135" fmla="*/ 0 60000 65536"/>
                                                                    <a:gd name="T136" fmla="*/ 0 60000 65536"/>
                                                                    <a:gd name="T137" fmla="*/ 0 60000 65536"/>
                                                                    <a:gd name="T138" fmla="*/ 0 60000 65536"/>
                                                                    <a:gd name="T139" fmla="*/ 0 60000 65536"/>
                                                                    <a:gd name="T140" fmla="*/ 0 60000 65536"/>
                                                                    <a:gd name="T141" fmla="*/ 0 60000 65536"/>
                                                                    <a:gd name="T142" fmla="*/ 0 60000 65536"/>
                                                                    <a:gd name="T143" fmla="*/ 0 60000 65536"/>
                                                                    <a:gd name="T144" fmla="*/ 0 60000 65536"/>
                                                                    <a:gd name="T145" fmla="*/ 0 60000 65536"/>
                                                                    <a:gd name="T146" fmla="*/ 0 60000 65536"/>
                                                                    <a:gd name="T147" fmla="*/ 0 w 287"/>
                                                                    <a:gd name="T148" fmla="*/ 0 h 1440"/>
                                                                    <a:gd name="T149" fmla="*/ 287 w 287"/>
                                                                    <a:gd name="T150" fmla="*/ 1440 h 1440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98">
                                                                      <a:pos x="T0" y="T1"/>
                                                                    </a:cxn>
                                                                    <a:cxn ang="T99">
                                                                      <a:pos x="T2" y="T3"/>
                                                                    </a:cxn>
                                                                    <a:cxn ang="T100">
                                                                      <a:pos x="T4" y="T5"/>
                                                                    </a:cxn>
                                                                    <a:cxn ang="T101">
                                                                      <a:pos x="T6" y="T7"/>
                                                                    </a:cxn>
                                                                    <a:cxn ang="T102">
                                                                      <a:pos x="T8" y="T9"/>
                                                                    </a:cxn>
                                                                    <a:cxn ang="T103">
                                                                      <a:pos x="T10" y="T11"/>
                                                                    </a:cxn>
                                                                    <a:cxn ang="T104">
                                                                      <a:pos x="T12" y="T13"/>
                                                                    </a:cxn>
                                                                    <a:cxn ang="T105">
                                                                      <a:pos x="T14" y="T15"/>
                                                                    </a:cxn>
                                                                    <a:cxn ang="T106">
                                                                      <a:pos x="T16" y="T17"/>
                                                                    </a:cxn>
                                                                    <a:cxn ang="T107">
                                                                      <a:pos x="T18" y="T19"/>
                                                                    </a:cxn>
                                                                    <a:cxn ang="T108">
                                                                      <a:pos x="T20" y="T21"/>
                                                                    </a:cxn>
                                                                    <a:cxn ang="T109">
                                                                      <a:pos x="T22" y="T23"/>
                                                                    </a:cxn>
                                                                    <a:cxn ang="T110">
                                                                      <a:pos x="T24" y="T25"/>
                                                                    </a:cxn>
                                                                    <a:cxn ang="T111">
                                                                      <a:pos x="T26" y="T27"/>
                                                                    </a:cxn>
                                                                    <a:cxn ang="T112">
                                                                      <a:pos x="T28" y="T29"/>
                                                                    </a:cxn>
                                                                    <a:cxn ang="T113">
                                                                      <a:pos x="T30" y="T31"/>
                                                                    </a:cxn>
                                                                    <a:cxn ang="T114">
                                                                      <a:pos x="T32" y="T33"/>
                                                                    </a:cxn>
                                                                    <a:cxn ang="T115">
                                                                      <a:pos x="T34" y="T35"/>
                                                                    </a:cxn>
                                                                    <a:cxn ang="T116">
                                                                      <a:pos x="T36" y="T37"/>
                                                                    </a:cxn>
                                                                    <a:cxn ang="T117">
                                                                      <a:pos x="T38" y="T39"/>
                                                                    </a:cxn>
                                                                    <a:cxn ang="T118">
                                                                      <a:pos x="T40" y="T41"/>
                                                                    </a:cxn>
                                                                    <a:cxn ang="T119">
                                                                      <a:pos x="T42" y="T43"/>
                                                                    </a:cxn>
                                                                    <a:cxn ang="T120">
                                                                      <a:pos x="T44" y="T45"/>
                                                                    </a:cxn>
                                                                    <a:cxn ang="T121">
                                                                      <a:pos x="T46" y="T47"/>
                                                                    </a:cxn>
                                                                    <a:cxn ang="T122">
                                                                      <a:pos x="T48" y="T49"/>
                                                                    </a:cxn>
                                                                    <a:cxn ang="T123">
                                                                      <a:pos x="T50" y="T51"/>
                                                                    </a:cxn>
                                                                    <a:cxn ang="T124">
                                                                      <a:pos x="T52" y="T53"/>
                                                                    </a:cxn>
                                                                    <a:cxn ang="T125">
                                                                      <a:pos x="T54" y="T55"/>
                                                                    </a:cxn>
                                                                    <a:cxn ang="T126">
                                                                      <a:pos x="T56" y="T57"/>
                                                                    </a:cxn>
                                                                    <a:cxn ang="T127">
                                                                      <a:pos x="T58" y="T59"/>
                                                                    </a:cxn>
                                                                    <a:cxn ang="T128">
                                                                      <a:pos x="T60" y="T61"/>
                                                                    </a:cxn>
                                                                    <a:cxn ang="T129">
                                                                      <a:pos x="T62" y="T63"/>
                                                                    </a:cxn>
                                                                    <a:cxn ang="T130">
                                                                      <a:pos x="T64" y="T65"/>
                                                                    </a:cxn>
                                                                    <a:cxn ang="T131">
                                                                      <a:pos x="T66" y="T67"/>
                                                                    </a:cxn>
                                                                    <a:cxn ang="T132">
                                                                      <a:pos x="T68" y="T69"/>
                                                                    </a:cxn>
                                                                    <a:cxn ang="T133">
                                                                      <a:pos x="T70" y="T71"/>
                                                                    </a:cxn>
                                                                    <a:cxn ang="T134">
                                                                      <a:pos x="T72" y="T73"/>
                                                                    </a:cxn>
                                                                    <a:cxn ang="T135">
                                                                      <a:pos x="T74" y="T75"/>
                                                                    </a:cxn>
                                                                    <a:cxn ang="T136">
                                                                      <a:pos x="T76" y="T77"/>
                                                                    </a:cxn>
                                                                    <a:cxn ang="T137">
                                                                      <a:pos x="T78" y="T79"/>
                                                                    </a:cxn>
                                                                    <a:cxn ang="T138">
                                                                      <a:pos x="T80" y="T81"/>
                                                                    </a:cxn>
                                                                    <a:cxn ang="T139">
                                                                      <a:pos x="T82" y="T83"/>
                                                                    </a:cxn>
                                                                    <a:cxn ang="T140">
                                                                      <a:pos x="T84" y="T85"/>
                                                                    </a:cxn>
                                                                    <a:cxn ang="T141">
                                                                      <a:pos x="T86" y="T87"/>
                                                                    </a:cxn>
                                                                    <a:cxn ang="T142">
                                                                      <a:pos x="T88" y="T89"/>
                                                                    </a:cxn>
                                                                    <a:cxn ang="T143">
                                                                      <a:pos x="T90" y="T91"/>
                                                                    </a:cxn>
                                                                    <a:cxn ang="T144">
                                                                      <a:pos x="T92" y="T93"/>
                                                                    </a:cxn>
                                                                    <a:cxn ang="T145">
                                                                      <a:pos x="T94" y="T95"/>
                                                                    </a:cxn>
                                                                    <a:cxn ang="T146">
                                                                      <a:pos x="T96" y="T97"/>
                                                                    </a:cxn>
                                                                  </a:cxnLst>
                                                                  <a:rect l="T147" t="T148" r="T149" b="T150"/>
                                                                  <a:pathLst>
                                                                    <a:path w="287" h="1440">
                                                                      <a:moveTo>
                                                                        <a:pt x="131" y="1433"/>
                                                                      </a:moveTo>
                                                                      <a:lnTo>
                                                                        <a:pt x="131" y="1433"/>
                                                                      </a:lnTo>
                                                                      <a:lnTo>
                                                                        <a:pt x="139" y="1440"/>
                                                                      </a:lnTo>
                                                                      <a:lnTo>
                                                                        <a:pt x="148" y="1433"/>
                                                                      </a:lnTo>
                                                                      <a:lnTo>
                                                                        <a:pt x="156" y="1433"/>
                                                                      </a:lnTo>
                                                                      <a:lnTo>
                                                                        <a:pt x="164" y="1440"/>
                                                                      </a:lnTo>
                                                                      <a:lnTo>
                                                                        <a:pt x="164" y="1433"/>
                                                                      </a:lnTo>
                                                                      <a:lnTo>
                                                                        <a:pt x="172" y="1433"/>
                                                                      </a:lnTo>
                                                                      <a:lnTo>
                                                                        <a:pt x="180" y="1440"/>
                                                                      </a:lnTo>
                                                                      <a:lnTo>
                                                                        <a:pt x="189" y="1433"/>
                                                                      </a:lnTo>
                                                                      <a:lnTo>
                                                                        <a:pt x="197" y="1440"/>
                                                                      </a:lnTo>
                                                                      <a:lnTo>
                                                                        <a:pt x="205" y="1433"/>
                                                                      </a:lnTo>
                                                                      <a:lnTo>
                                                                        <a:pt x="205" y="1426"/>
                                                                      </a:lnTo>
                                                                      <a:lnTo>
                                                                        <a:pt x="197" y="1426"/>
                                                                      </a:lnTo>
                                                                      <a:lnTo>
                                                                        <a:pt x="197" y="1411"/>
                                                                      </a:lnTo>
                                                                      <a:lnTo>
                                                                        <a:pt x="197" y="1404"/>
                                                                      </a:lnTo>
                                                                      <a:lnTo>
                                                                        <a:pt x="197" y="1396"/>
                                                                      </a:lnTo>
                                                                      <a:lnTo>
                                                                        <a:pt x="189" y="1389"/>
                                                                      </a:lnTo>
                                                                      <a:lnTo>
                                                                        <a:pt x="189" y="1382"/>
                                                                      </a:lnTo>
                                                                      <a:lnTo>
                                                                        <a:pt x="189" y="1374"/>
                                                                      </a:lnTo>
                                                                      <a:lnTo>
                                                                        <a:pt x="189" y="1359"/>
                                                                      </a:lnTo>
                                                                      <a:lnTo>
                                                                        <a:pt x="189" y="1352"/>
                                                                      </a:lnTo>
                                                                      <a:lnTo>
                                                                        <a:pt x="197" y="1345"/>
                                                                      </a:lnTo>
                                                                      <a:lnTo>
                                                                        <a:pt x="189" y="1337"/>
                                                                      </a:lnTo>
                                                                      <a:lnTo>
                                                                        <a:pt x="189" y="1330"/>
                                                                      </a:lnTo>
                                                                      <a:lnTo>
                                                                        <a:pt x="180" y="1323"/>
                                                                      </a:lnTo>
                                                                      <a:lnTo>
                                                                        <a:pt x="180" y="1315"/>
                                                                      </a:lnTo>
                                                                      <a:lnTo>
                                                                        <a:pt x="180" y="1308"/>
                                                                      </a:lnTo>
                                                                      <a:lnTo>
                                                                        <a:pt x="189" y="1301"/>
                                                                      </a:lnTo>
                                                                      <a:lnTo>
                                                                        <a:pt x="189" y="1293"/>
                                                                      </a:lnTo>
                                                                      <a:lnTo>
                                                                        <a:pt x="180" y="1286"/>
                                                                      </a:lnTo>
                                                                      <a:lnTo>
                                                                        <a:pt x="180" y="1279"/>
                                                                      </a:lnTo>
                                                                      <a:lnTo>
                                                                        <a:pt x="172" y="1271"/>
                                                                      </a:lnTo>
                                                                      <a:lnTo>
                                                                        <a:pt x="164" y="1271"/>
                                                                      </a:lnTo>
                                                                      <a:lnTo>
                                                                        <a:pt x="156" y="1264"/>
                                                                      </a:lnTo>
                                                                      <a:lnTo>
                                                                        <a:pt x="148" y="1264"/>
                                                                      </a:lnTo>
                                                                      <a:lnTo>
                                                                        <a:pt x="139" y="1271"/>
                                                                      </a:lnTo>
                                                                      <a:lnTo>
                                                                        <a:pt x="131" y="1271"/>
                                                                      </a:lnTo>
                                                                      <a:lnTo>
                                                                        <a:pt x="123" y="1271"/>
                                                                      </a:lnTo>
                                                                      <a:lnTo>
                                                                        <a:pt x="115" y="1271"/>
                                                                      </a:lnTo>
                                                                      <a:lnTo>
                                                                        <a:pt x="107" y="1271"/>
                                                                      </a:lnTo>
                                                                      <a:lnTo>
                                                                        <a:pt x="107" y="1264"/>
                                                                      </a:lnTo>
                                                                      <a:lnTo>
                                                                        <a:pt x="98" y="1264"/>
                                                                      </a:lnTo>
                                                                      <a:lnTo>
                                                                        <a:pt x="98" y="1257"/>
                                                                      </a:lnTo>
                                                                      <a:lnTo>
                                                                        <a:pt x="98" y="1249"/>
                                                                      </a:lnTo>
                                                                      <a:lnTo>
                                                                        <a:pt x="107" y="1249"/>
                                                                      </a:lnTo>
                                                                      <a:lnTo>
                                                                        <a:pt x="107" y="1242"/>
                                                                      </a:lnTo>
                                                                      <a:lnTo>
                                                                        <a:pt x="82" y="1235"/>
                                                                      </a:lnTo>
                                                                      <a:lnTo>
                                                                        <a:pt x="90" y="1235"/>
                                                                      </a:lnTo>
                                                                      <a:lnTo>
                                                                        <a:pt x="90" y="1220"/>
                                                                      </a:lnTo>
                                                                      <a:lnTo>
                                                                        <a:pt x="90" y="1213"/>
                                                                      </a:lnTo>
                                                                      <a:lnTo>
                                                                        <a:pt x="90" y="1205"/>
                                                                      </a:lnTo>
                                                                      <a:lnTo>
                                                                        <a:pt x="90" y="1198"/>
                                                                      </a:lnTo>
                                                                      <a:lnTo>
                                                                        <a:pt x="82" y="1183"/>
                                                                      </a:lnTo>
                                                                      <a:lnTo>
                                                                        <a:pt x="82" y="1176"/>
                                                                      </a:lnTo>
                                                                      <a:lnTo>
                                                                        <a:pt x="74" y="1176"/>
                                                                      </a:lnTo>
                                                                      <a:lnTo>
                                                                        <a:pt x="74" y="1168"/>
                                                                      </a:lnTo>
                                                                      <a:lnTo>
                                                                        <a:pt x="65" y="1154"/>
                                                                      </a:lnTo>
                                                                      <a:lnTo>
                                                                        <a:pt x="65" y="1146"/>
                                                                      </a:lnTo>
                                                                      <a:lnTo>
                                                                        <a:pt x="65" y="1139"/>
                                                                      </a:lnTo>
                                                                      <a:lnTo>
                                                                        <a:pt x="65" y="1132"/>
                                                                      </a:lnTo>
                                                                      <a:lnTo>
                                                                        <a:pt x="65" y="1124"/>
                                                                      </a:lnTo>
                                                                      <a:lnTo>
                                                                        <a:pt x="57" y="1117"/>
                                                                      </a:lnTo>
                                                                      <a:lnTo>
                                                                        <a:pt x="57" y="1110"/>
                                                                      </a:lnTo>
                                                                      <a:lnTo>
                                                                        <a:pt x="57" y="1102"/>
                                                                      </a:lnTo>
                                                                      <a:lnTo>
                                                                        <a:pt x="49" y="1088"/>
                                                                      </a:lnTo>
                                                                      <a:lnTo>
                                                                        <a:pt x="49" y="1080"/>
                                                                      </a:lnTo>
                                                                      <a:lnTo>
                                                                        <a:pt x="41" y="1066"/>
                                                                      </a:lnTo>
                                                                      <a:lnTo>
                                                                        <a:pt x="33" y="1066"/>
                                                                      </a:lnTo>
                                                                      <a:lnTo>
                                                                        <a:pt x="33" y="1044"/>
                                                                      </a:lnTo>
                                                                      <a:lnTo>
                                                                        <a:pt x="33" y="1036"/>
                                                                      </a:lnTo>
                                                                      <a:lnTo>
                                                                        <a:pt x="24" y="1029"/>
                                                                      </a:lnTo>
                                                                      <a:lnTo>
                                                                        <a:pt x="24" y="1022"/>
                                                                      </a:lnTo>
                                                                      <a:lnTo>
                                                                        <a:pt x="16" y="1007"/>
                                                                      </a:lnTo>
                                                                      <a:lnTo>
                                                                        <a:pt x="16" y="999"/>
                                                                      </a:lnTo>
                                                                      <a:lnTo>
                                                                        <a:pt x="16" y="985"/>
                                                                      </a:lnTo>
                                                                      <a:lnTo>
                                                                        <a:pt x="8" y="970"/>
                                                                      </a:lnTo>
                                                                      <a:lnTo>
                                                                        <a:pt x="8" y="963"/>
                                                                      </a:lnTo>
                                                                      <a:lnTo>
                                                                        <a:pt x="0" y="948"/>
                                                                      </a:lnTo>
                                                                      <a:lnTo>
                                                                        <a:pt x="8" y="941"/>
                                                                      </a:lnTo>
                                                                      <a:lnTo>
                                                                        <a:pt x="16" y="933"/>
                                                                      </a:lnTo>
                                                                      <a:lnTo>
                                                                        <a:pt x="24" y="919"/>
                                                                      </a:lnTo>
                                                                      <a:lnTo>
                                                                        <a:pt x="24" y="911"/>
                                                                      </a:lnTo>
                                                                      <a:lnTo>
                                                                        <a:pt x="33" y="904"/>
                                                                      </a:lnTo>
                                                                      <a:lnTo>
                                                                        <a:pt x="24" y="897"/>
                                                                      </a:lnTo>
                                                                      <a:lnTo>
                                                                        <a:pt x="8" y="889"/>
                                                                      </a:lnTo>
                                                                      <a:lnTo>
                                                                        <a:pt x="8" y="875"/>
                                                                      </a:lnTo>
                                                                      <a:lnTo>
                                                                        <a:pt x="16" y="860"/>
                                                                      </a:lnTo>
                                                                      <a:lnTo>
                                                                        <a:pt x="16" y="853"/>
                                                                      </a:lnTo>
                                                                      <a:lnTo>
                                                                        <a:pt x="24" y="845"/>
                                                                      </a:lnTo>
                                                                      <a:lnTo>
                                                                        <a:pt x="33" y="838"/>
                                                                      </a:lnTo>
                                                                      <a:lnTo>
                                                                        <a:pt x="41" y="831"/>
                                                                      </a:lnTo>
                                                                      <a:lnTo>
                                                                        <a:pt x="41" y="823"/>
                                                                      </a:lnTo>
                                                                      <a:lnTo>
                                                                        <a:pt x="41" y="816"/>
                                                                      </a:lnTo>
                                                                      <a:lnTo>
                                                                        <a:pt x="49" y="816"/>
                                                                      </a:lnTo>
                                                                      <a:lnTo>
                                                                        <a:pt x="49" y="808"/>
                                                                      </a:lnTo>
                                                                      <a:lnTo>
                                                                        <a:pt x="57" y="801"/>
                                                                      </a:lnTo>
                                                                      <a:lnTo>
                                                                        <a:pt x="65" y="801"/>
                                                                      </a:lnTo>
                                                                      <a:lnTo>
                                                                        <a:pt x="82" y="786"/>
                                                                      </a:lnTo>
                                                                      <a:lnTo>
                                                                        <a:pt x="90" y="772"/>
                                                                      </a:lnTo>
                                                                      <a:lnTo>
                                                                        <a:pt x="90" y="764"/>
                                                                      </a:lnTo>
                                                                      <a:lnTo>
                                                                        <a:pt x="90" y="757"/>
                                                                      </a:lnTo>
                                                                      <a:lnTo>
                                                                        <a:pt x="98" y="750"/>
                                                                      </a:lnTo>
                                                                      <a:lnTo>
                                                                        <a:pt x="98" y="742"/>
                                                                      </a:lnTo>
                                                                      <a:lnTo>
                                                                        <a:pt x="107" y="735"/>
                                                                      </a:lnTo>
                                                                      <a:lnTo>
                                                                        <a:pt x="107" y="728"/>
                                                                      </a:lnTo>
                                                                      <a:lnTo>
                                                                        <a:pt x="107" y="720"/>
                                                                      </a:lnTo>
                                                                      <a:lnTo>
                                                                        <a:pt x="107" y="713"/>
                                                                      </a:lnTo>
                                                                      <a:lnTo>
                                                                        <a:pt x="107" y="698"/>
                                                                      </a:lnTo>
                                                                      <a:lnTo>
                                                                        <a:pt x="107" y="691"/>
                                                                      </a:lnTo>
                                                                      <a:lnTo>
                                                                        <a:pt x="107" y="676"/>
                                                                      </a:lnTo>
                                                                      <a:lnTo>
                                                                        <a:pt x="115" y="654"/>
                                                                      </a:lnTo>
                                                                      <a:lnTo>
                                                                        <a:pt x="115" y="639"/>
                                                                      </a:lnTo>
                                                                      <a:lnTo>
                                                                        <a:pt x="123" y="617"/>
                                                                      </a:lnTo>
                                                                      <a:lnTo>
                                                                        <a:pt x="131" y="603"/>
                                                                      </a:lnTo>
                                                                      <a:lnTo>
                                                                        <a:pt x="131" y="581"/>
                                                                      </a:lnTo>
                                                                      <a:lnTo>
                                                                        <a:pt x="139" y="566"/>
                                                                      </a:lnTo>
                                                                      <a:lnTo>
                                                                        <a:pt x="148" y="559"/>
                                                                      </a:lnTo>
                                                                      <a:lnTo>
                                                                        <a:pt x="156" y="551"/>
                                                                      </a:lnTo>
                                                                      <a:lnTo>
                                                                        <a:pt x="156" y="537"/>
                                                                      </a:lnTo>
                                                                      <a:lnTo>
                                                                        <a:pt x="164" y="529"/>
                                                                      </a:lnTo>
                                                                      <a:lnTo>
                                                                        <a:pt x="172" y="522"/>
                                                                      </a:lnTo>
                                                                      <a:lnTo>
                                                                        <a:pt x="172" y="515"/>
                                                                      </a:lnTo>
                                                                      <a:lnTo>
                                                                        <a:pt x="172" y="507"/>
                                                                      </a:lnTo>
                                                                      <a:lnTo>
                                                                        <a:pt x="180" y="500"/>
                                                                      </a:lnTo>
                                                                      <a:lnTo>
                                                                        <a:pt x="189" y="500"/>
                                                                      </a:lnTo>
                                                                      <a:lnTo>
                                                                        <a:pt x="189" y="493"/>
                                                                      </a:lnTo>
                                                                      <a:lnTo>
                                                                        <a:pt x="197" y="493"/>
                                                                      </a:lnTo>
                                                                      <a:lnTo>
                                                                        <a:pt x="197" y="485"/>
                                                                      </a:lnTo>
                                                                      <a:lnTo>
                                                                        <a:pt x="205" y="478"/>
                                                                      </a:lnTo>
                                                                      <a:lnTo>
                                                                        <a:pt x="205" y="471"/>
                                                                      </a:lnTo>
                                                                      <a:lnTo>
                                                                        <a:pt x="213" y="471"/>
                                                                      </a:lnTo>
                                                                      <a:lnTo>
                                                                        <a:pt x="222" y="463"/>
                                                                      </a:lnTo>
                                                                      <a:lnTo>
                                                                        <a:pt x="230" y="463"/>
                                                                      </a:lnTo>
                                                                      <a:lnTo>
                                                                        <a:pt x="238" y="456"/>
                                                                      </a:lnTo>
                                                                      <a:lnTo>
                                                                        <a:pt x="238" y="448"/>
                                                                      </a:lnTo>
                                                                      <a:lnTo>
                                                                        <a:pt x="230" y="441"/>
                                                                      </a:lnTo>
                                                                      <a:lnTo>
                                                                        <a:pt x="230" y="434"/>
                                                                      </a:lnTo>
                                                                      <a:lnTo>
                                                                        <a:pt x="238" y="434"/>
                                                                      </a:lnTo>
                                                                      <a:lnTo>
                                                                        <a:pt x="246" y="426"/>
                                                                      </a:lnTo>
                                                                      <a:lnTo>
                                                                        <a:pt x="254" y="426"/>
                                                                      </a:lnTo>
                                                                      <a:lnTo>
                                                                        <a:pt x="263" y="426"/>
                                                                      </a:lnTo>
                                                                      <a:lnTo>
                                                                        <a:pt x="271" y="419"/>
                                                                      </a:lnTo>
                                                                      <a:lnTo>
                                                                        <a:pt x="279" y="419"/>
                                                                      </a:lnTo>
                                                                      <a:lnTo>
                                                                        <a:pt x="279" y="412"/>
                                                                      </a:lnTo>
                                                                      <a:lnTo>
                                                                        <a:pt x="287" y="404"/>
                                                                      </a:lnTo>
                                                                      <a:lnTo>
                                                                        <a:pt x="287" y="397"/>
                                                                      </a:lnTo>
                                                                      <a:lnTo>
                                                                        <a:pt x="287" y="382"/>
                                                                      </a:lnTo>
                                                                      <a:lnTo>
                                                                        <a:pt x="279" y="375"/>
                                                                      </a:lnTo>
                                                                      <a:lnTo>
                                                                        <a:pt x="279" y="353"/>
                                                                      </a:lnTo>
                                                                      <a:lnTo>
                                                                        <a:pt x="279" y="338"/>
                                                                      </a:lnTo>
                                                                      <a:lnTo>
                                                                        <a:pt x="271" y="309"/>
                                                                      </a:lnTo>
                                                                      <a:lnTo>
                                                                        <a:pt x="271" y="294"/>
                                                                      </a:lnTo>
                                                                      <a:lnTo>
                                                                        <a:pt x="263" y="272"/>
                                                                      </a:lnTo>
                                                                      <a:lnTo>
                                                                        <a:pt x="263" y="250"/>
                                                                      </a:lnTo>
                                                                      <a:lnTo>
                                                                        <a:pt x="254" y="228"/>
                                                                      </a:lnTo>
                                                                      <a:lnTo>
                                                                        <a:pt x="254" y="213"/>
                                                                      </a:lnTo>
                                                                      <a:lnTo>
                                                                        <a:pt x="246" y="199"/>
                                                                      </a:lnTo>
                                                                      <a:lnTo>
                                                                        <a:pt x="238" y="169"/>
                                                                      </a:lnTo>
                                                                      <a:lnTo>
                                                                        <a:pt x="238" y="155"/>
                                                                      </a:lnTo>
                                                                      <a:lnTo>
                                                                        <a:pt x="238" y="147"/>
                                                                      </a:lnTo>
                                                                      <a:lnTo>
                                                                        <a:pt x="230" y="140"/>
                                                                      </a:lnTo>
                                                                      <a:lnTo>
                                                                        <a:pt x="213" y="133"/>
                                                                      </a:lnTo>
                                                                      <a:lnTo>
                                                                        <a:pt x="197" y="140"/>
                                                                      </a:lnTo>
                                                                      <a:lnTo>
                                                                        <a:pt x="197" y="133"/>
                                                                      </a:lnTo>
                                                                      <a:lnTo>
                                                                        <a:pt x="189" y="133"/>
                                                                      </a:lnTo>
                                                                      <a:lnTo>
                                                                        <a:pt x="189" y="125"/>
                                                                      </a:lnTo>
                                                                      <a:lnTo>
                                                                        <a:pt x="197" y="111"/>
                                                                      </a:lnTo>
                                                                      <a:lnTo>
                                                                        <a:pt x="197" y="103"/>
                                                                      </a:lnTo>
                                                                      <a:lnTo>
                                                                        <a:pt x="197" y="96"/>
                                                                      </a:lnTo>
                                                                      <a:lnTo>
                                                                        <a:pt x="205" y="81"/>
                                                                      </a:lnTo>
                                                                      <a:lnTo>
                                                                        <a:pt x="238" y="59"/>
                                                                      </a:lnTo>
                                                                      <a:lnTo>
                                                                        <a:pt x="238" y="52"/>
                                                                      </a:lnTo>
                                                                      <a:lnTo>
                                                                        <a:pt x="222" y="44"/>
                                                                      </a:lnTo>
                                                                      <a:lnTo>
                                                                        <a:pt x="222" y="37"/>
                                                                      </a:lnTo>
                                                                      <a:lnTo>
                                                                        <a:pt x="238" y="22"/>
                                                                      </a:lnTo>
                                                                      <a:lnTo>
                                                                        <a:pt x="238" y="15"/>
                                                                      </a:lnTo>
                                                                      <a:lnTo>
                                                                        <a:pt x="238" y="8"/>
                                                                      </a:lnTo>
                                                                      <a:lnTo>
                                                                        <a:pt x="230" y="0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7" name="Freeform 94"/>
                                                                <p:cNvSpPr>
                                                                  <a:spLocks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876" y="2687"/>
                                                                  <a:ext cx="604" cy="1479"/>
                                                                </a:xfrm>
                                                                <a:custGeom>
                                                                  <a:avLst/>
                                                                  <a:gdLst>
                                                                    <a:gd name="T0" fmla="*/ 1937 w 460"/>
                                                                    <a:gd name="T1" fmla="*/ 7784 h 1058"/>
                                                                    <a:gd name="T2" fmla="*/ 1979 w 460"/>
                                                                    <a:gd name="T3" fmla="*/ 7564 h 1058"/>
                                                                    <a:gd name="T4" fmla="*/ 1937 w 460"/>
                                                                    <a:gd name="T5" fmla="*/ 7406 h 1058"/>
                                                                    <a:gd name="T6" fmla="*/ 1937 w 460"/>
                                                                    <a:gd name="T7" fmla="*/ 7127 h 1058"/>
                                                                    <a:gd name="T8" fmla="*/ 1937 w 460"/>
                                                                    <a:gd name="T9" fmla="*/ 6960 h 1058"/>
                                                                    <a:gd name="T10" fmla="*/ 1896 w 460"/>
                                                                    <a:gd name="T11" fmla="*/ 6851 h 1058"/>
                                                                    <a:gd name="T12" fmla="*/ 1850 w 460"/>
                                                                    <a:gd name="T13" fmla="*/ 6737 h 1058"/>
                                                                    <a:gd name="T14" fmla="*/ 1979 w 460"/>
                                                                    <a:gd name="T15" fmla="*/ 6523 h 1058"/>
                                                                    <a:gd name="T16" fmla="*/ 1979 w 460"/>
                                                                    <a:gd name="T17" fmla="*/ 6142 h 1058"/>
                                                                    <a:gd name="T18" fmla="*/ 2060 w 460"/>
                                                                    <a:gd name="T19" fmla="*/ 6078 h 1058"/>
                                                                    <a:gd name="T20" fmla="*/ 2147 w 460"/>
                                                                    <a:gd name="T21" fmla="*/ 5755 h 1058"/>
                                                                    <a:gd name="T22" fmla="*/ 2230 w 460"/>
                                                                    <a:gd name="T23" fmla="*/ 5649 h 1058"/>
                                                                    <a:gd name="T24" fmla="*/ 2278 w 460"/>
                                                                    <a:gd name="T25" fmla="*/ 5701 h 1058"/>
                                                                    <a:gd name="T26" fmla="*/ 2315 w 460"/>
                                                                    <a:gd name="T27" fmla="*/ 5423 h 1058"/>
                                                                    <a:gd name="T28" fmla="*/ 2278 w 460"/>
                                                                    <a:gd name="T29" fmla="*/ 5260 h 1058"/>
                                                                    <a:gd name="T30" fmla="*/ 2278 w 460"/>
                                                                    <a:gd name="T31" fmla="*/ 5045 h 1058"/>
                                                                    <a:gd name="T32" fmla="*/ 2357 w 460"/>
                                                                    <a:gd name="T33" fmla="*/ 4882 h 1058"/>
                                                                    <a:gd name="T34" fmla="*/ 2278 w 460"/>
                                                                    <a:gd name="T35" fmla="*/ 4655 h 1058"/>
                                                                    <a:gd name="T36" fmla="*/ 2230 w 460"/>
                                                                    <a:gd name="T37" fmla="*/ 4223 h 1058"/>
                                                                    <a:gd name="T38" fmla="*/ 2107 w 460"/>
                                                                    <a:gd name="T39" fmla="*/ 4278 h 1058"/>
                                                                    <a:gd name="T40" fmla="*/ 2019 w 460"/>
                                                                    <a:gd name="T41" fmla="*/ 4223 h 1058"/>
                                                                    <a:gd name="T42" fmla="*/ 1896 w 460"/>
                                                                    <a:gd name="T43" fmla="*/ 4051 h 1058"/>
                                                                    <a:gd name="T44" fmla="*/ 1850 w 460"/>
                                                                    <a:gd name="T45" fmla="*/ 3948 h 1058"/>
                                                                    <a:gd name="T46" fmla="*/ 1725 w 460"/>
                                                                    <a:gd name="T47" fmla="*/ 4001 h 1058"/>
                                                                    <a:gd name="T48" fmla="*/ 1636 w 460"/>
                                                                    <a:gd name="T49" fmla="*/ 3727 h 1058"/>
                                                                    <a:gd name="T50" fmla="*/ 1557 w 460"/>
                                                                    <a:gd name="T51" fmla="*/ 3619 h 1058"/>
                                                                    <a:gd name="T52" fmla="*/ 1519 w 460"/>
                                                                    <a:gd name="T53" fmla="*/ 3559 h 1058"/>
                                                                    <a:gd name="T54" fmla="*/ 1519 w 460"/>
                                                                    <a:gd name="T55" fmla="*/ 3397 h 1058"/>
                                                                    <a:gd name="T56" fmla="*/ 1431 w 460"/>
                                                                    <a:gd name="T57" fmla="*/ 3232 h 1058"/>
                                                                    <a:gd name="T58" fmla="*/ 1309 w 460"/>
                                                                    <a:gd name="T59" fmla="*/ 3129 h 1058"/>
                                                                    <a:gd name="T60" fmla="*/ 969 w 460"/>
                                                                    <a:gd name="T61" fmla="*/ 3179 h 1058"/>
                                                                    <a:gd name="T62" fmla="*/ 838 w 460"/>
                                                                    <a:gd name="T63" fmla="*/ 3179 h 1058"/>
                                                                    <a:gd name="T64" fmla="*/ 588 w 460"/>
                                                                    <a:gd name="T65" fmla="*/ 3070 h 1058"/>
                                                                    <a:gd name="T66" fmla="*/ 378 w 460"/>
                                                                    <a:gd name="T67" fmla="*/ 3070 h 1058"/>
                                                                    <a:gd name="T68" fmla="*/ 378 w 460"/>
                                                                    <a:gd name="T69" fmla="*/ 3015 h 1058"/>
                                                                    <a:gd name="T70" fmla="*/ 378 w 460"/>
                                                                    <a:gd name="T71" fmla="*/ 2793 h 1058"/>
                                                                    <a:gd name="T72" fmla="*/ 291 w 460"/>
                                                                    <a:gd name="T73" fmla="*/ 2737 h 1058"/>
                                                                    <a:gd name="T74" fmla="*/ 248 w 460"/>
                                                                    <a:gd name="T75" fmla="*/ 2685 h 1058"/>
                                                                    <a:gd name="T76" fmla="*/ 210 w 460"/>
                                                                    <a:gd name="T77" fmla="*/ 2737 h 1058"/>
                                                                    <a:gd name="T78" fmla="*/ 167 w 460"/>
                                                                    <a:gd name="T79" fmla="*/ 2793 h 1058"/>
                                                                    <a:gd name="T80" fmla="*/ 127 w 460"/>
                                                                    <a:gd name="T81" fmla="*/ 2737 h 1058"/>
                                                                    <a:gd name="T82" fmla="*/ 42 w 460"/>
                                                                    <a:gd name="T83" fmla="*/ 2737 h 1058"/>
                                                                    <a:gd name="T84" fmla="*/ 42 w 460"/>
                                                                    <a:gd name="T85" fmla="*/ 2685 h 1058"/>
                                                                    <a:gd name="T86" fmla="*/ 167 w 460"/>
                                                                    <a:gd name="T87" fmla="*/ 2411 h 1058"/>
                                                                    <a:gd name="T88" fmla="*/ 291 w 460"/>
                                                                    <a:gd name="T89" fmla="*/ 2302 h 1058"/>
                                                                    <a:gd name="T90" fmla="*/ 420 w 460"/>
                                                                    <a:gd name="T91" fmla="*/ 2027 h 1058"/>
                                                                    <a:gd name="T92" fmla="*/ 508 w 460"/>
                                                                    <a:gd name="T93" fmla="*/ 1917 h 1058"/>
                                                                    <a:gd name="T94" fmla="*/ 508 w 460"/>
                                                                    <a:gd name="T95" fmla="*/ 1703 h 1058"/>
                                                                    <a:gd name="T96" fmla="*/ 549 w 460"/>
                                                                    <a:gd name="T97" fmla="*/ 1478 h 1058"/>
                                                                    <a:gd name="T98" fmla="*/ 588 w 460"/>
                                                                    <a:gd name="T99" fmla="*/ 1258 h 1058"/>
                                                                    <a:gd name="T100" fmla="*/ 588 w 460"/>
                                                                    <a:gd name="T101" fmla="*/ 934 h 1058"/>
                                                                    <a:gd name="T102" fmla="*/ 462 w 460"/>
                                                                    <a:gd name="T103" fmla="*/ 709 h 1058"/>
                                                                    <a:gd name="T104" fmla="*/ 340 w 460"/>
                                                                    <a:gd name="T105" fmla="*/ 108 h 1058"/>
                                                                    <a:gd name="T106" fmla="*/ 0 60000 65536"/>
                                                                    <a:gd name="T107" fmla="*/ 0 60000 65536"/>
                                                                    <a:gd name="T108" fmla="*/ 0 60000 65536"/>
                                                                    <a:gd name="T109" fmla="*/ 0 60000 65536"/>
                                                                    <a:gd name="T110" fmla="*/ 0 60000 65536"/>
                                                                    <a:gd name="T111" fmla="*/ 0 60000 65536"/>
                                                                    <a:gd name="T112" fmla="*/ 0 60000 65536"/>
                                                                    <a:gd name="T113" fmla="*/ 0 60000 65536"/>
                                                                    <a:gd name="T114" fmla="*/ 0 60000 65536"/>
                                                                    <a:gd name="T115" fmla="*/ 0 60000 65536"/>
                                                                    <a:gd name="T116" fmla="*/ 0 60000 65536"/>
                                                                    <a:gd name="T117" fmla="*/ 0 60000 65536"/>
                                                                    <a:gd name="T118" fmla="*/ 0 60000 65536"/>
                                                                    <a:gd name="T119" fmla="*/ 0 60000 65536"/>
                                                                    <a:gd name="T120" fmla="*/ 0 60000 65536"/>
                                                                    <a:gd name="T121" fmla="*/ 0 60000 65536"/>
                                                                    <a:gd name="T122" fmla="*/ 0 60000 65536"/>
                                                                    <a:gd name="T123" fmla="*/ 0 60000 65536"/>
                                                                    <a:gd name="T124" fmla="*/ 0 60000 65536"/>
                                                                    <a:gd name="T125" fmla="*/ 0 60000 65536"/>
                                                                    <a:gd name="T126" fmla="*/ 0 60000 65536"/>
                                                                    <a:gd name="T127" fmla="*/ 0 60000 65536"/>
                                                                    <a:gd name="T128" fmla="*/ 0 60000 65536"/>
                                                                    <a:gd name="T129" fmla="*/ 0 60000 65536"/>
                                                                    <a:gd name="T130" fmla="*/ 0 60000 65536"/>
                                                                    <a:gd name="T131" fmla="*/ 0 60000 65536"/>
                                                                    <a:gd name="T132" fmla="*/ 0 60000 65536"/>
                                                                    <a:gd name="T133" fmla="*/ 0 60000 65536"/>
                                                                    <a:gd name="T134" fmla="*/ 0 60000 65536"/>
                                                                    <a:gd name="T135" fmla="*/ 0 60000 65536"/>
                                                                    <a:gd name="T136" fmla="*/ 0 60000 65536"/>
                                                                    <a:gd name="T137" fmla="*/ 0 60000 65536"/>
                                                                    <a:gd name="T138" fmla="*/ 0 60000 65536"/>
                                                                    <a:gd name="T139" fmla="*/ 0 60000 65536"/>
                                                                    <a:gd name="T140" fmla="*/ 0 60000 65536"/>
                                                                    <a:gd name="T141" fmla="*/ 0 60000 65536"/>
                                                                    <a:gd name="T142" fmla="*/ 0 60000 65536"/>
                                                                    <a:gd name="T143" fmla="*/ 0 60000 65536"/>
                                                                    <a:gd name="T144" fmla="*/ 0 60000 65536"/>
                                                                    <a:gd name="T145" fmla="*/ 0 60000 65536"/>
                                                                    <a:gd name="T146" fmla="*/ 0 60000 65536"/>
                                                                    <a:gd name="T147" fmla="*/ 0 60000 65536"/>
                                                                    <a:gd name="T148" fmla="*/ 0 60000 65536"/>
                                                                    <a:gd name="T149" fmla="*/ 0 60000 65536"/>
                                                                    <a:gd name="T150" fmla="*/ 0 60000 65536"/>
                                                                    <a:gd name="T151" fmla="*/ 0 60000 65536"/>
                                                                    <a:gd name="T152" fmla="*/ 0 60000 65536"/>
                                                                    <a:gd name="T153" fmla="*/ 0 60000 65536"/>
                                                                    <a:gd name="T154" fmla="*/ 0 60000 65536"/>
                                                                    <a:gd name="T155" fmla="*/ 0 60000 65536"/>
                                                                    <a:gd name="T156" fmla="*/ 0 60000 65536"/>
                                                                    <a:gd name="T157" fmla="*/ 0 60000 65536"/>
                                                                    <a:gd name="T158" fmla="*/ 0 60000 65536"/>
                                                                    <a:gd name="T159" fmla="*/ 0 w 460"/>
                                                                    <a:gd name="T160" fmla="*/ 0 h 1058"/>
                                                                    <a:gd name="T161" fmla="*/ 460 w 460"/>
                                                                    <a:gd name="T162" fmla="*/ 1058 h 1058"/>
                                                                  </a:gdLst>
                                                                  <a:ahLst/>
                                                                  <a:cxnLst>
                                                                    <a:cxn ang="T106">
                                                                      <a:pos x="T0" y="T1"/>
                                                                    </a:cxn>
                                                                    <a:cxn ang="T107">
                                                                      <a:pos x="T2" y="T3"/>
                                                                    </a:cxn>
                                                                    <a:cxn ang="T108">
                                                                      <a:pos x="T4" y="T5"/>
                                                                    </a:cxn>
                                                                    <a:cxn ang="T109">
                                                                      <a:pos x="T6" y="T7"/>
                                                                    </a:cxn>
                                                                    <a:cxn ang="T110">
                                                                      <a:pos x="T8" y="T9"/>
                                                                    </a:cxn>
                                                                    <a:cxn ang="T111">
                                                                      <a:pos x="T10" y="T11"/>
                                                                    </a:cxn>
                                                                    <a:cxn ang="T112">
                                                                      <a:pos x="T12" y="T13"/>
                                                                    </a:cxn>
                                                                    <a:cxn ang="T113">
                                                                      <a:pos x="T14" y="T15"/>
                                                                    </a:cxn>
                                                                    <a:cxn ang="T114">
                                                                      <a:pos x="T16" y="T17"/>
                                                                    </a:cxn>
                                                                    <a:cxn ang="T115">
                                                                      <a:pos x="T18" y="T19"/>
                                                                    </a:cxn>
                                                                    <a:cxn ang="T116">
                                                                      <a:pos x="T20" y="T21"/>
                                                                    </a:cxn>
                                                                    <a:cxn ang="T117">
                                                                      <a:pos x="T22" y="T23"/>
                                                                    </a:cxn>
                                                                    <a:cxn ang="T118">
                                                                      <a:pos x="T24" y="T25"/>
                                                                    </a:cxn>
                                                                    <a:cxn ang="T119">
                                                                      <a:pos x="T26" y="T27"/>
                                                                    </a:cxn>
                                                                    <a:cxn ang="T120">
                                                                      <a:pos x="T28" y="T29"/>
                                                                    </a:cxn>
                                                                    <a:cxn ang="T121">
                                                                      <a:pos x="T30" y="T31"/>
                                                                    </a:cxn>
                                                                    <a:cxn ang="T122">
                                                                      <a:pos x="T32" y="T33"/>
                                                                    </a:cxn>
                                                                    <a:cxn ang="T123">
                                                                      <a:pos x="T34" y="T35"/>
                                                                    </a:cxn>
                                                                    <a:cxn ang="T124">
                                                                      <a:pos x="T36" y="T37"/>
                                                                    </a:cxn>
                                                                    <a:cxn ang="T125">
                                                                      <a:pos x="T38" y="T39"/>
                                                                    </a:cxn>
                                                                    <a:cxn ang="T126">
                                                                      <a:pos x="T40" y="T41"/>
                                                                    </a:cxn>
                                                                    <a:cxn ang="T127">
                                                                      <a:pos x="T42" y="T43"/>
                                                                    </a:cxn>
                                                                    <a:cxn ang="T128">
                                                                      <a:pos x="T44" y="T45"/>
                                                                    </a:cxn>
                                                                    <a:cxn ang="T129">
                                                                      <a:pos x="T46" y="T47"/>
                                                                    </a:cxn>
                                                                    <a:cxn ang="T130">
                                                                      <a:pos x="T48" y="T49"/>
                                                                    </a:cxn>
                                                                    <a:cxn ang="T131">
                                                                      <a:pos x="T50" y="T51"/>
                                                                    </a:cxn>
                                                                    <a:cxn ang="T132">
                                                                      <a:pos x="T52" y="T53"/>
                                                                    </a:cxn>
                                                                    <a:cxn ang="T133">
                                                                      <a:pos x="T54" y="T55"/>
                                                                    </a:cxn>
                                                                    <a:cxn ang="T134">
                                                                      <a:pos x="T56" y="T57"/>
                                                                    </a:cxn>
                                                                    <a:cxn ang="T135">
                                                                      <a:pos x="T58" y="T59"/>
                                                                    </a:cxn>
                                                                    <a:cxn ang="T136">
                                                                      <a:pos x="T60" y="T61"/>
                                                                    </a:cxn>
                                                                    <a:cxn ang="T137">
                                                                      <a:pos x="T62" y="T63"/>
                                                                    </a:cxn>
                                                                    <a:cxn ang="T138">
                                                                      <a:pos x="T64" y="T65"/>
                                                                    </a:cxn>
                                                                    <a:cxn ang="T139">
                                                                      <a:pos x="T66" y="T67"/>
                                                                    </a:cxn>
                                                                    <a:cxn ang="T140">
                                                                      <a:pos x="T68" y="T69"/>
                                                                    </a:cxn>
                                                                    <a:cxn ang="T141">
                                                                      <a:pos x="T70" y="T71"/>
                                                                    </a:cxn>
                                                                    <a:cxn ang="T142">
                                                                      <a:pos x="T72" y="T73"/>
                                                                    </a:cxn>
                                                                    <a:cxn ang="T143">
                                                                      <a:pos x="T74" y="T75"/>
                                                                    </a:cxn>
                                                                    <a:cxn ang="T144">
                                                                      <a:pos x="T76" y="T77"/>
                                                                    </a:cxn>
                                                                    <a:cxn ang="T145">
                                                                      <a:pos x="T78" y="T79"/>
                                                                    </a:cxn>
                                                                    <a:cxn ang="T146">
                                                                      <a:pos x="T80" y="T81"/>
                                                                    </a:cxn>
                                                                    <a:cxn ang="T147">
                                                                      <a:pos x="T82" y="T83"/>
                                                                    </a:cxn>
                                                                    <a:cxn ang="T148">
                                                                      <a:pos x="T84" y="T85"/>
                                                                    </a:cxn>
                                                                    <a:cxn ang="T149">
                                                                      <a:pos x="T86" y="T87"/>
                                                                    </a:cxn>
                                                                    <a:cxn ang="T150">
                                                                      <a:pos x="T88" y="T89"/>
                                                                    </a:cxn>
                                                                    <a:cxn ang="T151">
                                                                      <a:pos x="T90" y="T91"/>
                                                                    </a:cxn>
                                                                    <a:cxn ang="T152">
                                                                      <a:pos x="T92" y="T93"/>
                                                                    </a:cxn>
                                                                    <a:cxn ang="T153">
                                                                      <a:pos x="T94" y="T95"/>
                                                                    </a:cxn>
                                                                    <a:cxn ang="T154">
                                                                      <a:pos x="T96" y="T97"/>
                                                                    </a:cxn>
                                                                    <a:cxn ang="T155">
                                                                      <a:pos x="T98" y="T99"/>
                                                                    </a:cxn>
                                                                    <a:cxn ang="T156">
                                                                      <a:pos x="T100" y="T101"/>
                                                                    </a:cxn>
                                                                    <a:cxn ang="T157">
                                                                      <a:pos x="T102" y="T103"/>
                                                                    </a:cxn>
                                                                    <a:cxn ang="T158">
                                                                      <a:pos x="T104" y="T105"/>
                                                                    </a:cxn>
                                                                  </a:cxnLst>
                                                                  <a:rect l="T159" t="T160" r="T161" b="T162"/>
                                                                  <a:pathLst>
                                                                    <a:path w="460" h="1058">
                                                                      <a:moveTo>
                                                                        <a:pt x="386" y="1058"/>
                                                                      </a:moveTo>
                                                                      <a:lnTo>
                                                                        <a:pt x="378" y="1043"/>
                                                                      </a:lnTo>
                                                                      <a:lnTo>
                                                                        <a:pt x="378" y="1036"/>
                                                                      </a:lnTo>
                                                                      <a:lnTo>
                                                                        <a:pt x="378" y="1028"/>
                                                                      </a:lnTo>
                                                                      <a:lnTo>
                                                                        <a:pt x="386" y="1014"/>
                                                                      </a:lnTo>
                                                                      <a:lnTo>
                                                                        <a:pt x="378" y="999"/>
                                                                      </a:lnTo>
                                                                      <a:lnTo>
                                                                        <a:pt x="378" y="992"/>
                                                                      </a:lnTo>
                                                                      <a:lnTo>
                                                                        <a:pt x="378" y="984"/>
                                                                      </a:lnTo>
                                                                      <a:lnTo>
                                                                        <a:pt x="386" y="970"/>
                                                                      </a:lnTo>
                                                                      <a:lnTo>
                                                                        <a:pt x="378" y="955"/>
                                                                      </a:lnTo>
                                                                      <a:lnTo>
                                                                        <a:pt x="386" y="948"/>
                                                                      </a:lnTo>
                                                                      <a:lnTo>
                                                                        <a:pt x="378" y="940"/>
                                                                      </a:lnTo>
                                                                      <a:lnTo>
                                                                        <a:pt x="378" y="933"/>
                                                                      </a:lnTo>
                                                                      <a:lnTo>
                                                                        <a:pt x="378" y="926"/>
                                                                      </a:lnTo>
                                                                      <a:lnTo>
                                                                        <a:pt x="370" y="918"/>
                                                                      </a:lnTo>
                                                                      <a:lnTo>
                                                                        <a:pt x="361" y="911"/>
                                                                      </a:lnTo>
                                                                      <a:lnTo>
                                                                        <a:pt x="361" y="903"/>
                                                                      </a:lnTo>
                                                                      <a:lnTo>
                                                                        <a:pt x="370" y="896"/>
                                                                      </a:lnTo>
                                                                      <a:lnTo>
                                                                        <a:pt x="361" y="881"/>
                                                                      </a:lnTo>
                                                                      <a:lnTo>
                                                                        <a:pt x="386" y="874"/>
                                                                      </a:lnTo>
                                                                      <a:lnTo>
                                                                        <a:pt x="386" y="837"/>
                                                                      </a:lnTo>
                                                                      <a:lnTo>
                                                                        <a:pt x="386" y="823"/>
                                                                      </a:lnTo>
                                                                      <a:lnTo>
                                                                        <a:pt x="394" y="815"/>
                                                                      </a:lnTo>
                                                                      <a:lnTo>
                                                                        <a:pt x="402" y="815"/>
                                                                      </a:lnTo>
                                                                      <a:lnTo>
                                                                        <a:pt x="419" y="801"/>
                                                                      </a:lnTo>
                                                                      <a:lnTo>
                                                                        <a:pt x="427" y="779"/>
                                                                      </a:lnTo>
                                                                      <a:lnTo>
                                                                        <a:pt x="419" y="771"/>
                                                                      </a:lnTo>
                                                                      <a:lnTo>
                                                                        <a:pt x="427" y="764"/>
                                                                      </a:lnTo>
                                                                      <a:lnTo>
                                                                        <a:pt x="435" y="757"/>
                                                                      </a:lnTo>
                                                                      <a:lnTo>
                                                                        <a:pt x="435" y="764"/>
                                                                      </a:lnTo>
                                                                      <a:lnTo>
                                                                        <a:pt x="444" y="764"/>
                                                                      </a:lnTo>
                                                                      <a:lnTo>
                                                                        <a:pt x="452" y="757"/>
                                                                      </a:lnTo>
                                                                      <a:lnTo>
                                                                        <a:pt x="460" y="742"/>
                                                                      </a:lnTo>
                                                                      <a:lnTo>
                                                                        <a:pt x="452" y="727"/>
                                                                      </a:lnTo>
                                                                      <a:lnTo>
                                                                        <a:pt x="444" y="720"/>
                                                                      </a:lnTo>
                                                                      <a:lnTo>
                                                                        <a:pt x="435" y="712"/>
                                                                      </a:lnTo>
                                                                      <a:lnTo>
                                                                        <a:pt x="444" y="705"/>
                                                                      </a:lnTo>
                                                                      <a:lnTo>
                                                                        <a:pt x="435" y="690"/>
                                                                      </a:lnTo>
                                                                      <a:lnTo>
                                                                        <a:pt x="444" y="683"/>
                                                                      </a:lnTo>
                                                                      <a:lnTo>
                                                                        <a:pt x="444" y="676"/>
                                                                      </a:lnTo>
                                                                      <a:lnTo>
                                                                        <a:pt x="452" y="676"/>
                                                                      </a:lnTo>
                                                                      <a:lnTo>
                                                                        <a:pt x="452" y="661"/>
                                                                      </a:lnTo>
                                                                      <a:lnTo>
                                                                        <a:pt x="460" y="654"/>
                                                                      </a:lnTo>
                                                                      <a:lnTo>
                                                                        <a:pt x="460" y="646"/>
                                                                      </a:lnTo>
                                                                      <a:lnTo>
                                                                        <a:pt x="452" y="639"/>
                                                                      </a:lnTo>
                                                                      <a:lnTo>
                                                                        <a:pt x="444" y="624"/>
                                                                      </a:lnTo>
                                                                      <a:lnTo>
                                                                        <a:pt x="435" y="610"/>
                                                                      </a:lnTo>
                                                                      <a:lnTo>
                                                                        <a:pt x="435" y="602"/>
                                                                      </a:lnTo>
                                                                      <a:lnTo>
                                                                        <a:pt x="435" y="566"/>
                                                                      </a:lnTo>
                                                                      <a:lnTo>
                                                                        <a:pt x="427" y="566"/>
                                                                      </a:lnTo>
                                                                      <a:lnTo>
                                                                        <a:pt x="419" y="573"/>
                                                                      </a:lnTo>
                                                                      <a:lnTo>
                                                                        <a:pt x="411" y="573"/>
                                                                      </a:lnTo>
                                                                      <a:lnTo>
                                                                        <a:pt x="402" y="566"/>
                                                                      </a:lnTo>
                                                                      <a:lnTo>
                                                                        <a:pt x="394" y="566"/>
                                                                      </a:lnTo>
                                                                      <a:lnTo>
                                                                        <a:pt x="386" y="551"/>
                                                                      </a:lnTo>
                                                                      <a:lnTo>
                                                                        <a:pt x="378" y="551"/>
                                                                      </a:lnTo>
                                                                      <a:lnTo>
                                                                        <a:pt x="370" y="543"/>
                                                                      </a:lnTo>
                                                                      <a:lnTo>
                                                                        <a:pt x="370" y="529"/>
                                                                      </a:lnTo>
                                                                      <a:lnTo>
                                                                        <a:pt x="361" y="529"/>
                                                                      </a:lnTo>
                                                                      <a:lnTo>
                                                                        <a:pt x="353" y="536"/>
                                                                      </a:lnTo>
                                                                      <a:lnTo>
                                                                        <a:pt x="345" y="536"/>
                                                                      </a:lnTo>
                                                                      <a:lnTo>
                                                                        <a:pt x="337" y="536"/>
                                                                      </a:lnTo>
                                                                      <a:lnTo>
                                                                        <a:pt x="329" y="529"/>
                                                                      </a:lnTo>
                                                                      <a:lnTo>
                                                                        <a:pt x="320" y="514"/>
                                                                      </a:lnTo>
                                                                      <a:lnTo>
                                                                        <a:pt x="320" y="499"/>
                                                                      </a:lnTo>
                                                                      <a:lnTo>
                                                                        <a:pt x="312" y="485"/>
                                                                      </a:lnTo>
                                                                      <a:lnTo>
                                                                        <a:pt x="304" y="485"/>
                                                                      </a:lnTo>
                                                                      <a:lnTo>
                                                                        <a:pt x="304" y="492"/>
                                                                      </a:lnTo>
                                                                      <a:lnTo>
                                                                        <a:pt x="296" y="485"/>
                                                                      </a:lnTo>
                                                                      <a:lnTo>
                                                                        <a:pt x="296" y="477"/>
                                                                      </a:lnTo>
                                                                      <a:lnTo>
                                                                        <a:pt x="296" y="470"/>
                                                                      </a:lnTo>
                                                                      <a:lnTo>
                                                                        <a:pt x="296" y="455"/>
                                                                      </a:lnTo>
                                                                      <a:lnTo>
                                                                        <a:pt x="304" y="448"/>
                                                                      </a:lnTo>
                                                                      <a:lnTo>
                                                                        <a:pt x="296" y="441"/>
                                                                      </a:lnTo>
                                                                      <a:lnTo>
                                                                        <a:pt x="279" y="433"/>
                                                                      </a:lnTo>
                                                                      <a:lnTo>
                                                                        <a:pt x="279" y="426"/>
                                                                      </a:lnTo>
                                                                      <a:lnTo>
                                                                        <a:pt x="263" y="419"/>
                                                                      </a:lnTo>
                                                                      <a:lnTo>
                                                                        <a:pt x="255" y="419"/>
                                                                      </a:lnTo>
                                                                      <a:lnTo>
                                                                        <a:pt x="222" y="411"/>
                                                                      </a:lnTo>
                                                                      <a:lnTo>
                                                                        <a:pt x="214" y="419"/>
                                                                      </a:lnTo>
                                                                      <a:lnTo>
                                                                        <a:pt x="189" y="426"/>
                                                                      </a:lnTo>
                                                                      <a:lnTo>
                                                                        <a:pt x="181" y="426"/>
                                                                      </a:lnTo>
                                                                      <a:lnTo>
                                                                        <a:pt x="172" y="433"/>
                                                                      </a:lnTo>
                                                                      <a:lnTo>
                                                                        <a:pt x="164" y="426"/>
                                                                      </a:lnTo>
                                                                      <a:lnTo>
                                                                        <a:pt x="148" y="426"/>
                                                                      </a:lnTo>
                                                                      <a:lnTo>
                                                                        <a:pt x="115" y="426"/>
                                                                      </a:lnTo>
                                                                      <a:lnTo>
                                                                        <a:pt x="115" y="411"/>
                                                                      </a:lnTo>
                                                                      <a:lnTo>
                                                                        <a:pt x="90" y="404"/>
                                                                      </a:lnTo>
                                                                      <a:lnTo>
                                                                        <a:pt x="82" y="411"/>
                                                                      </a:lnTo>
                                                                      <a:lnTo>
                                                                        <a:pt x="74" y="411"/>
                                                                      </a:lnTo>
                                                                      <a:lnTo>
                                                                        <a:pt x="66" y="404"/>
                                                                      </a:lnTo>
                                                                      <a:lnTo>
                                                                        <a:pt x="74" y="404"/>
                                                                      </a:lnTo>
                                                                      <a:lnTo>
                                                                        <a:pt x="74" y="397"/>
                                                                      </a:lnTo>
                                                                      <a:lnTo>
                                                                        <a:pt x="74" y="382"/>
                                                                      </a:lnTo>
                                                                      <a:lnTo>
                                                                        <a:pt x="74" y="374"/>
                                                                      </a:lnTo>
                                                                      <a:lnTo>
                                                                        <a:pt x="66" y="374"/>
                                                                      </a:lnTo>
                                                                      <a:lnTo>
                                                                        <a:pt x="66" y="367"/>
                                                                      </a:lnTo>
                                                                      <a:lnTo>
                                                                        <a:pt x="57" y="367"/>
                                                                      </a:lnTo>
                                                                      <a:lnTo>
                                                                        <a:pt x="57" y="360"/>
                                                                      </a:lnTo>
                                                                      <a:lnTo>
                                                                        <a:pt x="49" y="360"/>
                                                                      </a:lnTo>
                                                                      <a:lnTo>
                                                                        <a:pt x="41" y="367"/>
                                                                      </a:lnTo>
                                                                      <a:lnTo>
                                                                        <a:pt x="41" y="374"/>
                                                                      </a:lnTo>
                                                                      <a:lnTo>
                                                                        <a:pt x="33" y="374"/>
                                                                      </a:lnTo>
                                                                      <a:lnTo>
                                                                        <a:pt x="25" y="367"/>
                                                                      </a:lnTo>
                                                                      <a:lnTo>
                                                                        <a:pt x="16" y="367"/>
                                                                      </a:lnTo>
                                                                      <a:lnTo>
                                                                        <a:pt x="8" y="367"/>
                                                                      </a:lnTo>
                                                                      <a:lnTo>
                                                                        <a:pt x="0" y="367"/>
                                                                      </a:lnTo>
                                                                      <a:lnTo>
                                                                        <a:pt x="8" y="360"/>
                                                                      </a:lnTo>
                                                                      <a:lnTo>
                                                                        <a:pt x="16" y="352"/>
                                                                      </a:lnTo>
                                                                      <a:lnTo>
                                                                        <a:pt x="25" y="338"/>
                                                                      </a:lnTo>
                                                                      <a:lnTo>
                                                                        <a:pt x="33" y="323"/>
                                                                      </a:lnTo>
                                                                      <a:lnTo>
                                                                        <a:pt x="49" y="316"/>
                                                                      </a:lnTo>
                                                                      <a:lnTo>
                                                                        <a:pt x="57" y="308"/>
                                                                      </a:lnTo>
                                                                      <a:lnTo>
                                                                        <a:pt x="66" y="308"/>
                                                                      </a:lnTo>
                                                                      <a:lnTo>
                                                                        <a:pt x="74" y="286"/>
                                                                      </a:lnTo>
                                                                      <a:lnTo>
                                                                        <a:pt x="82" y="272"/>
                                                                      </a:lnTo>
                                                                      <a:lnTo>
                                                                        <a:pt x="99" y="272"/>
                                                                      </a:lnTo>
                                                                      <a:lnTo>
                                                                        <a:pt x="99" y="257"/>
                                                                      </a:lnTo>
                                                                      <a:lnTo>
                                                                        <a:pt x="107" y="250"/>
                                                                      </a:lnTo>
                                                                      <a:lnTo>
                                                                        <a:pt x="107" y="235"/>
                                                                      </a:lnTo>
                                                                      <a:lnTo>
                                                                        <a:pt x="99" y="228"/>
                                                                      </a:lnTo>
                                                                      <a:lnTo>
                                                                        <a:pt x="107" y="220"/>
                                                                      </a:lnTo>
                                                                      <a:lnTo>
                                                                        <a:pt x="107" y="213"/>
                                                                      </a:lnTo>
                                                                      <a:lnTo>
                                                                        <a:pt x="107" y="198"/>
                                                                      </a:lnTo>
                                                                      <a:lnTo>
                                                                        <a:pt x="115" y="191"/>
                                                                      </a:lnTo>
                                                                      <a:lnTo>
                                                                        <a:pt x="123" y="183"/>
                                                                      </a:lnTo>
                                                                      <a:lnTo>
                                                                        <a:pt x="115" y="169"/>
                                                                      </a:lnTo>
                                                                      <a:lnTo>
                                                                        <a:pt x="115" y="161"/>
                                                                      </a:lnTo>
                                                                      <a:lnTo>
                                                                        <a:pt x="115" y="154"/>
                                                                      </a:lnTo>
                                                                      <a:lnTo>
                                                                        <a:pt x="115" y="125"/>
                                                                      </a:lnTo>
                                                                      <a:lnTo>
                                                                        <a:pt x="107" y="117"/>
                                                                      </a:lnTo>
                                                                      <a:lnTo>
                                                                        <a:pt x="99" y="103"/>
                                                                      </a:lnTo>
                                                                      <a:lnTo>
                                                                        <a:pt x="90" y="95"/>
                                                                      </a:lnTo>
                                                                      <a:lnTo>
                                                                        <a:pt x="82" y="81"/>
                                                                      </a:lnTo>
                                                                      <a:lnTo>
                                                                        <a:pt x="82" y="66"/>
                                                                      </a:lnTo>
                                                                      <a:lnTo>
                                                                        <a:pt x="66" y="14"/>
                                                                      </a:lnTo>
                                                                      <a:lnTo>
                                                                        <a:pt x="57" y="0"/>
                                                                      </a:lnTo>
                                                                      <a:lnTo>
                                                                        <a:pt x="41" y="0"/>
                                                                      </a:lnTo>
                                                                    </a:path>
                                                                  </a:pathLst>
                                                                </a:custGeom>
                                                                <a:noFill/>
                                                                <a:ln w="12700">
                                                                  <a:solidFill>
                                                                    <a:schemeClr val="tx1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88" name="Rectangle 96"/>
                                                                <p:cNvSpPr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2601" y="1700"/>
                                                                  <a:ext cx="345" cy="124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/>
                                                                <a:lstStyle/>
                                                                <a:p>
                                                                  <a:endParaRPr lang="fr-FR"/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  <p:sp>
                                                            <p:nvSpPr>
                                                              <p:cNvPr id="74" name="ZoneTexte 55"/>
                                                              <p:cNvSpPr txBox="1">
                                                                <a:spLocks noChangeArrowheads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3286116" y="3357562"/>
                                                                <a:ext cx="500066" cy="523220"/>
                                                              </a:xfrm>
                                                              <a:prstGeom prst="rect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9525">
                                                                <a:noFill/>
                                                                <a:miter lim="800000"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wrap="square">
                                                                <a:spAutoFit/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pPr>
                                                                  <a:buFont typeface="Arial" pitchFamily="34" charset="0"/>
                                                                  <a:buChar char="•"/>
                                                                </a:pPr>
                                                                <a:r>
                                                                  <a:rPr lang="fr-FR" sz="2800" b="1" dirty="0">
                                                                    <a:solidFill>
                                                                      <a:srgbClr val="00B050"/>
                                                                    </a:solidFill>
                                                                  </a:rPr>
                                                                  <a:t> </a:t>
                                                                </a:r>
                                                              </a:p>
                                                            </p:txBody>
                                                          </p:sp>
                                                        </p:grpSp>
                                                        <p:sp>
                                                          <p:nvSpPr>
                                                            <p:cNvPr id="72" name="ZoneTexte 55"/>
                                                            <p:cNvSpPr txBox="1">
                                                              <a:spLocks noChangeArrowheads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6072198" y="1142984"/>
                                                              <a:ext cx="500066" cy="523220"/>
                                                            </a:xfrm>
                                                            <a:prstGeom prst="rect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9525">
                                                              <a:noFill/>
                                                              <a:miter lim="800000"/>
                                                              <a:headEnd/>
                                                              <a:tailEnd/>
                                                            </a:ln>
                                                          </p:spPr>
                                                          <p:txBody>
                                                            <a:bodyPr wrap="square">
                                                              <a:sp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>
                                                                <a:buFont typeface="Arial" pitchFamily="34" charset="0"/>
                                                                <a:buChar char="•"/>
                                                              </a:pPr>
                                                              <a:r>
                                                                <a:rPr lang="fr-FR" sz="2800" b="1" dirty="0">
                                                                  <a:solidFill>
                                                                    <a:srgbClr val="00B050"/>
                                                                  </a:solidFill>
                                                                </a:rPr>
                                                                <a:t> </a:t>
                                                              </a:r>
                                                            </a:p>
                                                          </p:txBody>
                                                        </p: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  <p:sp>
                                                <p:nvSpPr>
                                                  <p:cNvPr id="50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4000496" y="5072074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  <p:sp>
                        <p:nvSpPr>
                          <p:cNvPr id="94" name="ZoneTexte 5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286116" y="2428868"/>
                            <a:ext cx="500066" cy="52322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>
                              <a:buFont typeface="Arial" pitchFamily="34" charset="0"/>
                              <a:buChar char="•"/>
                            </a:pPr>
                            <a:r>
                              <a:rPr lang="fr-FR" sz="2800" b="1" dirty="0">
                                <a:solidFill>
                                  <a:srgbClr val="00B050"/>
                                </a:solidFill>
                              </a:rPr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96" name="ZoneTexte 5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357950" y="1357298"/>
                          <a:ext cx="500066" cy="52322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fr-FR" sz="2800" b="1" dirty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97" name="ZoneTexte 5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858148" y="2928934"/>
                        <a:ext cx="500066" cy="52322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buFont typeface="Arial" pitchFamily="34" charset="0"/>
                          <a:buChar char="•"/>
                        </a:pPr>
                        <a:r>
                          <a:rPr lang="fr-FR" sz="2800" b="1" dirty="0">
                            <a:solidFill>
                              <a:srgbClr val="00B050"/>
                            </a:solidFill>
                          </a:rPr>
                          <a:t> </a:t>
                        </a:r>
                      </a:p>
                    </p:txBody>
                  </p:sp>
                </p:grpSp>
                <p:sp>
                  <p:nvSpPr>
                    <p:cNvPr id="98" name="ZoneTexte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786578" y="4786322"/>
                      <a:ext cx="500066" cy="5232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b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p:txBody>
                </p:sp>
              </p:grpSp>
              <p:sp>
                <p:nvSpPr>
                  <p:cNvPr id="99" name="ZoneTexte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500826" y="5072074"/>
                    <a:ext cx="500066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buFont typeface="Arial" pitchFamily="34" charset="0"/>
                      <a:buChar char="•"/>
                    </a:pPr>
                    <a:r>
                      <a:rPr lang="fr-FR" sz="2800" b="1" dirty="0">
                        <a:solidFill>
                          <a:srgbClr val="00B050"/>
                        </a:solidFill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104" name="ZoneTexte 55"/>
              <p:cNvSpPr txBox="1">
                <a:spLocks noChangeArrowheads="1"/>
              </p:cNvSpPr>
              <p:nvPr/>
            </p:nvSpPr>
            <p:spPr bwMode="auto">
              <a:xfrm>
                <a:off x="3643306" y="5715016"/>
                <a:ext cx="34817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20" name="ZoneTexte 55"/>
          <p:cNvSpPr txBox="1">
            <a:spLocks noChangeArrowheads="1"/>
          </p:cNvSpPr>
          <p:nvPr/>
        </p:nvSpPr>
        <p:spPr bwMode="auto">
          <a:xfrm>
            <a:off x="285720" y="2143116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00B050"/>
                </a:solidFill>
              </a:rPr>
              <a:t> </a:t>
            </a:r>
            <a:r>
              <a:rPr lang="fr-FR" sz="2800" b="1" dirty="0" err="1" smtClean="0">
                <a:solidFill>
                  <a:srgbClr val="00B050"/>
                </a:solidFill>
              </a:rPr>
              <a:t>agromet</a:t>
            </a:r>
            <a:r>
              <a:rPr lang="fr-FR" sz="2800" b="1" dirty="0" smtClean="0">
                <a:solidFill>
                  <a:srgbClr val="00B050"/>
                </a:solidFill>
              </a:rPr>
              <a:t> </a:t>
            </a:r>
            <a:endParaRPr lang="fr-F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 fontScale="90000"/>
          </a:bodyPr>
          <a:lstStyle/>
          <a:p>
            <a:pPr marL="2416175" indent="-2416175"/>
            <a:r>
              <a:rPr lang="fr-CH" sz="3200" dirty="0" smtClean="0"/>
              <a:t>3.2.2 </a:t>
            </a:r>
            <a:r>
              <a:rPr lang="fr-CH" sz="3100" dirty="0" err="1" smtClean="0"/>
              <a:t>Partners</a:t>
            </a:r>
            <a:r>
              <a:rPr lang="fr-CH" sz="3100" dirty="0" smtClean="0"/>
              <a:t> 3 : </a:t>
            </a:r>
            <a:r>
              <a:rPr lang="fr-CH" sz="3100" b="1" dirty="0" smtClean="0"/>
              <a:t>CRO(</a:t>
            </a:r>
            <a:r>
              <a:rPr lang="fr-FR" sz="3100" dirty="0" smtClean="0"/>
              <a:t>Centre de Recherche Océanologique)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2" name="ZoneTexte 55"/>
          <p:cNvSpPr txBox="1">
            <a:spLocks noChangeArrowheads="1"/>
          </p:cNvSpPr>
          <p:nvPr/>
        </p:nvSpPr>
        <p:spPr bwMode="auto">
          <a:xfrm>
            <a:off x="5000628" y="5357826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4" name="ZoneTexte 55"/>
          <p:cNvSpPr txBox="1">
            <a:spLocks noChangeArrowheads="1"/>
          </p:cNvSpPr>
          <p:nvPr/>
        </p:nvSpPr>
        <p:spPr bwMode="auto">
          <a:xfrm>
            <a:off x="6286512" y="5214950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5" name="ZoneTexte 55"/>
          <p:cNvSpPr txBox="1">
            <a:spLocks noChangeArrowheads="1"/>
          </p:cNvSpPr>
          <p:nvPr/>
        </p:nvSpPr>
        <p:spPr bwMode="auto">
          <a:xfrm>
            <a:off x="5643570" y="5214950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6" name="ZoneTexte 55"/>
          <p:cNvSpPr txBox="1">
            <a:spLocks noChangeArrowheads="1"/>
          </p:cNvSpPr>
          <p:nvPr/>
        </p:nvSpPr>
        <p:spPr bwMode="auto">
          <a:xfrm>
            <a:off x="7072330" y="5143512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44" name="ZoneTexte 55"/>
          <p:cNvSpPr txBox="1">
            <a:spLocks noChangeArrowheads="1"/>
          </p:cNvSpPr>
          <p:nvPr/>
        </p:nvSpPr>
        <p:spPr bwMode="auto">
          <a:xfrm>
            <a:off x="6643702" y="4500570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2" name="ZoneTexte 55"/>
          <p:cNvSpPr txBox="1">
            <a:spLocks noChangeArrowheads="1"/>
          </p:cNvSpPr>
          <p:nvPr/>
        </p:nvSpPr>
        <p:spPr bwMode="auto">
          <a:xfrm>
            <a:off x="4357686" y="5572140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◊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grpSp>
        <p:nvGrpSpPr>
          <p:cNvPr id="64" name="Groupe 84"/>
          <p:cNvGrpSpPr/>
          <p:nvPr/>
        </p:nvGrpSpPr>
        <p:grpSpPr>
          <a:xfrm>
            <a:off x="1486786" y="371680"/>
            <a:ext cx="7480322" cy="5866556"/>
            <a:chOff x="1486786" y="371680"/>
            <a:chExt cx="7480322" cy="5866556"/>
          </a:xfrm>
        </p:grpSpPr>
        <p:sp>
          <p:nvSpPr>
            <p:cNvPr id="65" name="ZoneTexte 55"/>
            <p:cNvSpPr txBox="1">
              <a:spLocks noChangeArrowheads="1"/>
            </p:cNvSpPr>
            <p:nvPr/>
          </p:nvSpPr>
          <p:spPr bwMode="auto">
            <a:xfrm>
              <a:off x="3714744" y="5715016"/>
              <a:ext cx="39145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sz="2800" b="1" dirty="0">
                  <a:solidFill>
                    <a:srgbClr val="00B0F0"/>
                  </a:solidFill>
                </a:rPr>
                <a:t> </a:t>
              </a:r>
            </a:p>
          </p:txBody>
        </p:sp>
        <p:grpSp>
          <p:nvGrpSpPr>
            <p:cNvPr id="73" name="Group 120"/>
            <p:cNvGrpSpPr>
              <a:grpSpLocks/>
            </p:cNvGrpSpPr>
            <p:nvPr/>
          </p:nvGrpSpPr>
          <p:grpSpPr bwMode="auto">
            <a:xfrm>
              <a:off x="1486786" y="371680"/>
              <a:ext cx="7480322" cy="5780109"/>
              <a:chOff x="576" y="1200"/>
              <a:chExt cx="3276" cy="2976"/>
            </a:xfrm>
          </p:grpSpPr>
          <p:sp>
            <p:nvSpPr>
              <p:cNvPr id="75" name="Freeform 17"/>
              <p:cNvSpPr>
                <a:spLocks/>
              </p:cNvSpPr>
              <p:nvPr/>
            </p:nvSpPr>
            <p:spPr bwMode="auto">
              <a:xfrm>
                <a:off x="1116" y="1200"/>
                <a:ext cx="1344" cy="336"/>
              </a:xfrm>
              <a:custGeom>
                <a:avLst/>
                <a:gdLst>
                  <a:gd name="T0" fmla="*/ 190 w 1003"/>
                  <a:gd name="T1" fmla="*/ 3065 h 213"/>
                  <a:gd name="T2" fmla="*/ 524 w 1003"/>
                  <a:gd name="T3" fmla="*/ 2371 h 213"/>
                  <a:gd name="T4" fmla="*/ 714 w 1003"/>
                  <a:gd name="T5" fmla="*/ 1814 h 213"/>
                  <a:gd name="T6" fmla="*/ 902 w 1003"/>
                  <a:gd name="T7" fmla="*/ 1585 h 213"/>
                  <a:gd name="T8" fmla="*/ 1194 w 1003"/>
                  <a:gd name="T9" fmla="*/ 1585 h 213"/>
                  <a:gd name="T10" fmla="*/ 1478 w 1003"/>
                  <a:gd name="T11" fmla="*/ 2163 h 213"/>
                  <a:gd name="T12" fmla="*/ 1620 w 1003"/>
                  <a:gd name="T13" fmla="*/ 2724 h 213"/>
                  <a:gd name="T14" fmla="*/ 1905 w 1003"/>
                  <a:gd name="T15" fmla="*/ 2830 h 213"/>
                  <a:gd name="T16" fmla="*/ 2047 w 1003"/>
                  <a:gd name="T17" fmla="*/ 2724 h 213"/>
                  <a:gd name="T18" fmla="*/ 2188 w 1003"/>
                  <a:gd name="T19" fmla="*/ 3065 h 213"/>
                  <a:gd name="T20" fmla="*/ 2286 w 1003"/>
                  <a:gd name="T21" fmla="*/ 2724 h 213"/>
                  <a:gd name="T22" fmla="*/ 2660 w 1003"/>
                  <a:gd name="T23" fmla="*/ 2163 h 213"/>
                  <a:gd name="T24" fmla="*/ 2809 w 1003"/>
                  <a:gd name="T25" fmla="*/ 1814 h 213"/>
                  <a:gd name="T26" fmla="*/ 2999 w 1003"/>
                  <a:gd name="T27" fmla="*/ 1929 h 213"/>
                  <a:gd name="T28" fmla="*/ 3046 w 1003"/>
                  <a:gd name="T29" fmla="*/ 1694 h 213"/>
                  <a:gd name="T30" fmla="*/ 3091 w 1003"/>
                  <a:gd name="T31" fmla="*/ 1353 h 213"/>
                  <a:gd name="T32" fmla="*/ 2999 w 1003"/>
                  <a:gd name="T33" fmla="*/ 1251 h 213"/>
                  <a:gd name="T34" fmla="*/ 2951 w 1003"/>
                  <a:gd name="T35" fmla="*/ 1251 h 213"/>
                  <a:gd name="T36" fmla="*/ 2951 w 1003"/>
                  <a:gd name="T37" fmla="*/ 1017 h 213"/>
                  <a:gd name="T38" fmla="*/ 2999 w 1003"/>
                  <a:gd name="T39" fmla="*/ 910 h 213"/>
                  <a:gd name="T40" fmla="*/ 2951 w 1003"/>
                  <a:gd name="T41" fmla="*/ 797 h 213"/>
                  <a:gd name="T42" fmla="*/ 3046 w 1003"/>
                  <a:gd name="T43" fmla="*/ 565 h 213"/>
                  <a:gd name="T44" fmla="*/ 2999 w 1003"/>
                  <a:gd name="T45" fmla="*/ 341 h 213"/>
                  <a:gd name="T46" fmla="*/ 2999 w 1003"/>
                  <a:gd name="T47" fmla="*/ 237 h 213"/>
                  <a:gd name="T48" fmla="*/ 3091 w 1003"/>
                  <a:gd name="T49" fmla="*/ 341 h 213"/>
                  <a:gd name="T50" fmla="*/ 3282 w 1003"/>
                  <a:gd name="T51" fmla="*/ 565 h 213"/>
                  <a:gd name="T52" fmla="*/ 3327 w 1003"/>
                  <a:gd name="T53" fmla="*/ 797 h 213"/>
                  <a:gd name="T54" fmla="*/ 3426 w 1003"/>
                  <a:gd name="T55" fmla="*/ 797 h 213"/>
                  <a:gd name="T56" fmla="*/ 3473 w 1003"/>
                  <a:gd name="T57" fmla="*/ 674 h 213"/>
                  <a:gd name="T58" fmla="*/ 3473 w 1003"/>
                  <a:gd name="T59" fmla="*/ 461 h 213"/>
                  <a:gd name="T60" fmla="*/ 3519 w 1003"/>
                  <a:gd name="T61" fmla="*/ 237 h 213"/>
                  <a:gd name="T62" fmla="*/ 3519 w 1003"/>
                  <a:gd name="T63" fmla="*/ 129 h 213"/>
                  <a:gd name="T64" fmla="*/ 3564 w 1003"/>
                  <a:gd name="T65" fmla="*/ 0 h 213"/>
                  <a:gd name="T66" fmla="*/ 3661 w 1003"/>
                  <a:gd name="T67" fmla="*/ 0 h 213"/>
                  <a:gd name="T68" fmla="*/ 3812 w 1003"/>
                  <a:gd name="T69" fmla="*/ 0 h 213"/>
                  <a:gd name="T70" fmla="*/ 3851 w 1003"/>
                  <a:gd name="T71" fmla="*/ 0 h 213"/>
                  <a:gd name="T72" fmla="*/ 3949 w 1003"/>
                  <a:gd name="T73" fmla="*/ 129 h 213"/>
                  <a:gd name="T74" fmla="*/ 3949 w 1003"/>
                  <a:gd name="T75" fmla="*/ 237 h 213"/>
                  <a:gd name="T76" fmla="*/ 3993 w 1003"/>
                  <a:gd name="T77" fmla="*/ 237 h 213"/>
                  <a:gd name="T78" fmla="*/ 3993 w 1003"/>
                  <a:gd name="T79" fmla="*/ 461 h 213"/>
                  <a:gd name="T80" fmla="*/ 3993 w 1003"/>
                  <a:gd name="T81" fmla="*/ 674 h 213"/>
                  <a:gd name="T82" fmla="*/ 3949 w 1003"/>
                  <a:gd name="T83" fmla="*/ 797 h 213"/>
                  <a:gd name="T84" fmla="*/ 3949 w 1003"/>
                  <a:gd name="T85" fmla="*/ 1017 h 213"/>
                  <a:gd name="T86" fmla="*/ 3993 w 1003"/>
                  <a:gd name="T87" fmla="*/ 1017 h 213"/>
                  <a:gd name="T88" fmla="*/ 4049 w 1003"/>
                  <a:gd name="T89" fmla="*/ 1147 h 213"/>
                  <a:gd name="T90" fmla="*/ 3993 w 1003"/>
                  <a:gd name="T91" fmla="*/ 1473 h 213"/>
                  <a:gd name="T92" fmla="*/ 4049 w 1003"/>
                  <a:gd name="T93" fmla="*/ 1585 h 213"/>
                  <a:gd name="T94" fmla="*/ 3993 w 1003"/>
                  <a:gd name="T95" fmla="*/ 1694 h 213"/>
                  <a:gd name="T96" fmla="*/ 3993 w 1003"/>
                  <a:gd name="T97" fmla="*/ 2030 h 213"/>
                  <a:gd name="T98" fmla="*/ 3949 w 1003"/>
                  <a:gd name="T99" fmla="*/ 2163 h 213"/>
                  <a:gd name="T100" fmla="*/ 3949 w 1003"/>
                  <a:gd name="T101" fmla="*/ 2264 h 213"/>
                  <a:gd name="T102" fmla="*/ 3993 w 1003"/>
                  <a:gd name="T103" fmla="*/ 2500 h 213"/>
                  <a:gd name="T104" fmla="*/ 4232 w 1003"/>
                  <a:gd name="T105" fmla="*/ 2724 h 213"/>
                  <a:gd name="T106" fmla="*/ 4564 w 1003"/>
                  <a:gd name="T107" fmla="*/ 2830 h 213"/>
                  <a:gd name="T108" fmla="*/ 5087 w 1003"/>
                  <a:gd name="T109" fmla="*/ 2163 h 213"/>
                  <a:gd name="T110" fmla="*/ 5377 w 1003"/>
                  <a:gd name="T111" fmla="*/ 1929 h 213"/>
                  <a:gd name="T112" fmla="*/ 5706 w 1003"/>
                  <a:gd name="T113" fmla="*/ 2030 h 213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003"/>
                  <a:gd name="T172" fmla="*/ 0 h 213"/>
                  <a:gd name="T173" fmla="*/ 1003 w 1003"/>
                  <a:gd name="T174" fmla="*/ 213 h 213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003" h="213">
                    <a:moveTo>
                      <a:pt x="0" y="213"/>
                    </a:moveTo>
                    <a:lnTo>
                      <a:pt x="33" y="199"/>
                    </a:lnTo>
                    <a:lnTo>
                      <a:pt x="66" y="169"/>
                    </a:lnTo>
                    <a:lnTo>
                      <a:pt x="91" y="154"/>
                    </a:lnTo>
                    <a:lnTo>
                      <a:pt x="107" y="140"/>
                    </a:lnTo>
                    <a:lnTo>
                      <a:pt x="124" y="118"/>
                    </a:lnTo>
                    <a:lnTo>
                      <a:pt x="140" y="110"/>
                    </a:lnTo>
                    <a:lnTo>
                      <a:pt x="156" y="103"/>
                    </a:lnTo>
                    <a:lnTo>
                      <a:pt x="181" y="103"/>
                    </a:lnTo>
                    <a:lnTo>
                      <a:pt x="206" y="103"/>
                    </a:lnTo>
                    <a:lnTo>
                      <a:pt x="222" y="110"/>
                    </a:lnTo>
                    <a:lnTo>
                      <a:pt x="255" y="140"/>
                    </a:lnTo>
                    <a:lnTo>
                      <a:pt x="263" y="154"/>
                    </a:lnTo>
                    <a:lnTo>
                      <a:pt x="280" y="177"/>
                    </a:lnTo>
                    <a:lnTo>
                      <a:pt x="296" y="191"/>
                    </a:lnTo>
                    <a:lnTo>
                      <a:pt x="329" y="184"/>
                    </a:lnTo>
                    <a:lnTo>
                      <a:pt x="337" y="177"/>
                    </a:lnTo>
                    <a:lnTo>
                      <a:pt x="354" y="177"/>
                    </a:lnTo>
                    <a:lnTo>
                      <a:pt x="362" y="191"/>
                    </a:lnTo>
                    <a:lnTo>
                      <a:pt x="378" y="199"/>
                    </a:lnTo>
                    <a:lnTo>
                      <a:pt x="386" y="191"/>
                    </a:lnTo>
                    <a:lnTo>
                      <a:pt x="395" y="177"/>
                    </a:lnTo>
                    <a:lnTo>
                      <a:pt x="444" y="147"/>
                    </a:lnTo>
                    <a:lnTo>
                      <a:pt x="460" y="140"/>
                    </a:lnTo>
                    <a:lnTo>
                      <a:pt x="469" y="125"/>
                    </a:lnTo>
                    <a:lnTo>
                      <a:pt x="485" y="118"/>
                    </a:lnTo>
                    <a:lnTo>
                      <a:pt x="501" y="125"/>
                    </a:lnTo>
                    <a:lnTo>
                      <a:pt x="518" y="125"/>
                    </a:lnTo>
                    <a:lnTo>
                      <a:pt x="526" y="118"/>
                    </a:lnTo>
                    <a:lnTo>
                      <a:pt x="526" y="110"/>
                    </a:lnTo>
                    <a:lnTo>
                      <a:pt x="534" y="96"/>
                    </a:lnTo>
                    <a:lnTo>
                      <a:pt x="534" y="88"/>
                    </a:lnTo>
                    <a:lnTo>
                      <a:pt x="518" y="81"/>
                    </a:lnTo>
                    <a:lnTo>
                      <a:pt x="510" y="81"/>
                    </a:lnTo>
                    <a:lnTo>
                      <a:pt x="510" y="66"/>
                    </a:lnTo>
                    <a:lnTo>
                      <a:pt x="518" y="66"/>
                    </a:lnTo>
                    <a:lnTo>
                      <a:pt x="518" y="59"/>
                    </a:lnTo>
                    <a:lnTo>
                      <a:pt x="518" y="52"/>
                    </a:lnTo>
                    <a:lnTo>
                      <a:pt x="510" y="52"/>
                    </a:lnTo>
                    <a:lnTo>
                      <a:pt x="510" y="44"/>
                    </a:lnTo>
                    <a:lnTo>
                      <a:pt x="526" y="37"/>
                    </a:lnTo>
                    <a:lnTo>
                      <a:pt x="526" y="30"/>
                    </a:lnTo>
                    <a:lnTo>
                      <a:pt x="518" y="22"/>
                    </a:lnTo>
                    <a:lnTo>
                      <a:pt x="518" y="15"/>
                    </a:lnTo>
                    <a:lnTo>
                      <a:pt x="526" y="15"/>
                    </a:lnTo>
                    <a:lnTo>
                      <a:pt x="534" y="22"/>
                    </a:lnTo>
                    <a:lnTo>
                      <a:pt x="551" y="30"/>
                    </a:lnTo>
                    <a:lnTo>
                      <a:pt x="567" y="37"/>
                    </a:lnTo>
                    <a:lnTo>
                      <a:pt x="575" y="44"/>
                    </a:lnTo>
                    <a:lnTo>
                      <a:pt x="575" y="52"/>
                    </a:lnTo>
                    <a:lnTo>
                      <a:pt x="584" y="52"/>
                    </a:lnTo>
                    <a:lnTo>
                      <a:pt x="592" y="52"/>
                    </a:lnTo>
                    <a:lnTo>
                      <a:pt x="600" y="44"/>
                    </a:lnTo>
                    <a:lnTo>
                      <a:pt x="600" y="30"/>
                    </a:lnTo>
                    <a:lnTo>
                      <a:pt x="600" y="22"/>
                    </a:lnTo>
                    <a:lnTo>
                      <a:pt x="608" y="15"/>
                    </a:lnTo>
                    <a:lnTo>
                      <a:pt x="608" y="8"/>
                    </a:lnTo>
                    <a:lnTo>
                      <a:pt x="608" y="0"/>
                    </a:lnTo>
                    <a:lnTo>
                      <a:pt x="616" y="0"/>
                    </a:lnTo>
                    <a:lnTo>
                      <a:pt x="633" y="0"/>
                    </a:lnTo>
                    <a:lnTo>
                      <a:pt x="641" y="0"/>
                    </a:lnTo>
                    <a:lnTo>
                      <a:pt x="658" y="0"/>
                    </a:lnTo>
                    <a:lnTo>
                      <a:pt x="666" y="0"/>
                    </a:lnTo>
                    <a:lnTo>
                      <a:pt x="674" y="0"/>
                    </a:lnTo>
                    <a:lnTo>
                      <a:pt x="682" y="8"/>
                    </a:lnTo>
                    <a:lnTo>
                      <a:pt x="682" y="15"/>
                    </a:lnTo>
                    <a:lnTo>
                      <a:pt x="682" y="22"/>
                    </a:lnTo>
                    <a:lnTo>
                      <a:pt x="690" y="15"/>
                    </a:lnTo>
                    <a:lnTo>
                      <a:pt x="699" y="22"/>
                    </a:lnTo>
                    <a:lnTo>
                      <a:pt x="690" y="30"/>
                    </a:lnTo>
                    <a:lnTo>
                      <a:pt x="690" y="44"/>
                    </a:lnTo>
                    <a:lnTo>
                      <a:pt x="682" y="52"/>
                    </a:lnTo>
                    <a:lnTo>
                      <a:pt x="682" y="66"/>
                    </a:lnTo>
                    <a:lnTo>
                      <a:pt x="690" y="66"/>
                    </a:lnTo>
                    <a:lnTo>
                      <a:pt x="699" y="74"/>
                    </a:lnTo>
                    <a:lnTo>
                      <a:pt x="690" y="88"/>
                    </a:lnTo>
                    <a:lnTo>
                      <a:pt x="690" y="96"/>
                    </a:lnTo>
                    <a:lnTo>
                      <a:pt x="699" y="103"/>
                    </a:lnTo>
                    <a:lnTo>
                      <a:pt x="699" y="110"/>
                    </a:lnTo>
                    <a:lnTo>
                      <a:pt x="690" y="110"/>
                    </a:lnTo>
                    <a:lnTo>
                      <a:pt x="690" y="118"/>
                    </a:lnTo>
                    <a:lnTo>
                      <a:pt x="690" y="132"/>
                    </a:lnTo>
                    <a:lnTo>
                      <a:pt x="690" y="140"/>
                    </a:lnTo>
                    <a:lnTo>
                      <a:pt x="682" y="140"/>
                    </a:lnTo>
                    <a:lnTo>
                      <a:pt x="674" y="140"/>
                    </a:lnTo>
                    <a:lnTo>
                      <a:pt x="682" y="147"/>
                    </a:lnTo>
                    <a:lnTo>
                      <a:pt x="690" y="147"/>
                    </a:lnTo>
                    <a:lnTo>
                      <a:pt x="690" y="162"/>
                    </a:lnTo>
                    <a:lnTo>
                      <a:pt x="707" y="169"/>
                    </a:lnTo>
                    <a:lnTo>
                      <a:pt x="731" y="177"/>
                    </a:lnTo>
                    <a:lnTo>
                      <a:pt x="764" y="177"/>
                    </a:lnTo>
                    <a:lnTo>
                      <a:pt x="789" y="184"/>
                    </a:lnTo>
                    <a:lnTo>
                      <a:pt x="805" y="177"/>
                    </a:lnTo>
                    <a:lnTo>
                      <a:pt x="879" y="140"/>
                    </a:lnTo>
                    <a:lnTo>
                      <a:pt x="896" y="132"/>
                    </a:lnTo>
                    <a:lnTo>
                      <a:pt x="929" y="125"/>
                    </a:lnTo>
                    <a:lnTo>
                      <a:pt x="953" y="132"/>
                    </a:lnTo>
                    <a:lnTo>
                      <a:pt x="986" y="132"/>
                    </a:lnTo>
                    <a:lnTo>
                      <a:pt x="1003" y="125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6" name="Rectangle 18"/>
              <p:cNvSpPr>
                <a:spLocks noChangeArrowheads="1"/>
              </p:cNvSpPr>
              <p:nvPr/>
            </p:nvSpPr>
            <p:spPr bwMode="auto">
              <a:xfrm>
                <a:off x="576" y="3770"/>
                <a:ext cx="822" cy="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Freeform 48"/>
              <p:cNvSpPr>
                <a:spLocks/>
              </p:cNvSpPr>
              <p:nvPr/>
            </p:nvSpPr>
            <p:spPr bwMode="auto">
              <a:xfrm>
                <a:off x="1383" y="3694"/>
                <a:ext cx="2308" cy="482"/>
              </a:xfrm>
              <a:custGeom>
                <a:avLst/>
                <a:gdLst>
                  <a:gd name="T0" fmla="*/ 8874 w 1758"/>
                  <a:gd name="T1" fmla="*/ 654 h 345"/>
                  <a:gd name="T2" fmla="*/ 8962 w 1758"/>
                  <a:gd name="T3" fmla="*/ 545 h 345"/>
                  <a:gd name="T4" fmla="*/ 8833 w 1758"/>
                  <a:gd name="T5" fmla="*/ 545 h 345"/>
                  <a:gd name="T6" fmla="*/ 8753 w 1758"/>
                  <a:gd name="T7" fmla="*/ 490 h 345"/>
                  <a:gd name="T8" fmla="*/ 8709 w 1758"/>
                  <a:gd name="T9" fmla="*/ 654 h 345"/>
                  <a:gd name="T10" fmla="*/ 8540 w 1758"/>
                  <a:gd name="T11" fmla="*/ 604 h 345"/>
                  <a:gd name="T12" fmla="*/ 8375 w 1758"/>
                  <a:gd name="T13" fmla="*/ 545 h 345"/>
                  <a:gd name="T14" fmla="*/ 8287 w 1758"/>
                  <a:gd name="T15" fmla="*/ 439 h 345"/>
                  <a:gd name="T16" fmla="*/ 8413 w 1758"/>
                  <a:gd name="T17" fmla="*/ 105 h 345"/>
                  <a:gd name="T18" fmla="*/ 8330 w 1758"/>
                  <a:gd name="T19" fmla="*/ 54 h 345"/>
                  <a:gd name="T20" fmla="*/ 8287 w 1758"/>
                  <a:gd name="T21" fmla="*/ 54 h 345"/>
                  <a:gd name="T22" fmla="*/ 8203 w 1758"/>
                  <a:gd name="T23" fmla="*/ 163 h 345"/>
                  <a:gd name="T24" fmla="*/ 8165 w 1758"/>
                  <a:gd name="T25" fmla="*/ 324 h 345"/>
                  <a:gd name="T26" fmla="*/ 8203 w 1758"/>
                  <a:gd name="T27" fmla="*/ 377 h 345"/>
                  <a:gd name="T28" fmla="*/ 8073 w 1758"/>
                  <a:gd name="T29" fmla="*/ 490 h 345"/>
                  <a:gd name="T30" fmla="*/ 8120 w 1758"/>
                  <a:gd name="T31" fmla="*/ 604 h 345"/>
                  <a:gd name="T32" fmla="*/ 8033 w 1758"/>
                  <a:gd name="T33" fmla="*/ 654 h 345"/>
                  <a:gd name="T34" fmla="*/ 7825 w 1758"/>
                  <a:gd name="T35" fmla="*/ 604 h 345"/>
                  <a:gd name="T36" fmla="*/ 7575 w 1758"/>
                  <a:gd name="T37" fmla="*/ 604 h 345"/>
                  <a:gd name="T38" fmla="*/ 7365 w 1758"/>
                  <a:gd name="T39" fmla="*/ 545 h 345"/>
                  <a:gd name="T40" fmla="*/ 6857 w 1758"/>
                  <a:gd name="T41" fmla="*/ 439 h 345"/>
                  <a:gd name="T42" fmla="*/ 6566 w 1758"/>
                  <a:gd name="T43" fmla="*/ 439 h 345"/>
                  <a:gd name="T44" fmla="*/ 6222 w 1758"/>
                  <a:gd name="T45" fmla="*/ 490 h 345"/>
                  <a:gd name="T46" fmla="*/ 5762 w 1758"/>
                  <a:gd name="T47" fmla="*/ 604 h 345"/>
                  <a:gd name="T48" fmla="*/ 5090 w 1758"/>
                  <a:gd name="T49" fmla="*/ 708 h 345"/>
                  <a:gd name="T50" fmla="*/ 4921 w 1758"/>
                  <a:gd name="T51" fmla="*/ 708 h 345"/>
                  <a:gd name="T52" fmla="*/ 4960 w 1758"/>
                  <a:gd name="T53" fmla="*/ 490 h 345"/>
                  <a:gd name="T54" fmla="*/ 4880 w 1758"/>
                  <a:gd name="T55" fmla="*/ 604 h 345"/>
                  <a:gd name="T56" fmla="*/ 4880 w 1758"/>
                  <a:gd name="T57" fmla="*/ 490 h 345"/>
                  <a:gd name="T58" fmla="*/ 4628 w 1758"/>
                  <a:gd name="T59" fmla="*/ 545 h 345"/>
                  <a:gd name="T60" fmla="*/ 4252 w 1758"/>
                  <a:gd name="T61" fmla="*/ 545 h 345"/>
                  <a:gd name="T62" fmla="*/ 4209 w 1758"/>
                  <a:gd name="T63" fmla="*/ 654 h 345"/>
                  <a:gd name="T64" fmla="*/ 4209 w 1758"/>
                  <a:gd name="T65" fmla="*/ 708 h 345"/>
                  <a:gd name="T66" fmla="*/ 4209 w 1758"/>
                  <a:gd name="T67" fmla="*/ 708 h 345"/>
                  <a:gd name="T68" fmla="*/ 4584 w 1758"/>
                  <a:gd name="T69" fmla="*/ 708 h 345"/>
                  <a:gd name="T70" fmla="*/ 4839 w 1758"/>
                  <a:gd name="T71" fmla="*/ 708 h 345"/>
                  <a:gd name="T72" fmla="*/ 4584 w 1758"/>
                  <a:gd name="T73" fmla="*/ 767 h 345"/>
                  <a:gd name="T74" fmla="*/ 4122 w 1758"/>
                  <a:gd name="T75" fmla="*/ 817 h 345"/>
                  <a:gd name="T76" fmla="*/ 3781 w 1758"/>
                  <a:gd name="T77" fmla="*/ 870 h 345"/>
                  <a:gd name="T78" fmla="*/ 3664 w 1758"/>
                  <a:gd name="T79" fmla="*/ 817 h 345"/>
                  <a:gd name="T80" fmla="*/ 3192 w 1758"/>
                  <a:gd name="T81" fmla="*/ 979 h 345"/>
                  <a:gd name="T82" fmla="*/ 2981 w 1758"/>
                  <a:gd name="T83" fmla="*/ 1091 h 345"/>
                  <a:gd name="T84" fmla="*/ 2271 w 1758"/>
                  <a:gd name="T85" fmla="*/ 1421 h 345"/>
                  <a:gd name="T86" fmla="*/ 1896 w 1758"/>
                  <a:gd name="T87" fmla="*/ 1584 h 345"/>
                  <a:gd name="T88" fmla="*/ 1722 w 1758"/>
                  <a:gd name="T89" fmla="*/ 1697 h 345"/>
                  <a:gd name="T90" fmla="*/ 1388 w 1758"/>
                  <a:gd name="T91" fmla="*/ 1798 h 345"/>
                  <a:gd name="T92" fmla="*/ 1217 w 1758"/>
                  <a:gd name="T93" fmla="*/ 1911 h 345"/>
                  <a:gd name="T94" fmla="*/ 927 w 1758"/>
                  <a:gd name="T95" fmla="*/ 2129 h 345"/>
                  <a:gd name="T96" fmla="*/ 718 w 1758"/>
                  <a:gd name="T97" fmla="*/ 2186 h 345"/>
                  <a:gd name="T98" fmla="*/ 547 w 1758"/>
                  <a:gd name="T99" fmla="*/ 2349 h 345"/>
                  <a:gd name="T100" fmla="*/ 297 w 1758"/>
                  <a:gd name="T101" fmla="*/ 2512 h 345"/>
                  <a:gd name="T102" fmla="*/ 0 w 1758"/>
                  <a:gd name="T103" fmla="*/ 2512 h 345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758"/>
                  <a:gd name="T157" fmla="*/ 0 h 345"/>
                  <a:gd name="T158" fmla="*/ 1758 w 1758"/>
                  <a:gd name="T159" fmla="*/ 345 h 345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758" h="345">
                    <a:moveTo>
                      <a:pt x="1725" y="88"/>
                    </a:moveTo>
                    <a:lnTo>
                      <a:pt x="1725" y="88"/>
                    </a:lnTo>
                    <a:lnTo>
                      <a:pt x="1725" y="81"/>
                    </a:lnTo>
                    <a:lnTo>
                      <a:pt x="1733" y="88"/>
                    </a:lnTo>
                    <a:lnTo>
                      <a:pt x="1750" y="81"/>
                    </a:lnTo>
                    <a:lnTo>
                      <a:pt x="1758" y="73"/>
                    </a:lnTo>
                    <a:lnTo>
                      <a:pt x="1750" y="73"/>
                    </a:lnTo>
                    <a:lnTo>
                      <a:pt x="1750" y="66"/>
                    </a:lnTo>
                    <a:lnTo>
                      <a:pt x="1733" y="66"/>
                    </a:lnTo>
                    <a:lnTo>
                      <a:pt x="1733" y="73"/>
                    </a:lnTo>
                    <a:lnTo>
                      <a:pt x="1725" y="73"/>
                    </a:lnTo>
                    <a:lnTo>
                      <a:pt x="1717" y="66"/>
                    </a:lnTo>
                    <a:lnTo>
                      <a:pt x="1709" y="59"/>
                    </a:lnTo>
                    <a:lnTo>
                      <a:pt x="1709" y="66"/>
                    </a:lnTo>
                    <a:lnTo>
                      <a:pt x="1717" y="73"/>
                    </a:lnTo>
                    <a:lnTo>
                      <a:pt x="1717" y="81"/>
                    </a:lnTo>
                    <a:lnTo>
                      <a:pt x="1709" y="81"/>
                    </a:lnTo>
                    <a:lnTo>
                      <a:pt x="1701" y="88"/>
                    </a:lnTo>
                    <a:lnTo>
                      <a:pt x="1692" y="88"/>
                    </a:lnTo>
                    <a:lnTo>
                      <a:pt x="1668" y="81"/>
                    </a:lnTo>
                    <a:lnTo>
                      <a:pt x="1651" y="81"/>
                    </a:lnTo>
                    <a:lnTo>
                      <a:pt x="1643" y="81"/>
                    </a:lnTo>
                    <a:lnTo>
                      <a:pt x="1635" y="66"/>
                    </a:lnTo>
                    <a:lnTo>
                      <a:pt x="1635" y="73"/>
                    </a:lnTo>
                    <a:lnTo>
                      <a:pt x="1627" y="73"/>
                    </a:lnTo>
                    <a:lnTo>
                      <a:pt x="1627" y="66"/>
                    </a:lnTo>
                    <a:lnTo>
                      <a:pt x="1618" y="66"/>
                    </a:lnTo>
                    <a:lnTo>
                      <a:pt x="1618" y="59"/>
                    </a:lnTo>
                    <a:lnTo>
                      <a:pt x="1618" y="51"/>
                    </a:lnTo>
                    <a:lnTo>
                      <a:pt x="1627" y="44"/>
                    </a:lnTo>
                    <a:lnTo>
                      <a:pt x="1643" y="22"/>
                    </a:lnTo>
                    <a:lnTo>
                      <a:pt x="1643" y="14"/>
                    </a:lnTo>
                    <a:lnTo>
                      <a:pt x="1635" y="7"/>
                    </a:lnTo>
                    <a:lnTo>
                      <a:pt x="1627" y="7"/>
                    </a:lnTo>
                    <a:lnTo>
                      <a:pt x="1618" y="0"/>
                    </a:lnTo>
                    <a:lnTo>
                      <a:pt x="1610" y="0"/>
                    </a:lnTo>
                    <a:lnTo>
                      <a:pt x="1618" y="0"/>
                    </a:lnTo>
                    <a:lnTo>
                      <a:pt x="1618" y="7"/>
                    </a:lnTo>
                    <a:lnTo>
                      <a:pt x="1610" y="7"/>
                    </a:lnTo>
                    <a:lnTo>
                      <a:pt x="1602" y="22"/>
                    </a:lnTo>
                    <a:lnTo>
                      <a:pt x="1602" y="29"/>
                    </a:lnTo>
                    <a:lnTo>
                      <a:pt x="1586" y="37"/>
                    </a:lnTo>
                    <a:lnTo>
                      <a:pt x="1586" y="44"/>
                    </a:lnTo>
                    <a:lnTo>
                      <a:pt x="1594" y="44"/>
                    </a:lnTo>
                    <a:lnTo>
                      <a:pt x="1602" y="51"/>
                    </a:lnTo>
                    <a:lnTo>
                      <a:pt x="1594" y="51"/>
                    </a:lnTo>
                    <a:lnTo>
                      <a:pt x="1586" y="59"/>
                    </a:lnTo>
                    <a:lnTo>
                      <a:pt x="1586" y="66"/>
                    </a:lnTo>
                    <a:lnTo>
                      <a:pt x="1577" y="66"/>
                    </a:lnTo>
                    <a:lnTo>
                      <a:pt x="1577" y="73"/>
                    </a:lnTo>
                    <a:lnTo>
                      <a:pt x="1586" y="73"/>
                    </a:lnTo>
                    <a:lnTo>
                      <a:pt x="1586" y="81"/>
                    </a:lnTo>
                    <a:lnTo>
                      <a:pt x="1577" y="88"/>
                    </a:lnTo>
                    <a:lnTo>
                      <a:pt x="1569" y="81"/>
                    </a:lnTo>
                    <a:lnTo>
                      <a:pt x="1569" y="88"/>
                    </a:lnTo>
                    <a:lnTo>
                      <a:pt x="1553" y="88"/>
                    </a:lnTo>
                    <a:lnTo>
                      <a:pt x="1553" y="81"/>
                    </a:lnTo>
                    <a:lnTo>
                      <a:pt x="1528" y="81"/>
                    </a:lnTo>
                    <a:lnTo>
                      <a:pt x="1520" y="81"/>
                    </a:lnTo>
                    <a:lnTo>
                      <a:pt x="1512" y="81"/>
                    </a:lnTo>
                    <a:lnTo>
                      <a:pt x="1495" y="81"/>
                    </a:lnTo>
                    <a:lnTo>
                      <a:pt x="1479" y="81"/>
                    </a:lnTo>
                    <a:lnTo>
                      <a:pt x="1471" y="73"/>
                    </a:lnTo>
                    <a:lnTo>
                      <a:pt x="1462" y="73"/>
                    </a:lnTo>
                    <a:lnTo>
                      <a:pt x="1446" y="73"/>
                    </a:lnTo>
                    <a:lnTo>
                      <a:pt x="1438" y="73"/>
                    </a:lnTo>
                    <a:lnTo>
                      <a:pt x="1413" y="73"/>
                    </a:lnTo>
                    <a:lnTo>
                      <a:pt x="1372" y="73"/>
                    </a:lnTo>
                    <a:lnTo>
                      <a:pt x="1339" y="59"/>
                    </a:lnTo>
                    <a:lnTo>
                      <a:pt x="1331" y="51"/>
                    </a:lnTo>
                    <a:lnTo>
                      <a:pt x="1323" y="51"/>
                    </a:lnTo>
                    <a:lnTo>
                      <a:pt x="1314" y="51"/>
                    </a:lnTo>
                    <a:lnTo>
                      <a:pt x="1282" y="59"/>
                    </a:lnTo>
                    <a:lnTo>
                      <a:pt x="1265" y="59"/>
                    </a:lnTo>
                    <a:lnTo>
                      <a:pt x="1249" y="59"/>
                    </a:lnTo>
                    <a:lnTo>
                      <a:pt x="1232" y="59"/>
                    </a:lnTo>
                    <a:lnTo>
                      <a:pt x="1216" y="66"/>
                    </a:lnTo>
                    <a:lnTo>
                      <a:pt x="1199" y="66"/>
                    </a:lnTo>
                    <a:lnTo>
                      <a:pt x="1191" y="73"/>
                    </a:lnTo>
                    <a:lnTo>
                      <a:pt x="1158" y="73"/>
                    </a:lnTo>
                    <a:lnTo>
                      <a:pt x="1125" y="81"/>
                    </a:lnTo>
                    <a:lnTo>
                      <a:pt x="1060" y="81"/>
                    </a:lnTo>
                    <a:lnTo>
                      <a:pt x="1052" y="88"/>
                    </a:lnTo>
                    <a:lnTo>
                      <a:pt x="1019" y="88"/>
                    </a:lnTo>
                    <a:lnTo>
                      <a:pt x="994" y="95"/>
                    </a:lnTo>
                    <a:lnTo>
                      <a:pt x="978" y="95"/>
                    </a:lnTo>
                    <a:lnTo>
                      <a:pt x="969" y="95"/>
                    </a:lnTo>
                    <a:lnTo>
                      <a:pt x="961" y="95"/>
                    </a:lnTo>
                    <a:lnTo>
                      <a:pt x="969" y="88"/>
                    </a:lnTo>
                    <a:lnTo>
                      <a:pt x="978" y="81"/>
                    </a:lnTo>
                    <a:lnTo>
                      <a:pt x="978" y="66"/>
                    </a:lnTo>
                    <a:lnTo>
                      <a:pt x="969" y="66"/>
                    </a:lnTo>
                    <a:lnTo>
                      <a:pt x="961" y="81"/>
                    </a:lnTo>
                    <a:lnTo>
                      <a:pt x="953" y="88"/>
                    </a:lnTo>
                    <a:lnTo>
                      <a:pt x="953" y="81"/>
                    </a:lnTo>
                    <a:lnTo>
                      <a:pt x="953" y="73"/>
                    </a:lnTo>
                    <a:lnTo>
                      <a:pt x="961" y="73"/>
                    </a:lnTo>
                    <a:lnTo>
                      <a:pt x="953" y="66"/>
                    </a:lnTo>
                    <a:lnTo>
                      <a:pt x="937" y="73"/>
                    </a:lnTo>
                    <a:lnTo>
                      <a:pt x="928" y="73"/>
                    </a:lnTo>
                    <a:lnTo>
                      <a:pt x="904" y="73"/>
                    </a:lnTo>
                    <a:lnTo>
                      <a:pt x="895" y="66"/>
                    </a:lnTo>
                    <a:lnTo>
                      <a:pt x="854" y="66"/>
                    </a:lnTo>
                    <a:lnTo>
                      <a:pt x="838" y="66"/>
                    </a:lnTo>
                    <a:lnTo>
                      <a:pt x="830" y="73"/>
                    </a:lnTo>
                    <a:lnTo>
                      <a:pt x="838" y="73"/>
                    </a:lnTo>
                    <a:lnTo>
                      <a:pt x="838" y="81"/>
                    </a:lnTo>
                    <a:lnTo>
                      <a:pt x="822" y="88"/>
                    </a:lnTo>
                    <a:lnTo>
                      <a:pt x="813" y="81"/>
                    </a:lnTo>
                    <a:lnTo>
                      <a:pt x="805" y="88"/>
                    </a:lnTo>
                    <a:lnTo>
                      <a:pt x="813" y="88"/>
                    </a:lnTo>
                    <a:lnTo>
                      <a:pt x="822" y="95"/>
                    </a:lnTo>
                    <a:lnTo>
                      <a:pt x="813" y="95"/>
                    </a:lnTo>
                    <a:lnTo>
                      <a:pt x="813" y="103"/>
                    </a:lnTo>
                    <a:lnTo>
                      <a:pt x="822" y="95"/>
                    </a:lnTo>
                    <a:lnTo>
                      <a:pt x="830" y="103"/>
                    </a:lnTo>
                    <a:lnTo>
                      <a:pt x="846" y="95"/>
                    </a:lnTo>
                    <a:lnTo>
                      <a:pt x="879" y="95"/>
                    </a:lnTo>
                    <a:lnTo>
                      <a:pt x="895" y="95"/>
                    </a:lnTo>
                    <a:lnTo>
                      <a:pt x="904" y="95"/>
                    </a:lnTo>
                    <a:lnTo>
                      <a:pt x="937" y="88"/>
                    </a:lnTo>
                    <a:lnTo>
                      <a:pt x="937" y="95"/>
                    </a:lnTo>
                    <a:lnTo>
                      <a:pt x="945" y="95"/>
                    </a:lnTo>
                    <a:lnTo>
                      <a:pt x="945" y="103"/>
                    </a:lnTo>
                    <a:lnTo>
                      <a:pt x="937" y="95"/>
                    </a:lnTo>
                    <a:lnTo>
                      <a:pt x="895" y="103"/>
                    </a:lnTo>
                    <a:lnTo>
                      <a:pt x="854" y="103"/>
                    </a:lnTo>
                    <a:lnTo>
                      <a:pt x="838" y="103"/>
                    </a:lnTo>
                    <a:lnTo>
                      <a:pt x="813" y="110"/>
                    </a:lnTo>
                    <a:lnTo>
                      <a:pt x="805" y="110"/>
                    </a:lnTo>
                    <a:lnTo>
                      <a:pt x="797" y="110"/>
                    </a:lnTo>
                    <a:lnTo>
                      <a:pt x="780" y="117"/>
                    </a:lnTo>
                    <a:lnTo>
                      <a:pt x="748" y="117"/>
                    </a:lnTo>
                    <a:lnTo>
                      <a:pt x="739" y="117"/>
                    </a:lnTo>
                    <a:lnTo>
                      <a:pt x="739" y="110"/>
                    </a:lnTo>
                    <a:lnTo>
                      <a:pt x="731" y="110"/>
                    </a:lnTo>
                    <a:lnTo>
                      <a:pt x="715" y="110"/>
                    </a:lnTo>
                    <a:lnTo>
                      <a:pt x="731" y="117"/>
                    </a:lnTo>
                    <a:lnTo>
                      <a:pt x="707" y="125"/>
                    </a:lnTo>
                    <a:lnTo>
                      <a:pt x="633" y="125"/>
                    </a:lnTo>
                    <a:lnTo>
                      <a:pt x="624" y="132"/>
                    </a:lnTo>
                    <a:lnTo>
                      <a:pt x="608" y="132"/>
                    </a:lnTo>
                    <a:lnTo>
                      <a:pt x="600" y="132"/>
                    </a:lnTo>
                    <a:lnTo>
                      <a:pt x="592" y="139"/>
                    </a:lnTo>
                    <a:lnTo>
                      <a:pt x="583" y="147"/>
                    </a:lnTo>
                    <a:lnTo>
                      <a:pt x="559" y="154"/>
                    </a:lnTo>
                    <a:lnTo>
                      <a:pt x="501" y="183"/>
                    </a:lnTo>
                    <a:lnTo>
                      <a:pt x="485" y="183"/>
                    </a:lnTo>
                    <a:lnTo>
                      <a:pt x="444" y="191"/>
                    </a:lnTo>
                    <a:lnTo>
                      <a:pt x="419" y="206"/>
                    </a:lnTo>
                    <a:lnTo>
                      <a:pt x="403" y="213"/>
                    </a:lnTo>
                    <a:lnTo>
                      <a:pt x="386" y="213"/>
                    </a:lnTo>
                    <a:lnTo>
                      <a:pt x="370" y="213"/>
                    </a:lnTo>
                    <a:lnTo>
                      <a:pt x="362" y="220"/>
                    </a:lnTo>
                    <a:lnTo>
                      <a:pt x="362" y="228"/>
                    </a:lnTo>
                    <a:lnTo>
                      <a:pt x="353" y="228"/>
                    </a:lnTo>
                    <a:lnTo>
                      <a:pt x="337" y="228"/>
                    </a:lnTo>
                    <a:lnTo>
                      <a:pt x="320" y="235"/>
                    </a:lnTo>
                    <a:lnTo>
                      <a:pt x="312" y="242"/>
                    </a:lnTo>
                    <a:lnTo>
                      <a:pt x="288" y="242"/>
                    </a:lnTo>
                    <a:lnTo>
                      <a:pt x="271" y="242"/>
                    </a:lnTo>
                    <a:lnTo>
                      <a:pt x="255" y="242"/>
                    </a:lnTo>
                    <a:lnTo>
                      <a:pt x="247" y="250"/>
                    </a:lnTo>
                    <a:lnTo>
                      <a:pt x="238" y="250"/>
                    </a:lnTo>
                    <a:lnTo>
                      <a:pt x="238" y="257"/>
                    </a:lnTo>
                    <a:lnTo>
                      <a:pt x="230" y="264"/>
                    </a:lnTo>
                    <a:lnTo>
                      <a:pt x="205" y="272"/>
                    </a:lnTo>
                    <a:lnTo>
                      <a:pt x="189" y="286"/>
                    </a:lnTo>
                    <a:lnTo>
                      <a:pt x="181" y="286"/>
                    </a:lnTo>
                    <a:lnTo>
                      <a:pt x="164" y="294"/>
                    </a:lnTo>
                    <a:lnTo>
                      <a:pt x="148" y="294"/>
                    </a:lnTo>
                    <a:lnTo>
                      <a:pt x="140" y="294"/>
                    </a:lnTo>
                    <a:lnTo>
                      <a:pt x="132" y="294"/>
                    </a:lnTo>
                    <a:lnTo>
                      <a:pt x="123" y="294"/>
                    </a:lnTo>
                    <a:lnTo>
                      <a:pt x="115" y="301"/>
                    </a:lnTo>
                    <a:lnTo>
                      <a:pt x="107" y="316"/>
                    </a:lnTo>
                    <a:lnTo>
                      <a:pt x="90" y="316"/>
                    </a:lnTo>
                    <a:lnTo>
                      <a:pt x="82" y="323"/>
                    </a:lnTo>
                    <a:lnTo>
                      <a:pt x="66" y="330"/>
                    </a:lnTo>
                    <a:lnTo>
                      <a:pt x="58" y="338"/>
                    </a:lnTo>
                    <a:lnTo>
                      <a:pt x="49" y="338"/>
                    </a:lnTo>
                    <a:lnTo>
                      <a:pt x="33" y="338"/>
                    </a:lnTo>
                    <a:lnTo>
                      <a:pt x="16" y="345"/>
                    </a:lnTo>
                    <a:lnTo>
                      <a:pt x="0" y="33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8" name="Rectangle 63"/>
              <p:cNvSpPr>
                <a:spLocks noChangeArrowheads="1"/>
              </p:cNvSpPr>
              <p:nvPr/>
            </p:nvSpPr>
            <p:spPr bwMode="auto">
              <a:xfrm>
                <a:off x="2127" y="2306"/>
                <a:ext cx="614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4" name="Freeform 91"/>
              <p:cNvSpPr>
                <a:spLocks/>
              </p:cNvSpPr>
              <p:nvPr/>
            </p:nvSpPr>
            <p:spPr bwMode="auto">
              <a:xfrm>
                <a:off x="2462" y="1392"/>
                <a:ext cx="1315" cy="432"/>
              </a:xfrm>
              <a:custGeom>
                <a:avLst/>
                <a:gdLst>
                  <a:gd name="T0" fmla="*/ 0 w 1002"/>
                  <a:gd name="T1" fmla="*/ 55 h 309"/>
                  <a:gd name="T2" fmla="*/ 84 w 1002"/>
                  <a:gd name="T3" fmla="*/ 112 h 309"/>
                  <a:gd name="T4" fmla="*/ 210 w 1002"/>
                  <a:gd name="T5" fmla="*/ 219 h 309"/>
                  <a:gd name="T6" fmla="*/ 291 w 1002"/>
                  <a:gd name="T7" fmla="*/ 280 h 309"/>
                  <a:gd name="T8" fmla="*/ 420 w 1002"/>
                  <a:gd name="T9" fmla="*/ 219 h 309"/>
                  <a:gd name="T10" fmla="*/ 541 w 1002"/>
                  <a:gd name="T11" fmla="*/ 112 h 309"/>
                  <a:gd name="T12" fmla="*/ 672 w 1002"/>
                  <a:gd name="T13" fmla="*/ 219 h 309"/>
                  <a:gd name="T14" fmla="*/ 672 w 1002"/>
                  <a:gd name="T15" fmla="*/ 391 h 309"/>
                  <a:gd name="T16" fmla="*/ 710 w 1002"/>
                  <a:gd name="T17" fmla="*/ 440 h 309"/>
                  <a:gd name="T18" fmla="*/ 751 w 1002"/>
                  <a:gd name="T19" fmla="*/ 823 h 309"/>
                  <a:gd name="T20" fmla="*/ 837 w 1002"/>
                  <a:gd name="T21" fmla="*/ 988 h 309"/>
                  <a:gd name="T22" fmla="*/ 920 w 1002"/>
                  <a:gd name="T23" fmla="*/ 1100 h 309"/>
                  <a:gd name="T24" fmla="*/ 1047 w 1002"/>
                  <a:gd name="T25" fmla="*/ 1100 h 309"/>
                  <a:gd name="T26" fmla="*/ 1047 w 1002"/>
                  <a:gd name="T27" fmla="*/ 1208 h 309"/>
                  <a:gd name="T28" fmla="*/ 1175 w 1002"/>
                  <a:gd name="T29" fmla="*/ 1313 h 309"/>
                  <a:gd name="T30" fmla="*/ 1297 w 1002"/>
                  <a:gd name="T31" fmla="*/ 1371 h 309"/>
                  <a:gd name="T32" fmla="*/ 1339 w 1002"/>
                  <a:gd name="T33" fmla="*/ 1423 h 309"/>
                  <a:gd name="T34" fmla="*/ 1424 w 1002"/>
                  <a:gd name="T35" fmla="*/ 1538 h 309"/>
                  <a:gd name="T36" fmla="*/ 1507 w 1002"/>
                  <a:gd name="T37" fmla="*/ 1592 h 309"/>
                  <a:gd name="T38" fmla="*/ 1634 w 1002"/>
                  <a:gd name="T39" fmla="*/ 1592 h 309"/>
                  <a:gd name="T40" fmla="*/ 1717 w 1002"/>
                  <a:gd name="T41" fmla="*/ 1478 h 309"/>
                  <a:gd name="T42" fmla="*/ 1717 w 1002"/>
                  <a:gd name="T43" fmla="*/ 1648 h 309"/>
                  <a:gd name="T44" fmla="*/ 1803 w 1002"/>
                  <a:gd name="T45" fmla="*/ 1648 h 309"/>
                  <a:gd name="T46" fmla="*/ 1882 w 1002"/>
                  <a:gd name="T47" fmla="*/ 1704 h 309"/>
                  <a:gd name="T48" fmla="*/ 1928 w 1002"/>
                  <a:gd name="T49" fmla="*/ 1757 h 309"/>
                  <a:gd name="T50" fmla="*/ 2012 w 1002"/>
                  <a:gd name="T51" fmla="*/ 1813 h 309"/>
                  <a:gd name="T52" fmla="*/ 2260 w 1002"/>
                  <a:gd name="T53" fmla="*/ 1423 h 309"/>
                  <a:gd name="T54" fmla="*/ 2470 w 1002"/>
                  <a:gd name="T55" fmla="*/ 1208 h 309"/>
                  <a:gd name="T56" fmla="*/ 3144 w 1002"/>
                  <a:gd name="T57" fmla="*/ 1151 h 309"/>
                  <a:gd name="T58" fmla="*/ 3815 w 1002"/>
                  <a:gd name="T59" fmla="*/ 1100 h 309"/>
                  <a:gd name="T60" fmla="*/ 4235 w 1002"/>
                  <a:gd name="T61" fmla="*/ 1423 h 309"/>
                  <a:gd name="T62" fmla="*/ 4614 w 1002"/>
                  <a:gd name="T63" fmla="*/ 1592 h 309"/>
                  <a:gd name="T64" fmla="*/ 4908 w 1002"/>
                  <a:gd name="T65" fmla="*/ 2307 h 309"/>
                  <a:gd name="T66" fmla="*/ 5121 w 1002"/>
                  <a:gd name="T67" fmla="*/ 2249 h 30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02"/>
                  <a:gd name="T103" fmla="*/ 0 h 309"/>
                  <a:gd name="T104" fmla="*/ 1002 w 1002"/>
                  <a:gd name="T105" fmla="*/ 309 h 30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02" h="309">
                    <a:moveTo>
                      <a:pt x="0" y="0"/>
                    </a:moveTo>
                    <a:lnTo>
                      <a:pt x="0" y="7"/>
                    </a:lnTo>
                    <a:lnTo>
                      <a:pt x="8" y="7"/>
                    </a:lnTo>
                    <a:lnTo>
                      <a:pt x="16" y="15"/>
                    </a:lnTo>
                    <a:lnTo>
                      <a:pt x="32" y="22"/>
                    </a:lnTo>
                    <a:lnTo>
                      <a:pt x="41" y="29"/>
                    </a:lnTo>
                    <a:lnTo>
                      <a:pt x="49" y="37"/>
                    </a:lnTo>
                    <a:lnTo>
                      <a:pt x="57" y="37"/>
                    </a:lnTo>
                    <a:lnTo>
                      <a:pt x="73" y="37"/>
                    </a:lnTo>
                    <a:lnTo>
                      <a:pt x="82" y="29"/>
                    </a:lnTo>
                    <a:lnTo>
                      <a:pt x="98" y="15"/>
                    </a:lnTo>
                    <a:lnTo>
                      <a:pt x="106" y="15"/>
                    </a:lnTo>
                    <a:lnTo>
                      <a:pt x="123" y="22"/>
                    </a:lnTo>
                    <a:lnTo>
                      <a:pt x="131" y="29"/>
                    </a:lnTo>
                    <a:lnTo>
                      <a:pt x="131" y="44"/>
                    </a:lnTo>
                    <a:lnTo>
                      <a:pt x="131" y="52"/>
                    </a:lnTo>
                    <a:lnTo>
                      <a:pt x="139" y="52"/>
                    </a:lnTo>
                    <a:lnTo>
                      <a:pt x="139" y="59"/>
                    </a:lnTo>
                    <a:lnTo>
                      <a:pt x="147" y="66"/>
                    </a:lnTo>
                    <a:lnTo>
                      <a:pt x="147" y="110"/>
                    </a:lnTo>
                    <a:lnTo>
                      <a:pt x="164" y="125"/>
                    </a:lnTo>
                    <a:lnTo>
                      <a:pt x="164" y="132"/>
                    </a:lnTo>
                    <a:lnTo>
                      <a:pt x="172" y="140"/>
                    </a:lnTo>
                    <a:lnTo>
                      <a:pt x="180" y="147"/>
                    </a:lnTo>
                    <a:lnTo>
                      <a:pt x="205" y="147"/>
                    </a:lnTo>
                    <a:lnTo>
                      <a:pt x="205" y="154"/>
                    </a:lnTo>
                    <a:lnTo>
                      <a:pt x="205" y="162"/>
                    </a:lnTo>
                    <a:lnTo>
                      <a:pt x="213" y="169"/>
                    </a:lnTo>
                    <a:lnTo>
                      <a:pt x="230" y="176"/>
                    </a:lnTo>
                    <a:lnTo>
                      <a:pt x="246" y="184"/>
                    </a:lnTo>
                    <a:lnTo>
                      <a:pt x="254" y="184"/>
                    </a:lnTo>
                    <a:lnTo>
                      <a:pt x="262" y="191"/>
                    </a:lnTo>
                    <a:lnTo>
                      <a:pt x="271" y="198"/>
                    </a:lnTo>
                    <a:lnTo>
                      <a:pt x="279" y="206"/>
                    </a:lnTo>
                    <a:lnTo>
                      <a:pt x="295" y="213"/>
                    </a:lnTo>
                    <a:lnTo>
                      <a:pt x="312" y="220"/>
                    </a:lnTo>
                    <a:lnTo>
                      <a:pt x="320" y="213"/>
                    </a:lnTo>
                    <a:lnTo>
                      <a:pt x="328" y="206"/>
                    </a:lnTo>
                    <a:lnTo>
                      <a:pt x="336" y="198"/>
                    </a:lnTo>
                    <a:lnTo>
                      <a:pt x="336" y="213"/>
                    </a:lnTo>
                    <a:lnTo>
                      <a:pt x="336" y="220"/>
                    </a:lnTo>
                    <a:lnTo>
                      <a:pt x="345" y="228"/>
                    </a:lnTo>
                    <a:lnTo>
                      <a:pt x="353" y="220"/>
                    </a:lnTo>
                    <a:lnTo>
                      <a:pt x="369" y="220"/>
                    </a:lnTo>
                    <a:lnTo>
                      <a:pt x="369" y="228"/>
                    </a:lnTo>
                    <a:lnTo>
                      <a:pt x="377" y="235"/>
                    </a:lnTo>
                    <a:lnTo>
                      <a:pt x="394" y="235"/>
                    </a:lnTo>
                    <a:lnTo>
                      <a:pt x="394" y="243"/>
                    </a:lnTo>
                    <a:lnTo>
                      <a:pt x="419" y="220"/>
                    </a:lnTo>
                    <a:lnTo>
                      <a:pt x="443" y="191"/>
                    </a:lnTo>
                    <a:lnTo>
                      <a:pt x="460" y="169"/>
                    </a:lnTo>
                    <a:lnTo>
                      <a:pt x="484" y="162"/>
                    </a:lnTo>
                    <a:lnTo>
                      <a:pt x="525" y="154"/>
                    </a:lnTo>
                    <a:lnTo>
                      <a:pt x="616" y="154"/>
                    </a:lnTo>
                    <a:lnTo>
                      <a:pt x="673" y="147"/>
                    </a:lnTo>
                    <a:lnTo>
                      <a:pt x="747" y="147"/>
                    </a:lnTo>
                    <a:lnTo>
                      <a:pt x="788" y="169"/>
                    </a:lnTo>
                    <a:lnTo>
                      <a:pt x="829" y="191"/>
                    </a:lnTo>
                    <a:lnTo>
                      <a:pt x="879" y="206"/>
                    </a:lnTo>
                    <a:lnTo>
                      <a:pt x="903" y="213"/>
                    </a:lnTo>
                    <a:lnTo>
                      <a:pt x="936" y="257"/>
                    </a:lnTo>
                    <a:lnTo>
                      <a:pt x="961" y="309"/>
                    </a:lnTo>
                    <a:lnTo>
                      <a:pt x="985" y="301"/>
                    </a:lnTo>
                    <a:lnTo>
                      <a:pt x="1002" y="301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5" name="Freeform 92"/>
              <p:cNvSpPr>
                <a:spLocks/>
              </p:cNvSpPr>
              <p:nvPr/>
            </p:nvSpPr>
            <p:spPr bwMode="auto">
              <a:xfrm>
                <a:off x="930" y="1515"/>
                <a:ext cx="420" cy="1172"/>
              </a:xfrm>
              <a:custGeom>
                <a:avLst/>
                <a:gdLst>
                  <a:gd name="T0" fmla="*/ 126 w 320"/>
                  <a:gd name="T1" fmla="*/ 6106 h 838"/>
                  <a:gd name="T2" fmla="*/ 545 w 320"/>
                  <a:gd name="T3" fmla="*/ 6106 h 838"/>
                  <a:gd name="T4" fmla="*/ 757 w 320"/>
                  <a:gd name="T5" fmla="*/ 5719 h 838"/>
                  <a:gd name="T6" fmla="*/ 837 w 320"/>
                  <a:gd name="T7" fmla="*/ 5119 h 838"/>
                  <a:gd name="T8" fmla="*/ 1047 w 320"/>
                  <a:gd name="T9" fmla="*/ 5059 h 838"/>
                  <a:gd name="T10" fmla="*/ 1008 w 320"/>
                  <a:gd name="T11" fmla="*/ 4845 h 838"/>
                  <a:gd name="T12" fmla="*/ 837 w 320"/>
                  <a:gd name="T13" fmla="*/ 4782 h 838"/>
                  <a:gd name="T14" fmla="*/ 715 w 320"/>
                  <a:gd name="T15" fmla="*/ 4675 h 838"/>
                  <a:gd name="T16" fmla="*/ 545 w 320"/>
                  <a:gd name="T17" fmla="*/ 4618 h 838"/>
                  <a:gd name="T18" fmla="*/ 420 w 320"/>
                  <a:gd name="T19" fmla="*/ 4510 h 838"/>
                  <a:gd name="T20" fmla="*/ 458 w 320"/>
                  <a:gd name="T21" fmla="*/ 4398 h 838"/>
                  <a:gd name="T22" fmla="*/ 458 w 320"/>
                  <a:gd name="T23" fmla="*/ 4186 h 838"/>
                  <a:gd name="T24" fmla="*/ 507 w 320"/>
                  <a:gd name="T25" fmla="*/ 4015 h 838"/>
                  <a:gd name="T26" fmla="*/ 715 w 320"/>
                  <a:gd name="T27" fmla="*/ 3906 h 838"/>
                  <a:gd name="T28" fmla="*/ 965 w 320"/>
                  <a:gd name="T29" fmla="*/ 3961 h 838"/>
                  <a:gd name="T30" fmla="*/ 1093 w 320"/>
                  <a:gd name="T31" fmla="*/ 4015 h 838"/>
                  <a:gd name="T32" fmla="*/ 1176 w 320"/>
                  <a:gd name="T33" fmla="*/ 4126 h 838"/>
                  <a:gd name="T34" fmla="*/ 1257 w 320"/>
                  <a:gd name="T35" fmla="*/ 4015 h 838"/>
                  <a:gd name="T36" fmla="*/ 1345 w 320"/>
                  <a:gd name="T37" fmla="*/ 4070 h 838"/>
                  <a:gd name="T38" fmla="*/ 1387 w 320"/>
                  <a:gd name="T39" fmla="*/ 4240 h 838"/>
                  <a:gd name="T40" fmla="*/ 1517 w 320"/>
                  <a:gd name="T41" fmla="*/ 4284 h 838"/>
                  <a:gd name="T42" fmla="*/ 1597 w 320"/>
                  <a:gd name="T43" fmla="*/ 4350 h 838"/>
                  <a:gd name="T44" fmla="*/ 1635 w 320"/>
                  <a:gd name="T45" fmla="*/ 4284 h 838"/>
                  <a:gd name="T46" fmla="*/ 1597 w 320"/>
                  <a:gd name="T47" fmla="*/ 4240 h 838"/>
                  <a:gd name="T48" fmla="*/ 1517 w 320"/>
                  <a:gd name="T49" fmla="*/ 4126 h 838"/>
                  <a:gd name="T50" fmla="*/ 1555 w 320"/>
                  <a:gd name="T51" fmla="*/ 3961 h 838"/>
                  <a:gd name="T52" fmla="*/ 1555 w 320"/>
                  <a:gd name="T53" fmla="*/ 3852 h 838"/>
                  <a:gd name="T54" fmla="*/ 1517 w 320"/>
                  <a:gd name="T55" fmla="*/ 3741 h 838"/>
                  <a:gd name="T56" fmla="*/ 1424 w 320"/>
                  <a:gd name="T57" fmla="*/ 3582 h 838"/>
                  <a:gd name="T58" fmla="*/ 1387 w 320"/>
                  <a:gd name="T59" fmla="*/ 3414 h 838"/>
                  <a:gd name="T60" fmla="*/ 1345 w 320"/>
                  <a:gd name="T61" fmla="*/ 3302 h 838"/>
                  <a:gd name="T62" fmla="*/ 1257 w 320"/>
                  <a:gd name="T63" fmla="*/ 3190 h 838"/>
                  <a:gd name="T64" fmla="*/ 1217 w 320"/>
                  <a:gd name="T65" fmla="*/ 3190 h 838"/>
                  <a:gd name="T66" fmla="*/ 1093 w 320"/>
                  <a:gd name="T67" fmla="*/ 3190 h 838"/>
                  <a:gd name="T68" fmla="*/ 1008 w 320"/>
                  <a:gd name="T69" fmla="*/ 3190 h 838"/>
                  <a:gd name="T70" fmla="*/ 1008 w 320"/>
                  <a:gd name="T71" fmla="*/ 3022 h 838"/>
                  <a:gd name="T72" fmla="*/ 1093 w 320"/>
                  <a:gd name="T73" fmla="*/ 2806 h 838"/>
                  <a:gd name="T74" fmla="*/ 1176 w 320"/>
                  <a:gd name="T75" fmla="*/ 2642 h 838"/>
                  <a:gd name="T76" fmla="*/ 1257 w 320"/>
                  <a:gd name="T77" fmla="*/ 2590 h 838"/>
                  <a:gd name="T78" fmla="*/ 1387 w 320"/>
                  <a:gd name="T79" fmla="*/ 2590 h 838"/>
                  <a:gd name="T80" fmla="*/ 1424 w 320"/>
                  <a:gd name="T81" fmla="*/ 2533 h 838"/>
                  <a:gd name="T82" fmla="*/ 1305 w 320"/>
                  <a:gd name="T83" fmla="*/ 2362 h 838"/>
                  <a:gd name="T84" fmla="*/ 1093 w 320"/>
                  <a:gd name="T85" fmla="*/ 2253 h 838"/>
                  <a:gd name="T86" fmla="*/ 1217 w 320"/>
                  <a:gd name="T87" fmla="*/ 1708 h 838"/>
                  <a:gd name="T88" fmla="*/ 927 w 320"/>
                  <a:gd name="T89" fmla="*/ 1758 h 838"/>
                  <a:gd name="T90" fmla="*/ 672 w 320"/>
                  <a:gd name="T91" fmla="*/ 1326 h 838"/>
                  <a:gd name="T92" fmla="*/ 757 w 320"/>
                  <a:gd name="T93" fmla="*/ 604 h 838"/>
                  <a:gd name="T94" fmla="*/ 627 w 320"/>
                  <a:gd name="T95" fmla="*/ 280 h 838"/>
                  <a:gd name="T96" fmla="*/ 837 w 320"/>
                  <a:gd name="T97" fmla="*/ 0 h 83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20"/>
                  <a:gd name="T148" fmla="*/ 0 h 838"/>
                  <a:gd name="T149" fmla="*/ 320 w 320"/>
                  <a:gd name="T150" fmla="*/ 838 h 83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20" h="838">
                    <a:moveTo>
                      <a:pt x="0" y="838"/>
                    </a:moveTo>
                    <a:lnTo>
                      <a:pt x="8" y="823"/>
                    </a:lnTo>
                    <a:lnTo>
                      <a:pt x="25" y="816"/>
                    </a:lnTo>
                    <a:lnTo>
                      <a:pt x="90" y="830"/>
                    </a:lnTo>
                    <a:lnTo>
                      <a:pt x="107" y="830"/>
                    </a:lnTo>
                    <a:lnTo>
                      <a:pt x="107" y="816"/>
                    </a:lnTo>
                    <a:lnTo>
                      <a:pt x="115" y="801"/>
                    </a:lnTo>
                    <a:lnTo>
                      <a:pt x="115" y="786"/>
                    </a:lnTo>
                    <a:lnTo>
                      <a:pt x="148" y="764"/>
                    </a:lnTo>
                    <a:lnTo>
                      <a:pt x="140" y="713"/>
                    </a:lnTo>
                    <a:lnTo>
                      <a:pt x="148" y="698"/>
                    </a:lnTo>
                    <a:lnTo>
                      <a:pt x="164" y="684"/>
                    </a:lnTo>
                    <a:lnTo>
                      <a:pt x="173" y="684"/>
                    </a:lnTo>
                    <a:lnTo>
                      <a:pt x="197" y="684"/>
                    </a:lnTo>
                    <a:lnTo>
                      <a:pt x="205" y="676"/>
                    </a:lnTo>
                    <a:lnTo>
                      <a:pt x="214" y="676"/>
                    </a:lnTo>
                    <a:lnTo>
                      <a:pt x="205" y="661"/>
                    </a:lnTo>
                    <a:lnTo>
                      <a:pt x="197" y="647"/>
                    </a:lnTo>
                    <a:lnTo>
                      <a:pt x="189" y="639"/>
                    </a:lnTo>
                    <a:lnTo>
                      <a:pt x="173" y="639"/>
                    </a:lnTo>
                    <a:lnTo>
                      <a:pt x="164" y="639"/>
                    </a:lnTo>
                    <a:lnTo>
                      <a:pt x="156" y="632"/>
                    </a:lnTo>
                    <a:lnTo>
                      <a:pt x="148" y="632"/>
                    </a:lnTo>
                    <a:lnTo>
                      <a:pt x="140" y="625"/>
                    </a:lnTo>
                    <a:lnTo>
                      <a:pt x="131" y="625"/>
                    </a:lnTo>
                    <a:lnTo>
                      <a:pt x="123" y="625"/>
                    </a:lnTo>
                    <a:lnTo>
                      <a:pt x="107" y="617"/>
                    </a:lnTo>
                    <a:lnTo>
                      <a:pt x="99" y="617"/>
                    </a:lnTo>
                    <a:lnTo>
                      <a:pt x="90" y="610"/>
                    </a:lnTo>
                    <a:lnTo>
                      <a:pt x="82" y="603"/>
                    </a:lnTo>
                    <a:lnTo>
                      <a:pt x="90" y="603"/>
                    </a:lnTo>
                    <a:lnTo>
                      <a:pt x="90" y="595"/>
                    </a:lnTo>
                    <a:lnTo>
                      <a:pt x="90" y="588"/>
                    </a:lnTo>
                    <a:lnTo>
                      <a:pt x="90" y="581"/>
                    </a:lnTo>
                    <a:lnTo>
                      <a:pt x="90" y="566"/>
                    </a:lnTo>
                    <a:lnTo>
                      <a:pt x="90" y="559"/>
                    </a:lnTo>
                    <a:lnTo>
                      <a:pt x="90" y="544"/>
                    </a:lnTo>
                    <a:lnTo>
                      <a:pt x="90" y="537"/>
                    </a:lnTo>
                    <a:lnTo>
                      <a:pt x="99" y="537"/>
                    </a:lnTo>
                    <a:lnTo>
                      <a:pt x="115" y="522"/>
                    </a:lnTo>
                    <a:lnTo>
                      <a:pt x="131" y="522"/>
                    </a:lnTo>
                    <a:lnTo>
                      <a:pt x="140" y="522"/>
                    </a:lnTo>
                    <a:lnTo>
                      <a:pt x="164" y="522"/>
                    </a:lnTo>
                    <a:lnTo>
                      <a:pt x="173" y="529"/>
                    </a:lnTo>
                    <a:lnTo>
                      <a:pt x="189" y="529"/>
                    </a:lnTo>
                    <a:lnTo>
                      <a:pt x="197" y="529"/>
                    </a:lnTo>
                    <a:lnTo>
                      <a:pt x="205" y="522"/>
                    </a:lnTo>
                    <a:lnTo>
                      <a:pt x="214" y="537"/>
                    </a:lnTo>
                    <a:lnTo>
                      <a:pt x="214" y="544"/>
                    </a:lnTo>
                    <a:lnTo>
                      <a:pt x="222" y="551"/>
                    </a:lnTo>
                    <a:lnTo>
                      <a:pt x="230" y="551"/>
                    </a:lnTo>
                    <a:lnTo>
                      <a:pt x="238" y="551"/>
                    </a:lnTo>
                    <a:lnTo>
                      <a:pt x="238" y="544"/>
                    </a:lnTo>
                    <a:lnTo>
                      <a:pt x="246" y="537"/>
                    </a:lnTo>
                    <a:lnTo>
                      <a:pt x="255" y="537"/>
                    </a:lnTo>
                    <a:lnTo>
                      <a:pt x="263" y="544"/>
                    </a:lnTo>
                    <a:lnTo>
                      <a:pt x="271" y="559"/>
                    </a:lnTo>
                    <a:lnTo>
                      <a:pt x="271" y="566"/>
                    </a:lnTo>
                    <a:lnTo>
                      <a:pt x="279" y="566"/>
                    </a:lnTo>
                    <a:lnTo>
                      <a:pt x="288" y="573"/>
                    </a:lnTo>
                    <a:lnTo>
                      <a:pt x="296" y="573"/>
                    </a:lnTo>
                    <a:lnTo>
                      <a:pt x="296" y="581"/>
                    </a:lnTo>
                    <a:lnTo>
                      <a:pt x="304" y="581"/>
                    </a:lnTo>
                    <a:lnTo>
                      <a:pt x="312" y="581"/>
                    </a:lnTo>
                    <a:lnTo>
                      <a:pt x="320" y="581"/>
                    </a:lnTo>
                    <a:lnTo>
                      <a:pt x="320" y="573"/>
                    </a:lnTo>
                    <a:lnTo>
                      <a:pt x="320" y="566"/>
                    </a:lnTo>
                    <a:lnTo>
                      <a:pt x="312" y="566"/>
                    </a:lnTo>
                    <a:lnTo>
                      <a:pt x="312" y="559"/>
                    </a:lnTo>
                    <a:lnTo>
                      <a:pt x="304" y="551"/>
                    </a:lnTo>
                    <a:lnTo>
                      <a:pt x="296" y="551"/>
                    </a:lnTo>
                    <a:lnTo>
                      <a:pt x="296" y="544"/>
                    </a:lnTo>
                    <a:lnTo>
                      <a:pt x="296" y="537"/>
                    </a:lnTo>
                    <a:lnTo>
                      <a:pt x="304" y="529"/>
                    </a:lnTo>
                    <a:lnTo>
                      <a:pt x="304" y="522"/>
                    </a:lnTo>
                    <a:lnTo>
                      <a:pt x="304" y="515"/>
                    </a:lnTo>
                    <a:lnTo>
                      <a:pt x="296" y="507"/>
                    </a:lnTo>
                    <a:lnTo>
                      <a:pt x="296" y="500"/>
                    </a:lnTo>
                    <a:lnTo>
                      <a:pt x="296" y="492"/>
                    </a:lnTo>
                    <a:lnTo>
                      <a:pt x="288" y="485"/>
                    </a:lnTo>
                    <a:lnTo>
                      <a:pt x="279" y="478"/>
                    </a:lnTo>
                    <a:lnTo>
                      <a:pt x="279" y="470"/>
                    </a:lnTo>
                    <a:lnTo>
                      <a:pt x="271" y="463"/>
                    </a:lnTo>
                    <a:lnTo>
                      <a:pt x="271" y="456"/>
                    </a:lnTo>
                    <a:lnTo>
                      <a:pt x="271" y="448"/>
                    </a:lnTo>
                    <a:lnTo>
                      <a:pt x="271" y="441"/>
                    </a:lnTo>
                    <a:lnTo>
                      <a:pt x="263" y="441"/>
                    </a:lnTo>
                    <a:lnTo>
                      <a:pt x="263" y="434"/>
                    </a:lnTo>
                    <a:lnTo>
                      <a:pt x="255" y="426"/>
                    </a:lnTo>
                    <a:lnTo>
                      <a:pt x="246" y="426"/>
                    </a:lnTo>
                    <a:lnTo>
                      <a:pt x="238" y="426"/>
                    </a:lnTo>
                    <a:lnTo>
                      <a:pt x="230" y="426"/>
                    </a:lnTo>
                    <a:lnTo>
                      <a:pt x="222" y="426"/>
                    </a:lnTo>
                    <a:lnTo>
                      <a:pt x="214" y="426"/>
                    </a:lnTo>
                    <a:lnTo>
                      <a:pt x="205" y="426"/>
                    </a:lnTo>
                    <a:lnTo>
                      <a:pt x="197" y="426"/>
                    </a:lnTo>
                    <a:lnTo>
                      <a:pt x="197" y="419"/>
                    </a:lnTo>
                    <a:lnTo>
                      <a:pt x="197" y="412"/>
                    </a:lnTo>
                    <a:lnTo>
                      <a:pt x="197" y="404"/>
                    </a:lnTo>
                    <a:lnTo>
                      <a:pt x="205" y="397"/>
                    </a:lnTo>
                    <a:lnTo>
                      <a:pt x="205" y="390"/>
                    </a:lnTo>
                    <a:lnTo>
                      <a:pt x="214" y="375"/>
                    </a:lnTo>
                    <a:lnTo>
                      <a:pt x="214" y="368"/>
                    </a:lnTo>
                    <a:lnTo>
                      <a:pt x="222" y="360"/>
                    </a:lnTo>
                    <a:lnTo>
                      <a:pt x="230" y="353"/>
                    </a:lnTo>
                    <a:lnTo>
                      <a:pt x="238" y="346"/>
                    </a:lnTo>
                    <a:lnTo>
                      <a:pt x="246" y="346"/>
                    </a:lnTo>
                    <a:lnTo>
                      <a:pt x="255" y="346"/>
                    </a:lnTo>
                    <a:lnTo>
                      <a:pt x="263" y="346"/>
                    </a:lnTo>
                    <a:lnTo>
                      <a:pt x="271" y="346"/>
                    </a:lnTo>
                    <a:lnTo>
                      <a:pt x="279" y="346"/>
                    </a:lnTo>
                    <a:lnTo>
                      <a:pt x="288" y="338"/>
                    </a:lnTo>
                    <a:lnTo>
                      <a:pt x="279" y="338"/>
                    </a:lnTo>
                    <a:lnTo>
                      <a:pt x="263" y="331"/>
                    </a:lnTo>
                    <a:lnTo>
                      <a:pt x="255" y="324"/>
                    </a:lnTo>
                    <a:lnTo>
                      <a:pt x="255" y="316"/>
                    </a:lnTo>
                    <a:lnTo>
                      <a:pt x="238" y="316"/>
                    </a:lnTo>
                    <a:lnTo>
                      <a:pt x="222" y="316"/>
                    </a:lnTo>
                    <a:lnTo>
                      <a:pt x="214" y="301"/>
                    </a:lnTo>
                    <a:lnTo>
                      <a:pt x="230" y="279"/>
                    </a:lnTo>
                    <a:lnTo>
                      <a:pt x="246" y="235"/>
                    </a:lnTo>
                    <a:lnTo>
                      <a:pt x="238" y="228"/>
                    </a:lnTo>
                    <a:lnTo>
                      <a:pt x="230" y="221"/>
                    </a:lnTo>
                    <a:lnTo>
                      <a:pt x="214" y="228"/>
                    </a:lnTo>
                    <a:lnTo>
                      <a:pt x="181" y="235"/>
                    </a:lnTo>
                    <a:lnTo>
                      <a:pt x="156" y="235"/>
                    </a:lnTo>
                    <a:lnTo>
                      <a:pt x="140" y="199"/>
                    </a:lnTo>
                    <a:lnTo>
                      <a:pt x="131" y="177"/>
                    </a:lnTo>
                    <a:lnTo>
                      <a:pt x="131" y="140"/>
                    </a:lnTo>
                    <a:lnTo>
                      <a:pt x="140" y="110"/>
                    </a:lnTo>
                    <a:lnTo>
                      <a:pt x="148" y="81"/>
                    </a:lnTo>
                    <a:lnTo>
                      <a:pt x="123" y="59"/>
                    </a:lnTo>
                    <a:lnTo>
                      <a:pt x="115" y="44"/>
                    </a:lnTo>
                    <a:lnTo>
                      <a:pt x="123" y="37"/>
                    </a:lnTo>
                    <a:lnTo>
                      <a:pt x="131" y="22"/>
                    </a:lnTo>
                    <a:lnTo>
                      <a:pt x="140" y="15"/>
                    </a:lnTo>
                    <a:lnTo>
                      <a:pt x="164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6" name="Freeform 93"/>
              <p:cNvSpPr>
                <a:spLocks/>
              </p:cNvSpPr>
              <p:nvPr/>
            </p:nvSpPr>
            <p:spPr bwMode="auto">
              <a:xfrm>
                <a:off x="3475" y="1813"/>
                <a:ext cx="377" cy="2013"/>
              </a:xfrm>
              <a:custGeom>
                <a:avLst/>
                <a:gdLst>
                  <a:gd name="T0" fmla="*/ 759 w 287"/>
                  <a:gd name="T1" fmla="*/ 10691 h 1440"/>
                  <a:gd name="T2" fmla="*/ 884 w 287"/>
                  <a:gd name="T3" fmla="*/ 10691 h 1440"/>
                  <a:gd name="T4" fmla="*/ 1052 w 287"/>
                  <a:gd name="T5" fmla="*/ 10691 h 1440"/>
                  <a:gd name="T6" fmla="*/ 1013 w 287"/>
                  <a:gd name="T7" fmla="*/ 10479 h 1440"/>
                  <a:gd name="T8" fmla="*/ 969 w 287"/>
                  <a:gd name="T9" fmla="*/ 10251 h 1440"/>
                  <a:gd name="T10" fmla="*/ 969 w 287"/>
                  <a:gd name="T11" fmla="*/ 10089 h 1440"/>
                  <a:gd name="T12" fmla="*/ 969 w 287"/>
                  <a:gd name="T13" fmla="*/ 9980 h 1440"/>
                  <a:gd name="T14" fmla="*/ 923 w 287"/>
                  <a:gd name="T15" fmla="*/ 9757 h 1440"/>
                  <a:gd name="T16" fmla="*/ 923 w 287"/>
                  <a:gd name="T17" fmla="*/ 9542 h 1440"/>
                  <a:gd name="T18" fmla="*/ 801 w 287"/>
                  <a:gd name="T19" fmla="*/ 9433 h 1440"/>
                  <a:gd name="T20" fmla="*/ 634 w 287"/>
                  <a:gd name="T21" fmla="*/ 9485 h 1440"/>
                  <a:gd name="T22" fmla="*/ 504 w 287"/>
                  <a:gd name="T23" fmla="*/ 9433 h 1440"/>
                  <a:gd name="T24" fmla="*/ 550 w 287"/>
                  <a:gd name="T25" fmla="*/ 9268 h 1440"/>
                  <a:gd name="T26" fmla="*/ 462 w 287"/>
                  <a:gd name="T27" fmla="*/ 9054 h 1440"/>
                  <a:gd name="T28" fmla="*/ 424 w 287"/>
                  <a:gd name="T29" fmla="*/ 8775 h 1440"/>
                  <a:gd name="T30" fmla="*/ 334 w 287"/>
                  <a:gd name="T31" fmla="*/ 8550 h 1440"/>
                  <a:gd name="T32" fmla="*/ 296 w 287"/>
                  <a:gd name="T33" fmla="*/ 8333 h 1440"/>
                  <a:gd name="T34" fmla="*/ 248 w 287"/>
                  <a:gd name="T35" fmla="*/ 8060 h 1440"/>
                  <a:gd name="T36" fmla="*/ 167 w 287"/>
                  <a:gd name="T37" fmla="*/ 7729 h 1440"/>
                  <a:gd name="T38" fmla="*/ 84 w 287"/>
                  <a:gd name="T39" fmla="*/ 7456 h 1440"/>
                  <a:gd name="T40" fmla="*/ 0 w 287"/>
                  <a:gd name="T41" fmla="*/ 7072 h 1440"/>
                  <a:gd name="T42" fmla="*/ 84 w 287"/>
                  <a:gd name="T43" fmla="*/ 6960 h 1440"/>
                  <a:gd name="T44" fmla="*/ 125 w 287"/>
                  <a:gd name="T45" fmla="*/ 6695 h 1440"/>
                  <a:gd name="T46" fmla="*/ 84 w 287"/>
                  <a:gd name="T47" fmla="*/ 6414 h 1440"/>
                  <a:gd name="T48" fmla="*/ 210 w 287"/>
                  <a:gd name="T49" fmla="*/ 6201 h 1440"/>
                  <a:gd name="T50" fmla="*/ 248 w 287"/>
                  <a:gd name="T51" fmla="*/ 6035 h 1440"/>
                  <a:gd name="T52" fmla="*/ 424 w 287"/>
                  <a:gd name="T53" fmla="*/ 5864 h 1440"/>
                  <a:gd name="T54" fmla="*/ 462 w 287"/>
                  <a:gd name="T55" fmla="*/ 5649 h 1440"/>
                  <a:gd name="T56" fmla="*/ 550 w 287"/>
                  <a:gd name="T57" fmla="*/ 5484 h 1440"/>
                  <a:gd name="T58" fmla="*/ 550 w 287"/>
                  <a:gd name="T59" fmla="*/ 5210 h 1440"/>
                  <a:gd name="T60" fmla="*/ 590 w 287"/>
                  <a:gd name="T61" fmla="*/ 4767 h 1440"/>
                  <a:gd name="T62" fmla="*/ 715 w 287"/>
                  <a:gd name="T63" fmla="*/ 4223 h 1440"/>
                  <a:gd name="T64" fmla="*/ 838 w 287"/>
                  <a:gd name="T65" fmla="*/ 3945 h 1440"/>
                  <a:gd name="T66" fmla="*/ 923 w 287"/>
                  <a:gd name="T67" fmla="*/ 3732 h 1440"/>
                  <a:gd name="T68" fmla="*/ 1013 w 287"/>
                  <a:gd name="T69" fmla="*/ 3678 h 1440"/>
                  <a:gd name="T70" fmla="*/ 1052 w 287"/>
                  <a:gd name="T71" fmla="*/ 3569 h 1440"/>
                  <a:gd name="T72" fmla="*/ 1180 w 287"/>
                  <a:gd name="T73" fmla="*/ 3453 h 1440"/>
                  <a:gd name="T74" fmla="*/ 1180 w 287"/>
                  <a:gd name="T75" fmla="*/ 3289 h 1440"/>
                  <a:gd name="T76" fmla="*/ 1264 w 287"/>
                  <a:gd name="T77" fmla="*/ 3179 h 1440"/>
                  <a:gd name="T78" fmla="*/ 1432 w 287"/>
                  <a:gd name="T79" fmla="*/ 3129 h 1440"/>
                  <a:gd name="T80" fmla="*/ 1474 w 287"/>
                  <a:gd name="T81" fmla="*/ 2849 h 1440"/>
                  <a:gd name="T82" fmla="*/ 1394 w 287"/>
                  <a:gd name="T83" fmla="*/ 2307 h 1440"/>
                  <a:gd name="T84" fmla="*/ 1308 w 287"/>
                  <a:gd name="T85" fmla="*/ 1703 h 1440"/>
                  <a:gd name="T86" fmla="*/ 1223 w 287"/>
                  <a:gd name="T87" fmla="*/ 1258 h 1440"/>
                  <a:gd name="T88" fmla="*/ 1094 w 287"/>
                  <a:gd name="T89" fmla="*/ 991 h 1440"/>
                  <a:gd name="T90" fmla="*/ 969 w 287"/>
                  <a:gd name="T91" fmla="*/ 934 h 1440"/>
                  <a:gd name="T92" fmla="*/ 1052 w 287"/>
                  <a:gd name="T93" fmla="*/ 604 h 1440"/>
                  <a:gd name="T94" fmla="*/ 1143 w 287"/>
                  <a:gd name="T95" fmla="*/ 334 h 1440"/>
                  <a:gd name="T96" fmla="*/ 1223 w 287"/>
                  <a:gd name="T97" fmla="*/ 57 h 14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7"/>
                  <a:gd name="T148" fmla="*/ 0 h 1440"/>
                  <a:gd name="T149" fmla="*/ 287 w 287"/>
                  <a:gd name="T150" fmla="*/ 1440 h 14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7" h="1440">
                    <a:moveTo>
                      <a:pt x="131" y="1433"/>
                    </a:moveTo>
                    <a:lnTo>
                      <a:pt x="131" y="1433"/>
                    </a:lnTo>
                    <a:lnTo>
                      <a:pt x="139" y="1440"/>
                    </a:lnTo>
                    <a:lnTo>
                      <a:pt x="148" y="1433"/>
                    </a:lnTo>
                    <a:lnTo>
                      <a:pt x="156" y="1433"/>
                    </a:lnTo>
                    <a:lnTo>
                      <a:pt x="164" y="1440"/>
                    </a:lnTo>
                    <a:lnTo>
                      <a:pt x="164" y="1433"/>
                    </a:lnTo>
                    <a:lnTo>
                      <a:pt x="172" y="1433"/>
                    </a:lnTo>
                    <a:lnTo>
                      <a:pt x="180" y="1440"/>
                    </a:lnTo>
                    <a:lnTo>
                      <a:pt x="189" y="1433"/>
                    </a:lnTo>
                    <a:lnTo>
                      <a:pt x="197" y="1440"/>
                    </a:lnTo>
                    <a:lnTo>
                      <a:pt x="205" y="1433"/>
                    </a:lnTo>
                    <a:lnTo>
                      <a:pt x="205" y="1426"/>
                    </a:lnTo>
                    <a:lnTo>
                      <a:pt x="197" y="1426"/>
                    </a:lnTo>
                    <a:lnTo>
                      <a:pt x="197" y="1411"/>
                    </a:lnTo>
                    <a:lnTo>
                      <a:pt x="197" y="1404"/>
                    </a:lnTo>
                    <a:lnTo>
                      <a:pt x="197" y="1396"/>
                    </a:lnTo>
                    <a:lnTo>
                      <a:pt x="189" y="1389"/>
                    </a:lnTo>
                    <a:lnTo>
                      <a:pt x="189" y="1382"/>
                    </a:lnTo>
                    <a:lnTo>
                      <a:pt x="189" y="1374"/>
                    </a:lnTo>
                    <a:lnTo>
                      <a:pt x="189" y="1359"/>
                    </a:lnTo>
                    <a:lnTo>
                      <a:pt x="189" y="1352"/>
                    </a:lnTo>
                    <a:lnTo>
                      <a:pt x="197" y="1345"/>
                    </a:lnTo>
                    <a:lnTo>
                      <a:pt x="189" y="1337"/>
                    </a:lnTo>
                    <a:lnTo>
                      <a:pt x="189" y="1330"/>
                    </a:lnTo>
                    <a:lnTo>
                      <a:pt x="180" y="1323"/>
                    </a:lnTo>
                    <a:lnTo>
                      <a:pt x="180" y="1315"/>
                    </a:lnTo>
                    <a:lnTo>
                      <a:pt x="180" y="1308"/>
                    </a:lnTo>
                    <a:lnTo>
                      <a:pt x="189" y="1301"/>
                    </a:lnTo>
                    <a:lnTo>
                      <a:pt x="189" y="1293"/>
                    </a:lnTo>
                    <a:lnTo>
                      <a:pt x="180" y="1286"/>
                    </a:lnTo>
                    <a:lnTo>
                      <a:pt x="180" y="1279"/>
                    </a:lnTo>
                    <a:lnTo>
                      <a:pt x="172" y="1271"/>
                    </a:lnTo>
                    <a:lnTo>
                      <a:pt x="164" y="1271"/>
                    </a:lnTo>
                    <a:lnTo>
                      <a:pt x="156" y="1264"/>
                    </a:lnTo>
                    <a:lnTo>
                      <a:pt x="148" y="1264"/>
                    </a:lnTo>
                    <a:lnTo>
                      <a:pt x="139" y="1271"/>
                    </a:lnTo>
                    <a:lnTo>
                      <a:pt x="131" y="1271"/>
                    </a:lnTo>
                    <a:lnTo>
                      <a:pt x="123" y="1271"/>
                    </a:lnTo>
                    <a:lnTo>
                      <a:pt x="115" y="1271"/>
                    </a:lnTo>
                    <a:lnTo>
                      <a:pt x="107" y="1271"/>
                    </a:lnTo>
                    <a:lnTo>
                      <a:pt x="107" y="1264"/>
                    </a:lnTo>
                    <a:lnTo>
                      <a:pt x="98" y="1264"/>
                    </a:lnTo>
                    <a:lnTo>
                      <a:pt x="98" y="1257"/>
                    </a:lnTo>
                    <a:lnTo>
                      <a:pt x="98" y="1249"/>
                    </a:lnTo>
                    <a:lnTo>
                      <a:pt x="107" y="1249"/>
                    </a:lnTo>
                    <a:lnTo>
                      <a:pt x="107" y="1242"/>
                    </a:lnTo>
                    <a:lnTo>
                      <a:pt x="82" y="1235"/>
                    </a:lnTo>
                    <a:lnTo>
                      <a:pt x="90" y="1235"/>
                    </a:lnTo>
                    <a:lnTo>
                      <a:pt x="90" y="1220"/>
                    </a:lnTo>
                    <a:lnTo>
                      <a:pt x="90" y="1213"/>
                    </a:lnTo>
                    <a:lnTo>
                      <a:pt x="90" y="1205"/>
                    </a:lnTo>
                    <a:lnTo>
                      <a:pt x="90" y="1198"/>
                    </a:lnTo>
                    <a:lnTo>
                      <a:pt x="82" y="1183"/>
                    </a:lnTo>
                    <a:lnTo>
                      <a:pt x="82" y="1176"/>
                    </a:lnTo>
                    <a:lnTo>
                      <a:pt x="74" y="1176"/>
                    </a:lnTo>
                    <a:lnTo>
                      <a:pt x="74" y="1168"/>
                    </a:lnTo>
                    <a:lnTo>
                      <a:pt x="65" y="1154"/>
                    </a:lnTo>
                    <a:lnTo>
                      <a:pt x="65" y="1146"/>
                    </a:lnTo>
                    <a:lnTo>
                      <a:pt x="65" y="1139"/>
                    </a:lnTo>
                    <a:lnTo>
                      <a:pt x="65" y="1132"/>
                    </a:lnTo>
                    <a:lnTo>
                      <a:pt x="65" y="1124"/>
                    </a:lnTo>
                    <a:lnTo>
                      <a:pt x="57" y="1117"/>
                    </a:lnTo>
                    <a:lnTo>
                      <a:pt x="57" y="1110"/>
                    </a:lnTo>
                    <a:lnTo>
                      <a:pt x="57" y="1102"/>
                    </a:lnTo>
                    <a:lnTo>
                      <a:pt x="49" y="1088"/>
                    </a:lnTo>
                    <a:lnTo>
                      <a:pt x="49" y="1080"/>
                    </a:lnTo>
                    <a:lnTo>
                      <a:pt x="41" y="1066"/>
                    </a:lnTo>
                    <a:lnTo>
                      <a:pt x="33" y="1066"/>
                    </a:lnTo>
                    <a:lnTo>
                      <a:pt x="33" y="1044"/>
                    </a:lnTo>
                    <a:lnTo>
                      <a:pt x="33" y="1036"/>
                    </a:lnTo>
                    <a:lnTo>
                      <a:pt x="24" y="1029"/>
                    </a:lnTo>
                    <a:lnTo>
                      <a:pt x="24" y="1022"/>
                    </a:lnTo>
                    <a:lnTo>
                      <a:pt x="16" y="1007"/>
                    </a:lnTo>
                    <a:lnTo>
                      <a:pt x="16" y="999"/>
                    </a:lnTo>
                    <a:lnTo>
                      <a:pt x="16" y="985"/>
                    </a:lnTo>
                    <a:lnTo>
                      <a:pt x="8" y="970"/>
                    </a:lnTo>
                    <a:lnTo>
                      <a:pt x="8" y="963"/>
                    </a:lnTo>
                    <a:lnTo>
                      <a:pt x="0" y="948"/>
                    </a:lnTo>
                    <a:lnTo>
                      <a:pt x="8" y="941"/>
                    </a:lnTo>
                    <a:lnTo>
                      <a:pt x="16" y="933"/>
                    </a:lnTo>
                    <a:lnTo>
                      <a:pt x="24" y="919"/>
                    </a:lnTo>
                    <a:lnTo>
                      <a:pt x="24" y="911"/>
                    </a:lnTo>
                    <a:lnTo>
                      <a:pt x="33" y="904"/>
                    </a:lnTo>
                    <a:lnTo>
                      <a:pt x="24" y="897"/>
                    </a:lnTo>
                    <a:lnTo>
                      <a:pt x="8" y="889"/>
                    </a:lnTo>
                    <a:lnTo>
                      <a:pt x="8" y="875"/>
                    </a:lnTo>
                    <a:lnTo>
                      <a:pt x="16" y="860"/>
                    </a:lnTo>
                    <a:lnTo>
                      <a:pt x="16" y="853"/>
                    </a:lnTo>
                    <a:lnTo>
                      <a:pt x="24" y="845"/>
                    </a:lnTo>
                    <a:lnTo>
                      <a:pt x="33" y="838"/>
                    </a:lnTo>
                    <a:lnTo>
                      <a:pt x="41" y="831"/>
                    </a:lnTo>
                    <a:lnTo>
                      <a:pt x="41" y="823"/>
                    </a:lnTo>
                    <a:lnTo>
                      <a:pt x="41" y="816"/>
                    </a:lnTo>
                    <a:lnTo>
                      <a:pt x="49" y="816"/>
                    </a:lnTo>
                    <a:lnTo>
                      <a:pt x="49" y="808"/>
                    </a:lnTo>
                    <a:lnTo>
                      <a:pt x="57" y="801"/>
                    </a:lnTo>
                    <a:lnTo>
                      <a:pt x="65" y="801"/>
                    </a:lnTo>
                    <a:lnTo>
                      <a:pt x="82" y="786"/>
                    </a:lnTo>
                    <a:lnTo>
                      <a:pt x="90" y="772"/>
                    </a:lnTo>
                    <a:lnTo>
                      <a:pt x="90" y="764"/>
                    </a:lnTo>
                    <a:lnTo>
                      <a:pt x="90" y="757"/>
                    </a:lnTo>
                    <a:lnTo>
                      <a:pt x="98" y="750"/>
                    </a:lnTo>
                    <a:lnTo>
                      <a:pt x="98" y="742"/>
                    </a:lnTo>
                    <a:lnTo>
                      <a:pt x="107" y="735"/>
                    </a:lnTo>
                    <a:lnTo>
                      <a:pt x="107" y="728"/>
                    </a:lnTo>
                    <a:lnTo>
                      <a:pt x="107" y="720"/>
                    </a:lnTo>
                    <a:lnTo>
                      <a:pt x="107" y="713"/>
                    </a:lnTo>
                    <a:lnTo>
                      <a:pt x="107" y="698"/>
                    </a:lnTo>
                    <a:lnTo>
                      <a:pt x="107" y="691"/>
                    </a:lnTo>
                    <a:lnTo>
                      <a:pt x="107" y="676"/>
                    </a:lnTo>
                    <a:lnTo>
                      <a:pt x="115" y="654"/>
                    </a:lnTo>
                    <a:lnTo>
                      <a:pt x="115" y="639"/>
                    </a:lnTo>
                    <a:lnTo>
                      <a:pt x="123" y="617"/>
                    </a:lnTo>
                    <a:lnTo>
                      <a:pt x="131" y="603"/>
                    </a:lnTo>
                    <a:lnTo>
                      <a:pt x="131" y="581"/>
                    </a:lnTo>
                    <a:lnTo>
                      <a:pt x="139" y="566"/>
                    </a:lnTo>
                    <a:lnTo>
                      <a:pt x="148" y="559"/>
                    </a:lnTo>
                    <a:lnTo>
                      <a:pt x="156" y="551"/>
                    </a:lnTo>
                    <a:lnTo>
                      <a:pt x="156" y="537"/>
                    </a:lnTo>
                    <a:lnTo>
                      <a:pt x="164" y="529"/>
                    </a:lnTo>
                    <a:lnTo>
                      <a:pt x="172" y="522"/>
                    </a:lnTo>
                    <a:lnTo>
                      <a:pt x="172" y="515"/>
                    </a:lnTo>
                    <a:lnTo>
                      <a:pt x="172" y="507"/>
                    </a:lnTo>
                    <a:lnTo>
                      <a:pt x="180" y="500"/>
                    </a:lnTo>
                    <a:lnTo>
                      <a:pt x="189" y="500"/>
                    </a:lnTo>
                    <a:lnTo>
                      <a:pt x="189" y="493"/>
                    </a:lnTo>
                    <a:lnTo>
                      <a:pt x="197" y="493"/>
                    </a:lnTo>
                    <a:lnTo>
                      <a:pt x="197" y="485"/>
                    </a:lnTo>
                    <a:lnTo>
                      <a:pt x="205" y="478"/>
                    </a:lnTo>
                    <a:lnTo>
                      <a:pt x="205" y="471"/>
                    </a:lnTo>
                    <a:lnTo>
                      <a:pt x="213" y="471"/>
                    </a:lnTo>
                    <a:lnTo>
                      <a:pt x="222" y="463"/>
                    </a:lnTo>
                    <a:lnTo>
                      <a:pt x="230" y="463"/>
                    </a:lnTo>
                    <a:lnTo>
                      <a:pt x="238" y="456"/>
                    </a:lnTo>
                    <a:lnTo>
                      <a:pt x="238" y="448"/>
                    </a:lnTo>
                    <a:lnTo>
                      <a:pt x="230" y="441"/>
                    </a:lnTo>
                    <a:lnTo>
                      <a:pt x="230" y="434"/>
                    </a:lnTo>
                    <a:lnTo>
                      <a:pt x="238" y="434"/>
                    </a:lnTo>
                    <a:lnTo>
                      <a:pt x="246" y="426"/>
                    </a:lnTo>
                    <a:lnTo>
                      <a:pt x="254" y="426"/>
                    </a:lnTo>
                    <a:lnTo>
                      <a:pt x="263" y="426"/>
                    </a:lnTo>
                    <a:lnTo>
                      <a:pt x="271" y="419"/>
                    </a:lnTo>
                    <a:lnTo>
                      <a:pt x="279" y="419"/>
                    </a:lnTo>
                    <a:lnTo>
                      <a:pt x="279" y="412"/>
                    </a:lnTo>
                    <a:lnTo>
                      <a:pt x="287" y="404"/>
                    </a:lnTo>
                    <a:lnTo>
                      <a:pt x="287" y="397"/>
                    </a:lnTo>
                    <a:lnTo>
                      <a:pt x="287" y="382"/>
                    </a:lnTo>
                    <a:lnTo>
                      <a:pt x="279" y="375"/>
                    </a:lnTo>
                    <a:lnTo>
                      <a:pt x="279" y="353"/>
                    </a:lnTo>
                    <a:lnTo>
                      <a:pt x="279" y="338"/>
                    </a:lnTo>
                    <a:lnTo>
                      <a:pt x="271" y="309"/>
                    </a:lnTo>
                    <a:lnTo>
                      <a:pt x="271" y="294"/>
                    </a:lnTo>
                    <a:lnTo>
                      <a:pt x="263" y="272"/>
                    </a:lnTo>
                    <a:lnTo>
                      <a:pt x="263" y="250"/>
                    </a:lnTo>
                    <a:lnTo>
                      <a:pt x="254" y="228"/>
                    </a:lnTo>
                    <a:lnTo>
                      <a:pt x="254" y="213"/>
                    </a:lnTo>
                    <a:lnTo>
                      <a:pt x="246" y="199"/>
                    </a:lnTo>
                    <a:lnTo>
                      <a:pt x="238" y="169"/>
                    </a:lnTo>
                    <a:lnTo>
                      <a:pt x="238" y="155"/>
                    </a:lnTo>
                    <a:lnTo>
                      <a:pt x="238" y="147"/>
                    </a:lnTo>
                    <a:lnTo>
                      <a:pt x="230" y="140"/>
                    </a:lnTo>
                    <a:lnTo>
                      <a:pt x="213" y="133"/>
                    </a:lnTo>
                    <a:lnTo>
                      <a:pt x="197" y="140"/>
                    </a:lnTo>
                    <a:lnTo>
                      <a:pt x="197" y="133"/>
                    </a:lnTo>
                    <a:lnTo>
                      <a:pt x="189" y="133"/>
                    </a:lnTo>
                    <a:lnTo>
                      <a:pt x="189" y="125"/>
                    </a:lnTo>
                    <a:lnTo>
                      <a:pt x="197" y="111"/>
                    </a:lnTo>
                    <a:lnTo>
                      <a:pt x="197" y="103"/>
                    </a:lnTo>
                    <a:lnTo>
                      <a:pt x="197" y="96"/>
                    </a:lnTo>
                    <a:lnTo>
                      <a:pt x="205" y="81"/>
                    </a:lnTo>
                    <a:lnTo>
                      <a:pt x="238" y="59"/>
                    </a:lnTo>
                    <a:lnTo>
                      <a:pt x="238" y="52"/>
                    </a:lnTo>
                    <a:lnTo>
                      <a:pt x="222" y="44"/>
                    </a:lnTo>
                    <a:lnTo>
                      <a:pt x="222" y="37"/>
                    </a:lnTo>
                    <a:lnTo>
                      <a:pt x="238" y="22"/>
                    </a:lnTo>
                    <a:lnTo>
                      <a:pt x="238" y="15"/>
                    </a:lnTo>
                    <a:lnTo>
                      <a:pt x="238" y="8"/>
                    </a:lnTo>
                    <a:lnTo>
                      <a:pt x="23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7" name="Freeform 94"/>
              <p:cNvSpPr>
                <a:spLocks/>
              </p:cNvSpPr>
              <p:nvPr/>
            </p:nvSpPr>
            <p:spPr bwMode="auto">
              <a:xfrm>
                <a:off x="876" y="2687"/>
                <a:ext cx="604" cy="1479"/>
              </a:xfrm>
              <a:custGeom>
                <a:avLst/>
                <a:gdLst>
                  <a:gd name="T0" fmla="*/ 1937 w 460"/>
                  <a:gd name="T1" fmla="*/ 7784 h 1058"/>
                  <a:gd name="T2" fmla="*/ 1979 w 460"/>
                  <a:gd name="T3" fmla="*/ 7564 h 1058"/>
                  <a:gd name="T4" fmla="*/ 1937 w 460"/>
                  <a:gd name="T5" fmla="*/ 7406 h 1058"/>
                  <a:gd name="T6" fmla="*/ 1937 w 460"/>
                  <a:gd name="T7" fmla="*/ 7127 h 1058"/>
                  <a:gd name="T8" fmla="*/ 1937 w 460"/>
                  <a:gd name="T9" fmla="*/ 6960 h 1058"/>
                  <a:gd name="T10" fmla="*/ 1896 w 460"/>
                  <a:gd name="T11" fmla="*/ 6851 h 1058"/>
                  <a:gd name="T12" fmla="*/ 1850 w 460"/>
                  <a:gd name="T13" fmla="*/ 6737 h 1058"/>
                  <a:gd name="T14" fmla="*/ 1979 w 460"/>
                  <a:gd name="T15" fmla="*/ 6523 h 1058"/>
                  <a:gd name="T16" fmla="*/ 1979 w 460"/>
                  <a:gd name="T17" fmla="*/ 6142 h 1058"/>
                  <a:gd name="T18" fmla="*/ 2060 w 460"/>
                  <a:gd name="T19" fmla="*/ 6078 h 1058"/>
                  <a:gd name="T20" fmla="*/ 2147 w 460"/>
                  <a:gd name="T21" fmla="*/ 5755 h 1058"/>
                  <a:gd name="T22" fmla="*/ 2230 w 460"/>
                  <a:gd name="T23" fmla="*/ 5649 h 1058"/>
                  <a:gd name="T24" fmla="*/ 2278 w 460"/>
                  <a:gd name="T25" fmla="*/ 5701 h 1058"/>
                  <a:gd name="T26" fmla="*/ 2315 w 460"/>
                  <a:gd name="T27" fmla="*/ 5423 h 1058"/>
                  <a:gd name="T28" fmla="*/ 2278 w 460"/>
                  <a:gd name="T29" fmla="*/ 5260 h 1058"/>
                  <a:gd name="T30" fmla="*/ 2278 w 460"/>
                  <a:gd name="T31" fmla="*/ 5045 h 1058"/>
                  <a:gd name="T32" fmla="*/ 2357 w 460"/>
                  <a:gd name="T33" fmla="*/ 4882 h 1058"/>
                  <a:gd name="T34" fmla="*/ 2278 w 460"/>
                  <a:gd name="T35" fmla="*/ 4655 h 1058"/>
                  <a:gd name="T36" fmla="*/ 2230 w 460"/>
                  <a:gd name="T37" fmla="*/ 4223 h 1058"/>
                  <a:gd name="T38" fmla="*/ 2107 w 460"/>
                  <a:gd name="T39" fmla="*/ 4278 h 1058"/>
                  <a:gd name="T40" fmla="*/ 2019 w 460"/>
                  <a:gd name="T41" fmla="*/ 4223 h 1058"/>
                  <a:gd name="T42" fmla="*/ 1896 w 460"/>
                  <a:gd name="T43" fmla="*/ 4051 h 1058"/>
                  <a:gd name="T44" fmla="*/ 1850 w 460"/>
                  <a:gd name="T45" fmla="*/ 3948 h 1058"/>
                  <a:gd name="T46" fmla="*/ 1725 w 460"/>
                  <a:gd name="T47" fmla="*/ 4001 h 1058"/>
                  <a:gd name="T48" fmla="*/ 1636 w 460"/>
                  <a:gd name="T49" fmla="*/ 3727 h 1058"/>
                  <a:gd name="T50" fmla="*/ 1557 w 460"/>
                  <a:gd name="T51" fmla="*/ 3619 h 1058"/>
                  <a:gd name="T52" fmla="*/ 1519 w 460"/>
                  <a:gd name="T53" fmla="*/ 3559 h 1058"/>
                  <a:gd name="T54" fmla="*/ 1519 w 460"/>
                  <a:gd name="T55" fmla="*/ 3397 h 1058"/>
                  <a:gd name="T56" fmla="*/ 1431 w 460"/>
                  <a:gd name="T57" fmla="*/ 3232 h 1058"/>
                  <a:gd name="T58" fmla="*/ 1309 w 460"/>
                  <a:gd name="T59" fmla="*/ 3129 h 1058"/>
                  <a:gd name="T60" fmla="*/ 969 w 460"/>
                  <a:gd name="T61" fmla="*/ 3179 h 1058"/>
                  <a:gd name="T62" fmla="*/ 838 w 460"/>
                  <a:gd name="T63" fmla="*/ 3179 h 1058"/>
                  <a:gd name="T64" fmla="*/ 588 w 460"/>
                  <a:gd name="T65" fmla="*/ 3070 h 1058"/>
                  <a:gd name="T66" fmla="*/ 378 w 460"/>
                  <a:gd name="T67" fmla="*/ 3070 h 1058"/>
                  <a:gd name="T68" fmla="*/ 378 w 460"/>
                  <a:gd name="T69" fmla="*/ 3015 h 1058"/>
                  <a:gd name="T70" fmla="*/ 378 w 460"/>
                  <a:gd name="T71" fmla="*/ 2793 h 1058"/>
                  <a:gd name="T72" fmla="*/ 291 w 460"/>
                  <a:gd name="T73" fmla="*/ 2737 h 1058"/>
                  <a:gd name="T74" fmla="*/ 248 w 460"/>
                  <a:gd name="T75" fmla="*/ 2685 h 1058"/>
                  <a:gd name="T76" fmla="*/ 210 w 460"/>
                  <a:gd name="T77" fmla="*/ 2737 h 1058"/>
                  <a:gd name="T78" fmla="*/ 167 w 460"/>
                  <a:gd name="T79" fmla="*/ 2793 h 1058"/>
                  <a:gd name="T80" fmla="*/ 127 w 460"/>
                  <a:gd name="T81" fmla="*/ 2737 h 1058"/>
                  <a:gd name="T82" fmla="*/ 42 w 460"/>
                  <a:gd name="T83" fmla="*/ 2737 h 1058"/>
                  <a:gd name="T84" fmla="*/ 42 w 460"/>
                  <a:gd name="T85" fmla="*/ 2685 h 1058"/>
                  <a:gd name="T86" fmla="*/ 167 w 460"/>
                  <a:gd name="T87" fmla="*/ 2411 h 1058"/>
                  <a:gd name="T88" fmla="*/ 291 w 460"/>
                  <a:gd name="T89" fmla="*/ 2302 h 1058"/>
                  <a:gd name="T90" fmla="*/ 420 w 460"/>
                  <a:gd name="T91" fmla="*/ 2027 h 1058"/>
                  <a:gd name="T92" fmla="*/ 508 w 460"/>
                  <a:gd name="T93" fmla="*/ 1917 h 1058"/>
                  <a:gd name="T94" fmla="*/ 508 w 460"/>
                  <a:gd name="T95" fmla="*/ 1703 h 1058"/>
                  <a:gd name="T96" fmla="*/ 549 w 460"/>
                  <a:gd name="T97" fmla="*/ 1478 h 1058"/>
                  <a:gd name="T98" fmla="*/ 588 w 460"/>
                  <a:gd name="T99" fmla="*/ 1258 h 1058"/>
                  <a:gd name="T100" fmla="*/ 588 w 460"/>
                  <a:gd name="T101" fmla="*/ 934 h 1058"/>
                  <a:gd name="T102" fmla="*/ 462 w 460"/>
                  <a:gd name="T103" fmla="*/ 709 h 1058"/>
                  <a:gd name="T104" fmla="*/ 340 w 460"/>
                  <a:gd name="T105" fmla="*/ 108 h 105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60"/>
                  <a:gd name="T160" fmla="*/ 0 h 1058"/>
                  <a:gd name="T161" fmla="*/ 460 w 460"/>
                  <a:gd name="T162" fmla="*/ 1058 h 105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60" h="1058">
                    <a:moveTo>
                      <a:pt x="386" y="1058"/>
                    </a:moveTo>
                    <a:lnTo>
                      <a:pt x="378" y="1043"/>
                    </a:lnTo>
                    <a:lnTo>
                      <a:pt x="378" y="1036"/>
                    </a:lnTo>
                    <a:lnTo>
                      <a:pt x="378" y="1028"/>
                    </a:lnTo>
                    <a:lnTo>
                      <a:pt x="386" y="1014"/>
                    </a:lnTo>
                    <a:lnTo>
                      <a:pt x="378" y="999"/>
                    </a:lnTo>
                    <a:lnTo>
                      <a:pt x="378" y="992"/>
                    </a:lnTo>
                    <a:lnTo>
                      <a:pt x="378" y="984"/>
                    </a:lnTo>
                    <a:lnTo>
                      <a:pt x="386" y="970"/>
                    </a:lnTo>
                    <a:lnTo>
                      <a:pt x="378" y="955"/>
                    </a:lnTo>
                    <a:lnTo>
                      <a:pt x="386" y="948"/>
                    </a:lnTo>
                    <a:lnTo>
                      <a:pt x="378" y="940"/>
                    </a:lnTo>
                    <a:lnTo>
                      <a:pt x="378" y="933"/>
                    </a:lnTo>
                    <a:lnTo>
                      <a:pt x="378" y="926"/>
                    </a:lnTo>
                    <a:lnTo>
                      <a:pt x="370" y="918"/>
                    </a:lnTo>
                    <a:lnTo>
                      <a:pt x="361" y="911"/>
                    </a:lnTo>
                    <a:lnTo>
                      <a:pt x="361" y="903"/>
                    </a:lnTo>
                    <a:lnTo>
                      <a:pt x="370" y="896"/>
                    </a:lnTo>
                    <a:lnTo>
                      <a:pt x="361" y="881"/>
                    </a:lnTo>
                    <a:lnTo>
                      <a:pt x="386" y="874"/>
                    </a:lnTo>
                    <a:lnTo>
                      <a:pt x="386" y="837"/>
                    </a:lnTo>
                    <a:lnTo>
                      <a:pt x="386" y="823"/>
                    </a:lnTo>
                    <a:lnTo>
                      <a:pt x="394" y="815"/>
                    </a:lnTo>
                    <a:lnTo>
                      <a:pt x="402" y="815"/>
                    </a:lnTo>
                    <a:lnTo>
                      <a:pt x="419" y="801"/>
                    </a:lnTo>
                    <a:lnTo>
                      <a:pt x="427" y="779"/>
                    </a:lnTo>
                    <a:lnTo>
                      <a:pt x="419" y="771"/>
                    </a:lnTo>
                    <a:lnTo>
                      <a:pt x="427" y="764"/>
                    </a:lnTo>
                    <a:lnTo>
                      <a:pt x="435" y="757"/>
                    </a:lnTo>
                    <a:lnTo>
                      <a:pt x="435" y="764"/>
                    </a:lnTo>
                    <a:lnTo>
                      <a:pt x="444" y="764"/>
                    </a:lnTo>
                    <a:lnTo>
                      <a:pt x="452" y="757"/>
                    </a:lnTo>
                    <a:lnTo>
                      <a:pt x="460" y="742"/>
                    </a:lnTo>
                    <a:lnTo>
                      <a:pt x="452" y="727"/>
                    </a:lnTo>
                    <a:lnTo>
                      <a:pt x="444" y="720"/>
                    </a:lnTo>
                    <a:lnTo>
                      <a:pt x="435" y="712"/>
                    </a:lnTo>
                    <a:lnTo>
                      <a:pt x="444" y="705"/>
                    </a:lnTo>
                    <a:lnTo>
                      <a:pt x="435" y="690"/>
                    </a:lnTo>
                    <a:lnTo>
                      <a:pt x="444" y="683"/>
                    </a:lnTo>
                    <a:lnTo>
                      <a:pt x="444" y="676"/>
                    </a:lnTo>
                    <a:lnTo>
                      <a:pt x="452" y="676"/>
                    </a:lnTo>
                    <a:lnTo>
                      <a:pt x="452" y="661"/>
                    </a:lnTo>
                    <a:lnTo>
                      <a:pt x="460" y="654"/>
                    </a:lnTo>
                    <a:lnTo>
                      <a:pt x="460" y="646"/>
                    </a:lnTo>
                    <a:lnTo>
                      <a:pt x="452" y="639"/>
                    </a:lnTo>
                    <a:lnTo>
                      <a:pt x="444" y="624"/>
                    </a:lnTo>
                    <a:lnTo>
                      <a:pt x="435" y="610"/>
                    </a:lnTo>
                    <a:lnTo>
                      <a:pt x="435" y="602"/>
                    </a:lnTo>
                    <a:lnTo>
                      <a:pt x="435" y="566"/>
                    </a:lnTo>
                    <a:lnTo>
                      <a:pt x="427" y="566"/>
                    </a:lnTo>
                    <a:lnTo>
                      <a:pt x="419" y="573"/>
                    </a:lnTo>
                    <a:lnTo>
                      <a:pt x="411" y="573"/>
                    </a:lnTo>
                    <a:lnTo>
                      <a:pt x="402" y="566"/>
                    </a:lnTo>
                    <a:lnTo>
                      <a:pt x="394" y="566"/>
                    </a:lnTo>
                    <a:lnTo>
                      <a:pt x="386" y="551"/>
                    </a:lnTo>
                    <a:lnTo>
                      <a:pt x="378" y="551"/>
                    </a:lnTo>
                    <a:lnTo>
                      <a:pt x="370" y="543"/>
                    </a:lnTo>
                    <a:lnTo>
                      <a:pt x="370" y="529"/>
                    </a:lnTo>
                    <a:lnTo>
                      <a:pt x="361" y="529"/>
                    </a:lnTo>
                    <a:lnTo>
                      <a:pt x="353" y="536"/>
                    </a:lnTo>
                    <a:lnTo>
                      <a:pt x="345" y="536"/>
                    </a:lnTo>
                    <a:lnTo>
                      <a:pt x="337" y="536"/>
                    </a:lnTo>
                    <a:lnTo>
                      <a:pt x="329" y="529"/>
                    </a:lnTo>
                    <a:lnTo>
                      <a:pt x="320" y="514"/>
                    </a:lnTo>
                    <a:lnTo>
                      <a:pt x="320" y="499"/>
                    </a:lnTo>
                    <a:lnTo>
                      <a:pt x="312" y="485"/>
                    </a:lnTo>
                    <a:lnTo>
                      <a:pt x="304" y="485"/>
                    </a:lnTo>
                    <a:lnTo>
                      <a:pt x="304" y="492"/>
                    </a:lnTo>
                    <a:lnTo>
                      <a:pt x="296" y="485"/>
                    </a:lnTo>
                    <a:lnTo>
                      <a:pt x="296" y="477"/>
                    </a:lnTo>
                    <a:lnTo>
                      <a:pt x="296" y="470"/>
                    </a:lnTo>
                    <a:lnTo>
                      <a:pt x="296" y="455"/>
                    </a:lnTo>
                    <a:lnTo>
                      <a:pt x="304" y="448"/>
                    </a:lnTo>
                    <a:lnTo>
                      <a:pt x="296" y="441"/>
                    </a:lnTo>
                    <a:lnTo>
                      <a:pt x="279" y="433"/>
                    </a:lnTo>
                    <a:lnTo>
                      <a:pt x="279" y="426"/>
                    </a:lnTo>
                    <a:lnTo>
                      <a:pt x="263" y="419"/>
                    </a:lnTo>
                    <a:lnTo>
                      <a:pt x="255" y="419"/>
                    </a:lnTo>
                    <a:lnTo>
                      <a:pt x="222" y="411"/>
                    </a:lnTo>
                    <a:lnTo>
                      <a:pt x="214" y="419"/>
                    </a:lnTo>
                    <a:lnTo>
                      <a:pt x="189" y="426"/>
                    </a:lnTo>
                    <a:lnTo>
                      <a:pt x="181" y="426"/>
                    </a:lnTo>
                    <a:lnTo>
                      <a:pt x="172" y="433"/>
                    </a:lnTo>
                    <a:lnTo>
                      <a:pt x="164" y="426"/>
                    </a:lnTo>
                    <a:lnTo>
                      <a:pt x="148" y="426"/>
                    </a:lnTo>
                    <a:lnTo>
                      <a:pt x="115" y="426"/>
                    </a:lnTo>
                    <a:lnTo>
                      <a:pt x="115" y="411"/>
                    </a:lnTo>
                    <a:lnTo>
                      <a:pt x="90" y="404"/>
                    </a:lnTo>
                    <a:lnTo>
                      <a:pt x="82" y="411"/>
                    </a:lnTo>
                    <a:lnTo>
                      <a:pt x="74" y="411"/>
                    </a:lnTo>
                    <a:lnTo>
                      <a:pt x="66" y="404"/>
                    </a:lnTo>
                    <a:lnTo>
                      <a:pt x="74" y="404"/>
                    </a:lnTo>
                    <a:lnTo>
                      <a:pt x="74" y="397"/>
                    </a:lnTo>
                    <a:lnTo>
                      <a:pt x="74" y="382"/>
                    </a:lnTo>
                    <a:lnTo>
                      <a:pt x="74" y="374"/>
                    </a:lnTo>
                    <a:lnTo>
                      <a:pt x="66" y="374"/>
                    </a:lnTo>
                    <a:lnTo>
                      <a:pt x="66" y="367"/>
                    </a:lnTo>
                    <a:lnTo>
                      <a:pt x="57" y="367"/>
                    </a:lnTo>
                    <a:lnTo>
                      <a:pt x="57" y="360"/>
                    </a:lnTo>
                    <a:lnTo>
                      <a:pt x="49" y="360"/>
                    </a:lnTo>
                    <a:lnTo>
                      <a:pt x="41" y="367"/>
                    </a:lnTo>
                    <a:lnTo>
                      <a:pt x="41" y="374"/>
                    </a:lnTo>
                    <a:lnTo>
                      <a:pt x="33" y="374"/>
                    </a:lnTo>
                    <a:lnTo>
                      <a:pt x="25" y="367"/>
                    </a:lnTo>
                    <a:lnTo>
                      <a:pt x="16" y="367"/>
                    </a:lnTo>
                    <a:lnTo>
                      <a:pt x="8" y="367"/>
                    </a:lnTo>
                    <a:lnTo>
                      <a:pt x="0" y="367"/>
                    </a:lnTo>
                    <a:lnTo>
                      <a:pt x="8" y="360"/>
                    </a:lnTo>
                    <a:lnTo>
                      <a:pt x="16" y="352"/>
                    </a:lnTo>
                    <a:lnTo>
                      <a:pt x="25" y="338"/>
                    </a:lnTo>
                    <a:lnTo>
                      <a:pt x="33" y="323"/>
                    </a:lnTo>
                    <a:lnTo>
                      <a:pt x="49" y="316"/>
                    </a:lnTo>
                    <a:lnTo>
                      <a:pt x="57" y="308"/>
                    </a:lnTo>
                    <a:lnTo>
                      <a:pt x="66" y="308"/>
                    </a:lnTo>
                    <a:lnTo>
                      <a:pt x="74" y="286"/>
                    </a:lnTo>
                    <a:lnTo>
                      <a:pt x="82" y="272"/>
                    </a:lnTo>
                    <a:lnTo>
                      <a:pt x="99" y="272"/>
                    </a:lnTo>
                    <a:lnTo>
                      <a:pt x="99" y="257"/>
                    </a:lnTo>
                    <a:lnTo>
                      <a:pt x="107" y="250"/>
                    </a:lnTo>
                    <a:lnTo>
                      <a:pt x="107" y="235"/>
                    </a:lnTo>
                    <a:lnTo>
                      <a:pt x="99" y="228"/>
                    </a:lnTo>
                    <a:lnTo>
                      <a:pt x="107" y="220"/>
                    </a:lnTo>
                    <a:lnTo>
                      <a:pt x="107" y="213"/>
                    </a:lnTo>
                    <a:lnTo>
                      <a:pt x="107" y="198"/>
                    </a:lnTo>
                    <a:lnTo>
                      <a:pt x="115" y="191"/>
                    </a:lnTo>
                    <a:lnTo>
                      <a:pt x="123" y="183"/>
                    </a:lnTo>
                    <a:lnTo>
                      <a:pt x="115" y="169"/>
                    </a:lnTo>
                    <a:lnTo>
                      <a:pt x="115" y="161"/>
                    </a:lnTo>
                    <a:lnTo>
                      <a:pt x="115" y="154"/>
                    </a:lnTo>
                    <a:lnTo>
                      <a:pt x="115" y="125"/>
                    </a:lnTo>
                    <a:lnTo>
                      <a:pt x="107" y="117"/>
                    </a:lnTo>
                    <a:lnTo>
                      <a:pt x="99" y="103"/>
                    </a:lnTo>
                    <a:lnTo>
                      <a:pt x="90" y="95"/>
                    </a:lnTo>
                    <a:lnTo>
                      <a:pt x="82" y="81"/>
                    </a:lnTo>
                    <a:lnTo>
                      <a:pt x="82" y="66"/>
                    </a:lnTo>
                    <a:lnTo>
                      <a:pt x="66" y="14"/>
                    </a:lnTo>
                    <a:lnTo>
                      <a:pt x="57" y="0"/>
                    </a:lnTo>
                    <a:lnTo>
                      <a:pt x="41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91" name="ZoneTexte 55"/>
          <p:cNvSpPr txBox="1">
            <a:spLocks noChangeArrowheads="1"/>
          </p:cNvSpPr>
          <p:nvPr/>
        </p:nvSpPr>
        <p:spPr bwMode="auto">
          <a:xfrm>
            <a:off x="4214810" y="5429264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2" name="ZoneTexte 55"/>
          <p:cNvSpPr txBox="1">
            <a:spLocks noChangeArrowheads="1"/>
          </p:cNvSpPr>
          <p:nvPr/>
        </p:nvSpPr>
        <p:spPr bwMode="auto">
          <a:xfrm>
            <a:off x="8143900" y="5143512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4" name="ZoneTexte 55"/>
          <p:cNvSpPr txBox="1">
            <a:spLocks noChangeArrowheads="1"/>
          </p:cNvSpPr>
          <p:nvPr/>
        </p:nvSpPr>
        <p:spPr bwMode="auto">
          <a:xfrm>
            <a:off x="8286776" y="5143512"/>
            <a:ext cx="461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◊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5" name="ZoneTexte 55"/>
          <p:cNvSpPr txBox="1">
            <a:spLocks noChangeArrowheads="1"/>
          </p:cNvSpPr>
          <p:nvPr/>
        </p:nvSpPr>
        <p:spPr bwMode="auto">
          <a:xfrm>
            <a:off x="7286644" y="5143512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6" name="ZoneTexte 55"/>
          <p:cNvSpPr txBox="1">
            <a:spLocks noChangeArrowheads="1"/>
          </p:cNvSpPr>
          <p:nvPr/>
        </p:nvSpPr>
        <p:spPr bwMode="auto">
          <a:xfrm>
            <a:off x="6858016" y="5072074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97" name="ZoneTexte 55"/>
          <p:cNvSpPr txBox="1">
            <a:spLocks noChangeArrowheads="1"/>
          </p:cNvSpPr>
          <p:nvPr/>
        </p:nvSpPr>
        <p:spPr bwMode="auto">
          <a:xfrm>
            <a:off x="4143372" y="5643578"/>
            <a:ext cx="5485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37" name="ZoneTexte 55"/>
          <p:cNvSpPr txBox="1">
            <a:spLocks noChangeArrowheads="1"/>
          </p:cNvSpPr>
          <p:nvPr/>
        </p:nvSpPr>
        <p:spPr bwMode="auto">
          <a:xfrm>
            <a:off x="500034" y="1928802"/>
            <a:ext cx="2106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  <a:r>
              <a:rPr lang="fr-FR" sz="2800" b="1" dirty="0" err="1" smtClean="0">
                <a:solidFill>
                  <a:srgbClr val="00B0F0"/>
                </a:solidFill>
              </a:rPr>
              <a:t>topography</a:t>
            </a:r>
            <a:endParaRPr lang="fr-FR" sz="2800" b="1" dirty="0">
              <a:solidFill>
                <a:srgbClr val="00B0F0"/>
              </a:solidFill>
            </a:endParaRPr>
          </a:p>
        </p:txBody>
      </p:sp>
      <p:sp>
        <p:nvSpPr>
          <p:cNvPr id="38" name="ZoneTexte 55"/>
          <p:cNvSpPr txBox="1">
            <a:spLocks noChangeArrowheads="1"/>
          </p:cNvSpPr>
          <p:nvPr/>
        </p:nvSpPr>
        <p:spPr bwMode="auto">
          <a:xfrm>
            <a:off x="428596" y="3214686"/>
            <a:ext cx="2339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  <a:r>
              <a:rPr lang="fr-FR" sz="2800" b="1" dirty="0" err="1" smtClean="0">
                <a:solidFill>
                  <a:srgbClr val="00B0F0"/>
                </a:solidFill>
              </a:rPr>
              <a:t>maregraphy</a:t>
            </a:r>
            <a:endParaRPr lang="fr-FR" sz="2800" b="1" dirty="0">
              <a:solidFill>
                <a:srgbClr val="00B0F0"/>
              </a:solidFill>
            </a:endParaRPr>
          </a:p>
        </p:txBody>
      </p:sp>
      <p:sp>
        <p:nvSpPr>
          <p:cNvPr id="39" name="ZoneTexte 55"/>
          <p:cNvSpPr txBox="1">
            <a:spLocks noChangeArrowheads="1"/>
          </p:cNvSpPr>
          <p:nvPr/>
        </p:nvSpPr>
        <p:spPr bwMode="auto">
          <a:xfrm>
            <a:off x="428596" y="2571744"/>
            <a:ext cx="9634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◊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  <a:r>
              <a:rPr lang="fr-FR" sz="2800" b="1" dirty="0" smtClean="0">
                <a:solidFill>
                  <a:srgbClr val="00B0F0"/>
                </a:solidFill>
              </a:rPr>
              <a:t>SST</a:t>
            </a:r>
            <a:endParaRPr lang="fr-FR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9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/>
          </a:bodyPr>
          <a:lstStyle/>
          <a:p>
            <a:pPr marL="2416175" indent="-2416175"/>
            <a:r>
              <a:rPr lang="fr-FR" sz="3100" dirty="0" err="1" smtClean="0"/>
              <a:t>Togother</a:t>
            </a:r>
            <a:r>
              <a:rPr lang="fr-FR" sz="3100" dirty="0" smtClean="0"/>
              <a:t> </a:t>
            </a:r>
            <a:r>
              <a:rPr lang="fr-FR" sz="3100" dirty="0" err="1" smtClean="0"/>
              <a:t>we</a:t>
            </a:r>
            <a:r>
              <a:rPr lang="fr-FR" sz="3100" dirty="0" smtClean="0"/>
              <a:t> </a:t>
            </a:r>
            <a:r>
              <a:rPr lang="fr-FR" sz="3100" dirty="0" err="1" smtClean="0"/>
              <a:t>will</a:t>
            </a:r>
            <a:r>
              <a:rPr lang="fr-FR" sz="3100" dirty="0" smtClean="0"/>
              <a:t> </a:t>
            </a:r>
            <a:r>
              <a:rPr lang="fr-FR" sz="3100" dirty="0" smtClean="0"/>
              <a:t>have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pSp>
        <p:nvGrpSpPr>
          <p:cNvPr id="186" name="Groupe 185"/>
          <p:cNvGrpSpPr/>
          <p:nvPr/>
        </p:nvGrpSpPr>
        <p:grpSpPr>
          <a:xfrm>
            <a:off x="1214414" y="991444"/>
            <a:ext cx="7480322" cy="5866556"/>
            <a:chOff x="1214414" y="991444"/>
            <a:chExt cx="7480322" cy="5866556"/>
          </a:xfrm>
        </p:grpSpPr>
        <p:grpSp>
          <p:nvGrpSpPr>
            <p:cNvPr id="91" name="Groupe 90"/>
            <p:cNvGrpSpPr/>
            <p:nvPr/>
          </p:nvGrpSpPr>
          <p:grpSpPr>
            <a:xfrm>
              <a:off x="1214414" y="991444"/>
              <a:ext cx="7480322" cy="5866556"/>
              <a:chOff x="1486786" y="371680"/>
              <a:chExt cx="7480322" cy="5866556"/>
            </a:xfrm>
          </p:grpSpPr>
          <p:sp>
            <p:nvSpPr>
              <p:cNvPr id="92" name="ZoneTexte 55"/>
              <p:cNvSpPr txBox="1">
                <a:spLocks noChangeArrowheads="1"/>
              </p:cNvSpPr>
              <p:nvPr/>
            </p:nvSpPr>
            <p:spPr bwMode="auto">
              <a:xfrm>
                <a:off x="5715008" y="2786058"/>
                <a:ext cx="50006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buFont typeface="Arial" pitchFamily="34" charset="0"/>
                  <a:buChar char="•"/>
                </a:pPr>
                <a:r>
                  <a:rPr lang="fr-FR" sz="2800" b="1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  <p:grpSp>
            <p:nvGrpSpPr>
              <p:cNvPr id="93" name="Groupe 117"/>
              <p:cNvGrpSpPr/>
              <p:nvPr/>
            </p:nvGrpSpPr>
            <p:grpSpPr>
              <a:xfrm>
                <a:off x="1486786" y="371680"/>
                <a:ext cx="7480322" cy="5866556"/>
                <a:chOff x="1486786" y="371680"/>
                <a:chExt cx="7480322" cy="5866556"/>
              </a:xfrm>
            </p:grpSpPr>
            <p:grpSp>
              <p:nvGrpSpPr>
                <p:cNvPr id="94" name="Groupe 116"/>
                <p:cNvGrpSpPr/>
                <p:nvPr/>
              </p:nvGrpSpPr>
              <p:grpSpPr>
                <a:xfrm>
                  <a:off x="1486786" y="371680"/>
                  <a:ext cx="7480322" cy="5866556"/>
                  <a:chOff x="1486786" y="371680"/>
                  <a:chExt cx="7480322" cy="5866556"/>
                </a:xfrm>
              </p:grpSpPr>
              <p:sp>
                <p:nvSpPr>
                  <p:cNvPr id="96" name="ZoneTexte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54" y="3286124"/>
                    <a:ext cx="44755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Char char="§"/>
                    </a:pPr>
                    <a:r>
                      <a:rPr lang="fr-FR" sz="2800" b="1" dirty="0">
                        <a:solidFill>
                          <a:srgbClr val="FF0000"/>
                        </a:solidFill>
                      </a:rPr>
                      <a:t> </a:t>
                    </a:r>
                  </a:p>
                </p:txBody>
              </p:sp>
              <p:grpSp>
                <p:nvGrpSpPr>
                  <p:cNvPr id="97" name="Groupe 115"/>
                  <p:cNvGrpSpPr/>
                  <p:nvPr/>
                </p:nvGrpSpPr>
                <p:grpSpPr>
                  <a:xfrm>
                    <a:off x="1486786" y="371680"/>
                    <a:ext cx="7480322" cy="5866556"/>
                    <a:chOff x="1486786" y="371680"/>
                    <a:chExt cx="7480322" cy="5866556"/>
                  </a:xfrm>
                </p:grpSpPr>
                <p:sp>
                  <p:nvSpPr>
                    <p:cNvPr id="98" name="ZoneTexte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00628" y="5286388"/>
                      <a:ext cx="447558" cy="5232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p:txBody>
                </p:sp>
                <p:grpSp>
                  <p:nvGrpSpPr>
                    <p:cNvPr id="99" name="Groupe 114"/>
                    <p:cNvGrpSpPr/>
                    <p:nvPr/>
                  </p:nvGrpSpPr>
                  <p:grpSpPr>
                    <a:xfrm>
                      <a:off x="1486786" y="371680"/>
                      <a:ext cx="7480322" cy="5866556"/>
                      <a:chOff x="1486786" y="371680"/>
                      <a:chExt cx="7480322" cy="5866556"/>
                    </a:xfrm>
                  </p:grpSpPr>
                  <p:grpSp>
                    <p:nvGrpSpPr>
                      <p:cNvPr id="100" name="Groupe 113"/>
                      <p:cNvGrpSpPr/>
                      <p:nvPr/>
                    </p:nvGrpSpPr>
                    <p:grpSpPr>
                      <a:xfrm>
                        <a:off x="1486786" y="371680"/>
                        <a:ext cx="7480322" cy="5866556"/>
                        <a:chOff x="1486786" y="371680"/>
                        <a:chExt cx="7480322" cy="5866556"/>
                      </a:xfrm>
                    </p:grpSpPr>
                    <p:sp>
                      <p:nvSpPr>
                        <p:cNvPr id="102" name="ZoneTexte 5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00694" y="2000240"/>
                          <a:ext cx="500066" cy="52322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>
                            <a:buFont typeface="Arial" pitchFamily="34" charset="0"/>
                            <a:buChar char="•"/>
                          </a:pPr>
                          <a:r>
                            <a:rPr lang="fr-FR" sz="2800" b="1" dirty="0">
                              <a:solidFill>
                                <a:srgbClr val="00B050"/>
                              </a:solidFill>
                            </a:rPr>
                            <a:t> </a:t>
                          </a:r>
                        </a:p>
                      </p:txBody>
                    </p:sp>
                    <p:grpSp>
                      <p:nvGrpSpPr>
                        <p:cNvPr id="103" name="Groupe 112"/>
                        <p:cNvGrpSpPr/>
                        <p:nvPr/>
                      </p:nvGrpSpPr>
                      <p:grpSpPr>
                        <a:xfrm>
                          <a:off x="1486786" y="371680"/>
                          <a:ext cx="7480322" cy="5866556"/>
                          <a:chOff x="1486786" y="371680"/>
                          <a:chExt cx="7480322" cy="5866556"/>
                        </a:xfrm>
                      </p:grpSpPr>
                      <p:sp>
                        <p:nvSpPr>
                          <p:cNvPr id="104" name="ZoneTexte 55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357818" y="1428736"/>
                            <a:ext cx="447558" cy="52322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noFill/>
                            <a:miter lim="800000"/>
                            <a:headEnd/>
                            <a:tailEnd/>
                          </a:ln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>
                              <a:buFont typeface="Wingdings" pitchFamily="2" charset="2"/>
                              <a:buChar char="§"/>
                            </a:pPr>
                            <a:r>
                              <a:rPr lang="fr-FR" sz="2800" b="1" dirty="0">
                                <a:solidFill>
                                  <a:srgbClr val="FF0000"/>
                                </a:solidFill>
                              </a:rPr>
                              <a:t> </a:t>
                            </a:r>
                          </a:p>
                        </p:txBody>
                      </p:sp>
                      <p:grpSp>
                        <p:nvGrpSpPr>
                          <p:cNvPr id="105" name="Groupe 111"/>
                          <p:cNvGrpSpPr/>
                          <p:nvPr/>
                        </p:nvGrpSpPr>
                        <p:grpSpPr>
                          <a:xfrm>
                            <a:off x="1486786" y="371680"/>
                            <a:ext cx="7480322" cy="5866556"/>
                            <a:chOff x="1486786" y="371680"/>
                            <a:chExt cx="7480322" cy="5866556"/>
                          </a:xfrm>
                        </p:grpSpPr>
                        <p:grpSp>
                          <p:nvGrpSpPr>
                            <p:cNvPr id="106" name="Groupe 110"/>
                            <p:cNvGrpSpPr/>
                            <p:nvPr/>
                          </p:nvGrpSpPr>
                          <p:grpSpPr>
                            <a:xfrm>
                              <a:off x="1486786" y="371680"/>
                              <a:ext cx="7480322" cy="5866556"/>
                              <a:chOff x="1486786" y="371680"/>
                              <a:chExt cx="7480322" cy="5866556"/>
                            </a:xfrm>
                          </p:grpSpPr>
                          <p:grpSp>
                            <p:nvGrpSpPr>
                              <p:cNvPr id="108" name="Groupe 109"/>
                              <p:cNvGrpSpPr/>
                              <p:nvPr/>
                            </p:nvGrpSpPr>
                            <p:grpSpPr>
                              <a:xfrm>
                                <a:off x="1486786" y="371680"/>
                                <a:ext cx="7480322" cy="5866556"/>
                                <a:chOff x="1486786" y="371680"/>
                                <a:chExt cx="7480322" cy="5866556"/>
                              </a:xfrm>
                            </p:grpSpPr>
                            <p:grpSp>
                              <p:nvGrpSpPr>
                                <p:cNvPr id="110" name="Groupe 108"/>
                                <p:cNvGrpSpPr/>
                                <p:nvPr/>
                              </p:nvGrpSpPr>
                              <p:grpSpPr>
                                <a:xfrm>
                                  <a:off x="1486786" y="371680"/>
                                  <a:ext cx="7480322" cy="5866556"/>
                                  <a:chOff x="1486786" y="371680"/>
                                  <a:chExt cx="7480322" cy="5866556"/>
                                </a:xfrm>
                              </p:grpSpPr>
                              <p:grpSp>
                                <p:nvGrpSpPr>
                                  <p:cNvPr id="112" name="Groupe 107"/>
                                  <p:cNvGrpSpPr/>
                                  <p:nvPr/>
                                </p:nvGrpSpPr>
                                <p:grpSpPr>
                                  <a:xfrm>
                                    <a:off x="1486786" y="371680"/>
                                    <a:ext cx="7480322" cy="5866556"/>
                                    <a:chOff x="1486786" y="371680"/>
                                    <a:chExt cx="7480322" cy="5866556"/>
                                  </a:xfrm>
                                </p:grpSpPr>
                                <p:grpSp>
                                  <p:nvGrpSpPr>
                                    <p:cNvPr id="114" name="Groupe 10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486786" y="371680"/>
                                      <a:ext cx="7480322" cy="5866556"/>
                                      <a:chOff x="1486786" y="371680"/>
                                      <a:chExt cx="7480322" cy="5866556"/>
                                    </a:xfrm>
                                  </p:grpSpPr>
                                  <p:sp>
                                    <p:nvSpPr>
                                      <p:cNvPr id="116" name="ZoneTexte 55"/>
                                      <p:cNvSpPr txBox="1">
                                        <a:spLocks noChangeArrowheads="1"/>
                                      </p:cNvSpPr>
                                      <p:nvPr/>
                                    </p:nvSpPr>
                                    <p:spPr bwMode="auto">
                                      <a:xfrm>
                                        <a:off x="3428992" y="1500174"/>
                                        <a:ext cx="447558" cy="52322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9525">
                                        <a:noFill/>
                                        <a:miter lim="800000"/>
                                        <a:headEnd/>
                                        <a:tailEnd/>
                                      </a:ln>
                                    </p:spPr>
                                    <p:txBody>
                                      <a:bodyPr wrap="none">
                                        <a:spAutoFit/>
                                      </a:bodyPr>
                                      <a:lstStyle/>
                                      <a:p>
                                        <a:pPr>
                                          <a:buFont typeface="Wingdings" pitchFamily="2" charset="2"/>
                                          <a:buChar char="§"/>
                                        </a:pPr>
                                        <a:r>
                                          <a:rPr lang="fr-FR" sz="2800" b="1" dirty="0">
                                            <a:solidFill>
                                              <a:srgbClr val="FF0000"/>
                                            </a:solidFill>
                                          </a:rPr>
                                          <a:t> </a:t>
                                        </a: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117" name="Groupe 105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486786" y="371680"/>
                                        <a:ext cx="7480322" cy="5866556"/>
                                        <a:chOff x="1486786" y="371680"/>
                                        <a:chExt cx="7480322" cy="5866556"/>
                                      </a:xfrm>
                                    </p:grpSpPr>
                                    <p:grpSp>
                                      <p:nvGrpSpPr>
                                        <p:cNvPr id="118" name="Groupe 145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1486786" y="371680"/>
                                          <a:ext cx="7480322" cy="5866556"/>
                                          <a:chOff x="1486786" y="371680"/>
                                          <a:chExt cx="7480322" cy="5866556"/>
                                        </a:xfrm>
                                      </p:grpSpPr>
                                      <p:sp>
                                        <p:nvSpPr>
                                          <p:cNvPr id="120" name="ZoneTexte 55"/>
                                          <p:cNvSpPr txBox="1">
                                            <a:spLocks noChangeArrowheads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4929190" y="4143380"/>
                                            <a:ext cx="500066" cy="523220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  <a:ln w="9525">
                                            <a:noFill/>
                                            <a:miter lim="800000"/>
                                            <a:headEnd/>
                                            <a:tailEnd/>
                                          </a:ln>
                                        </p:spPr>
                                        <p:txBody>
                                          <a:bodyPr wrap="square">
                                            <a:spAutoFit/>
                                          </a:bodyPr>
                                          <a:lstStyle/>
                                          <a:p>
                                            <a:pPr>
                                              <a:buFont typeface="Arial" pitchFamily="34" charset="0"/>
                                              <a:buChar char="•"/>
                                            </a:pPr>
                                            <a:r>
                                              <a:rPr lang="fr-FR" sz="2800" b="1" dirty="0">
                                                <a:solidFill>
                                                  <a:srgbClr val="00B050"/>
                                                </a:solidFill>
                                              </a:rPr>
                                              <a:t> </a:t>
                                            </a:r>
                                          </a:p>
                                        </p:txBody>
                                      </p:sp>
                                      <p:grpSp>
                                        <p:nvGrpSpPr>
                                          <p:cNvPr id="121" name="Groupe 144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1486786" y="371680"/>
                                            <a:ext cx="7480322" cy="5866556"/>
                                            <a:chOff x="1486786" y="371680"/>
                                            <a:chExt cx="7480322" cy="5866556"/>
                                          </a:xfrm>
                                        </p:grpSpPr>
                                        <p:sp>
                                          <p:nvSpPr>
                                            <p:cNvPr id="122" name="ZoneTexte 55"/>
                                            <p:cNvSpPr txBox="1">
                                              <a:spLocks noChangeArrowheads="1"/>
                                            </p:cNvSpPr>
                                            <p:nvPr/>
                                          </p:nvSpPr>
                                          <p:spPr bwMode="auto">
                                            <a:xfrm>
                                              <a:off x="4786314" y="785794"/>
                                              <a:ext cx="500066" cy="523220"/>
                                            </a:xfrm>
                                            <a:prstGeom prst="rect">
                                              <a:avLst/>
                                            </a:prstGeom>
                                            <a:noFill/>
                                            <a:ln w="9525">
                                              <a:noFill/>
                                              <a:miter lim="800000"/>
                                              <a:headEnd/>
                                              <a:tailEnd/>
                                            </a:ln>
                                          </p:spPr>
                                          <p:txBody>
                                            <a:bodyPr wrap="square">
                                              <a:spAutoFit/>
                                            </a:bodyPr>
                                            <a:lstStyle/>
                                            <a:p>
                                              <a:pPr>
                                                <a:buFont typeface="Arial" pitchFamily="34" charset="0"/>
                                                <a:buChar char="•"/>
                                              </a:pPr>
                                              <a:r>
                                                <a:rPr lang="fr-FR" sz="2800" b="1" dirty="0">
                                                  <a:solidFill>
                                                    <a:srgbClr val="00B050"/>
                                                  </a:solidFill>
                                                </a:rPr>
                                                <a:t> </a:t>
                                              </a:r>
                                            </a:p>
                                          </p:txBody>
                                        </p:sp>
                                        <p:grpSp>
                                          <p:nvGrpSpPr>
                                            <p:cNvPr id="123" name="Groupe 143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1486786" y="371680"/>
                                              <a:ext cx="7480322" cy="5866556"/>
                                              <a:chOff x="1486786" y="371680"/>
                                              <a:chExt cx="7480322" cy="5866556"/>
                                            </a:xfrm>
                                          </p:grpSpPr>
                                          <p:sp>
                                            <p:nvSpPr>
                                              <p:cNvPr id="124" name="ZoneTexte 55"/>
                                              <p:cNvSpPr txBox="1">
                                                <a:spLocks noChangeArrowheads="1"/>
                                              </p:cNvSpPr>
                                              <p:nvPr/>
                                            </p:nvSpPr>
                                            <p:spPr bwMode="auto">
                                              <a:xfrm>
                                                <a:off x="7072330" y="4429132"/>
                                                <a:ext cx="500066" cy="523220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noFill/>
                                              <a:ln w="9525">
                                                <a:noFill/>
                                                <a:miter lim="800000"/>
                                                <a:headEnd/>
                                                <a:tailEnd/>
                                              </a:ln>
                                            </p:spPr>
                                            <p:txBody>
                                              <a:bodyPr wrap="square">
                                                <a:spAutoFit/>
                                              </a:bodyPr>
                                              <a:lstStyle/>
                                              <a:p>
                                                <a:pPr>
                                                  <a:buFont typeface="Arial" pitchFamily="34" charset="0"/>
                                                  <a:buChar char="•"/>
                                                </a:pPr>
                                                <a:r>
                                                  <a:rPr lang="fr-FR" sz="2800" b="1" dirty="0">
                                                    <a:solidFill>
                                                      <a:srgbClr val="FF0000"/>
                                                    </a:solidFill>
                                                  </a:rPr>
                                                  <a:t> </a:t>
                                                </a:r>
                                              </a:p>
                                            </p:txBody>
                                          </p:sp>
                                          <p:grpSp>
                                            <p:nvGrpSpPr>
                                              <p:cNvPr id="125" name="Groupe 142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1486786" y="371680"/>
                                                <a:ext cx="7480322" cy="5866556"/>
                                                <a:chOff x="1486786" y="371680"/>
                                                <a:chExt cx="7480322" cy="5866556"/>
                                              </a:xfrm>
                                            </p:grpSpPr>
                                            <p:sp>
                                              <p:nvSpPr>
                                                <p:cNvPr id="126" name="ZoneTexte 55"/>
                                                <p:cNvSpPr txBox="1">
                                                  <a:spLocks noChangeArrowheads="1"/>
                                                </p:cNvSpPr>
                                                <p:nvPr/>
                                              </p:nvSpPr>
                                              <p:spPr bwMode="auto">
                                                <a:xfrm>
                                                  <a:off x="6000760" y="4357694"/>
                                                  <a:ext cx="500066" cy="523220"/>
                                                </a:xfrm>
                                                <a:prstGeom prst="rect">
                                                  <a:avLst/>
                                                </a:prstGeom>
                                                <a:noFill/>
                                                <a:ln w="9525">
                                                  <a:noFill/>
                                                  <a:miter lim="800000"/>
                                                  <a:headEnd/>
                                                  <a:tailEnd/>
                                                </a:ln>
                                              </p:spPr>
                                              <p:txBody>
                                                <a:bodyPr wrap="square">
                                                  <a:spAutoFit/>
                                                </a:bodyPr>
                                                <a:lstStyle/>
                                                <a:p>
                                                  <a:pPr>
                                                    <a:buFont typeface="Arial" pitchFamily="34" charset="0"/>
                                                    <a:buChar char="•"/>
                                                  </a:pPr>
                                                  <a:r>
                                                    <a:rPr lang="fr-FR" sz="2800" b="1" dirty="0">
                                                      <a:solidFill>
                                                        <a:srgbClr val="FF0000"/>
                                                      </a:solidFill>
                                                    </a:rPr>
                                                    <a:t> </a:t>
                                                  </a:r>
                                                </a:p>
                                              </p:txBody>
                                            </p:sp>
                                            <p:grpSp>
                                              <p:nvGrpSpPr>
                                                <p:cNvPr id="127" name="Groupe 141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1486786" y="371680"/>
                                                  <a:ext cx="7480322" cy="5866556"/>
                                                  <a:chOff x="1486786" y="371680"/>
                                                  <a:chExt cx="7480322" cy="5866556"/>
                                                </a:xfrm>
                                              </p:grpSpPr>
                                              <p:sp>
                                                <p:nvSpPr>
                                                  <p:cNvPr id="128" name="ZoneTexte 55"/>
                                                  <p:cNvSpPr txBox="1">
                                                    <a:spLocks noChangeArrowheads="1"/>
                                                  </p:cNvSpPr>
                                                  <p:nvPr/>
                                                </p:nvSpPr>
                                                <p:spPr bwMode="auto">
                                                  <a:xfrm>
                                                    <a:off x="7072330" y="5143512"/>
                                                    <a:ext cx="500066" cy="523220"/>
                                                  </a:xfrm>
                                                  <a:prstGeom prst="rect">
                                                    <a:avLst/>
                                                  </a:prstGeom>
                                                  <a:noFill/>
                                                  <a:ln w="9525">
                                                    <a:noFill/>
                                                    <a:miter lim="800000"/>
                                                    <a:headEnd/>
                                                    <a:tailEnd/>
                                                  </a:ln>
                                                </p:spPr>
                                                <p:txBody>
                                                  <a:bodyPr wrap="square">
                                                    <a:spAutoFit/>
                                                  </a:bodyPr>
                                                  <a:lstStyle/>
                                                  <a:p>
                                                    <a:pPr>
                                                      <a:buFont typeface="Arial" pitchFamily="34" charset="0"/>
                                                      <a:buChar char="•"/>
                                                    </a:pPr>
                                                    <a:r>
                                                      <a:rPr lang="fr-FR" sz="2800" b="1" dirty="0">
                                                        <a:solidFill>
                                                          <a:srgbClr val="00B050"/>
                                                        </a:solidFill>
                                                      </a:rPr>
                                                      <a:t> </a:t>
                                                    </a:r>
                                                  </a:p>
                                                </p:txBody>
                                              </p:sp>
                                              <p:grpSp>
                                                <p:nvGrpSpPr>
                                                  <p:cNvPr id="129" name="Groupe 140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1486786" y="371680"/>
                                                    <a:ext cx="7480322" cy="5866556"/>
                                                    <a:chOff x="1486786" y="371680"/>
                                                    <a:chExt cx="7480322" cy="5866556"/>
                                                  </a:xfrm>
                                                </p:grpSpPr>
                                                <p:sp>
                                                  <p:nvSpPr>
                                                    <p:cNvPr id="130" name="ZoneTexte 55"/>
                                                    <p:cNvSpPr txBox="1">
                                                      <a:spLocks noChangeArrowheads="1"/>
                                                    </p:cNvSpPr>
                                                    <p:nvPr/>
                                                  </p:nvSpPr>
                                                  <p:spPr bwMode="auto">
                                                    <a:xfrm>
                                                      <a:off x="7929586" y="4429132"/>
                                                      <a:ext cx="500066" cy="523220"/>
                                                    </a:xfrm>
                                                    <a:prstGeom prst="rect">
                                                      <a:avLst/>
                                                    </a:prstGeom>
                                                    <a:noFill/>
                                                    <a:ln w="9525">
                                                      <a:noFill/>
                                                      <a:miter lim="800000"/>
                                                      <a:headEnd/>
                                                      <a:tailEnd/>
                                                    </a:ln>
                                                  </p:spPr>
                                                  <p:txBody>
                                                    <a:bodyPr wrap="square">
                                                      <a:spAutoFit/>
                                                    </a:bodyPr>
                                                    <a:lstStyle/>
                                                    <a:p>
                                                      <a:pPr>
                                                        <a:buFont typeface="Arial" pitchFamily="34" charset="0"/>
                                                        <a:buChar char="•"/>
                                                      </a:pPr>
                                                      <a:r>
                                                        <a:rPr lang="fr-FR" sz="2800" b="1" dirty="0">
                                                          <a:solidFill>
                                                            <a:srgbClr val="FF0000"/>
                                                          </a:solidFill>
                                                        </a:rPr>
                                                        <a:t> </a:t>
                                                      </a:r>
                                                    </a:p>
                                                  </p:txBody>
                                                </p:sp>
                                                <p:grpSp>
                                                  <p:nvGrpSpPr>
                                                    <p:cNvPr id="131" name="Groupe 139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1486786" y="371680"/>
                                                      <a:ext cx="7480322" cy="5866556"/>
                                                      <a:chOff x="1486786" y="371680"/>
                                                      <a:chExt cx="7480322" cy="5866556"/>
                                                    </a:xfrm>
                                                  </p:grpSpPr>
                                                  <p:sp>
                                                    <p:nvSpPr>
                                                      <p:cNvPr id="132" name="ZoneTexte 55"/>
                                                      <p:cNvSpPr txBox="1">
                                                        <a:spLocks noChangeArrowheads="1"/>
                                                      </p:cNvSpPr>
                                                      <p:nvPr/>
                                                    </p:nvSpPr>
                                                    <p:spPr bwMode="auto">
                                                      <a:xfrm>
                                                        <a:off x="6929454" y="3429000"/>
                                                        <a:ext cx="500066" cy="523220"/>
                                                      </a:xfrm>
                                                      <a:prstGeom prst="rect">
                                                        <a:avLst/>
                                                      </a:prstGeom>
                                                      <a:noFill/>
                                                      <a:ln w="9525">
                                                        <a:noFill/>
                                                        <a:miter lim="800000"/>
                                                        <a:headEnd/>
                                                        <a:tailEnd/>
                                                      </a:ln>
                                                    </p:spPr>
                                                    <p:txBody>
                                                      <a:bodyPr wrap="square">
                                                        <a:spAutoFit/>
                                                      </a:bodyPr>
                                                      <a:lstStyle/>
                                                      <a:p>
                                                        <a:pPr>
                                                          <a:buFont typeface="Arial" pitchFamily="34" charset="0"/>
                                                          <a:buChar char="•"/>
                                                        </a:pPr>
                                                        <a:r>
                                                          <a:rPr lang="fr-FR" sz="2800" b="1" dirty="0">
                                                            <a:solidFill>
                                                              <a:srgbClr val="00B050"/>
                                                            </a:solidFill>
                                                          </a:rPr>
                                                          <a:t> </a:t>
                                                        </a:r>
                                                      </a:p>
                                                    </p:txBody>
                                                  </p:sp>
                                                  <p:grpSp>
                                                    <p:nvGrpSpPr>
                                                      <p:cNvPr id="133" name="Groupe 138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1486786" y="371680"/>
                                                        <a:ext cx="7480322" cy="5866556"/>
                                                        <a:chOff x="1486786" y="371680"/>
                                                        <a:chExt cx="7480322" cy="5866556"/>
                                                      </a:xfrm>
                                                    </p:grpSpPr>
                                                    <p:sp>
                                                      <p:nvSpPr>
                                                        <p:cNvPr id="134" name="ZoneTexte 55"/>
                                                        <p:cNvSpPr txBox="1">
                                                          <a:spLocks noChangeArrowheads="1"/>
                                                        </p:cNvSpPr>
                                                        <p:nvPr/>
                                                      </p:nvSpPr>
                                                      <p:spPr bwMode="auto">
                                                        <a:xfrm>
                                                          <a:off x="4786314" y="3214686"/>
                                                          <a:ext cx="500066" cy="523220"/>
                                                        </a:xfrm>
                                                        <a:prstGeom prst="rect">
                                                          <a:avLst/>
                                                        </a:prstGeom>
                                                        <a:noFill/>
                                                        <a:ln w="9525">
                                                          <a:noFill/>
                                                          <a:miter lim="800000"/>
                                                          <a:headEnd/>
                                                          <a:tailEnd/>
                                                        </a:ln>
                                                      </p:spPr>
                                                      <p:txBody>
                                                        <a:bodyPr wrap="square">
                                                          <a:spAutoFit/>
                                                        </a:bodyPr>
                                                        <a:lstStyle/>
                                                        <a:p>
                                                          <a:pPr>
                                                            <a:buFont typeface="Arial" pitchFamily="34" charset="0"/>
                                                            <a:buChar char="•"/>
                                                          </a:pPr>
                                                          <a:r>
                                                            <a:rPr lang="fr-FR" sz="2800" b="1" dirty="0">
                                                              <a:solidFill>
                                                                <a:srgbClr val="00B050"/>
                                                              </a:solidFill>
                                                            </a:rPr>
                                                            <a:t> </a:t>
                                                          </a:r>
                                                        </a:p>
                                                      </p:txBody>
                                                    </p:sp>
                                                    <p:grpSp>
                                                      <p:nvGrpSpPr>
                                                        <p:cNvPr id="135" name="Groupe 137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1486786" y="371680"/>
                                                          <a:ext cx="7480322" cy="5866556"/>
                                                          <a:chOff x="1486786" y="371680"/>
                                                          <a:chExt cx="7480322" cy="5866556"/>
                                                        </a:xfrm>
                                                      </p:grpSpPr>
                                                      <p:sp>
                                                        <p:nvSpPr>
                                                          <p:cNvPr id="136" name="ZoneTexte 55"/>
                                                          <p:cNvSpPr txBox="1">
                                                            <a:spLocks noChangeArrowheads="1"/>
                                                          </p:cNvSpPr>
                                                          <p:nvPr/>
                                                        </p:nvSpPr>
                                                        <p:spPr bwMode="auto">
                                                          <a:xfrm>
                                                            <a:off x="5214942" y="2428868"/>
                                                            <a:ext cx="500066" cy="523220"/>
                                                          </a:xfrm>
                                                          <a:prstGeom prst="rect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w="9525">
                                                            <a:noFill/>
                                                            <a:miter lim="800000"/>
                                                            <a:headEnd/>
                                                            <a:tailEnd/>
                                                          </a:ln>
                                                        </p:spPr>
                                                        <p:txBody>
                                                          <a:bodyPr wrap="square">
                                                            <a:spAutoFit/>
                                                          </a:bodyPr>
                                                          <a:lstStyle/>
                                                          <a:p>
                                                            <a:pPr>
                                                              <a:buFont typeface="Arial" pitchFamily="34" charset="0"/>
                                                              <a:buChar char="•"/>
                                                            </a:pPr>
                                                            <a:r>
                                                              <a:rPr lang="fr-FR" sz="2800" b="1" dirty="0">
                                                                <a:solidFill>
                                                                  <a:srgbClr val="00B050"/>
                                                                </a:solidFill>
                                                              </a:rPr>
                                                              <a:t> </a:t>
                                                            </a:r>
                                                          </a:p>
                                                        </p:txBody>
                                                      </p:sp>
                                                      <p:grpSp>
                                                        <p:nvGrpSpPr>
                                                          <p:cNvPr id="137" name="Groupe 129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1486786" y="371680"/>
                                                            <a:ext cx="7480322" cy="5866556"/>
                                                            <a:chOff x="1486786" y="371680"/>
                                                            <a:chExt cx="7480322" cy="5866556"/>
                                                          </a:xfrm>
                                                        </p:grpSpPr>
                                                        <p:sp>
                                                          <p:nvSpPr>
                                                            <p:cNvPr id="138" name="ZoneTexte 55"/>
                                                            <p:cNvSpPr txBox="1">
                                                              <a:spLocks noChangeArrowheads="1"/>
                                                            </p:cNvSpPr>
                                                            <p:nvPr/>
                                                          </p:nvSpPr>
                                                          <p:spPr bwMode="auto">
                                                            <a:xfrm>
                                                              <a:off x="4143372" y="2643182"/>
                                                              <a:ext cx="500066" cy="523220"/>
                                                            </a:xfrm>
                                                            <a:prstGeom prst="rect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w="9525">
                                                              <a:noFill/>
                                                              <a:miter lim="800000"/>
                                                              <a:headEnd/>
                                                              <a:tailEnd/>
                                                            </a:ln>
                                                          </p:spPr>
                                                          <p:txBody>
                                                            <a:bodyPr wrap="square">
                                                              <a:spAutoFit/>
                                                            </a:bodyPr>
                                                            <a:lstStyle/>
                                                            <a:p>
                                                              <a:pPr>
                                                                <a:buFont typeface="Arial" pitchFamily="34" charset="0"/>
                                                                <a:buChar char="•"/>
                                                              </a:pPr>
                                                              <a:r>
                                                                <a:rPr lang="fr-FR" sz="2800" b="1" dirty="0">
                                                                  <a:solidFill>
                                                                    <a:srgbClr val="00B050"/>
                                                                  </a:solidFill>
                                                                </a:rPr>
                                                                <a:t> </a:t>
                                                              </a:r>
                                                            </a:p>
                                                          </p:txBody>
                                                        </p:sp>
                                                        <p:grpSp>
                                                          <p:nvGrpSpPr>
                                                            <p:cNvPr id="139" name="Groupe 112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1486786" y="371680"/>
                                                              <a:ext cx="7480322" cy="5866556"/>
                                                              <a:chOff x="1486786" y="371680"/>
                                                              <a:chExt cx="7480322" cy="5866556"/>
                                                            </a:xfrm>
                                                          </p:grpSpPr>
                                                          <p:sp>
                                                            <p:nvSpPr>
                                                              <p:cNvPr id="140" name="ZoneTexte 55"/>
                                                              <p:cNvSpPr txBox="1">
                                                                <a:spLocks noChangeArrowheads="1"/>
                                                              </p:cNvSpPr>
                                                              <p:nvPr/>
                                                            </p:nvSpPr>
                                                            <p:spPr bwMode="auto">
                                                              <a:xfrm>
                                                                <a:off x="7358082" y="5000636"/>
                                                                <a:ext cx="500066" cy="523220"/>
                                                              </a:xfrm>
                                                              <a:prstGeom prst="rect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w="9525">
                                                                <a:noFill/>
                                                                <a:miter lim="800000"/>
                                                                <a:headEnd/>
                                                                <a:tailEnd/>
                                                              </a:ln>
                                                            </p:spPr>
                                                            <p:txBody>
                                                              <a:bodyPr wrap="square">
                                                                <a:spAutoFit/>
                                                              </a:bodyPr>
                                                              <a:lstStyle/>
                                                              <a:p>
                                                                <a:pPr>
                                                                  <a:buFont typeface="Arial" pitchFamily="34" charset="0"/>
                                                                  <a:buChar char="•"/>
                                                                </a:pPr>
                                                                <a:r>
                                                                  <a:rPr lang="fr-FR" sz="2800" b="1" dirty="0">
                                                                    <a:solidFill>
                                                                      <a:srgbClr val="00B050"/>
                                                                    </a:solidFill>
                                                                  </a:rPr>
                                                                  <a:t> </a:t>
                                                                </a:r>
                                                              </a:p>
                                                            </p:txBody>
                                                          </p:sp>
                                                          <p:grpSp>
                                                            <p:nvGrpSpPr>
                                                              <p:cNvPr id="141" name="Groupe 110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1486786" y="371680"/>
                                                                <a:ext cx="7480322" cy="5866556"/>
                                                                <a:chOff x="1486786" y="371680"/>
                                                                <a:chExt cx="7480322" cy="5866556"/>
                                                              </a:xfrm>
                                                            </p:grpSpPr>
                                                            <p:sp>
                                                              <p:nvSpPr>
                                                                <p:cNvPr id="142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7786710" y="4786322"/>
                                                                  <a:ext cx="447558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non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Wingdings" pitchFamily="2" charset="2"/>
                                                                    <a:buChar char="§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3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6643702" y="3929066"/>
                                                                  <a:ext cx="447558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non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Wingdings" pitchFamily="2" charset="2"/>
                                                                    <a:buChar char="§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4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6072198" y="4714884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5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6929454" y="4857760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FF000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6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5429256" y="4572008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00B05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7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4143372" y="4643446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00B05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8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7572396" y="3857628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00B05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sp>
                                                              <p:nvSpPr>
                                                                <p:cNvPr id="149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3357554" y="4214818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00B05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  <p:grpSp>
                                                              <p:nvGrpSpPr>
                                                                <p:cNvPr id="150" name="Groupe 91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1486786" y="371680"/>
                                                                  <a:ext cx="7480322" cy="5866556"/>
                                                                  <a:chOff x="1486786" y="371680"/>
                                                                  <a:chExt cx="7480322" cy="5866556"/>
                                                                </a:xfrm>
                                                              </p:grpSpPr>
                                                              <p:sp>
                                                                <p:nvSpPr>
                                                                  <p:cNvPr id="152" name="ZoneTexte 55"/>
                                                                  <p:cNvSpPr txBox="1">
                                                                    <a:spLocks noChangeArrowheads="1"/>
                                                                  </p:cNvSpPr>
                                                                  <p:nvPr/>
                                                                </p:nvSpPr>
                                                                <p:spPr bwMode="auto">
                                                                  <a:xfrm>
                                                                    <a:off x="8001024" y="1714488"/>
                                                                    <a:ext cx="500066" cy="523220"/>
                                                                  </a:xfrm>
                                                                  <a:prstGeom prst="rect">
                                                                    <a:avLst/>
                                                                  </a:prstGeom>
                                                                  <a:noFill/>
                                                                  <a:ln w="9525">
                                                                    <a:noFill/>
                                                                    <a:miter lim="800000"/>
                                                                    <a:headEnd/>
                                                                    <a:tailEnd/>
                                                                  </a:ln>
                                                                </p:spPr>
                                                                <p:txBody>
                                                                  <a:bodyPr wrap="square">
                                                                    <a:spAutoFit/>
                                                                  </a:bodyPr>
                                                                  <a:lstStyle/>
                                                                  <a:p>
                                                                    <a:pPr>
                                                                      <a:buFont typeface="Arial" pitchFamily="34" charset="0"/>
                                                                      <a:buChar char="•"/>
                                                                    </a:pPr>
                                                                    <a:r>
                                                                      <a:rPr lang="fr-FR" sz="2800" b="1" dirty="0">
                                                                        <a:solidFill>
                                                                          <a:srgbClr val="00B050"/>
                                                                        </a:solidFill>
                                                                      </a:rPr>
                                                                      <a:t> </a:t>
                                                                    </a:r>
                                                                  </a:p>
                                                                </p:txBody>
                                                              </p:sp>
                                                              <p:grpSp>
                                                                <p:nvGrpSpPr>
                                                                  <p:cNvPr id="153" name="Groupe 90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1486786" y="371680"/>
                                                                    <a:ext cx="7480322" cy="5866556"/>
                                                                    <a:chOff x="1486786" y="371680"/>
                                                                    <a:chExt cx="7480322" cy="5866556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154" name="Groupe 81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6929454" y="2357430"/>
                                                                      <a:ext cx="1538310" cy="594658"/>
                                                                      <a:chOff x="6929454" y="2357430"/>
                                                                      <a:chExt cx="1538310" cy="594658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83" name="ZoneTexte 55"/>
                                                                      <p:cNvSpPr txBox="1">
                                                                        <a:spLocks noChangeArrowheads="1"/>
                                                                      </p:cNvSpPr>
                                                                      <p:nvPr/>
                                                                    </p:nvSpPr>
                                                                    <p:spPr bwMode="auto">
                                                                      <a:xfrm>
                                                                        <a:off x="7929586" y="2428868"/>
                                                                        <a:ext cx="538178" cy="523220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9525">
                                                                        <a:noFill/>
                                                                        <a:miter lim="800000"/>
                                                                        <a:headEnd/>
                                                                        <a:tailEnd/>
                                                                      </a:ln>
                                                                    </p:spPr>
                                                                    <p:txBody>
                                                                      <a:bodyPr wrap="square">
                                                                        <a:sp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pPr>
                                                                          <a:buFont typeface="Wingdings" pitchFamily="2" charset="2"/>
                                                                          <a:buChar char="§"/>
                                                                        </a:pPr>
                                                                        <a:r>
                                                                          <a:rPr lang="fr-FR" sz="2800" b="1" dirty="0">
                                                                            <a:solidFill>
                                                                              <a:srgbClr val="FF0000"/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sp>
                                                                    <p:nvSpPr>
                                                                      <p:cNvPr id="184" name="ZoneTexte 55"/>
                                                                      <p:cNvSpPr txBox="1">
                                                                        <a:spLocks noChangeArrowheads="1"/>
                                                                      </p:cNvSpPr>
                                                                      <p:nvPr/>
                                                                    </p:nvSpPr>
                                                                    <p:spPr bwMode="auto">
                                                                      <a:xfrm>
                                                                        <a:off x="6929454" y="2357430"/>
                                                                        <a:ext cx="500066" cy="523220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9525">
                                                                        <a:noFill/>
                                                                        <a:miter lim="800000"/>
                                                                        <a:headEnd/>
                                                                        <a:tailEnd/>
                                                                      </a:ln>
                                                                    </p:spPr>
                                                                    <p:txBody>
                                                                      <a:bodyPr wrap="square">
                                                                        <a:sp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pPr>
                                                                          <a:buFont typeface="Arial" pitchFamily="34" charset="0"/>
                                                                          <a:buChar char="•"/>
                                                                        </a:pPr>
                                                                        <a:r>
                                                                          <a:rPr lang="fr-FR" sz="2800" b="1" dirty="0">
                                                                            <a:solidFill>
                                                                              <a:srgbClr val="00B050"/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155" name="Groupe 88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1486786" y="371680"/>
                                                                      <a:ext cx="7480322" cy="5866556"/>
                                                                      <a:chOff x="1486786" y="371680"/>
                                                                      <a:chExt cx="7480322" cy="5866556"/>
                                                                    </a:xfrm>
                                                                  </p:grpSpPr>
                                                                  <p:sp>
                                                                    <p:nvSpPr>
                                                                      <p:cNvPr id="156" name="ZoneTexte 55"/>
                                                                      <p:cNvSpPr txBox="1">
                                                                        <a:spLocks noChangeArrowheads="1"/>
                                                                      </p:cNvSpPr>
                                                                      <p:nvPr/>
                                                                    </p:nvSpPr>
                                                                    <p:spPr bwMode="auto">
                                                                      <a:xfrm>
                                                                        <a:off x="5857884" y="2714620"/>
                                                                        <a:ext cx="447558" cy="523220"/>
                                                                      </a:xfrm>
                                                                      <a:prstGeom prst="rect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w="9525">
                                                                        <a:noFill/>
                                                                        <a:miter lim="800000"/>
                                                                        <a:headEnd/>
                                                                        <a:tailEnd/>
                                                                      </a:ln>
                                                                    </p:spPr>
                                                                    <p:txBody>
                                                                      <a:bodyPr wrap="none">
                                                                        <a:spAutoFit/>
                                                                      </a:bodyPr>
                                                                      <a:lstStyle/>
                                                                      <a:p>
                                                                        <a:pPr>
                                                                          <a:buFont typeface="Wingdings" pitchFamily="2" charset="2"/>
                                                                          <a:buChar char="§"/>
                                                                        </a:pPr>
                                                                        <a:r>
                                                                          <a:rPr lang="fr-FR" sz="2800" b="1" dirty="0">
                                                                            <a:solidFill>
                                                                              <a:srgbClr val="FF0000"/>
                                                                            </a:solidFill>
                                                                          </a:rPr>
                                                                          <a:t> </a:t>
                                                                        </a:r>
                                                                      </a:p>
                                                                    </p:txBody>
                                                                  </p:sp>
                                                                  <p:grpSp>
                                                                    <p:nvGrpSpPr>
                                                                      <p:cNvPr id="157" name="Groupe 87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1486786" y="371680"/>
                                                                        <a:ext cx="7480322" cy="5866556"/>
                                                                        <a:chOff x="1486786" y="371680"/>
                                                                        <a:chExt cx="7480322" cy="5866556"/>
                                                                      </a:xfrm>
                                                                    </p:grpSpPr>
                                                                    <p:sp>
                                                                      <p:nvSpPr>
                                                                        <p:cNvPr id="158" name="ZoneTexte 55"/>
                                                                        <p:cNvSpPr txBox="1">
                                                                          <a:spLocks noChangeArrowheads="1"/>
                                                                        </p:cNvSpPr>
                                                                        <p:nvPr/>
                                                                      </p:nvSpPr>
                                                                      <p:spPr bwMode="auto">
                                                                        <a:xfrm>
                                                                          <a:off x="5786446" y="3714752"/>
                                                                          <a:ext cx="447558" cy="523220"/>
                                                                        </a:xfrm>
                                                                        <a:prstGeom prst="rect">
                                                                          <a:avLst/>
                                                                        </a:prstGeom>
                                                                        <a:noFill/>
                                                                        <a:ln w="9525">
                                                                          <a:noFill/>
                                                                          <a:miter lim="800000"/>
                                                                          <a:headEnd/>
                                                                          <a:tailEnd/>
                                                                        </a:ln>
                                                                      </p:spPr>
                                                                      <p:txBody>
                                                                        <a:bodyPr wrap="none">
                                                                          <a:spAutoFit/>
                                                                        </a:bodyPr>
                                                                        <a:lstStyle/>
                                                                        <a:p>
                                                                          <a:pPr>
                                                                            <a:buFont typeface="Wingdings" pitchFamily="2" charset="2"/>
                                                                            <a:buChar char="§"/>
                                                                          </a:pPr>
                                                                          <a:r>
                                                                            <a:rPr lang="fr-FR" sz="2800" b="1" dirty="0">
                                                                              <a:solidFill>
                                                                                <a:srgbClr val="FF0000"/>
                                                                              </a:solidFill>
                                                                            </a:rPr>
                                                                            <a:t> </a:t>
                                                                          </a: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  <p:grpSp>
                                                                      <p:nvGrpSpPr>
                                                                        <p:cNvPr id="159" name="Groupe 86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1486786" y="371680"/>
                                                                          <a:ext cx="7480322" cy="5866556"/>
                                                                          <a:chOff x="1486786" y="371680"/>
                                                                          <a:chExt cx="7480322" cy="5866556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161" name="ZoneTexte 55"/>
                                                                          <p:cNvSpPr txBox="1">
                                                                            <a:spLocks noChangeArrowheads="1"/>
                                                                          </p:cNvSpPr>
                                                                          <p:nvPr/>
                                                                        </p:nvSpPr>
                                                                        <p:spPr bwMode="auto">
                                                                          <a:xfrm>
                                                                            <a:off x="4500562" y="3500438"/>
                                                                            <a:ext cx="447558" cy="523220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noFill/>
                                                                          <a:ln w="9525">
                                                                            <a:noFill/>
                                                                            <a:miter lim="800000"/>
                                                                            <a:headEnd/>
                                                                            <a:tailEnd/>
                                                                          </a:ln>
                                                                        </p:spPr>
                                                                        <p:txBody>
                                                                          <a:bodyPr wrap="none">
                                                                            <a:spAutoFit/>
                                                                          </a:bodyPr>
                                                                          <a:lstStyle/>
                                                                          <a:p>
                                                                            <a:pPr>
                                                                              <a:buFont typeface="Wingdings" pitchFamily="2" charset="2"/>
                                                                              <a:buChar char="§"/>
                                                                            </a:pPr>
                                                                            <a:r>
                                                                              <a:rPr lang="fr-FR" sz="2800" b="1" dirty="0">
                                                                                <a:solidFill>
                                                                                  <a:srgbClr val="FF0000"/>
                                                                                </a:solidFill>
                                                                              </a:rPr>
                                                                              <a:t> </a:t>
                                                                            </a: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162" name="Groupe 85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1486786" y="371680"/>
                                                                            <a:ext cx="7480322" cy="5866556"/>
                                                                            <a:chOff x="1486786" y="371680"/>
                                                                            <a:chExt cx="7480322" cy="5866556"/>
                                                                          </a:xfrm>
                                                                        </p:grpSpPr>
                                                                        <p:sp>
                                                                          <p:nvSpPr>
                                                                            <p:cNvPr id="163" name="ZoneTexte 55"/>
                                                                            <p:cNvSpPr txBox="1">
                                                                              <a:spLocks noChangeArrowheads="1"/>
                                                                            </p:cNvSpPr>
                                                                            <p:nvPr/>
                                                                          </p:nvSpPr>
                                                                          <p:spPr bwMode="auto">
                                                                            <a:xfrm>
                                                                              <a:off x="3357554" y="5715016"/>
                                                                              <a:ext cx="500066" cy="523220"/>
                                                                            </a:xfrm>
                                                                            <a:prstGeom prst="rect">
                                                                              <a:avLst/>
                                                                            </a:prstGeom>
                                                                            <a:noFill/>
                                                                            <a:ln w="9525">
                                                                              <a:noFill/>
                                                                              <a:miter lim="800000"/>
                                                                              <a:headEnd/>
                                                                              <a:tailEnd/>
                                                                            </a:ln>
                                                                          </p:spPr>
                                                                          <p:txBody>
                                                                            <a:bodyPr wrap="square">
                                                                              <a:spAutoFit/>
                                                                            </a:bodyPr>
                                                                            <a:lstStyle/>
                                                                            <a:p>
                                                                              <a:pPr>
                                                                                <a:buFont typeface="Arial" pitchFamily="34" charset="0"/>
                                                                                <a:buChar char="•"/>
                                                                              </a:pPr>
                                                                              <a:r>
                                                                                <a:rPr lang="fr-FR" sz="2800" b="1" dirty="0">
                                                                                  <a:solidFill>
                                                                                    <a:srgbClr val="00B050"/>
                                                                                  </a:solidFill>
                                                                                </a:rPr>
                                                                                <a:t> </a:t>
                                                                              </a:r>
                                                                            </a:p>
                                                                          </p:txBody>
                                                                        </p:sp>
                                                                        <p:grpSp>
                                                                          <p:nvGrpSpPr>
                                                                            <p:cNvPr id="164" name="Groupe 83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486786" y="371680"/>
                                                                              <a:ext cx="7480322" cy="5780109"/>
                                                                              <a:chOff x="1486786" y="371680"/>
                                                                              <a:chExt cx="7480322" cy="5780109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165" name="ZoneTexte 55"/>
                                                                              <p:cNvSpPr txBox="1">
                                                                                <a:spLocks noChangeArrowheads="1"/>
                                                                              </p:cNvSpPr>
                                                                              <p:nvPr/>
                                                                            </p:nvSpPr>
                                                                            <p:spPr bwMode="auto">
                                                                              <a:xfrm>
                                                                                <a:off x="4357686" y="1357298"/>
                                                                                <a:ext cx="500066" cy="523220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w="9525">
                                                                                <a:noFill/>
                                                                                <a:miter lim="800000"/>
                                                                                <a:headEnd/>
                                                                                <a:tailEnd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wrap="square">
                                                                                <a:sp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>
                                                                                  <a:buFont typeface="Arial" pitchFamily="34" charset="0"/>
                                                                                  <a:buChar char="•"/>
                                                                                </a:pPr>
                                                                                <a:r>
                                                                                  <a:rPr lang="fr-FR" sz="2800" b="1" dirty="0">
                                                                                    <a:solidFill>
                                                                                      <a:srgbClr val="00B050"/>
                                                                                    </a:solidFill>
                                                                                  </a:rPr>
                                                                                  <a:t> </a:t>
                                                                                </a: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grpSp>
                                                                            <p:nvGrpSpPr>
                                                                              <p:cNvPr id="166" name="Groupe 80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1486786" y="371680"/>
                                                                                <a:ext cx="7480322" cy="5780109"/>
                                                                                <a:chOff x="1486786" y="371680"/>
                                                                                <a:chExt cx="7480322" cy="5780109"/>
                                                                              </a:xfrm>
                                                                            </p:grpSpPr>
                                                                            <p:grpSp>
                                                                              <p:nvGrpSpPr>
                                                                                <p:cNvPr id="167" name="Groupe 78"/>
                                                                                <p:cNvGrpSpPr/>
                                                                                <p:nvPr/>
                                                                              </p:nvGrpSpPr>
                                                                              <p:grpSpPr>
                                                                                <a:xfrm>
                                                                                  <a:off x="1486786" y="371680"/>
                                                                                  <a:ext cx="7480322" cy="5780109"/>
                                                                                  <a:chOff x="1486786" y="371680"/>
                                                                                  <a:chExt cx="7480322" cy="5780109"/>
                                                                                </a:xfrm>
                                                                              </p:grpSpPr>
                                                                              <p:grpSp>
                                                                                <p:nvGrpSpPr>
                                                                                  <p:cNvPr id="169" name="Group 120"/>
                                                                                  <p:cNvGrpSpPr>
                                                                                    <a:grpSpLocks/>
                                                                                  </p:cNvGrpSpPr>
                                                                                  <p:nvPr/>
                                                                                </p:nvGrpSpPr>
                                                                                <p:grpSpPr bwMode="auto">
                                                                                  <a:xfrm>
                                                                                    <a:off x="1486786" y="371680"/>
                                                                                    <a:ext cx="7480322" cy="5780109"/>
                                                                                    <a:chOff x="576" y="1200"/>
                                                                                    <a:chExt cx="3276" cy="2976"/>
                                                                                  </a:xfrm>
                                                                                </p:grpSpPr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1" name="Freeform 17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1116" y="1200"/>
                                                                                      <a:ext cx="1344" cy="336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190 w 1003"/>
                                                                                        <a:gd name="T1" fmla="*/ 3065 h 213"/>
                                                                                        <a:gd name="T2" fmla="*/ 524 w 1003"/>
                                                                                        <a:gd name="T3" fmla="*/ 2371 h 213"/>
                                                                                        <a:gd name="T4" fmla="*/ 714 w 1003"/>
                                                                                        <a:gd name="T5" fmla="*/ 1814 h 213"/>
                                                                                        <a:gd name="T6" fmla="*/ 902 w 1003"/>
                                                                                        <a:gd name="T7" fmla="*/ 1585 h 213"/>
                                                                                        <a:gd name="T8" fmla="*/ 1194 w 1003"/>
                                                                                        <a:gd name="T9" fmla="*/ 1585 h 213"/>
                                                                                        <a:gd name="T10" fmla="*/ 1478 w 1003"/>
                                                                                        <a:gd name="T11" fmla="*/ 2163 h 213"/>
                                                                                        <a:gd name="T12" fmla="*/ 1620 w 1003"/>
                                                                                        <a:gd name="T13" fmla="*/ 2724 h 213"/>
                                                                                        <a:gd name="T14" fmla="*/ 1905 w 1003"/>
                                                                                        <a:gd name="T15" fmla="*/ 2830 h 213"/>
                                                                                        <a:gd name="T16" fmla="*/ 2047 w 1003"/>
                                                                                        <a:gd name="T17" fmla="*/ 2724 h 213"/>
                                                                                        <a:gd name="T18" fmla="*/ 2188 w 1003"/>
                                                                                        <a:gd name="T19" fmla="*/ 3065 h 213"/>
                                                                                        <a:gd name="T20" fmla="*/ 2286 w 1003"/>
                                                                                        <a:gd name="T21" fmla="*/ 2724 h 213"/>
                                                                                        <a:gd name="T22" fmla="*/ 2660 w 1003"/>
                                                                                        <a:gd name="T23" fmla="*/ 2163 h 213"/>
                                                                                        <a:gd name="T24" fmla="*/ 2809 w 1003"/>
                                                                                        <a:gd name="T25" fmla="*/ 1814 h 213"/>
                                                                                        <a:gd name="T26" fmla="*/ 2999 w 1003"/>
                                                                                        <a:gd name="T27" fmla="*/ 1929 h 213"/>
                                                                                        <a:gd name="T28" fmla="*/ 3046 w 1003"/>
                                                                                        <a:gd name="T29" fmla="*/ 1694 h 213"/>
                                                                                        <a:gd name="T30" fmla="*/ 3091 w 1003"/>
                                                                                        <a:gd name="T31" fmla="*/ 1353 h 213"/>
                                                                                        <a:gd name="T32" fmla="*/ 2999 w 1003"/>
                                                                                        <a:gd name="T33" fmla="*/ 1251 h 213"/>
                                                                                        <a:gd name="T34" fmla="*/ 2951 w 1003"/>
                                                                                        <a:gd name="T35" fmla="*/ 1251 h 213"/>
                                                                                        <a:gd name="T36" fmla="*/ 2951 w 1003"/>
                                                                                        <a:gd name="T37" fmla="*/ 1017 h 213"/>
                                                                                        <a:gd name="T38" fmla="*/ 2999 w 1003"/>
                                                                                        <a:gd name="T39" fmla="*/ 910 h 213"/>
                                                                                        <a:gd name="T40" fmla="*/ 2951 w 1003"/>
                                                                                        <a:gd name="T41" fmla="*/ 797 h 213"/>
                                                                                        <a:gd name="T42" fmla="*/ 3046 w 1003"/>
                                                                                        <a:gd name="T43" fmla="*/ 565 h 213"/>
                                                                                        <a:gd name="T44" fmla="*/ 2999 w 1003"/>
                                                                                        <a:gd name="T45" fmla="*/ 341 h 213"/>
                                                                                        <a:gd name="T46" fmla="*/ 2999 w 1003"/>
                                                                                        <a:gd name="T47" fmla="*/ 237 h 213"/>
                                                                                        <a:gd name="T48" fmla="*/ 3091 w 1003"/>
                                                                                        <a:gd name="T49" fmla="*/ 341 h 213"/>
                                                                                        <a:gd name="T50" fmla="*/ 3282 w 1003"/>
                                                                                        <a:gd name="T51" fmla="*/ 565 h 213"/>
                                                                                        <a:gd name="T52" fmla="*/ 3327 w 1003"/>
                                                                                        <a:gd name="T53" fmla="*/ 797 h 213"/>
                                                                                        <a:gd name="T54" fmla="*/ 3426 w 1003"/>
                                                                                        <a:gd name="T55" fmla="*/ 797 h 213"/>
                                                                                        <a:gd name="T56" fmla="*/ 3473 w 1003"/>
                                                                                        <a:gd name="T57" fmla="*/ 674 h 213"/>
                                                                                        <a:gd name="T58" fmla="*/ 3473 w 1003"/>
                                                                                        <a:gd name="T59" fmla="*/ 461 h 213"/>
                                                                                        <a:gd name="T60" fmla="*/ 3519 w 1003"/>
                                                                                        <a:gd name="T61" fmla="*/ 237 h 213"/>
                                                                                        <a:gd name="T62" fmla="*/ 3519 w 1003"/>
                                                                                        <a:gd name="T63" fmla="*/ 129 h 213"/>
                                                                                        <a:gd name="T64" fmla="*/ 3564 w 1003"/>
                                                                                        <a:gd name="T65" fmla="*/ 0 h 213"/>
                                                                                        <a:gd name="T66" fmla="*/ 3661 w 1003"/>
                                                                                        <a:gd name="T67" fmla="*/ 0 h 213"/>
                                                                                        <a:gd name="T68" fmla="*/ 3812 w 1003"/>
                                                                                        <a:gd name="T69" fmla="*/ 0 h 213"/>
                                                                                        <a:gd name="T70" fmla="*/ 3851 w 1003"/>
                                                                                        <a:gd name="T71" fmla="*/ 0 h 213"/>
                                                                                        <a:gd name="T72" fmla="*/ 3949 w 1003"/>
                                                                                        <a:gd name="T73" fmla="*/ 129 h 213"/>
                                                                                        <a:gd name="T74" fmla="*/ 3949 w 1003"/>
                                                                                        <a:gd name="T75" fmla="*/ 237 h 213"/>
                                                                                        <a:gd name="T76" fmla="*/ 3993 w 1003"/>
                                                                                        <a:gd name="T77" fmla="*/ 237 h 213"/>
                                                                                        <a:gd name="T78" fmla="*/ 3993 w 1003"/>
                                                                                        <a:gd name="T79" fmla="*/ 461 h 213"/>
                                                                                        <a:gd name="T80" fmla="*/ 3993 w 1003"/>
                                                                                        <a:gd name="T81" fmla="*/ 674 h 213"/>
                                                                                        <a:gd name="T82" fmla="*/ 3949 w 1003"/>
                                                                                        <a:gd name="T83" fmla="*/ 797 h 213"/>
                                                                                        <a:gd name="T84" fmla="*/ 3949 w 1003"/>
                                                                                        <a:gd name="T85" fmla="*/ 1017 h 213"/>
                                                                                        <a:gd name="T86" fmla="*/ 3993 w 1003"/>
                                                                                        <a:gd name="T87" fmla="*/ 1017 h 213"/>
                                                                                        <a:gd name="T88" fmla="*/ 4049 w 1003"/>
                                                                                        <a:gd name="T89" fmla="*/ 1147 h 213"/>
                                                                                        <a:gd name="T90" fmla="*/ 3993 w 1003"/>
                                                                                        <a:gd name="T91" fmla="*/ 1473 h 213"/>
                                                                                        <a:gd name="T92" fmla="*/ 4049 w 1003"/>
                                                                                        <a:gd name="T93" fmla="*/ 1585 h 213"/>
                                                                                        <a:gd name="T94" fmla="*/ 3993 w 1003"/>
                                                                                        <a:gd name="T95" fmla="*/ 1694 h 213"/>
                                                                                        <a:gd name="T96" fmla="*/ 3993 w 1003"/>
                                                                                        <a:gd name="T97" fmla="*/ 2030 h 213"/>
                                                                                        <a:gd name="T98" fmla="*/ 3949 w 1003"/>
                                                                                        <a:gd name="T99" fmla="*/ 2163 h 213"/>
                                                                                        <a:gd name="T100" fmla="*/ 3949 w 1003"/>
                                                                                        <a:gd name="T101" fmla="*/ 2264 h 213"/>
                                                                                        <a:gd name="T102" fmla="*/ 3993 w 1003"/>
                                                                                        <a:gd name="T103" fmla="*/ 2500 h 213"/>
                                                                                        <a:gd name="T104" fmla="*/ 4232 w 1003"/>
                                                                                        <a:gd name="T105" fmla="*/ 2724 h 213"/>
                                                                                        <a:gd name="T106" fmla="*/ 4564 w 1003"/>
                                                                                        <a:gd name="T107" fmla="*/ 2830 h 213"/>
                                                                                        <a:gd name="T108" fmla="*/ 5087 w 1003"/>
                                                                                        <a:gd name="T109" fmla="*/ 2163 h 213"/>
                                                                                        <a:gd name="T110" fmla="*/ 5377 w 1003"/>
                                                                                        <a:gd name="T111" fmla="*/ 1929 h 213"/>
                                                                                        <a:gd name="T112" fmla="*/ 5706 w 1003"/>
                                                                                        <a:gd name="T113" fmla="*/ 2030 h 213"/>
                                                                                        <a:gd name="T114" fmla="*/ 0 60000 65536"/>
                                                                                        <a:gd name="T115" fmla="*/ 0 60000 65536"/>
                                                                                        <a:gd name="T116" fmla="*/ 0 60000 65536"/>
                                                                                        <a:gd name="T117" fmla="*/ 0 60000 65536"/>
                                                                                        <a:gd name="T118" fmla="*/ 0 60000 65536"/>
                                                                                        <a:gd name="T119" fmla="*/ 0 60000 65536"/>
                                                                                        <a:gd name="T120" fmla="*/ 0 60000 65536"/>
                                                                                        <a:gd name="T121" fmla="*/ 0 60000 65536"/>
                                                                                        <a:gd name="T122" fmla="*/ 0 60000 65536"/>
                                                                                        <a:gd name="T123" fmla="*/ 0 60000 65536"/>
                                                                                        <a:gd name="T124" fmla="*/ 0 60000 65536"/>
                                                                                        <a:gd name="T125" fmla="*/ 0 60000 65536"/>
                                                                                        <a:gd name="T126" fmla="*/ 0 60000 65536"/>
                                                                                        <a:gd name="T127" fmla="*/ 0 60000 65536"/>
                                                                                        <a:gd name="T128" fmla="*/ 0 60000 65536"/>
                                                                                        <a:gd name="T129" fmla="*/ 0 60000 65536"/>
                                                                                        <a:gd name="T130" fmla="*/ 0 60000 65536"/>
                                                                                        <a:gd name="T131" fmla="*/ 0 60000 65536"/>
                                                                                        <a:gd name="T132" fmla="*/ 0 60000 65536"/>
                                                                                        <a:gd name="T133" fmla="*/ 0 60000 65536"/>
                                                                                        <a:gd name="T134" fmla="*/ 0 60000 65536"/>
                                                                                        <a:gd name="T135" fmla="*/ 0 60000 65536"/>
                                                                                        <a:gd name="T136" fmla="*/ 0 60000 65536"/>
                                                                                        <a:gd name="T137" fmla="*/ 0 60000 65536"/>
                                                                                        <a:gd name="T138" fmla="*/ 0 60000 65536"/>
                                                                                        <a:gd name="T139" fmla="*/ 0 60000 65536"/>
                                                                                        <a:gd name="T140" fmla="*/ 0 60000 65536"/>
                                                                                        <a:gd name="T141" fmla="*/ 0 60000 65536"/>
                                                                                        <a:gd name="T142" fmla="*/ 0 60000 65536"/>
                                                                                        <a:gd name="T143" fmla="*/ 0 60000 65536"/>
                                                                                        <a:gd name="T144" fmla="*/ 0 60000 65536"/>
                                                                                        <a:gd name="T145" fmla="*/ 0 60000 65536"/>
                                                                                        <a:gd name="T146" fmla="*/ 0 60000 65536"/>
                                                                                        <a:gd name="T147" fmla="*/ 0 60000 65536"/>
                                                                                        <a:gd name="T148" fmla="*/ 0 60000 65536"/>
                                                                                        <a:gd name="T149" fmla="*/ 0 60000 65536"/>
                                                                                        <a:gd name="T150" fmla="*/ 0 60000 65536"/>
                                                                                        <a:gd name="T151" fmla="*/ 0 60000 65536"/>
                                                                                        <a:gd name="T152" fmla="*/ 0 60000 65536"/>
                                                                                        <a:gd name="T153" fmla="*/ 0 60000 65536"/>
                                                                                        <a:gd name="T154" fmla="*/ 0 60000 65536"/>
                                                                                        <a:gd name="T155" fmla="*/ 0 60000 65536"/>
                                                                                        <a:gd name="T156" fmla="*/ 0 60000 65536"/>
                                                                                        <a:gd name="T157" fmla="*/ 0 60000 65536"/>
                                                                                        <a:gd name="T158" fmla="*/ 0 60000 65536"/>
                                                                                        <a:gd name="T159" fmla="*/ 0 60000 65536"/>
                                                                                        <a:gd name="T160" fmla="*/ 0 60000 65536"/>
                                                                                        <a:gd name="T161" fmla="*/ 0 60000 65536"/>
                                                                                        <a:gd name="T162" fmla="*/ 0 60000 65536"/>
                                                                                        <a:gd name="T163" fmla="*/ 0 60000 65536"/>
                                                                                        <a:gd name="T164" fmla="*/ 0 60000 65536"/>
                                                                                        <a:gd name="T165" fmla="*/ 0 60000 65536"/>
                                                                                        <a:gd name="T166" fmla="*/ 0 60000 65536"/>
                                                                                        <a:gd name="T167" fmla="*/ 0 60000 65536"/>
                                                                                        <a:gd name="T168" fmla="*/ 0 60000 65536"/>
                                                                                        <a:gd name="T169" fmla="*/ 0 60000 65536"/>
                                                                                        <a:gd name="T170" fmla="*/ 0 60000 65536"/>
                                                                                        <a:gd name="T171" fmla="*/ 0 w 1003"/>
                                                                                        <a:gd name="T172" fmla="*/ 0 h 213"/>
                                                                                        <a:gd name="T173" fmla="*/ 1003 w 1003"/>
                                                                                        <a:gd name="T174" fmla="*/ 213 h 213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114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115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116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117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118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119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120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121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122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123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124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125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126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127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128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129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130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131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132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133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134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135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136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137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138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139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140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141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142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143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144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145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46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47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  <a:cxn ang="T148">
                                                                                          <a:pos x="T68" y="T69"/>
                                                                                        </a:cxn>
                                                                                        <a:cxn ang="T149">
                                                                                          <a:pos x="T70" y="T71"/>
                                                                                        </a:cxn>
                                                                                        <a:cxn ang="T150">
                                                                                          <a:pos x="T72" y="T73"/>
                                                                                        </a:cxn>
                                                                                        <a:cxn ang="T151">
                                                                                          <a:pos x="T74" y="T75"/>
                                                                                        </a:cxn>
                                                                                        <a:cxn ang="T152">
                                                                                          <a:pos x="T76" y="T77"/>
                                                                                        </a:cxn>
                                                                                        <a:cxn ang="T153">
                                                                                          <a:pos x="T78" y="T79"/>
                                                                                        </a:cxn>
                                                                                        <a:cxn ang="T154">
                                                                                          <a:pos x="T80" y="T81"/>
                                                                                        </a:cxn>
                                                                                        <a:cxn ang="T155">
                                                                                          <a:pos x="T82" y="T83"/>
                                                                                        </a:cxn>
                                                                                        <a:cxn ang="T156">
                                                                                          <a:pos x="T84" y="T85"/>
                                                                                        </a:cxn>
                                                                                        <a:cxn ang="T157">
                                                                                          <a:pos x="T86" y="T87"/>
                                                                                        </a:cxn>
                                                                                        <a:cxn ang="T158">
                                                                                          <a:pos x="T88" y="T89"/>
                                                                                        </a:cxn>
                                                                                        <a:cxn ang="T159">
                                                                                          <a:pos x="T90" y="T91"/>
                                                                                        </a:cxn>
                                                                                        <a:cxn ang="T160">
                                                                                          <a:pos x="T92" y="T93"/>
                                                                                        </a:cxn>
                                                                                        <a:cxn ang="T161">
                                                                                          <a:pos x="T94" y="T95"/>
                                                                                        </a:cxn>
                                                                                        <a:cxn ang="T162">
                                                                                          <a:pos x="T96" y="T97"/>
                                                                                        </a:cxn>
                                                                                        <a:cxn ang="T163">
                                                                                          <a:pos x="T98" y="T99"/>
                                                                                        </a:cxn>
                                                                                        <a:cxn ang="T164">
                                                                                          <a:pos x="T100" y="T101"/>
                                                                                        </a:cxn>
                                                                                        <a:cxn ang="T165">
                                                                                          <a:pos x="T102" y="T103"/>
                                                                                        </a:cxn>
                                                                                        <a:cxn ang="T166">
                                                                                          <a:pos x="T104" y="T105"/>
                                                                                        </a:cxn>
                                                                                        <a:cxn ang="T167">
                                                                                          <a:pos x="T106" y="T107"/>
                                                                                        </a:cxn>
                                                                                        <a:cxn ang="T168">
                                                                                          <a:pos x="T108" y="T109"/>
                                                                                        </a:cxn>
                                                                                        <a:cxn ang="T169">
                                                                                          <a:pos x="T110" y="T111"/>
                                                                                        </a:cxn>
                                                                                        <a:cxn ang="T170">
                                                                                          <a:pos x="T112" y="T113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71" t="T172" r="T173" b="T174"/>
                                                                                      <a:pathLst>
                                                                                        <a:path w="1003" h="213">
                                                                                          <a:moveTo>
                                                                                            <a:pt x="0" y="213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33" y="1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1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4" y="11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1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6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0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9" y="1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7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54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2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1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95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0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9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85" y="11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01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6" y="11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6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34" y="9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34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0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0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0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0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6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6" y="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18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6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34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51" y="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67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5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5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84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92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0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0" y="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0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8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8" y="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8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16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33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41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8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6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74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9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9" y="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9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9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9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1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74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82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90" y="16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07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1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64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89" y="1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05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79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96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29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53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6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03" y="125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2" name="Rectangle 18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576" y="3770"/>
                                                                                      <a:ext cx="822" cy="103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3" name="Freeform 48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1383" y="3694"/>
                                                                                      <a:ext cx="2308" cy="482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8874 w 1758"/>
                                                                                        <a:gd name="T1" fmla="*/ 654 h 345"/>
                                                                                        <a:gd name="T2" fmla="*/ 8962 w 1758"/>
                                                                                        <a:gd name="T3" fmla="*/ 545 h 345"/>
                                                                                        <a:gd name="T4" fmla="*/ 8833 w 1758"/>
                                                                                        <a:gd name="T5" fmla="*/ 545 h 345"/>
                                                                                        <a:gd name="T6" fmla="*/ 8753 w 1758"/>
                                                                                        <a:gd name="T7" fmla="*/ 490 h 345"/>
                                                                                        <a:gd name="T8" fmla="*/ 8709 w 1758"/>
                                                                                        <a:gd name="T9" fmla="*/ 654 h 345"/>
                                                                                        <a:gd name="T10" fmla="*/ 8540 w 1758"/>
                                                                                        <a:gd name="T11" fmla="*/ 604 h 345"/>
                                                                                        <a:gd name="T12" fmla="*/ 8375 w 1758"/>
                                                                                        <a:gd name="T13" fmla="*/ 545 h 345"/>
                                                                                        <a:gd name="T14" fmla="*/ 8287 w 1758"/>
                                                                                        <a:gd name="T15" fmla="*/ 439 h 345"/>
                                                                                        <a:gd name="T16" fmla="*/ 8413 w 1758"/>
                                                                                        <a:gd name="T17" fmla="*/ 105 h 345"/>
                                                                                        <a:gd name="T18" fmla="*/ 8330 w 1758"/>
                                                                                        <a:gd name="T19" fmla="*/ 54 h 345"/>
                                                                                        <a:gd name="T20" fmla="*/ 8287 w 1758"/>
                                                                                        <a:gd name="T21" fmla="*/ 54 h 345"/>
                                                                                        <a:gd name="T22" fmla="*/ 8203 w 1758"/>
                                                                                        <a:gd name="T23" fmla="*/ 163 h 345"/>
                                                                                        <a:gd name="T24" fmla="*/ 8165 w 1758"/>
                                                                                        <a:gd name="T25" fmla="*/ 324 h 345"/>
                                                                                        <a:gd name="T26" fmla="*/ 8203 w 1758"/>
                                                                                        <a:gd name="T27" fmla="*/ 377 h 345"/>
                                                                                        <a:gd name="T28" fmla="*/ 8073 w 1758"/>
                                                                                        <a:gd name="T29" fmla="*/ 490 h 345"/>
                                                                                        <a:gd name="T30" fmla="*/ 8120 w 1758"/>
                                                                                        <a:gd name="T31" fmla="*/ 604 h 345"/>
                                                                                        <a:gd name="T32" fmla="*/ 8033 w 1758"/>
                                                                                        <a:gd name="T33" fmla="*/ 654 h 345"/>
                                                                                        <a:gd name="T34" fmla="*/ 7825 w 1758"/>
                                                                                        <a:gd name="T35" fmla="*/ 604 h 345"/>
                                                                                        <a:gd name="T36" fmla="*/ 7575 w 1758"/>
                                                                                        <a:gd name="T37" fmla="*/ 604 h 345"/>
                                                                                        <a:gd name="T38" fmla="*/ 7365 w 1758"/>
                                                                                        <a:gd name="T39" fmla="*/ 545 h 345"/>
                                                                                        <a:gd name="T40" fmla="*/ 6857 w 1758"/>
                                                                                        <a:gd name="T41" fmla="*/ 439 h 345"/>
                                                                                        <a:gd name="T42" fmla="*/ 6566 w 1758"/>
                                                                                        <a:gd name="T43" fmla="*/ 439 h 345"/>
                                                                                        <a:gd name="T44" fmla="*/ 6222 w 1758"/>
                                                                                        <a:gd name="T45" fmla="*/ 490 h 345"/>
                                                                                        <a:gd name="T46" fmla="*/ 5762 w 1758"/>
                                                                                        <a:gd name="T47" fmla="*/ 604 h 345"/>
                                                                                        <a:gd name="T48" fmla="*/ 5090 w 1758"/>
                                                                                        <a:gd name="T49" fmla="*/ 708 h 345"/>
                                                                                        <a:gd name="T50" fmla="*/ 4921 w 1758"/>
                                                                                        <a:gd name="T51" fmla="*/ 708 h 345"/>
                                                                                        <a:gd name="T52" fmla="*/ 4960 w 1758"/>
                                                                                        <a:gd name="T53" fmla="*/ 490 h 345"/>
                                                                                        <a:gd name="T54" fmla="*/ 4880 w 1758"/>
                                                                                        <a:gd name="T55" fmla="*/ 604 h 345"/>
                                                                                        <a:gd name="T56" fmla="*/ 4880 w 1758"/>
                                                                                        <a:gd name="T57" fmla="*/ 490 h 345"/>
                                                                                        <a:gd name="T58" fmla="*/ 4628 w 1758"/>
                                                                                        <a:gd name="T59" fmla="*/ 545 h 345"/>
                                                                                        <a:gd name="T60" fmla="*/ 4252 w 1758"/>
                                                                                        <a:gd name="T61" fmla="*/ 545 h 345"/>
                                                                                        <a:gd name="T62" fmla="*/ 4209 w 1758"/>
                                                                                        <a:gd name="T63" fmla="*/ 654 h 345"/>
                                                                                        <a:gd name="T64" fmla="*/ 4209 w 1758"/>
                                                                                        <a:gd name="T65" fmla="*/ 708 h 345"/>
                                                                                        <a:gd name="T66" fmla="*/ 4209 w 1758"/>
                                                                                        <a:gd name="T67" fmla="*/ 708 h 345"/>
                                                                                        <a:gd name="T68" fmla="*/ 4584 w 1758"/>
                                                                                        <a:gd name="T69" fmla="*/ 708 h 345"/>
                                                                                        <a:gd name="T70" fmla="*/ 4839 w 1758"/>
                                                                                        <a:gd name="T71" fmla="*/ 708 h 345"/>
                                                                                        <a:gd name="T72" fmla="*/ 4584 w 1758"/>
                                                                                        <a:gd name="T73" fmla="*/ 767 h 345"/>
                                                                                        <a:gd name="T74" fmla="*/ 4122 w 1758"/>
                                                                                        <a:gd name="T75" fmla="*/ 817 h 345"/>
                                                                                        <a:gd name="T76" fmla="*/ 3781 w 1758"/>
                                                                                        <a:gd name="T77" fmla="*/ 870 h 345"/>
                                                                                        <a:gd name="T78" fmla="*/ 3664 w 1758"/>
                                                                                        <a:gd name="T79" fmla="*/ 817 h 345"/>
                                                                                        <a:gd name="T80" fmla="*/ 3192 w 1758"/>
                                                                                        <a:gd name="T81" fmla="*/ 979 h 345"/>
                                                                                        <a:gd name="T82" fmla="*/ 2981 w 1758"/>
                                                                                        <a:gd name="T83" fmla="*/ 1091 h 345"/>
                                                                                        <a:gd name="T84" fmla="*/ 2271 w 1758"/>
                                                                                        <a:gd name="T85" fmla="*/ 1421 h 345"/>
                                                                                        <a:gd name="T86" fmla="*/ 1896 w 1758"/>
                                                                                        <a:gd name="T87" fmla="*/ 1584 h 345"/>
                                                                                        <a:gd name="T88" fmla="*/ 1722 w 1758"/>
                                                                                        <a:gd name="T89" fmla="*/ 1697 h 345"/>
                                                                                        <a:gd name="T90" fmla="*/ 1388 w 1758"/>
                                                                                        <a:gd name="T91" fmla="*/ 1798 h 345"/>
                                                                                        <a:gd name="T92" fmla="*/ 1217 w 1758"/>
                                                                                        <a:gd name="T93" fmla="*/ 1911 h 345"/>
                                                                                        <a:gd name="T94" fmla="*/ 927 w 1758"/>
                                                                                        <a:gd name="T95" fmla="*/ 2129 h 345"/>
                                                                                        <a:gd name="T96" fmla="*/ 718 w 1758"/>
                                                                                        <a:gd name="T97" fmla="*/ 2186 h 345"/>
                                                                                        <a:gd name="T98" fmla="*/ 547 w 1758"/>
                                                                                        <a:gd name="T99" fmla="*/ 2349 h 345"/>
                                                                                        <a:gd name="T100" fmla="*/ 297 w 1758"/>
                                                                                        <a:gd name="T101" fmla="*/ 2512 h 345"/>
                                                                                        <a:gd name="T102" fmla="*/ 0 w 1758"/>
                                                                                        <a:gd name="T103" fmla="*/ 2512 h 345"/>
                                                                                        <a:gd name="T104" fmla="*/ 0 60000 65536"/>
                                                                                        <a:gd name="T105" fmla="*/ 0 60000 65536"/>
                                                                                        <a:gd name="T106" fmla="*/ 0 60000 65536"/>
                                                                                        <a:gd name="T107" fmla="*/ 0 60000 65536"/>
                                                                                        <a:gd name="T108" fmla="*/ 0 60000 65536"/>
                                                                                        <a:gd name="T109" fmla="*/ 0 60000 65536"/>
                                                                                        <a:gd name="T110" fmla="*/ 0 60000 65536"/>
                                                                                        <a:gd name="T111" fmla="*/ 0 60000 65536"/>
                                                                                        <a:gd name="T112" fmla="*/ 0 60000 65536"/>
                                                                                        <a:gd name="T113" fmla="*/ 0 60000 65536"/>
                                                                                        <a:gd name="T114" fmla="*/ 0 60000 65536"/>
                                                                                        <a:gd name="T115" fmla="*/ 0 60000 65536"/>
                                                                                        <a:gd name="T116" fmla="*/ 0 60000 65536"/>
                                                                                        <a:gd name="T117" fmla="*/ 0 60000 65536"/>
                                                                                        <a:gd name="T118" fmla="*/ 0 60000 65536"/>
                                                                                        <a:gd name="T119" fmla="*/ 0 60000 65536"/>
                                                                                        <a:gd name="T120" fmla="*/ 0 60000 65536"/>
                                                                                        <a:gd name="T121" fmla="*/ 0 60000 65536"/>
                                                                                        <a:gd name="T122" fmla="*/ 0 60000 65536"/>
                                                                                        <a:gd name="T123" fmla="*/ 0 60000 65536"/>
                                                                                        <a:gd name="T124" fmla="*/ 0 60000 65536"/>
                                                                                        <a:gd name="T125" fmla="*/ 0 60000 65536"/>
                                                                                        <a:gd name="T126" fmla="*/ 0 60000 65536"/>
                                                                                        <a:gd name="T127" fmla="*/ 0 60000 65536"/>
                                                                                        <a:gd name="T128" fmla="*/ 0 60000 65536"/>
                                                                                        <a:gd name="T129" fmla="*/ 0 60000 65536"/>
                                                                                        <a:gd name="T130" fmla="*/ 0 60000 65536"/>
                                                                                        <a:gd name="T131" fmla="*/ 0 60000 65536"/>
                                                                                        <a:gd name="T132" fmla="*/ 0 60000 65536"/>
                                                                                        <a:gd name="T133" fmla="*/ 0 60000 65536"/>
                                                                                        <a:gd name="T134" fmla="*/ 0 60000 65536"/>
                                                                                        <a:gd name="T135" fmla="*/ 0 60000 65536"/>
                                                                                        <a:gd name="T136" fmla="*/ 0 60000 65536"/>
                                                                                        <a:gd name="T137" fmla="*/ 0 60000 65536"/>
                                                                                        <a:gd name="T138" fmla="*/ 0 60000 65536"/>
                                                                                        <a:gd name="T139" fmla="*/ 0 60000 65536"/>
                                                                                        <a:gd name="T140" fmla="*/ 0 60000 65536"/>
                                                                                        <a:gd name="T141" fmla="*/ 0 60000 65536"/>
                                                                                        <a:gd name="T142" fmla="*/ 0 60000 65536"/>
                                                                                        <a:gd name="T143" fmla="*/ 0 60000 65536"/>
                                                                                        <a:gd name="T144" fmla="*/ 0 60000 65536"/>
                                                                                        <a:gd name="T145" fmla="*/ 0 60000 65536"/>
                                                                                        <a:gd name="T146" fmla="*/ 0 60000 65536"/>
                                                                                        <a:gd name="T147" fmla="*/ 0 60000 65536"/>
                                                                                        <a:gd name="T148" fmla="*/ 0 60000 65536"/>
                                                                                        <a:gd name="T149" fmla="*/ 0 60000 65536"/>
                                                                                        <a:gd name="T150" fmla="*/ 0 60000 65536"/>
                                                                                        <a:gd name="T151" fmla="*/ 0 60000 65536"/>
                                                                                        <a:gd name="T152" fmla="*/ 0 60000 65536"/>
                                                                                        <a:gd name="T153" fmla="*/ 0 60000 65536"/>
                                                                                        <a:gd name="T154" fmla="*/ 0 60000 65536"/>
                                                                                        <a:gd name="T155" fmla="*/ 0 60000 65536"/>
                                                                                        <a:gd name="T156" fmla="*/ 0 w 1758"/>
                                                                                        <a:gd name="T157" fmla="*/ 0 h 345"/>
                                                                                        <a:gd name="T158" fmla="*/ 1758 w 1758"/>
                                                                                        <a:gd name="T159" fmla="*/ 345 h 345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104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105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106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107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108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109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110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111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112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113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114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115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116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117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118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119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120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121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122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123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124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125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126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127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128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129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130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131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132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133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134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135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36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37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  <a:cxn ang="T138">
                                                                                          <a:pos x="T68" y="T69"/>
                                                                                        </a:cxn>
                                                                                        <a:cxn ang="T139">
                                                                                          <a:pos x="T70" y="T71"/>
                                                                                        </a:cxn>
                                                                                        <a:cxn ang="T140">
                                                                                          <a:pos x="T72" y="T73"/>
                                                                                        </a:cxn>
                                                                                        <a:cxn ang="T141">
                                                                                          <a:pos x="T74" y="T75"/>
                                                                                        </a:cxn>
                                                                                        <a:cxn ang="T142">
                                                                                          <a:pos x="T76" y="T77"/>
                                                                                        </a:cxn>
                                                                                        <a:cxn ang="T143">
                                                                                          <a:pos x="T78" y="T79"/>
                                                                                        </a:cxn>
                                                                                        <a:cxn ang="T144">
                                                                                          <a:pos x="T80" y="T81"/>
                                                                                        </a:cxn>
                                                                                        <a:cxn ang="T145">
                                                                                          <a:pos x="T82" y="T83"/>
                                                                                        </a:cxn>
                                                                                        <a:cxn ang="T146">
                                                                                          <a:pos x="T84" y="T85"/>
                                                                                        </a:cxn>
                                                                                        <a:cxn ang="T147">
                                                                                          <a:pos x="T86" y="T87"/>
                                                                                        </a:cxn>
                                                                                        <a:cxn ang="T148">
                                                                                          <a:pos x="T88" y="T89"/>
                                                                                        </a:cxn>
                                                                                        <a:cxn ang="T149">
                                                                                          <a:pos x="T90" y="T91"/>
                                                                                        </a:cxn>
                                                                                        <a:cxn ang="T150">
                                                                                          <a:pos x="T92" y="T93"/>
                                                                                        </a:cxn>
                                                                                        <a:cxn ang="T151">
                                                                                          <a:pos x="T94" y="T95"/>
                                                                                        </a:cxn>
                                                                                        <a:cxn ang="T152">
                                                                                          <a:pos x="T96" y="T97"/>
                                                                                        </a:cxn>
                                                                                        <a:cxn ang="T153">
                                                                                          <a:pos x="T98" y="T99"/>
                                                                                        </a:cxn>
                                                                                        <a:cxn ang="T154">
                                                                                          <a:pos x="T100" y="T101"/>
                                                                                        </a:cxn>
                                                                                        <a:cxn ang="T155">
                                                                                          <a:pos x="T102" y="T103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56" t="T157" r="T158" b="T159"/>
                                                                                      <a:pathLst>
                                                                                        <a:path w="1758" h="345">
                                                                                          <a:moveTo>
                                                                                            <a:pt x="1725" y="88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1725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5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3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50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58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50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50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3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3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5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17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09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09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17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17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09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01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92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6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51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3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35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35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27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27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27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3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3" y="1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35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27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0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8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10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02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02" y="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94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02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94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77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77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86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77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9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9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53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53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2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20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12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95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79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71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62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46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38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13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72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39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31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23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4" y="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82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65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49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2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16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99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91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8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25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60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52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19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4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78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9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1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9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7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78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9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1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53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53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53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1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53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37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28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4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95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54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8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0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8" y="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2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13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05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13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2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13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13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2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0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46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79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95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4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37" y="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37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45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45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37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95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54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38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13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05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97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80" y="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8" y="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9" y="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9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1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15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1" y="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07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33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24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8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00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92" y="1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83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59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01" y="18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85" y="18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9" y="20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03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0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2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2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53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7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2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8" y="2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2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2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7" y="25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25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2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2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27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2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1" y="2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2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3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3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3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8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34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0" y="338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4" name="Rectangle 63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2127" y="2306"/>
                                                                                      <a:ext cx="614" cy="124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5" name="Rectangle 77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1674" y="3375"/>
                                                                                      <a:ext cx="366" cy="123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6" name="Rectangle 79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3184" y="3571"/>
                                                                                      <a:ext cx="281" cy="123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7" name="Rectangle 85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1188" y="2635"/>
                                                                                      <a:ext cx="259" cy="123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8" name="Freeform 91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2462" y="1392"/>
                                                                                      <a:ext cx="1315" cy="432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0 w 1002"/>
                                                                                        <a:gd name="T1" fmla="*/ 55 h 309"/>
                                                                                        <a:gd name="T2" fmla="*/ 84 w 1002"/>
                                                                                        <a:gd name="T3" fmla="*/ 112 h 309"/>
                                                                                        <a:gd name="T4" fmla="*/ 210 w 1002"/>
                                                                                        <a:gd name="T5" fmla="*/ 219 h 309"/>
                                                                                        <a:gd name="T6" fmla="*/ 291 w 1002"/>
                                                                                        <a:gd name="T7" fmla="*/ 280 h 309"/>
                                                                                        <a:gd name="T8" fmla="*/ 420 w 1002"/>
                                                                                        <a:gd name="T9" fmla="*/ 219 h 309"/>
                                                                                        <a:gd name="T10" fmla="*/ 541 w 1002"/>
                                                                                        <a:gd name="T11" fmla="*/ 112 h 309"/>
                                                                                        <a:gd name="T12" fmla="*/ 672 w 1002"/>
                                                                                        <a:gd name="T13" fmla="*/ 219 h 309"/>
                                                                                        <a:gd name="T14" fmla="*/ 672 w 1002"/>
                                                                                        <a:gd name="T15" fmla="*/ 391 h 309"/>
                                                                                        <a:gd name="T16" fmla="*/ 710 w 1002"/>
                                                                                        <a:gd name="T17" fmla="*/ 440 h 309"/>
                                                                                        <a:gd name="T18" fmla="*/ 751 w 1002"/>
                                                                                        <a:gd name="T19" fmla="*/ 823 h 309"/>
                                                                                        <a:gd name="T20" fmla="*/ 837 w 1002"/>
                                                                                        <a:gd name="T21" fmla="*/ 988 h 309"/>
                                                                                        <a:gd name="T22" fmla="*/ 920 w 1002"/>
                                                                                        <a:gd name="T23" fmla="*/ 1100 h 309"/>
                                                                                        <a:gd name="T24" fmla="*/ 1047 w 1002"/>
                                                                                        <a:gd name="T25" fmla="*/ 1100 h 309"/>
                                                                                        <a:gd name="T26" fmla="*/ 1047 w 1002"/>
                                                                                        <a:gd name="T27" fmla="*/ 1208 h 309"/>
                                                                                        <a:gd name="T28" fmla="*/ 1175 w 1002"/>
                                                                                        <a:gd name="T29" fmla="*/ 1313 h 309"/>
                                                                                        <a:gd name="T30" fmla="*/ 1297 w 1002"/>
                                                                                        <a:gd name="T31" fmla="*/ 1371 h 309"/>
                                                                                        <a:gd name="T32" fmla="*/ 1339 w 1002"/>
                                                                                        <a:gd name="T33" fmla="*/ 1423 h 309"/>
                                                                                        <a:gd name="T34" fmla="*/ 1424 w 1002"/>
                                                                                        <a:gd name="T35" fmla="*/ 1538 h 309"/>
                                                                                        <a:gd name="T36" fmla="*/ 1507 w 1002"/>
                                                                                        <a:gd name="T37" fmla="*/ 1592 h 309"/>
                                                                                        <a:gd name="T38" fmla="*/ 1634 w 1002"/>
                                                                                        <a:gd name="T39" fmla="*/ 1592 h 309"/>
                                                                                        <a:gd name="T40" fmla="*/ 1717 w 1002"/>
                                                                                        <a:gd name="T41" fmla="*/ 1478 h 309"/>
                                                                                        <a:gd name="T42" fmla="*/ 1717 w 1002"/>
                                                                                        <a:gd name="T43" fmla="*/ 1648 h 309"/>
                                                                                        <a:gd name="T44" fmla="*/ 1803 w 1002"/>
                                                                                        <a:gd name="T45" fmla="*/ 1648 h 309"/>
                                                                                        <a:gd name="T46" fmla="*/ 1882 w 1002"/>
                                                                                        <a:gd name="T47" fmla="*/ 1704 h 309"/>
                                                                                        <a:gd name="T48" fmla="*/ 1928 w 1002"/>
                                                                                        <a:gd name="T49" fmla="*/ 1757 h 309"/>
                                                                                        <a:gd name="T50" fmla="*/ 2012 w 1002"/>
                                                                                        <a:gd name="T51" fmla="*/ 1813 h 309"/>
                                                                                        <a:gd name="T52" fmla="*/ 2260 w 1002"/>
                                                                                        <a:gd name="T53" fmla="*/ 1423 h 309"/>
                                                                                        <a:gd name="T54" fmla="*/ 2470 w 1002"/>
                                                                                        <a:gd name="T55" fmla="*/ 1208 h 309"/>
                                                                                        <a:gd name="T56" fmla="*/ 3144 w 1002"/>
                                                                                        <a:gd name="T57" fmla="*/ 1151 h 309"/>
                                                                                        <a:gd name="T58" fmla="*/ 3815 w 1002"/>
                                                                                        <a:gd name="T59" fmla="*/ 1100 h 309"/>
                                                                                        <a:gd name="T60" fmla="*/ 4235 w 1002"/>
                                                                                        <a:gd name="T61" fmla="*/ 1423 h 309"/>
                                                                                        <a:gd name="T62" fmla="*/ 4614 w 1002"/>
                                                                                        <a:gd name="T63" fmla="*/ 1592 h 309"/>
                                                                                        <a:gd name="T64" fmla="*/ 4908 w 1002"/>
                                                                                        <a:gd name="T65" fmla="*/ 2307 h 309"/>
                                                                                        <a:gd name="T66" fmla="*/ 5121 w 1002"/>
                                                                                        <a:gd name="T67" fmla="*/ 2249 h 309"/>
                                                                                        <a:gd name="T68" fmla="*/ 0 60000 65536"/>
                                                                                        <a:gd name="T69" fmla="*/ 0 60000 65536"/>
                                                                                        <a:gd name="T70" fmla="*/ 0 60000 65536"/>
                                                                                        <a:gd name="T71" fmla="*/ 0 60000 65536"/>
                                                                                        <a:gd name="T72" fmla="*/ 0 60000 65536"/>
                                                                                        <a:gd name="T73" fmla="*/ 0 60000 65536"/>
                                                                                        <a:gd name="T74" fmla="*/ 0 60000 65536"/>
                                                                                        <a:gd name="T75" fmla="*/ 0 60000 65536"/>
                                                                                        <a:gd name="T76" fmla="*/ 0 60000 65536"/>
                                                                                        <a:gd name="T77" fmla="*/ 0 60000 65536"/>
                                                                                        <a:gd name="T78" fmla="*/ 0 60000 65536"/>
                                                                                        <a:gd name="T79" fmla="*/ 0 60000 65536"/>
                                                                                        <a:gd name="T80" fmla="*/ 0 60000 65536"/>
                                                                                        <a:gd name="T81" fmla="*/ 0 60000 65536"/>
                                                                                        <a:gd name="T82" fmla="*/ 0 60000 65536"/>
                                                                                        <a:gd name="T83" fmla="*/ 0 60000 65536"/>
                                                                                        <a:gd name="T84" fmla="*/ 0 60000 65536"/>
                                                                                        <a:gd name="T85" fmla="*/ 0 60000 65536"/>
                                                                                        <a:gd name="T86" fmla="*/ 0 60000 65536"/>
                                                                                        <a:gd name="T87" fmla="*/ 0 60000 65536"/>
                                                                                        <a:gd name="T88" fmla="*/ 0 60000 65536"/>
                                                                                        <a:gd name="T89" fmla="*/ 0 60000 65536"/>
                                                                                        <a:gd name="T90" fmla="*/ 0 60000 65536"/>
                                                                                        <a:gd name="T91" fmla="*/ 0 60000 65536"/>
                                                                                        <a:gd name="T92" fmla="*/ 0 60000 65536"/>
                                                                                        <a:gd name="T93" fmla="*/ 0 60000 65536"/>
                                                                                        <a:gd name="T94" fmla="*/ 0 60000 65536"/>
                                                                                        <a:gd name="T95" fmla="*/ 0 60000 65536"/>
                                                                                        <a:gd name="T96" fmla="*/ 0 60000 65536"/>
                                                                                        <a:gd name="T97" fmla="*/ 0 60000 65536"/>
                                                                                        <a:gd name="T98" fmla="*/ 0 60000 65536"/>
                                                                                        <a:gd name="T99" fmla="*/ 0 60000 65536"/>
                                                                                        <a:gd name="T100" fmla="*/ 0 60000 65536"/>
                                                                                        <a:gd name="T101" fmla="*/ 0 60000 65536"/>
                                                                                        <a:gd name="T102" fmla="*/ 0 w 1002"/>
                                                                                        <a:gd name="T103" fmla="*/ 0 h 309"/>
                                                                                        <a:gd name="T104" fmla="*/ 1002 w 1002"/>
                                                                                        <a:gd name="T105" fmla="*/ 309 h 309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68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69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70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71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72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73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74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75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76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77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78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79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80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81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82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83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84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85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86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87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88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89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90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91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92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93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94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95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96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97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98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99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00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01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02" t="T103" r="T104" b="T105"/>
                                                                                      <a:pathLst>
                                                                                        <a:path w="1002" h="309">
                                                                                          <a:moveTo>
                                                                                            <a:pt x="0" y="0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0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3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6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9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9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7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7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16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3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1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1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4" y="1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2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1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20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5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8" y="20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6" y="1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6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6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45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53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9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9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7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94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94" y="24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9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3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0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84" y="16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25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16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73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7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88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9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79" y="20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3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36" y="2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61" y="30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5" y="3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02" y="301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79" name="Freeform 92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930" y="1515"/>
                                                                                      <a:ext cx="420" cy="1172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126 w 320"/>
                                                                                        <a:gd name="T1" fmla="*/ 6106 h 838"/>
                                                                                        <a:gd name="T2" fmla="*/ 545 w 320"/>
                                                                                        <a:gd name="T3" fmla="*/ 6106 h 838"/>
                                                                                        <a:gd name="T4" fmla="*/ 757 w 320"/>
                                                                                        <a:gd name="T5" fmla="*/ 5719 h 838"/>
                                                                                        <a:gd name="T6" fmla="*/ 837 w 320"/>
                                                                                        <a:gd name="T7" fmla="*/ 5119 h 838"/>
                                                                                        <a:gd name="T8" fmla="*/ 1047 w 320"/>
                                                                                        <a:gd name="T9" fmla="*/ 5059 h 838"/>
                                                                                        <a:gd name="T10" fmla="*/ 1008 w 320"/>
                                                                                        <a:gd name="T11" fmla="*/ 4845 h 838"/>
                                                                                        <a:gd name="T12" fmla="*/ 837 w 320"/>
                                                                                        <a:gd name="T13" fmla="*/ 4782 h 838"/>
                                                                                        <a:gd name="T14" fmla="*/ 715 w 320"/>
                                                                                        <a:gd name="T15" fmla="*/ 4675 h 838"/>
                                                                                        <a:gd name="T16" fmla="*/ 545 w 320"/>
                                                                                        <a:gd name="T17" fmla="*/ 4618 h 838"/>
                                                                                        <a:gd name="T18" fmla="*/ 420 w 320"/>
                                                                                        <a:gd name="T19" fmla="*/ 4510 h 838"/>
                                                                                        <a:gd name="T20" fmla="*/ 458 w 320"/>
                                                                                        <a:gd name="T21" fmla="*/ 4398 h 838"/>
                                                                                        <a:gd name="T22" fmla="*/ 458 w 320"/>
                                                                                        <a:gd name="T23" fmla="*/ 4186 h 838"/>
                                                                                        <a:gd name="T24" fmla="*/ 507 w 320"/>
                                                                                        <a:gd name="T25" fmla="*/ 4015 h 838"/>
                                                                                        <a:gd name="T26" fmla="*/ 715 w 320"/>
                                                                                        <a:gd name="T27" fmla="*/ 3906 h 838"/>
                                                                                        <a:gd name="T28" fmla="*/ 965 w 320"/>
                                                                                        <a:gd name="T29" fmla="*/ 3961 h 838"/>
                                                                                        <a:gd name="T30" fmla="*/ 1093 w 320"/>
                                                                                        <a:gd name="T31" fmla="*/ 4015 h 838"/>
                                                                                        <a:gd name="T32" fmla="*/ 1176 w 320"/>
                                                                                        <a:gd name="T33" fmla="*/ 4126 h 838"/>
                                                                                        <a:gd name="T34" fmla="*/ 1257 w 320"/>
                                                                                        <a:gd name="T35" fmla="*/ 4015 h 838"/>
                                                                                        <a:gd name="T36" fmla="*/ 1345 w 320"/>
                                                                                        <a:gd name="T37" fmla="*/ 4070 h 838"/>
                                                                                        <a:gd name="T38" fmla="*/ 1387 w 320"/>
                                                                                        <a:gd name="T39" fmla="*/ 4240 h 838"/>
                                                                                        <a:gd name="T40" fmla="*/ 1517 w 320"/>
                                                                                        <a:gd name="T41" fmla="*/ 4284 h 838"/>
                                                                                        <a:gd name="T42" fmla="*/ 1597 w 320"/>
                                                                                        <a:gd name="T43" fmla="*/ 4350 h 838"/>
                                                                                        <a:gd name="T44" fmla="*/ 1635 w 320"/>
                                                                                        <a:gd name="T45" fmla="*/ 4284 h 838"/>
                                                                                        <a:gd name="T46" fmla="*/ 1597 w 320"/>
                                                                                        <a:gd name="T47" fmla="*/ 4240 h 838"/>
                                                                                        <a:gd name="T48" fmla="*/ 1517 w 320"/>
                                                                                        <a:gd name="T49" fmla="*/ 4126 h 838"/>
                                                                                        <a:gd name="T50" fmla="*/ 1555 w 320"/>
                                                                                        <a:gd name="T51" fmla="*/ 3961 h 838"/>
                                                                                        <a:gd name="T52" fmla="*/ 1555 w 320"/>
                                                                                        <a:gd name="T53" fmla="*/ 3852 h 838"/>
                                                                                        <a:gd name="T54" fmla="*/ 1517 w 320"/>
                                                                                        <a:gd name="T55" fmla="*/ 3741 h 838"/>
                                                                                        <a:gd name="T56" fmla="*/ 1424 w 320"/>
                                                                                        <a:gd name="T57" fmla="*/ 3582 h 838"/>
                                                                                        <a:gd name="T58" fmla="*/ 1387 w 320"/>
                                                                                        <a:gd name="T59" fmla="*/ 3414 h 838"/>
                                                                                        <a:gd name="T60" fmla="*/ 1345 w 320"/>
                                                                                        <a:gd name="T61" fmla="*/ 3302 h 838"/>
                                                                                        <a:gd name="T62" fmla="*/ 1257 w 320"/>
                                                                                        <a:gd name="T63" fmla="*/ 3190 h 838"/>
                                                                                        <a:gd name="T64" fmla="*/ 1217 w 320"/>
                                                                                        <a:gd name="T65" fmla="*/ 3190 h 838"/>
                                                                                        <a:gd name="T66" fmla="*/ 1093 w 320"/>
                                                                                        <a:gd name="T67" fmla="*/ 3190 h 838"/>
                                                                                        <a:gd name="T68" fmla="*/ 1008 w 320"/>
                                                                                        <a:gd name="T69" fmla="*/ 3190 h 838"/>
                                                                                        <a:gd name="T70" fmla="*/ 1008 w 320"/>
                                                                                        <a:gd name="T71" fmla="*/ 3022 h 838"/>
                                                                                        <a:gd name="T72" fmla="*/ 1093 w 320"/>
                                                                                        <a:gd name="T73" fmla="*/ 2806 h 838"/>
                                                                                        <a:gd name="T74" fmla="*/ 1176 w 320"/>
                                                                                        <a:gd name="T75" fmla="*/ 2642 h 838"/>
                                                                                        <a:gd name="T76" fmla="*/ 1257 w 320"/>
                                                                                        <a:gd name="T77" fmla="*/ 2590 h 838"/>
                                                                                        <a:gd name="T78" fmla="*/ 1387 w 320"/>
                                                                                        <a:gd name="T79" fmla="*/ 2590 h 838"/>
                                                                                        <a:gd name="T80" fmla="*/ 1424 w 320"/>
                                                                                        <a:gd name="T81" fmla="*/ 2533 h 838"/>
                                                                                        <a:gd name="T82" fmla="*/ 1305 w 320"/>
                                                                                        <a:gd name="T83" fmla="*/ 2362 h 838"/>
                                                                                        <a:gd name="T84" fmla="*/ 1093 w 320"/>
                                                                                        <a:gd name="T85" fmla="*/ 2253 h 838"/>
                                                                                        <a:gd name="T86" fmla="*/ 1217 w 320"/>
                                                                                        <a:gd name="T87" fmla="*/ 1708 h 838"/>
                                                                                        <a:gd name="T88" fmla="*/ 927 w 320"/>
                                                                                        <a:gd name="T89" fmla="*/ 1758 h 838"/>
                                                                                        <a:gd name="T90" fmla="*/ 672 w 320"/>
                                                                                        <a:gd name="T91" fmla="*/ 1326 h 838"/>
                                                                                        <a:gd name="T92" fmla="*/ 757 w 320"/>
                                                                                        <a:gd name="T93" fmla="*/ 604 h 838"/>
                                                                                        <a:gd name="T94" fmla="*/ 627 w 320"/>
                                                                                        <a:gd name="T95" fmla="*/ 280 h 838"/>
                                                                                        <a:gd name="T96" fmla="*/ 837 w 320"/>
                                                                                        <a:gd name="T97" fmla="*/ 0 h 838"/>
                                                                                        <a:gd name="T98" fmla="*/ 0 60000 65536"/>
                                                                                        <a:gd name="T99" fmla="*/ 0 60000 65536"/>
                                                                                        <a:gd name="T100" fmla="*/ 0 60000 65536"/>
                                                                                        <a:gd name="T101" fmla="*/ 0 60000 65536"/>
                                                                                        <a:gd name="T102" fmla="*/ 0 60000 65536"/>
                                                                                        <a:gd name="T103" fmla="*/ 0 60000 65536"/>
                                                                                        <a:gd name="T104" fmla="*/ 0 60000 65536"/>
                                                                                        <a:gd name="T105" fmla="*/ 0 60000 65536"/>
                                                                                        <a:gd name="T106" fmla="*/ 0 60000 65536"/>
                                                                                        <a:gd name="T107" fmla="*/ 0 60000 65536"/>
                                                                                        <a:gd name="T108" fmla="*/ 0 60000 65536"/>
                                                                                        <a:gd name="T109" fmla="*/ 0 60000 65536"/>
                                                                                        <a:gd name="T110" fmla="*/ 0 60000 65536"/>
                                                                                        <a:gd name="T111" fmla="*/ 0 60000 65536"/>
                                                                                        <a:gd name="T112" fmla="*/ 0 60000 65536"/>
                                                                                        <a:gd name="T113" fmla="*/ 0 60000 65536"/>
                                                                                        <a:gd name="T114" fmla="*/ 0 60000 65536"/>
                                                                                        <a:gd name="T115" fmla="*/ 0 60000 65536"/>
                                                                                        <a:gd name="T116" fmla="*/ 0 60000 65536"/>
                                                                                        <a:gd name="T117" fmla="*/ 0 60000 65536"/>
                                                                                        <a:gd name="T118" fmla="*/ 0 60000 65536"/>
                                                                                        <a:gd name="T119" fmla="*/ 0 60000 65536"/>
                                                                                        <a:gd name="T120" fmla="*/ 0 60000 65536"/>
                                                                                        <a:gd name="T121" fmla="*/ 0 60000 65536"/>
                                                                                        <a:gd name="T122" fmla="*/ 0 60000 65536"/>
                                                                                        <a:gd name="T123" fmla="*/ 0 60000 65536"/>
                                                                                        <a:gd name="T124" fmla="*/ 0 60000 65536"/>
                                                                                        <a:gd name="T125" fmla="*/ 0 60000 65536"/>
                                                                                        <a:gd name="T126" fmla="*/ 0 60000 65536"/>
                                                                                        <a:gd name="T127" fmla="*/ 0 60000 65536"/>
                                                                                        <a:gd name="T128" fmla="*/ 0 60000 65536"/>
                                                                                        <a:gd name="T129" fmla="*/ 0 60000 65536"/>
                                                                                        <a:gd name="T130" fmla="*/ 0 60000 65536"/>
                                                                                        <a:gd name="T131" fmla="*/ 0 60000 65536"/>
                                                                                        <a:gd name="T132" fmla="*/ 0 60000 65536"/>
                                                                                        <a:gd name="T133" fmla="*/ 0 60000 65536"/>
                                                                                        <a:gd name="T134" fmla="*/ 0 60000 65536"/>
                                                                                        <a:gd name="T135" fmla="*/ 0 60000 65536"/>
                                                                                        <a:gd name="T136" fmla="*/ 0 60000 65536"/>
                                                                                        <a:gd name="T137" fmla="*/ 0 60000 65536"/>
                                                                                        <a:gd name="T138" fmla="*/ 0 60000 65536"/>
                                                                                        <a:gd name="T139" fmla="*/ 0 60000 65536"/>
                                                                                        <a:gd name="T140" fmla="*/ 0 60000 65536"/>
                                                                                        <a:gd name="T141" fmla="*/ 0 60000 65536"/>
                                                                                        <a:gd name="T142" fmla="*/ 0 60000 65536"/>
                                                                                        <a:gd name="T143" fmla="*/ 0 60000 65536"/>
                                                                                        <a:gd name="T144" fmla="*/ 0 60000 65536"/>
                                                                                        <a:gd name="T145" fmla="*/ 0 60000 65536"/>
                                                                                        <a:gd name="T146" fmla="*/ 0 60000 65536"/>
                                                                                        <a:gd name="T147" fmla="*/ 0 w 320"/>
                                                                                        <a:gd name="T148" fmla="*/ 0 h 838"/>
                                                                                        <a:gd name="T149" fmla="*/ 320 w 320"/>
                                                                                        <a:gd name="T150" fmla="*/ 838 h 838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98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99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100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101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102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103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104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105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106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107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108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109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110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111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112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113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114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115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116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117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118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119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120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121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122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123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124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125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126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127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128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129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30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31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  <a:cxn ang="T132">
                                                                                          <a:pos x="T68" y="T69"/>
                                                                                        </a:cxn>
                                                                                        <a:cxn ang="T133">
                                                                                          <a:pos x="T70" y="T71"/>
                                                                                        </a:cxn>
                                                                                        <a:cxn ang="T134">
                                                                                          <a:pos x="T72" y="T73"/>
                                                                                        </a:cxn>
                                                                                        <a:cxn ang="T135">
                                                                                          <a:pos x="T74" y="T75"/>
                                                                                        </a:cxn>
                                                                                        <a:cxn ang="T136">
                                                                                          <a:pos x="T76" y="T77"/>
                                                                                        </a:cxn>
                                                                                        <a:cxn ang="T137">
                                                                                          <a:pos x="T78" y="T79"/>
                                                                                        </a:cxn>
                                                                                        <a:cxn ang="T138">
                                                                                          <a:pos x="T80" y="T81"/>
                                                                                        </a:cxn>
                                                                                        <a:cxn ang="T139">
                                                                                          <a:pos x="T82" y="T83"/>
                                                                                        </a:cxn>
                                                                                        <a:cxn ang="T140">
                                                                                          <a:pos x="T84" y="T85"/>
                                                                                        </a:cxn>
                                                                                        <a:cxn ang="T141">
                                                                                          <a:pos x="T86" y="T87"/>
                                                                                        </a:cxn>
                                                                                        <a:cxn ang="T142">
                                                                                          <a:pos x="T88" y="T89"/>
                                                                                        </a:cxn>
                                                                                        <a:cxn ang="T143">
                                                                                          <a:pos x="T90" y="T91"/>
                                                                                        </a:cxn>
                                                                                        <a:cxn ang="T144">
                                                                                          <a:pos x="T92" y="T93"/>
                                                                                        </a:cxn>
                                                                                        <a:cxn ang="T145">
                                                                                          <a:pos x="T94" y="T95"/>
                                                                                        </a:cxn>
                                                                                        <a:cxn ang="T146">
                                                                                          <a:pos x="T96" y="T97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47" t="T148" r="T149" b="T150"/>
                                                                                      <a:pathLst>
                                                                                        <a:path w="320" h="838">
                                                                                          <a:moveTo>
                                                                                            <a:pt x="0" y="838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8" y="8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" y="8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8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8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8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8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7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7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7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6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6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" y="6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6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6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6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66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6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6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" y="6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6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6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6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6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6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6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6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6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6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6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6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3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5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5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5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5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8" y="5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5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5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5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0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50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9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8" y="4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7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7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46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45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44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44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44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43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1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39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39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37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36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36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35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3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8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33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32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3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27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22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1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1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1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0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0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80" name="Freeform 93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3475" y="1813"/>
                                                                                      <a:ext cx="377" cy="2013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759 w 287"/>
                                                                                        <a:gd name="T1" fmla="*/ 10691 h 1440"/>
                                                                                        <a:gd name="T2" fmla="*/ 884 w 287"/>
                                                                                        <a:gd name="T3" fmla="*/ 10691 h 1440"/>
                                                                                        <a:gd name="T4" fmla="*/ 1052 w 287"/>
                                                                                        <a:gd name="T5" fmla="*/ 10691 h 1440"/>
                                                                                        <a:gd name="T6" fmla="*/ 1013 w 287"/>
                                                                                        <a:gd name="T7" fmla="*/ 10479 h 1440"/>
                                                                                        <a:gd name="T8" fmla="*/ 969 w 287"/>
                                                                                        <a:gd name="T9" fmla="*/ 10251 h 1440"/>
                                                                                        <a:gd name="T10" fmla="*/ 969 w 287"/>
                                                                                        <a:gd name="T11" fmla="*/ 10089 h 1440"/>
                                                                                        <a:gd name="T12" fmla="*/ 969 w 287"/>
                                                                                        <a:gd name="T13" fmla="*/ 9980 h 1440"/>
                                                                                        <a:gd name="T14" fmla="*/ 923 w 287"/>
                                                                                        <a:gd name="T15" fmla="*/ 9757 h 1440"/>
                                                                                        <a:gd name="T16" fmla="*/ 923 w 287"/>
                                                                                        <a:gd name="T17" fmla="*/ 9542 h 1440"/>
                                                                                        <a:gd name="T18" fmla="*/ 801 w 287"/>
                                                                                        <a:gd name="T19" fmla="*/ 9433 h 1440"/>
                                                                                        <a:gd name="T20" fmla="*/ 634 w 287"/>
                                                                                        <a:gd name="T21" fmla="*/ 9485 h 1440"/>
                                                                                        <a:gd name="T22" fmla="*/ 504 w 287"/>
                                                                                        <a:gd name="T23" fmla="*/ 9433 h 1440"/>
                                                                                        <a:gd name="T24" fmla="*/ 550 w 287"/>
                                                                                        <a:gd name="T25" fmla="*/ 9268 h 1440"/>
                                                                                        <a:gd name="T26" fmla="*/ 462 w 287"/>
                                                                                        <a:gd name="T27" fmla="*/ 9054 h 1440"/>
                                                                                        <a:gd name="T28" fmla="*/ 424 w 287"/>
                                                                                        <a:gd name="T29" fmla="*/ 8775 h 1440"/>
                                                                                        <a:gd name="T30" fmla="*/ 334 w 287"/>
                                                                                        <a:gd name="T31" fmla="*/ 8550 h 1440"/>
                                                                                        <a:gd name="T32" fmla="*/ 296 w 287"/>
                                                                                        <a:gd name="T33" fmla="*/ 8333 h 1440"/>
                                                                                        <a:gd name="T34" fmla="*/ 248 w 287"/>
                                                                                        <a:gd name="T35" fmla="*/ 8060 h 1440"/>
                                                                                        <a:gd name="T36" fmla="*/ 167 w 287"/>
                                                                                        <a:gd name="T37" fmla="*/ 7729 h 1440"/>
                                                                                        <a:gd name="T38" fmla="*/ 84 w 287"/>
                                                                                        <a:gd name="T39" fmla="*/ 7456 h 1440"/>
                                                                                        <a:gd name="T40" fmla="*/ 0 w 287"/>
                                                                                        <a:gd name="T41" fmla="*/ 7072 h 1440"/>
                                                                                        <a:gd name="T42" fmla="*/ 84 w 287"/>
                                                                                        <a:gd name="T43" fmla="*/ 6960 h 1440"/>
                                                                                        <a:gd name="T44" fmla="*/ 125 w 287"/>
                                                                                        <a:gd name="T45" fmla="*/ 6695 h 1440"/>
                                                                                        <a:gd name="T46" fmla="*/ 84 w 287"/>
                                                                                        <a:gd name="T47" fmla="*/ 6414 h 1440"/>
                                                                                        <a:gd name="T48" fmla="*/ 210 w 287"/>
                                                                                        <a:gd name="T49" fmla="*/ 6201 h 1440"/>
                                                                                        <a:gd name="T50" fmla="*/ 248 w 287"/>
                                                                                        <a:gd name="T51" fmla="*/ 6035 h 1440"/>
                                                                                        <a:gd name="T52" fmla="*/ 424 w 287"/>
                                                                                        <a:gd name="T53" fmla="*/ 5864 h 1440"/>
                                                                                        <a:gd name="T54" fmla="*/ 462 w 287"/>
                                                                                        <a:gd name="T55" fmla="*/ 5649 h 1440"/>
                                                                                        <a:gd name="T56" fmla="*/ 550 w 287"/>
                                                                                        <a:gd name="T57" fmla="*/ 5484 h 1440"/>
                                                                                        <a:gd name="T58" fmla="*/ 550 w 287"/>
                                                                                        <a:gd name="T59" fmla="*/ 5210 h 1440"/>
                                                                                        <a:gd name="T60" fmla="*/ 590 w 287"/>
                                                                                        <a:gd name="T61" fmla="*/ 4767 h 1440"/>
                                                                                        <a:gd name="T62" fmla="*/ 715 w 287"/>
                                                                                        <a:gd name="T63" fmla="*/ 4223 h 1440"/>
                                                                                        <a:gd name="T64" fmla="*/ 838 w 287"/>
                                                                                        <a:gd name="T65" fmla="*/ 3945 h 1440"/>
                                                                                        <a:gd name="T66" fmla="*/ 923 w 287"/>
                                                                                        <a:gd name="T67" fmla="*/ 3732 h 1440"/>
                                                                                        <a:gd name="T68" fmla="*/ 1013 w 287"/>
                                                                                        <a:gd name="T69" fmla="*/ 3678 h 1440"/>
                                                                                        <a:gd name="T70" fmla="*/ 1052 w 287"/>
                                                                                        <a:gd name="T71" fmla="*/ 3569 h 1440"/>
                                                                                        <a:gd name="T72" fmla="*/ 1180 w 287"/>
                                                                                        <a:gd name="T73" fmla="*/ 3453 h 1440"/>
                                                                                        <a:gd name="T74" fmla="*/ 1180 w 287"/>
                                                                                        <a:gd name="T75" fmla="*/ 3289 h 1440"/>
                                                                                        <a:gd name="T76" fmla="*/ 1264 w 287"/>
                                                                                        <a:gd name="T77" fmla="*/ 3179 h 1440"/>
                                                                                        <a:gd name="T78" fmla="*/ 1432 w 287"/>
                                                                                        <a:gd name="T79" fmla="*/ 3129 h 1440"/>
                                                                                        <a:gd name="T80" fmla="*/ 1474 w 287"/>
                                                                                        <a:gd name="T81" fmla="*/ 2849 h 1440"/>
                                                                                        <a:gd name="T82" fmla="*/ 1394 w 287"/>
                                                                                        <a:gd name="T83" fmla="*/ 2307 h 1440"/>
                                                                                        <a:gd name="T84" fmla="*/ 1308 w 287"/>
                                                                                        <a:gd name="T85" fmla="*/ 1703 h 1440"/>
                                                                                        <a:gd name="T86" fmla="*/ 1223 w 287"/>
                                                                                        <a:gd name="T87" fmla="*/ 1258 h 1440"/>
                                                                                        <a:gd name="T88" fmla="*/ 1094 w 287"/>
                                                                                        <a:gd name="T89" fmla="*/ 991 h 1440"/>
                                                                                        <a:gd name="T90" fmla="*/ 969 w 287"/>
                                                                                        <a:gd name="T91" fmla="*/ 934 h 1440"/>
                                                                                        <a:gd name="T92" fmla="*/ 1052 w 287"/>
                                                                                        <a:gd name="T93" fmla="*/ 604 h 1440"/>
                                                                                        <a:gd name="T94" fmla="*/ 1143 w 287"/>
                                                                                        <a:gd name="T95" fmla="*/ 334 h 1440"/>
                                                                                        <a:gd name="T96" fmla="*/ 1223 w 287"/>
                                                                                        <a:gd name="T97" fmla="*/ 57 h 1440"/>
                                                                                        <a:gd name="T98" fmla="*/ 0 60000 65536"/>
                                                                                        <a:gd name="T99" fmla="*/ 0 60000 65536"/>
                                                                                        <a:gd name="T100" fmla="*/ 0 60000 65536"/>
                                                                                        <a:gd name="T101" fmla="*/ 0 60000 65536"/>
                                                                                        <a:gd name="T102" fmla="*/ 0 60000 65536"/>
                                                                                        <a:gd name="T103" fmla="*/ 0 60000 65536"/>
                                                                                        <a:gd name="T104" fmla="*/ 0 60000 65536"/>
                                                                                        <a:gd name="T105" fmla="*/ 0 60000 65536"/>
                                                                                        <a:gd name="T106" fmla="*/ 0 60000 65536"/>
                                                                                        <a:gd name="T107" fmla="*/ 0 60000 65536"/>
                                                                                        <a:gd name="T108" fmla="*/ 0 60000 65536"/>
                                                                                        <a:gd name="T109" fmla="*/ 0 60000 65536"/>
                                                                                        <a:gd name="T110" fmla="*/ 0 60000 65536"/>
                                                                                        <a:gd name="T111" fmla="*/ 0 60000 65536"/>
                                                                                        <a:gd name="T112" fmla="*/ 0 60000 65536"/>
                                                                                        <a:gd name="T113" fmla="*/ 0 60000 65536"/>
                                                                                        <a:gd name="T114" fmla="*/ 0 60000 65536"/>
                                                                                        <a:gd name="T115" fmla="*/ 0 60000 65536"/>
                                                                                        <a:gd name="T116" fmla="*/ 0 60000 65536"/>
                                                                                        <a:gd name="T117" fmla="*/ 0 60000 65536"/>
                                                                                        <a:gd name="T118" fmla="*/ 0 60000 65536"/>
                                                                                        <a:gd name="T119" fmla="*/ 0 60000 65536"/>
                                                                                        <a:gd name="T120" fmla="*/ 0 60000 65536"/>
                                                                                        <a:gd name="T121" fmla="*/ 0 60000 65536"/>
                                                                                        <a:gd name="T122" fmla="*/ 0 60000 65536"/>
                                                                                        <a:gd name="T123" fmla="*/ 0 60000 65536"/>
                                                                                        <a:gd name="T124" fmla="*/ 0 60000 65536"/>
                                                                                        <a:gd name="T125" fmla="*/ 0 60000 65536"/>
                                                                                        <a:gd name="T126" fmla="*/ 0 60000 65536"/>
                                                                                        <a:gd name="T127" fmla="*/ 0 60000 65536"/>
                                                                                        <a:gd name="T128" fmla="*/ 0 60000 65536"/>
                                                                                        <a:gd name="T129" fmla="*/ 0 60000 65536"/>
                                                                                        <a:gd name="T130" fmla="*/ 0 60000 65536"/>
                                                                                        <a:gd name="T131" fmla="*/ 0 60000 65536"/>
                                                                                        <a:gd name="T132" fmla="*/ 0 60000 65536"/>
                                                                                        <a:gd name="T133" fmla="*/ 0 60000 65536"/>
                                                                                        <a:gd name="T134" fmla="*/ 0 60000 65536"/>
                                                                                        <a:gd name="T135" fmla="*/ 0 60000 65536"/>
                                                                                        <a:gd name="T136" fmla="*/ 0 60000 65536"/>
                                                                                        <a:gd name="T137" fmla="*/ 0 60000 65536"/>
                                                                                        <a:gd name="T138" fmla="*/ 0 60000 65536"/>
                                                                                        <a:gd name="T139" fmla="*/ 0 60000 65536"/>
                                                                                        <a:gd name="T140" fmla="*/ 0 60000 65536"/>
                                                                                        <a:gd name="T141" fmla="*/ 0 60000 65536"/>
                                                                                        <a:gd name="T142" fmla="*/ 0 60000 65536"/>
                                                                                        <a:gd name="T143" fmla="*/ 0 60000 65536"/>
                                                                                        <a:gd name="T144" fmla="*/ 0 60000 65536"/>
                                                                                        <a:gd name="T145" fmla="*/ 0 60000 65536"/>
                                                                                        <a:gd name="T146" fmla="*/ 0 60000 65536"/>
                                                                                        <a:gd name="T147" fmla="*/ 0 w 287"/>
                                                                                        <a:gd name="T148" fmla="*/ 0 h 1440"/>
                                                                                        <a:gd name="T149" fmla="*/ 287 w 287"/>
                                                                                        <a:gd name="T150" fmla="*/ 1440 h 1440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98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99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100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101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102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103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104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105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106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107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108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109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110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111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112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113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114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115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116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117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118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119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120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121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122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123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124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125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126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127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128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129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30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31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  <a:cxn ang="T132">
                                                                                          <a:pos x="T68" y="T69"/>
                                                                                        </a:cxn>
                                                                                        <a:cxn ang="T133">
                                                                                          <a:pos x="T70" y="T71"/>
                                                                                        </a:cxn>
                                                                                        <a:cxn ang="T134">
                                                                                          <a:pos x="T72" y="T73"/>
                                                                                        </a:cxn>
                                                                                        <a:cxn ang="T135">
                                                                                          <a:pos x="T74" y="T75"/>
                                                                                        </a:cxn>
                                                                                        <a:cxn ang="T136">
                                                                                          <a:pos x="T76" y="T77"/>
                                                                                        </a:cxn>
                                                                                        <a:cxn ang="T137">
                                                                                          <a:pos x="T78" y="T79"/>
                                                                                        </a:cxn>
                                                                                        <a:cxn ang="T138">
                                                                                          <a:pos x="T80" y="T81"/>
                                                                                        </a:cxn>
                                                                                        <a:cxn ang="T139">
                                                                                          <a:pos x="T82" y="T83"/>
                                                                                        </a:cxn>
                                                                                        <a:cxn ang="T140">
                                                                                          <a:pos x="T84" y="T85"/>
                                                                                        </a:cxn>
                                                                                        <a:cxn ang="T141">
                                                                                          <a:pos x="T86" y="T87"/>
                                                                                        </a:cxn>
                                                                                        <a:cxn ang="T142">
                                                                                          <a:pos x="T88" y="T89"/>
                                                                                        </a:cxn>
                                                                                        <a:cxn ang="T143">
                                                                                          <a:pos x="T90" y="T91"/>
                                                                                        </a:cxn>
                                                                                        <a:cxn ang="T144">
                                                                                          <a:pos x="T92" y="T93"/>
                                                                                        </a:cxn>
                                                                                        <a:cxn ang="T145">
                                                                                          <a:pos x="T94" y="T95"/>
                                                                                        </a:cxn>
                                                                                        <a:cxn ang="T146">
                                                                                          <a:pos x="T96" y="T97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47" t="T148" r="T149" b="T150"/>
                                                                                      <a:pathLst>
                                                                                        <a:path w="287" h="1440">
                                                                                          <a:moveTo>
                                                                                            <a:pt x="131" y="1433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131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9" y="14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14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4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4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1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1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4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39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8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8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34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3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3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3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30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29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2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127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12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12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9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2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2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12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12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124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24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2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1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1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1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1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120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11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118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11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11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116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1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11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11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113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112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1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11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110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108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108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10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10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10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103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10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10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100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9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9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97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96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0" y="94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94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9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9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9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9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89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88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87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86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85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" y="84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8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83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8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8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8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80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8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5" y="8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7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77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7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7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75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8" y="7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7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7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7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7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6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6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6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6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6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6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6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1" y="5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39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5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56" y="5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5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5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50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0" y="50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50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49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9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4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47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4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3" y="4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46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46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45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44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44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43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43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4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1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7" y="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7" y="39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87" y="38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37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35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30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1" y="29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27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25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4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4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46" y="1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15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14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3" y="1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97" y="9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05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5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4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2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8" y="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30" y="0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81" name="Freeform 94"/>
                                                                                    <p:cNvSpPr>
                                                                                      <a:spLocks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876" y="2687"/>
                                                                                      <a:ext cx="604" cy="1479"/>
                                                                                    </a:xfrm>
                                                                                    <a:custGeom>
                                                                                      <a:avLst/>
                                                                                      <a:gdLst>
                                                                                        <a:gd name="T0" fmla="*/ 1937 w 460"/>
                                                                                        <a:gd name="T1" fmla="*/ 7784 h 1058"/>
                                                                                        <a:gd name="T2" fmla="*/ 1979 w 460"/>
                                                                                        <a:gd name="T3" fmla="*/ 7564 h 1058"/>
                                                                                        <a:gd name="T4" fmla="*/ 1937 w 460"/>
                                                                                        <a:gd name="T5" fmla="*/ 7406 h 1058"/>
                                                                                        <a:gd name="T6" fmla="*/ 1937 w 460"/>
                                                                                        <a:gd name="T7" fmla="*/ 7127 h 1058"/>
                                                                                        <a:gd name="T8" fmla="*/ 1937 w 460"/>
                                                                                        <a:gd name="T9" fmla="*/ 6960 h 1058"/>
                                                                                        <a:gd name="T10" fmla="*/ 1896 w 460"/>
                                                                                        <a:gd name="T11" fmla="*/ 6851 h 1058"/>
                                                                                        <a:gd name="T12" fmla="*/ 1850 w 460"/>
                                                                                        <a:gd name="T13" fmla="*/ 6737 h 1058"/>
                                                                                        <a:gd name="T14" fmla="*/ 1979 w 460"/>
                                                                                        <a:gd name="T15" fmla="*/ 6523 h 1058"/>
                                                                                        <a:gd name="T16" fmla="*/ 1979 w 460"/>
                                                                                        <a:gd name="T17" fmla="*/ 6142 h 1058"/>
                                                                                        <a:gd name="T18" fmla="*/ 2060 w 460"/>
                                                                                        <a:gd name="T19" fmla="*/ 6078 h 1058"/>
                                                                                        <a:gd name="T20" fmla="*/ 2147 w 460"/>
                                                                                        <a:gd name="T21" fmla="*/ 5755 h 1058"/>
                                                                                        <a:gd name="T22" fmla="*/ 2230 w 460"/>
                                                                                        <a:gd name="T23" fmla="*/ 5649 h 1058"/>
                                                                                        <a:gd name="T24" fmla="*/ 2278 w 460"/>
                                                                                        <a:gd name="T25" fmla="*/ 5701 h 1058"/>
                                                                                        <a:gd name="T26" fmla="*/ 2315 w 460"/>
                                                                                        <a:gd name="T27" fmla="*/ 5423 h 1058"/>
                                                                                        <a:gd name="T28" fmla="*/ 2278 w 460"/>
                                                                                        <a:gd name="T29" fmla="*/ 5260 h 1058"/>
                                                                                        <a:gd name="T30" fmla="*/ 2278 w 460"/>
                                                                                        <a:gd name="T31" fmla="*/ 5045 h 1058"/>
                                                                                        <a:gd name="T32" fmla="*/ 2357 w 460"/>
                                                                                        <a:gd name="T33" fmla="*/ 4882 h 1058"/>
                                                                                        <a:gd name="T34" fmla="*/ 2278 w 460"/>
                                                                                        <a:gd name="T35" fmla="*/ 4655 h 1058"/>
                                                                                        <a:gd name="T36" fmla="*/ 2230 w 460"/>
                                                                                        <a:gd name="T37" fmla="*/ 4223 h 1058"/>
                                                                                        <a:gd name="T38" fmla="*/ 2107 w 460"/>
                                                                                        <a:gd name="T39" fmla="*/ 4278 h 1058"/>
                                                                                        <a:gd name="T40" fmla="*/ 2019 w 460"/>
                                                                                        <a:gd name="T41" fmla="*/ 4223 h 1058"/>
                                                                                        <a:gd name="T42" fmla="*/ 1896 w 460"/>
                                                                                        <a:gd name="T43" fmla="*/ 4051 h 1058"/>
                                                                                        <a:gd name="T44" fmla="*/ 1850 w 460"/>
                                                                                        <a:gd name="T45" fmla="*/ 3948 h 1058"/>
                                                                                        <a:gd name="T46" fmla="*/ 1725 w 460"/>
                                                                                        <a:gd name="T47" fmla="*/ 4001 h 1058"/>
                                                                                        <a:gd name="T48" fmla="*/ 1636 w 460"/>
                                                                                        <a:gd name="T49" fmla="*/ 3727 h 1058"/>
                                                                                        <a:gd name="T50" fmla="*/ 1557 w 460"/>
                                                                                        <a:gd name="T51" fmla="*/ 3619 h 1058"/>
                                                                                        <a:gd name="T52" fmla="*/ 1519 w 460"/>
                                                                                        <a:gd name="T53" fmla="*/ 3559 h 1058"/>
                                                                                        <a:gd name="T54" fmla="*/ 1519 w 460"/>
                                                                                        <a:gd name="T55" fmla="*/ 3397 h 1058"/>
                                                                                        <a:gd name="T56" fmla="*/ 1431 w 460"/>
                                                                                        <a:gd name="T57" fmla="*/ 3232 h 1058"/>
                                                                                        <a:gd name="T58" fmla="*/ 1309 w 460"/>
                                                                                        <a:gd name="T59" fmla="*/ 3129 h 1058"/>
                                                                                        <a:gd name="T60" fmla="*/ 969 w 460"/>
                                                                                        <a:gd name="T61" fmla="*/ 3179 h 1058"/>
                                                                                        <a:gd name="T62" fmla="*/ 838 w 460"/>
                                                                                        <a:gd name="T63" fmla="*/ 3179 h 1058"/>
                                                                                        <a:gd name="T64" fmla="*/ 588 w 460"/>
                                                                                        <a:gd name="T65" fmla="*/ 3070 h 1058"/>
                                                                                        <a:gd name="T66" fmla="*/ 378 w 460"/>
                                                                                        <a:gd name="T67" fmla="*/ 3070 h 1058"/>
                                                                                        <a:gd name="T68" fmla="*/ 378 w 460"/>
                                                                                        <a:gd name="T69" fmla="*/ 3015 h 1058"/>
                                                                                        <a:gd name="T70" fmla="*/ 378 w 460"/>
                                                                                        <a:gd name="T71" fmla="*/ 2793 h 1058"/>
                                                                                        <a:gd name="T72" fmla="*/ 291 w 460"/>
                                                                                        <a:gd name="T73" fmla="*/ 2737 h 1058"/>
                                                                                        <a:gd name="T74" fmla="*/ 248 w 460"/>
                                                                                        <a:gd name="T75" fmla="*/ 2685 h 1058"/>
                                                                                        <a:gd name="T76" fmla="*/ 210 w 460"/>
                                                                                        <a:gd name="T77" fmla="*/ 2737 h 1058"/>
                                                                                        <a:gd name="T78" fmla="*/ 167 w 460"/>
                                                                                        <a:gd name="T79" fmla="*/ 2793 h 1058"/>
                                                                                        <a:gd name="T80" fmla="*/ 127 w 460"/>
                                                                                        <a:gd name="T81" fmla="*/ 2737 h 1058"/>
                                                                                        <a:gd name="T82" fmla="*/ 42 w 460"/>
                                                                                        <a:gd name="T83" fmla="*/ 2737 h 1058"/>
                                                                                        <a:gd name="T84" fmla="*/ 42 w 460"/>
                                                                                        <a:gd name="T85" fmla="*/ 2685 h 1058"/>
                                                                                        <a:gd name="T86" fmla="*/ 167 w 460"/>
                                                                                        <a:gd name="T87" fmla="*/ 2411 h 1058"/>
                                                                                        <a:gd name="T88" fmla="*/ 291 w 460"/>
                                                                                        <a:gd name="T89" fmla="*/ 2302 h 1058"/>
                                                                                        <a:gd name="T90" fmla="*/ 420 w 460"/>
                                                                                        <a:gd name="T91" fmla="*/ 2027 h 1058"/>
                                                                                        <a:gd name="T92" fmla="*/ 508 w 460"/>
                                                                                        <a:gd name="T93" fmla="*/ 1917 h 1058"/>
                                                                                        <a:gd name="T94" fmla="*/ 508 w 460"/>
                                                                                        <a:gd name="T95" fmla="*/ 1703 h 1058"/>
                                                                                        <a:gd name="T96" fmla="*/ 549 w 460"/>
                                                                                        <a:gd name="T97" fmla="*/ 1478 h 1058"/>
                                                                                        <a:gd name="T98" fmla="*/ 588 w 460"/>
                                                                                        <a:gd name="T99" fmla="*/ 1258 h 1058"/>
                                                                                        <a:gd name="T100" fmla="*/ 588 w 460"/>
                                                                                        <a:gd name="T101" fmla="*/ 934 h 1058"/>
                                                                                        <a:gd name="T102" fmla="*/ 462 w 460"/>
                                                                                        <a:gd name="T103" fmla="*/ 709 h 1058"/>
                                                                                        <a:gd name="T104" fmla="*/ 340 w 460"/>
                                                                                        <a:gd name="T105" fmla="*/ 108 h 1058"/>
                                                                                        <a:gd name="T106" fmla="*/ 0 60000 65536"/>
                                                                                        <a:gd name="T107" fmla="*/ 0 60000 65536"/>
                                                                                        <a:gd name="T108" fmla="*/ 0 60000 65536"/>
                                                                                        <a:gd name="T109" fmla="*/ 0 60000 65536"/>
                                                                                        <a:gd name="T110" fmla="*/ 0 60000 65536"/>
                                                                                        <a:gd name="T111" fmla="*/ 0 60000 65536"/>
                                                                                        <a:gd name="T112" fmla="*/ 0 60000 65536"/>
                                                                                        <a:gd name="T113" fmla="*/ 0 60000 65536"/>
                                                                                        <a:gd name="T114" fmla="*/ 0 60000 65536"/>
                                                                                        <a:gd name="T115" fmla="*/ 0 60000 65536"/>
                                                                                        <a:gd name="T116" fmla="*/ 0 60000 65536"/>
                                                                                        <a:gd name="T117" fmla="*/ 0 60000 65536"/>
                                                                                        <a:gd name="T118" fmla="*/ 0 60000 65536"/>
                                                                                        <a:gd name="T119" fmla="*/ 0 60000 65536"/>
                                                                                        <a:gd name="T120" fmla="*/ 0 60000 65536"/>
                                                                                        <a:gd name="T121" fmla="*/ 0 60000 65536"/>
                                                                                        <a:gd name="T122" fmla="*/ 0 60000 65536"/>
                                                                                        <a:gd name="T123" fmla="*/ 0 60000 65536"/>
                                                                                        <a:gd name="T124" fmla="*/ 0 60000 65536"/>
                                                                                        <a:gd name="T125" fmla="*/ 0 60000 65536"/>
                                                                                        <a:gd name="T126" fmla="*/ 0 60000 65536"/>
                                                                                        <a:gd name="T127" fmla="*/ 0 60000 65536"/>
                                                                                        <a:gd name="T128" fmla="*/ 0 60000 65536"/>
                                                                                        <a:gd name="T129" fmla="*/ 0 60000 65536"/>
                                                                                        <a:gd name="T130" fmla="*/ 0 60000 65536"/>
                                                                                        <a:gd name="T131" fmla="*/ 0 60000 65536"/>
                                                                                        <a:gd name="T132" fmla="*/ 0 60000 65536"/>
                                                                                        <a:gd name="T133" fmla="*/ 0 60000 65536"/>
                                                                                        <a:gd name="T134" fmla="*/ 0 60000 65536"/>
                                                                                        <a:gd name="T135" fmla="*/ 0 60000 65536"/>
                                                                                        <a:gd name="T136" fmla="*/ 0 60000 65536"/>
                                                                                        <a:gd name="T137" fmla="*/ 0 60000 65536"/>
                                                                                        <a:gd name="T138" fmla="*/ 0 60000 65536"/>
                                                                                        <a:gd name="T139" fmla="*/ 0 60000 65536"/>
                                                                                        <a:gd name="T140" fmla="*/ 0 60000 65536"/>
                                                                                        <a:gd name="T141" fmla="*/ 0 60000 65536"/>
                                                                                        <a:gd name="T142" fmla="*/ 0 60000 65536"/>
                                                                                        <a:gd name="T143" fmla="*/ 0 60000 65536"/>
                                                                                        <a:gd name="T144" fmla="*/ 0 60000 65536"/>
                                                                                        <a:gd name="T145" fmla="*/ 0 60000 65536"/>
                                                                                        <a:gd name="T146" fmla="*/ 0 60000 65536"/>
                                                                                        <a:gd name="T147" fmla="*/ 0 60000 65536"/>
                                                                                        <a:gd name="T148" fmla="*/ 0 60000 65536"/>
                                                                                        <a:gd name="T149" fmla="*/ 0 60000 65536"/>
                                                                                        <a:gd name="T150" fmla="*/ 0 60000 65536"/>
                                                                                        <a:gd name="T151" fmla="*/ 0 60000 65536"/>
                                                                                        <a:gd name="T152" fmla="*/ 0 60000 65536"/>
                                                                                        <a:gd name="T153" fmla="*/ 0 60000 65536"/>
                                                                                        <a:gd name="T154" fmla="*/ 0 60000 65536"/>
                                                                                        <a:gd name="T155" fmla="*/ 0 60000 65536"/>
                                                                                        <a:gd name="T156" fmla="*/ 0 60000 65536"/>
                                                                                        <a:gd name="T157" fmla="*/ 0 60000 65536"/>
                                                                                        <a:gd name="T158" fmla="*/ 0 60000 65536"/>
                                                                                        <a:gd name="T159" fmla="*/ 0 w 460"/>
                                                                                        <a:gd name="T160" fmla="*/ 0 h 1058"/>
                                                                                        <a:gd name="T161" fmla="*/ 460 w 460"/>
                                                                                        <a:gd name="T162" fmla="*/ 1058 h 1058"/>
                                                                                      </a:gdLst>
                                                                                      <a:ahLst/>
                                                                                      <a:cxnLst>
                                                                                        <a:cxn ang="T106">
                                                                                          <a:pos x="T0" y="T1"/>
                                                                                        </a:cxn>
                                                                                        <a:cxn ang="T107">
                                                                                          <a:pos x="T2" y="T3"/>
                                                                                        </a:cxn>
                                                                                        <a:cxn ang="T108">
                                                                                          <a:pos x="T4" y="T5"/>
                                                                                        </a:cxn>
                                                                                        <a:cxn ang="T109">
                                                                                          <a:pos x="T6" y="T7"/>
                                                                                        </a:cxn>
                                                                                        <a:cxn ang="T110">
                                                                                          <a:pos x="T8" y="T9"/>
                                                                                        </a:cxn>
                                                                                        <a:cxn ang="T111">
                                                                                          <a:pos x="T10" y="T11"/>
                                                                                        </a:cxn>
                                                                                        <a:cxn ang="T112">
                                                                                          <a:pos x="T12" y="T13"/>
                                                                                        </a:cxn>
                                                                                        <a:cxn ang="T113">
                                                                                          <a:pos x="T14" y="T15"/>
                                                                                        </a:cxn>
                                                                                        <a:cxn ang="T114">
                                                                                          <a:pos x="T16" y="T17"/>
                                                                                        </a:cxn>
                                                                                        <a:cxn ang="T115">
                                                                                          <a:pos x="T18" y="T19"/>
                                                                                        </a:cxn>
                                                                                        <a:cxn ang="T116">
                                                                                          <a:pos x="T20" y="T21"/>
                                                                                        </a:cxn>
                                                                                        <a:cxn ang="T117">
                                                                                          <a:pos x="T22" y="T23"/>
                                                                                        </a:cxn>
                                                                                        <a:cxn ang="T118">
                                                                                          <a:pos x="T24" y="T25"/>
                                                                                        </a:cxn>
                                                                                        <a:cxn ang="T119">
                                                                                          <a:pos x="T26" y="T27"/>
                                                                                        </a:cxn>
                                                                                        <a:cxn ang="T120">
                                                                                          <a:pos x="T28" y="T29"/>
                                                                                        </a:cxn>
                                                                                        <a:cxn ang="T121">
                                                                                          <a:pos x="T30" y="T31"/>
                                                                                        </a:cxn>
                                                                                        <a:cxn ang="T122">
                                                                                          <a:pos x="T32" y="T33"/>
                                                                                        </a:cxn>
                                                                                        <a:cxn ang="T123">
                                                                                          <a:pos x="T34" y="T35"/>
                                                                                        </a:cxn>
                                                                                        <a:cxn ang="T124">
                                                                                          <a:pos x="T36" y="T37"/>
                                                                                        </a:cxn>
                                                                                        <a:cxn ang="T125">
                                                                                          <a:pos x="T38" y="T39"/>
                                                                                        </a:cxn>
                                                                                        <a:cxn ang="T126">
                                                                                          <a:pos x="T40" y="T41"/>
                                                                                        </a:cxn>
                                                                                        <a:cxn ang="T127">
                                                                                          <a:pos x="T42" y="T43"/>
                                                                                        </a:cxn>
                                                                                        <a:cxn ang="T128">
                                                                                          <a:pos x="T44" y="T45"/>
                                                                                        </a:cxn>
                                                                                        <a:cxn ang="T129">
                                                                                          <a:pos x="T46" y="T47"/>
                                                                                        </a:cxn>
                                                                                        <a:cxn ang="T130">
                                                                                          <a:pos x="T48" y="T49"/>
                                                                                        </a:cxn>
                                                                                        <a:cxn ang="T131">
                                                                                          <a:pos x="T50" y="T51"/>
                                                                                        </a:cxn>
                                                                                        <a:cxn ang="T132">
                                                                                          <a:pos x="T52" y="T53"/>
                                                                                        </a:cxn>
                                                                                        <a:cxn ang="T133">
                                                                                          <a:pos x="T54" y="T55"/>
                                                                                        </a:cxn>
                                                                                        <a:cxn ang="T134">
                                                                                          <a:pos x="T56" y="T57"/>
                                                                                        </a:cxn>
                                                                                        <a:cxn ang="T135">
                                                                                          <a:pos x="T58" y="T59"/>
                                                                                        </a:cxn>
                                                                                        <a:cxn ang="T136">
                                                                                          <a:pos x="T60" y="T61"/>
                                                                                        </a:cxn>
                                                                                        <a:cxn ang="T137">
                                                                                          <a:pos x="T62" y="T63"/>
                                                                                        </a:cxn>
                                                                                        <a:cxn ang="T138">
                                                                                          <a:pos x="T64" y="T65"/>
                                                                                        </a:cxn>
                                                                                        <a:cxn ang="T139">
                                                                                          <a:pos x="T66" y="T67"/>
                                                                                        </a:cxn>
                                                                                        <a:cxn ang="T140">
                                                                                          <a:pos x="T68" y="T69"/>
                                                                                        </a:cxn>
                                                                                        <a:cxn ang="T141">
                                                                                          <a:pos x="T70" y="T71"/>
                                                                                        </a:cxn>
                                                                                        <a:cxn ang="T142">
                                                                                          <a:pos x="T72" y="T73"/>
                                                                                        </a:cxn>
                                                                                        <a:cxn ang="T143">
                                                                                          <a:pos x="T74" y="T75"/>
                                                                                        </a:cxn>
                                                                                        <a:cxn ang="T144">
                                                                                          <a:pos x="T76" y="T77"/>
                                                                                        </a:cxn>
                                                                                        <a:cxn ang="T145">
                                                                                          <a:pos x="T78" y="T79"/>
                                                                                        </a:cxn>
                                                                                        <a:cxn ang="T146">
                                                                                          <a:pos x="T80" y="T81"/>
                                                                                        </a:cxn>
                                                                                        <a:cxn ang="T147">
                                                                                          <a:pos x="T82" y="T83"/>
                                                                                        </a:cxn>
                                                                                        <a:cxn ang="T148">
                                                                                          <a:pos x="T84" y="T85"/>
                                                                                        </a:cxn>
                                                                                        <a:cxn ang="T149">
                                                                                          <a:pos x="T86" y="T87"/>
                                                                                        </a:cxn>
                                                                                        <a:cxn ang="T150">
                                                                                          <a:pos x="T88" y="T89"/>
                                                                                        </a:cxn>
                                                                                        <a:cxn ang="T151">
                                                                                          <a:pos x="T90" y="T91"/>
                                                                                        </a:cxn>
                                                                                        <a:cxn ang="T152">
                                                                                          <a:pos x="T92" y="T93"/>
                                                                                        </a:cxn>
                                                                                        <a:cxn ang="T153">
                                                                                          <a:pos x="T94" y="T95"/>
                                                                                        </a:cxn>
                                                                                        <a:cxn ang="T154">
                                                                                          <a:pos x="T96" y="T97"/>
                                                                                        </a:cxn>
                                                                                        <a:cxn ang="T155">
                                                                                          <a:pos x="T98" y="T99"/>
                                                                                        </a:cxn>
                                                                                        <a:cxn ang="T156">
                                                                                          <a:pos x="T100" y="T101"/>
                                                                                        </a:cxn>
                                                                                        <a:cxn ang="T157">
                                                                                          <a:pos x="T102" y="T103"/>
                                                                                        </a:cxn>
                                                                                        <a:cxn ang="T158">
                                                                                          <a:pos x="T104" y="T105"/>
                                                                                        </a:cxn>
                                                                                      </a:cxnLst>
                                                                                      <a:rect l="T159" t="T160" r="T161" b="T162"/>
                                                                                      <a:pathLst>
                                                                                        <a:path w="460" h="1058">
                                                                                          <a:moveTo>
                                                                                            <a:pt x="386" y="1058"/>
                                                                                          </a:moveTo>
                                                                                          <a:lnTo>
                                                                                            <a:pt x="378" y="104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103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10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101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9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8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97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5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94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4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9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0" y="91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1" y="9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1" y="9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0" y="89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1" y="8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8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83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8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94" y="8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02" y="81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9" y="80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27" y="77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9" y="77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27" y="7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7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7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76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52" y="7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0" y="74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52" y="72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7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71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70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69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68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6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52" y="67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52" y="66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0" y="6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60" y="64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52" y="63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44" y="62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61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60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35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27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9" y="5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1" y="57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02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94" y="5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86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8" y="55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0" y="54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70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61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53" y="53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45" y="53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7" y="53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9" y="52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51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20" y="49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12" y="4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4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49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8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7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7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5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04" y="44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96" y="44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79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63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5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22" y="4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14" y="41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9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81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72" y="43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4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48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42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4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4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41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40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39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38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3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3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36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36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3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37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0" y="36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" y="36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6" y="35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25" y="33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33" y="32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9" y="31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30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30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74" y="28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27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272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25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25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23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22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22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21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98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9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23" y="18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69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6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5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15" y="12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107" y="117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9" y="103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90" y="95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81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82" y="66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66" y="14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57" y="0"/>
                                                                                          </a:lnTo>
                                                                                          <a:lnTo>
                                                                                            <a:pt x="41" y="0"/>
                                                                                          </a:lnTo>
                                                                                        </a:path>
                                                                                      </a:pathLst>
                                                                                    </a:custGeom>
                                                                                    <a:noFill/>
                                                                                    <a:ln w="12700">
                                                                                      <a:solidFill>
                                                                                        <a:schemeClr val="tx1"/>
                                                                                      </a:solidFill>
                                                                                      <a:prstDash val="solid"/>
                                                                                      <a:round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  <p:sp>
                                                                                  <p:nvSpPr>
                                                                                    <p:cNvPr id="182" name="Rectangle 96"/>
                                                                                    <p:cNvSpPr>
                                                                                      <a:spLocks noChangeArrowheads="1"/>
                                                                                    </p:cNvSpPr>
                                                                                    <p:nvPr/>
                                                                                  </p:nvSpPr>
                                                                                  <p:spPr bwMode="auto">
                                                                                    <a:xfrm>
                                                                                      <a:off x="2601" y="1700"/>
                                                                                      <a:ext cx="345" cy="124"/>
                                                                                    </a:xfrm>
                                                                                    <a:prstGeom prst="rect">
                                                                                      <a:avLst/>
                                                                                    </a:prstGeom>
                                                                                    <a:noFill/>
                                                                                    <a:ln w="9525">
                                                                                      <a:noFill/>
                                                                                      <a:miter lim="800000"/>
                                                                                      <a:headEnd/>
                                                                                      <a:tailEnd/>
                                                                                    </a:ln>
                                                                                  </p:spPr>
                                                                                  <p:txBody>
                                                                                    <a:bodyPr/>
                                                                                    <a:lstStyle/>
                                                                                    <a:p>
                                                                                      <a:endParaRPr lang="fr-FR"/>
                                                                                    </a:p>
                                                                                  </p:txBody>
                                                                                </p:sp>
                                                                              </p:grpSp>
                                                                              <p:sp>
                                                                                <p:nvSpPr>
                                                                                  <p:cNvPr id="170" name="ZoneTexte 55"/>
                                                                                  <p:cNvSpPr txBox="1">
                                                                                    <a:spLocks noChangeArrowheads="1"/>
                                                                                  </p:cNvSpPr>
                                                                                  <p:nvPr/>
                                                                                </p:nvSpPr>
                                                                                <p:spPr bwMode="auto">
                                                                                  <a:xfrm>
                                                                                    <a:off x="3286116" y="3357562"/>
                                                                                    <a:ext cx="500066" cy="523220"/>
                                                                                  </a:xfrm>
                                                                                  <a:prstGeom prst="rect">
                                                                                    <a:avLst/>
                                                                                  </a:prstGeom>
                                                                                  <a:noFill/>
                                                                                  <a:ln w="9525">
                                                                                    <a:noFill/>
                                                                                    <a:miter lim="800000"/>
                                                                                    <a:headEnd/>
                                                                                    <a:tailEnd/>
                                                                                  </a:ln>
                                                                                </p:spPr>
                                                                                <p:txBody>
                                                                                  <a:bodyPr wrap="square">
                                                                                    <a:spAutoFit/>
                                                                                  </a:bodyPr>
                                                                                  <a:lstStyle/>
                                                                                  <a:p>
                                                                                    <a:pPr>
                                                                                      <a:buFont typeface="Arial" pitchFamily="34" charset="0"/>
                                                                                      <a:buChar char="•"/>
                                                                                    </a:pPr>
                                                                                    <a:r>
                                                                                      <a:rPr lang="fr-FR" sz="2800" b="1" dirty="0">
                                                                                        <a:solidFill>
                                                                                          <a:srgbClr val="00B050"/>
                                                                                        </a:solidFill>
                                                                                      </a:rPr>
                                                                                      <a:t> </a:t>
                                                                                    </a:r>
                                                                                  </a:p>
                                                                                </p:txBody>
                                                                              </p:sp>
                                                                            </p:grpSp>
                                                                            <p:sp>
                                                                              <p:nvSpPr>
                                                                                <p:cNvPr id="168" name="ZoneTexte 55"/>
                                                                                <p:cNvSpPr txBox="1">
                                                                                  <a:spLocks noChangeArrowheads="1"/>
                                                                                </p:cNvSpPr>
                                                                                <p:nvPr/>
                                                                              </p:nvSpPr>
                                                                              <p:spPr bwMode="auto">
                                                                                <a:xfrm>
                                                                                  <a:off x="6072198" y="1142984"/>
                                                                                  <a:ext cx="500066" cy="523220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noFill/>
                                                                                <a:ln w="9525">
                                                                                  <a:noFill/>
                                                                                  <a:miter lim="800000"/>
                                                                                  <a:headEnd/>
                                                                                  <a:tailEnd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wrap="square">
                                                                                  <a:sp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>
                                                                                    <a:buFont typeface="Arial" pitchFamily="34" charset="0"/>
                                                                                    <a:buChar char="•"/>
                                                                                  </a:pPr>
                                                                                  <a:r>
                                                                                    <a:rPr lang="fr-FR" sz="2800" b="1" dirty="0">
                                                                                      <a:solidFill>
                                                                                        <a:srgbClr val="00B050"/>
                                                                                      </a:solidFill>
                                                                                    </a:rPr>
                                                                                    <a:t> </a:t>
                                                                                  </a: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  <p:sp>
                                                                      <p:nvSpPr>
                                                                        <p:cNvPr id="160" name="ZoneTexte 55"/>
                                                                        <p:cNvSpPr txBox="1">
                                                                          <a:spLocks noChangeArrowheads="1"/>
                                                                        </p:cNvSpPr>
                                                                        <p:nvPr/>
                                                                      </p:nvSpPr>
                                                                      <p:spPr bwMode="auto">
                                                                        <a:xfrm>
                                                                          <a:off x="5000628" y="4143380"/>
                                                                          <a:ext cx="447558" cy="523220"/>
                                                                        </a:xfrm>
                                                                        <a:prstGeom prst="rect">
                                                                          <a:avLst/>
                                                                        </a:prstGeom>
                                                                        <a:noFill/>
                                                                        <a:ln w="9525">
                                                                          <a:noFill/>
                                                                          <a:miter lim="800000"/>
                                                                          <a:headEnd/>
                                                                          <a:tailEnd/>
                                                                        </a:ln>
                                                                      </p:spPr>
                                                                      <p:txBody>
                                                                        <a:bodyPr wrap="none">
                                                                          <a:spAutoFit/>
                                                                        </a:bodyPr>
                                                                        <a:lstStyle/>
                                                                        <a:p>
                                                                          <a:pPr>
                                                                            <a:buFont typeface="Wingdings" pitchFamily="2" charset="2"/>
                                                                            <a:buChar char="§"/>
                                                                          </a:pPr>
                                                                          <a:r>
                                                                            <a:rPr lang="fr-FR" sz="2800" b="1" dirty="0">
                                                                              <a:solidFill>
                                                                                <a:srgbClr val="FF0000"/>
                                                                              </a:solidFill>
                                                                            </a:rPr>
                                                                            <a:t> </a:t>
                                                                          </a:r>
                                                                        </a:p>
                                                                      </p:txBody>
                                                                    </p: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  <p:sp>
                                                              <p:nvSpPr>
                                                                <p:cNvPr id="151" name="ZoneTexte 55"/>
                                                                <p:cNvSpPr txBox="1">
                                                                  <a:spLocks noChangeArrowheads="1"/>
                                                                </p:cNvSpPr>
                                                                <p:nvPr/>
                                                              </p:nvSpPr>
                                                              <p:spPr bwMode="auto">
                                                                <a:xfrm>
                                                                  <a:off x="4000496" y="5072074"/>
                                                                  <a:ext cx="500066" cy="523220"/>
                                                                </a:xfrm>
                                                                <a:prstGeom prst="rect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w="9525">
                                                                  <a:noFill/>
                                                                  <a:miter lim="800000"/>
                                                                  <a:headEnd/>
                                                                  <a:tailEnd/>
                                                                </a:ln>
                                                              </p:spPr>
                                                              <p:txBody>
                                                                <a:bodyPr wrap="square">
                                                                  <a:spAutoFit/>
                                                                </a:bodyPr>
                                                                <a:lstStyle/>
                                                                <a:p>
                                                                  <a:pPr>
                                                                    <a:buFont typeface="Arial" pitchFamily="34" charset="0"/>
                                                                    <a:buChar char="•"/>
                                                                  </a:pPr>
                                                                  <a:r>
                                                                    <a:rPr lang="fr-FR" sz="2800" b="1" dirty="0">
                                                                      <a:solidFill>
                                                                        <a:srgbClr val="00B050"/>
                                                                      </a:solidFill>
                                                                    </a:rPr>
                                                                    <a:t> </a:t>
                                                                  </a:r>
                                                                </a:p>
                                                              </p:txBody>
                                                            </p: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  <p:sp>
                                      <p:nvSpPr>
                                        <p:cNvPr id="119" name="ZoneTexte 55"/>
                                        <p:cNvSpPr txBox="1">
                                          <a:spLocks noChangeArrowheads="1"/>
                                        </p:cNvSpPr>
                                        <p:nvPr/>
                                      </p:nvSpPr>
                                      <p:spPr bwMode="auto">
                                        <a:xfrm>
                                          <a:off x="3286116" y="2428868"/>
                                          <a:ext cx="500066" cy="523220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  <a:ln w="9525">
                                          <a:noFill/>
                                          <a:miter lim="800000"/>
                                          <a:headEnd/>
                                          <a:tailEnd/>
                                        </a:ln>
                                      </p:spPr>
                                      <p:txBody>
                                        <a:bodyPr wrap="square">
                                          <a:spAutoFit/>
                                        </a:bodyPr>
                                        <a:lstStyle/>
                                        <a:p>
                                          <a:pPr>
                                            <a:buFont typeface="Arial" pitchFamily="34" charset="0"/>
                                            <a:buChar char="•"/>
                                          </a:pPr>
                                          <a:r>
                                            <a:rPr lang="fr-FR" sz="2800" b="1" dirty="0">
                                              <a:solidFill>
                                                <a:srgbClr val="00B050"/>
                                              </a:solidFill>
                                            </a:rPr>
                                            <a:t> </a:t>
                                          </a:r>
                                        </a:p>
                                      </p:txBody>
                                    </p:sp>
                                  </p:grpSp>
                                </p:grpSp>
                                <p:sp>
                                  <p:nvSpPr>
                                    <p:cNvPr id="115" name="ZoneTexte 55"/>
                                    <p:cNvSpPr txBox="1">
                                      <a:spLocks noChangeArrowheads="1"/>
                                    </p:cNvSpPr>
                                    <p:nvPr/>
                                  </p:nvSpPr>
                                  <p:spPr bwMode="auto">
                                    <a:xfrm>
                                      <a:off x="6357950" y="1357298"/>
                                      <a:ext cx="500066" cy="52322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  <p:txBody>
                                    <a:bodyPr wrap="square">
                                      <a:spAutoFit/>
                                    </a:bodyPr>
                                    <a:lstStyle/>
                                    <a:p>
                                      <a:pPr>
                                        <a:buFont typeface="Arial" pitchFamily="34" charset="0"/>
                                        <a:buChar char="•"/>
                                      </a:pPr>
                                      <a:r>
                                        <a:rPr lang="fr-FR" sz="2800" b="1" dirty="0">
                                          <a:solidFill>
                                            <a:srgbClr val="00B050"/>
                                          </a:solidFill>
                                        </a:rPr>
                                        <a:t> </a:t>
                                      </a: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113" name="ZoneTexte 55"/>
                                  <p:cNvSpPr txBox="1">
                                    <a:spLocks noChangeArrowheads="1"/>
                                  </p:cNvSpPr>
                                  <p:nvPr/>
                                </p:nvSpPr>
                                <p:spPr bwMode="auto">
                                  <a:xfrm>
                                    <a:off x="7858148" y="2928934"/>
                                    <a:ext cx="500066" cy="52322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9525">
                                    <a:noFill/>
                                    <a:miter lim="800000"/>
                                    <a:headEnd/>
                                    <a:tailEnd/>
                                  </a:ln>
                                </p:spPr>
                                <p:txBody>
                                  <a:bodyPr wrap="square">
                                    <a:spAutoFit/>
                                  </a:bodyPr>
                                  <a:lstStyle/>
                                  <a:p>
                                    <a:pPr>
                                      <a:buFont typeface="Arial" pitchFamily="34" charset="0"/>
                                      <a:buChar char="•"/>
                                    </a:pPr>
                                    <a:r>
                                      <a:rPr lang="fr-FR" sz="2800" b="1" dirty="0">
                                        <a:solidFill>
                                          <a:srgbClr val="00B050"/>
                                        </a:solidFill>
                                      </a:rPr>
                                      <a:t> 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11" name="ZoneTexte 5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86578" y="4786322"/>
                                  <a:ext cx="500066" cy="52322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9525">
                                  <a:noFill/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wrap="square">
                                  <a:spAutoFit/>
                                </a:bodyPr>
                                <a:lstStyle/>
                                <a:p>
                                  <a:pPr>
                                    <a:buFont typeface="Arial" pitchFamily="34" charset="0"/>
                                    <a:buChar char="•"/>
                                  </a:pPr>
                                  <a:r>
                                    <a:rPr lang="fr-FR" sz="2800" b="1" dirty="0">
                                      <a:solidFill>
                                        <a:srgbClr val="00B050"/>
                                      </a:solidFill>
                                    </a:rPr>
                                    <a:t> 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09" name="ZoneTexte 55"/>
                              <p:cNvSpPr txBox="1"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6500826" y="5072074"/>
                                <a:ext cx="500066" cy="523220"/>
                              </a:xfrm>
                              <a:prstGeom prst="rect">
                                <a:avLst/>
                              </a:prstGeom>
                              <a:noFill/>
                              <a:ln w="9525">
                                <a:noFill/>
                                <a:miter lim="800000"/>
                                <a:headEnd/>
                                <a:tailEnd/>
                              </a:ln>
                            </p:spPr>
                            <p:txBody>
                              <a:bodyPr wrap="square">
                                <a:spAutoFit/>
                              </a:bodyPr>
                              <a:lstStyle/>
                              <a:p>
                                <a:pPr>
                                  <a:buFont typeface="Arial" pitchFamily="34" charset="0"/>
                                  <a:buChar char="•"/>
                                </a:pPr>
                                <a:r>
                                  <a:rPr lang="fr-FR" sz="2800" b="1" dirty="0">
                                    <a:solidFill>
                                      <a:srgbClr val="00B050"/>
                                    </a:solidFill>
                                  </a:rPr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07" name="ZoneTexte 55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415744" y="5452442"/>
                              <a:ext cx="447558" cy="523220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pPr>
                                <a:buFont typeface="Wingdings" pitchFamily="2" charset="2"/>
                                <a:buChar char="§"/>
                              </a:pPr>
                              <a:r>
                                <a:rPr lang="fr-FR" sz="2800" b="1" dirty="0">
                                  <a:solidFill>
                                    <a:srgbClr val="FF0000"/>
                                  </a:solidFill>
                                </a:rPr>
                                <a:t> </a:t>
                              </a: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101" name="ZoneTexte 5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43306" y="5715016"/>
                        <a:ext cx="447558" cy="52322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>
                          <a:buFont typeface="Wingdings" pitchFamily="2" charset="2"/>
                          <a:buChar char="§"/>
                        </a:pPr>
                        <a:r>
                          <a:rPr lang="fr-FR" sz="2800" b="1" dirty="0">
                            <a:solidFill>
                              <a:srgbClr val="FF0000"/>
                            </a:solidFill>
                          </a:rPr>
                          <a:t> </a:t>
                        </a:r>
                      </a:p>
                    </p:txBody>
                  </p:sp>
                </p:grpSp>
              </p:grpSp>
            </p:grpSp>
            <p:sp>
              <p:nvSpPr>
                <p:cNvPr id="95" name="ZoneTexte 55"/>
                <p:cNvSpPr txBox="1">
                  <a:spLocks noChangeArrowheads="1"/>
                </p:cNvSpPr>
                <p:nvPr/>
              </p:nvSpPr>
              <p:spPr bwMode="auto">
                <a:xfrm>
                  <a:off x="4214810" y="2643182"/>
                  <a:ext cx="500066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buFont typeface="Arial" pitchFamily="34" charset="0"/>
                    <a:buChar char="•"/>
                  </a:pPr>
                  <a:r>
                    <a:rPr lang="fr-FR" sz="2800" b="1" dirty="0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</p:grpSp>
        </p:grpSp>
        <p:sp>
          <p:nvSpPr>
            <p:cNvPr id="185" name="ZoneTexte 55"/>
            <p:cNvSpPr txBox="1">
              <a:spLocks noChangeArrowheads="1"/>
            </p:cNvSpPr>
            <p:nvPr/>
          </p:nvSpPr>
          <p:spPr bwMode="auto">
            <a:xfrm>
              <a:off x="4143372" y="6000768"/>
              <a:ext cx="50006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fr-FR" sz="2800" b="1" dirty="0">
                  <a:solidFill>
                    <a:srgbClr val="00B050"/>
                  </a:solidFill>
                </a:rPr>
                <a:t> </a:t>
              </a:r>
            </a:p>
          </p:txBody>
        </p:sp>
      </p:grpSp>
      <p:sp>
        <p:nvSpPr>
          <p:cNvPr id="187" name="ZoneTexte 55"/>
          <p:cNvSpPr txBox="1">
            <a:spLocks noChangeArrowheads="1"/>
          </p:cNvSpPr>
          <p:nvPr/>
        </p:nvSpPr>
        <p:spPr bwMode="auto">
          <a:xfrm>
            <a:off x="3500430" y="6334780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88" name="ZoneTexte 55"/>
          <p:cNvSpPr txBox="1">
            <a:spLocks noChangeArrowheads="1"/>
          </p:cNvSpPr>
          <p:nvPr/>
        </p:nvSpPr>
        <p:spPr bwMode="auto">
          <a:xfrm>
            <a:off x="4071934" y="6143644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89" name="ZoneTexte 55"/>
          <p:cNvSpPr txBox="1">
            <a:spLocks noChangeArrowheads="1"/>
          </p:cNvSpPr>
          <p:nvPr/>
        </p:nvSpPr>
        <p:spPr bwMode="auto">
          <a:xfrm>
            <a:off x="4857752" y="5929330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0" name="ZoneTexte 55"/>
          <p:cNvSpPr txBox="1">
            <a:spLocks noChangeArrowheads="1"/>
          </p:cNvSpPr>
          <p:nvPr/>
        </p:nvSpPr>
        <p:spPr bwMode="auto">
          <a:xfrm>
            <a:off x="5429256" y="5786454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1" name="ZoneTexte 55"/>
          <p:cNvSpPr txBox="1">
            <a:spLocks noChangeArrowheads="1"/>
          </p:cNvSpPr>
          <p:nvPr/>
        </p:nvSpPr>
        <p:spPr bwMode="auto">
          <a:xfrm>
            <a:off x="5929322" y="5786454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2" name="ZoneTexte 55"/>
          <p:cNvSpPr txBox="1">
            <a:spLocks noChangeArrowheads="1"/>
          </p:cNvSpPr>
          <p:nvPr/>
        </p:nvSpPr>
        <p:spPr bwMode="auto">
          <a:xfrm>
            <a:off x="6643702" y="5715016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3" name="ZoneTexte 55"/>
          <p:cNvSpPr txBox="1">
            <a:spLocks noChangeArrowheads="1"/>
          </p:cNvSpPr>
          <p:nvPr/>
        </p:nvSpPr>
        <p:spPr bwMode="auto">
          <a:xfrm>
            <a:off x="6858016" y="5715016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4" name="ZoneTexte 55"/>
          <p:cNvSpPr txBox="1">
            <a:spLocks noChangeArrowheads="1"/>
          </p:cNvSpPr>
          <p:nvPr/>
        </p:nvSpPr>
        <p:spPr bwMode="auto">
          <a:xfrm>
            <a:off x="7072330" y="5715016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5" name="ZoneTexte 55"/>
          <p:cNvSpPr txBox="1">
            <a:spLocks noChangeArrowheads="1"/>
          </p:cNvSpPr>
          <p:nvPr/>
        </p:nvSpPr>
        <p:spPr bwMode="auto">
          <a:xfrm>
            <a:off x="7929586" y="5715016"/>
            <a:ext cx="391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6" name="ZoneTexte 55"/>
          <p:cNvSpPr txBox="1">
            <a:spLocks noChangeArrowheads="1"/>
          </p:cNvSpPr>
          <p:nvPr/>
        </p:nvSpPr>
        <p:spPr bwMode="auto">
          <a:xfrm>
            <a:off x="4214810" y="6072206"/>
            <a:ext cx="461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◊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7" name="ZoneTexte 55"/>
          <p:cNvSpPr txBox="1">
            <a:spLocks noChangeArrowheads="1"/>
          </p:cNvSpPr>
          <p:nvPr/>
        </p:nvSpPr>
        <p:spPr bwMode="auto">
          <a:xfrm>
            <a:off x="8001024" y="5715016"/>
            <a:ext cx="461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◊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8" name="ZoneTexte 55"/>
          <p:cNvSpPr txBox="1">
            <a:spLocks noChangeArrowheads="1"/>
          </p:cNvSpPr>
          <p:nvPr/>
        </p:nvSpPr>
        <p:spPr bwMode="auto">
          <a:xfrm>
            <a:off x="4143372" y="6215082"/>
            <a:ext cx="539772" cy="48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2800" b="1" dirty="0">
                <a:solidFill>
                  <a:srgbClr val="00B0F0"/>
                </a:solidFill>
              </a:rPr>
              <a:t> </a:t>
            </a:r>
          </a:p>
        </p:txBody>
      </p:sp>
      <p:sp>
        <p:nvSpPr>
          <p:cNvPr id="199" name="ZoneTexte 55"/>
          <p:cNvSpPr txBox="1">
            <a:spLocks noChangeArrowheads="1"/>
          </p:cNvSpPr>
          <p:nvPr/>
        </p:nvSpPr>
        <p:spPr bwMode="auto">
          <a:xfrm>
            <a:off x="3071802" y="3786190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♂"/>
            </a:pPr>
            <a:r>
              <a:rPr lang="fr-FR" sz="3200" dirty="0"/>
              <a:t> </a:t>
            </a:r>
          </a:p>
        </p:txBody>
      </p:sp>
      <p:sp>
        <p:nvSpPr>
          <p:cNvPr id="200" name="ZoneTexte 55"/>
          <p:cNvSpPr txBox="1">
            <a:spLocks noChangeArrowheads="1"/>
          </p:cNvSpPr>
          <p:nvPr/>
        </p:nvSpPr>
        <p:spPr bwMode="auto">
          <a:xfrm>
            <a:off x="6786578" y="5500702"/>
            <a:ext cx="4286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♂"/>
            </a:pPr>
            <a:r>
              <a:rPr lang="fr-FR" sz="3200" dirty="0"/>
              <a:t> </a:t>
            </a:r>
          </a:p>
        </p:txBody>
      </p:sp>
      <p:sp>
        <p:nvSpPr>
          <p:cNvPr id="201" name="ZoneTexte 55"/>
          <p:cNvSpPr txBox="1">
            <a:spLocks noChangeArrowheads="1"/>
          </p:cNvSpPr>
          <p:nvPr/>
        </p:nvSpPr>
        <p:spPr bwMode="auto">
          <a:xfrm>
            <a:off x="6929454" y="5786454"/>
            <a:ext cx="4299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/>
              <a:t> </a:t>
            </a:r>
          </a:p>
        </p:txBody>
      </p:sp>
      <p:sp>
        <p:nvSpPr>
          <p:cNvPr id="202" name="ZoneTexte 201"/>
          <p:cNvSpPr txBox="1"/>
          <p:nvPr/>
        </p:nvSpPr>
        <p:spPr>
          <a:xfrm>
            <a:off x="357158" y="1928802"/>
            <a:ext cx="1714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CMS </a:t>
            </a:r>
          </a:p>
          <a:p>
            <a:r>
              <a:rPr lang="fr-FR" sz="2800" dirty="0" smtClean="0"/>
              <a:t>ASECNA</a:t>
            </a:r>
          </a:p>
          <a:p>
            <a:r>
              <a:rPr lang="fr-FR" sz="2800" dirty="0" smtClean="0">
                <a:solidFill>
                  <a:srgbClr val="00B050"/>
                </a:solidFill>
              </a:rPr>
              <a:t>CNRA</a:t>
            </a:r>
          </a:p>
          <a:p>
            <a:r>
              <a:rPr lang="fr-FR" sz="2800" dirty="0" smtClean="0">
                <a:solidFill>
                  <a:srgbClr val="00B0F0"/>
                </a:solidFill>
              </a:rPr>
              <a:t>CRO</a:t>
            </a:r>
            <a:endParaRPr lang="fr-F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/>
          </a:bodyPr>
          <a:lstStyle/>
          <a:p>
            <a:pPr marL="2416175" indent="-2416175"/>
            <a:r>
              <a:rPr lang="fr-CH" sz="3200" dirty="0" smtClean="0"/>
              <a:t>3.4  </a:t>
            </a:r>
            <a:r>
              <a:rPr lang="fr-CH" sz="3200" dirty="0" err="1" smtClean="0"/>
              <a:t>other</a:t>
            </a:r>
            <a:r>
              <a:rPr lang="fr-CH" sz="3200" dirty="0" smtClean="0"/>
              <a:t> </a:t>
            </a:r>
            <a:r>
              <a:rPr lang="fr-CH" sz="3200" dirty="0" err="1" smtClean="0"/>
              <a:t>partners</a:t>
            </a:r>
            <a:r>
              <a:rPr lang="fr-CH" sz="3200" dirty="0" smtClean="0"/>
              <a:t> </a:t>
            </a:r>
            <a:r>
              <a:rPr lang="fr-CH" sz="3200" dirty="0" err="1" smtClean="0"/>
              <a:t>identified</a:t>
            </a:r>
            <a:endParaRPr lang="fr-FR" sz="31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ZoneTexte 8"/>
          <p:cNvSpPr txBox="1">
            <a:spLocks noChangeArrowheads="1"/>
          </p:cNvSpPr>
          <p:nvPr/>
        </p:nvSpPr>
        <p:spPr bwMode="auto">
          <a:xfrm>
            <a:off x="0" y="1214422"/>
            <a:ext cx="357186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smtClean="0"/>
              <a:t>   </a:t>
            </a:r>
            <a:r>
              <a:rPr lang="fr-FR" sz="2400" dirty="0" smtClean="0"/>
              <a:t>  </a:t>
            </a:r>
            <a:r>
              <a:rPr lang="fr-FR" sz="2800" u="sng" dirty="0" smtClean="0"/>
              <a:t> </a:t>
            </a:r>
            <a:r>
              <a:rPr lang="fr-FR" sz="2800" u="sng" dirty="0" smtClean="0">
                <a:solidFill>
                  <a:srgbClr val="FF0000"/>
                </a:solidFill>
              </a:rPr>
              <a:t>Station </a:t>
            </a:r>
            <a:r>
              <a:rPr lang="fr-FR" sz="2800" u="sng" dirty="0" err="1" smtClean="0">
                <a:solidFill>
                  <a:srgbClr val="FF0000"/>
                </a:solidFill>
              </a:rPr>
              <a:t>owners</a:t>
            </a:r>
            <a:endParaRPr lang="fr-FR" sz="2800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CIDT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IVOIRE COTON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FHB </a:t>
            </a:r>
            <a:r>
              <a:rPr lang="fr-FR" sz="2800" dirty="0" err="1" smtClean="0"/>
              <a:t>University</a:t>
            </a: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NA </a:t>
            </a:r>
            <a:r>
              <a:rPr lang="fr-FR" sz="2800" dirty="0" err="1" smtClean="0"/>
              <a:t>University</a:t>
            </a: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Water </a:t>
            </a:r>
            <a:r>
              <a:rPr lang="fr-FR" sz="2800" dirty="0" err="1" smtClean="0"/>
              <a:t>resource</a:t>
            </a:r>
            <a:r>
              <a:rPr lang="fr-FR" sz="2800" dirty="0" smtClean="0"/>
              <a:t> Direction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SAPH</a:t>
            </a:r>
            <a:endParaRPr lang="fr-FR" sz="2800" dirty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Abidjan </a:t>
            </a:r>
            <a:r>
              <a:rPr lang="fr-FR" sz="2800" dirty="0" err="1" smtClean="0"/>
              <a:t>Hasbourg</a:t>
            </a: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San </a:t>
            </a:r>
            <a:r>
              <a:rPr lang="fr-FR" sz="2800" dirty="0" err="1" smtClean="0"/>
              <a:t>pedro</a:t>
            </a:r>
            <a:r>
              <a:rPr lang="fr-FR" sz="2800" dirty="0" smtClean="0"/>
              <a:t> </a:t>
            </a:r>
            <a:r>
              <a:rPr lang="fr-FR" sz="2800" dirty="0" err="1" smtClean="0"/>
              <a:t>Hasbourg</a:t>
            </a:r>
            <a:endParaRPr lang="fr-FR" sz="2800" dirty="0"/>
          </a:p>
        </p:txBody>
      </p:sp>
      <p:sp>
        <p:nvSpPr>
          <p:cNvPr id="7" name="ZoneTexte 8"/>
          <p:cNvSpPr txBox="1">
            <a:spLocks noChangeArrowheads="1"/>
          </p:cNvSpPr>
          <p:nvPr/>
        </p:nvSpPr>
        <p:spPr bwMode="auto">
          <a:xfrm>
            <a:off x="4214810" y="1357298"/>
            <a:ext cx="457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Data  user </a:t>
            </a:r>
            <a:r>
              <a:rPr kumimoji="0" lang="fr-FR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who</a:t>
            </a:r>
            <a:r>
              <a:rPr kumimoji="0" lang="fr-FR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fr-FR" sz="28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can</a:t>
            </a:r>
            <a:r>
              <a:rPr kumimoji="0" lang="fr-FR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help </a:t>
            </a:r>
            <a:r>
              <a:rPr kumimoji="0" lang="fr-FR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CMS</a:t>
            </a:r>
            <a:endParaRPr kumimoji="0" lang="fr-FR" sz="2800" b="0" i="0" u="sng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National program of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Climate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change (PNCC)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RCC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BNETD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Electricity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company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Water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distrution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fr-F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company</a:t>
            </a:r>
            <a:endParaRPr kumimoji="0" lang="fr-FR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PETROCI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FIRCA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/>
          </a:bodyPr>
          <a:lstStyle/>
          <a:p>
            <a:pPr marL="2416175" indent="-2416175"/>
            <a:r>
              <a:rPr lang="en-ZW" altLang="zh-CN" sz="3200" b="1" dirty="0" smtClean="0">
                <a:ea typeface="SimSun" pitchFamily="2" charset="-122"/>
              </a:rPr>
              <a:t>3.5    Future activities</a:t>
            </a:r>
            <a:endParaRPr lang="fr-FR" sz="31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596" y="1000108"/>
            <a:ext cx="8501122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To continue  partners identification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To conduct  a workshop  (16 -17 </a:t>
            </a:r>
            <a:r>
              <a:rPr kumimoji="0" lang="en-ZW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december</a:t>
            </a: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2014 ) with all partners identified with WMO support (national problem, challenge and priorities will be identified)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The working and governance groups will be established during the workshop with clear mission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The WIGOS implementation plan will be built during the workshop (take account users need)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To visit all partners stations in </a:t>
            </a:r>
            <a:r>
              <a:rPr kumimoji="0" lang="en-ZW" altLang="zh-CN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january</a:t>
            </a: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2015 and propose a standard requirement to those have not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Send the plan to all climate sensitive ministries in Cote d’Ivoire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Hope to benefit a WIGOS pilot project in collaboration with WMO and ASECNA in 2015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W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ZW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383194" cy="778098"/>
          </a:xfrm>
        </p:spPr>
        <p:txBody>
          <a:bodyPr>
            <a:normAutofit/>
          </a:bodyPr>
          <a:lstStyle/>
          <a:p>
            <a:pPr marL="2416175" indent="-2416175"/>
            <a:r>
              <a:rPr lang="en-ZW" altLang="zh-CN" sz="3200" dirty="0" smtClean="0">
                <a:ea typeface="SimSun" pitchFamily="2" charset="-122"/>
              </a:rPr>
              <a:t>4. CONLUSION</a:t>
            </a:r>
            <a:endParaRPr lang="fr-FR" sz="31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557338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WIGOS implementation advance  in Cote d’ivoire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All partners  think that it is a opportunity for  our country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But We need a best understanding on the WIS (mainly on </a:t>
            </a:r>
            <a:r>
              <a:rPr kumimoji="0" lang="en-ZW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acces</a:t>
            </a:r>
            <a:r>
              <a:rPr kumimoji="0" lang="en-ZW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and management to database)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ZW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it is good to implement WIS and WIGOS at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27662" y="2285992"/>
            <a:ext cx="4288675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CH" sz="54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Thank</a:t>
            </a:r>
            <a:r>
              <a:rPr lang="fr-CH" sz="5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 You</a:t>
            </a:r>
            <a:endParaRPr lang="fr-CH" sz="5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1080120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en-US" altLang="fr-F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OUTLINE</a:t>
            </a:r>
            <a:endParaRPr lang="fr-FR" b="1" u="sng" dirty="0">
              <a:solidFill>
                <a:schemeClr val="tx1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>
            <a:normAutofit/>
          </a:bodyPr>
          <a:lstStyle/>
          <a:p>
            <a:pPr marL="215900" indent="-215900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Introduction</a:t>
            </a:r>
          </a:p>
          <a:p>
            <a:pPr marL="215900" indent="-215900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CMS observation Network</a:t>
            </a:r>
          </a:p>
          <a:p>
            <a:pPr marL="215900" indent="-215900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CMS </a:t>
            </a:r>
            <a:r>
              <a:rPr lang="fr-FR" sz="3600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activities</a:t>
            </a: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to </a:t>
            </a:r>
            <a:r>
              <a:rPr lang="fr-FR" sz="3600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implement</a:t>
            </a: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WIGOS</a:t>
            </a:r>
          </a:p>
          <a:p>
            <a:pPr marL="215900" indent="-215900">
              <a:buFont typeface="Times New Roman" pitchFamily="16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36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Conclusion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6632"/>
            <a:ext cx="1080120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733982" cy="994122"/>
          </a:xfrm>
        </p:spPr>
        <p:txBody>
          <a:bodyPr>
            <a:noAutofit/>
          </a:bodyPr>
          <a:lstStyle/>
          <a:p>
            <a:r>
              <a:rPr lang="pt-PT" sz="3200" dirty="0" smtClean="0">
                <a:latin typeface="Arial" pitchFamily="34" charset="0"/>
                <a:cs typeface="Arial" pitchFamily="34" charset="0"/>
              </a:rPr>
              <a:t>1. Introdution : 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Côte d’Ivoire Geographical location</a:t>
            </a:r>
            <a:endParaRPr lang="fr-FR" sz="28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  <p:pic>
        <p:nvPicPr>
          <p:cNvPr id="7" name="Image 5" descr="file15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341438"/>
            <a:ext cx="6000761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 bwMode="auto">
          <a:xfrm>
            <a:off x="4000497" y="3286123"/>
            <a:ext cx="647700" cy="576262"/>
          </a:xfrm>
          <a:prstGeom prst="ellipse">
            <a:avLst/>
          </a:prstGeom>
          <a:noFill/>
          <a:ln w="25400" cap="flat" cmpd="sng" algn="ctr">
            <a:solidFill>
              <a:srgbClr val="C00000">
                <a:alpha val="98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4364238"/>
            <a:ext cx="5219700" cy="24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Ellipse 12"/>
          <p:cNvSpPr/>
          <p:nvPr/>
        </p:nvSpPr>
        <p:spPr bwMode="auto">
          <a:xfrm>
            <a:off x="5292726" y="4797425"/>
            <a:ext cx="2592387" cy="1773237"/>
          </a:xfrm>
          <a:prstGeom prst="ellipse">
            <a:avLst/>
          </a:prstGeom>
          <a:noFill/>
          <a:ln w="57150">
            <a:solidFill>
              <a:srgbClr val="FF0000">
                <a:alpha val="97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4554535" y="3778248"/>
            <a:ext cx="1303351" cy="11509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arcador de Posição de Conteúdo 2"/>
          <p:cNvSpPr txBox="1">
            <a:spLocks/>
          </p:cNvSpPr>
          <p:nvPr/>
        </p:nvSpPr>
        <p:spPr>
          <a:xfrm>
            <a:off x="0" y="1341438"/>
            <a:ext cx="3071802" cy="52308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PT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. </a:t>
            </a:r>
            <a:r>
              <a:rPr kumimoji="0" lang="pt-P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Côte d’Ivoire is in west Africa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pt-PT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bordered in the north by  Mali and Burkina Faso, in the west by Guinea and Liberia, in the east by Ghana and in the south by Atlantic ocean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290"/>
            <a:ext cx="1080120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857356" y="0"/>
            <a:ext cx="7286644" cy="857232"/>
          </a:xfrm>
        </p:spPr>
        <p:txBody>
          <a:bodyPr>
            <a:normAutofit fontScale="90000"/>
          </a:bodyPr>
          <a:lstStyle/>
          <a:p>
            <a:r>
              <a:rPr lang="fr-CH" sz="4400" dirty="0" err="1" smtClean="0"/>
              <a:t>Introdution</a:t>
            </a:r>
            <a:r>
              <a:rPr lang="fr-CH" sz="4400" dirty="0" smtClean="0"/>
              <a:t>:  </a:t>
            </a:r>
            <a:br>
              <a:rPr lang="fr-CH" sz="4400" dirty="0" smtClean="0"/>
            </a:br>
            <a:r>
              <a:rPr lang="fr-CH" sz="4000" dirty="0" smtClean="0"/>
              <a:t>SODEXAM organisation structure</a:t>
            </a:r>
            <a:endParaRPr lang="fr-FR" sz="4000" b="1" u="sng" dirty="0"/>
          </a:p>
        </p:txBody>
      </p:sp>
      <p:grpSp>
        <p:nvGrpSpPr>
          <p:cNvPr id="8" name="Groupe 9"/>
          <p:cNvGrpSpPr>
            <a:grpSpLocks/>
          </p:cNvGrpSpPr>
          <p:nvPr/>
        </p:nvGrpSpPr>
        <p:grpSpPr bwMode="auto">
          <a:xfrm>
            <a:off x="571472" y="1125538"/>
            <a:ext cx="7732830" cy="5534025"/>
            <a:chOff x="0" y="1071563"/>
            <a:chExt cx="8459789" cy="5588000"/>
          </a:xfrm>
        </p:grpSpPr>
        <p:grpSp>
          <p:nvGrpSpPr>
            <p:cNvPr id="9" name="Groupe 35"/>
            <p:cNvGrpSpPr>
              <a:grpSpLocks/>
            </p:cNvGrpSpPr>
            <p:nvPr/>
          </p:nvGrpSpPr>
          <p:grpSpPr bwMode="auto">
            <a:xfrm>
              <a:off x="179388" y="1799317"/>
              <a:ext cx="8280401" cy="3350234"/>
              <a:chOff x="180055" y="1297631"/>
              <a:chExt cx="8280139" cy="3350775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3059689" y="1297631"/>
                <a:ext cx="2500233" cy="570754"/>
              </a:xfrm>
              <a:prstGeom prst="rect">
                <a:avLst/>
              </a:prstGeom>
              <a:solidFill>
                <a:srgbClr val="00206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fr-FR" sz="1800" b="1" dirty="0">
                    <a:solidFill>
                      <a:srgbClr val="FFFFFF"/>
                    </a:solidFill>
                    <a:cs typeface="Arial" pitchFamily="34" charset="0"/>
                  </a:rPr>
                  <a:t>Directeur</a:t>
                </a:r>
                <a:r>
                  <a:rPr lang="en-US" sz="1800" b="1" dirty="0">
                    <a:solidFill>
                      <a:srgbClr val="FFFFFF"/>
                    </a:solidFill>
                    <a:cs typeface="Arial" pitchFamily="34" charset="0"/>
                  </a:rPr>
                  <a:t> General </a:t>
                </a:r>
                <a:endParaRPr lang="en-US" sz="18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  <p:cxnSp>
            <p:nvCxnSpPr>
              <p:cNvPr id="21" name="Connecteur droit 20"/>
              <p:cNvCxnSpPr>
                <a:stCxn id="20" idx="2"/>
                <a:endCxn id="24" idx="3"/>
              </p:cNvCxnSpPr>
              <p:nvPr/>
            </p:nvCxnSpPr>
            <p:spPr>
              <a:xfrm flipH="1">
                <a:off x="3275582" y="1868385"/>
                <a:ext cx="1035017" cy="62526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180055" y="3720129"/>
                <a:ext cx="1857316" cy="92827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/>
                  <a:t>Directeur</a:t>
                </a:r>
                <a:r>
                  <a:rPr lang="en-US" sz="1800" b="1" dirty="0"/>
                  <a:t> de la Navigation </a:t>
                </a:r>
                <a:r>
                  <a:rPr lang="en-US" sz="1800" b="1" dirty="0" err="1"/>
                  <a:t>Aérienne</a:t>
                </a:r>
                <a:endParaRPr lang="en-US" sz="1800" b="1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67551" y="3696081"/>
                <a:ext cx="1997012" cy="857734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/>
                  <a:t>Directeur</a:t>
                </a:r>
                <a:r>
                  <a:rPr lang="en-US" sz="1800" b="1" dirty="0"/>
                  <a:t> de la </a:t>
                </a:r>
                <a:r>
                  <a:rPr lang="en-US" sz="1800" b="1" dirty="0" err="1"/>
                  <a:t>Meteorologie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Nationale</a:t>
                </a:r>
                <a:r>
                  <a:rPr lang="en-US" sz="1800" b="1" dirty="0"/>
                  <a:t> </a:t>
                </a:r>
                <a:r>
                  <a:rPr lang="en-US" b="1" dirty="0">
                    <a:solidFill>
                      <a:srgbClr val="C00000"/>
                    </a:solidFill>
                  </a:rPr>
                  <a:t>(PR)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83276" y="2063981"/>
                <a:ext cx="2592306" cy="857734"/>
              </a:xfrm>
              <a:prstGeom prst="rect">
                <a:avLst/>
              </a:prstGeom>
              <a:solidFill>
                <a:schemeClr val="accent1">
                  <a:lumMod val="50000"/>
                  <a:alpha val="7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/>
                  <a:t>Directeur</a:t>
                </a:r>
                <a:r>
                  <a:rPr lang="en-US" sz="1800" b="1" dirty="0"/>
                  <a:t>  </a:t>
                </a:r>
                <a:r>
                  <a:rPr lang="en-US" sz="1800" b="1" dirty="0" err="1"/>
                  <a:t>Général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Adjoint</a:t>
                </a:r>
                <a:r>
                  <a:rPr lang="en-US" sz="1800" b="1" dirty="0"/>
                  <a:t> chargé des </a:t>
                </a:r>
                <a:r>
                  <a:rPr lang="en-US" sz="1800" b="1" dirty="0" err="1"/>
                  <a:t>opérations</a:t>
                </a:r>
                <a:r>
                  <a:rPr lang="en-US" sz="1800" b="1" dirty="0"/>
                  <a:t> techniques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929799" y="2001454"/>
                <a:ext cx="2530395" cy="96835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/>
                  <a:t>Directeur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Général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Adjoint</a:t>
                </a:r>
                <a:r>
                  <a:rPr lang="en-US" sz="1800" b="1" dirty="0"/>
                  <a:t> chargé des Finances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3071813" y="1071563"/>
              <a:ext cx="2571750" cy="500131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 b="1" dirty="0"/>
                <a:t>Ministre des Transports</a:t>
              </a:r>
            </a:p>
          </p:txBody>
        </p:sp>
        <p:grpSp>
          <p:nvGrpSpPr>
            <p:cNvPr id="11" name="Groupe 47"/>
            <p:cNvGrpSpPr>
              <a:grpSpLocks/>
            </p:cNvGrpSpPr>
            <p:nvPr/>
          </p:nvGrpSpPr>
          <p:grpSpPr bwMode="auto">
            <a:xfrm>
              <a:off x="0" y="4997269"/>
              <a:ext cx="5492750" cy="1662294"/>
              <a:chOff x="0" y="4997269"/>
              <a:chExt cx="5492750" cy="1662294"/>
            </a:xfrm>
          </p:grpSpPr>
          <p:cxnSp>
            <p:nvCxnSpPr>
              <p:cNvPr id="12" name="Connecteur droit 11"/>
              <p:cNvCxnSpPr/>
              <p:nvPr/>
            </p:nvCxnSpPr>
            <p:spPr>
              <a:xfrm flipH="1">
                <a:off x="2843213" y="5085434"/>
                <a:ext cx="73025" cy="4279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987675" y="4997269"/>
                <a:ext cx="1147763" cy="5882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Ellipse 13"/>
              <p:cNvSpPr/>
              <p:nvPr/>
            </p:nvSpPr>
            <p:spPr>
              <a:xfrm>
                <a:off x="0" y="5444502"/>
                <a:ext cx="1785938" cy="1142926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>
                    <a:solidFill>
                      <a:schemeClr val="tx1"/>
                    </a:solidFill>
                  </a:rPr>
                  <a:t>Dpt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800" b="1" dirty="0" err="1">
                    <a:solidFill>
                      <a:schemeClr val="tx1"/>
                    </a:solidFill>
                  </a:rPr>
                  <a:t>d’etude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, de </a:t>
                </a:r>
                <a:r>
                  <a:rPr lang="en-US" sz="1800" b="1" dirty="0" err="1">
                    <a:solidFill>
                      <a:schemeClr val="tx1"/>
                    </a:solidFill>
                  </a:rPr>
                  <a:t>devellopemen</a:t>
                </a:r>
                <a:r>
                  <a:rPr lang="en-US" sz="1800" b="1" dirty="0">
                    <a:solidFill>
                      <a:schemeClr val="tx1"/>
                    </a:solidFill>
                  </a:rPr>
                  <a:t> et </a:t>
                </a: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1763713" y="5373971"/>
                <a:ext cx="1857375" cy="128559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 err="1">
                    <a:solidFill>
                      <a:srgbClr val="C00000"/>
                    </a:solidFill>
                  </a:rPr>
                  <a:t>Dpt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 de </a:t>
                </a:r>
                <a:r>
                  <a:rPr lang="en-US" sz="1800" b="1" dirty="0" err="1">
                    <a:solidFill>
                      <a:srgbClr val="C00000"/>
                    </a:solidFill>
                  </a:rPr>
                  <a:t>climat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 agro-</a:t>
                </a:r>
                <a:r>
                  <a:rPr lang="en-US" sz="1800" b="1" dirty="0" err="1">
                    <a:solidFill>
                      <a:srgbClr val="C00000"/>
                    </a:solidFill>
                  </a:rPr>
                  <a:t>météorologie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. </a:t>
                </a: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3635375" y="5373971"/>
                <a:ext cx="1857375" cy="128559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Dpt. </a:t>
                </a:r>
                <a:r>
                  <a:rPr lang="en-US" sz="1800" b="1" dirty="0" err="1">
                    <a:solidFill>
                      <a:srgbClr val="C00000"/>
                    </a:solidFill>
                  </a:rPr>
                  <a:t>Metéo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1800" b="1" dirty="0" err="1">
                    <a:solidFill>
                      <a:srgbClr val="C00000"/>
                    </a:solidFill>
                  </a:rPr>
                  <a:t>Gle</a:t>
                </a:r>
                <a:r>
                  <a:rPr lang="en-US" sz="1800" b="1" dirty="0">
                    <a:solidFill>
                      <a:srgbClr val="C00000"/>
                    </a:solidFill>
                  </a:rPr>
                  <a:t> et des transports</a:t>
                </a:r>
              </a:p>
            </p:txBody>
          </p:sp>
          <p:cxnSp>
            <p:nvCxnSpPr>
              <p:cNvPr id="19" name="Connecteur droit 18"/>
              <p:cNvCxnSpPr/>
              <p:nvPr/>
            </p:nvCxnSpPr>
            <p:spPr>
              <a:xfrm flipH="1">
                <a:off x="1619250" y="4997269"/>
                <a:ext cx="1296988" cy="5882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" name="Connecteur droit 53"/>
          <p:cNvCxnSpPr>
            <a:cxnSpLocks noChangeShapeType="1"/>
            <a:stCxn id="20" idx="2"/>
            <a:endCxn id="25" idx="1"/>
          </p:cNvCxnSpPr>
          <p:nvPr/>
        </p:nvCxnSpPr>
        <p:spPr bwMode="auto">
          <a:xfrm rot="16200000" flipH="1">
            <a:off x="4945264" y="1976590"/>
            <a:ext cx="611187" cy="148083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8" name="Connecteur droit 61"/>
          <p:cNvCxnSpPr>
            <a:cxnSpLocks noChangeShapeType="1"/>
            <a:endCxn id="23" idx="0"/>
          </p:cNvCxnSpPr>
          <p:nvPr/>
        </p:nvCxnSpPr>
        <p:spPr bwMode="auto">
          <a:xfrm>
            <a:off x="2285984" y="3500438"/>
            <a:ext cx="1270369" cy="7207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" name="Connecteur droit 61"/>
          <p:cNvCxnSpPr>
            <a:cxnSpLocks noChangeShapeType="1"/>
          </p:cNvCxnSpPr>
          <p:nvPr/>
        </p:nvCxnSpPr>
        <p:spPr bwMode="auto">
          <a:xfrm flipH="1">
            <a:off x="1428728" y="3429000"/>
            <a:ext cx="871538" cy="79216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1080120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itre 3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796950"/>
          </a:xfrm>
        </p:spPr>
        <p:txBody>
          <a:bodyPr>
            <a:normAutofit/>
          </a:bodyPr>
          <a:lstStyle/>
          <a:p>
            <a:r>
              <a:rPr lang="fr-CH" altLang="fr-FR" dirty="0" smtClean="0"/>
              <a:t>2.</a:t>
            </a:r>
            <a:r>
              <a:rPr lang="fr-FR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CMS observation Network</a:t>
            </a:r>
            <a:endParaRPr lang="fr-FR" b="1" u="sng" dirty="0"/>
          </a:p>
        </p:txBody>
      </p:sp>
      <p:graphicFrame>
        <p:nvGraphicFramePr>
          <p:cNvPr id="7" name="Table 4"/>
          <p:cNvGraphicFramePr>
            <a:graphicFrameLocks noGrp="1"/>
          </p:cNvGraphicFramePr>
          <p:nvPr/>
        </p:nvGraphicFramePr>
        <p:xfrm>
          <a:off x="179388" y="1628775"/>
          <a:ext cx="8712967" cy="3834073"/>
        </p:xfrm>
        <a:graphic>
          <a:graphicData uri="http://schemas.openxmlformats.org/drawingml/2006/table">
            <a:tbl>
              <a:tblPr/>
              <a:tblGrid>
                <a:gridCol w="2196919"/>
                <a:gridCol w="1023834"/>
                <a:gridCol w="1830738"/>
                <a:gridCol w="1830738"/>
                <a:gridCol w="1830738"/>
              </a:tblGrid>
              <a:tr h="16450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Type de stations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QTE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Automatic OR Manual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operational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silent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6037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SYNOPTIC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13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2 new AWS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11 Manual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7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CLIMATOLOGICAL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Manuel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7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RAINFALL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183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Times New Roman" pitchFamily="18" charset="0"/>
                        </a:rPr>
                        <a:t>Manuel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50106"/>
          </a:xfrm>
        </p:spPr>
        <p:txBody>
          <a:bodyPr>
            <a:normAutofit/>
          </a:bodyPr>
          <a:lstStyle/>
          <a:p>
            <a:r>
              <a:rPr lang="fr-CH" altLang="fr-FR" sz="3200" dirty="0" smtClean="0"/>
              <a:t>2.</a:t>
            </a:r>
            <a:r>
              <a:rPr lang="fr-FR" sz="32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CMS observation Network</a:t>
            </a:r>
            <a:endParaRPr lang="fr-FR" b="1" u="sng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83" name="ZoneTexte 55"/>
          <p:cNvSpPr txBox="1">
            <a:spLocks noChangeArrowheads="1"/>
          </p:cNvSpPr>
          <p:nvPr/>
        </p:nvSpPr>
        <p:spPr bwMode="auto">
          <a:xfrm>
            <a:off x="5342580" y="1806406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9" name="ZoneTexte 55"/>
          <p:cNvSpPr txBox="1">
            <a:spLocks noChangeArrowheads="1"/>
          </p:cNvSpPr>
          <p:nvPr/>
        </p:nvSpPr>
        <p:spPr bwMode="auto">
          <a:xfrm>
            <a:off x="3692569" y="5875931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1" name="ZoneTexte 55"/>
          <p:cNvSpPr txBox="1">
            <a:spLocks noChangeArrowheads="1"/>
          </p:cNvSpPr>
          <p:nvPr/>
        </p:nvSpPr>
        <p:spPr bwMode="auto">
          <a:xfrm>
            <a:off x="4338226" y="5737981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5" name="ZoneTexte 55"/>
          <p:cNvSpPr txBox="1">
            <a:spLocks noChangeArrowheads="1"/>
          </p:cNvSpPr>
          <p:nvPr/>
        </p:nvSpPr>
        <p:spPr bwMode="auto">
          <a:xfrm>
            <a:off x="7207810" y="4772331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7" name="ZoneTexte 55"/>
          <p:cNvSpPr txBox="1">
            <a:spLocks noChangeArrowheads="1"/>
          </p:cNvSpPr>
          <p:nvPr/>
        </p:nvSpPr>
        <p:spPr bwMode="auto">
          <a:xfrm>
            <a:off x="5988237" y="4634381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9" name="ZoneTexte 55"/>
          <p:cNvSpPr txBox="1">
            <a:spLocks noChangeArrowheads="1"/>
          </p:cNvSpPr>
          <p:nvPr/>
        </p:nvSpPr>
        <p:spPr bwMode="auto">
          <a:xfrm>
            <a:off x="7853467" y="4703356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7" name="ZoneTexte 55"/>
          <p:cNvSpPr txBox="1">
            <a:spLocks noChangeArrowheads="1"/>
          </p:cNvSpPr>
          <p:nvPr/>
        </p:nvSpPr>
        <p:spPr bwMode="auto">
          <a:xfrm>
            <a:off x="3190392" y="3737706"/>
            <a:ext cx="431741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09" name="ZoneTexte 55"/>
          <p:cNvSpPr txBox="1">
            <a:spLocks noChangeArrowheads="1"/>
          </p:cNvSpPr>
          <p:nvPr/>
        </p:nvSpPr>
        <p:spPr bwMode="auto">
          <a:xfrm>
            <a:off x="7925207" y="5117206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0" name="ZoneTexte 55"/>
          <p:cNvSpPr txBox="1">
            <a:spLocks noChangeArrowheads="1"/>
          </p:cNvSpPr>
          <p:nvPr/>
        </p:nvSpPr>
        <p:spPr bwMode="auto">
          <a:xfrm>
            <a:off x="6633894" y="4220531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1" name="ZoneTexte 55"/>
          <p:cNvSpPr txBox="1">
            <a:spLocks noChangeArrowheads="1"/>
          </p:cNvSpPr>
          <p:nvPr/>
        </p:nvSpPr>
        <p:spPr bwMode="auto">
          <a:xfrm>
            <a:off x="6059977" y="4979256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12" name="ZoneTexte 55"/>
          <p:cNvSpPr txBox="1">
            <a:spLocks noChangeArrowheads="1"/>
          </p:cNvSpPr>
          <p:nvPr/>
        </p:nvSpPr>
        <p:spPr bwMode="auto">
          <a:xfrm>
            <a:off x="6992592" y="5186181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316" name="Groupe 90"/>
          <p:cNvGrpSpPr/>
          <p:nvPr/>
        </p:nvGrpSpPr>
        <p:grpSpPr>
          <a:xfrm>
            <a:off x="2143108" y="785794"/>
            <a:ext cx="6824001" cy="5580826"/>
            <a:chOff x="2171797" y="371680"/>
            <a:chExt cx="6795311" cy="5780109"/>
          </a:xfrm>
        </p:grpSpPr>
        <p:sp>
          <p:nvSpPr>
            <p:cNvPr id="344" name="ZoneTexte 55"/>
            <p:cNvSpPr txBox="1">
              <a:spLocks noChangeArrowheads="1"/>
            </p:cNvSpPr>
            <p:nvPr/>
          </p:nvSpPr>
          <p:spPr bwMode="auto">
            <a:xfrm>
              <a:off x="7929586" y="2428868"/>
              <a:ext cx="5381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fr-FR" sz="2800" b="1" dirty="0">
                  <a:solidFill>
                    <a:srgbClr val="FF0000"/>
                  </a:solidFill>
                </a:rPr>
                <a:t> </a:t>
              </a:r>
            </a:p>
          </p:txBody>
        </p:sp>
        <p:grpSp>
          <p:nvGrpSpPr>
            <p:cNvPr id="318" name="Groupe 88"/>
            <p:cNvGrpSpPr/>
            <p:nvPr/>
          </p:nvGrpSpPr>
          <p:grpSpPr>
            <a:xfrm>
              <a:off x="2171797" y="371680"/>
              <a:ext cx="6795311" cy="5780109"/>
              <a:chOff x="2171797" y="371680"/>
              <a:chExt cx="6795311" cy="5780109"/>
            </a:xfrm>
          </p:grpSpPr>
          <p:sp>
            <p:nvSpPr>
              <p:cNvPr id="319" name="ZoneTexte 55"/>
              <p:cNvSpPr txBox="1">
                <a:spLocks noChangeArrowheads="1"/>
              </p:cNvSpPr>
              <p:nvPr/>
            </p:nvSpPr>
            <p:spPr bwMode="auto">
              <a:xfrm>
                <a:off x="5857884" y="2714620"/>
                <a:ext cx="44755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fr-FR" sz="28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  <p:grpSp>
            <p:nvGrpSpPr>
              <p:cNvPr id="320" name="Groupe 87"/>
              <p:cNvGrpSpPr/>
              <p:nvPr/>
            </p:nvGrpSpPr>
            <p:grpSpPr>
              <a:xfrm>
                <a:off x="2171797" y="371680"/>
                <a:ext cx="6795311" cy="5780109"/>
                <a:chOff x="2171797" y="371680"/>
                <a:chExt cx="6795311" cy="5780109"/>
              </a:xfrm>
            </p:grpSpPr>
            <p:sp>
              <p:nvSpPr>
                <p:cNvPr id="321" name="ZoneTexte 55"/>
                <p:cNvSpPr txBox="1">
                  <a:spLocks noChangeArrowheads="1"/>
                </p:cNvSpPr>
                <p:nvPr/>
              </p:nvSpPr>
              <p:spPr bwMode="auto">
                <a:xfrm>
                  <a:off x="5786446" y="3714752"/>
                  <a:ext cx="447558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2" charset="2"/>
                    <a:buChar char="§"/>
                  </a:pPr>
                  <a:r>
                    <a:rPr lang="fr-FR" sz="2800" b="1" dirty="0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  <p:grpSp>
              <p:nvGrpSpPr>
                <p:cNvPr id="322" name="Groupe 86"/>
                <p:cNvGrpSpPr/>
                <p:nvPr/>
              </p:nvGrpSpPr>
              <p:grpSpPr>
                <a:xfrm>
                  <a:off x="2171797" y="371680"/>
                  <a:ext cx="6795311" cy="5780109"/>
                  <a:chOff x="2171797" y="371680"/>
                  <a:chExt cx="6795311" cy="5780109"/>
                </a:xfrm>
              </p:grpSpPr>
              <p:sp>
                <p:nvSpPr>
                  <p:cNvPr id="324" name="ZoneTexte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00562" y="3500438"/>
                    <a:ext cx="447558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>
                      <a:buFont typeface="Wingdings" pitchFamily="2" charset="2"/>
                      <a:buChar char="§"/>
                    </a:pPr>
                    <a:r>
                      <a:rPr lang="fr-FR" sz="2800" b="1" dirty="0">
                        <a:solidFill>
                          <a:srgbClr val="FF0000"/>
                        </a:solidFill>
                      </a:rPr>
                      <a:t> </a:t>
                    </a:r>
                  </a:p>
                </p:txBody>
              </p:sp>
              <p:grpSp>
                <p:nvGrpSpPr>
                  <p:cNvPr id="327" name="Groupe 82"/>
                  <p:cNvGrpSpPr/>
                  <p:nvPr/>
                </p:nvGrpSpPr>
                <p:grpSpPr>
                  <a:xfrm>
                    <a:off x="2171797" y="371680"/>
                    <a:ext cx="6795311" cy="5780109"/>
                    <a:chOff x="2171797" y="371680"/>
                    <a:chExt cx="6795311" cy="5780109"/>
                  </a:xfrm>
                </p:grpSpPr>
                <p:sp>
                  <p:nvSpPr>
                    <p:cNvPr id="328" name="ZoneTexte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8992" y="1357298"/>
                      <a:ext cx="429926" cy="52322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p:txBody>
                </p:sp>
                <p:grpSp>
                  <p:nvGrpSpPr>
                    <p:cNvPr id="330" name="Group 1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71797" y="371680"/>
                      <a:ext cx="6795311" cy="5780109"/>
                      <a:chOff x="876" y="1200"/>
                      <a:chExt cx="2976" cy="2976"/>
                    </a:xfrm>
                  </p:grpSpPr>
                  <p:sp>
                    <p:nvSpPr>
                      <p:cNvPr id="332" name="Freeform 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16" y="1200"/>
                        <a:ext cx="1344" cy="336"/>
                      </a:xfrm>
                      <a:custGeom>
                        <a:avLst/>
                        <a:gdLst>
                          <a:gd name="T0" fmla="*/ 190 w 1003"/>
                          <a:gd name="T1" fmla="*/ 3065 h 213"/>
                          <a:gd name="T2" fmla="*/ 524 w 1003"/>
                          <a:gd name="T3" fmla="*/ 2371 h 213"/>
                          <a:gd name="T4" fmla="*/ 714 w 1003"/>
                          <a:gd name="T5" fmla="*/ 1814 h 213"/>
                          <a:gd name="T6" fmla="*/ 902 w 1003"/>
                          <a:gd name="T7" fmla="*/ 1585 h 213"/>
                          <a:gd name="T8" fmla="*/ 1194 w 1003"/>
                          <a:gd name="T9" fmla="*/ 1585 h 213"/>
                          <a:gd name="T10" fmla="*/ 1478 w 1003"/>
                          <a:gd name="T11" fmla="*/ 2163 h 213"/>
                          <a:gd name="T12" fmla="*/ 1620 w 1003"/>
                          <a:gd name="T13" fmla="*/ 2724 h 213"/>
                          <a:gd name="T14" fmla="*/ 1905 w 1003"/>
                          <a:gd name="T15" fmla="*/ 2830 h 213"/>
                          <a:gd name="T16" fmla="*/ 2047 w 1003"/>
                          <a:gd name="T17" fmla="*/ 2724 h 213"/>
                          <a:gd name="T18" fmla="*/ 2188 w 1003"/>
                          <a:gd name="T19" fmla="*/ 3065 h 213"/>
                          <a:gd name="T20" fmla="*/ 2286 w 1003"/>
                          <a:gd name="T21" fmla="*/ 2724 h 213"/>
                          <a:gd name="T22" fmla="*/ 2660 w 1003"/>
                          <a:gd name="T23" fmla="*/ 2163 h 213"/>
                          <a:gd name="T24" fmla="*/ 2809 w 1003"/>
                          <a:gd name="T25" fmla="*/ 1814 h 213"/>
                          <a:gd name="T26" fmla="*/ 2999 w 1003"/>
                          <a:gd name="T27" fmla="*/ 1929 h 213"/>
                          <a:gd name="T28" fmla="*/ 3046 w 1003"/>
                          <a:gd name="T29" fmla="*/ 1694 h 213"/>
                          <a:gd name="T30" fmla="*/ 3091 w 1003"/>
                          <a:gd name="T31" fmla="*/ 1353 h 213"/>
                          <a:gd name="T32" fmla="*/ 2999 w 1003"/>
                          <a:gd name="T33" fmla="*/ 1251 h 213"/>
                          <a:gd name="T34" fmla="*/ 2951 w 1003"/>
                          <a:gd name="T35" fmla="*/ 1251 h 213"/>
                          <a:gd name="T36" fmla="*/ 2951 w 1003"/>
                          <a:gd name="T37" fmla="*/ 1017 h 213"/>
                          <a:gd name="T38" fmla="*/ 2999 w 1003"/>
                          <a:gd name="T39" fmla="*/ 910 h 213"/>
                          <a:gd name="T40" fmla="*/ 2951 w 1003"/>
                          <a:gd name="T41" fmla="*/ 797 h 213"/>
                          <a:gd name="T42" fmla="*/ 3046 w 1003"/>
                          <a:gd name="T43" fmla="*/ 565 h 213"/>
                          <a:gd name="T44" fmla="*/ 2999 w 1003"/>
                          <a:gd name="T45" fmla="*/ 341 h 213"/>
                          <a:gd name="T46" fmla="*/ 2999 w 1003"/>
                          <a:gd name="T47" fmla="*/ 237 h 213"/>
                          <a:gd name="T48" fmla="*/ 3091 w 1003"/>
                          <a:gd name="T49" fmla="*/ 341 h 213"/>
                          <a:gd name="T50" fmla="*/ 3282 w 1003"/>
                          <a:gd name="T51" fmla="*/ 565 h 213"/>
                          <a:gd name="T52" fmla="*/ 3327 w 1003"/>
                          <a:gd name="T53" fmla="*/ 797 h 213"/>
                          <a:gd name="T54" fmla="*/ 3426 w 1003"/>
                          <a:gd name="T55" fmla="*/ 797 h 213"/>
                          <a:gd name="T56" fmla="*/ 3473 w 1003"/>
                          <a:gd name="T57" fmla="*/ 674 h 213"/>
                          <a:gd name="T58" fmla="*/ 3473 w 1003"/>
                          <a:gd name="T59" fmla="*/ 461 h 213"/>
                          <a:gd name="T60" fmla="*/ 3519 w 1003"/>
                          <a:gd name="T61" fmla="*/ 237 h 213"/>
                          <a:gd name="T62" fmla="*/ 3519 w 1003"/>
                          <a:gd name="T63" fmla="*/ 129 h 213"/>
                          <a:gd name="T64" fmla="*/ 3564 w 1003"/>
                          <a:gd name="T65" fmla="*/ 0 h 213"/>
                          <a:gd name="T66" fmla="*/ 3661 w 1003"/>
                          <a:gd name="T67" fmla="*/ 0 h 213"/>
                          <a:gd name="T68" fmla="*/ 3812 w 1003"/>
                          <a:gd name="T69" fmla="*/ 0 h 213"/>
                          <a:gd name="T70" fmla="*/ 3851 w 1003"/>
                          <a:gd name="T71" fmla="*/ 0 h 213"/>
                          <a:gd name="T72" fmla="*/ 3949 w 1003"/>
                          <a:gd name="T73" fmla="*/ 129 h 213"/>
                          <a:gd name="T74" fmla="*/ 3949 w 1003"/>
                          <a:gd name="T75" fmla="*/ 237 h 213"/>
                          <a:gd name="T76" fmla="*/ 3993 w 1003"/>
                          <a:gd name="T77" fmla="*/ 237 h 213"/>
                          <a:gd name="T78" fmla="*/ 3993 w 1003"/>
                          <a:gd name="T79" fmla="*/ 461 h 213"/>
                          <a:gd name="T80" fmla="*/ 3993 w 1003"/>
                          <a:gd name="T81" fmla="*/ 674 h 213"/>
                          <a:gd name="T82" fmla="*/ 3949 w 1003"/>
                          <a:gd name="T83" fmla="*/ 797 h 213"/>
                          <a:gd name="T84" fmla="*/ 3949 w 1003"/>
                          <a:gd name="T85" fmla="*/ 1017 h 213"/>
                          <a:gd name="T86" fmla="*/ 3993 w 1003"/>
                          <a:gd name="T87" fmla="*/ 1017 h 213"/>
                          <a:gd name="T88" fmla="*/ 4049 w 1003"/>
                          <a:gd name="T89" fmla="*/ 1147 h 213"/>
                          <a:gd name="T90" fmla="*/ 3993 w 1003"/>
                          <a:gd name="T91" fmla="*/ 1473 h 213"/>
                          <a:gd name="T92" fmla="*/ 4049 w 1003"/>
                          <a:gd name="T93" fmla="*/ 1585 h 213"/>
                          <a:gd name="T94" fmla="*/ 3993 w 1003"/>
                          <a:gd name="T95" fmla="*/ 1694 h 213"/>
                          <a:gd name="T96" fmla="*/ 3993 w 1003"/>
                          <a:gd name="T97" fmla="*/ 2030 h 213"/>
                          <a:gd name="T98" fmla="*/ 3949 w 1003"/>
                          <a:gd name="T99" fmla="*/ 2163 h 213"/>
                          <a:gd name="T100" fmla="*/ 3949 w 1003"/>
                          <a:gd name="T101" fmla="*/ 2264 h 213"/>
                          <a:gd name="T102" fmla="*/ 3993 w 1003"/>
                          <a:gd name="T103" fmla="*/ 2500 h 213"/>
                          <a:gd name="T104" fmla="*/ 4232 w 1003"/>
                          <a:gd name="T105" fmla="*/ 2724 h 213"/>
                          <a:gd name="T106" fmla="*/ 4564 w 1003"/>
                          <a:gd name="T107" fmla="*/ 2830 h 213"/>
                          <a:gd name="T108" fmla="*/ 5087 w 1003"/>
                          <a:gd name="T109" fmla="*/ 2163 h 213"/>
                          <a:gd name="T110" fmla="*/ 5377 w 1003"/>
                          <a:gd name="T111" fmla="*/ 1929 h 213"/>
                          <a:gd name="T112" fmla="*/ 5706 w 1003"/>
                          <a:gd name="T113" fmla="*/ 2030 h 213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w 1003"/>
                          <a:gd name="T172" fmla="*/ 0 h 213"/>
                          <a:gd name="T173" fmla="*/ 1003 w 1003"/>
                          <a:gd name="T174" fmla="*/ 213 h 213"/>
                        </a:gdLst>
                        <a:ahLst/>
                        <a:cxnLst>
                          <a:cxn ang="T114">
                            <a:pos x="T0" y="T1"/>
                          </a:cxn>
                          <a:cxn ang="T115">
                            <a:pos x="T2" y="T3"/>
                          </a:cxn>
                          <a:cxn ang="T116">
                            <a:pos x="T4" y="T5"/>
                          </a:cxn>
                          <a:cxn ang="T117">
                            <a:pos x="T6" y="T7"/>
                          </a:cxn>
                          <a:cxn ang="T118">
                            <a:pos x="T8" y="T9"/>
                          </a:cxn>
                          <a:cxn ang="T119">
                            <a:pos x="T10" y="T11"/>
                          </a:cxn>
                          <a:cxn ang="T120">
                            <a:pos x="T12" y="T13"/>
                          </a:cxn>
                          <a:cxn ang="T121">
                            <a:pos x="T14" y="T15"/>
                          </a:cxn>
                          <a:cxn ang="T122">
                            <a:pos x="T16" y="T17"/>
                          </a:cxn>
                          <a:cxn ang="T123">
                            <a:pos x="T18" y="T19"/>
                          </a:cxn>
                          <a:cxn ang="T124">
                            <a:pos x="T20" y="T21"/>
                          </a:cxn>
                          <a:cxn ang="T125">
                            <a:pos x="T22" y="T23"/>
                          </a:cxn>
                          <a:cxn ang="T126">
                            <a:pos x="T24" y="T25"/>
                          </a:cxn>
                          <a:cxn ang="T127">
                            <a:pos x="T26" y="T27"/>
                          </a:cxn>
                          <a:cxn ang="T128">
                            <a:pos x="T28" y="T29"/>
                          </a:cxn>
                          <a:cxn ang="T129">
                            <a:pos x="T30" y="T31"/>
                          </a:cxn>
                          <a:cxn ang="T130">
                            <a:pos x="T32" y="T33"/>
                          </a:cxn>
                          <a:cxn ang="T131">
                            <a:pos x="T34" y="T35"/>
                          </a:cxn>
                          <a:cxn ang="T132">
                            <a:pos x="T36" y="T37"/>
                          </a:cxn>
                          <a:cxn ang="T133">
                            <a:pos x="T38" y="T39"/>
                          </a:cxn>
                          <a:cxn ang="T134">
                            <a:pos x="T40" y="T41"/>
                          </a:cxn>
                          <a:cxn ang="T135">
                            <a:pos x="T42" y="T43"/>
                          </a:cxn>
                          <a:cxn ang="T136">
                            <a:pos x="T44" y="T45"/>
                          </a:cxn>
                          <a:cxn ang="T137">
                            <a:pos x="T46" y="T47"/>
                          </a:cxn>
                          <a:cxn ang="T138">
                            <a:pos x="T48" y="T49"/>
                          </a:cxn>
                          <a:cxn ang="T139">
                            <a:pos x="T50" y="T51"/>
                          </a:cxn>
                          <a:cxn ang="T140">
                            <a:pos x="T52" y="T53"/>
                          </a:cxn>
                          <a:cxn ang="T141">
                            <a:pos x="T54" y="T55"/>
                          </a:cxn>
                          <a:cxn ang="T142">
                            <a:pos x="T56" y="T57"/>
                          </a:cxn>
                          <a:cxn ang="T143">
                            <a:pos x="T58" y="T59"/>
                          </a:cxn>
                          <a:cxn ang="T144">
                            <a:pos x="T60" y="T61"/>
                          </a:cxn>
                          <a:cxn ang="T145">
                            <a:pos x="T62" y="T63"/>
                          </a:cxn>
                          <a:cxn ang="T146">
                            <a:pos x="T64" y="T65"/>
                          </a:cxn>
                          <a:cxn ang="T147">
                            <a:pos x="T66" y="T67"/>
                          </a:cxn>
                          <a:cxn ang="T148">
                            <a:pos x="T68" y="T69"/>
                          </a:cxn>
                          <a:cxn ang="T149">
                            <a:pos x="T70" y="T71"/>
                          </a:cxn>
                          <a:cxn ang="T150">
                            <a:pos x="T72" y="T73"/>
                          </a:cxn>
                          <a:cxn ang="T151">
                            <a:pos x="T74" y="T75"/>
                          </a:cxn>
                          <a:cxn ang="T152">
                            <a:pos x="T76" y="T77"/>
                          </a:cxn>
                          <a:cxn ang="T153">
                            <a:pos x="T78" y="T79"/>
                          </a:cxn>
                          <a:cxn ang="T154">
                            <a:pos x="T80" y="T81"/>
                          </a:cxn>
                          <a:cxn ang="T155">
                            <a:pos x="T82" y="T83"/>
                          </a:cxn>
                          <a:cxn ang="T156">
                            <a:pos x="T84" y="T85"/>
                          </a:cxn>
                          <a:cxn ang="T157">
                            <a:pos x="T86" y="T87"/>
                          </a:cxn>
                          <a:cxn ang="T158">
                            <a:pos x="T88" y="T89"/>
                          </a:cxn>
                          <a:cxn ang="T159">
                            <a:pos x="T90" y="T91"/>
                          </a:cxn>
                          <a:cxn ang="T160">
                            <a:pos x="T92" y="T93"/>
                          </a:cxn>
                          <a:cxn ang="T161">
                            <a:pos x="T94" y="T95"/>
                          </a:cxn>
                          <a:cxn ang="T162">
                            <a:pos x="T96" y="T97"/>
                          </a:cxn>
                          <a:cxn ang="T163">
                            <a:pos x="T98" y="T99"/>
                          </a:cxn>
                          <a:cxn ang="T164">
                            <a:pos x="T100" y="T101"/>
                          </a:cxn>
                          <a:cxn ang="T165">
                            <a:pos x="T102" y="T103"/>
                          </a:cxn>
                          <a:cxn ang="T166">
                            <a:pos x="T104" y="T105"/>
                          </a:cxn>
                          <a:cxn ang="T167">
                            <a:pos x="T106" y="T107"/>
                          </a:cxn>
                          <a:cxn ang="T168">
                            <a:pos x="T108" y="T109"/>
                          </a:cxn>
                          <a:cxn ang="T169">
                            <a:pos x="T110" y="T111"/>
                          </a:cxn>
                          <a:cxn ang="T170">
                            <a:pos x="T112" y="T113"/>
                          </a:cxn>
                        </a:cxnLst>
                        <a:rect l="T171" t="T172" r="T173" b="T174"/>
                        <a:pathLst>
                          <a:path w="1003" h="213">
                            <a:moveTo>
                              <a:pt x="0" y="213"/>
                            </a:moveTo>
                            <a:lnTo>
                              <a:pt x="33" y="199"/>
                            </a:lnTo>
                            <a:lnTo>
                              <a:pt x="66" y="169"/>
                            </a:lnTo>
                            <a:lnTo>
                              <a:pt x="91" y="154"/>
                            </a:lnTo>
                            <a:lnTo>
                              <a:pt x="107" y="140"/>
                            </a:lnTo>
                            <a:lnTo>
                              <a:pt x="124" y="118"/>
                            </a:lnTo>
                            <a:lnTo>
                              <a:pt x="140" y="110"/>
                            </a:lnTo>
                            <a:lnTo>
                              <a:pt x="156" y="103"/>
                            </a:lnTo>
                            <a:lnTo>
                              <a:pt x="181" y="103"/>
                            </a:lnTo>
                            <a:lnTo>
                              <a:pt x="206" y="103"/>
                            </a:lnTo>
                            <a:lnTo>
                              <a:pt x="222" y="110"/>
                            </a:lnTo>
                            <a:lnTo>
                              <a:pt x="255" y="140"/>
                            </a:lnTo>
                            <a:lnTo>
                              <a:pt x="263" y="154"/>
                            </a:lnTo>
                            <a:lnTo>
                              <a:pt x="280" y="177"/>
                            </a:lnTo>
                            <a:lnTo>
                              <a:pt x="296" y="191"/>
                            </a:lnTo>
                            <a:lnTo>
                              <a:pt x="329" y="184"/>
                            </a:lnTo>
                            <a:lnTo>
                              <a:pt x="337" y="177"/>
                            </a:lnTo>
                            <a:lnTo>
                              <a:pt x="354" y="177"/>
                            </a:lnTo>
                            <a:lnTo>
                              <a:pt x="362" y="191"/>
                            </a:lnTo>
                            <a:lnTo>
                              <a:pt x="378" y="199"/>
                            </a:lnTo>
                            <a:lnTo>
                              <a:pt x="386" y="191"/>
                            </a:lnTo>
                            <a:lnTo>
                              <a:pt x="395" y="177"/>
                            </a:lnTo>
                            <a:lnTo>
                              <a:pt x="444" y="147"/>
                            </a:lnTo>
                            <a:lnTo>
                              <a:pt x="460" y="140"/>
                            </a:lnTo>
                            <a:lnTo>
                              <a:pt x="469" y="125"/>
                            </a:lnTo>
                            <a:lnTo>
                              <a:pt x="485" y="118"/>
                            </a:lnTo>
                            <a:lnTo>
                              <a:pt x="501" y="125"/>
                            </a:lnTo>
                            <a:lnTo>
                              <a:pt x="518" y="125"/>
                            </a:lnTo>
                            <a:lnTo>
                              <a:pt x="526" y="118"/>
                            </a:lnTo>
                            <a:lnTo>
                              <a:pt x="526" y="110"/>
                            </a:lnTo>
                            <a:lnTo>
                              <a:pt x="534" y="96"/>
                            </a:lnTo>
                            <a:lnTo>
                              <a:pt x="534" y="88"/>
                            </a:lnTo>
                            <a:lnTo>
                              <a:pt x="518" y="81"/>
                            </a:lnTo>
                            <a:lnTo>
                              <a:pt x="510" y="81"/>
                            </a:lnTo>
                            <a:lnTo>
                              <a:pt x="510" y="66"/>
                            </a:lnTo>
                            <a:lnTo>
                              <a:pt x="518" y="66"/>
                            </a:lnTo>
                            <a:lnTo>
                              <a:pt x="518" y="59"/>
                            </a:lnTo>
                            <a:lnTo>
                              <a:pt x="518" y="52"/>
                            </a:lnTo>
                            <a:lnTo>
                              <a:pt x="510" y="52"/>
                            </a:lnTo>
                            <a:lnTo>
                              <a:pt x="510" y="44"/>
                            </a:lnTo>
                            <a:lnTo>
                              <a:pt x="526" y="37"/>
                            </a:lnTo>
                            <a:lnTo>
                              <a:pt x="526" y="30"/>
                            </a:lnTo>
                            <a:lnTo>
                              <a:pt x="518" y="22"/>
                            </a:lnTo>
                            <a:lnTo>
                              <a:pt x="518" y="15"/>
                            </a:lnTo>
                            <a:lnTo>
                              <a:pt x="526" y="15"/>
                            </a:lnTo>
                            <a:lnTo>
                              <a:pt x="534" y="22"/>
                            </a:lnTo>
                            <a:lnTo>
                              <a:pt x="551" y="30"/>
                            </a:lnTo>
                            <a:lnTo>
                              <a:pt x="567" y="37"/>
                            </a:lnTo>
                            <a:lnTo>
                              <a:pt x="575" y="44"/>
                            </a:lnTo>
                            <a:lnTo>
                              <a:pt x="575" y="52"/>
                            </a:lnTo>
                            <a:lnTo>
                              <a:pt x="584" y="52"/>
                            </a:lnTo>
                            <a:lnTo>
                              <a:pt x="592" y="52"/>
                            </a:lnTo>
                            <a:lnTo>
                              <a:pt x="600" y="44"/>
                            </a:lnTo>
                            <a:lnTo>
                              <a:pt x="600" y="30"/>
                            </a:lnTo>
                            <a:lnTo>
                              <a:pt x="600" y="22"/>
                            </a:lnTo>
                            <a:lnTo>
                              <a:pt x="608" y="15"/>
                            </a:lnTo>
                            <a:lnTo>
                              <a:pt x="608" y="8"/>
                            </a:lnTo>
                            <a:lnTo>
                              <a:pt x="608" y="0"/>
                            </a:lnTo>
                            <a:lnTo>
                              <a:pt x="616" y="0"/>
                            </a:lnTo>
                            <a:lnTo>
                              <a:pt x="633" y="0"/>
                            </a:lnTo>
                            <a:lnTo>
                              <a:pt x="641" y="0"/>
                            </a:lnTo>
                            <a:lnTo>
                              <a:pt x="658" y="0"/>
                            </a:lnTo>
                            <a:lnTo>
                              <a:pt x="666" y="0"/>
                            </a:lnTo>
                            <a:lnTo>
                              <a:pt x="674" y="0"/>
                            </a:lnTo>
                            <a:lnTo>
                              <a:pt x="682" y="8"/>
                            </a:lnTo>
                            <a:lnTo>
                              <a:pt x="682" y="15"/>
                            </a:lnTo>
                            <a:lnTo>
                              <a:pt x="682" y="22"/>
                            </a:lnTo>
                            <a:lnTo>
                              <a:pt x="690" y="15"/>
                            </a:lnTo>
                            <a:lnTo>
                              <a:pt x="699" y="22"/>
                            </a:lnTo>
                            <a:lnTo>
                              <a:pt x="690" y="30"/>
                            </a:lnTo>
                            <a:lnTo>
                              <a:pt x="690" y="44"/>
                            </a:lnTo>
                            <a:lnTo>
                              <a:pt x="682" y="52"/>
                            </a:lnTo>
                            <a:lnTo>
                              <a:pt x="682" y="66"/>
                            </a:lnTo>
                            <a:lnTo>
                              <a:pt x="690" y="66"/>
                            </a:lnTo>
                            <a:lnTo>
                              <a:pt x="699" y="74"/>
                            </a:lnTo>
                            <a:lnTo>
                              <a:pt x="690" y="88"/>
                            </a:lnTo>
                            <a:lnTo>
                              <a:pt x="690" y="96"/>
                            </a:lnTo>
                            <a:lnTo>
                              <a:pt x="699" y="103"/>
                            </a:lnTo>
                            <a:lnTo>
                              <a:pt x="699" y="110"/>
                            </a:lnTo>
                            <a:lnTo>
                              <a:pt x="690" y="110"/>
                            </a:lnTo>
                            <a:lnTo>
                              <a:pt x="690" y="118"/>
                            </a:lnTo>
                            <a:lnTo>
                              <a:pt x="690" y="132"/>
                            </a:lnTo>
                            <a:lnTo>
                              <a:pt x="690" y="140"/>
                            </a:lnTo>
                            <a:lnTo>
                              <a:pt x="682" y="140"/>
                            </a:lnTo>
                            <a:lnTo>
                              <a:pt x="674" y="140"/>
                            </a:lnTo>
                            <a:lnTo>
                              <a:pt x="682" y="147"/>
                            </a:lnTo>
                            <a:lnTo>
                              <a:pt x="690" y="147"/>
                            </a:lnTo>
                            <a:lnTo>
                              <a:pt x="690" y="162"/>
                            </a:lnTo>
                            <a:lnTo>
                              <a:pt x="707" y="169"/>
                            </a:lnTo>
                            <a:lnTo>
                              <a:pt x="731" y="177"/>
                            </a:lnTo>
                            <a:lnTo>
                              <a:pt x="764" y="177"/>
                            </a:lnTo>
                            <a:lnTo>
                              <a:pt x="789" y="184"/>
                            </a:lnTo>
                            <a:lnTo>
                              <a:pt x="805" y="177"/>
                            </a:lnTo>
                            <a:lnTo>
                              <a:pt x="879" y="140"/>
                            </a:lnTo>
                            <a:lnTo>
                              <a:pt x="896" y="132"/>
                            </a:lnTo>
                            <a:lnTo>
                              <a:pt x="929" y="125"/>
                            </a:lnTo>
                            <a:lnTo>
                              <a:pt x="953" y="132"/>
                            </a:lnTo>
                            <a:lnTo>
                              <a:pt x="986" y="132"/>
                            </a:lnTo>
                            <a:lnTo>
                              <a:pt x="1003" y="125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34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383" y="3694"/>
                        <a:ext cx="2308" cy="482"/>
                      </a:xfrm>
                      <a:custGeom>
                        <a:avLst/>
                        <a:gdLst>
                          <a:gd name="T0" fmla="*/ 8874 w 1758"/>
                          <a:gd name="T1" fmla="*/ 654 h 345"/>
                          <a:gd name="T2" fmla="*/ 8962 w 1758"/>
                          <a:gd name="T3" fmla="*/ 545 h 345"/>
                          <a:gd name="T4" fmla="*/ 8833 w 1758"/>
                          <a:gd name="T5" fmla="*/ 545 h 345"/>
                          <a:gd name="T6" fmla="*/ 8753 w 1758"/>
                          <a:gd name="T7" fmla="*/ 490 h 345"/>
                          <a:gd name="T8" fmla="*/ 8709 w 1758"/>
                          <a:gd name="T9" fmla="*/ 654 h 345"/>
                          <a:gd name="T10" fmla="*/ 8540 w 1758"/>
                          <a:gd name="T11" fmla="*/ 604 h 345"/>
                          <a:gd name="T12" fmla="*/ 8375 w 1758"/>
                          <a:gd name="T13" fmla="*/ 545 h 345"/>
                          <a:gd name="T14" fmla="*/ 8287 w 1758"/>
                          <a:gd name="T15" fmla="*/ 439 h 345"/>
                          <a:gd name="T16" fmla="*/ 8413 w 1758"/>
                          <a:gd name="T17" fmla="*/ 105 h 345"/>
                          <a:gd name="T18" fmla="*/ 8330 w 1758"/>
                          <a:gd name="T19" fmla="*/ 54 h 345"/>
                          <a:gd name="T20" fmla="*/ 8287 w 1758"/>
                          <a:gd name="T21" fmla="*/ 54 h 345"/>
                          <a:gd name="T22" fmla="*/ 8203 w 1758"/>
                          <a:gd name="T23" fmla="*/ 163 h 345"/>
                          <a:gd name="T24" fmla="*/ 8165 w 1758"/>
                          <a:gd name="T25" fmla="*/ 324 h 345"/>
                          <a:gd name="T26" fmla="*/ 8203 w 1758"/>
                          <a:gd name="T27" fmla="*/ 377 h 345"/>
                          <a:gd name="T28" fmla="*/ 8073 w 1758"/>
                          <a:gd name="T29" fmla="*/ 490 h 345"/>
                          <a:gd name="T30" fmla="*/ 8120 w 1758"/>
                          <a:gd name="T31" fmla="*/ 604 h 345"/>
                          <a:gd name="T32" fmla="*/ 8033 w 1758"/>
                          <a:gd name="T33" fmla="*/ 654 h 345"/>
                          <a:gd name="T34" fmla="*/ 7825 w 1758"/>
                          <a:gd name="T35" fmla="*/ 604 h 345"/>
                          <a:gd name="T36" fmla="*/ 7575 w 1758"/>
                          <a:gd name="T37" fmla="*/ 604 h 345"/>
                          <a:gd name="T38" fmla="*/ 7365 w 1758"/>
                          <a:gd name="T39" fmla="*/ 545 h 345"/>
                          <a:gd name="T40" fmla="*/ 6857 w 1758"/>
                          <a:gd name="T41" fmla="*/ 439 h 345"/>
                          <a:gd name="T42" fmla="*/ 6566 w 1758"/>
                          <a:gd name="T43" fmla="*/ 439 h 345"/>
                          <a:gd name="T44" fmla="*/ 6222 w 1758"/>
                          <a:gd name="T45" fmla="*/ 490 h 345"/>
                          <a:gd name="T46" fmla="*/ 5762 w 1758"/>
                          <a:gd name="T47" fmla="*/ 604 h 345"/>
                          <a:gd name="T48" fmla="*/ 5090 w 1758"/>
                          <a:gd name="T49" fmla="*/ 708 h 345"/>
                          <a:gd name="T50" fmla="*/ 4921 w 1758"/>
                          <a:gd name="T51" fmla="*/ 708 h 345"/>
                          <a:gd name="T52" fmla="*/ 4960 w 1758"/>
                          <a:gd name="T53" fmla="*/ 490 h 345"/>
                          <a:gd name="T54" fmla="*/ 4880 w 1758"/>
                          <a:gd name="T55" fmla="*/ 604 h 345"/>
                          <a:gd name="T56" fmla="*/ 4880 w 1758"/>
                          <a:gd name="T57" fmla="*/ 490 h 345"/>
                          <a:gd name="T58" fmla="*/ 4628 w 1758"/>
                          <a:gd name="T59" fmla="*/ 545 h 345"/>
                          <a:gd name="T60" fmla="*/ 4252 w 1758"/>
                          <a:gd name="T61" fmla="*/ 545 h 345"/>
                          <a:gd name="T62" fmla="*/ 4209 w 1758"/>
                          <a:gd name="T63" fmla="*/ 654 h 345"/>
                          <a:gd name="T64" fmla="*/ 4209 w 1758"/>
                          <a:gd name="T65" fmla="*/ 708 h 345"/>
                          <a:gd name="T66" fmla="*/ 4209 w 1758"/>
                          <a:gd name="T67" fmla="*/ 708 h 345"/>
                          <a:gd name="T68" fmla="*/ 4584 w 1758"/>
                          <a:gd name="T69" fmla="*/ 708 h 345"/>
                          <a:gd name="T70" fmla="*/ 4839 w 1758"/>
                          <a:gd name="T71" fmla="*/ 708 h 345"/>
                          <a:gd name="T72" fmla="*/ 4584 w 1758"/>
                          <a:gd name="T73" fmla="*/ 767 h 345"/>
                          <a:gd name="T74" fmla="*/ 4122 w 1758"/>
                          <a:gd name="T75" fmla="*/ 817 h 345"/>
                          <a:gd name="T76" fmla="*/ 3781 w 1758"/>
                          <a:gd name="T77" fmla="*/ 870 h 345"/>
                          <a:gd name="T78" fmla="*/ 3664 w 1758"/>
                          <a:gd name="T79" fmla="*/ 817 h 345"/>
                          <a:gd name="T80" fmla="*/ 3192 w 1758"/>
                          <a:gd name="T81" fmla="*/ 979 h 345"/>
                          <a:gd name="T82" fmla="*/ 2981 w 1758"/>
                          <a:gd name="T83" fmla="*/ 1091 h 345"/>
                          <a:gd name="T84" fmla="*/ 2271 w 1758"/>
                          <a:gd name="T85" fmla="*/ 1421 h 345"/>
                          <a:gd name="T86" fmla="*/ 1896 w 1758"/>
                          <a:gd name="T87" fmla="*/ 1584 h 345"/>
                          <a:gd name="T88" fmla="*/ 1722 w 1758"/>
                          <a:gd name="T89" fmla="*/ 1697 h 345"/>
                          <a:gd name="T90" fmla="*/ 1388 w 1758"/>
                          <a:gd name="T91" fmla="*/ 1798 h 345"/>
                          <a:gd name="T92" fmla="*/ 1217 w 1758"/>
                          <a:gd name="T93" fmla="*/ 1911 h 345"/>
                          <a:gd name="T94" fmla="*/ 927 w 1758"/>
                          <a:gd name="T95" fmla="*/ 2129 h 345"/>
                          <a:gd name="T96" fmla="*/ 718 w 1758"/>
                          <a:gd name="T97" fmla="*/ 2186 h 345"/>
                          <a:gd name="T98" fmla="*/ 547 w 1758"/>
                          <a:gd name="T99" fmla="*/ 2349 h 345"/>
                          <a:gd name="T100" fmla="*/ 297 w 1758"/>
                          <a:gd name="T101" fmla="*/ 2512 h 345"/>
                          <a:gd name="T102" fmla="*/ 0 w 1758"/>
                          <a:gd name="T103" fmla="*/ 2512 h 345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w 1758"/>
                          <a:gd name="T157" fmla="*/ 0 h 345"/>
                          <a:gd name="T158" fmla="*/ 1758 w 1758"/>
                          <a:gd name="T159" fmla="*/ 345 h 345"/>
                        </a:gdLst>
                        <a:ahLst/>
                        <a:cxnLst>
                          <a:cxn ang="T104">
                            <a:pos x="T0" y="T1"/>
                          </a:cxn>
                          <a:cxn ang="T105">
                            <a:pos x="T2" y="T3"/>
                          </a:cxn>
                          <a:cxn ang="T106">
                            <a:pos x="T4" y="T5"/>
                          </a:cxn>
                          <a:cxn ang="T107">
                            <a:pos x="T6" y="T7"/>
                          </a:cxn>
                          <a:cxn ang="T108">
                            <a:pos x="T8" y="T9"/>
                          </a:cxn>
                          <a:cxn ang="T109">
                            <a:pos x="T10" y="T11"/>
                          </a:cxn>
                          <a:cxn ang="T110">
                            <a:pos x="T12" y="T13"/>
                          </a:cxn>
                          <a:cxn ang="T111">
                            <a:pos x="T14" y="T15"/>
                          </a:cxn>
                          <a:cxn ang="T112">
                            <a:pos x="T16" y="T17"/>
                          </a:cxn>
                          <a:cxn ang="T113">
                            <a:pos x="T18" y="T19"/>
                          </a:cxn>
                          <a:cxn ang="T114">
                            <a:pos x="T20" y="T21"/>
                          </a:cxn>
                          <a:cxn ang="T115">
                            <a:pos x="T22" y="T23"/>
                          </a:cxn>
                          <a:cxn ang="T116">
                            <a:pos x="T24" y="T25"/>
                          </a:cxn>
                          <a:cxn ang="T117">
                            <a:pos x="T26" y="T27"/>
                          </a:cxn>
                          <a:cxn ang="T118">
                            <a:pos x="T28" y="T29"/>
                          </a:cxn>
                          <a:cxn ang="T119">
                            <a:pos x="T30" y="T31"/>
                          </a:cxn>
                          <a:cxn ang="T120">
                            <a:pos x="T32" y="T33"/>
                          </a:cxn>
                          <a:cxn ang="T121">
                            <a:pos x="T34" y="T35"/>
                          </a:cxn>
                          <a:cxn ang="T122">
                            <a:pos x="T36" y="T37"/>
                          </a:cxn>
                          <a:cxn ang="T123">
                            <a:pos x="T38" y="T39"/>
                          </a:cxn>
                          <a:cxn ang="T124">
                            <a:pos x="T40" y="T41"/>
                          </a:cxn>
                          <a:cxn ang="T125">
                            <a:pos x="T42" y="T43"/>
                          </a:cxn>
                          <a:cxn ang="T126">
                            <a:pos x="T44" y="T45"/>
                          </a:cxn>
                          <a:cxn ang="T127">
                            <a:pos x="T46" y="T47"/>
                          </a:cxn>
                          <a:cxn ang="T128">
                            <a:pos x="T48" y="T49"/>
                          </a:cxn>
                          <a:cxn ang="T129">
                            <a:pos x="T50" y="T51"/>
                          </a:cxn>
                          <a:cxn ang="T130">
                            <a:pos x="T52" y="T53"/>
                          </a:cxn>
                          <a:cxn ang="T131">
                            <a:pos x="T54" y="T55"/>
                          </a:cxn>
                          <a:cxn ang="T132">
                            <a:pos x="T56" y="T57"/>
                          </a:cxn>
                          <a:cxn ang="T133">
                            <a:pos x="T58" y="T59"/>
                          </a:cxn>
                          <a:cxn ang="T134">
                            <a:pos x="T60" y="T61"/>
                          </a:cxn>
                          <a:cxn ang="T135">
                            <a:pos x="T62" y="T63"/>
                          </a:cxn>
                          <a:cxn ang="T136">
                            <a:pos x="T64" y="T65"/>
                          </a:cxn>
                          <a:cxn ang="T137">
                            <a:pos x="T66" y="T67"/>
                          </a:cxn>
                          <a:cxn ang="T138">
                            <a:pos x="T68" y="T69"/>
                          </a:cxn>
                          <a:cxn ang="T139">
                            <a:pos x="T70" y="T71"/>
                          </a:cxn>
                          <a:cxn ang="T140">
                            <a:pos x="T72" y="T73"/>
                          </a:cxn>
                          <a:cxn ang="T141">
                            <a:pos x="T74" y="T75"/>
                          </a:cxn>
                          <a:cxn ang="T142">
                            <a:pos x="T76" y="T77"/>
                          </a:cxn>
                          <a:cxn ang="T143">
                            <a:pos x="T78" y="T79"/>
                          </a:cxn>
                          <a:cxn ang="T144">
                            <a:pos x="T80" y="T81"/>
                          </a:cxn>
                          <a:cxn ang="T145">
                            <a:pos x="T82" y="T83"/>
                          </a:cxn>
                          <a:cxn ang="T146">
                            <a:pos x="T84" y="T85"/>
                          </a:cxn>
                          <a:cxn ang="T147">
                            <a:pos x="T86" y="T87"/>
                          </a:cxn>
                          <a:cxn ang="T148">
                            <a:pos x="T88" y="T89"/>
                          </a:cxn>
                          <a:cxn ang="T149">
                            <a:pos x="T90" y="T91"/>
                          </a:cxn>
                          <a:cxn ang="T150">
                            <a:pos x="T92" y="T93"/>
                          </a:cxn>
                          <a:cxn ang="T151">
                            <a:pos x="T94" y="T95"/>
                          </a:cxn>
                          <a:cxn ang="T152">
                            <a:pos x="T96" y="T97"/>
                          </a:cxn>
                          <a:cxn ang="T153">
                            <a:pos x="T98" y="T99"/>
                          </a:cxn>
                          <a:cxn ang="T154">
                            <a:pos x="T100" y="T101"/>
                          </a:cxn>
                          <a:cxn ang="T155">
                            <a:pos x="T102" y="T103"/>
                          </a:cxn>
                        </a:cxnLst>
                        <a:rect l="T156" t="T157" r="T158" b="T159"/>
                        <a:pathLst>
                          <a:path w="1758" h="345">
                            <a:moveTo>
                              <a:pt x="1725" y="88"/>
                            </a:moveTo>
                            <a:lnTo>
                              <a:pt x="1725" y="88"/>
                            </a:lnTo>
                            <a:lnTo>
                              <a:pt x="1725" y="81"/>
                            </a:lnTo>
                            <a:lnTo>
                              <a:pt x="1733" y="88"/>
                            </a:lnTo>
                            <a:lnTo>
                              <a:pt x="1750" y="81"/>
                            </a:lnTo>
                            <a:lnTo>
                              <a:pt x="1758" y="73"/>
                            </a:lnTo>
                            <a:lnTo>
                              <a:pt x="1750" y="73"/>
                            </a:lnTo>
                            <a:lnTo>
                              <a:pt x="1750" y="66"/>
                            </a:lnTo>
                            <a:lnTo>
                              <a:pt x="1733" y="66"/>
                            </a:lnTo>
                            <a:lnTo>
                              <a:pt x="1733" y="73"/>
                            </a:lnTo>
                            <a:lnTo>
                              <a:pt x="1725" y="73"/>
                            </a:lnTo>
                            <a:lnTo>
                              <a:pt x="1717" y="66"/>
                            </a:lnTo>
                            <a:lnTo>
                              <a:pt x="1709" y="59"/>
                            </a:lnTo>
                            <a:lnTo>
                              <a:pt x="1709" y="66"/>
                            </a:lnTo>
                            <a:lnTo>
                              <a:pt x="1717" y="73"/>
                            </a:lnTo>
                            <a:lnTo>
                              <a:pt x="1717" y="81"/>
                            </a:lnTo>
                            <a:lnTo>
                              <a:pt x="1709" y="81"/>
                            </a:lnTo>
                            <a:lnTo>
                              <a:pt x="1701" y="88"/>
                            </a:lnTo>
                            <a:lnTo>
                              <a:pt x="1692" y="88"/>
                            </a:lnTo>
                            <a:lnTo>
                              <a:pt x="1668" y="81"/>
                            </a:lnTo>
                            <a:lnTo>
                              <a:pt x="1651" y="81"/>
                            </a:lnTo>
                            <a:lnTo>
                              <a:pt x="1643" y="81"/>
                            </a:lnTo>
                            <a:lnTo>
                              <a:pt x="1635" y="66"/>
                            </a:lnTo>
                            <a:lnTo>
                              <a:pt x="1635" y="73"/>
                            </a:lnTo>
                            <a:lnTo>
                              <a:pt x="1627" y="73"/>
                            </a:lnTo>
                            <a:lnTo>
                              <a:pt x="1627" y="66"/>
                            </a:lnTo>
                            <a:lnTo>
                              <a:pt x="1618" y="66"/>
                            </a:lnTo>
                            <a:lnTo>
                              <a:pt x="1618" y="59"/>
                            </a:lnTo>
                            <a:lnTo>
                              <a:pt x="1618" y="51"/>
                            </a:lnTo>
                            <a:lnTo>
                              <a:pt x="1627" y="44"/>
                            </a:lnTo>
                            <a:lnTo>
                              <a:pt x="1643" y="22"/>
                            </a:lnTo>
                            <a:lnTo>
                              <a:pt x="1643" y="14"/>
                            </a:lnTo>
                            <a:lnTo>
                              <a:pt x="1635" y="7"/>
                            </a:lnTo>
                            <a:lnTo>
                              <a:pt x="1627" y="7"/>
                            </a:lnTo>
                            <a:lnTo>
                              <a:pt x="1618" y="0"/>
                            </a:lnTo>
                            <a:lnTo>
                              <a:pt x="1610" y="0"/>
                            </a:lnTo>
                            <a:lnTo>
                              <a:pt x="1618" y="0"/>
                            </a:lnTo>
                            <a:lnTo>
                              <a:pt x="1618" y="7"/>
                            </a:lnTo>
                            <a:lnTo>
                              <a:pt x="1610" y="7"/>
                            </a:lnTo>
                            <a:lnTo>
                              <a:pt x="1602" y="22"/>
                            </a:lnTo>
                            <a:lnTo>
                              <a:pt x="1602" y="29"/>
                            </a:lnTo>
                            <a:lnTo>
                              <a:pt x="1586" y="37"/>
                            </a:lnTo>
                            <a:lnTo>
                              <a:pt x="1586" y="44"/>
                            </a:lnTo>
                            <a:lnTo>
                              <a:pt x="1594" y="44"/>
                            </a:lnTo>
                            <a:lnTo>
                              <a:pt x="1602" y="51"/>
                            </a:lnTo>
                            <a:lnTo>
                              <a:pt x="1594" y="51"/>
                            </a:lnTo>
                            <a:lnTo>
                              <a:pt x="1586" y="59"/>
                            </a:lnTo>
                            <a:lnTo>
                              <a:pt x="1586" y="66"/>
                            </a:lnTo>
                            <a:lnTo>
                              <a:pt x="1577" y="66"/>
                            </a:lnTo>
                            <a:lnTo>
                              <a:pt x="1577" y="73"/>
                            </a:lnTo>
                            <a:lnTo>
                              <a:pt x="1586" y="73"/>
                            </a:lnTo>
                            <a:lnTo>
                              <a:pt x="1586" y="81"/>
                            </a:lnTo>
                            <a:lnTo>
                              <a:pt x="1577" y="88"/>
                            </a:lnTo>
                            <a:lnTo>
                              <a:pt x="1569" y="81"/>
                            </a:lnTo>
                            <a:lnTo>
                              <a:pt x="1569" y="88"/>
                            </a:lnTo>
                            <a:lnTo>
                              <a:pt x="1553" y="88"/>
                            </a:lnTo>
                            <a:lnTo>
                              <a:pt x="1553" y="81"/>
                            </a:lnTo>
                            <a:lnTo>
                              <a:pt x="1528" y="81"/>
                            </a:lnTo>
                            <a:lnTo>
                              <a:pt x="1520" y="81"/>
                            </a:lnTo>
                            <a:lnTo>
                              <a:pt x="1512" y="81"/>
                            </a:lnTo>
                            <a:lnTo>
                              <a:pt x="1495" y="81"/>
                            </a:lnTo>
                            <a:lnTo>
                              <a:pt x="1479" y="81"/>
                            </a:lnTo>
                            <a:lnTo>
                              <a:pt x="1471" y="73"/>
                            </a:lnTo>
                            <a:lnTo>
                              <a:pt x="1462" y="73"/>
                            </a:lnTo>
                            <a:lnTo>
                              <a:pt x="1446" y="73"/>
                            </a:lnTo>
                            <a:lnTo>
                              <a:pt x="1438" y="73"/>
                            </a:lnTo>
                            <a:lnTo>
                              <a:pt x="1413" y="73"/>
                            </a:lnTo>
                            <a:lnTo>
                              <a:pt x="1372" y="73"/>
                            </a:lnTo>
                            <a:lnTo>
                              <a:pt x="1339" y="59"/>
                            </a:lnTo>
                            <a:lnTo>
                              <a:pt x="1331" y="51"/>
                            </a:lnTo>
                            <a:lnTo>
                              <a:pt x="1323" y="51"/>
                            </a:lnTo>
                            <a:lnTo>
                              <a:pt x="1314" y="51"/>
                            </a:lnTo>
                            <a:lnTo>
                              <a:pt x="1282" y="59"/>
                            </a:lnTo>
                            <a:lnTo>
                              <a:pt x="1265" y="59"/>
                            </a:lnTo>
                            <a:lnTo>
                              <a:pt x="1249" y="59"/>
                            </a:lnTo>
                            <a:lnTo>
                              <a:pt x="1232" y="59"/>
                            </a:lnTo>
                            <a:lnTo>
                              <a:pt x="1216" y="66"/>
                            </a:lnTo>
                            <a:lnTo>
                              <a:pt x="1199" y="66"/>
                            </a:lnTo>
                            <a:lnTo>
                              <a:pt x="1191" y="73"/>
                            </a:lnTo>
                            <a:lnTo>
                              <a:pt x="1158" y="73"/>
                            </a:lnTo>
                            <a:lnTo>
                              <a:pt x="1125" y="81"/>
                            </a:lnTo>
                            <a:lnTo>
                              <a:pt x="1060" y="81"/>
                            </a:lnTo>
                            <a:lnTo>
                              <a:pt x="1052" y="88"/>
                            </a:lnTo>
                            <a:lnTo>
                              <a:pt x="1019" y="88"/>
                            </a:lnTo>
                            <a:lnTo>
                              <a:pt x="994" y="95"/>
                            </a:lnTo>
                            <a:lnTo>
                              <a:pt x="978" y="95"/>
                            </a:lnTo>
                            <a:lnTo>
                              <a:pt x="969" y="95"/>
                            </a:lnTo>
                            <a:lnTo>
                              <a:pt x="961" y="95"/>
                            </a:lnTo>
                            <a:lnTo>
                              <a:pt x="969" y="88"/>
                            </a:lnTo>
                            <a:lnTo>
                              <a:pt x="978" y="81"/>
                            </a:lnTo>
                            <a:lnTo>
                              <a:pt x="978" y="66"/>
                            </a:lnTo>
                            <a:lnTo>
                              <a:pt x="969" y="66"/>
                            </a:lnTo>
                            <a:lnTo>
                              <a:pt x="961" y="81"/>
                            </a:lnTo>
                            <a:lnTo>
                              <a:pt x="953" y="88"/>
                            </a:lnTo>
                            <a:lnTo>
                              <a:pt x="953" y="81"/>
                            </a:lnTo>
                            <a:lnTo>
                              <a:pt x="953" y="73"/>
                            </a:lnTo>
                            <a:lnTo>
                              <a:pt x="961" y="73"/>
                            </a:lnTo>
                            <a:lnTo>
                              <a:pt x="953" y="66"/>
                            </a:lnTo>
                            <a:lnTo>
                              <a:pt x="937" y="73"/>
                            </a:lnTo>
                            <a:lnTo>
                              <a:pt x="928" y="73"/>
                            </a:lnTo>
                            <a:lnTo>
                              <a:pt x="904" y="73"/>
                            </a:lnTo>
                            <a:lnTo>
                              <a:pt x="895" y="66"/>
                            </a:lnTo>
                            <a:lnTo>
                              <a:pt x="854" y="66"/>
                            </a:lnTo>
                            <a:lnTo>
                              <a:pt x="838" y="66"/>
                            </a:lnTo>
                            <a:lnTo>
                              <a:pt x="830" y="73"/>
                            </a:lnTo>
                            <a:lnTo>
                              <a:pt x="838" y="73"/>
                            </a:lnTo>
                            <a:lnTo>
                              <a:pt x="838" y="81"/>
                            </a:lnTo>
                            <a:lnTo>
                              <a:pt x="822" y="88"/>
                            </a:lnTo>
                            <a:lnTo>
                              <a:pt x="813" y="81"/>
                            </a:lnTo>
                            <a:lnTo>
                              <a:pt x="805" y="88"/>
                            </a:lnTo>
                            <a:lnTo>
                              <a:pt x="813" y="88"/>
                            </a:lnTo>
                            <a:lnTo>
                              <a:pt x="822" y="95"/>
                            </a:lnTo>
                            <a:lnTo>
                              <a:pt x="813" y="95"/>
                            </a:lnTo>
                            <a:lnTo>
                              <a:pt x="813" y="103"/>
                            </a:lnTo>
                            <a:lnTo>
                              <a:pt x="822" y="95"/>
                            </a:lnTo>
                            <a:lnTo>
                              <a:pt x="830" y="103"/>
                            </a:lnTo>
                            <a:lnTo>
                              <a:pt x="846" y="95"/>
                            </a:lnTo>
                            <a:lnTo>
                              <a:pt x="879" y="95"/>
                            </a:lnTo>
                            <a:lnTo>
                              <a:pt x="895" y="95"/>
                            </a:lnTo>
                            <a:lnTo>
                              <a:pt x="904" y="95"/>
                            </a:lnTo>
                            <a:lnTo>
                              <a:pt x="937" y="88"/>
                            </a:lnTo>
                            <a:lnTo>
                              <a:pt x="937" y="95"/>
                            </a:lnTo>
                            <a:lnTo>
                              <a:pt x="945" y="95"/>
                            </a:lnTo>
                            <a:lnTo>
                              <a:pt x="945" y="103"/>
                            </a:lnTo>
                            <a:lnTo>
                              <a:pt x="937" y="95"/>
                            </a:lnTo>
                            <a:lnTo>
                              <a:pt x="895" y="103"/>
                            </a:lnTo>
                            <a:lnTo>
                              <a:pt x="854" y="103"/>
                            </a:lnTo>
                            <a:lnTo>
                              <a:pt x="838" y="103"/>
                            </a:lnTo>
                            <a:lnTo>
                              <a:pt x="813" y="110"/>
                            </a:lnTo>
                            <a:lnTo>
                              <a:pt x="805" y="110"/>
                            </a:lnTo>
                            <a:lnTo>
                              <a:pt x="797" y="110"/>
                            </a:lnTo>
                            <a:lnTo>
                              <a:pt x="780" y="117"/>
                            </a:lnTo>
                            <a:lnTo>
                              <a:pt x="748" y="117"/>
                            </a:lnTo>
                            <a:lnTo>
                              <a:pt x="739" y="117"/>
                            </a:lnTo>
                            <a:lnTo>
                              <a:pt x="739" y="110"/>
                            </a:lnTo>
                            <a:lnTo>
                              <a:pt x="731" y="110"/>
                            </a:lnTo>
                            <a:lnTo>
                              <a:pt x="715" y="110"/>
                            </a:lnTo>
                            <a:lnTo>
                              <a:pt x="731" y="117"/>
                            </a:lnTo>
                            <a:lnTo>
                              <a:pt x="707" y="125"/>
                            </a:lnTo>
                            <a:lnTo>
                              <a:pt x="633" y="125"/>
                            </a:lnTo>
                            <a:lnTo>
                              <a:pt x="624" y="132"/>
                            </a:lnTo>
                            <a:lnTo>
                              <a:pt x="608" y="132"/>
                            </a:lnTo>
                            <a:lnTo>
                              <a:pt x="600" y="132"/>
                            </a:lnTo>
                            <a:lnTo>
                              <a:pt x="592" y="139"/>
                            </a:lnTo>
                            <a:lnTo>
                              <a:pt x="583" y="147"/>
                            </a:lnTo>
                            <a:lnTo>
                              <a:pt x="559" y="154"/>
                            </a:lnTo>
                            <a:lnTo>
                              <a:pt x="501" y="183"/>
                            </a:lnTo>
                            <a:lnTo>
                              <a:pt x="485" y="183"/>
                            </a:lnTo>
                            <a:lnTo>
                              <a:pt x="444" y="191"/>
                            </a:lnTo>
                            <a:lnTo>
                              <a:pt x="419" y="206"/>
                            </a:lnTo>
                            <a:lnTo>
                              <a:pt x="403" y="213"/>
                            </a:lnTo>
                            <a:lnTo>
                              <a:pt x="386" y="213"/>
                            </a:lnTo>
                            <a:lnTo>
                              <a:pt x="370" y="213"/>
                            </a:lnTo>
                            <a:lnTo>
                              <a:pt x="362" y="220"/>
                            </a:lnTo>
                            <a:lnTo>
                              <a:pt x="362" y="228"/>
                            </a:lnTo>
                            <a:lnTo>
                              <a:pt x="353" y="228"/>
                            </a:lnTo>
                            <a:lnTo>
                              <a:pt x="337" y="228"/>
                            </a:lnTo>
                            <a:lnTo>
                              <a:pt x="320" y="235"/>
                            </a:lnTo>
                            <a:lnTo>
                              <a:pt x="312" y="242"/>
                            </a:lnTo>
                            <a:lnTo>
                              <a:pt x="288" y="242"/>
                            </a:lnTo>
                            <a:lnTo>
                              <a:pt x="271" y="242"/>
                            </a:lnTo>
                            <a:lnTo>
                              <a:pt x="255" y="242"/>
                            </a:lnTo>
                            <a:lnTo>
                              <a:pt x="247" y="250"/>
                            </a:lnTo>
                            <a:lnTo>
                              <a:pt x="238" y="250"/>
                            </a:lnTo>
                            <a:lnTo>
                              <a:pt x="238" y="257"/>
                            </a:lnTo>
                            <a:lnTo>
                              <a:pt x="230" y="264"/>
                            </a:lnTo>
                            <a:lnTo>
                              <a:pt x="205" y="272"/>
                            </a:lnTo>
                            <a:lnTo>
                              <a:pt x="189" y="286"/>
                            </a:lnTo>
                            <a:lnTo>
                              <a:pt x="181" y="286"/>
                            </a:lnTo>
                            <a:lnTo>
                              <a:pt x="164" y="294"/>
                            </a:lnTo>
                            <a:lnTo>
                              <a:pt x="148" y="294"/>
                            </a:lnTo>
                            <a:lnTo>
                              <a:pt x="140" y="294"/>
                            </a:lnTo>
                            <a:lnTo>
                              <a:pt x="132" y="294"/>
                            </a:lnTo>
                            <a:lnTo>
                              <a:pt x="123" y="294"/>
                            </a:lnTo>
                            <a:lnTo>
                              <a:pt x="115" y="301"/>
                            </a:lnTo>
                            <a:lnTo>
                              <a:pt x="107" y="316"/>
                            </a:lnTo>
                            <a:lnTo>
                              <a:pt x="90" y="316"/>
                            </a:lnTo>
                            <a:lnTo>
                              <a:pt x="82" y="323"/>
                            </a:lnTo>
                            <a:lnTo>
                              <a:pt x="66" y="330"/>
                            </a:lnTo>
                            <a:lnTo>
                              <a:pt x="58" y="338"/>
                            </a:lnTo>
                            <a:lnTo>
                              <a:pt x="49" y="338"/>
                            </a:lnTo>
                            <a:lnTo>
                              <a:pt x="33" y="338"/>
                            </a:lnTo>
                            <a:lnTo>
                              <a:pt x="16" y="345"/>
                            </a:lnTo>
                            <a:lnTo>
                              <a:pt x="0" y="338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39" name="Freeform 9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62" y="1392"/>
                        <a:ext cx="1315" cy="432"/>
                      </a:xfrm>
                      <a:custGeom>
                        <a:avLst/>
                        <a:gdLst>
                          <a:gd name="T0" fmla="*/ 0 w 1002"/>
                          <a:gd name="T1" fmla="*/ 55 h 309"/>
                          <a:gd name="T2" fmla="*/ 84 w 1002"/>
                          <a:gd name="T3" fmla="*/ 112 h 309"/>
                          <a:gd name="T4" fmla="*/ 210 w 1002"/>
                          <a:gd name="T5" fmla="*/ 219 h 309"/>
                          <a:gd name="T6" fmla="*/ 291 w 1002"/>
                          <a:gd name="T7" fmla="*/ 280 h 309"/>
                          <a:gd name="T8" fmla="*/ 420 w 1002"/>
                          <a:gd name="T9" fmla="*/ 219 h 309"/>
                          <a:gd name="T10" fmla="*/ 541 w 1002"/>
                          <a:gd name="T11" fmla="*/ 112 h 309"/>
                          <a:gd name="T12" fmla="*/ 672 w 1002"/>
                          <a:gd name="T13" fmla="*/ 219 h 309"/>
                          <a:gd name="T14" fmla="*/ 672 w 1002"/>
                          <a:gd name="T15" fmla="*/ 391 h 309"/>
                          <a:gd name="T16" fmla="*/ 710 w 1002"/>
                          <a:gd name="T17" fmla="*/ 440 h 309"/>
                          <a:gd name="T18" fmla="*/ 751 w 1002"/>
                          <a:gd name="T19" fmla="*/ 823 h 309"/>
                          <a:gd name="T20" fmla="*/ 837 w 1002"/>
                          <a:gd name="T21" fmla="*/ 988 h 309"/>
                          <a:gd name="T22" fmla="*/ 920 w 1002"/>
                          <a:gd name="T23" fmla="*/ 1100 h 309"/>
                          <a:gd name="T24" fmla="*/ 1047 w 1002"/>
                          <a:gd name="T25" fmla="*/ 1100 h 309"/>
                          <a:gd name="T26" fmla="*/ 1047 w 1002"/>
                          <a:gd name="T27" fmla="*/ 1208 h 309"/>
                          <a:gd name="T28" fmla="*/ 1175 w 1002"/>
                          <a:gd name="T29" fmla="*/ 1313 h 309"/>
                          <a:gd name="T30" fmla="*/ 1297 w 1002"/>
                          <a:gd name="T31" fmla="*/ 1371 h 309"/>
                          <a:gd name="T32" fmla="*/ 1339 w 1002"/>
                          <a:gd name="T33" fmla="*/ 1423 h 309"/>
                          <a:gd name="T34" fmla="*/ 1424 w 1002"/>
                          <a:gd name="T35" fmla="*/ 1538 h 309"/>
                          <a:gd name="T36" fmla="*/ 1507 w 1002"/>
                          <a:gd name="T37" fmla="*/ 1592 h 309"/>
                          <a:gd name="T38" fmla="*/ 1634 w 1002"/>
                          <a:gd name="T39" fmla="*/ 1592 h 309"/>
                          <a:gd name="T40" fmla="*/ 1717 w 1002"/>
                          <a:gd name="T41" fmla="*/ 1478 h 309"/>
                          <a:gd name="T42" fmla="*/ 1717 w 1002"/>
                          <a:gd name="T43" fmla="*/ 1648 h 309"/>
                          <a:gd name="T44" fmla="*/ 1803 w 1002"/>
                          <a:gd name="T45" fmla="*/ 1648 h 309"/>
                          <a:gd name="T46" fmla="*/ 1882 w 1002"/>
                          <a:gd name="T47" fmla="*/ 1704 h 309"/>
                          <a:gd name="T48" fmla="*/ 1928 w 1002"/>
                          <a:gd name="T49" fmla="*/ 1757 h 309"/>
                          <a:gd name="T50" fmla="*/ 2012 w 1002"/>
                          <a:gd name="T51" fmla="*/ 1813 h 309"/>
                          <a:gd name="T52" fmla="*/ 2260 w 1002"/>
                          <a:gd name="T53" fmla="*/ 1423 h 309"/>
                          <a:gd name="T54" fmla="*/ 2470 w 1002"/>
                          <a:gd name="T55" fmla="*/ 1208 h 309"/>
                          <a:gd name="T56" fmla="*/ 3144 w 1002"/>
                          <a:gd name="T57" fmla="*/ 1151 h 309"/>
                          <a:gd name="T58" fmla="*/ 3815 w 1002"/>
                          <a:gd name="T59" fmla="*/ 1100 h 309"/>
                          <a:gd name="T60" fmla="*/ 4235 w 1002"/>
                          <a:gd name="T61" fmla="*/ 1423 h 309"/>
                          <a:gd name="T62" fmla="*/ 4614 w 1002"/>
                          <a:gd name="T63" fmla="*/ 1592 h 309"/>
                          <a:gd name="T64" fmla="*/ 4908 w 1002"/>
                          <a:gd name="T65" fmla="*/ 2307 h 309"/>
                          <a:gd name="T66" fmla="*/ 5121 w 1002"/>
                          <a:gd name="T67" fmla="*/ 2249 h 309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w 1002"/>
                          <a:gd name="T103" fmla="*/ 0 h 309"/>
                          <a:gd name="T104" fmla="*/ 1002 w 1002"/>
                          <a:gd name="T105" fmla="*/ 309 h 309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T102" t="T103" r="T104" b="T105"/>
                        <a:pathLst>
                          <a:path w="1002" h="309">
                            <a:moveTo>
                              <a:pt x="0" y="0"/>
                            </a:moveTo>
                            <a:lnTo>
                              <a:pt x="0" y="7"/>
                            </a:lnTo>
                            <a:lnTo>
                              <a:pt x="8" y="7"/>
                            </a:lnTo>
                            <a:lnTo>
                              <a:pt x="16" y="15"/>
                            </a:lnTo>
                            <a:lnTo>
                              <a:pt x="32" y="22"/>
                            </a:lnTo>
                            <a:lnTo>
                              <a:pt x="41" y="29"/>
                            </a:lnTo>
                            <a:lnTo>
                              <a:pt x="49" y="37"/>
                            </a:lnTo>
                            <a:lnTo>
                              <a:pt x="57" y="37"/>
                            </a:lnTo>
                            <a:lnTo>
                              <a:pt x="73" y="37"/>
                            </a:lnTo>
                            <a:lnTo>
                              <a:pt x="82" y="29"/>
                            </a:lnTo>
                            <a:lnTo>
                              <a:pt x="98" y="15"/>
                            </a:lnTo>
                            <a:lnTo>
                              <a:pt x="106" y="15"/>
                            </a:lnTo>
                            <a:lnTo>
                              <a:pt x="123" y="22"/>
                            </a:lnTo>
                            <a:lnTo>
                              <a:pt x="131" y="29"/>
                            </a:lnTo>
                            <a:lnTo>
                              <a:pt x="131" y="44"/>
                            </a:lnTo>
                            <a:lnTo>
                              <a:pt x="131" y="52"/>
                            </a:lnTo>
                            <a:lnTo>
                              <a:pt x="139" y="52"/>
                            </a:lnTo>
                            <a:lnTo>
                              <a:pt x="139" y="59"/>
                            </a:lnTo>
                            <a:lnTo>
                              <a:pt x="147" y="66"/>
                            </a:lnTo>
                            <a:lnTo>
                              <a:pt x="147" y="110"/>
                            </a:lnTo>
                            <a:lnTo>
                              <a:pt x="164" y="125"/>
                            </a:lnTo>
                            <a:lnTo>
                              <a:pt x="164" y="132"/>
                            </a:lnTo>
                            <a:lnTo>
                              <a:pt x="172" y="140"/>
                            </a:lnTo>
                            <a:lnTo>
                              <a:pt x="180" y="147"/>
                            </a:lnTo>
                            <a:lnTo>
                              <a:pt x="205" y="147"/>
                            </a:lnTo>
                            <a:lnTo>
                              <a:pt x="205" y="154"/>
                            </a:lnTo>
                            <a:lnTo>
                              <a:pt x="205" y="162"/>
                            </a:lnTo>
                            <a:lnTo>
                              <a:pt x="213" y="169"/>
                            </a:lnTo>
                            <a:lnTo>
                              <a:pt x="230" y="176"/>
                            </a:lnTo>
                            <a:lnTo>
                              <a:pt x="246" y="184"/>
                            </a:lnTo>
                            <a:lnTo>
                              <a:pt x="254" y="184"/>
                            </a:lnTo>
                            <a:lnTo>
                              <a:pt x="262" y="191"/>
                            </a:lnTo>
                            <a:lnTo>
                              <a:pt x="271" y="198"/>
                            </a:lnTo>
                            <a:lnTo>
                              <a:pt x="279" y="206"/>
                            </a:lnTo>
                            <a:lnTo>
                              <a:pt x="295" y="213"/>
                            </a:lnTo>
                            <a:lnTo>
                              <a:pt x="312" y="220"/>
                            </a:lnTo>
                            <a:lnTo>
                              <a:pt x="320" y="213"/>
                            </a:lnTo>
                            <a:lnTo>
                              <a:pt x="328" y="206"/>
                            </a:lnTo>
                            <a:lnTo>
                              <a:pt x="336" y="198"/>
                            </a:lnTo>
                            <a:lnTo>
                              <a:pt x="336" y="213"/>
                            </a:lnTo>
                            <a:lnTo>
                              <a:pt x="336" y="220"/>
                            </a:lnTo>
                            <a:lnTo>
                              <a:pt x="345" y="228"/>
                            </a:lnTo>
                            <a:lnTo>
                              <a:pt x="353" y="220"/>
                            </a:lnTo>
                            <a:lnTo>
                              <a:pt x="369" y="220"/>
                            </a:lnTo>
                            <a:lnTo>
                              <a:pt x="369" y="228"/>
                            </a:lnTo>
                            <a:lnTo>
                              <a:pt x="377" y="235"/>
                            </a:lnTo>
                            <a:lnTo>
                              <a:pt x="394" y="235"/>
                            </a:lnTo>
                            <a:lnTo>
                              <a:pt x="394" y="243"/>
                            </a:lnTo>
                            <a:lnTo>
                              <a:pt x="419" y="220"/>
                            </a:lnTo>
                            <a:lnTo>
                              <a:pt x="443" y="191"/>
                            </a:lnTo>
                            <a:lnTo>
                              <a:pt x="460" y="169"/>
                            </a:lnTo>
                            <a:lnTo>
                              <a:pt x="484" y="162"/>
                            </a:lnTo>
                            <a:lnTo>
                              <a:pt x="525" y="154"/>
                            </a:lnTo>
                            <a:lnTo>
                              <a:pt x="616" y="154"/>
                            </a:lnTo>
                            <a:lnTo>
                              <a:pt x="673" y="147"/>
                            </a:lnTo>
                            <a:lnTo>
                              <a:pt x="747" y="147"/>
                            </a:lnTo>
                            <a:lnTo>
                              <a:pt x="788" y="169"/>
                            </a:lnTo>
                            <a:lnTo>
                              <a:pt x="829" y="191"/>
                            </a:lnTo>
                            <a:lnTo>
                              <a:pt x="879" y="206"/>
                            </a:lnTo>
                            <a:lnTo>
                              <a:pt x="903" y="213"/>
                            </a:lnTo>
                            <a:lnTo>
                              <a:pt x="936" y="257"/>
                            </a:lnTo>
                            <a:lnTo>
                              <a:pt x="961" y="309"/>
                            </a:lnTo>
                            <a:lnTo>
                              <a:pt x="985" y="301"/>
                            </a:lnTo>
                            <a:lnTo>
                              <a:pt x="1002" y="301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40" name="Freeform 9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30" y="1515"/>
                        <a:ext cx="420" cy="1172"/>
                      </a:xfrm>
                      <a:custGeom>
                        <a:avLst/>
                        <a:gdLst>
                          <a:gd name="T0" fmla="*/ 126 w 320"/>
                          <a:gd name="T1" fmla="*/ 6106 h 838"/>
                          <a:gd name="T2" fmla="*/ 545 w 320"/>
                          <a:gd name="T3" fmla="*/ 6106 h 838"/>
                          <a:gd name="T4" fmla="*/ 757 w 320"/>
                          <a:gd name="T5" fmla="*/ 5719 h 838"/>
                          <a:gd name="T6" fmla="*/ 837 w 320"/>
                          <a:gd name="T7" fmla="*/ 5119 h 838"/>
                          <a:gd name="T8" fmla="*/ 1047 w 320"/>
                          <a:gd name="T9" fmla="*/ 5059 h 838"/>
                          <a:gd name="T10" fmla="*/ 1008 w 320"/>
                          <a:gd name="T11" fmla="*/ 4845 h 838"/>
                          <a:gd name="T12" fmla="*/ 837 w 320"/>
                          <a:gd name="T13" fmla="*/ 4782 h 838"/>
                          <a:gd name="T14" fmla="*/ 715 w 320"/>
                          <a:gd name="T15" fmla="*/ 4675 h 838"/>
                          <a:gd name="T16" fmla="*/ 545 w 320"/>
                          <a:gd name="T17" fmla="*/ 4618 h 838"/>
                          <a:gd name="T18" fmla="*/ 420 w 320"/>
                          <a:gd name="T19" fmla="*/ 4510 h 838"/>
                          <a:gd name="T20" fmla="*/ 458 w 320"/>
                          <a:gd name="T21" fmla="*/ 4398 h 838"/>
                          <a:gd name="T22" fmla="*/ 458 w 320"/>
                          <a:gd name="T23" fmla="*/ 4186 h 838"/>
                          <a:gd name="T24" fmla="*/ 507 w 320"/>
                          <a:gd name="T25" fmla="*/ 4015 h 838"/>
                          <a:gd name="T26" fmla="*/ 715 w 320"/>
                          <a:gd name="T27" fmla="*/ 3906 h 838"/>
                          <a:gd name="T28" fmla="*/ 965 w 320"/>
                          <a:gd name="T29" fmla="*/ 3961 h 838"/>
                          <a:gd name="T30" fmla="*/ 1093 w 320"/>
                          <a:gd name="T31" fmla="*/ 4015 h 838"/>
                          <a:gd name="T32" fmla="*/ 1176 w 320"/>
                          <a:gd name="T33" fmla="*/ 4126 h 838"/>
                          <a:gd name="T34" fmla="*/ 1257 w 320"/>
                          <a:gd name="T35" fmla="*/ 4015 h 838"/>
                          <a:gd name="T36" fmla="*/ 1345 w 320"/>
                          <a:gd name="T37" fmla="*/ 4070 h 838"/>
                          <a:gd name="T38" fmla="*/ 1387 w 320"/>
                          <a:gd name="T39" fmla="*/ 4240 h 838"/>
                          <a:gd name="T40" fmla="*/ 1517 w 320"/>
                          <a:gd name="T41" fmla="*/ 4284 h 838"/>
                          <a:gd name="T42" fmla="*/ 1597 w 320"/>
                          <a:gd name="T43" fmla="*/ 4350 h 838"/>
                          <a:gd name="T44" fmla="*/ 1635 w 320"/>
                          <a:gd name="T45" fmla="*/ 4284 h 838"/>
                          <a:gd name="T46" fmla="*/ 1597 w 320"/>
                          <a:gd name="T47" fmla="*/ 4240 h 838"/>
                          <a:gd name="T48" fmla="*/ 1517 w 320"/>
                          <a:gd name="T49" fmla="*/ 4126 h 838"/>
                          <a:gd name="T50" fmla="*/ 1555 w 320"/>
                          <a:gd name="T51" fmla="*/ 3961 h 838"/>
                          <a:gd name="T52" fmla="*/ 1555 w 320"/>
                          <a:gd name="T53" fmla="*/ 3852 h 838"/>
                          <a:gd name="T54" fmla="*/ 1517 w 320"/>
                          <a:gd name="T55" fmla="*/ 3741 h 838"/>
                          <a:gd name="T56" fmla="*/ 1424 w 320"/>
                          <a:gd name="T57" fmla="*/ 3582 h 838"/>
                          <a:gd name="T58" fmla="*/ 1387 w 320"/>
                          <a:gd name="T59" fmla="*/ 3414 h 838"/>
                          <a:gd name="T60" fmla="*/ 1345 w 320"/>
                          <a:gd name="T61" fmla="*/ 3302 h 838"/>
                          <a:gd name="T62" fmla="*/ 1257 w 320"/>
                          <a:gd name="T63" fmla="*/ 3190 h 838"/>
                          <a:gd name="T64" fmla="*/ 1217 w 320"/>
                          <a:gd name="T65" fmla="*/ 3190 h 838"/>
                          <a:gd name="T66" fmla="*/ 1093 w 320"/>
                          <a:gd name="T67" fmla="*/ 3190 h 838"/>
                          <a:gd name="T68" fmla="*/ 1008 w 320"/>
                          <a:gd name="T69" fmla="*/ 3190 h 838"/>
                          <a:gd name="T70" fmla="*/ 1008 w 320"/>
                          <a:gd name="T71" fmla="*/ 3022 h 838"/>
                          <a:gd name="T72" fmla="*/ 1093 w 320"/>
                          <a:gd name="T73" fmla="*/ 2806 h 838"/>
                          <a:gd name="T74" fmla="*/ 1176 w 320"/>
                          <a:gd name="T75" fmla="*/ 2642 h 838"/>
                          <a:gd name="T76" fmla="*/ 1257 w 320"/>
                          <a:gd name="T77" fmla="*/ 2590 h 838"/>
                          <a:gd name="T78" fmla="*/ 1387 w 320"/>
                          <a:gd name="T79" fmla="*/ 2590 h 838"/>
                          <a:gd name="T80" fmla="*/ 1424 w 320"/>
                          <a:gd name="T81" fmla="*/ 2533 h 838"/>
                          <a:gd name="T82" fmla="*/ 1305 w 320"/>
                          <a:gd name="T83" fmla="*/ 2362 h 838"/>
                          <a:gd name="T84" fmla="*/ 1093 w 320"/>
                          <a:gd name="T85" fmla="*/ 2253 h 838"/>
                          <a:gd name="T86" fmla="*/ 1217 w 320"/>
                          <a:gd name="T87" fmla="*/ 1708 h 838"/>
                          <a:gd name="T88" fmla="*/ 927 w 320"/>
                          <a:gd name="T89" fmla="*/ 1758 h 838"/>
                          <a:gd name="T90" fmla="*/ 672 w 320"/>
                          <a:gd name="T91" fmla="*/ 1326 h 838"/>
                          <a:gd name="T92" fmla="*/ 757 w 320"/>
                          <a:gd name="T93" fmla="*/ 604 h 838"/>
                          <a:gd name="T94" fmla="*/ 627 w 320"/>
                          <a:gd name="T95" fmla="*/ 280 h 838"/>
                          <a:gd name="T96" fmla="*/ 837 w 320"/>
                          <a:gd name="T97" fmla="*/ 0 h 838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320"/>
                          <a:gd name="T148" fmla="*/ 0 h 838"/>
                          <a:gd name="T149" fmla="*/ 320 w 320"/>
                          <a:gd name="T150" fmla="*/ 838 h 838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320" h="838">
                            <a:moveTo>
                              <a:pt x="0" y="838"/>
                            </a:moveTo>
                            <a:lnTo>
                              <a:pt x="8" y="823"/>
                            </a:lnTo>
                            <a:lnTo>
                              <a:pt x="25" y="816"/>
                            </a:lnTo>
                            <a:lnTo>
                              <a:pt x="90" y="830"/>
                            </a:lnTo>
                            <a:lnTo>
                              <a:pt x="107" y="830"/>
                            </a:lnTo>
                            <a:lnTo>
                              <a:pt x="107" y="816"/>
                            </a:lnTo>
                            <a:lnTo>
                              <a:pt x="115" y="801"/>
                            </a:lnTo>
                            <a:lnTo>
                              <a:pt x="115" y="786"/>
                            </a:lnTo>
                            <a:lnTo>
                              <a:pt x="148" y="764"/>
                            </a:lnTo>
                            <a:lnTo>
                              <a:pt x="140" y="713"/>
                            </a:lnTo>
                            <a:lnTo>
                              <a:pt x="148" y="698"/>
                            </a:lnTo>
                            <a:lnTo>
                              <a:pt x="164" y="684"/>
                            </a:lnTo>
                            <a:lnTo>
                              <a:pt x="173" y="684"/>
                            </a:lnTo>
                            <a:lnTo>
                              <a:pt x="197" y="684"/>
                            </a:lnTo>
                            <a:lnTo>
                              <a:pt x="205" y="676"/>
                            </a:lnTo>
                            <a:lnTo>
                              <a:pt x="214" y="676"/>
                            </a:lnTo>
                            <a:lnTo>
                              <a:pt x="205" y="661"/>
                            </a:lnTo>
                            <a:lnTo>
                              <a:pt x="197" y="647"/>
                            </a:lnTo>
                            <a:lnTo>
                              <a:pt x="189" y="639"/>
                            </a:lnTo>
                            <a:lnTo>
                              <a:pt x="173" y="639"/>
                            </a:lnTo>
                            <a:lnTo>
                              <a:pt x="164" y="639"/>
                            </a:lnTo>
                            <a:lnTo>
                              <a:pt x="156" y="632"/>
                            </a:lnTo>
                            <a:lnTo>
                              <a:pt x="148" y="632"/>
                            </a:lnTo>
                            <a:lnTo>
                              <a:pt x="140" y="625"/>
                            </a:lnTo>
                            <a:lnTo>
                              <a:pt x="131" y="625"/>
                            </a:lnTo>
                            <a:lnTo>
                              <a:pt x="123" y="625"/>
                            </a:lnTo>
                            <a:lnTo>
                              <a:pt x="107" y="617"/>
                            </a:lnTo>
                            <a:lnTo>
                              <a:pt x="99" y="617"/>
                            </a:lnTo>
                            <a:lnTo>
                              <a:pt x="90" y="610"/>
                            </a:lnTo>
                            <a:lnTo>
                              <a:pt x="82" y="603"/>
                            </a:lnTo>
                            <a:lnTo>
                              <a:pt x="90" y="603"/>
                            </a:lnTo>
                            <a:lnTo>
                              <a:pt x="90" y="595"/>
                            </a:lnTo>
                            <a:lnTo>
                              <a:pt x="90" y="588"/>
                            </a:lnTo>
                            <a:lnTo>
                              <a:pt x="90" y="581"/>
                            </a:lnTo>
                            <a:lnTo>
                              <a:pt x="90" y="566"/>
                            </a:lnTo>
                            <a:lnTo>
                              <a:pt x="90" y="559"/>
                            </a:lnTo>
                            <a:lnTo>
                              <a:pt x="90" y="544"/>
                            </a:lnTo>
                            <a:lnTo>
                              <a:pt x="90" y="537"/>
                            </a:lnTo>
                            <a:lnTo>
                              <a:pt x="99" y="537"/>
                            </a:lnTo>
                            <a:lnTo>
                              <a:pt x="115" y="522"/>
                            </a:lnTo>
                            <a:lnTo>
                              <a:pt x="131" y="522"/>
                            </a:lnTo>
                            <a:lnTo>
                              <a:pt x="140" y="522"/>
                            </a:lnTo>
                            <a:lnTo>
                              <a:pt x="164" y="522"/>
                            </a:lnTo>
                            <a:lnTo>
                              <a:pt x="173" y="529"/>
                            </a:lnTo>
                            <a:lnTo>
                              <a:pt x="189" y="529"/>
                            </a:lnTo>
                            <a:lnTo>
                              <a:pt x="197" y="529"/>
                            </a:lnTo>
                            <a:lnTo>
                              <a:pt x="205" y="522"/>
                            </a:lnTo>
                            <a:lnTo>
                              <a:pt x="214" y="537"/>
                            </a:lnTo>
                            <a:lnTo>
                              <a:pt x="214" y="544"/>
                            </a:lnTo>
                            <a:lnTo>
                              <a:pt x="222" y="551"/>
                            </a:lnTo>
                            <a:lnTo>
                              <a:pt x="230" y="551"/>
                            </a:lnTo>
                            <a:lnTo>
                              <a:pt x="238" y="551"/>
                            </a:lnTo>
                            <a:lnTo>
                              <a:pt x="238" y="544"/>
                            </a:lnTo>
                            <a:lnTo>
                              <a:pt x="246" y="537"/>
                            </a:lnTo>
                            <a:lnTo>
                              <a:pt x="255" y="537"/>
                            </a:lnTo>
                            <a:lnTo>
                              <a:pt x="263" y="544"/>
                            </a:lnTo>
                            <a:lnTo>
                              <a:pt x="271" y="559"/>
                            </a:lnTo>
                            <a:lnTo>
                              <a:pt x="271" y="566"/>
                            </a:lnTo>
                            <a:lnTo>
                              <a:pt x="279" y="566"/>
                            </a:lnTo>
                            <a:lnTo>
                              <a:pt x="288" y="573"/>
                            </a:lnTo>
                            <a:lnTo>
                              <a:pt x="296" y="573"/>
                            </a:lnTo>
                            <a:lnTo>
                              <a:pt x="296" y="581"/>
                            </a:lnTo>
                            <a:lnTo>
                              <a:pt x="304" y="581"/>
                            </a:lnTo>
                            <a:lnTo>
                              <a:pt x="312" y="581"/>
                            </a:lnTo>
                            <a:lnTo>
                              <a:pt x="320" y="581"/>
                            </a:lnTo>
                            <a:lnTo>
                              <a:pt x="320" y="573"/>
                            </a:lnTo>
                            <a:lnTo>
                              <a:pt x="320" y="566"/>
                            </a:lnTo>
                            <a:lnTo>
                              <a:pt x="312" y="566"/>
                            </a:lnTo>
                            <a:lnTo>
                              <a:pt x="312" y="559"/>
                            </a:lnTo>
                            <a:lnTo>
                              <a:pt x="304" y="551"/>
                            </a:lnTo>
                            <a:lnTo>
                              <a:pt x="296" y="551"/>
                            </a:lnTo>
                            <a:lnTo>
                              <a:pt x="296" y="544"/>
                            </a:lnTo>
                            <a:lnTo>
                              <a:pt x="296" y="537"/>
                            </a:lnTo>
                            <a:lnTo>
                              <a:pt x="304" y="529"/>
                            </a:lnTo>
                            <a:lnTo>
                              <a:pt x="304" y="522"/>
                            </a:lnTo>
                            <a:lnTo>
                              <a:pt x="304" y="515"/>
                            </a:lnTo>
                            <a:lnTo>
                              <a:pt x="296" y="507"/>
                            </a:lnTo>
                            <a:lnTo>
                              <a:pt x="296" y="500"/>
                            </a:lnTo>
                            <a:lnTo>
                              <a:pt x="296" y="492"/>
                            </a:lnTo>
                            <a:lnTo>
                              <a:pt x="288" y="485"/>
                            </a:lnTo>
                            <a:lnTo>
                              <a:pt x="279" y="478"/>
                            </a:lnTo>
                            <a:lnTo>
                              <a:pt x="279" y="470"/>
                            </a:lnTo>
                            <a:lnTo>
                              <a:pt x="271" y="463"/>
                            </a:lnTo>
                            <a:lnTo>
                              <a:pt x="271" y="456"/>
                            </a:lnTo>
                            <a:lnTo>
                              <a:pt x="271" y="448"/>
                            </a:lnTo>
                            <a:lnTo>
                              <a:pt x="271" y="441"/>
                            </a:lnTo>
                            <a:lnTo>
                              <a:pt x="263" y="441"/>
                            </a:lnTo>
                            <a:lnTo>
                              <a:pt x="263" y="434"/>
                            </a:lnTo>
                            <a:lnTo>
                              <a:pt x="255" y="426"/>
                            </a:lnTo>
                            <a:lnTo>
                              <a:pt x="246" y="426"/>
                            </a:lnTo>
                            <a:lnTo>
                              <a:pt x="238" y="426"/>
                            </a:lnTo>
                            <a:lnTo>
                              <a:pt x="230" y="426"/>
                            </a:lnTo>
                            <a:lnTo>
                              <a:pt x="222" y="426"/>
                            </a:lnTo>
                            <a:lnTo>
                              <a:pt x="214" y="426"/>
                            </a:lnTo>
                            <a:lnTo>
                              <a:pt x="205" y="426"/>
                            </a:lnTo>
                            <a:lnTo>
                              <a:pt x="197" y="426"/>
                            </a:lnTo>
                            <a:lnTo>
                              <a:pt x="197" y="419"/>
                            </a:lnTo>
                            <a:lnTo>
                              <a:pt x="197" y="412"/>
                            </a:lnTo>
                            <a:lnTo>
                              <a:pt x="197" y="404"/>
                            </a:lnTo>
                            <a:lnTo>
                              <a:pt x="205" y="397"/>
                            </a:lnTo>
                            <a:lnTo>
                              <a:pt x="205" y="390"/>
                            </a:lnTo>
                            <a:lnTo>
                              <a:pt x="214" y="375"/>
                            </a:lnTo>
                            <a:lnTo>
                              <a:pt x="214" y="368"/>
                            </a:lnTo>
                            <a:lnTo>
                              <a:pt x="222" y="360"/>
                            </a:lnTo>
                            <a:lnTo>
                              <a:pt x="230" y="353"/>
                            </a:lnTo>
                            <a:lnTo>
                              <a:pt x="238" y="346"/>
                            </a:lnTo>
                            <a:lnTo>
                              <a:pt x="246" y="346"/>
                            </a:lnTo>
                            <a:lnTo>
                              <a:pt x="255" y="346"/>
                            </a:lnTo>
                            <a:lnTo>
                              <a:pt x="263" y="346"/>
                            </a:lnTo>
                            <a:lnTo>
                              <a:pt x="271" y="346"/>
                            </a:lnTo>
                            <a:lnTo>
                              <a:pt x="279" y="346"/>
                            </a:lnTo>
                            <a:lnTo>
                              <a:pt x="288" y="338"/>
                            </a:lnTo>
                            <a:lnTo>
                              <a:pt x="279" y="338"/>
                            </a:lnTo>
                            <a:lnTo>
                              <a:pt x="263" y="331"/>
                            </a:lnTo>
                            <a:lnTo>
                              <a:pt x="255" y="324"/>
                            </a:lnTo>
                            <a:lnTo>
                              <a:pt x="255" y="316"/>
                            </a:lnTo>
                            <a:lnTo>
                              <a:pt x="238" y="316"/>
                            </a:lnTo>
                            <a:lnTo>
                              <a:pt x="222" y="316"/>
                            </a:lnTo>
                            <a:lnTo>
                              <a:pt x="214" y="301"/>
                            </a:lnTo>
                            <a:lnTo>
                              <a:pt x="230" y="279"/>
                            </a:lnTo>
                            <a:lnTo>
                              <a:pt x="246" y="235"/>
                            </a:lnTo>
                            <a:lnTo>
                              <a:pt x="238" y="228"/>
                            </a:lnTo>
                            <a:lnTo>
                              <a:pt x="230" y="221"/>
                            </a:lnTo>
                            <a:lnTo>
                              <a:pt x="214" y="228"/>
                            </a:lnTo>
                            <a:lnTo>
                              <a:pt x="181" y="235"/>
                            </a:lnTo>
                            <a:lnTo>
                              <a:pt x="156" y="235"/>
                            </a:lnTo>
                            <a:lnTo>
                              <a:pt x="140" y="199"/>
                            </a:lnTo>
                            <a:lnTo>
                              <a:pt x="131" y="177"/>
                            </a:lnTo>
                            <a:lnTo>
                              <a:pt x="131" y="140"/>
                            </a:lnTo>
                            <a:lnTo>
                              <a:pt x="140" y="110"/>
                            </a:lnTo>
                            <a:lnTo>
                              <a:pt x="148" y="81"/>
                            </a:lnTo>
                            <a:lnTo>
                              <a:pt x="123" y="59"/>
                            </a:lnTo>
                            <a:lnTo>
                              <a:pt x="115" y="44"/>
                            </a:lnTo>
                            <a:lnTo>
                              <a:pt x="123" y="37"/>
                            </a:lnTo>
                            <a:lnTo>
                              <a:pt x="131" y="22"/>
                            </a:lnTo>
                            <a:lnTo>
                              <a:pt x="140" y="15"/>
                            </a:lnTo>
                            <a:lnTo>
                              <a:pt x="164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41" name="Freeform 9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75" y="1813"/>
                        <a:ext cx="377" cy="2013"/>
                      </a:xfrm>
                      <a:custGeom>
                        <a:avLst/>
                        <a:gdLst>
                          <a:gd name="T0" fmla="*/ 759 w 287"/>
                          <a:gd name="T1" fmla="*/ 10691 h 1440"/>
                          <a:gd name="T2" fmla="*/ 884 w 287"/>
                          <a:gd name="T3" fmla="*/ 10691 h 1440"/>
                          <a:gd name="T4" fmla="*/ 1052 w 287"/>
                          <a:gd name="T5" fmla="*/ 10691 h 1440"/>
                          <a:gd name="T6" fmla="*/ 1013 w 287"/>
                          <a:gd name="T7" fmla="*/ 10479 h 1440"/>
                          <a:gd name="T8" fmla="*/ 969 w 287"/>
                          <a:gd name="T9" fmla="*/ 10251 h 1440"/>
                          <a:gd name="T10" fmla="*/ 969 w 287"/>
                          <a:gd name="T11" fmla="*/ 10089 h 1440"/>
                          <a:gd name="T12" fmla="*/ 969 w 287"/>
                          <a:gd name="T13" fmla="*/ 9980 h 1440"/>
                          <a:gd name="T14" fmla="*/ 923 w 287"/>
                          <a:gd name="T15" fmla="*/ 9757 h 1440"/>
                          <a:gd name="T16" fmla="*/ 923 w 287"/>
                          <a:gd name="T17" fmla="*/ 9542 h 1440"/>
                          <a:gd name="T18" fmla="*/ 801 w 287"/>
                          <a:gd name="T19" fmla="*/ 9433 h 1440"/>
                          <a:gd name="T20" fmla="*/ 634 w 287"/>
                          <a:gd name="T21" fmla="*/ 9485 h 1440"/>
                          <a:gd name="T22" fmla="*/ 504 w 287"/>
                          <a:gd name="T23" fmla="*/ 9433 h 1440"/>
                          <a:gd name="T24" fmla="*/ 550 w 287"/>
                          <a:gd name="T25" fmla="*/ 9268 h 1440"/>
                          <a:gd name="T26" fmla="*/ 462 w 287"/>
                          <a:gd name="T27" fmla="*/ 9054 h 1440"/>
                          <a:gd name="T28" fmla="*/ 424 w 287"/>
                          <a:gd name="T29" fmla="*/ 8775 h 1440"/>
                          <a:gd name="T30" fmla="*/ 334 w 287"/>
                          <a:gd name="T31" fmla="*/ 8550 h 1440"/>
                          <a:gd name="T32" fmla="*/ 296 w 287"/>
                          <a:gd name="T33" fmla="*/ 8333 h 1440"/>
                          <a:gd name="T34" fmla="*/ 248 w 287"/>
                          <a:gd name="T35" fmla="*/ 8060 h 1440"/>
                          <a:gd name="T36" fmla="*/ 167 w 287"/>
                          <a:gd name="T37" fmla="*/ 7729 h 1440"/>
                          <a:gd name="T38" fmla="*/ 84 w 287"/>
                          <a:gd name="T39" fmla="*/ 7456 h 1440"/>
                          <a:gd name="T40" fmla="*/ 0 w 287"/>
                          <a:gd name="T41" fmla="*/ 7072 h 1440"/>
                          <a:gd name="T42" fmla="*/ 84 w 287"/>
                          <a:gd name="T43" fmla="*/ 6960 h 1440"/>
                          <a:gd name="T44" fmla="*/ 125 w 287"/>
                          <a:gd name="T45" fmla="*/ 6695 h 1440"/>
                          <a:gd name="T46" fmla="*/ 84 w 287"/>
                          <a:gd name="T47" fmla="*/ 6414 h 1440"/>
                          <a:gd name="T48" fmla="*/ 210 w 287"/>
                          <a:gd name="T49" fmla="*/ 6201 h 1440"/>
                          <a:gd name="T50" fmla="*/ 248 w 287"/>
                          <a:gd name="T51" fmla="*/ 6035 h 1440"/>
                          <a:gd name="T52" fmla="*/ 424 w 287"/>
                          <a:gd name="T53" fmla="*/ 5864 h 1440"/>
                          <a:gd name="T54" fmla="*/ 462 w 287"/>
                          <a:gd name="T55" fmla="*/ 5649 h 1440"/>
                          <a:gd name="T56" fmla="*/ 550 w 287"/>
                          <a:gd name="T57" fmla="*/ 5484 h 1440"/>
                          <a:gd name="T58" fmla="*/ 550 w 287"/>
                          <a:gd name="T59" fmla="*/ 5210 h 1440"/>
                          <a:gd name="T60" fmla="*/ 590 w 287"/>
                          <a:gd name="T61" fmla="*/ 4767 h 1440"/>
                          <a:gd name="T62" fmla="*/ 715 w 287"/>
                          <a:gd name="T63" fmla="*/ 4223 h 1440"/>
                          <a:gd name="T64" fmla="*/ 838 w 287"/>
                          <a:gd name="T65" fmla="*/ 3945 h 1440"/>
                          <a:gd name="T66" fmla="*/ 923 w 287"/>
                          <a:gd name="T67" fmla="*/ 3732 h 1440"/>
                          <a:gd name="T68" fmla="*/ 1013 w 287"/>
                          <a:gd name="T69" fmla="*/ 3678 h 1440"/>
                          <a:gd name="T70" fmla="*/ 1052 w 287"/>
                          <a:gd name="T71" fmla="*/ 3569 h 1440"/>
                          <a:gd name="T72" fmla="*/ 1180 w 287"/>
                          <a:gd name="T73" fmla="*/ 3453 h 1440"/>
                          <a:gd name="T74" fmla="*/ 1180 w 287"/>
                          <a:gd name="T75" fmla="*/ 3289 h 1440"/>
                          <a:gd name="T76" fmla="*/ 1264 w 287"/>
                          <a:gd name="T77" fmla="*/ 3179 h 1440"/>
                          <a:gd name="T78" fmla="*/ 1432 w 287"/>
                          <a:gd name="T79" fmla="*/ 3129 h 1440"/>
                          <a:gd name="T80" fmla="*/ 1474 w 287"/>
                          <a:gd name="T81" fmla="*/ 2849 h 1440"/>
                          <a:gd name="T82" fmla="*/ 1394 w 287"/>
                          <a:gd name="T83" fmla="*/ 2307 h 1440"/>
                          <a:gd name="T84" fmla="*/ 1308 w 287"/>
                          <a:gd name="T85" fmla="*/ 1703 h 1440"/>
                          <a:gd name="T86" fmla="*/ 1223 w 287"/>
                          <a:gd name="T87" fmla="*/ 1258 h 1440"/>
                          <a:gd name="T88" fmla="*/ 1094 w 287"/>
                          <a:gd name="T89" fmla="*/ 991 h 1440"/>
                          <a:gd name="T90" fmla="*/ 969 w 287"/>
                          <a:gd name="T91" fmla="*/ 934 h 1440"/>
                          <a:gd name="T92" fmla="*/ 1052 w 287"/>
                          <a:gd name="T93" fmla="*/ 604 h 1440"/>
                          <a:gd name="T94" fmla="*/ 1143 w 287"/>
                          <a:gd name="T95" fmla="*/ 334 h 1440"/>
                          <a:gd name="T96" fmla="*/ 1223 w 287"/>
                          <a:gd name="T97" fmla="*/ 57 h 1440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w 287"/>
                          <a:gd name="T148" fmla="*/ 0 h 1440"/>
                          <a:gd name="T149" fmla="*/ 287 w 287"/>
                          <a:gd name="T150" fmla="*/ 1440 h 1440"/>
                        </a:gdLst>
                        <a:ahLst/>
                        <a:cxnLst>
                          <a:cxn ang="T98">
                            <a:pos x="T0" y="T1"/>
                          </a:cxn>
                          <a:cxn ang="T99">
                            <a:pos x="T2" y="T3"/>
                          </a:cxn>
                          <a:cxn ang="T100">
                            <a:pos x="T4" y="T5"/>
                          </a:cxn>
                          <a:cxn ang="T101">
                            <a:pos x="T6" y="T7"/>
                          </a:cxn>
                          <a:cxn ang="T102">
                            <a:pos x="T8" y="T9"/>
                          </a:cxn>
                          <a:cxn ang="T103">
                            <a:pos x="T10" y="T11"/>
                          </a:cxn>
                          <a:cxn ang="T104">
                            <a:pos x="T12" y="T13"/>
                          </a:cxn>
                          <a:cxn ang="T105">
                            <a:pos x="T14" y="T15"/>
                          </a:cxn>
                          <a:cxn ang="T106">
                            <a:pos x="T16" y="T17"/>
                          </a:cxn>
                          <a:cxn ang="T107">
                            <a:pos x="T18" y="T19"/>
                          </a:cxn>
                          <a:cxn ang="T108">
                            <a:pos x="T20" y="T21"/>
                          </a:cxn>
                          <a:cxn ang="T109">
                            <a:pos x="T22" y="T23"/>
                          </a:cxn>
                          <a:cxn ang="T110">
                            <a:pos x="T24" y="T25"/>
                          </a:cxn>
                          <a:cxn ang="T111">
                            <a:pos x="T26" y="T27"/>
                          </a:cxn>
                          <a:cxn ang="T112">
                            <a:pos x="T28" y="T29"/>
                          </a:cxn>
                          <a:cxn ang="T113">
                            <a:pos x="T30" y="T31"/>
                          </a:cxn>
                          <a:cxn ang="T114">
                            <a:pos x="T32" y="T33"/>
                          </a:cxn>
                          <a:cxn ang="T115">
                            <a:pos x="T34" y="T35"/>
                          </a:cxn>
                          <a:cxn ang="T116">
                            <a:pos x="T36" y="T37"/>
                          </a:cxn>
                          <a:cxn ang="T117">
                            <a:pos x="T38" y="T39"/>
                          </a:cxn>
                          <a:cxn ang="T118">
                            <a:pos x="T40" y="T41"/>
                          </a:cxn>
                          <a:cxn ang="T119">
                            <a:pos x="T42" y="T43"/>
                          </a:cxn>
                          <a:cxn ang="T120">
                            <a:pos x="T44" y="T45"/>
                          </a:cxn>
                          <a:cxn ang="T121">
                            <a:pos x="T46" y="T47"/>
                          </a:cxn>
                          <a:cxn ang="T122">
                            <a:pos x="T48" y="T49"/>
                          </a:cxn>
                          <a:cxn ang="T123">
                            <a:pos x="T50" y="T51"/>
                          </a:cxn>
                          <a:cxn ang="T124">
                            <a:pos x="T52" y="T53"/>
                          </a:cxn>
                          <a:cxn ang="T125">
                            <a:pos x="T54" y="T55"/>
                          </a:cxn>
                          <a:cxn ang="T126">
                            <a:pos x="T56" y="T57"/>
                          </a:cxn>
                          <a:cxn ang="T127">
                            <a:pos x="T58" y="T59"/>
                          </a:cxn>
                          <a:cxn ang="T128">
                            <a:pos x="T60" y="T61"/>
                          </a:cxn>
                          <a:cxn ang="T129">
                            <a:pos x="T62" y="T63"/>
                          </a:cxn>
                          <a:cxn ang="T130">
                            <a:pos x="T64" y="T65"/>
                          </a:cxn>
                          <a:cxn ang="T131">
                            <a:pos x="T66" y="T67"/>
                          </a:cxn>
                          <a:cxn ang="T132">
                            <a:pos x="T68" y="T69"/>
                          </a:cxn>
                          <a:cxn ang="T133">
                            <a:pos x="T70" y="T71"/>
                          </a:cxn>
                          <a:cxn ang="T134">
                            <a:pos x="T72" y="T73"/>
                          </a:cxn>
                          <a:cxn ang="T135">
                            <a:pos x="T74" y="T75"/>
                          </a:cxn>
                          <a:cxn ang="T136">
                            <a:pos x="T76" y="T77"/>
                          </a:cxn>
                          <a:cxn ang="T137">
                            <a:pos x="T78" y="T79"/>
                          </a:cxn>
                          <a:cxn ang="T138">
                            <a:pos x="T80" y="T81"/>
                          </a:cxn>
                          <a:cxn ang="T139">
                            <a:pos x="T82" y="T83"/>
                          </a:cxn>
                          <a:cxn ang="T140">
                            <a:pos x="T84" y="T85"/>
                          </a:cxn>
                          <a:cxn ang="T141">
                            <a:pos x="T86" y="T87"/>
                          </a:cxn>
                          <a:cxn ang="T142">
                            <a:pos x="T88" y="T89"/>
                          </a:cxn>
                          <a:cxn ang="T143">
                            <a:pos x="T90" y="T91"/>
                          </a:cxn>
                          <a:cxn ang="T144">
                            <a:pos x="T92" y="T93"/>
                          </a:cxn>
                          <a:cxn ang="T145">
                            <a:pos x="T94" y="T95"/>
                          </a:cxn>
                          <a:cxn ang="T146">
                            <a:pos x="T96" y="T97"/>
                          </a:cxn>
                        </a:cxnLst>
                        <a:rect l="T147" t="T148" r="T149" b="T150"/>
                        <a:pathLst>
                          <a:path w="287" h="1440">
                            <a:moveTo>
                              <a:pt x="131" y="1433"/>
                            </a:moveTo>
                            <a:lnTo>
                              <a:pt x="131" y="1433"/>
                            </a:lnTo>
                            <a:lnTo>
                              <a:pt x="139" y="1440"/>
                            </a:lnTo>
                            <a:lnTo>
                              <a:pt x="148" y="1433"/>
                            </a:lnTo>
                            <a:lnTo>
                              <a:pt x="156" y="1433"/>
                            </a:lnTo>
                            <a:lnTo>
                              <a:pt x="164" y="1440"/>
                            </a:lnTo>
                            <a:lnTo>
                              <a:pt x="164" y="1433"/>
                            </a:lnTo>
                            <a:lnTo>
                              <a:pt x="172" y="1433"/>
                            </a:lnTo>
                            <a:lnTo>
                              <a:pt x="180" y="1440"/>
                            </a:lnTo>
                            <a:lnTo>
                              <a:pt x="189" y="1433"/>
                            </a:lnTo>
                            <a:lnTo>
                              <a:pt x="197" y="1440"/>
                            </a:lnTo>
                            <a:lnTo>
                              <a:pt x="205" y="1433"/>
                            </a:lnTo>
                            <a:lnTo>
                              <a:pt x="205" y="1426"/>
                            </a:lnTo>
                            <a:lnTo>
                              <a:pt x="197" y="1426"/>
                            </a:lnTo>
                            <a:lnTo>
                              <a:pt x="197" y="1411"/>
                            </a:lnTo>
                            <a:lnTo>
                              <a:pt x="197" y="1404"/>
                            </a:lnTo>
                            <a:lnTo>
                              <a:pt x="197" y="1396"/>
                            </a:lnTo>
                            <a:lnTo>
                              <a:pt x="189" y="1389"/>
                            </a:lnTo>
                            <a:lnTo>
                              <a:pt x="189" y="1382"/>
                            </a:lnTo>
                            <a:lnTo>
                              <a:pt x="189" y="1374"/>
                            </a:lnTo>
                            <a:lnTo>
                              <a:pt x="189" y="1359"/>
                            </a:lnTo>
                            <a:lnTo>
                              <a:pt x="189" y="1352"/>
                            </a:lnTo>
                            <a:lnTo>
                              <a:pt x="197" y="1345"/>
                            </a:lnTo>
                            <a:lnTo>
                              <a:pt x="189" y="1337"/>
                            </a:lnTo>
                            <a:lnTo>
                              <a:pt x="189" y="1330"/>
                            </a:lnTo>
                            <a:lnTo>
                              <a:pt x="180" y="1323"/>
                            </a:lnTo>
                            <a:lnTo>
                              <a:pt x="180" y="1315"/>
                            </a:lnTo>
                            <a:lnTo>
                              <a:pt x="180" y="1308"/>
                            </a:lnTo>
                            <a:lnTo>
                              <a:pt x="189" y="1301"/>
                            </a:lnTo>
                            <a:lnTo>
                              <a:pt x="189" y="1293"/>
                            </a:lnTo>
                            <a:lnTo>
                              <a:pt x="180" y="1286"/>
                            </a:lnTo>
                            <a:lnTo>
                              <a:pt x="180" y="1279"/>
                            </a:lnTo>
                            <a:lnTo>
                              <a:pt x="172" y="1271"/>
                            </a:lnTo>
                            <a:lnTo>
                              <a:pt x="164" y="1271"/>
                            </a:lnTo>
                            <a:lnTo>
                              <a:pt x="156" y="1264"/>
                            </a:lnTo>
                            <a:lnTo>
                              <a:pt x="148" y="1264"/>
                            </a:lnTo>
                            <a:lnTo>
                              <a:pt x="139" y="1271"/>
                            </a:lnTo>
                            <a:lnTo>
                              <a:pt x="131" y="1271"/>
                            </a:lnTo>
                            <a:lnTo>
                              <a:pt x="123" y="1271"/>
                            </a:lnTo>
                            <a:lnTo>
                              <a:pt x="115" y="1271"/>
                            </a:lnTo>
                            <a:lnTo>
                              <a:pt x="107" y="1271"/>
                            </a:lnTo>
                            <a:lnTo>
                              <a:pt x="107" y="1264"/>
                            </a:lnTo>
                            <a:lnTo>
                              <a:pt x="98" y="1264"/>
                            </a:lnTo>
                            <a:lnTo>
                              <a:pt x="98" y="1257"/>
                            </a:lnTo>
                            <a:lnTo>
                              <a:pt x="98" y="1249"/>
                            </a:lnTo>
                            <a:lnTo>
                              <a:pt x="107" y="1249"/>
                            </a:lnTo>
                            <a:lnTo>
                              <a:pt x="107" y="1242"/>
                            </a:lnTo>
                            <a:lnTo>
                              <a:pt x="82" y="1235"/>
                            </a:lnTo>
                            <a:lnTo>
                              <a:pt x="90" y="1235"/>
                            </a:lnTo>
                            <a:lnTo>
                              <a:pt x="90" y="1220"/>
                            </a:lnTo>
                            <a:lnTo>
                              <a:pt x="90" y="1213"/>
                            </a:lnTo>
                            <a:lnTo>
                              <a:pt x="90" y="1205"/>
                            </a:lnTo>
                            <a:lnTo>
                              <a:pt x="90" y="1198"/>
                            </a:lnTo>
                            <a:lnTo>
                              <a:pt x="82" y="1183"/>
                            </a:lnTo>
                            <a:lnTo>
                              <a:pt x="82" y="1176"/>
                            </a:lnTo>
                            <a:lnTo>
                              <a:pt x="74" y="1176"/>
                            </a:lnTo>
                            <a:lnTo>
                              <a:pt x="74" y="1168"/>
                            </a:lnTo>
                            <a:lnTo>
                              <a:pt x="65" y="1154"/>
                            </a:lnTo>
                            <a:lnTo>
                              <a:pt x="65" y="1146"/>
                            </a:lnTo>
                            <a:lnTo>
                              <a:pt x="65" y="1139"/>
                            </a:lnTo>
                            <a:lnTo>
                              <a:pt x="65" y="1132"/>
                            </a:lnTo>
                            <a:lnTo>
                              <a:pt x="65" y="1124"/>
                            </a:lnTo>
                            <a:lnTo>
                              <a:pt x="57" y="1117"/>
                            </a:lnTo>
                            <a:lnTo>
                              <a:pt x="57" y="1110"/>
                            </a:lnTo>
                            <a:lnTo>
                              <a:pt x="57" y="1102"/>
                            </a:lnTo>
                            <a:lnTo>
                              <a:pt x="49" y="1088"/>
                            </a:lnTo>
                            <a:lnTo>
                              <a:pt x="49" y="1080"/>
                            </a:lnTo>
                            <a:lnTo>
                              <a:pt x="41" y="1066"/>
                            </a:lnTo>
                            <a:lnTo>
                              <a:pt x="33" y="1066"/>
                            </a:lnTo>
                            <a:lnTo>
                              <a:pt x="33" y="1044"/>
                            </a:lnTo>
                            <a:lnTo>
                              <a:pt x="33" y="1036"/>
                            </a:lnTo>
                            <a:lnTo>
                              <a:pt x="24" y="1029"/>
                            </a:lnTo>
                            <a:lnTo>
                              <a:pt x="24" y="1022"/>
                            </a:lnTo>
                            <a:lnTo>
                              <a:pt x="16" y="1007"/>
                            </a:lnTo>
                            <a:lnTo>
                              <a:pt x="16" y="999"/>
                            </a:lnTo>
                            <a:lnTo>
                              <a:pt x="16" y="985"/>
                            </a:lnTo>
                            <a:lnTo>
                              <a:pt x="8" y="970"/>
                            </a:lnTo>
                            <a:lnTo>
                              <a:pt x="8" y="963"/>
                            </a:lnTo>
                            <a:lnTo>
                              <a:pt x="0" y="948"/>
                            </a:lnTo>
                            <a:lnTo>
                              <a:pt x="8" y="941"/>
                            </a:lnTo>
                            <a:lnTo>
                              <a:pt x="16" y="933"/>
                            </a:lnTo>
                            <a:lnTo>
                              <a:pt x="24" y="919"/>
                            </a:lnTo>
                            <a:lnTo>
                              <a:pt x="24" y="911"/>
                            </a:lnTo>
                            <a:lnTo>
                              <a:pt x="33" y="904"/>
                            </a:lnTo>
                            <a:lnTo>
                              <a:pt x="24" y="897"/>
                            </a:lnTo>
                            <a:lnTo>
                              <a:pt x="8" y="889"/>
                            </a:lnTo>
                            <a:lnTo>
                              <a:pt x="8" y="875"/>
                            </a:lnTo>
                            <a:lnTo>
                              <a:pt x="16" y="860"/>
                            </a:lnTo>
                            <a:lnTo>
                              <a:pt x="16" y="853"/>
                            </a:lnTo>
                            <a:lnTo>
                              <a:pt x="24" y="845"/>
                            </a:lnTo>
                            <a:lnTo>
                              <a:pt x="33" y="838"/>
                            </a:lnTo>
                            <a:lnTo>
                              <a:pt x="41" y="831"/>
                            </a:lnTo>
                            <a:lnTo>
                              <a:pt x="41" y="823"/>
                            </a:lnTo>
                            <a:lnTo>
                              <a:pt x="41" y="816"/>
                            </a:lnTo>
                            <a:lnTo>
                              <a:pt x="49" y="816"/>
                            </a:lnTo>
                            <a:lnTo>
                              <a:pt x="49" y="808"/>
                            </a:lnTo>
                            <a:lnTo>
                              <a:pt x="57" y="801"/>
                            </a:lnTo>
                            <a:lnTo>
                              <a:pt x="65" y="801"/>
                            </a:lnTo>
                            <a:lnTo>
                              <a:pt x="82" y="786"/>
                            </a:lnTo>
                            <a:lnTo>
                              <a:pt x="90" y="772"/>
                            </a:lnTo>
                            <a:lnTo>
                              <a:pt x="90" y="764"/>
                            </a:lnTo>
                            <a:lnTo>
                              <a:pt x="90" y="757"/>
                            </a:lnTo>
                            <a:lnTo>
                              <a:pt x="98" y="750"/>
                            </a:lnTo>
                            <a:lnTo>
                              <a:pt x="98" y="742"/>
                            </a:lnTo>
                            <a:lnTo>
                              <a:pt x="107" y="735"/>
                            </a:lnTo>
                            <a:lnTo>
                              <a:pt x="107" y="728"/>
                            </a:lnTo>
                            <a:lnTo>
                              <a:pt x="107" y="720"/>
                            </a:lnTo>
                            <a:lnTo>
                              <a:pt x="107" y="713"/>
                            </a:lnTo>
                            <a:lnTo>
                              <a:pt x="107" y="698"/>
                            </a:lnTo>
                            <a:lnTo>
                              <a:pt x="107" y="691"/>
                            </a:lnTo>
                            <a:lnTo>
                              <a:pt x="107" y="676"/>
                            </a:lnTo>
                            <a:lnTo>
                              <a:pt x="115" y="654"/>
                            </a:lnTo>
                            <a:lnTo>
                              <a:pt x="115" y="639"/>
                            </a:lnTo>
                            <a:lnTo>
                              <a:pt x="123" y="617"/>
                            </a:lnTo>
                            <a:lnTo>
                              <a:pt x="131" y="603"/>
                            </a:lnTo>
                            <a:lnTo>
                              <a:pt x="131" y="581"/>
                            </a:lnTo>
                            <a:lnTo>
                              <a:pt x="139" y="566"/>
                            </a:lnTo>
                            <a:lnTo>
                              <a:pt x="148" y="559"/>
                            </a:lnTo>
                            <a:lnTo>
                              <a:pt x="156" y="551"/>
                            </a:lnTo>
                            <a:lnTo>
                              <a:pt x="156" y="537"/>
                            </a:lnTo>
                            <a:lnTo>
                              <a:pt x="164" y="529"/>
                            </a:lnTo>
                            <a:lnTo>
                              <a:pt x="172" y="522"/>
                            </a:lnTo>
                            <a:lnTo>
                              <a:pt x="172" y="515"/>
                            </a:lnTo>
                            <a:lnTo>
                              <a:pt x="172" y="507"/>
                            </a:lnTo>
                            <a:lnTo>
                              <a:pt x="180" y="500"/>
                            </a:lnTo>
                            <a:lnTo>
                              <a:pt x="189" y="500"/>
                            </a:lnTo>
                            <a:lnTo>
                              <a:pt x="189" y="493"/>
                            </a:lnTo>
                            <a:lnTo>
                              <a:pt x="197" y="493"/>
                            </a:lnTo>
                            <a:lnTo>
                              <a:pt x="197" y="485"/>
                            </a:lnTo>
                            <a:lnTo>
                              <a:pt x="205" y="478"/>
                            </a:lnTo>
                            <a:lnTo>
                              <a:pt x="205" y="471"/>
                            </a:lnTo>
                            <a:lnTo>
                              <a:pt x="213" y="471"/>
                            </a:lnTo>
                            <a:lnTo>
                              <a:pt x="222" y="463"/>
                            </a:lnTo>
                            <a:lnTo>
                              <a:pt x="230" y="463"/>
                            </a:lnTo>
                            <a:lnTo>
                              <a:pt x="238" y="456"/>
                            </a:lnTo>
                            <a:lnTo>
                              <a:pt x="238" y="448"/>
                            </a:lnTo>
                            <a:lnTo>
                              <a:pt x="230" y="441"/>
                            </a:lnTo>
                            <a:lnTo>
                              <a:pt x="230" y="434"/>
                            </a:lnTo>
                            <a:lnTo>
                              <a:pt x="238" y="434"/>
                            </a:lnTo>
                            <a:lnTo>
                              <a:pt x="246" y="426"/>
                            </a:lnTo>
                            <a:lnTo>
                              <a:pt x="254" y="426"/>
                            </a:lnTo>
                            <a:lnTo>
                              <a:pt x="263" y="426"/>
                            </a:lnTo>
                            <a:lnTo>
                              <a:pt x="271" y="419"/>
                            </a:lnTo>
                            <a:lnTo>
                              <a:pt x="279" y="419"/>
                            </a:lnTo>
                            <a:lnTo>
                              <a:pt x="279" y="412"/>
                            </a:lnTo>
                            <a:lnTo>
                              <a:pt x="287" y="404"/>
                            </a:lnTo>
                            <a:lnTo>
                              <a:pt x="287" y="397"/>
                            </a:lnTo>
                            <a:lnTo>
                              <a:pt x="287" y="382"/>
                            </a:lnTo>
                            <a:lnTo>
                              <a:pt x="279" y="375"/>
                            </a:lnTo>
                            <a:lnTo>
                              <a:pt x="279" y="353"/>
                            </a:lnTo>
                            <a:lnTo>
                              <a:pt x="279" y="338"/>
                            </a:lnTo>
                            <a:lnTo>
                              <a:pt x="271" y="309"/>
                            </a:lnTo>
                            <a:lnTo>
                              <a:pt x="271" y="294"/>
                            </a:lnTo>
                            <a:lnTo>
                              <a:pt x="263" y="272"/>
                            </a:lnTo>
                            <a:lnTo>
                              <a:pt x="263" y="250"/>
                            </a:lnTo>
                            <a:lnTo>
                              <a:pt x="254" y="228"/>
                            </a:lnTo>
                            <a:lnTo>
                              <a:pt x="254" y="213"/>
                            </a:lnTo>
                            <a:lnTo>
                              <a:pt x="246" y="199"/>
                            </a:lnTo>
                            <a:lnTo>
                              <a:pt x="238" y="169"/>
                            </a:lnTo>
                            <a:lnTo>
                              <a:pt x="238" y="155"/>
                            </a:lnTo>
                            <a:lnTo>
                              <a:pt x="238" y="147"/>
                            </a:lnTo>
                            <a:lnTo>
                              <a:pt x="230" y="140"/>
                            </a:lnTo>
                            <a:lnTo>
                              <a:pt x="213" y="133"/>
                            </a:lnTo>
                            <a:lnTo>
                              <a:pt x="197" y="140"/>
                            </a:lnTo>
                            <a:lnTo>
                              <a:pt x="197" y="133"/>
                            </a:lnTo>
                            <a:lnTo>
                              <a:pt x="189" y="133"/>
                            </a:lnTo>
                            <a:lnTo>
                              <a:pt x="189" y="125"/>
                            </a:lnTo>
                            <a:lnTo>
                              <a:pt x="197" y="111"/>
                            </a:lnTo>
                            <a:lnTo>
                              <a:pt x="197" y="103"/>
                            </a:lnTo>
                            <a:lnTo>
                              <a:pt x="197" y="96"/>
                            </a:lnTo>
                            <a:lnTo>
                              <a:pt x="205" y="81"/>
                            </a:lnTo>
                            <a:lnTo>
                              <a:pt x="238" y="59"/>
                            </a:lnTo>
                            <a:lnTo>
                              <a:pt x="238" y="52"/>
                            </a:lnTo>
                            <a:lnTo>
                              <a:pt x="222" y="44"/>
                            </a:lnTo>
                            <a:lnTo>
                              <a:pt x="222" y="37"/>
                            </a:lnTo>
                            <a:lnTo>
                              <a:pt x="238" y="22"/>
                            </a:lnTo>
                            <a:lnTo>
                              <a:pt x="238" y="15"/>
                            </a:lnTo>
                            <a:lnTo>
                              <a:pt x="238" y="8"/>
                            </a:lnTo>
                            <a:lnTo>
                              <a:pt x="230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342" name="Freeform 9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76" y="2687"/>
                        <a:ext cx="604" cy="1479"/>
                      </a:xfrm>
                      <a:custGeom>
                        <a:avLst/>
                        <a:gdLst>
                          <a:gd name="T0" fmla="*/ 1937 w 460"/>
                          <a:gd name="T1" fmla="*/ 7784 h 1058"/>
                          <a:gd name="T2" fmla="*/ 1979 w 460"/>
                          <a:gd name="T3" fmla="*/ 7564 h 1058"/>
                          <a:gd name="T4" fmla="*/ 1937 w 460"/>
                          <a:gd name="T5" fmla="*/ 7406 h 1058"/>
                          <a:gd name="T6" fmla="*/ 1937 w 460"/>
                          <a:gd name="T7" fmla="*/ 7127 h 1058"/>
                          <a:gd name="T8" fmla="*/ 1937 w 460"/>
                          <a:gd name="T9" fmla="*/ 6960 h 1058"/>
                          <a:gd name="T10" fmla="*/ 1896 w 460"/>
                          <a:gd name="T11" fmla="*/ 6851 h 1058"/>
                          <a:gd name="T12" fmla="*/ 1850 w 460"/>
                          <a:gd name="T13" fmla="*/ 6737 h 1058"/>
                          <a:gd name="T14" fmla="*/ 1979 w 460"/>
                          <a:gd name="T15" fmla="*/ 6523 h 1058"/>
                          <a:gd name="T16" fmla="*/ 1979 w 460"/>
                          <a:gd name="T17" fmla="*/ 6142 h 1058"/>
                          <a:gd name="T18" fmla="*/ 2060 w 460"/>
                          <a:gd name="T19" fmla="*/ 6078 h 1058"/>
                          <a:gd name="T20" fmla="*/ 2147 w 460"/>
                          <a:gd name="T21" fmla="*/ 5755 h 1058"/>
                          <a:gd name="T22" fmla="*/ 2230 w 460"/>
                          <a:gd name="T23" fmla="*/ 5649 h 1058"/>
                          <a:gd name="T24" fmla="*/ 2278 w 460"/>
                          <a:gd name="T25" fmla="*/ 5701 h 1058"/>
                          <a:gd name="T26" fmla="*/ 2315 w 460"/>
                          <a:gd name="T27" fmla="*/ 5423 h 1058"/>
                          <a:gd name="T28" fmla="*/ 2278 w 460"/>
                          <a:gd name="T29" fmla="*/ 5260 h 1058"/>
                          <a:gd name="T30" fmla="*/ 2278 w 460"/>
                          <a:gd name="T31" fmla="*/ 5045 h 1058"/>
                          <a:gd name="T32" fmla="*/ 2357 w 460"/>
                          <a:gd name="T33" fmla="*/ 4882 h 1058"/>
                          <a:gd name="T34" fmla="*/ 2278 w 460"/>
                          <a:gd name="T35" fmla="*/ 4655 h 1058"/>
                          <a:gd name="T36" fmla="*/ 2230 w 460"/>
                          <a:gd name="T37" fmla="*/ 4223 h 1058"/>
                          <a:gd name="T38" fmla="*/ 2107 w 460"/>
                          <a:gd name="T39" fmla="*/ 4278 h 1058"/>
                          <a:gd name="T40" fmla="*/ 2019 w 460"/>
                          <a:gd name="T41" fmla="*/ 4223 h 1058"/>
                          <a:gd name="T42" fmla="*/ 1896 w 460"/>
                          <a:gd name="T43" fmla="*/ 4051 h 1058"/>
                          <a:gd name="T44" fmla="*/ 1850 w 460"/>
                          <a:gd name="T45" fmla="*/ 3948 h 1058"/>
                          <a:gd name="T46" fmla="*/ 1725 w 460"/>
                          <a:gd name="T47" fmla="*/ 4001 h 1058"/>
                          <a:gd name="T48" fmla="*/ 1636 w 460"/>
                          <a:gd name="T49" fmla="*/ 3727 h 1058"/>
                          <a:gd name="T50" fmla="*/ 1557 w 460"/>
                          <a:gd name="T51" fmla="*/ 3619 h 1058"/>
                          <a:gd name="T52" fmla="*/ 1519 w 460"/>
                          <a:gd name="T53" fmla="*/ 3559 h 1058"/>
                          <a:gd name="T54" fmla="*/ 1519 w 460"/>
                          <a:gd name="T55" fmla="*/ 3397 h 1058"/>
                          <a:gd name="T56" fmla="*/ 1431 w 460"/>
                          <a:gd name="T57" fmla="*/ 3232 h 1058"/>
                          <a:gd name="T58" fmla="*/ 1309 w 460"/>
                          <a:gd name="T59" fmla="*/ 3129 h 1058"/>
                          <a:gd name="T60" fmla="*/ 969 w 460"/>
                          <a:gd name="T61" fmla="*/ 3179 h 1058"/>
                          <a:gd name="T62" fmla="*/ 838 w 460"/>
                          <a:gd name="T63" fmla="*/ 3179 h 1058"/>
                          <a:gd name="T64" fmla="*/ 588 w 460"/>
                          <a:gd name="T65" fmla="*/ 3070 h 1058"/>
                          <a:gd name="T66" fmla="*/ 378 w 460"/>
                          <a:gd name="T67" fmla="*/ 3070 h 1058"/>
                          <a:gd name="T68" fmla="*/ 378 w 460"/>
                          <a:gd name="T69" fmla="*/ 3015 h 1058"/>
                          <a:gd name="T70" fmla="*/ 378 w 460"/>
                          <a:gd name="T71" fmla="*/ 2793 h 1058"/>
                          <a:gd name="T72" fmla="*/ 291 w 460"/>
                          <a:gd name="T73" fmla="*/ 2737 h 1058"/>
                          <a:gd name="T74" fmla="*/ 248 w 460"/>
                          <a:gd name="T75" fmla="*/ 2685 h 1058"/>
                          <a:gd name="T76" fmla="*/ 210 w 460"/>
                          <a:gd name="T77" fmla="*/ 2737 h 1058"/>
                          <a:gd name="T78" fmla="*/ 167 w 460"/>
                          <a:gd name="T79" fmla="*/ 2793 h 1058"/>
                          <a:gd name="T80" fmla="*/ 127 w 460"/>
                          <a:gd name="T81" fmla="*/ 2737 h 1058"/>
                          <a:gd name="T82" fmla="*/ 42 w 460"/>
                          <a:gd name="T83" fmla="*/ 2737 h 1058"/>
                          <a:gd name="T84" fmla="*/ 42 w 460"/>
                          <a:gd name="T85" fmla="*/ 2685 h 1058"/>
                          <a:gd name="T86" fmla="*/ 167 w 460"/>
                          <a:gd name="T87" fmla="*/ 2411 h 1058"/>
                          <a:gd name="T88" fmla="*/ 291 w 460"/>
                          <a:gd name="T89" fmla="*/ 2302 h 1058"/>
                          <a:gd name="T90" fmla="*/ 420 w 460"/>
                          <a:gd name="T91" fmla="*/ 2027 h 1058"/>
                          <a:gd name="T92" fmla="*/ 508 w 460"/>
                          <a:gd name="T93" fmla="*/ 1917 h 1058"/>
                          <a:gd name="T94" fmla="*/ 508 w 460"/>
                          <a:gd name="T95" fmla="*/ 1703 h 1058"/>
                          <a:gd name="T96" fmla="*/ 549 w 460"/>
                          <a:gd name="T97" fmla="*/ 1478 h 1058"/>
                          <a:gd name="T98" fmla="*/ 588 w 460"/>
                          <a:gd name="T99" fmla="*/ 1258 h 1058"/>
                          <a:gd name="T100" fmla="*/ 588 w 460"/>
                          <a:gd name="T101" fmla="*/ 934 h 1058"/>
                          <a:gd name="T102" fmla="*/ 462 w 460"/>
                          <a:gd name="T103" fmla="*/ 709 h 1058"/>
                          <a:gd name="T104" fmla="*/ 340 w 460"/>
                          <a:gd name="T105" fmla="*/ 108 h 1058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w 460"/>
                          <a:gd name="T160" fmla="*/ 0 h 1058"/>
                          <a:gd name="T161" fmla="*/ 460 w 460"/>
                          <a:gd name="T162" fmla="*/ 1058 h 1058"/>
                        </a:gdLst>
                        <a:ahLst/>
                        <a:cxnLst>
                          <a:cxn ang="T106">
                            <a:pos x="T0" y="T1"/>
                          </a:cxn>
                          <a:cxn ang="T107">
                            <a:pos x="T2" y="T3"/>
                          </a:cxn>
                          <a:cxn ang="T108">
                            <a:pos x="T4" y="T5"/>
                          </a:cxn>
                          <a:cxn ang="T109">
                            <a:pos x="T6" y="T7"/>
                          </a:cxn>
                          <a:cxn ang="T110">
                            <a:pos x="T8" y="T9"/>
                          </a:cxn>
                          <a:cxn ang="T111">
                            <a:pos x="T10" y="T11"/>
                          </a:cxn>
                          <a:cxn ang="T112">
                            <a:pos x="T12" y="T13"/>
                          </a:cxn>
                          <a:cxn ang="T113">
                            <a:pos x="T14" y="T15"/>
                          </a:cxn>
                          <a:cxn ang="T114">
                            <a:pos x="T16" y="T17"/>
                          </a:cxn>
                          <a:cxn ang="T115">
                            <a:pos x="T18" y="T19"/>
                          </a:cxn>
                          <a:cxn ang="T116">
                            <a:pos x="T20" y="T21"/>
                          </a:cxn>
                          <a:cxn ang="T117">
                            <a:pos x="T22" y="T23"/>
                          </a:cxn>
                          <a:cxn ang="T118">
                            <a:pos x="T24" y="T25"/>
                          </a:cxn>
                          <a:cxn ang="T119">
                            <a:pos x="T26" y="T27"/>
                          </a:cxn>
                          <a:cxn ang="T120">
                            <a:pos x="T28" y="T29"/>
                          </a:cxn>
                          <a:cxn ang="T121">
                            <a:pos x="T30" y="T31"/>
                          </a:cxn>
                          <a:cxn ang="T122">
                            <a:pos x="T32" y="T33"/>
                          </a:cxn>
                          <a:cxn ang="T123">
                            <a:pos x="T34" y="T35"/>
                          </a:cxn>
                          <a:cxn ang="T124">
                            <a:pos x="T36" y="T37"/>
                          </a:cxn>
                          <a:cxn ang="T125">
                            <a:pos x="T38" y="T39"/>
                          </a:cxn>
                          <a:cxn ang="T126">
                            <a:pos x="T40" y="T41"/>
                          </a:cxn>
                          <a:cxn ang="T127">
                            <a:pos x="T42" y="T43"/>
                          </a:cxn>
                          <a:cxn ang="T128">
                            <a:pos x="T44" y="T45"/>
                          </a:cxn>
                          <a:cxn ang="T129">
                            <a:pos x="T46" y="T47"/>
                          </a:cxn>
                          <a:cxn ang="T130">
                            <a:pos x="T48" y="T49"/>
                          </a:cxn>
                          <a:cxn ang="T131">
                            <a:pos x="T50" y="T51"/>
                          </a:cxn>
                          <a:cxn ang="T132">
                            <a:pos x="T52" y="T53"/>
                          </a:cxn>
                          <a:cxn ang="T133">
                            <a:pos x="T54" y="T55"/>
                          </a:cxn>
                          <a:cxn ang="T134">
                            <a:pos x="T56" y="T57"/>
                          </a:cxn>
                          <a:cxn ang="T135">
                            <a:pos x="T58" y="T59"/>
                          </a:cxn>
                          <a:cxn ang="T136">
                            <a:pos x="T60" y="T61"/>
                          </a:cxn>
                          <a:cxn ang="T137">
                            <a:pos x="T62" y="T63"/>
                          </a:cxn>
                          <a:cxn ang="T138">
                            <a:pos x="T64" y="T65"/>
                          </a:cxn>
                          <a:cxn ang="T139">
                            <a:pos x="T66" y="T67"/>
                          </a:cxn>
                          <a:cxn ang="T140">
                            <a:pos x="T68" y="T69"/>
                          </a:cxn>
                          <a:cxn ang="T141">
                            <a:pos x="T70" y="T71"/>
                          </a:cxn>
                          <a:cxn ang="T142">
                            <a:pos x="T72" y="T73"/>
                          </a:cxn>
                          <a:cxn ang="T143">
                            <a:pos x="T74" y="T75"/>
                          </a:cxn>
                          <a:cxn ang="T144">
                            <a:pos x="T76" y="T77"/>
                          </a:cxn>
                          <a:cxn ang="T145">
                            <a:pos x="T78" y="T79"/>
                          </a:cxn>
                          <a:cxn ang="T146">
                            <a:pos x="T80" y="T81"/>
                          </a:cxn>
                          <a:cxn ang="T147">
                            <a:pos x="T82" y="T83"/>
                          </a:cxn>
                          <a:cxn ang="T148">
                            <a:pos x="T84" y="T85"/>
                          </a:cxn>
                          <a:cxn ang="T149">
                            <a:pos x="T86" y="T87"/>
                          </a:cxn>
                          <a:cxn ang="T150">
                            <a:pos x="T88" y="T89"/>
                          </a:cxn>
                          <a:cxn ang="T151">
                            <a:pos x="T90" y="T91"/>
                          </a:cxn>
                          <a:cxn ang="T152">
                            <a:pos x="T92" y="T93"/>
                          </a:cxn>
                          <a:cxn ang="T153">
                            <a:pos x="T94" y="T95"/>
                          </a:cxn>
                          <a:cxn ang="T154">
                            <a:pos x="T96" y="T97"/>
                          </a:cxn>
                          <a:cxn ang="T155">
                            <a:pos x="T98" y="T99"/>
                          </a:cxn>
                          <a:cxn ang="T156">
                            <a:pos x="T100" y="T101"/>
                          </a:cxn>
                          <a:cxn ang="T157">
                            <a:pos x="T102" y="T103"/>
                          </a:cxn>
                          <a:cxn ang="T158">
                            <a:pos x="T104" y="T105"/>
                          </a:cxn>
                        </a:cxnLst>
                        <a:rect l="T159" t="T160" r="T161" b="T162"/>
                        <a:pathLst>
                          <a:path w="460" h="1058">
                            <a:moveTo>
                              <a:pt x="386" y="1058"/>
                            </a:moveTo>
                            <a:lnTo>
                              <a:pt x="378" y="1043"/>
                            </a:lnTo>
                            <a:lnTo>
                              <a:pt x="378" y="1036"/>
                            </a:lnTo>
                            <a:lnTo>
                              <a:pt x="378" y="1028"/>
                            </a:lnTo>
                            <a:lnTo>
                              <a:pt x="386" y="1014"/>
                            </a:lnTo>
                            <a:lnTo>
                              <a:pt x="378" y="999"/>
                            </a:lnTo>
                            <a:lnTo>
                              <a:pt x="378" y="992"/>
                            </a:lnTo>
                            <a:lnTo>
                              <a:pt x="378" y="984"/>
                            </a:lnTo>
                            <a:lnTo>
                              <a:pt x="386" y="970"/>
                            </a:lnTo>
                            <a:lnTo>
                              <a:pt x="378" y="955"/>
                            </a:lnTo>
                            <a:lnTo>
                              <a:pt x="386" y="948"/>
                            </a:lnTo>
                            <a:lnTo>
                              <a:pt x="378" y="940"/>
                            </a:lnTo>
                            <a:lnTo>
                              <a:pt x="378" y="933"/>
                            </a:lnTo>
                            <a:lnTo>
                              <a:pt x="378" y="926"/>
                            </a:lnTo>
                            <a:lnTo>
                              <a:pt x="370" y="918"/>
                            </a:lnTo>
                            <a:lnTo>
                              <a:pt x="361" y="911"/>
                            </a:lnTo>
                            <a:lnTo>
                              <a:pt x="361" y="903"/>
                            </a:lnTo>
                            <a:lnTo>
                              <a:pt x="370" y="896"/>
                            </a:lnTo>
                            <a:lnTo>
                              <a:pt x="361" y="881"/>
                            </a:lnTo>
                            <a:lnTo>
                              <a:pt x="386" y="874"/>
                            </a:lnTo>
                            <a:lnTo>
                              <a:pt x="386" y="837"/>
                            </a:lnTo>
                            <a:lnTo>
                              <a:pt x="386" y="823"/>
                            </a:lnTo>
                            <a:lnTo>
                              <a:pt x="394" y="815"/>
                            </a:lnTo>
                            <a:lnTo>
                              <a:pt x="402" y="815"/>
                            </a:lnTo>
                            <a:lnTo>
                              <a:pt x="419" y="801"/>
                            </a:lnTo>
                            <a:lnTo>
                              <a:pt x="427" y="779"/>
                            </a:lnTo>
                            <a:lnTo>
                              <a:pt x="419" y="771"/>
                            </a:lnTo>
                            <a:lnTo>
                              <a:pt x="427" y="764"/>
                            </a:lnTo>
                            <a:lnTo>
                              <a:pt x="435" y="757"/>
                            </a:lnTo>
                            <a:lnTo>
                              <a:pt x="435" y="764"/>
                            </a:lnTo>
                            <a:lnTo>
                              <a:pt x="444" y="764"/>
                            </a:lnTo>
                            <a:lnTo>
                              <a:pt x="452" y="757"/>
                            </a:lnTo>
                            <a:lnTo>
                              <a:pt x="460" y="742"/>
                            </a:lnTo>
                            <a:lnTo>
                              <a:pt x="452" y="727"/>
                            </a:lnTo>
                            <a:lnTo>
                              <a:pt x="444" y="720"/>
                            </a:lnTo>
                            <a:lnTo>
                              <a:pt x="435" y="712"/>
                            </a:lnTo>
                            <a:lnTo>
                              <a:pt x="444" y="705"/>
                            </a:lnTo>
                            <a:lnTo>
                              <a:pt x="435" y="690"/>
                            </a:lnTo>
                            <a:lnTo>
                              <a:pt x="444" y="683"/>
                            </a:lnTo>
                            <a:lnTo>
                              <a:pt x="444" y="676"/>
                            </a:lnTo>
                            <a:lnTo>
                              <a:pt x="452" y="676"/>
                            </a:lnTo>
                            <a:lnTo>
                              <a:pt x="452" y="661"/>
                            </a:lnTo>
                            <a:lnTo>
                              <a:pt x="460" y="654"/>
                            </a:lnTo>
                            <a:lnTo>
                              <a:pt x="460" y="646"/>
                            </a:lnTo>
                            <a:lnTo>
                              <a:pt x="452" y="639"/>
                            </a:lnTo>
                            <a:lnTo>
                              <a:pt x="444" y="624"/>
                            </a:lnTo>
                            <a:lnTo>
                              <a:pt x="435" y="610"/>
                            </a:lnTo>
                            <a:lnTo>
                              <a:pt x="435" y="602"/>
                            </a:lnTo>
                            <a:lnTo>
                              <a:pt x="435" y="566"/>
                            </a:lnTo>
                            <a:lnTo>
                              <a:pt x="427" y="566"/>
                            </a:lnTo>
                            <a:lnTo>
                              <a:pt x="419" y="573"/>
                            </a:lnTo>
                            <a:lnTo>
                              <a:pt x="411" y="573"/>
                            </a:lnTo>
                            <a:lnTo>
                              <a:pt x="402" y="566"/>
                            </a:lnTo>
                            <a:lnTo>
                              <a:pt x="394" y="566"/>
                            </a:lnTo>
                            <a:lnTo>
                              <a:pt x="386" y="551"/>
                            </a:lnTo>
                            <a:lnTo>
                              <a:pt x="378" y="551"/>
                            </a:lnTo>
                            <a:lnTo>
                              <a:pt x="370" y="543"/>
                            </a:lnTo>
                            <a:lnTo>
                              <a:pt x="370" y="529"/>
                            </a:lnTo>
                            <a:lnTo>
                              <a:pt x="361" y="529"/>
                            </a:lnTo>
                            <a:lnTo>
                              <a:pt x="353" y="536"/>
                            </a:lnTo>
                            <a:lnTo>
                              <a:pt x="345" y="536"/>
                            </a:lnTo>
                            <a:lnTo>
                              <a:pt x="337" y="536"/>
                            </a:lnTo>
                            <a:lnTo>
                              <a:pt x="329" y="529"/>
                            </a:lnTo>
                            <a:lnTo>
                              <a:pt x="320" y="514"/>
                            </a:lnTo>
                            <a:lnTo>
                              <a:pt x="320" y="499"/>
                            </a:lnTo>
                            <a:lnTo>
                              <a:pt x="312" y="485"/>
                            </a:lnTo>
                            <a:lnTo>
                              <a:pt x="304" y="485"/>
                            </a:lnTo>
                            <a:lnTo>
                              <a:pt x="304" y="492"/>
                            </a:lnTo>
                            <a:lnTo>
                              <a:pt x="296" y="485"/>
                            </a:lnTo>
                            <a:lnTo>
                              <a:pt x="296" y="477"/>
                            </a:lnTo>
                            <a:lnTo>
                              <a:pt x="296" y="470"/>
                            </a:lnTo>
                            <a:lnTo>
                              <a:pt x="296" y="455"/>
                            </a:lnTo>
                            <a:lnTo>
                              <a:pt x="304" y="448"/>
                            </a:lnTo>
                            <a:lnTo>
                              <a:pt x="296" y="441"/>
                            </a:lnTo>
                            <a:lnTo>
                              <a:pt x="279" y="433"/>
                            </a:lnTo>
                            <a:lnTo>
                              <a:pt x="279" y="426"/>
                            </a:lnTo>
                            <a:lnTo>
                              <a:pt x="263" y="419"/>
                            </a:lnTo>
                            <a:lnTo>
                              <a:pt x="255" y="419"/>
                            </a:lnTo>
                            <a:lnTo>
                              <a:pt x="222" y="411"/>
                            </a:lnTo>
                            <a:lnTo>
                              <a:pt x="214" y="419"/>
                            </a:lnTo>
                            <a:lnTo>
                              <a:pt x="189" y="426"/>
                            </a:lnTo>
                            <a:lnTo>
                              <a:pt x="181" y="426"/>
                            </a:lnTo>
                            <a:lnTo>
                              <a:pt x="172" y="433"/>
                            </a:lnTo>
                            <a:lnTo>
                              <a:pt x="164" y="426"/>
                            </a:lnTo>
                            <a:lnTo>
                              <a:pt x="148" y="426"/>
                            </a:lnTo>
                            <a:lnTo>
                              <a:pt x="115" y="426"/>
                            </a:lnTo>
                            <a:lnTo>
                              <a:pt x="115" y="411"/>
                            </a:lnTo>
                            <a:lnTo>
                              <a:pt x="90" y="404"/>
                            </a:lnTo>
                            <a:lnTo>
                              <a:pt x="82" y="411"/>
                            </a:lnTo>
                            <a:lnTo>
                              <a:pt x="74" y="411"/>
                            </a:lnTo>
                            <a:lnTo>
                              <a:pt x="66" y="404"/>
                            </a:lnTo>
                            <a:lnTo>
                              <a:pt x="74" y="404"/>
                            </a:lnTo>
                            <a:lnTo>
                              <a:pt x="74" y="397"/>
                            </a:lnTo>
                            <a:lnTo>
                              <a:pt x="74" y="382"/>
                            </a:lnTo>
                            <a:lnTo>
                              <a:pt x="74" y="374"/>
                            </a:lnTo>
                            <a:lnTo>
                              <a:pt x="66" y="374"/>
                            </a:lnTo>
                            <a:lnTo>
                              <a:pt x="66" y="367"/>
                            </a:lnTo>
                            <a:lnTo>
                              <a:pt x="57" y="367"/>
                            </a:lnTo>
                            <a:lnTo>
                              <a:pt x="57" y="360"/>
                            </a:lnTo>
                            <a:lnTo>
                              <a:pt x="49" y="360"/>
                            </a:lnTo>
                            <a:lnTo>
                              <a:pt x="41" y="367"/>
                            </a:lnTo>
                            <a:lnTo>
                              <a:pt x="41" y="374"/>
                            </a:lnTo>
                            <a:lnTo>
                              <a:pt x="33" y="374"/>
                            </a:lnTo>
                            <a:lnTo>
                              <a:pt x="25" y="367"/>
                            </a:lnTo>
                            <a:lnTo>
                              <a:pt x="16" y="367"/>
                            </a:lnTo>
                            <a:lnTo>
                              <a:pt x="8" y="367"/>
                            </a:lnTo>
                            <a:lnTo>
                              <a:pt x="0" y="367"/>
                            </a:lnTo>
                            <a:lnTo>
                              <a:pt x="8" y="360"/>
                            </a:lnTo>
                            <a:lnTo>
                              <a:pt x="16" y="352"/>
                            </a:lnTo>
                            <a:lnTo>
                              <a:pt x="25" y="338"/>
                            </a:lnTo>
                            <a:lnTo>
                              <a:pt x="33" y="323"/>
                            </a:lnTo>
                            <a:lnTo>
                              <a:pt x="49" y="316"/>
                            </a:lnTo>
                            <a:lnTo>
                              <a:pt x="57" y="308"/>
                            </a:lnTo>
                            <a:lnTo>
                              <a:pt x="66" y="308"/>
                            </a:lnTo>
                            <a:lnTo>
                              <a:pt x="74" y="286"/>
                            </a:lnTo>
                            <a:lnTo>
                              <a:pt x="82" y="272"/>
                            </a:lnTo>
                            <a:lnTo>
                              <a:pt x="99" y="272"/>
                            </a:lnTo>
                            <a:lnTo>
                              <a:pt x="99" y="257"/>
                            </a:lnTo>
                            <a:lnTo>
                              <a:pt x="107" y="250"/>
                            </a:lnTo>
                            <a:lnTo>
                              <a:pt x="107" y="235"/>
                            </a:lnTo>
                            <a:lnTo>
                              <a:pt x="99" y="228"/>
                            </a:lnTo>
                            <a:lnTo>
                              <a:pt x="107" y="220"/>
                            </a:lnTo>
                            <a:lnTo>
                              <a:pt x="107" y="213"/>
                            </a:lnTo>
                            <a:lnTo>
                              <a:pt x="107" y="198"/>
                            </a:lnTo>
                            <a:lnTo>
                              <a:pt x="115" y="191"/>
                            </a:lnTo>
                            <a:lnTo>
                              <a:pt x="123" y="183"/>
                            </a:lnTo>
                            <a:lnTo>
                              <a:pt x="115" y="169"/>
                            </a:lnTo>
                            <a:lnTo>
                              <a:pt x="115" y="161"/>
                            </a:lnTo>
                            <a:lnTo>
                              <a:pt x="115" y="154"/>
                            </a:lnTo>
                            <a:lnTo>
                              <a:pt x="115" y="125"/>
                            </a:lnTo>
                            <a:lnTo>
                              <a:pt x="107" y="117"/>
                            </a:lnTo>
                            <a:lnTo>
                              <a:pt x="99" y="103"/>
                            </a:lnTo>
                            <a:lnTo>
                              <a:pt x="90" y="95"/>
                            </a:lnTo>
                            <a:lnTo>
                              <a:pt x="82" y="81"/>
                            </a:lnTo>
                            <a:lnTo>
                              <a:pt x="82" y="66"/>
                            </a:lnTo>
                            <a:lnTo>
                              <a:pt x="66" y="14"/>
                            </a:lnTo>
                            <a:lnTo>
                              <a:pt x="57" y="0"/>
                            </a:lnTo>
                            <a:lnTo>
                              <a:pt x="41" y="0"/>
                            </a:lnTo>
                          </a:path>
                        </a:pathLst>
                      </a:custGeom>
                      <a:noFill/>
                      <a:ln w="12700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</p:grpSp>
              </p:grpSp>
            </p:grpSp>
            <p:sp>
              <p:nvSpPr>
                <p:cNvPr id="323" name="ZoneTexte 55"/>
                <p:cNvSpPr txBox="1">
                  <a:spLocks noChangeArrowheads="1"/>
                </p:cNvSpPr>
                <p:nvPr/>
              </p:nvSpPr>
              <p:spPr bwMode="auto">
                <a:xfrm>
                  <a:off x="5000628" y="4214818"/>
                  <a:ext cx="447558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2" charset="2"/>
                    <a:buChar char="§"/>
                  </a:pPr>
                  <a:r>
                    <a:rPr lang="fr-FR" sz="2800" b="1" dirty="0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</p:grpSp>
        </p:grpSp>
      </p:grpSp>
      <p:sp>
        <p:nvSpPr>
          <p:cNvPr id="288" name="ZoneTexte 55"/>
          <p:cNvSpPr txBox="1">
            <a:spLocks noChangeArrowheads="1"/>
          </p:cNvSpPr>
          <p:nvPr/>
        </p:nvSpPr>
        <p:spPr bwMode="auto">
          <a:xfrm>
            <a:off x="5055622" y="5531056"/>
            <a:ext cx="449448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6" name="ZoneTexte 55"/>
          <p:cNvSpPr txBox="1">
            <a:spLocks noChangeArrowheads="1"/>
          </p:cNvSpPr>
          <p:nvPr/>
        </p:nvSpPr>
        <p:spPr bwMode="auto">
          <a:xfrm>
            <a:off x="4194747" y="2703081"/>
            <a:ext cx="502177" cy="50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0" y="185736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0000"/>
                </a:solidFill>
              </a:rPr>
              <a:t>  </a:t>
            </a:r>
            <a:r>
              <a:rPr lang="fr-FR" sz="2800" dirty="0" err="1" smtClean="0">
                <a:solidFill>
                  <a:srgbClr val="FF0000"/>
                </a:solidFill>
              </a:rPr>
              <a:t>synoptic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0" y="3357562"/>
            <a:ext cx="1995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2800" dirty="0" err="1" smtClean="0">
                <a:solidFill>
                  <a:srgbClr val="FF0000"/>
                </a:solidFill>
              </a:rPr>
              <a:t>climatology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" grpId="0"/>
      <p:bldP spid="299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58113" cy="849313"/>
          </a:xfrm>
        </p:spPr>
        <p:txBody>
          <a:bodyPr>
            <a:normAutofit fontScale="90000"/>
          </a:bodyPr>
          <a:lstStyle/>
          <a:p>
            <a:pPr algn="l"/>
            <a:r>
              <a:rPr lang="fr-CH" sz="4000" dirty="0" smtClean="0"/>
              <a:t/>
            </a:r>
            <a:br>
              <a:rPr lang="fr-CH" sz="4000" dirty="0" smtClean="0"/>
            </a:br>
            <a:r>
              <a:rPr lang="fr-CH" sz="4000" dirty="0" smtClean="0"/>
              <a:t>3. </a:t>
            </a:r>
            <a:r>
              <a:rPr lang="fr-FR" sz="28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CMS </a:t>
            </a:r>
            <a:r>
              <a:rPr lang="fr-FR" sz="2800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activities</a:t>
            </a:r>
            <a:r>
              <a:rPr lang="fr-FR" sz="28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to </a:t>
            </a:r>
            <a:r>
              <a:rPr lang="fr-FR" sz="2800" dirty="0" err="1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implement</a:t>
            </a:r>
            <a:r>
              <a:rPr lang="fr-FR" sz="28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> WIGOS</a:t>
            </a:r>
            <a:br>
              <a:rPr lang="fr-FR" sz="28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</a:b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3.1 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atictivies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carried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out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since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the workshop</a:t>
            </a:r>
            <a: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/>
            </a:r>
            <a:b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</a:br>
            <a:endParaRPr lang="en-US" sz="40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282" y="1142984"/>
            <a:ext cx="8501122" cy="489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report of the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west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africa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workshop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sent to the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ministry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WIS focal point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nominated</a:t>
            </a:r>
            <a:endParaRPr kumimoji="0" lang="fr-CH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WIGOS/WIS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team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whithin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CMS(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hydrologist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agrometeolorogist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data base manager,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telcom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system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administrtor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instrument technicien,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rainfall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manger,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synoptic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meteorologist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activities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plan have been </a:t>
            </a:r>
            <a:r>
              <a:rPr kumimoji="0" lang="fr-CH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done</a:t>
            </a:r>
            <a:r>
              <a:rPr kumimoji="0" lang="fr-C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the team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implementation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strategy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an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Cote d’Ivoire ‘s WIGOS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defined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(, national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governance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and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are </a:t>
            </a:r>
            <a:r>
              <a:rPr kumimoji="0" lang="fr-CH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created</a:t>
            </a:r>
            <a:r>
              <a:rPr kumimoji="0" lang="fr-C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58113" cy="849313"/>
          </a:xfrm>
        </p:spPr>
        <p:txBody>
          <a:bodyPr>
            <a:normAutofit fontScale="90000"/>
          </a:bodyPr>
          <a:lstStyle/>
          <a:p>
            <a:pPr algn="l"/>
            <a:r>
              <a:rPr lang="fr-CH" sz="4000" dirty="0" smtClean="0"/>
              <a:t/>
            </a:r>
            <a:br>
              <a:rPr lang="fr-CH" sz="4000" dirty="0" smtClean="0"/>
            </a:b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3.1 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atictivies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carried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out </a:t>
            </a:r>
            <a:r>
              <a:rPr lang="fr-FR" sz="2800" b="1" dirty="0" err="1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since</a:t>
            </a:r>
            <a:r>
              <a:rPr lang="fr-FR" sz="2800" b="1" dirty="0" smtClean="0">
                <a:solidFill>
                  <a:schemeClr val="tx1"/>
                </a:solidFill>
                <a:ea typeface="WenQuanYi Micro Hei" charset="0"/>
                <a:cs typeface="WenQuanYi Micro Hei" charset="0"/>
              </a:rPr>
              <a:t> the workshop</a:t>
            </a:r>
            <a: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/>
            </a:r>
            <a:b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</a:br>
            <a:endParaRPr lang="en-US" sz="40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4282" y="1428736"/>
            <a:ext cx="8643998" cy="50244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hydrolog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aeromet,environement,polution,oceanology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domain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received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 invitation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letter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to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in WIGOS (all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patners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nominated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to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Governance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and 2 in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working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group/1 for WIGOS,1 for WIS);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questionnaire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questions are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information on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network (6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resent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fr-CH" sz="2400" smtClean="0"/>
              <a:t>sensitization</a:t>
            </a:r>
            <a:r>
              <a:rPr kumimoji="0" lang="fr-CH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meetings have been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patners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collaborate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CMS by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integrating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 network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others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patners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idenfied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the team and by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partners</a:t>
            </a:r>
            <a:r>
              <a:rPr kumimoji="0" lang="fr-C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r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61" cy="6429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58113" cy="849313"/>
          </a:xfrm>
        </p:spPr>
        <p:txBody>
          <a:bodyPr>
            <a:normAutofit fontScale="90000"/>
          </a:bodyPr>
          <a:lstStyle/>
          <a:p>
            <a:pPr algn="l"/>
            <a:r>
              <a:rPr lang="fr-CH" sz="4000" dirty="0" smtClean="0"/>
              <a:t/>
            </a:r>
            <a:br>
              <a:rPr lang="fr-CH" sz="4000" dirty="0" smtClean="0"/>
            </a:br>
            <a:r>
              <a:rPr lang="fr-CH" sz="4000" dirty="0" smtClean="0"/>
              <a:t/>
            </a:r>
            <a:br>
              <a:rPr lang="fr-CH" sz="4000" dirty="0" smtClean="0"/>
            </a:br>
            <a:r>
              <a:rPr lang="fr-FR" sz="3600" dirty="0" smtClean="0"/>
              <a:t>3.2  information on </a:t>
            </a:r>
            <a:r>
              <a:rPr lang="fr-FR" sz="3600" dirty="0" err="1" smtClean="0"/>
              <a:t>partners</a:t>
            </a:r>
            <a:r>
              <a:rPr lang="fr-FR" sz="3600" dirty="0" smtClean="0"/>
              <a:t> station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  <a:t/>
            </a:r>
            <a:br>
              <a:rPr lang="fr-FR" sz="4000" dirty="0" smtClean="0">
                <a:solidFill>
                  <a:srgbClr val="000000"/>
                </a:solidFill>
                <a:ea typeface="WenQuanYi Micro Hei" charset="0"/>
                <a:cs typeface="WenQuanYi Micro Hei" charset="0"/>
              </a:rPr>
            </a:br>
            <a:endParaRPr lang="en-US" sz="40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9513" y="1032714"/>
          <a:ext cx="8964487" cy="572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595"/>
                <a:gridCol w="2500330"/>
                <a:gridCol w="3071834"/>
                <a:gridCol w="1428728"/>
              </a:tblGrid>
              <a:tr h="8526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patners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domains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Station  qty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Station position </a:t>
                      </a:r>
                      <a:r>
                        <a:rPr lang="fr-FR" dirty="0" err="1" smtClean="0"/>
                        <a:t>card</a:t>
                      </a:r>
                      <a:endParaRPr lang="fr-FR" dirty="0"/>
                    </a:p>
                  </a:txBody>
                  <a:tcPr/>
                </a:tc>
              </a:tr>
              <a:tr h="524587">
                <a:tc>
                  <a:txBody>
                    <a:bodyPr/>
                    <a:lstStyle/>
                    <a:p>
                      <a:r>
                        <a:rPr lang="en-US" dirty="0" smtClean="0"/>
                        <a:t>ASECNA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Synoptic, upper</a:t>
                      </a:r>
                      <a:r>
                        <a:rPr lang="en-US" baseline="0" dirty="0" smtClean="0"/>
                        <a:t> air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AWS, 2 upper air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ok</a:t>
                      </a:r>
                      <a:endParaRPr lang="fr-FR" dirty="0"/>
                    </a:p>
                  </a:txBody>
                  <a:tcPr/>
                </a:tc>
              </a:tr>
              <a:tr h="474481">
                <a:tc>
                  <a:txBody>
                    <a:bodyPr/>
                    <a:lstStyle/>
                    <a:p>
                      <a:r>
                        <a:rPr lang="en-US" dirty="0" smtClean="0"/>
                        <a:t>CNRA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Agromet</a:t>
                      </a:r>
                      <a:r>
                        <a:rPr lang="en-US" dirty="0" smtClean="0"/>
                        <a:t>, rainfall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27  </a:t>
                      </a:r>
                      <a:r>
                        <a:rPr lang="en-US" baseline="0" dirty="0" err="1" smtClean="0"/>
                        <a:t>agromet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/>
                </a:tc>
              </a:tr>
              <a:tr h="596860">
                <a:tc>
                  <a:txBody>
                    <a:bodyPr/>
                    <a:lstStyle/>
                    <a:p>
                      <a:r>
                        <a:rPr lang="fr-FR" dirty="0" smtClean="0"/>
                        <a:t>ANADER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agrometeoroly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Not </a:t>
                      </a:r>
                      <a:r>
                        <a:rPr lang="fr-FR" dirty="0" err="1" smtClean="0"/>
                        <a:t>yet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answer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852657">
                <a:tc>
                  <a:txBody>
                    <a:bodyPr/>
                    <a:lstStyle/>
                    <a:p>
                      <a:r>
                        <a:rPr lang="en-US" dirty="0" smtClean="0"/>
                        <a:t>CRO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oceanology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topograpgy</a:t>
                      </a:r>
                      <a:r>
                        <a:rPr lang="en-US" baseline="0" dirty="0" smtClean="0"/>
                        <a:t> level, 2 sea surface temp, 1 maregraphy,1 laboratory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/>
                </a:tc>
              </a:tr>
              <a:tr h="596860">
                <a:tc>
                  <a:txBody>
                    <a:bodyPr/>
                    <a:lstStyle/>
                    <a:p>
                      <a:r>
                        <a:rPr lang="en-US" dirty="0" smtClean="0"/>
                        <a:t>IHH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hydrology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173 </a:t>
                      </a:r>
                      <a:r>
                        <a:rPr lang="fr-FR" dirty="0" err="1" smtClean="0"/>
                        <a:t>hydrology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ok</a:t>
                      </a:r>
                      <a:endParaRPr lang="fr-FR" dirty="0"/>
                    </a:p>
                  </a:txBody>
                  <a:tcPr/>
                </a:tc>
              </a:tr>
              <a:tr h="572893">
                <a:tc>
                  <a:txBody>
                    <a:bodyPr/>
                    <a:lstStyle/>
                    <a:p>
                      <a:r>
                        <a:rPr lang="en-US" dirty="0" smtClean="0"/>
                        <a:t>CIAPOL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air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 water</a:t>
                      </a:r>
                      <a:r>
                        <a:rPr lang="en-US" baseline="0" dirty="0" smtClean="0"/>
                        <a:t> quality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85 (</a:t>
                      </a:r>
                      <a:r>
                        <a:rPr lang="fr-FR" dirty="0" err="1" smtClean="0"/>
                        <a:t>salinity</a:t>
                      </a:r>
                      <a:r>
                        <a:rPr lang="fr-FR" dirty="0" smtClean="0"/>
                        <a:t>,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temperature</a:t>
                      </a:r>
                      <a:r>
                        <a:rPr lang="fr-FR" baseline="0" dirty="0" smtClean="0"/>
                        <a:t>,)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no  </a:t>
                      </a:r>
                      <a:endParaRPr lang="fr-FR" dirty="0"/>
                    </a:p>
                  </a:txBody>
                  <a:tcPr/>
                </a:tc>
              </a:tr>
              <a:tr h="596860"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 </a:t>
                      </a:r>
                      <a:r>
                        <a:rPr lang="en-US" baseline="0" dirty="0" smtClean="0"/>
                        <a:t> AGRI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agrometerology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sattilite</a:t>
                      </a:r>
                      <a:r>
                        <a:rPr lang="en-US" baseline="0" dirty="0" smtClean="0"/>
                        <a:t> image for agriculture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no</a:t>
                      </a:r>
                      <a:endParaRPr lang="fr-FR" dirty="0"/>
                    </a:p>
                  </a:txBody>
                  <a:tcPr/>
                </a:tc>
              </a:tr>
              <a:tr h="504285">
                <a:tc>
                  <a:txBody>
                    <a:bodyPr/>
                    <a:lstStyle/>
                    <a:p>
                      <a:r>
                        <a:rPr lang="en-US" dirty="0" smtClean="0"/>
                        <a:t>MINISTRY</a:t>
                      </a:r>
                      <a:r>
                        <a:rPr lang="en-US" baseline="0" dirty="0" smtClean="0"/>
                        <a:t> ENV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environment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yet</a:t>
                      </a:r>
                      <a:r>
                        <a:rPr lang="en-US" baseline="0" dirty="0" smtClean="0"/>
                        <a:t> answer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4374</TotalTime>
  <Words>830</Words>
  <Application>Microsoft Office PowerPoint</Application>
  <PresentationFormat>Affichage à l'écran (4:3)</PresentationFormat>
  <Paragraphs>272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       </vt:lpstr>
      <vt:lpstr>OUTLINE</vt:lpstr>
      <vt:lpstr>1. Introdution : Côte d’Ivoire Geographical location</vt:lpstr>
      <vt:lpstr>Introdution:   SODEXAM organisation structure</vt:lpstr>
      <vt:lpstr>2. CMS observation Network</vt:lpstr>
      <vt:lpstr>2. CMS observation Network</vt:lpstr>
      <vt:lpstr> 3. CMS activities to implement WIGOS 3.1  atictivies carried out since the workshop </vt:lpstr>
      <vt:lpstr> 3.1  atictivies carried out since the workshop </vt:lpstr>
      <vt:lpstr>  3.2  information on partners station  </vt:lpstr>
      <vt:lpstr>3.2.1     Partners 1: ASECNA</vt:lpstr>
      <vt:lpstr>3.2.2 Partners 2 : CNRA (Centre National de Recherche Agronomique)</vt:lpstr>
      <vt:lpstr>3.2.2 Partners 3 : CRO(Centre de Recherche Océanologique)</vt:lpstr>
      <vt:lpstr>Togother we will have</vt:lpstr>
      <vt:lpstr>3.4  other partners identified</vt:lpstr>
      <vt:lpstr>3.5    Future activities</vt:lpstr>
      <vt:lpstr>4. CONLUSION</vt:lpstr>
      <vt:lpstr>Diapositive 17</vt:lpstr>
    </vt:vector>
  </TitlesOfParts>
  <Company>Edition classic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 DE LA MÉTÉOROLOGIE NATIONALE DE COTE D’IVOIRE</dc:title>
  <dc:creator>Edition classic</dc:creator>
  <cp:lastModifiedBy>User</cp:lastModifiedBy>
  <cp:revision>233</cp:revision>
  <dcterms:created xsi:type="dcterms:W3CDTF">2012-07-03T10:51:35Z</dcterms:created>
  <dcterms:modified xsi:type="dcterms:W3CDTF">2014-11-26T09:09:22Z</dcterms:modified>
</cp:coreProperties>
</file>