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0" r:id="rId2"/>
    <p:sldMasterId id="2147483949" r:id="rId3"/>
    <p:sldMasterId id="2147484437" r:id="rId4"/>
    <p:sldMasterId id="2147484488" r:id="rId5"/>
    <p:sldMasterId id="2147484500" r:id="rId6"/>
  </p:sldMasterIdLst>
  <p:notesMasterIdLst>
    <p:notesMasterId r:id="rId20"/>
  </p:notesMasterIdLst>
  <p:handoutMasterIdLst>
    <p:handoutMasterId r:id="rId21"/>
  </p:handoutMasterIdLst>
  <p:sldIdLst>
    <p:sldId id="263" r:id="rId7"/>
    <p:sldId id="332" r:id="rId8"/>
    <p:sldId id="363" r:id="rId9"/>
    <p:sldId id="366" r:id="rId10"/>
    <p:sldId id="367" r:id="rId11"/>
    <p:sldId id="368" r:id="rId12"/>
    <p:sldId id="369" r:id="rId13"/>
    <p:sldId id="370" r:id="rId14"/>
    <p:sldId id="372" r:id="rId15"/>
    <p:sldId id="371" r:id="rId16"/>
    <p:sldId id="350" r:id="rId17"/>
    <p:sldId id="365" r:id="rId18"/>
    <p:sldId id="347" r:id="rId19"/>
  </p:sldIdLst>
  <p:sldSz cx="9144000" cy="6858000" type="screen4x3"/>
  <p:notesSz cx="6794500" cy="9906000"/>
  <p:defaultTextStyle>
    <a:defPPr>
      <a:defRPr lang="en-US"/>
    </a:defPPr>
    <a:lvl1pPr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1pPr>
    <a:lvl2pPr marL="4572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2pPr>
    <a:lvl3pPr marL="9144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3pPr>
    <a:lvl4pPr marL="13716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4pPr>
    <a:lvl5pPr marL="18288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08080"/>
    <a:srgbClr val="BBE0E3"/>
    <a:srgbClr val="66FF66"/>
    <a:srgbClr val="5D46EA"/>
    <a:srgbClr val="0033CC"/>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8" autoAdjust="0"/>
    <p:restoredTop sz="92363" autoAdjust="0"/>
  </p:normalViewPr>
  <p:slideViewPr>
    <p:cSldViewPr showGuides="1">
      <p:cViewPr>
        <p:scale>
          <a:sx n="60" d="100"/>
          <a:sy n="60" d="100"/>
        </p:scale>
        <p:origin x="-3000" y="-13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smtClean="0">
                <a:latin typeface="Times" charset="0"/>
              </a:defRPr>
            </a:lvl1pPr>
          </a:lstStyle>
          <a:p>
            <a:pPr>
              <a:defRPr/>
            </a:pPr>
            <a:endParaRPr lang="en-US" altLang="en-US"/>
          </a:p>
        </p:txBody>
      </p:sp>
      <p:sp>
        <p:nvSpPr>
          <p:cNvPr id="38915" name="Rectangle 3"/>
          <p:cNvSpPr>
            <a:spLocks noGrp="1" noChangeArrowheads="1"/>
          </p:cNvSpPr>
          <p:nvPr>
            <p:ph type="dt" sz="quarter"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latin typeface="Times" charset="0"/>
              </a:defRPr>
            </a:lvl1pPr>
          </a:lstStyle>
          <a:p>
            <a:pPr>
              <a:defRPr/>
            </a:pPr>
            <a:endParaRPr lang="en-US" altLang="en-US"/>
          </a:p>
        </p:txBody>
      </p:sp>
      <p:sp>
        <p:nvSpPr>
          <p:cNvPr id="38916" name="Rectangle 4"/>
          <p:cNvSpPr>
            <a:spLocks noGrp="1" noChangeArrowheads="1"/>
          </p:cNvSpPr>
          <p:nvPr>
            <p:ph type="ftr" sz="quarter" idx="2"/>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smtClean="0">
                <a:latin typeface="Times" charset="0"/>
              </a:defRPr>
            </a:lvl1pPr>
          </a:lstStyle>
          <a:p>
            <a:pPr>
              <a:defRPr/>
            </a:pPr>
            <a:endParaRPr lang="en-US" altLang="en-US"/>
          </a:p>
        </p:txBody>
      </p:sp>
      <p:sp>
        <p:nvSpPr>
          <p:cNvPr id="38917" name="Rectangle 5"/>
          <p:cNvSpPr>
            <a:spLocks noGrp="1" noChangeArrowheads="1"/>
          </p:cNvSpPr>
          <p:nvPr>
            <p:ph type="sldNum" sz="quarter" idx="3"/>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smtClean="0">
                <a:latin typeface="Times" charset="0"/>
              </a:defRPr>
            </a:lvl1pPr>
          </a:lstStyle>
          <a:p>
            <a:pPr>
              <a:defRPr/>
            </a:pPr>
            <a:fld id="{916840E6-E09C-4EF7-ABF9-C3EC5F5028FD}" type="slidenum">
              <a:rPr lang="en-US" altLang="en-US"/>
              <a:pPr>
                <a:defRPr/>
              </a:pPr>
              <a:t>‹#›</a:t>
            </a:fld>
            <a:endParaRPr lang="en-US" altLang="en-US"/>
          </a:p>
        </p:txBody>
      </p:sp>
    </p:spTree>
    <p:extLst>
      <p:ext uri="{BB962C8B-B14F-4D97-AF65-F5344CB8AC3E}">
        <p14:creationId xmlns:p14="http://schemas.microsoft.com/office/powerpoint/2010/main" val="3322103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smtClean="0">
                <a:latin typeface="Times" charset="0"/>
              </a:defRPr>
            </a:lvl1pPr>
          </a:lstStyle>
          <a:p>
            <a:pPr>
              <a:defRPr/>
            </a:pPr>
            <a:endParaRPr lang="en-US" altLang="en-US"/>
          </a:p>
        </p:txBody>
      </p:sp>
      <p:sp>
        <p:nvSpPr>
          <p:cNvPr id="6147"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latin typeface="Times" charset="0"/>
              </a:defRPr>
            </a:lvl1pPr>
          </a:lstStyle>
          <a:p>
            <a:pPr>
              <a:defRPr/>
            </a:pPr>
            <a:endParaRPr lang="en-US" altLang="en-US"/>
          </a:p>
        </p:txBody>
      </p:sp>
      <p:sp>
        <p:nvSpPr>
          <p:cNvPr id="48132" name="Rectangle 4"/>
          <p:cNvSpPr>
            <a:spLocks noRo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smtClean="0">
                <a:latin typeface="Times" charset="0"/>
              </a:defRPr>
            </a:lvl1pPr>
          </a:lstStyle>
          <a:p>
            <a:pPr>
              <a:defRPr/>
            </a:pPr>
            <a:endParaRPr lang="en-US" altLang="en-US"/>
          </a:p>
        </p:txBody>
      </p:sp>
      <p:sp>
        <p:nvSpPr>
          <p:cNvPr id="6151"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smtClean="0">
                <a:latin typeface="Times" charset="0"/>
              </a:defRPr>
            </a:lvl1pPr>
          </a:lstStyle>
          <a:p>
            <a:pPr>
              <a:defRPr/>
            </a:pPr>
            <a:fld id="{73465EC4-87F4-4F80-800D-F6715D10DBB8}" type="slidenum">
              <a:rPr lang="en-US" altLang="en-US"/>
              <a:pPr>
                <a:defRPr/>
              </a:pPr>
              <a:t>‹#›</a:t>
            </a:fld>
            <a:endParaRPr lang="en-US" altLang="en-US"/>
          </a:p>
        </p:txBody>
      </p:sp>
    </p:spTree>
    <p:extLst>
      <p:ext uri="{BB962C8B-B14F-4D97-AF65-F5344CB8AC3E}">
        <p14:creationId xmlns:p14="http://schemas.microsoft.com/office/powerpoint/2010/main" val="255080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DED8AF4E-C676-4995-9746-C64A53AA5E8C}" type="slidenum">
              <a:rPr lang="en-US" altLang="de-DE" sz="1200">
                <a:solidFill>
                  <a:srgbClr val="000000"/>
                </a:solidFill>
                <a:latin typeface="Times" charset="0"/>
              </a:rPr>
              <a:pPr/>
              <a:t>2</a:t>
            </a:fld>
            <a:endParaRPr lang="en-US" altLang="de-DE" sz="1200">
              <a:solidFill>
                <a:srgbClr val="000000"/>
              </a:solidFill>
              <a:latin typeface="Times"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6F1125A7-FCDA-4253-A9AB-EE13B4EE2516}" type="slidenum">
              <a:rPr lang="en-US" altLang="de-DE" sz="1200">
                <a:solidFill>
                  <a:srgbClr val="000000"/>
                </a:solidFill>
                <a:latin typeface="Times" charset="0"/>
              </a:rPr>
              <a:pPr/>
              <a:t>3</a:t>
            </a:fld>
            <a:endParaRPr lang="en-US" altLang="de-DE" sz="1200">
              <a:solidFill>
                <a:srgbClr val="000000"/>
              </a:solidFill>
              <a:latin typeface="Times"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FA5AEC55-6F7F-417D-B343-F870F6C4D5DC}" type="slidenum">
              <a:rPr lang="en-US" altLang="de-DE" sz="1200">
                <a:solidFill>
                  <a:srgbClr val="000000"/>
                </a:solidFill>
                <a:latin typeface="Times" charset="0"/>
              </a:rPr>
              <a:pPr/>
              <a:t>4</a:t>
            </a:fld>
            <a:endParaRPr lang="en-US" altLang="de-DE" sz="1200">
              <a:solidFill>
                <a:srgbClr val="000000"/>
              </a:solidFill>
              <a:latin typeface="Times"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5B28680C-88EB-48DB-B932-08164A3276C7}" type="slidenum">
              <a:rPr lang="en-US" altLang="de-DE" sz="1200">
                <a:solidFill>
                  <a:srgbClr val="000000"/>
                </a:solidFill>
                <a:latin typeface="Times" charset="0"/>
              </a:rPr>
              <a:pPr/>
              <a:t>5</a:t>
            </a:fld>
            <a:endParaRPr lang="en-US" altLang="de-DE" sz="1200">
              <a:solidFill>
                <a:srgbClr val="000000"/>
              </a:solidFill>
              <a:latin typeface="Times"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1E4E5F0C-1F67-4BBF-8052-7BD86B26160F}" type="slidenum">
              <a:rPr lang="en-US" altLang="de-DE" sz="1200">
                <a:solidFill>
                  <a:srgbClr val="000000"/>
                </a:solidFill>
                <a:latin typeface="Times" charset="0"/>
              </a:rPr>
              <a:pPr/>
              <a:t>6</a:t>
            </a:fld>
            <a:endParaRPr lang="en-US" altLang="de-DE" sz="1200">
              <a:solidFill>
                <a:srgbClr val="000000"/>
              </a:solidFill>
              <a:latin typeface="Times"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DEACD3EB-AACA-4922-AF65-922FD8CCF4AC}" type="slidenum">
              <a:rPr lang="en-US" altLang="de-DE" sz="1200">
                <a:solidFill>
                  <a:srgbClr val="000000"/>
                </a:solidFill>
                <a:latin typeface="Times" charset="0"/>
              </a:rPr>
              <a:pPr/>
              <a:t>7</a:t>
            </a:fld>
            <a:endParaRPr lang="en-US" altLang="de-DE" sz="1200">
              <a:solidFill>
                <a:srgbClr val="000000"/>
              </a:solidFill>
              <a:latin typeface="Times"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7E333721-1A62-4315-BB4E-3267CA933D7F}" type="slidenum">
              <a:rPr lang="en-US" altLang="de-DE" sz="1200">
                <a:solidFill>
                  <a:srgbClr val="000000"/>
                </a:solidFill>
                <a:latin typeface="Times" charset="0"/>
              </a:rPr>
              <a:pPr/>
              <a:t>8</a:t>
            </a:fld>
            <a:endParaRPr lang="en-US" altLang="de-DE" sz="1200">
              <a:solidFill>
                <a:srgbClr val="000000"/>
              </a:solidFill>
              <a:latin typeface="Times"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fld id="{04FE43D2-CFFD-4DEF-ABA6-78776AE871DD}" type="slidenum">
              <a:rPr lang="en-US" altLang="de-DE" sz="1200">
                <a:solidFill>
                  <a:srgbClr val="000000"/>
                </a:solidFill>
                <a:latin typeface="Times" charset="0"/>
              </a:rPr>
              <a:pPr/>
              <a:t>9</a:t>
            </a:fld>
            <a:endParaRPr lang="en-US" altLang="de-DE" sz="1200">
              <a:solidFill>
                <a:srgbClr val="000000"/>
              </a:solidFill>
              <a:latin typeface="Times" charset="0"/>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charset="0"/>
              </a:defRPr>
            </a:lvl1pPr>
            <a:lvl2pPr marL="742950" indent="-285750">
              <a:spcBef>
                <a:spcPct val="0"/>
              </a:spcBef>
              <a:defRPr sz="2400">
                <a:solidFill>
                  <a:schemeClr val="tx1"/>
                </a:solidFill>
                <a:latin typeface="Times" charset="0"/>
              </a:defRPr>
            </a:lvl2pPr>
            <a:lvl3pPr marL="1143000" indent="-228600">
              <a:spcBef>
                <a:spcPct val="0"/>
              </a:spcBef>
              <a:defRPr sz="2400">
                <a:solidFill>
                  <a:schemeClr val="tx1"/>
                </a:solidFill>
                <a:latin typeface="Times" charset="0"/>
              </a:defRPr>
            </a:lvl3pPr>
            <a:lvl4pPr marL="1600200" indent="-228600">
              <a:spcBef>
                <a:spcPct val="0"/>
              </a:spcBef>
              <a:defRPr sz="2400">
                <a:solidFill>
                  <a:schemeClr val="tx1"/>
                </a:solidFill>
                <a:latin typeface="Times" charset="0"/>
              </a:defRPr>
            </a:lvl4pPr>
            <a:lvl5pPr marL="2057400" indent="-228600">
              <a:spcBef>
                <a:spcPct val="0"/>
              </a:spcBef>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buClrTx/>
              <a:buFontTx/>
              <a:buNone/>
              <a:defRPr/>
            </a:pPr>
            <a:r>
              <a:rPr lang="en-US" sz="1800" smtClean="0">
                <a:solidFill>
                  <a:schemeClr val="bg1"/>
                </a:solidFill>
                <a:latin typeface="Arial Black" pitchFamily="34" charset="0"/>
              </a:rPr>
              <a:t>WMO</a:t>
            </a:r>
          </a:p>
        </p:txBody>
      </p:sp>
      <p:sp>
        <p:nvSpPr>
          <p:cNvPr id="38916" name="Rectangle 3"/>
          <p:cNvSpPr>
            <a:spLocks noGrp="1" noChangeArrowheads="1"/>
          </p:cNvSpPr>
          <p:nvPr>
            <p:ph type="ctrTitle"/>
          </p:nvPr>
        </p:nvSpPr>
        <p:spPr>
          <a:xfrm>
            <a:off x="611188" y="3211513"/>
            <a:ext cx="7921625" cy="1730375"/>
          </a:xfrm>
        </p:spPr>
        <p:txBody>
          <a:bodyPr/>
          <a:lstStyle>
            <a:lvl1pPr algn="ctr">
              <a:defRPr sz="4000" smtClean="0">
                <a:solidFill>
                  <a:schemeClr val="bg1"/>
                </a:solidFill>
              </a:defRPr>
            </a:lvl1pPr>
          </a:lstStyle>
          <a:p>
            <a:pPr lvl="0"/>
            <a:r>
              <a:rPr lang="en-US" noProof="0" smtClean="0"/>
              <a:t>Click to edit Master title style</a:t>
            </a:r>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pitchFamily="2" charset="2"/>
              <a:buNone/>
              <a:defRPr smtClean="0">
                <a:solidFill>
                  <a:schemeClr val="bg1"/>
                </a:solidFill>
              </a:defRPr>
            </a:lvl1pPr>
          </a:lstStyle>
          <a:p>
            <a:pPr lvl="0"/>
            <a:r>
              <a:rPr lang="en-US" noProof="0" smtClean="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a:t>test footer</a:t>
            </a:r>
          </a:p>
        </p:txBody>
      </p:sp>
      <p:sp>
        <p:nvSpPr>
          <p:cNvPr id="7" name="Rectangle 7"/>
          <p:cNvSpPr>
            <a:spLocks noGrp="1" noChangeArrowheads="1"/>
          </p:cNvSpPr>
          <p:nvPr>
            <p:ph type="sldNum" sz="quarter" idx="11"/>
          </p:nvPr>
        </p:nvSpPr>
        <p:spPr>
          <a:xfrm>
            <a:off x="5795963" y="6467475"/>
            <a:ext cx="1152525" cy="331788"/>
          </a:xfrm>
        </p:spPr>
        <p:txBody>
          <a:bodyPr/>
          <a:lstStyle>
            <a:lvl1pPr>
              <a:defRPr smtClean="0"/>
            </a:lvl1pPr>
          </a:lstStyle>
          <a:p>
            <a:pPr>
              <a:defRPr/>
            </a:pPr>
            <a:fld id="{C83E13E4-DD52-41D8-A4C1-7C2E64279603}" type="slidenum">
              <a:rPr lang="en-US" altLang="en-US"/>
              <a:pPr>
                <a:defRPr/>
              </a:pPr>
              <a:t>‹#›</a:t>
            </a:fld>
            <a:endParaRPr lang="en-US" altLang="en-US"/>
          </a:p>
        </p:txBody>
      </p:sp>
    </p:spTree>
    <p:extLst>
      <p:ext uri="{BB962C8B-B14F-4D97-AF65-F5344CB8AC3E}">
        <p14:creationId xmlns:p14="http://schemas.microsoft.com/office/powerpoint/2010/main" val="2495039528"/>
      </p:ext>
    </p:extLst>
  </p:cSld>
  <p:clrMapOvr>
    <a:masterClrMapping/>
  </p:clrMapOvr>
  <p:transition spd="slow"/>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F2E4A88A-B002-4DA6-9C38-9C7659D1B420}" type="slidenum">
              <a:rPr lang="en-US" altLang="en-US"/>
              <a:pPr>
                <a:defRPr/>
              </a:pPr>
              <a:t>‹#›</a:t>
            </a:fld>
            <a:endParaRPr lang="en-US" altLang="en-US"/>
          </a:p>
        </p:txBody>
      </p:sp>
    </p:spTree>
    <p:extLst>
      <p:ext uri="{BB962C8B-B14F-4D97-AF65-F5344CB8AC3E}">
        <p14:creationId xmlns:p14="http://schemas.microsoft.com/office/powerpoint/2010/main" val="125924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F7C286D0-DBE3-4221-A42F-6D10B509BEC6}" type="slidenum">
              <a:rPr lang="en-US" altLang="en-US"/>
              <a:pPr>
                <a:defRPr/>
              </a:pPr>
              <a:t>‹#›</a:t>
            </a:fld>
            <a:endParaRPr lang="en-US" altLang="en-US"/>
          </a:p>
        </p:txBody>
      </p:sp>
    </p:spTree>
    <p:extLst>
      <p:ext uri="{BB962C8B-B14F-4D97-AF65-F5344CB8AC3E}">
        <p14:creationId xmlns:p14="http://schemas.microsoft.com/office/powerpoint/2010/main" val="384886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88" y="188913"/>
            <a:ext cx="1889125" cy="59070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03350" y="188913"/>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7EA738AD-8FA8-4200-8539-85D9E59B2889}" type="slidenum">
              <a:rPr lang="en-US" altLang="en-US"/>
              <a:pPr>
                <a:defRPr/>
              </a:pPr>
              <a:t>‹#›</a:t>
            </a:fld>
            <a:endParaRPr lang="en-US" altLang="en-US"/>
          </a:p>
        </p:txBody>
      </p:sp>
    </p:spTree>
    <p:extLst>
      <p:ext uri="{BB962C8B-B14F-4D97-AF65-F5344CB8AC3E}">
        <p14:creationId xmlns:p14="http://schemas.microsoft.com/office/powerpoint/2010/main" val="2924985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D2E9131D-0BDF-4EC6-9EA3-364DE016215D}" type="slidenum">
              <a:rPr lang="en-US" altLang="en-US"/>
              <a:pPr>
                <a:defRPr/>
              </a:pPr>
              <a:t>‹#›</a:t>
            </a:fld>
            <a:endParaRPr lang="en-US" altLang="en-US"/>
          </a:p>
        </p:txBody>
      </p:sp>
    </p:spTree>
    <p:extLst>
      <p:ext uri="{BB962C8B-B14F-4D97-AF65-F5344CB8AC3E}">
        <p14:creationId xmlns:p14="http://schemas.microsoft.com/office/powerpoint/2010/main" val="116687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871DDE5A-C2A9-48AA-92B6-69364A646A2C}" type="slidenum">
              <a:rPr lang="en-US" altLang="en-US"/>
              <a:pPr>
                <a:defRPr/>
              </a:pPr>
              <a:t>‹#›</a:t>
            </a:fld>
            <a:endParaRPr lang="en-US" altLang="en-US"/>
          </a:p>
        </p:txBody>
      </p:sp>
    </p:spTree>
    <p:extLst>
      <p:ext uri="{BB962C8B-B14F-4D97-AF65-F5344CB8AC3E}">
        <p14:creationId xmlns:p14="http://schemas.microsoft.com/office/powerpoint/2010/main" val="593667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5455BF3D-94DE-4E0F-B995-B288F0887FC4}" type="slidenum">
              <a:rPr lang="en-US" altLang="en-US"/>
              <a:pPr>
                <a:defRPr/>
              </a:pPr>
              <a:t>‹#›</a:t>
            </a:fld>
            <a:endParaRPr lang="en-US" altLang="en-US"/>
          </a:p>
        </p:txBody>
      </p:sp>
    </p:spTree>
    <p:extLst>
      <p:ext uri="{BB962C8B-B14F-4D97-AF65-F5344CB8AC3E}">
        <p14:creationId xmlns:p14="http://schemas.microsoft.com/office/powerpoint/2010/main" val="5858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981075"/>
            <a:ext cx="4316412"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81075"/>
            <a:ext cx="4316413"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EDB8109A-73D7-4D58-9470-62C4D82D29B4}" type="slidenum">
              <a:rPr lang="en-US" altLang="en-US"/>
              <a:pPr>
                <a:defRPr/>
              </a:pPr>
              <a:t>‹#›</a:t>
            </a:fld>
            <a:endParaRPr lang="en-US" altLang="en-US"/>
          </a:p>
        </p:txBody>
      </p:sp>
    </p:spTree>
    <p:extLst>
      <p:ext uri="{BB962C8B-B14F-4D97-AF65-F5344CB8AC3E}">
        <p14:creationId xmlns:p14="http://schemas.microsoft.com/office/powerpoint/2010/main" val="1100129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8" name="Rectangle 11"/>
          <p:cNvSpPr>
            <a:spLocks noGrp="1" noChangeArrowheads="1"/>
          </p:cNvSpPr>
          <p:nvPr>
            <p:ph type="sldNum" sz="quarter" idx="11"/>
          </p:nvPr>
        </p:nvSpPr>
        <p:spPr>
          <a:ln/>
        </p:spPr>
        <p:txBody>
          <a:bodyPr/>
          <a:lstStyle>
            <a:lvl1pPr>
              <a:defRPr/>
            </a:lvl1pPr>
          </a:lstStyle>
          <a:p>
            <a:pPr>
              <a:defRPr/>
            </a:pPr>
            <a:fld id="{AB7B35E8-5D14-4EF7-A44A-E4A35A6123FF}" type="slidenum">
              <a:rPr lang="en-US" altLang="en-US"/>
              <a:pPr>
                <a:defRPr/>
              </a:pPr>
              <a:t>‹#›</a:t>
            </a:fld>
            <a:endParaRPr lang="en-US" altLang="en-US"/>
          </a:p>
        </p:txBody>
      </p:sp>
    </p:spTree>
    <p:extLst>
      <p:ext uri="{BB962C8B-B14F-4D97-AF65-F5344CB8AC3E}">
        <p14:creationId xmlns:p14="http://schemas.microsoft.com/office/powerpoint/2010/main" val="3786179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4" name="Rectangle 11"/>
          <p:cNvSpPr>
            <a:spLocks noGrp="1" noChangeArrowheads="1"/>
          </p:cNvSpPr>
          <p:nvPr>
            <p:ph type="sldNum" sz="quarter" idx="11"/>
          </p:nvPr>
        </p:nvSpPr>
        <p:spPr>
          <a:ln/>
        </p:spPr>
        <p:txBody>
          <a:bodyPr/>
          <a:lstStyle>
            <a:lvl1pPr>
              <a:defRPr/>
            </a:lvl1pPr>
          </a:lstStyle>
          <a:p>
            <a:pPr>
              <a:defRPr/>
            </a:pPr>
            <a:fld id="{5CD87DE7-24E1-4B65-93F2-EB6D6BD50C26}" type="slidenum">
              <a:rPr lang="en-US" altLang="en-US"/>
              <a:pPr>
                <a:defRPr/>
              </a:pPr>
              <a:t>‹#›</a:t>
            </a:fld>
            <a:endParaRPr lang="en-US" altLang="en-US"/>
          </a:p>
        </p:txBody>
      </p:sp>
    </p:spTree>
    <p:extLst>
      <p:ext uri="{BB962C8B-B14F-4D97-AF65-F5344CB8AC3E}">
        <p14:creationId xmlns:p14="http://schemas.microsoft.com/office/powerpoint/2010/main" val="2847875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3" name="Rectangle 11"/>
          <p:cNvSpPr>
            <a:spLocks noGrp="1" noChangeArrowheads="1"/>
          </p:cNvSpPr>
          <p:nvPr>
            <p:ph type="sldNum" sz="quarter" idx="11"/>
          </p:nvPr>
        </p:nvSpPr>
        <p:spPr>
          <a:ln/>
        </p:spPr>
        <p:txBody>
          <a:bodyPr/>
          <a:lstStyle>
            <a:lvl1pPr>
              <a:defRPr/>
            </a:lvl1pPr>
          </a:lstStyle>
          <a:p>
            <a:pPr>
              <a:defRPr/>
            </a:pPr>
            <a:fld id="{76CBA7B3-084A-4CA1-9D77-87DD4C5965B9}" type="slidenum">
              <a:rPr lang="en-US" altLang="en-US"/>
              <a:pPr>
                <a:defRPr/>
              </a:pPr>
              <a:t>‹#›</a:t>
            </a:fld>
            <a:endParaRPr lang="en-US" altLang="en-US"/>
          </a:p>
        </p:txBody>
      </p:sp>
    </p:spTree>
    <p:extLst>
      <p:ext uri="{BB962C8B-B14F-4D97-AF65-F5344CB8AC3E}">
        <p14:creationId xmlns:p14="http://schemas.microsoft.com/office/powerpoint/2010/main" val="64044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charset="0"/>
              </a:defRPr>
            </a:lvl1pPr>
            <a:lvl2pPr marL="742950" indent="-285750">
              <a:spcBef>
                <a:spcPct val="0"/>
              </a:spcBef>
              <a:defRPr sz="2400">
                <a:solidFill>
                  <a:schemeClr val="tx1"/>
                </a:solidFill>
                <a:latin typeface="Times" charset="0"/>
              </a:defRPr>
            </a:lvl2pPr>
            <a:lvl3pPr marL="1143000" indent="-228600">
              <a:spcBef>
                <a:spcPct val="0"/>
              </a:spcBef>
              <a:defRPr sz="2400">
                <a:solidFill>
                  <a:schemeClr val="tx1"/>
                </a:solidFill>
                <a:latin typeface="Times" charset="0"/>
              </a:defRPr>
            </a:lvl3pPr>
            <a:lvl4pPr marL="1600200" indent="-228600">
              <a:spcBef>
                <a:spcPct val="0"/>
              </a:spcBef>
              <a:defRPr sz="2400">
                <a:solidFill>
                  <a:schemeClr val="tx1"/>
                </a:solidFill>
                <a:latin typeface="Times" charset="0"/>
              </a:defRPr>
            </a:lvl4pPr>
            <a:lvl5pPr marL="2057400" indent="-228600">
              <a:spcBef>
                <a:spcPct val="0"/>
              </a:spcBef>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buClrTx/>
              <a:buFontTx/>
              <a:buNone/>
              <a:defRPr/>
            </a:pPr>
            <a:r>
              <a:rPr lang="en-US" sz="1800" smtClean="0">
                <a:solidFill>
                  <a:schemeClr val="bg1"/>
                </a:solidFill>
                <a:latin typeface="Arial Black" pitchFamily="34" charset="0"/>
              </a:rPr>
              <a:t>WMO</a:t>
            </a:r>
          </a:p>
        </p:txBody>
      </p:sp>
      <p:sp>
        <p:nvSpPr>
          <p:cNvPr id="51203" name="Rectangle 3"/>
          <p:cNvSpPr>
            <a:spLocks noGrp="1" noChangeArrowheads="1"/>
          </p:cNvSpPr>
          <p:nvPr>
            <p:ph type="ctrTitle"/>
          </p:nvPr>
        </p:nvSpPr>
        <p:spPr>
          <a:xfrm>
            <a:off x="1908175" y="260350"/>
            <a:ext cx="6985000" cy="1470025"/>
          </a:xfrm>
        </p:spPr>
        <p:txBody>
          <a:bodyPr/>
          <a:lstStyle>
            <a:lvl1pPr>
              <a:defRPr sz="4000">
                <a:solidFill>
                  <a:schemeClr val="bg1"/>
                </a:solidFill>
              </a:defRPr>
            </a:lvl1pPr>
          </a:lstStyle>
          <a:p>
            <a:pPr lvl="0"/>
            <a:r>
              <a:rPr lang="en-GB" noProof="0" smtClean="0"/>
              <a:t>Click to edit Master title style</a:t>
            </a:r>
          </a:p>
        </p:txBody>
      </p:sp>
      <p:sp>
        <p:nvSpPr>
          <p:cNvPr id="51204" name="Rectangle 4"/>
          <p:cNvSpPr>
            <a:spLocks noGrp="1" noChangeArrowheads="1"/>
          </p:cNvSpPr>
          <p:nvPr>
            <p:ph type="subTitle" idx="1"/>
          </p:nvPr>
        </p:nvSpPr>
        <p:spPr>
          <a:xfrm>
            <a:off x="1908175" y="3405188"/>
            <a:ext cx="6985000" cy="1752600"/>
          </a:xfrm>
        </p:spPr>
        <p:txBody>
          <a:bodyPr/>
          <a:lstStyle>
            <a:lvl1pPr marL="0" indent="0">
              <a:defRPr>
                <a:solidFill>
                  <a:schemeClr val="bg1"/>
                </a:solidFill>
              </a:defRPr>
            </a:lvl1pPr>
          </a:lstStyle>
          <a:p>
            <a:pPr lvl="0"/>
            <a:r>
              <a:rPr lang="en-GB" noProof="0" smtClean="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a:t>test footer</a:t>
            </a:r>
          </a:p>
        </p:txBody>
      </p:sp>
      <p:sp>
        <p:nvSpPr>
          <p:cNvPr id="7" name="Rectangle 7"/>
          <p:cNvSpPr>
            <a:spLocks noGrp="1" noChangeArrowheads="1"/>
          </p:cNvSpPr>
          <p:nvPr>
            <p:ph type="sldNum" sz="quarter" idx="11"/>
          </p:nvPr>
        </p:nvSpPr>
        <p:spPr>
          <a:xfrm>
            <a:off x="5795963" y="6467475"/>
            <a:ext cx="1152525" cy="331788"/>
          </a:xfrm>
        </p:spPr>
        <p:txBody>
          <a:bodyPr/>
          <a:lstStyle>
            <a:lvl1pPr>
              <a:defRPr smtClean="0"/>
            </a:lvl1pPr>
          </a:lstStyle>
          <a:p>
            <a:pPr>
              <a:defRPr/>
            </a:pPr>
            <a:fld id="{9F2F4978-351A-4DF3-8FFF-B3CD8268FD9E}" type="slidenum">
              <a:rPr lang="en-US" altLang="en-US"/>
              <a:pPr>
                <a:defRPr/>
              </a:pPr>
              <a:t>‹#›</a:t>
            </a:fld>
            <a:endParaRPr lang="en-US" altLang="en-US"/>
          </a:p>
        </p:txBody>
      </p:sp>
    </p:spTree>
    <p:extLst>
      <p:ext uri="{BB962C8B-B14F-4D97-AF65-F5344CB8AC3E}">
        <p14:creationId xmlns:p14="http://schemas.microsoft.com/office/powerpoint/2010/main" val="256577895"/>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62D29171-1AD8-4DA6-8DDD-FAE62AE6D2E0}" type="slidenum">
              <a:rPr lang="en-US" altLang="en-US"/>
              <a:pPr>
                <a:defRPr/>
              </a:pPr>
              <a:t>‹#›</a:t>
            </a:fld>
            <a:endParaRPr lang="en-US" altLang="en-US"/>
          </a:p>
        </p:txBody>
      </p:sp>
    </p:spTree>
    <p:extLst>
      <p:ext uri="{BB962C8B-B14F-4D97-AF65-F5344CB8AC3E}">
        <p14:creationId xmlns:p14="http://schemas.microsoft.com/office/powerpoint/2010/main" val="2205608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567EC428-871B-4E7D-8D06-A87EF4CE398C}" type="slidenum">
              <a:rPr lang="en-US" altLang="en-US"/>
              <a:pPr>
                <a:defRPr/>
              </a:pPr>
              <a:t>‹#›</a:t>
            </a:fld>
            <a:endParaRPr lang="en-US" altLang="en-US"/>
          </a:p>
        </p:txBody>
      </p:sp>
    </p:spTree>
    <p:extLst>
      <p:ext uri="{BB962C8B-B14F-4D97-AF65-F5344CB8AC3E}">
        <p14:creationId xmlns:p14="http://schemas.microsoft.com/office/powerpoint/2010/main" val="4028233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6D2EC33D-3E2B-40CE-9A73-1030712B511C}" type="slidenum">
              <a:rPr lang="en-US" altLang="en-US"/>
              <a:pPr>
                <a:defRPr/>
              </a:pPr>
              <a:t>‹#›</a:t>
            </a:fld>
            <a:endParaRPr lang="en-US" altLang="en-US"/>
          </a:p>
        </p:txBody>
      </p:sp>
    </p:spTree>
    <p:extLst>
      <p:ext uri="{BB962C8B-B14F-4D97-AF65-F5344CB8AC3E}">
        <p14:creationId xmlns:p14="http://schemas.microsoft.com/office/powerpoint/2010/main" val="3047495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6264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188913"/>
            <a:ext cx="6437312" cy="6264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A8D3BC34-2746-4109-9043-8294C7425567}" type="slidenum">
              <a:rPr lang="en-US" altLang="en-US"/>
              <a:pPr>
                <a:defRPr/>
              </a:pPr>
              <a:t>‹#›</a:t>
            </a:fld>
            <a:endParaRPr lang="en-US" altLang="en-US"/>
          </a:p>
        </p:txBody>
      </p:sp>
    </p:spTree>
    <p:extLst>
      <p:ext uri="{BB962C8B-B14F-4D97-AF65-F5344CB8AC3E}">
        <p14:creationId xmlns:p14="http://schemas.microsoft.com/office/powerpoint/2010/main" val="31668080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ur Titel Variante 1">
    <p:spTree>
      <p:nvGrpSpPr>
        <p:cNvPr id="1" name=""/>
        <p:cNvGrpSpPr/>
        <p:nvPr/>
      </p:nvGrpSpPr>
      <p:grpSpPr>
        <a:xfrm>
          <a:off x="0" y="0"/>
          <a:ext cx="0" cy="0"/>
          <a:chOff x="0" y="0"/>
          <a:chExt cx="0" cy="0"/>
        </a:xfrm>
      </p:grpSpPr>
      <p:pic>
        <p:nvPicPr>
          <p:cNvPr id="6"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026"/>
          <p:cNvSpPr>
            <a:spLocks noGrp="1" noChangeArrowheads="1"/>
          </p:cNvSpPr>
          <p:nvPr>
            <p:ph type="title"/>
          </p:nvPr>
        </p:nvSpPr>
        <p:spPr>
          <a:xfrm>
            <a:off x="1287214" y="387000"/>
            <a:ext cx="7461250" cy="989013"/>
          </a:xfrm>
          <a:prstGeom prst="rect">
            <a:avLst/>
          </a:prstGeom>
          <a:noFill/>
        </p:spPr>
        <p:txBody>
          <a:bodyPr/>
          <a:lstStyle>
            <a:lvl1pPr>
              <a:defRPr/>
            </a:lvl1pPr>
          </a:lstStyle>
          <a:p>
            <a:r>
              <a:rPr lang="en-US" smtClean="0"/>
              <a:t>Click to edit Master title style</a:t>
            </a:r>
            <a:endParaRPr lang="de-CH" dirty="0"/>
          </a:p>
        </p:txBody>
      </p:sp>
      <p:sp>
        <p:nvSpPr>
          <p:cNvPr id="5" name="Text Placeholder 4"/>
          <p:cNvSpPr>
            <a:spLocks noGrp="1"/>
          </p:cNvSpPr>
          <p:nvPr>
            <p:ph type="body" sz="quarter" idx="10"/>
          </p:nvPr>
        </p:nvSpPr>
        <p:spPr>
          <a:xfrm>
            <a:off x="1331640" y="1988840"/>
            <a:ext cx="7488832" cy="3528392"/>
          </a:xfrm>
          <a:prstGeom prst="rect">
            <a:avLst/>
          </a:prstGeom>
        </p:spPr>
        <p:txBody>
          <a:bodyPr/>
          <a:lstStyle>
            <a:lvl1pPr marL="0" indent="0">
              <a:buNone/>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Tree>
    <p:extLst>
      <p:ext uri="{BB962C8B-B14F-4D97-AF65-F5344CB8AC3E}">
        <p14:creationId xmlns:p14="http://schemas.microsoft.com/office/powerpoint/2010/main" val="3445156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elfolie Variante 1">
    <p:spTree>
      <p:nvGrpSpPr>
        <p:cNvPr id="1" name=""/>
        <p:cNvGrpSpPr/>
        <p:nvPr/>
      </p:nvGrpSpPr>
      <p:grpSpPr>
        <a:xfrm>
          <a:off x="0" y="0"/>
          <a:ext cx="0" cy="0"/>
          <a:chOff x="0" y="0"/>
          <a:chExt cx="0" cy="0"/>
        </a:xfrm>
      </p:grpSpPr>
      <p:pic>
        <p:nvPicPr>
          <p:cNvPr id="9"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026"/>
          <p:cNvSpPr>
            <a:spLocks noGrp="1" noChangeArrowheads="1"/>
          </p:cNvSpPr>
          <p:nvPr>
            <p:ph type="title"/>
          </p:nvPr>
        </p:nvSpPr>
        <p:spPr>
          <a:xfrm>
            <a:off x="1287214" y="387000"/>
            <a:ext cx="7461250" cy="989013"/>
          </a:xfrm>
          <a:prstGeom prst="rect">
            <a:avLst/>
          </a:prstGeom>
          <a:noFill/>
        </p:spPr>
        <p:txBody>
          <a:bodyPr/>
          <a:lstStyle>
            <a:lvl1pPr>
              <a:defRPr/>
            </a:lvl1pPr>
          </a:lstStyle>
          <a:p>
            <a:r>
              <a:rPr lang="en-US" smtClean="0"/>
              <a:t>Click to edit Master title style</a:t>
            </a:r>
            <a:endParaRPr lang="de-CH" dirty="0"/>
          </a:p>
        </p:txBody>
      </p:sp>
      <p:sp>
        <p:nvSpPr>
          <p:cNvPr id="11" name="Picture Placeholder 2"/>
          <p:cNvSpPr>
            <a:spLocks noGrp="1"/>
          </p:cNvSpPr>
          <p:nvPr>
            <p:ph type="pic" sz="quarter" idx="10"/>
          </p:nvPr>
        </p:nvSpPr>
        <p:spPr>
          <a:xfrm>
            <a:off x="0" y="1553138"/>
            <a:ext cx="9144000" cy="4468150"/>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
        <p:nvSpPr>
          <p:cNvPr id="3" name="Text Placeholder 2"/>
          <p:cNvSpPr>
            <a:spLocks noGrp="1"/>
          </p:cNvSpPr>
          <p:nvPr>
            <p:ph type="body" sz="quarter" idx="11"/>
          </p:nvPr>
        </p:nvSpPr>
        <p:spPr>
          <a:xfrm>
            <a:off x="1280897" y="980406"/>
            <a:ext cx="7345363" cy="360362"/>
          </a:xfrm>
          <a:prstGeom prst="rect">
            <a:avLst/>
          </a:prstGeom>
        </p:spPr>
        <p:txBody>
          <a:bodyPr/>
          <a:lstStyle>
            <a:lvl1pPr marL="0" indent="0">
              <a:buNone/>
              <a:defRPr sz="1200" baseline="0"/>
            </a:lvl1pPr>
          </a:lstStyle>
          <a:p>
            <a:pPr lvl="0"/>
            <a:r>
              <a:rPr lang="en-US" smtClean="0"/>
              <a:t>Click to edit Master text styles</a:t>
            </a:r>
          </a:p>
        </p:txBody>
      </p:sp>
      <p:sp>
        <p:nvSpPr>
          <p:cNvPr id="13" name="Text Placeholder 12"/>
          <p:cNvSpPr>
            <a:spLocks noGrp="1"/>
          </p:cNvSpPr>
          <p:nvPr>
            <p:ph type="body" sz="quarter" idx="12"/>
          </p:nvPr>
        </p:nvSpPr>
        <p:spPr>
          <a:xfrm>
            <a:off x="788043" y="2103566"/>
            <a:ext cx="3783957" cy="647700"/>
          </a:xfrm>
          <a:prstGeom prst="rect">
            <a:avLst/>
          </a:prstGeom>
        </p:spPr>
        <p:txBody>
          <a:bodyPr/>
          <a:lstStyle>
            <a:lvl1pPr marL="0" indent="0">
              <a:buNone/>
              <a:defRPr b="1" baseline="0"/>
            </a:lvl1pPr>
          </a:lstStyle>
          <a:p>
            <a:pPr lvl="0"/>
            <a:r>
              <a:rPr lang="en-US" smtClean="0"/>
              <a:t>Click to edit Master text styles</a:t>
            </a:r>
          </a:p>
        </p:txBody>
      </p:sp>
      <p:sp>
        <p:nvSpPr>
          <p:cNvPr id="18" name="Picture Placeholder 17"/>
          <p:cNvSpPr>
            <a:spLocks noGrp="1"/>
          </p:cNvSpPr>
          <p:nvPr>
            <p:ph type="pic" sz="quarter" idx="13"/>
          </p:nvPr>
        </p:nvSpPr>
        <p:spPr>
          <a:xfrm>
            <a:off x="868363" y="2633663"/>
            <a:ext cx="3662362" cy="2954337"/>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
        <p:nvSpPr>
          <p:cNvPr id="19" name="Text Placeholder 12"/>
          <p:cNvSpPr>
            <a:spLocks noGrp="1"/>
          </p:cNvSpPr>
          <p:nvPr>
            <p:ph type="body" sz="quarter" idx="14"/>
          </p:nvPr>
        </p:nvSpPr>
        <p:spPr>
          <a:xfrm>
            <a:off x="4768164" y="2107111"/>
            <a:ext cx="3783957" cy="647700"/>
          </a:xfrm>
          <a:prstGeom prst="rect">
            <a:avLst/>
          </a:prstGeom>
        </p:spPr>
        <p:txBody>
          <a:bodyPr/>
          <a:lstStyle>
            <a:lvl1pPr marL="0" indent="0">
              <a:buNone/>
              <a:defRPr b="1" baseline="0"/>
            </a:lvl1pPr>
          </a:lstStyle>
          <a:p>
            <a:pPr lvl="0"/>
            <a:r>
              <a:rPr lang="en-US" smtClean="0"/>
              <a:t>Click to edit Master text styles</a:t>
            </a:r>
          </a:p>
        </p:txBody>
      </p:sp>
      <p:sp>
        <p:nvSpPr>
          <p:cNvPr id="20" name="Picture Placeholder 17"/>
          <p:cNvSpPr>
            <a:spLocks noGrp="1"/>
          </p:cNvSpPr>
          <p:nvPr>
            <p:ph type="pic" sz="quarter" idx="15"/>
          </p:nvPr>
        </p:nvSpPr>
        <p:spPr>
          <a:xfrm>
            <a:off x="4848484" y="2637208"/>
            <a:ext cx="3662362" cy="2954337"/>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Tree>
    <p:extLst>
      <p:ext uri="{BB962C8B-B14F-4D97-AF65-F5344CB8AC3E}">
        <p14:creationId xmlns:p14="http://schemas.microsoft.com/office/powerpoint/2010/main" val="15693847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raktanden Variante 1">
    <p:spTree>
      <p:nvGrpSpPr>
        <p:cNvPr id="1" name=""/>
        <p:cNvGrpSpPr/>
        <p:nvPr/>
      </p:nvGrpSpPr>
      <p:grpSpPr>
        <a:xfrm>
          <a:off x="0" y="0"/>
          <a:ext cx="0" cy="0"/>
          <a:chOff x="0" y="0"/>
          <a:chExt cx="0" cy="0"/>
        </a:xfrm>
      </p:grpSpPr>
      <p:pic>
        <p:nvPicPr>
          <p:cNvPr id="13"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026"/>
          <p:cNvSpPr>
            <a:spLocks noGrp="1" noChangeArrowheads="1"/>
          </p:cNvSpPr>
          <p:nvPr>
            <p:ph type="title"/>
          </p:nvPr>
        </p:nvSpPr>
        <p:spPr>
          <a:xfrm>
            <a:off x="1287214" y="260648"/>
            <a:ext cx="7461250" cy="989013"/>
          </a:xfrm>
          <a:prstGeom prst="rect">
            <a:avLst/>
          </a:prstGeom>
          <a:noFill/>
        </p:spPr>
        <p:txBody>
          <a:bodyPr/>
          <a:lstStyle>
            <a:lvl1pPr>
              <a:defRPr/>
            </a:lvl1pPr>
          </a:lstStyle>
          <a:p>
            <a:r>
              <a:rPr lang="en-US" smtClean="0"/>
              <a:t>Click to edit Master title style</a:t>
            </a:r>
            <a:endParaRPr lang="de-CH" dirty="0"/>
          </a:p>
        </p:txBody>
      </p:sp>
      <p:sp>
        <p:nvSpPr>
          <p:cNvPr id="6" name="Text Placeholder 5"/>
          <p:cNvSpPr>
            <a:spLocks noGrp="1"/>
          </p:cNvSpPr>
          <p:nvPr>
            <p:ph type="body" sz="quarter" idx="11"/>
          </p:nvPr>
        </p:nvSpPr>
        <p:spPr>
          <a:xfrm>
            <a:off x="565226" y="2121233"/>
            <a:ext cx="2376314" cy="443671"/>
          </a:xfrm>
          <a:prstGeom prst="rect">
            <a:avLst/>
          </a:prstGeom>
        </p:spPr>
        <p:txBody>
          <a:bodyPr/>
          <a:lstStyle>
            <a:lvl1pPr marL="0" indent="0">
              <a:buNone/>
              <a:defRPr sz="2000" b="1" baseline="0"/>
            </a:lvl1pPr>
          </a:lstStyle>
          <a:p>
            <a:pPr lvl="0"/>
            <a:r>
              <a:rPr lang="en-US" smtClean="0"/>
              <a:t>Click to edit Master text styles</a:t>
            </a:r>
          </a:p>
        </p:txBody>
      </p:sp>
      <p:sp>
        <p:nvSpPr>
          <p:cNvPr id="15" name="Picture Placeholder 8"/>
          <p:cNvSpPr>
            <a:spLocks noGrp="1"/>
          </p:cNvSpPr>
          <p:nvPr>
            <p:ph type="pic" sz="quarter" idx="14"/>
          </p:nvPr>
        </p:nvSpPr>
        <p:spPr>
          <a:xfrm>
            <a:off x="3502512" y="3499634"/>
            <a:ext cx="2392327" cy="2038864"/>
          </a:xfrm>
          <a:prstGeom prst="rect">
            <a:avLst/>
          </a:prstGeom>
        </p:spPr>
        <p:txBody>
          <a:bodyPr/>
          <a:lstStyle>
            <a:lvl1pPr marL="0" indent="0">
              <a:buNone/>
              <a:defRPr/>
            </a:lvl1pPr>
          </a:lstStyle>
          <a:p>
            <a:pPr lvl="0"/>
            <a:r>
              <a:rPr lang="en-US" noProof="0" smtClean="0"/>
              <a:t>Click icon to add picture</a:t>
            </a:r>
            <a:endParaRPr lang="de-CH" noProof="0" dirty="0"/>
          </a:p>
        </p:txBody>
      </p:sp>
      <p:sp>
        <p:nvSpPr>
          <p:cNvPr id="17" name="Picture Placeholder 8"/>
          <p:cNvSpPr>
            <a:spLocks noGrp="1"/>
          </p:cNvSpPr>
          <p:nvPr>
            <p:ph type="pic" sz="quarter" idx="16"/>
          </p:nvPr>
        </p:nvSpPr>
        <p:spPr>
          <a:xfrm>
            <a:off x="6303191" y="3490376"/>
            <a:ext cx="2367383" cy="2027847"/>
          </a:xfrm>
          <a:prstGeom prst="rect">
            <a:avLst/>
          </a:prstGeom>
        </p:spPr>
        <p:txBody>
          <a:bodyPr/>
          <a:lstStyle>
            <a:lvl1pPr marL="0" indent="0">
              <a:buNone/>
              <a:defRPr/>
            </a:lvl1pPr>
          </a:lstStyle>
          <a:p>
            <a:pPr lvl="0"/>
            <a:r>
              <a:rPr lang="en-US" noProof="0" smtClean="0"/>
              <a:t>Click icon to add picture</a:t>
            </a:r>
            <a:endParaRPr lang="de-CH" noProof="0" dirty="0"/>
          </a:p>
        </p:txBody>
      </p:sp>
      <p:sp>
        <p:nvSpPr>
          <p:cNvPr id="19" name="Text Placeholder 18"/>
          <p:cNvSpPr>
            <a:spLocks noGrp="1"/>
          </p:cNvSpPr>
          <p:nvPr>
            <p:ph type="body" sz="quarter" idx="17"/>
          </p:nvPr>
        </p:nvSpPr>
        <p:spPr>
          <a:xfrm>
            <a:off x="608731" y="2431521"/>
            <a:ext cx="2410991" cy="135751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200"/>
            </a:lvl1pPr>
          </a:lstStyle>
          <a:p>
            <a:pPr lvl="0"/>
            <a:r>
              <a:rPr lang="en-US" smtClean="0"/>
              <a:t>Click to edit Master text styles</a:t>
            </a:r>
          </a:p>
        </p:txBody>
      </p:sp>
      <p:sp>
        <p:nvSpPr>
          <p:cNvPr id="25" name="Text Placeholder 5"/>
          <p:cNvSpPr>
            <a:spLocks noGrp="1"/>
          </p:cNvSpPr>
          <p:nvPr>
            <p:ph type="body" sz="quarter" idx="18"/>
          </p:nvPr>
        </p:nvSpPr>
        <p:spPr>
          <a:xfrm>
            <a:off x="3450795" y="2121233"/>
            <a:ext cx="2376314" cy="443671"/>
          </a:xfrm>
          <a:prstGeom prst="rect">
            <a:avLst/>
          </a:prstGeom>
        </p:spPr>
        <p:txBody>
          <a:bodyPr/>
          <a:lstStyle>
            <a:lvl1pPr marL="0" indent="0">
              <a:buNone/>
              <a:defRPr sz="2000" b="1" baseline="0"/>
            </a:lvl1pPr>
          </a:lstStyle>
          <a:p>
            <a:pPr lvl="0"/>
            <a:r>
              <a:rPr lang="en-US" smtClean="0"/>
              <a:t>Click to edit Master text styles</a:t>
            </a:r>
          </a:p>
        </p:txBody>
      </p:sp>
      <p:sp>
        <p:nvSpPr>
          <p:cNvPr id="26" name="Text Placeholder 18"/>
          <p:cNvSpPr>
            <a:spLocks noGrp="1"/>
          </p:cNvSpPr>
          <p:nvPr>
            <p:ph type="body" sz="quarter" idx="19"/>
          </p:nvPr>
        </p:nvSpPr>
        <p:spPr>
          <a:xfrm>
            <a:off x="3494300" y="2431521"/>
            <a:ext cx="2410991" cy="135751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200"/>
            </a:lvl1pPr>
          </a:lstStyle>
          <a:p>
            <a:pPr lvl="0"/>
            <a:r>
              <a:rPr lang="en-US" smtClean="0"/>
              <a:t>Click to edit Master text styles</a:t>
            </a:r>
          </a:p>
        </p:txBody>
      </p:sp>
      <p:sp>
        <p:nvSpPr>
          <p:cNvPr id="29" name="Text Placeholder 5"/>
          <p:cNvSpPr>
            <a:spLocks noGrp="1"/>
          </p:cNvSpPr>
          <p:nvPr>
            <p:ph type="body" sz="quarter" idx="20"/>
          </p:nvPr>
        </p:nvSpPr>
        <p:spPr>
          <a:xfrm>
            <a:off x="6256687" y="2121232"/>
            <a:ext cx="2376314" cy="443671"/>
          </a:xfrm>
          <a:prstGeom prst="rect">
            <a:avLst/>
          </a:prstGeom>
        </p:spPr>
        <p:txBody>
          <a:bodyPr/>
          <a:lstStyle>
            <a:lvl1pPr marL="0" indent="0">
              <a:buNone/>
              <a:defRPr sz="2000" b="1" baseline="0"/>
            </a:lvl1pPr>
          </a:lstStyle>
          <a:p>
            <a:pPr lvl="0"/>
            <a:r>
              <a:rPr lang="en-US" smtClean="0"/>
              <a:t>Click to edit Master text styles</a:t>
            </a:r>
          </a:p>
        </p:txBody>
      </p:sp>
      <p:sp>
        <p:nvSpPr>
          <p:cNvPr id="30" name="Text Placeholder 18"/>
          <p:cNvSpPr>
            <a:spLocks noGrp="1"/>
          </p:cNvSpPr>
          <p:nvPr>
            <p:ph type="body" sz="quarter" idx="21"/>
          </p:nvPr>
        </p:nvSpPr>
        <p:spPr>
          <a:xfrm>
            <a:off x="6300192" y="2431520"/>
            <a:ext cx="2410991" cy="1357519"/>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Tx/>
              <a:buSzTx/>
              <a:buFontTx/>
              <a:buNone/>
              <a:tabLst/>
              <a:defRPr sz="1200"/>
            </a:lvl1pPr>
          </a:lstStyle>
          <a:p>
            <a:pPr lvl="0"/>
            <a:r>
              <a:rPr lang="en-US" smtClean="0"/>
              <a:t>Click to edit Master text styles</a:t>
            </a:r>
          </a:p>
        </p:txBody>
      </p:sp>
      <p:sp>
        <p:nvSpPr>
          <p:cNvPr id="32" name="Picture Placeholder 8"/>
          <p:cNvSpPr>
            <a:spLocks noGrp="1"/>
          </p:cNvSpPr>
          <p:nvPr>
            <p:ph type="pic" sz="quarter" idx="22"/>
          </p:nvPr>
        </p:nvSpPr>
        <p:spPr>
          <a:xfrm>
            <a:off x="608663" y="3479743"/>
            <a:ext cx="2392327" cy="2038864"/>
          </a:xfrm>
          <a:prstGeom prst="rect">
            <a:avLst/>
          </a:prstGeom>
        </p:spPr>
        <p:txBody>
          <a:bodyPr/>
          <a:lstStyle>
            <a:lvl1pPr marL="0" indent="0">
              <a:buNone/>
              <a:defRPr/>
            </a:lvl1pPr>
          </a:lstStyle>
          <a:p>
            <a:pPr lvl="0"/>
            <a:r>
              <a:rPr lang="en-US" noProof="0" smtClean="0"/>
              <a:t>Click icon to add picture</a:t>
            </a:r>
            <a:endParaRPr lang="de-CH" noProof="0" dirty="0"/>
          </a:p>
        </p:txBody>
      </p:sp>
      <p:sp>
        <p:nvSpPr>
          <p:cNvPr id="14" name="Picture Placeholder 2"/>
          <p:cNvSpPr>
            <a:spLocks noGrp="1"/>
          </p:cNvSpPr>
          <p:nvPr>
            <p:ph type="pic" sz="quarter" idx="10"/>
          </p:nvPr>
        </p:nvSpPr>
        <p:spPr>
          <a:xfrm>
            <a:off x="0" y="1553138"/>
            <a:ext cx="9144000" cy="4468150"/>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Tree>
    <p:extLst>
      <p:ext uri="{BB962C8B-B14F-4D97-AF65-F5344CB8AC3E}">
        <p14:creationId xmlns:p14="http://schemas.microsoft.com/office/powerpoint/2010/main" val="3048281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ilder Variante 1">
    <p:spTree>
      <p:nvGrpSpPr>
        <p:cNvPr id="1" name=""/>
        <p:cNvGrpSpPr/>
        <p:nvPr/>
      </p:nvGrpSpPr>
      <p:grpSpPr>
        <a:xfrm>
          <a:off x="0" y="0"/>
          <a:ext cx="0" cy="0"/>
          <a:chOff x="0" y="0"/>
          <a:chExt cx="0" cy="0"/>
        </a:xfrm>
      </p:grpSpPr>
      <p:pic>
        <p:nvPicPr>
          <p:cNvPr id="4"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Placeholder 27"/>
          <p:cNvSpPr>
            <a:spLocks noGrp="1"/>
          </p:cNvSpPr>
          <p:nvPr>
            <p:ph type="body" sz="quarter" idx="10"/>
          </p:nvPr>
        </p:nvSpPr>
        <p:spPr>
          <a:xfrm>
            <a:off x="1252810" y="1634728"/>
            <a:ext cx="6991598" cy="2946400"/>
          </a:xfrm>
          <a:prstGeom prst="rect">
            <a:avLst/>
          </a:prstGeom>
        </p:spPr>
        <p:txBody>
          <a:bodyPr/>
          <a:lstStyle>
            <a:lvl1pPr marL="342900" indent="-342900">
              <a:buFontTx/>
              <a:buBlip>
                <a:blip r:embed="rId3"/>
              </a:buBlip>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9" name="Rectangle 1026"/>
          <p:cNvSpPr>
            <a:spLocks noGrp="1" noChangeArrowheads="1"/>
          </p:cNvSpPr>
          <p:nvPr>
            <p:ph type="title"/>
          </p:nvPr>
        </p:nvSpPr>
        <p:spPr>
          <a:xfrm>
            <a:off x="1287214" y="387000"/>
            <a:ext cx="7461250" cy="989013"/>
          </a:xfrm>
          <a:prstGeom prst="rect">
            <a:avLst/>
          </a:prstGeom>
          <a:noFill/>
        </p:spPr>
        <p:txBody>
          <a:bodyPr/>
          <a:lstStyle>
            <a:lvl1pPr>
              <a:defRPr/>
            </a:lvl1pPr>
          </a:lstStyle>
          <a:p>
            <a:r>
              <a:rPr lang="en-US" smtClean="0"/>
              <a:t>Click to edit Master title style</a:t>
            </a:r>
            <a:endParaRPr lang="de-CH" dirty="0"/>
          </a:p>
        </p:txBody>
      </p:sp>
    </p:spTree>
    <p:extLst>
      <p:ext uri="{BB962C8B-B14F-4D97-AF65-F5344CB8AC3E}">
        <p14:creationId xmlns:p14="http://schemas.microsoft.com/office/powerpoint/2010/main" val="2428441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wei Inhalte Variante 1">
    <p:spTree>
      <p:nvGrpSpPr>
        <p:cNvPr id="1" name=""/>
        <p:cNvGrpSpPr/>
        <p:nvPr/>
      </p:nvGrpSpPr>
      <p:grpSpPr>
        <a:xfrm>
          <a:off x="0" y="0"/>
          <a:ext cx="0" cy="0"/>
          <a:chOff x="0" y="0"/>
          <a:chExt cx="0" cy="0"/>
        </a:xfrm>
      </p:grpSpPr>
      <p:pic>
        <p:nvPicPr>
          <p:cNvPr id="11"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3"/>
          <p:cNvSpPr>
            <a:spLocks noGrp="1"/>
          </p:cNvSpPr>
          <p:nvPr>
            <p:ph type="pic" sz="quarter" idx="10"/>
          </p:nvPr>
        </p:nvSpPr>
        <p:spPr>
          <a:xfrm>
            <a:off x="0" y="1552575"/>
            <a:ext cx="9144000" cy="4468813"/>
          </a:xfrm>
          <a:prstGeom prst="rect">
            <a:avLst/>
          </a:prstGeom>
        </p:spPr>
        <p:txBody>
          <a:bodyPr/>
          <a:lstStyle>
            <a:lvl1pPr marL="0" indent="0">
              <a:buNone/>
              <a:defRPr baseline="0"/>
            </a:lvl1pPr>
          </a:lstStyle>
          <a:p>
            <a:pPr lvl="0"/>
            <a:endParaRPr lang="de-CH" noProof="0" dirty="0" smtClean="0"/>
          </a:p>
          <a:p>
            <a:pPr lvl="0"/>
            <a:endParaRPr lang="de-CH" noProof="0" dirty="0" smtClean="0"/>
          </a:p>
          <a:p>
            <a:pPr lvl="0"/>
            <a:r>
              <a:rPr lang="de-CH" noProof="0" dirty="0" smtClean="0"/>
              <a:t>Fläche: Rechteck, Farb-Füllung grau , gemäss CD</a:t>
            </a:r>
            <a:endParaRPr lang="de-CH" noProof="0" dirty="0"/>
          </a:p>
        </p:txBody>
      </p:sp>
      <p:sp>
        <p:nvSpPr>
          <p:cNvPr id="7" name="Picture Placeholder 6"/>
          <p:cNvSpPr>
            <a:spLocks noGrp="1"/>
          </p:cNvSpPr>
          <p:nvPr>
            <p:ph type="pic" sz="quarter" idx="11"/>
          </p:nvPr>
        </p:nvSpPr>
        <p:spPr>
          <a:xfrm>
            <a:off x="1331913" y="1556792"/>
            <a:ext cx="1727200" cy="4464596"/>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
        <p:nvSpPr>
          <p:cNvPr id="8" name="Rectangle 1026"/>
          <p:cNvSpPr>
            <a:spLocks noGrp="1" noChangeArrowheads="1"/>
          </p:cNvSpPr>
          <p:nvPr>
            <p:ph type="title"/>
          </p:nvPr>
        </p:nvSpPr>
        <p:spPr>
          <a:xfrm>
            <a:off x="1287214" y="387000"/>
            <a:ext cx="7461250" cy="989013"/>
          </a:xfrm>
          <a:prstGeom prst="rect">
            <a:avLst/>
          </a:prstGeom>
          <a:noFill/>
        </p:spPr>
        <p:txBody>
          <a:bodyPr/>
          <a:lstStyle>
            <a:lvl1pPr>
              <a:defRPr/>
            </a:lvl1pPr>
          </a:lstStyle>
          <a:p>
            <a:r>
              <a:rPr lang="en-US" smtClean="0"/>
              <a:t>Click to edit Master title style</a:t>
            </a:r>
            <a:endParaRPr lang="de-CH" dirty="0"/>
          </a:p>
        </p:txBody>
      </p:sp>
      <p:sp>
        <p:nvSpPr>
          <p:cNvPr id="9" name="Picture Placeholder 6"/>
          <p:cNvSpPr>
            <a:spLocks noGrp="1"/>
          </p:cNvSpPr>
          <p:nvPr>
            <p:ph type="pic" sz="quarter" idx="12"/>
          </p:nvPr>
        </p:nvSpPr>
        <p:spPr>
          <a:xfrm>
            <a:off x="3203848" y="1556792"/>
            <a:ext cx="1727200" cy="4464596"/>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
        <p:nvSpPr>
          <p:cNvPr id="10" name="Picture Placeholder 6"/>
          <p:cNvSpPr>
            <a:spLocks noGrp="1"/>
          </p:cNvSpPr>
          <p:nvPr>
            <p:ph type="pic" sz="quarter" idx="13"/>
          </p:nvPr>
        </p:nvSpPr>
        <p:spPr>
          <a:xfrm>
            <a:off x="5076056" y="1556792"/>
            <a:ext cx="3664024" cy="2160240"/>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
        <p:nvSpPr>
          <p:cNvPr id="12" name="Picture Placeholder 6"/>
          <p:cNvSpPr>
            <a:spLocks noGrp="1"/>
          </p:cNvSpPr>
          <p:nvPr>
            <p:ph type="pic" sz="quarter" idx="14"/>
          </p:nvPr>
        </p:nvSpPr>
        <p:spPr>
          <a:xfrm>
            <a:off x="5076056" y="3861048"/>
            <a:ext cx="3664024" cy="2160240"/>
          </a:xfrm>
          <a:prstGeom prst="rect">
            <a:avLst/>
          </a:prstGeom>
        </p:spPr>
        <p:txBody>
          <a:bodyPr/>
          <a:lstStyle>
            <a:lvl1pPr marL="0" indent="0">
              <a:buNone/>
              <a:defRPr baseline="0"/>
            </a:lvl1pPr>
          </a:lstStyle>
          <a:p>
            <a:pPr lvl="0"/>
            <a:r>
              <a:rPr lang="en-US" noProof="0" smtClean="0"/>
              <a:t>Click icon to add picture</a:t>
            </a:r>
            <a:endParaRPr lang="de-CH" noProof="0" dirty="0"/>
          </a:p>
        </p:txBody>
      </p:sp>
    </p:spTree>
    <p:extLst>
      <p:ext uri="{BB962C8B-B14F-4D97-AF65-F5344CB8AC3E}">
        <p14:creationId xmlns:p14="http://schemas.microsoft.com/office/powerpoint/2010/main" val="1020594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ergleich Variante 1">
    <p:spTree>
      <p:nvGrpSpPr>
        <p:cNvPr id="1" name=""/>
        <p:cNvGrpSpPr/>
        <p:nvPr/>
      </p:nvGrpSpPr>
      <p:grpSpPr>
        <a:xfrm>
          <a:off x="0" y="0"/>
          <a:ext cx="0" cy="0"/>
          <a:chOff x="0" y="0"/>
          <a:chExt cx="0" cy="0"/>
        </a:xfrm>
      </p:grpSpPr>
      <p:pic>
        <p:nvPicPr>
          <p:cNvPr id="5"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27"/>
          <p:cNvSpPr>
            <a:spLocks noGrp="1"/>
          </p:cNvSpPr>
          <p:nvPr>
            <p:ph type="body" sz="quarter" idx="10"/>
          </p:nvPr>
        </p:nvSpPr>
        <p:spPr>
          <a:xfrm>
            <a:off x="1252810" y="1634728"/>
            <a:ext cx="4297321" cy="4890616"/>
          </a:xfrm>
          <a:prstGeom prst="rect">
            <a:avLst/>
          </a:prstGeom>
        </p:spPr>
        <p:txBody>
          <a:bodyPr/>
          <a:lstStyle>
            <a:lvl1pPr marL="0" indent="0">
              <a:buFontTx/>
              <a:buNone/>
              <a:defRPr baseline="0"/>
            </a:lvl1pPr>
          </a:lstStyle>
          <a:p>
            <a:pPr lvl="0"/>
            <a:r>
              <a:rPr lang="en-US" smtClean="0"/>
              <a:t>Click to edit Master text styles</a:t>
            </a:r>
          </a:p>
          <a:p>
            <a:pPr lvl="1"/>
            <a:r>
              <a:rPr lang="en-US" smtClean="0"/>
              <a:t>Second level</a:t>
            </a:r>
          </a:p>
        </p:txBody>
      </p:sp>
      <p:sp>
        <p:nvSpPr>
          <p:cNvPr id="15" name="Rectangle 1026"/>
          <p:cNvSpPr>
            <a:spLocks noGrp="1" noChangeArrowheads="1"/>
          </p:cNvSpPr>
          <p:nvPr>
            <p:ph type="title"/>
          </p:nvPr>
        </p:nvSpPr>
        <p:spPr>
          <a:xfrm>
            <a:off x="1287214" y="387000"/>
            <a:ext cx="7461250" cy="989013"/>
          </a:xfrm>
          <a:prstGeom prst="rect">
            <a:avLst/>
          </a:prstGeom>
          <a:noFill/>
        </p:spPr>
        <p:txBody>
          <a:bodyPr/>
          <a:lstStyle>
            <a:lvl1pPr>
              <a:defRPr/>
            </a:lvl1pPr>
          </a:lstStyle>
          <a:p>
            <a:r>
              <a:rPr lang="en-US" smtClean="0"/>
              <a:t>Click to edit Master title style</a:t>
            </a:r>
            <a:endParaRPr lang="de-CH" dirty="0"/>
          </a:p>
        </p:txBody>
      </p:sp>
      <p:sp>
        <p:nvSpPr>
          <p:cNvPr id="17" name="Text Placeholder 16"/>
          <p:cNvSpPr>
            <a:spLocks noGrp="1"/>
          </p:cNvSpPr>
          <p:nvPr>
            <p:ph type="body" sz="quarter" idx="12"/>
          </p:nvPr>
        </p:nvSpPr>
        <p:spPr>
          <a:xfrm>
            <a:off x="5508104" y="1412875"/>
            <a:ext cx="3240087" cy="5111750"/>
          </a:xfrm>
          <a:prstGeom prst="rect">
            <a:avLst/>
          </a:prstGeom>
        </p:spPr>
        <p:txBody>
          <a:bodyPr/>
          <a:lstStyle>
            <a:lvl1pPr marL="0" indent="0">
              <a:buNone/>
              <a:defRPr baseline="0"/>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2331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BB284CFF-05D3-4CA9-8DFD-CFCFF31C8A22}" type="slidenum">
              <a:rPr lang="en-US" altLang="en-US"/>
              <a:pPr>
                <a:defRPr/>
              </a:pPr>
              <a:t>‹#›</a:t>
            </a:fld>
            <a:endParaRPr lang="en-US" altLang="en-US"/>
          </a:p>
        </p:txBody>
      </p:sp>
    </p:spTree>
    <p:extLst>
      <p:ext uri="{BB962C8B-B14F-4D97-AF65-F5344CB8AC3E}">
        <p14:creationId xmlns:p14="http://schemas.microsoft.com/office/powerpoint/2010/main" val="13315113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Inhalt und zwei Inhalte Variante 1">
    <p:spTree>
      <p:nvGrpSpPr>
        <p:cNvPr id="1" name=""/>
        <p:cNvGrpSpPr/>
        <p:nvPr/>
      </p:nvGrpSpPr>
      <p:grpSpPr>
        <a:xfrm>
          <a:off x="0" y="0"/>
          <a:ext cx="0" cy="0"/>
          <a:chOff x="0" y="0"/>
          <a:chExt cx="0" cy="0"/>
        </a:xfrm>
      </p:grpSpPr>
      <p:pic>
        <p:nvPicPr>
          <p:cNvPr id="2" name="Picture 44" descr="Wapp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5198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charset="0"/>
              </a:defRPr>
            </a:lvl1pPr>
            <a:lvl2pPr marL="742950" indent="-285750">
              <a:spcBef>
                <a:spcPct val="0"/>
              </a:spcBef>
              <a:defRPr sz="2400">
                <a:solidFill>
                  <a:schemeClr val="tx1"/>
                </a:solidFill>
                <a:latin typeface="Times" charset="0"/>
              </a:defRPr>
            </a:lvl2pPr>
            <a:lvl3pPr marL="1143000" indent="-228600">
              <a:spcBef>
                <a:spcPct val="0"/>
              </a:spcBef>
              <a:defRPr sz="2400">
                <a:solidFill>
                  <a:schemeClr val="tx1"/>
                </a:solidFill>
                <a:latin typeface="Times" charset="0"/>
              </a:defRPr>
            </a:lvl3pPr>
            <a:lvl4pPr marL="1600200" indent="-228600">
              <a:spcBef>
                <a:spcPct val="0"/>
              </a:spcBef>
              <a:defRPr sz="2400">
                <a:solidFill>
                  <a:schemeClr val="tx1"/>
                </a:solidFill>
                <a:latin typeface="Times" charset="0"/>
              </a:defRPr>
            </a:lvl4pPr>
            <a:lvl5pPr marL="2057400" indent="-228600">
              <a:spcBef>
                <a:spcPct val="0"/>
              </a:spcBef>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buClrTx/>
              <a:buFontTx/>
              <a:buNone/>
              <a:defRPr/>
            </a:pPr>
            <a:r>
              <a:rPr lang="en-US" sz="1800" smtClean="0">
                <a:solidFill>
                  <a:srgbClr val="FFFFFF"/>
                </a:solidFill>
                <a:latin typeface="Arial Black" pitchFamily="34" charset="0"/>
              </a:rPr>
              <a:t>WMO</a:t>
            </a:r>
          </a:p>
        </p:txBody>
      </p:sp>
      <p:sp>
        <p:nvSpPr>
          <p:cNvPr id="38916" name="Rectangle 3"/>
          <p:cNvSpPr>
            <a:spLocks noGrp="1" noChangeArrowheads="1"/>
          </p:cNvSpPr>
          <p:nvPr>
            <p:ph type="ctrTitle"/>
          </p:nvPr>
        </p:nvSpPr>
        <p:spPr>
          <a:xfrm>
            <a:off x="611188" y="3211513"/>
            <a:ext cx="7921625" cy="1730375"/>
          </a:xfrm>
        </p:spPr>
        <p:txBody>
          <a:bodyPr/>
          <a:lstStyle>
            <a:lvl1pPr algn="ctr">
              <a:defRPr sz="4000" smtClean="0">
                <a:solidFill>
                  <a:schemeClr val="bg1"/>
                </a:solidFill>
              </a:defRPr>
            </a:lvl1pPr>
          </a:lstStyle>
          <a:p>
            <a:pPr lvl="0"/>
            <a:r>
              <a:rPr lang="en-US" noProof="0" smtClean="0"/>
              <a:t>Click to edit Master title style</a:t>
            </a:r>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pitchFamily="2" charset="2"/>
              <a:buNone/>
              <a:defRPr smtClean="0">
                <a:solidFill>
                  <a:schemeClr val="bg1"/>
                </a:solidFill>
              </a:defRPr>
            </a:lvl1pPr>
          </a:lstStyle>
          <a:p>
            <a:pPr lvl="0"/>
            <a:r>
              <a:rPr lang="en-US" noProof="0" smtClean="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a:t>test footer</a:t>
            </a:r>
          </a:p>
        </p:txBody>
      </p:sp>
      <p:sp>
        <p:nvSpPr>
          <p:cNvPr id="7" name="Rectangle 7"/>
          <p:cNvSpPr>
            <a:spLocks noGrp="1" noChangeArrowheads="1"/>
          </p:cNvSpPr>
          <p:nvPr>
            <p:ph type="sldNum" sz="quarter" idx="11"/>
          </p:nvPr>
        </p:nvSpPr>
        <p:spPr>
          <a:xfrm>
            <a:off x="5795963" y="6467475"/>
            <a:ext cx="1152525" cy="331788"/>
          </a:xfrm>
        </p:spPr>
        <p:txBody>
          <a:bodyPr/>
          <a:lstStyle>
            <a:lvl1pPr>
              <a:defRPr smtClean="0"/>
            </a:lvl1pPr>
          </a:lstStyle>
          <a:p>
            <a:pPr>
              <a:defRPr/>
            </a:pPr>
            <a:fld id="{BB02E6EC-09A1-4B1B-ABA9-493C21B0F299}" type="slidenum">
              <a:rPr lang="en-US" altLang="en-US"/>
              <a:pPr>
                <a:defRPr/>
              </a:pPr>
              <a:t>‹#›</a:t>
            </a:fld>
            <a:endParaRPr lang="en-US" altLang="en-US"/>
          </a:p>
        </p:txBody>
      </p:sp>
    </p:spTree>
    <p:extLst>
      <p:ext uri="{BB962C8B-B14F-4D97-AF65-F5344CB8AC3E}">
        <p14:creationId xmlns:p14="http://schemas.microsoft.com/office/powerpoint/2010/main" val="2488372679"/>
      </p:ext>
    </p:extLst>
  </p:cSld>
  <p:clrMapOvr>
    <a:masterClrMapping/>
  </p:clrMapOvr>
  <p:transition spd="slow"/>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charset="0"/>
              </a:defRPr>
            </a:lvl1pPr>
            <a:lvl2pPr marL="742950" indent="-285750">
              <a:spcBef>
                <a:spcPct val="0"/>
              </a:spcBef>
              <a:defRPr sz="2400">
                <a:solidFill>
                  <a:schemeClr val="tx1"/>
                </a:solidFill>
                <a:latin typeface="Times" charset="0"/>
              </a:defRPr>
            </a:lvl2pPr>
            <a:lvl3pPr marL="1143000" indent="-228600">
              <a:spcBef>
                <a:spcPct val="0"/>
              </a:spcBef>
              <a:defRPr sz="2400">
                <a:solidFill>
                  <a:schemeClr val="tx1"/>
                </a:solidFill>
                <a:latin typeface="Times" charset="0"/>
              </a:defRPr>
            </a:lvl3pPr>
            <a:lvl4pPr marL="1600200" indent="-228600">
              <a:spcBef>
                <a:spcPct val="0"/>
              </a:spcBef>
              <a:defRPr sz="2400">
                <a:solidFill>
                  <a:schemeClr val="tx1"/>
                </a:solidFill>
                <a:latin typeface="Times" charset="0"/>
              </a:defRPr>
            </a:lvl4pPr>
            <a:lvl5pPr marL="2057400" indent="-228600">
              <a:spcBef>
                <a:spcPct val="0"/>
              </a:spcBef>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buClrTx/>
              <a:buFontTx/>
              <a:buNone/>
              <a:defRPr/>
            </a:pPr>
            <a:r>
              <a:rPr lang="en-US" sz="1800" smtClean="0">
                <a:solidFill>
                  <a:srgbClr val="FFFFFF"/>
                </a:solidFill>
                <a:latin typeface="Arial Black" pitchFamily="34" charset="0"/>
              </a:rPr>
              <a:t>WMO</a:t>
            </a:r>
          </a:p>
        </p:txBody>
      </p:sp>
      <p:sp>
        <p:nvSpPr>
          <p:cNvPr id="51203" name="Rectangle 3"/>
          <p:cNvSpPr>
            <a:spLocks noGrp="1" noChangeArrowheads="1"/>
          </p:cNvSpPr>
          <p:nvPr>
            <p:ph type="ctrTitle"/>
          </p:nvPr>
        </p:nvSpPr>
        <p:spPr>
          <a:xfrm>
            <a:off x="1908175" y="260350"/>
            <a:ext cx="6985000" cy="1470025"/>
          </a:xfrm>
        </p:spPr>
        <p:txBody>
          <a:bodyPr/>
          <a:lstStyle>
            <a:lvl1pPr>
              <a:defRPr sz="4000">
                <a:solidFill>
                  <a:schemeClr val="bg1"/>
                </a:solidFill>
              </a:defRPr>
            </a:lvl1pPr>
          </a:lstStyle>
          <a:p>
            <a:pPr lvl="0"/>
            <a:r>
              <a:rPr lang="en-GB" noProof="0" smtClean="0"/>
              <a:t>Click to edit Master title style</a:t>
            </a:r>
          </a:p>
        </p:txBody>
      </p:sp>
      <p:sp>
        <p:nvSpPr>
          <p:cNvPr id="51204" name="Rectangle 4"/>
          <p:cNvSpPr>
            <a:spLocks noGrp="1" noChangeArrowheads="1"/>
          </p:cNvSpPr>
          <p:nvPr>
            <p:ph type="subTitle" idx="1"/>
          </p:nvPr>
        </p:nvSpPr>
        <p:spPr>
          <a:xfrm>
            <a:off x="1908175" y="3405188"/>
            <a:ext cx="6985000" cy="1752600"/>
          </a:xfrm>
        </p:spPr>
        <p:txBody>
          <a:bodyPr/>
          <a:lstStyle>
            <a:lvl1pPr marL="0" indent="0">
              <a:defRPr>
                <a:solidFill>
                  <a:schemeClr val="bg1"/>
                </a:solidFill>
              </a:defRPr>
            </a:lvl1pPr>
          </a:lstStyle>
          <a:p>
            <a:pPr lvl="0"/>
            <a:r>
              <a:rPr lang="en-GB" noProof="0" smtClean="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a:t>test footer</a:t>
            </a:r>
          </a:p>
        </p:txBody>
      </p:sp>
      <p:sp>
        <p:nvSpPr>
          <p:cNvPr id="7" name="Rectangle 7"/>
          <p:cNvSpPr>
            <a:spLocks noGrp="1" noChangeArrowheads="1"/>
          </p:cNvSpPr>
          <p:nvPr>
            <p:ph type="sldNum" sz="quarter" idx="11"/>
          </p:nvPr>
        </p:nvSpPr>
        <p:spPr>
          <a:xfrm>
            <a:off x="5795963" y="6467475"/>
            <a:ext cx="1152525" cy="331788"/>
          </a:xfrm>
        </p:spPr>
        <p:txBody>
          <a:bodyPr/>
          <a:lstStyle>
            <a:lvl1pPr>
              <a:defRPr smtClean="0"/>
            </a:lvl1pPr>
          </a:lstStyle>
          <a:p>
            <a:pPr>
              <a:defRPr/>
            </a:pPr>
            <a:fld id="{6D17DA78-4652-4EDA-8EB0-27D44C06C860}" type="slidenum">
              <a:rPr lang="en-US" altLang="en-US"/>
              <a:pPr>
                <a:defRPr/>
              </a:pPr>
              <a:t>‹#›</a:t>
            </a:fld>
            <a:endParaRPr lang="en-US" altLang="en-US"/>
          </a:p>
        </p:txBody>
      </p:sp>
    </p:spTree>
    <p:extLst>
      <p:ext uri="{BB962C8B-B14F-4D97-AF65-F5344CB8AC3E}">
        <p14:creationId xmlns:p14="http://schemas.microsoft.com/office/powerpoint/2010/main" val="3418041044"/>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371F8A36-A3BD-42B1-BFDC-9A401AA21E84}" type="slidenum">
              <a:rPr lang="en-US" altLang="en-US"/>
              <a:pPr>
                <a:defRPr/>
              </a:pPr>
              <a:t>‹#›</a:t>
            </a:fld>
            <a:endParaRPr lang="en-US" altLang="en-US"/>
          </a:p>
        </p:txBody>
      </p:sp>
    </p:spTree>
    <p:extLst>
      <p:ext uri="{BB962C8B-B14F-4D97-AF65-F5344CB8AC3E}">
        <p14:creationId xmlns:p14="http://schemas.microsoft.com/office/powerpoint/2010/main" val="19186095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C7F74127-64C3-4F39-93F5-924ADA3C1033}" type="slidenum">
              <a:rPr lang="en-US" altLang="en-US"/>
              <a:pPr>
                <a:defRPr/>
              </a:pPr>
              <a:t>‹#›</a:t>
            </a:fld>
            <a:endParaRPr lang="en-US" altLang="en-US"/>
          </a:p>
        </p:txBody>
      </p:sp>
    </p:spTree>
    <p:extLst>
      <p:ext uri="{BB962C8B-B14F-4D97-AF65-F5344CB8AC3E}">
        <p14:creationId xmlns:p14="http://schemas.microsoft.com/office/powerpoint/2010/main" val="42941799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412875"/>
            <a:ext cx="3703638"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9388" y="1412875"/>
            <a:ext cx="3705225"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ECC640D6-15C7-4692-8051-0F232182521F}" type="slidenum">
              <a:rPr lang="en-US" altLang="en-US"/>
              <a:pPr>
                <a:defRPr/>
              </a:pPr>
              <a:t>‹#›</a:t>
            </a:fld>
            <a:endParaRPr lang="en-US" altLang="en-US"/>
          </a:p>
        </p:txBody>
      </p:sp>
    </p:spTree>
    <p:extLst>
      <p:ext uri="{BB962C8B-B14F-4D97-AF65-F5344CB8AC3E}">
        <p14:creationId xmlns:p14="http://schemas.microsoft.com/office/powerpoint/2010/main" val="28232695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8" name="Rectangle 7"/>
          <p:cNvSpPr>
            <a:spLocks noGrp="1" noChangeArrowheads="1"/>
          </p:cNvSpPr>
          <p:nvPr>
            <p:ph type="sldNum" sz="quarter" idx="11"/>
          </p:nvPr>
        </p:nvSpPr>
        <p:spPr>
          <a:ln/>
        </p:spPr>
        <p:txBody>
          <a:bodyPr/>
          <a:lstStyle>
            <a:lvl1pPr>
              <a:defRPr/>
            </a:lvl1pPr>
          </a:lstStyle>
          <a:p>
            <a:pPr>
              <a:defRPr/>
            </a:pPr>
            <a:fld id="{7AE054E8-09C6-4437-97B7-ABCDC848B231}" type="slidenum">
              <a:rPr lang="en-US" altLang="en-US"/>
              <a:pPr>
                <a:defRPr/>
              </a:pPr>
              <a:t>‹#›</a:t>
            </a:fld>
            <a:endParaRPr lang="en-US" altLang="en-US"/>
          </a:p>
        </p:txBody>
      </p:sp>
    </p:spTree>
    <p:extLst>
      <p:ext uri="{BB962C8B-B14F-4D97-AF65-F5344CB8AC3E}">
        <p14:creationId xmlns:p14="http://schemas.microsoft.com/office/powerpoint/2010/main" val="6295631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4" name="Rectangle 7"/>
          <p:cNvSpPr>
            <a:spLocks noGrp="1" noChangeArrowheads="1"/>
          </p:cNvSpPr>
          <p:nvPr>
            <p:ph type="sldNum" sz="quarter" idx="11"/>
          </p:nvPr>
        </p:nvSpPr>
        <p:spPr>
          <a:ln/>
        </p:spPr>
        <p:txBody>
          <a:bodyPr/>
          <a:lstStyle>
            <a:lvl1pPr>
              <a:defRPr/>
            </a:lvl1pPr>
          </a:lstStyle>
          <a:p>
            <a:pPr>
              <a:defRPr/>
            </a:pPr>
            <a:fld id="{C8D4F4B4-B370-45E0-A922-105B72B8B010}" type="slidenum">
              <a:rPr lang="en-US" altLang="en-US"/>
              <a:pPr>
                <a:defRPr/>
              </a:pPr>
              <a:t>‹#›</a:t>
            </a:fld>
            <a:endParaRPr lang="en-US" altLang="en-US"/>
          </a:p>
        </p:txBody>
      </p:sp>
    </p:spTree>
    <p:extLst>
      <p:ext uri="{BB962C8B-B14F-4D97-AF65-F5344CB8AC3E}">
        <p14:creationId xmlns:p14="http://schemas.microsoft.com/office/powerpoint/2010/main" val="10374848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3" name="Rectangle 7"/>
          <p:cNvSpPr>
            <a:spLocks noGrp="1" noChangeArrowheads="1"/>
          </p:cNvSpPr>
          <p:nvPr>
            <p:ph type="sldNum" sz="quarter" idx="11"/>
          </p:nvPr>
        </p:nvSpPr>
        <p:spPr>
          <a:ln/>
        </p:spPr>
        <p:txBody>
          <a:bodyPr/>
          <a:lstStyle>
            <a:lvl1pPr>
              <a:defRPr/>
            </a:lvl1pPr>
          </a:lstStyle>
          <a:p>
            <a:pPr>
              <a:defRPr/>
            </a:pPr>
            <a:fld id="{681A1864-1F37-4915-9FE1-7F33CED9AF34}" type="slidenum">
              <a:rPr lang="en-US" altLang="en-US"/>
              <a:pPr>
                <a:defRPr/>
              </a:pPr>
              <a:t>‹#›</a:t>
            </a:fld>
            <a:endParaRPr lang="en-US" altLang="en-US"/>
          </a:p>
        </p:txBody>
      </p:sp>
    </p:spTree>
    <p:extLst>
      <p:ext uri="{BB962C8B-B14F-4D97-AF65-F5344CB8AC3E}">
        <p14:creationId xmlns:p14="http://schemas.microsoft.com/office/powerpoint/2010/main" val="7117902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200" b="0"/>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D28056EC-5320-498E-8574-7F020666CDAF}" type="slidenum">
              <a:rPr lang="en-US" altLang="en-US"/>
              <a:pPr>
                <a:defRPr/>
              </a:pPr>
              <a:t>‹#›</a:t>
            </a:fld>
            <a:endParaRPr lang="en-US" altLang="en-US"/>
          </a:p>
        </p:txBody>
      </p:sp>
    </p:spTree>
    <p:extLst>
      <p:ext uri="{BB962C8B-B14F-4D97-AF65-F5344CB8AC3E}">
        <p14:creationId xmlns:p14="http://schemas.microsoft.com/office/powerpoint/2010/main" val="357672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E0AE712F-FFAC-46CE-AA0C-CCCF077E8BB0}" type="slidenum">
              <a:rPr lang="en-US" altLang="en-US"/>
              <a:pPr>
                <a:defRPr/>
              </a:pPr>
              <a:t>‹#›</a:t>
            </a:fld>
            <a:endParaRPr lang="en-US" altLang="en-US"/>
          </a:p>
        </p:txBody>
      </p:sp>
    </p:spTree>
    <p:extLst>
      <p:ext uri="{BB962C8B-B14F-4D97-AF65-F5344CB8AC3E}">
        <p14:creationId xmlns:p14="http://schemas.microsoft.com/office/powerpoint/2010/main" val="21179262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1CA143CB-5CE8-48CF-BD0A-14DBCDE3F6A5}" type="slidenum">
              <a:rPr lang="en-US" altLang="en-US"/>
              <a:pPr>
                <a:defRPr/>
              </a:pPr>
              <a:t>‹#›</a:t>
            </a:fld>
            <a:endParaRPr lang="en-US" altLang="en-US"/>
          </a:p>
        </p:txBody>
      </p:sp>
    </p:spTree>
    <p:extLst>
      <p:ext uri="{BB962C8B-B14F-4D97-AF65-F5344CB8AC3E}">
        <p14:creationId xmlns:p14="http://schemas.microsoft.com/office/powerpoint/2010/main" val="39787638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C967F1B1-5C63-40ED-9577-12FE805831B6}" type="slidenum">
              <a:rPr lang="en-US" altLang="en-US"/>
              <a:pPr>
                <a:defRPr/>
              </a:pPr>
              <a:t>‹#›</a:t>
            </a:fld>
            <a:endParaRPr lang="en-US" altLang="en-US"/>
          </a:p>
        </p:txBody>
      </p:sp>
    </p:spTree>
    <p:extLst>
      <p:ext uri="{BB962C8B-B14F-4D97-AF65-F5344CB8AC3E}">
        <p14:creationId xmlns:p14="http://schemas.microsoft.com/office/powerpoint/2010/main" val="39253218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88" y="188913"/>
            <a:ext cx="1889125" cy="59070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03350" y="188913"/>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73399F83-2F7F-405C-A32C-0C8C6F017A10}" type="slidenum">
              <a:rPr lang="en-US" altLang="en-US"/>
              <a:pPr>
                <a:defRPr/>
              </a:pPr>
              <a:t>‹#›</a:t>
            </a:fld>
            <a:endParaRPr lang="en-US" altLang="en-US"/>
          </a:p>
        </p:txBody>
      </p:sp>
    </p:spTree>
    <p:extLst>
      <p:ext uri="{BB962C8B-B14F-4D97-AF65-F5344CB8AC3E}">
        <p14:creationId xmlns:p14="http://schemas.microsoft.com/office/powerpoint/2010/main" val="1429828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8F9B9DA5-298E-4C31-9036-6332086A5287}" type="slidenum">
              <a:rPr lang="en-US" altLang="en-US"/>
              <a:pPr>
                <a:defRPr/>
              </a:pPr>
              <a:t>‹#›</a:t>
            </a:fld>
            <a:endParaRPr lang="en-US" altLang="en-US"/>
          </a:p>
        </p:txBody>
      </p:sp>
    </p:spTree>
    <p:extLst>
      <p:ext uri="{BB962C8B-B14F-4D97-AF65-F5344CB8AC3E}">
        <p14:creationId xmlns:p14="http://schemas.microsoft.com/office/powerpoint/2010/main" val="29620305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A9CB3921-CDA5-4D85-8D39-2FEB62FF5484}" type="slidenum">
              <a:rPr lang="en-US" altLang="en-US"/>
              <a:pPr>
                <a:defRPr/>
              </a:pPr>
              <a:t>‹#›</a:t>
            </a:fld>
            <a:endParaRPr lang="en-US" altLang="en-US"/>
          </a:p>
        </p:txBody>
      </p:sp>
    </p:spTree>
    <p:extLst>
      <p:ext uri="{BB962C8B-B14F-4D97-AF65-F5344CB8AC3E}">
        <p14:creationId xmlns:p14="http://schemas.microsoft.com/office/powerpoint/2010/main" val="5024737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3D378341-B06D-4BE0-933D-C4853B7FF265}" type="slidenum">
              <a:rPr lang="en-US" altLang="en-US"/>
              <a:pPr>
                <a:defRPr/>
              </a:pPr>
              <a:t>‹#›</a:t>
            </a:fld>
            <a:endParaRPr lang="en-US" altLang="en-US"/>
          </a:p>
        </p:txBody>
      </p:sp>
    </p:spTree>
    <p:extLst>
      <p:ext uri="{BB962C8B-B14F-4D97-AF65-F5344CB8AC3E}">
        <p14:creationId xmlns:p14="http://schemas.microsoft.com/office/powerpoint/2010/main" val="26321017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981075"/>
            <a:ext cx="4316412"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81075"/>
            <a:ext cx="4316413"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3AD38C0F-4A52-4FE4-A2EB-6CF92E11944E}" type="slidenum">
              <a:rPr lang="en-US" altLang="en-US"/>
              <a:pPr>
                <a:defRPr/>
              </a:pPr>
              <a:t>‹#›</a:t>
            </a:fld>
            <a:endParaRPr lang="en-US" altLang="en-US"/>
          </a:p>
        </p:txBody>
      </p:sp>
    </p:spTree>
    <p:extLst>
      <p:ext uri="{BB962C8B-B14F-4D97-AF65-F5344CB8AC3E}">
        <p14:creationId xmlns:p14="http://schemas.microsoft.com/office/powerpoint/2010/main" val="692130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8" name="Rectangle 11"/>
          <p:cNvSpPr>
            <a:spLocks noGrp="1" noChangeArrowheads="1"/>
          </p:cNvSpPr>
          <p:nvPr>
            <p:ph type="sldNum" sz="quarter" idx="11"/>
          </p:nvPr>
        </p:nvSpPr>
        <p:spPr>
          <a:ln/>
        </p:spPr>
        <p:txBody>
          <a:bodyPr/>
          <a:lstStyle>
            <a:lvl1pPr>
              <a:defRPr/>
            </a:lvl1pPr>
          </a:lstStyle>
          <a:p>
            <a:pPr>
              <a:defRPr/>
            </a:pPr>
            <a:fld id="{27066CB0-09D6-4990-939B-8894E29521ED}" type="slidenum">
              <a:rPr lang="en-US" altLang="en-US"/>
              <a:pPr>
                <a:defRPr/>
              </a:pPr>
              <a:t>‹#›</a:t>
            </a:fld>
            <a:endParaRPr lang="en-US" altLang="en-US"/>
          </a:p>
        </p:txBody>
      </p:sp>
    </p:spTree>
    <p:extLst>
      <p:ext uri="{BB962C8B-B14F-4D97-AF65-F5344CB8AC3E}">
        <p14:creationId xmlns:p14="http://schemas.microsoft.com/office/powerpoint/2010/main" val="1274720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4" name="Rectangle 11"/>
          <p:cNvSpPr>
            <a:spLocks noGrp="1" noChangeArrowheads="1"/>
          </p:cNvSpPr>
          <p:nvPr>
            <p:ph type="sldNum" sz="quarter" idx="11"/>
          </p:nvPr>
        </p:nvSpPr>
        <p:spPr>
          <a:ln/>
        </p:spPr>
        <p:txBody>
          <a:bodyPr/>
          <a:lstStyle>
            <a:lvl1pPr>
              <a:defRPr/>
            </a:lvl1pPr>
          </a:lstStyle>
          <a:p>
            <a:pPr>
              <a:defRPr/>
            </a:pPr>
            <a:fld id="{E7A2DEB6-C71D-4C74-B134-746E394CD3E6}" type="slidenum">
              <a:rPr lang="en-US" altLang="en-US"/>
              <a:pPr>
                <a:defRPr/>
              </a:pPr>
              <a:t>‹#›</a:t>
            </a:fld>
            <a:endParaRPr lang="en-US" altLang="en-US"/>
          </a:p>
        </p:txBody>
      </p:sp>
    </p:spTree>
    <p:extLst>
      <p:ext uri="{BB962C8B-B14F-4D97-AF65-F5344CB8AC3E}">
        <p14:creationId xmlns:p14="http://schemas.microsoft.com/office/powerpoint/2010/main" val="1151974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3" name="Rectangle 11"/>
          <p:cNvSpPr>
            <a:spLocks noGrp="1" noChangeArrowheads="1"/>
          </p:cNvSpPr>
          <p:nvPr>
            <p:ph type="sldNum" sz="quarter" idx="11"/>
          </p:nvPr>
        </p:nvSpPr>
        <p:spPr>
          <a:ln/>
        </p:spPr>
        <p:txBody>
          <a:bodyPr/>
          <a:lstStyle>
            <a:lvl1pPr>
              <a:defRPr/>
            </a:lvl1pPr>
          </a:lstStyle>
          <a:p>
            <a:pPr>
              <a:defRPr/>
            </a:pPr>
            <a:fld id="{F92F0E0E-A229-4A64-A0BE-6E1144951F7F}" type="slidenum">
              <a:rPr lang="en-US" altLang="en-US"/>
              <a:pPr>
                <a:defRPr/>
              </a:pPr>
              <a:t>‹#›</a:t>
            </a:fld>
            <a:endParaRPr lang="en-US" altLang="en-US"/>
          </a:p>
        </p:txBody>
      </p:sp>
    </p:spTree>
    <p:extLst>
      <p:ext uri="{BB962C8B-B14F-4D97-AF65-F5344CB8AC3E}">
        <p14:creationId xmlns:p14="http://schemas.microsoft.com/office/powerpoint/2010/main" val="206112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412875"/>
            <a:ext cx="3703638"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9388" y="1412875"/>
            <a:ext cx="3705225"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A74D2B55-460F-4653-8D44-2D97CD3359DF}" type="slidenum">
              <a:rPr lang="en-US" altLang="en-US"/>
              <a:pPr>
                <a:defRPr/>
              </a:pPr>
              <a:t>‹#›</a:t>
            </a:fld>
            <a:endParaRPr lang="en-US" altLang="en-US"/>
          </a:p>
        </p:txBody>
      </p:sp>
    </p:spTree>
    <p:extLst>
      <p:ext uri="{BB962C8B-B14F-4D97-AF65-F5344CB8AC3E}">
        <p14:creationId xmlns:p14="http://schemas.microsoft.com/office/powerpoint/2010/main" val="11517825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905997DC-8206-489D-A775-A98F613377C3}" type="slidenum">
              <a:rPr lang="en-US" altLang="en-US"/>
              <a:pPr>
                <a:defRPr/>
              </a:pPr>
              <a:t>‹#›</a:t>
            </a:fld>
            <a:endParaRPr lang="en-US" altLang="en-US"/>
          </a:p>
        </p:txBody>
      </p:sp>
    </p:spTree>
    <p:extLst>
      <p:ext uri="{BB962C8B-B14F-4D97-AF65-F5344CB8AC3E}">
        <p14:creationId xmlns:p14="http://schemas.microsoft.com/office/powerpoint/2010/main" val="23268247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5CBF14C5-6FA9-49FF-B8BE-431204661C82}" type="slidenum">
              <a:rPr lang="en-US" altLang="en-US"/>
              <a:pPr>
                <a:defRPr/>
              </a:pPr>
              <a:t>‹#›</a:t>
            </a:fld>
            <a:endParaRPr lang="en-US" altLang="en-US"/>
          </a:p>
        </p:txBody>
      </p:sp>
    </p:spTree>
    <p:extLst>
      <p:ext uri="{BB962C8B-B14F-4D97-AF65-F5344CB8AC3E}">
        <p14:creationId xmlns:p14="http://schemas.microsoft.com/office/powerpoint/2010/main" val="3071806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8286B39B-6823-4239-A145-AD30EEF6B549}" type="slidenum">
              <a:rPr lang="en-US" altLang="en-US"/>
              <a:pPr>
                <a:defRPr/>
              </a:pPr>
              <a:t>‹#›</a:t>
            </a:fld>
            <a:endParaRPr lang="en-US" altLang="en-US"/>
          </a:p>
        </p:txBody>
      </p:sp>
    </p:spTree>
    <p:extLst>
      <p:ext uri="{BB962C8B-B14F-4D97-AF65-F5344CB8AC3E}">
        <p14:creationId xmlns:p14="http://schemas.microsoft.com/office/powerpoint/2010/main" val="35032265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6264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188913"/>
            <a:ext cx="6437312" cy="6264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87A9972A-390F-4D9B-A56B-F785883855D9}" type="slidenum">
              <a:rPr lang="en-US" altLang="en-US"/>
              <a:pPr>
                <a:defRPr/>
              </a:pPr>
              <a:t>‹#›</a:t>
            </a:fld>
            <a:endParaRPr lang="en-US" altLang="en-US"/>
          </a:p>
        </p:txBody>
      </p:sp>
    </p:spTree>
    <p:extLst>
      <p:ext uri="{BB962C8B-B14F-4D97-AF65-F5344CB8AC3E}">
        <p14:creationId xmlns:p14="http://schemas.microsoft.com/office/powerpoint/2010/main" val="7356613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0"/>
              </a:spcBef>
              <a:defRPr sz="2400">
                <a:solidFill>
                  <a:schemeClr val="tx1"/>
                </a:solidFill>
                <a:latin typeface="Times" charset="0"/>
                <a:ea typeface="ＭＳ Ｐゴシック" charset="0"/>
              </a:defRPr>
            </a:lvl1pPr>
            <a:lvl2pPr marL="742950" indent="-285750">
              <a:spcBef>
                <a:spcPct val="0"/>
              </a:spcBef>
              <a:defRPr sz="2400">
                <a:solidFill>
                  <a:schemeClr val="tx1"/>
                </a:solidFill>
                <a:latin typeface="Times" charset="0"/>
                <a:ea typeface="ＭＳ Ｐゴシック" charset="0"/>
              </a:defRPr>
            </a:lvl2pPr>
            <a:lvl3pPr marL="1143000" indent="-228600">
              <a:spcBef>
                <a:spcPct val="0"/>
              </a:spcBef>
              <a:defRPr sz="2400">
                <a:solidFill>
                  <a:schemeClr val="tx1"/>
                </a:solidFill>
                <a:latin typeface="Times" charset="0"/>
                <a:ea typeface="ＭＳ Ｐゴシック" charset="0"/>
              </a:defRPr>
            </a:lvl3pPr>
            <a:lvl4pPr marL="1600200" indent="-228600">
              <a:spcBef>
                <a:spcPct val="0"/>
              </a:spcBef>
              <a:defRPr sz="2400">
                <a:solidFill>
                  <a:schemeClr val="tx1"/>
                </a:solidFill>
                <a:latin typeface="Times" charset="0"/>
                <a:ea typeface="ＭＳ Ｐゴシック" charset="0"/>
              </a:defRPr>
            </a:lvl4pPr>
            <a:lvl5pPr marL="2057400" indent="-228600">
              <a:spcBef>
                <a:spcPct val="0"/>
              </a:spcBef>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buClrTx/>
              <a:buFontTx/>
              <a:buNone/>
              <a:defRPr/>
            </a:pPr>
            <a:r>
              <a:rPr lang="en-US" sz="1800">
                <a:solidFill>
                  <a:srgbClr val="FFFFFF"/>
                </a:solidFill>
                <a:latin typeface="Arial Black" charset="0"/>
              </a:rPr>
              <a:t>WMO</a:t>
            </a:r>
          </a:p>
        </p:txBody>
      </p:sp>
      <p:sp>
        <p:nvSpPr>
          <p:cNvPr id="38916" name="Rectangle 3"/>
          <p:cNvSpPr>
            <a:spLocks noGrp="1" noChangeArrowheads="1"/>
          </p:cNvSpPr>
          <p:nvPr>
            <p:ph type="ctrTitle"/>
          </p:nvPr>
        </p:nvSpPr>
        <p:spPr>
          <a:xfrm>
            <a:off x="611188" y="3211513"/>
            <a:ext cx="7921625" cy="1730375"/>
          </a:xfrm>
        </p:spPr>
        <p:txBody>
          <a:bodyPr/>
          <a:lstStyle>
            <a:lvl1pPr algn="ctr">
              <a:defRPr sz="4000">
                <a:solidFill>
                  <a:schemeClr val="bg1"/>
                </a:solidFill>
              </a:defRPr>
            </a:lvl1pPr>
          </a:lstStyle>
          <a:p>
            <a:pPr lvl="0"/>
            <a:r>
              <a:rPr lang="en-US" noProof="0"/>
              <a:t>Click to edit Master title style</a:t>
            </a:r>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charset="0"/>
              <a:buNone/>
              <a:defRPr>
                <a:solidFill>
                  <a:schemeClr val="bg1"/>
                </a:solidFill>
              </a:defRPr>
            </a:lvl1pPr>
          </a:lstStyle>
          <a:p>
            <a:pPr lvl="0"/>
            <a:r>
              <a:rPr lang="en-US" noProof="0"/>
              <a:t>Click to edit Master subtitle style</a:t>
            </a:r>
          </a:p>
        </p:txBody>
      </p:sp>
      <p:sp>
        <p:nvSpPr>
          <p:cNvPr id="6" name="Rectangle 6"/>
          <p:cNvSpPr>
            <a:spLocks noGrp="1" noChangeArrowheads="1"/>
          </p:cNvSpPr>
          <p:nvPr>
            <p:ph type="ftr" sz="quarter" idx="10"/>
          </p:nvPr>
        </p:nvSpPr>
        <p:spPr>
          <a:xfrm>
            <a:off x="179388" y="6467475"/>
            <a:ext cx="5184775" cy="390525"/>
          </a:xfrm>
        </p:spPr>
        <p:txBody>
          <a:bodyPr/>
          <a:lstStyle>
            <a:lvl1pPr>
              <a:defRPr>
                <a:ea typeface="+mn-ea"/>
              </a:defRPr>
            </a:lvl1pPr>
          </a:lstStyle>
          <a:p>
            <a:pPr>
              <a:defRPr/>
            </a:pPr>
            <a:r>
              <a:rPr lang="en-US"/>
              <a:t>ICG-WIGOS-3, 10-14 Feb 2014</a:t>
            </a:r>
          </a:p>
        </p:txBody>
      </p:sp>
      <p:sp>
        <p:nvSpPr>
          <p:cNvPr id="7" name="Rectangle 7"/>
          <p:cNvSpPr>
            <a:spLocks noGrp="1" noChangeArrowheads="1"/>
          </p:cNvSpPr>
          <p:nvPr>
            <p:ph type="sldNum" sz="quarter" idx="11"/>
          </p:nvPr>
        </p:nvSpPr>
        <p:spPr>
          <a:xfrm>
            <a:off x="5795963" y="6467475"/>
            <a:ext cx="1152525" cy="331788"/>
          </a:xfrm>
        </p:spPr>
        <p:txBody>
          <a:bodyPr/>
          <a:lstStyle>
            <a:lvl1pPr>
              <a:defRPr smtClean="0"/>
            </a:lvl1pPr>
          </a:lstStyle>
          <a:p>
            <a:pPr>
              <a:defRPr/>
            </a:pPr>
            <a:fld id="{98CA4F9B-34CD-4B51-B241-F41806FBA008}" type="slidenum">
              <a:rPr lang="en-US" altLang="en-US"/>
              <a:pPr>
                <a:defRPr/>
              </a:pPr>
              <a:t>‹#›</a:t>
            </a:fld>
            <a:endParaRPr lang="en-US" altLang="en-US"/>
          </a:p>
        </p:txBody>
      </p:sp>
    </p:spTree>
    <p:extLst>
      <p:ext uri="{BB962C8B-B14F-4D97-AF65-F5344CB8AC3E}">
        <p14:creationId xmlns:p14="http://schemas.microsoft.com/office/powerpoint/2010/main" val="2767035474"/>
      </p:ext>
    </p:extLst>
  </p:cSld>
  <p:clrMapOvr>
    <a:masterClrMapping/>
  </p:clrMapOvr>
  <p:transition spd="slow"/>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mo_ppt_201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0"/>
              </a:spcBef>
              <a:defRPr sz="2400">
                <a:solidFill>
                  <a:schemeClr val="tx1"/>
                </a:solidFill>
                <a:latin typeface="Times" charset="0"/>
                <a:ea typeface="ＭＳ Ｐゴシック" charset="0"/>
              </a:defRPr>
            </a:lvl1pPr>
            <a:lvl2pPr marL="742950" indent="-285750">
              <a:spcBef>
                <a:spcPct val="0"/>
              </a:spcBef>
              <a:defRPr sz="2400">
                <a:solidFill>
                  <a:schemeClr val="tx1"/>
                </a:solidFill>
                <a:latin typeface="Times" charset="0"/>
                <a:ea typeface="ＭＳ Ｐゴシック" charset="0"/>
              </a:defRPr>
            </a:lvl2pPr>
            <a:lvl3pPr marL="1143000" indent="-228600">
              <a:spcBef>
                <a:spcPct val="0"/>
              </a:spcBef>
              <a:defRPr sz="2400">
                <a:solidFill>
                  <a:schemeClr val="tx1"/>
                </a:solidFill>
                <a:latin typeface="Times" charset="0"/>
                <a:ea typeface="ＭＳ Ｐゴシック" charset="0"/>
              </a:defRPr>
            </a:lvl3pPr>
            <a:lvl4pPr marL="1600200" indent="-228600">
              <a:spcBef>
                <a:spcPct val="0"/>
              </a:spcBef>
              <a:defRPr sz="2400">
                <a:solidFill>
                  <a:schemeClr val="tx1"/>
                </a:solidFill>
                <a:latin typeface="Times" charset="0"/>
                <a:ea typeface="ＭＳ Ｐゴシック" charset="0"/>
              </a:defRPr>
            </a:lvl4pPr>
            <a:lvl5pPr marL="2057400" indent="-228600">
              <a:spcBef>
                <a:spcPct val="0"/>
              </a:spcBef>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buClrTx/>
              <a:buFontTx/>
              <a:buNone/>
              <a:defRPr/>
            </a:pPr>
            <a:r>
              <a:rPr lang="en-US" sz="1800">
                <a:solidFill>
                  <a:srgbClr val="FFFFFF"/>
                </a:solidFill>
                <a:latin typeface="Arial Black" charset="0"/>
              </a:rPr>
              <a:t>WMO</a:t>
            </a:r>
          </a:p>
        </p:txBody>
      </p:sp>
      <p:sp>
        <p:nvSpPr>
          <p:cNvPr id="51203" name="Rectangle 3"/>
          <p:cNvSpPr>
            <a:spLocks noGrp="1" noChangeArrowheads="1"/>
          </p:cNvSpPr>
          <p:nvPr>
            <p:ph type="ctrTitle"/>
          </p:nvPr>
        </p:nvSpPr>
        <p:spPr>
          <a:xfrm>
            <a:off x="1908175" y="260350"/>
            <a:ext cx="6985000" cy="1470025"/>
          </a:xfrm>
        </p:spPr>
        <p:txBody>
          <a:bodyPr/>
          <a:lstStyle>
            <a:lvl1pPr>
              <a:defRPr sz="4000">
                <a:solidFill>
                  <a:schemeClr val="bg1"/>
                </a:solidFill>
              </a:defRPr>
            </a:lvl1pPr>
          </a:lstStyle>
          <a:p>
            <a:pPr lvl="0"/>
            <a:r>
              <a:rPr lang="en-GB" noProof="0" smtClean="0"/>
              <a:t>Click to edit Master title style</a:t>
            </a:r>
          </a:p>
        </p:txBody>
      </p:sp>
      <p:sp>
        <p:nvSpPr>
          <p:cNvPr id="51204" name="Rectangle 4"/>
          <p:cNvSpPr>
            <a:spLocks noGrp="1" noChangeArrowheads="1"/>
          </p:cNvSpPr>
          <p:nvPr>
            <p:ph type="subTitle" idx="1"/>
          </p:nvPr>
        </p:nvSpPr>
        <p:spPr>
          <a:xfrm>
            <a:off x="1908175" y="3405188"/>
            <a:ext cx="6985000" cy="1752600"/>
          </a:xfrm>
        </p:spPr>
        <p:txBody>
          <a:bodyPr/>
          <a:lstStyle>
            <a:lvl1pPr marL="0" indent="0">
              <a:defRPr>
                <a:solidFill>
                  <a:schemeClr val="bg1"/>
                </a:solidFill>
              </a:defRPr>
            </a:lvl1pPr>
          </a:lstStyle>
          <a:p>
            <a:pPr lvl="0"/>
            <a:r>
              <a:rPr lang="en-GB" noProof="0" smtClean="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ea typeface="+mn-ea"/>
              </a:defRPr>
            </a:lvl1pPr>
          </a:lstStyle>
          <a:p>
            <a:pPr>
              <a:defRPr/>
            </a:pPr>
            <a:r>
              <a:rPr lang="en-US"/>
              <a:t>ICG-WIGOS-3, 10-14 Feb 2014</a:t>
            </a:r>
          </a:p>
        </p:txBody>
      </p:sp>
      <p:sp>
        <p:nvSpPr>
          <p:cNvPr id="7" name="Rectangle 7"/>
          <p:cNvSpPr>
            <a:spLocks noGrp="1" noChangeArrowheads="1"/>
          </p:cNvSpPr>
          <p:nvPr>
            <p:ph type="sldNum" sz="quarter" idx="11"/>
          </p:nvPr>
        </p:nvSpPr>
        <p:spPr>
          <a:xfrm>
            <a:off x="5795963" y="6467475"/>
            <a:ext cx="1152525" cy="331788"/>
          </a:xfrm>
        </p:spPr>
        <p:txBody>
          <a:bodyPr/>
          <a:lstStyle>
            <a:lvl1pPr>
              <a:defRPr smtClean="0"/>
            </a:lvl1pPr>
          </a:lstStyle>
          <a:p>
            <a:pPr>
              <a:defRPr/>
            </a:pPr>
            <a:fld id="{A2913BE6-9F39-4211-9951-34CFC2066CD8}" type="slidenum">
              <a:rPr lang="en-US" altLang="en-US"/>
              <a:pPr>
                <a:defRPr/>
              </a:pPr>
              <a:t>‹#›</a:t>
            </a:fld>
            <a:endParaRPr lang="en-US" altLang="en-US"/>
          </a:p>
        </p:txBody>
      </p:sp>
    </p:spTree>
    <p:extLst>
      <p:ext uri="{BB962C8B-B14F-4D97-AF65-F5344CB8AC3E}">
        <p14:creationId xmlns:p14="http://schemas.microsoft.com/office/powerpoint/2010/main" val="19671871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sldNum" sz="quarter" idx="10"/>
          </p:nvPr>
        </p:nvSpPr>
        <p:spPr/>
        <p:txBody>
          <a:bodyPr/>
          <a:lstStyle>
            <a:lvl1pPr>
              <a:defRPr smtClean="0"/>
            </a:lvl1pPr>
          </a:lstStyle>
          <a:p>
            <a:pPr>
              <a:defRPr/>
            </a:pPr>
            <a:fld id="{96506DFB-EE6C-41F7-8DBF-1E69889CFF77}" type="slidenum">
              <a:rPr lang="en-US" altLang="en-US"/>
              <a:pPr>
                <a:defRPr/>
              </a:pPr>
              <a:t>‹#›</a:t>
            </a:fld>
            <a:endParaRPr lang="en-US" altLang="en-US"/>
          </a:p>
        </p:txBody>
      </p:sp>
      <p:sp>
        <p:nvSpPr>
          <p:cNvPr id="5" name="Rectangle 4"/>
          <p:cNvSpPr>
            <a:spLocks noGrp="1" noChangeArrowheads="1"/>
          </p:cNvSpPr>
          <p:nvPr>
            <p:ph type="ftr" sz="quarter" idx="11"/>
          </p:nvPr>
        </p:nvSpPr>
        <p:spPr/>
        <p:txBody>
          <a:bodyPr/>
          <a:lstStyle>
            <a:lvl1pPr>
              <a:defRPr>
                <a:ea typeface="+mn-ea"/>
              </a:defRPr>
            </a:lvl1pPr>
          </a:lstStyle>
          <a:p>
            <a:pPr>
              <a:defRPr/>
            </a:pPr>
            <a:r>
              <a:rPr lang="en-US"/>
              <a:t>ICG-WIGOS-3, 10-14 Feb 2014</a:t>
            </a:r>
            <a:endParaRPr lang="en-US" dirty="0"/>
          </a:p>
        </p:txBody>
      </p:sp>
    </p:spTree>
    <p:extLst>
      <p:ext uri="{BB962C8B-B14F-4D97-AF65-F5344CB8AC3E}">
        <p14:creationId xmlns:p14="http://schemas.microsoft.com/office/powerpoint/2010/main" val="123412034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ea typeface="+mn-ea"/>
              </a:defRPr>
            </a:lvl1pPr>
          </a:lstStyle>
          <a:p>
            <a:pPr>
              <a:defRPr/>
            </a:pPr>
            <a:r>
              <a:rPr lang="en-US"/>
              <a:t>ICG-WIGOS-3, 10-14 Feb 2014</a:t>
            </a:r>
            <a:endParaRPr lang="en-US" dirty="0"/>
          </a:p>
        </p:txBody>
      </p:sp>
      <p:sp>
        <p:nvSpPr>
          <p:cNvPr id="5" name="Rectangle 4"/>
          <p:cNvSpPr>
            <a:spLocks noGrp="1" noChangeArrowheads="1"/>
          </p:cNvSpPr>
          <p:nvPr>
            <p:ph type="sldNum" sz="quarter" idx="11"/>
          </p:nvPr>
        </p:nvSpPr>
        <p:spPr/>
        <p:txBody>
          <a:bodyPr/>
          <a:lstStyle>
            <a:lvl1pPr>
              <a:defRPr smtClean="0"/>
            </a:lvl1pPr>
          </a:lstStyle>
          <a:p>
            <a:pPr>
              <a:defRPr/>
            </a:pPr>
            <a:fld id="{7D38E6C2-AE32-4F78-ABC3-C1069BD78390}" type="slidenum">
              <a:rPr lang="en-US" altLang="en-US"/>
              <a:pPr>
                <a:defRPr/>
              </a:pPr>
              <a:t>‹#›</a:t>
            </a:fld>
            <a:endParaRPr lang="en-US" altLang="en-US"/>
          </a:p>
        </p:txBody>
      </p:sp>
    </p:spTree>
    <p:extLst>
      <p:ext uri="{BB962C8B-B14F-4D97-AF65-F5344CB8AC3E}">
        <p14:creationId xmlns:p14="http://schemas.microsoft.com/office/powerpoint/2010/main" val="26398276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412875"/>
            <a:ext cx="3703638"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9388" y="1412875"/>
            <a:ext cx="3705225"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6" name="Rectangle 5"/>
          <p:cNvSpPr>
            <a:spLocks noGrp="1" noChangeArrowheads="1"/>
          </p:cNvSpPr>
          <p:nvPr>
            <p:ph type="sldNum" sz="quarter" idx="11"/>
          </p:nvPr>
        </p:nvSpPr>
        <p:spPr/>
        <p:txBody>
          <a:bodyPr/>
          <a:lstStyle>
            <a:lvl1pPr>
              <a:defRPr smtClean="0"/>
            </a:lvl1pPr>
          </a:lstStyle>
          <a:p>
            <a:pPr>
              <a:defRPr/>
            </a:pPr>
            <a:fld id="{360C5B06-8503-442B-BD2B-93FB28553C0F}" type="slidenum">
              <a:rPr lang="en-US" altLang="en-US"/>
              <a:pPr>
                <a:defRPr/>
              </a:pPr>
              <a:t>‹#›</a:t>
            </a:fld>
            <a:endParaRPr lang="en-US" altLang="en-US"/>
          </a:p>
        </p:txBody>
      </p:sp>
    </p:spTree>
    <p:extLst>
      <p:ext uri="{BB962C8B-B14F-4D97-AF65-F5344CB8AC3E}">
        <p14:creationId xmlns:p14="http://schemas.microsoft.com/office/powerpoint/2010/main" val="8713944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p:txBody>
          <a:bodyPr/>
          <a:lstStyle>
            <a:lvl1pPr>
              <a:defRPr smtClean="0"/>
            </a:lvl1pPr>
          </a:lstStyle>
          <a:p>
            <a:pPr>
              <a:defRPr/>
            </a:pPr>
            <a:fld id="{61D1C86E-A57F-425E-803F-618F5F46152B}" type="slidenum">
              <a:rPr lang="en-US" altLang="en-US"/>
              <a:pPr>
                <a:defRPr/>
              </a:pPr>
              <a:t>‹#›</a:t>
            </a:fld>
            <a:endParaRPr lang="en-US" altLang="en-US"/>
          </a:p>
        </p:txBody>
      </p:sp>
    </p:spTree>
    <p:extLst>
      <p:ext uri="{BB962C8B-B14F-4D97-AF65-F5344CB8AC3E}">
        <p14:creationId xmlns:p14="http://schemas.microsoft.com/office/powerpoint/2010/main" val="128022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8" name="Rectangle 7"/>
          <p:cNvSpPr>
            <a:spLocks noGrp="1" noChangeArrowheads="1"/>
          </p:cNvSpPr>
          <p:nvPr>
            <p:ph type="sldNum" sz="quarter" idx="11"/>
          </p:nvPr>
        </p:nvSpPr>
        <p:spPr>
          <a:ln/>
        </p:spPr>
        <p:txBody>
          <a:bodyPr/>
          <a:lstStyle>
            <a:lvl1pPr>
              <a:defRPr/>
            </a:lvl1pPr>
          </a:lstStyle>
          <a:p>
            <a:pPr>
              <a:defRPr/>
            </a:pPr>
            <a:fld id="{54A73467-8755-4824-A96E-16977231BB21}" type="slidenum">
              <a:rPr lang="en-US" altLang="en-US"/>
              <a:pPr>
                <a:defRPr/>
              </a:pPr>
              <a:t>‹#›</a:t>
            </a:fld>
            <a:endParaRPr lang="en-US" altLang="en-US"/>
          </a:p>
        </p:txBody>
      </p:sp>
    </p:spTree>
    <p:extLst>
      <p:ext uri="{BB962C8B-B14F-4D97-AF65-F5344CB8AC3E}">
        <p14:creationId xmlns:p14="http://schemas.microsoft.com/office/powerpoint/2010/main" val="14871064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4" name="Rectangle 3"/>
          <p:cNvSpPr>
            <a:spLocks noGrp="1" noChangeArrowheads="1"/>
          </p:cNvSpPr>
          <p:nvPr>
            <p:ph type="sldNum" sz="quarter" idx="11"/>
          </p:nvPr>
        </p:nvSpPr>
        <p:spPr/>
        <p:txBody>
          <a:bodyPr/>
          <a:lstStyle>
            <a:lvl1pPr>
              <a:defRPr smtClean="0"/>
            </a:lvl1pPr>
          </a:lstStyle>
          <a:p>
            <a:pPr>
              <a:defRPr/>
            </a:pPr>
            <a:fld id="{9050EE8B-0E89-4BA1-8CC8-5022B7455FDC}" type="slidenum">
              <a:rPr lang="en-US" altLang="en-US"/>
              <a:pPr>
                <a:defRPr/>
              </a:pPr>
              <a:t>‹#›</a:t>
            </a:fld>
            <a:endParaRPr lang="en-US" altLang="en-US"/>
          </a:p>
        </p:txBody>
      </p:sp>
    </p:spTree>
    <p:extLst>
      <p:ext uri="{BB962C8B-B14F-4D97-AF65-F5344CB8AC3E}">
        <p14:creationId xmlns:p14="http://schemas.microsoft.com/office/powerpoint/2010/main" val="7928472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3" name="Rectangle 2"/>
          <p:cNvSpPr>
            <a:spLocks noGrp="1" noChangeArrowheads="1"/>
          </p:cNvSpPr>
          <p:nvPr>
            <p:ph type="sldNum" sz="quarter" idx="11"/>
          </p:nvPr>
        </p:nvSpPr>
        <p:spPr/>
        <p:txBody>
          <a:bodyPr/>
          <a:lstStyle>
            <a:lvl1pPr>
              <a:defRPr smtClean="0"/>
            </a:lvl1pPr>
          </a:lstStyle>
          <a:p>
            <a:pPr>
              <a:defRPr/>
            </a:pPr>
            <a:fld id="{4ACFC455-3691-4EEE-9C71-41FB971D3AE8}" type="slidenum">
              <a:rPr lang="en-US" altLang="en-US"/>
              <a:pPr>
                <a:defRPr/>
              </a:pPr>
              <a:t>‹#›</a:t>
            </a:fld>
            <a:endParaRPr lang="en-US" altLang="en-US"/>
          </a:p>
        </p:txBody>
      </p:sp>
    </p:spTree>
    <p:extLst>
      <p:ext uri="{BB962C8B-B14F-4D97-AF65-F5344CB8AC3E}">
        <p14:creationId xmlns:p14="http://schemas.microsoft.com/office/powerpoint/2010/main" val="10983917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200" b="0"/>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6" name="Rectangle 5"/>
          <p:cNvSpPr>
            <a:spLocks noGrp="1" noChangeArrowheads="1"/>
          </p:cNvSpPr>
          <p:nvPr>
            <p:ph type="sldNum" sz="quarter" idx="11"/>
          </p:nvPr>
        </p:nvSpPr>
        <p:spPr/>
        <p:txBody>
          <a:bodyPr/>
          <a:lstStyle>
            <a:lvl1pPr>
              <a:defRPr smtClean="0"/>
            </a:lvl1pPr>
          </a:lstStyle>
          <a:p>
            <a:pPr>
              <a:defRPr/>
            </a:pPr>
            <a:fld id="{A3B93465-AD6F-4AEF-BD7C-EDB985F06C50}" type="slidenum">
              <a:rPr lang="en-US" altLang="en-US"/>
              <a:pPr>
                <a:defRPr/>
              </a:pPr>
              <a:t>‹#›</a:t>
            </a:fld>
            <a:endParaRPr lang="en-US" altLang="en-US"/>
          </a:p>
        </p:txBody>
      </p:sp>
    </p:spTree>
    <p:extLst>
      <p:ext uri="{BB962C8B-B14F-4D97-AF65-F5344CB8AC3E}">
        <p14:creationId xmlns:p14="http://schemas.microsoft.com/office/powerpoint/2010/main" val="3094655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6" name="Rectangle 5"/>
          <p:cNvSpPr>
            <a:spLocks noGrp="1" noChangeArrowheads="1"/>
          </p:cNvSpPr>
          <p:nvPr>
            <p:ph type="sldNum" sz="quarter" idx="11"/>
          </p:nvPr>
        </p:nvSpPr>
        <p:spPr/>
        <p:txBody>
          <a:bodyPr/>
          <a:lstStyle>
            <a:lvl1pPr>
              <a:defRPr smtClean="0"/>
            </a:lvl1pPr>
          </a:lstStyle>
          <a:p>
            <a:pPr>
              <a:defRPr/>
            </a:pPr>
            <a:fld id="{26AD5ED9-0F3C-42B0-A4B8-A26E9273A62F}" type="slidenum">
              <a:rPr lang="en-US" altLang="en-US"/>
              <a:pPr>
                <a:defRPr/>
              </a:pPr>
              <a:t>‹#›</a:t>
            </a:fld>
            <a:endParaRPr lang="en-US" altLang="en-US"/>
          </a:p>
        </p:txBody>
      </p:sp>
    </p:spTree>
    <p:extLst>
      <p:ext uri="{BB962C8B-B14F-4D97-AF65-F5344CB8AC3E}">
        <p14:creationId xmlns:p14="http://schemas.microsoft.com/office/powerpoint/2010/main" val="32873219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5" name="Rectangle 4"/>
          <p:cNvSpPr>
            <a:spLocks noGrp="1" noChangeArrowheads="1"/>
          </p:cNvSpPr>
          <p:nvPr>
            <p:ph type="sldNum" sz="quarter" idx="11"/>
          </p:nvPr>
        </p:nvSpPr>
        <p:spPr/>
        <p:txBody>
          <a:bodyPr/>
          <a:lstStyle>
            <a:lvl1pPr>
              <a:defRPr smtClean="0"/>
            </a:lvl1pPr>
          </a:lstStyle>
          <a:p>
            <a:pPr>
              <a:defRPr/>
            </a:pPr>
            <a:fld id="{EE522251-5B6C-4FCC-A41F-9FBA35622B46}" type="slidenum">
              <a:rPr lang="en-US" altLang="en-US"/>
              <a:pPr>
                <a:defRPr/>
              </a:pPr>
              <a:t>‹#›</a:t>
            </a:fld>
            <a:endParaRPr lang="en-US" altLang="en-US"/>
          </a:p>
        </p:txBody>
      </p:sp>
    </p:spTree>
    <p:extLst>
      <p:ext uri="{BB962C8B-B14F-4D97-AF65-F5344CB8AC3E}">
        <p14:creationId xmlns:p14="http://schemas.microsoft.com/office/powerpoint/2010/main" val="6174865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88" y="188913"/>
            <a:ext cx="1889125" cy="59070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03350" y="188913"/>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ea typeface="+mn-ea"/>
              </a:defRPr>
            </a:lvl1pPr>
          </a:lstStyle>
          <a:p>
            <a:pPr>
              <a:defRPr/>
            </a:pPr>
            <a:r>
              <a:rPr lang="en-US"/>
              <a:t>ICG-WIGOS-3, 10-14 Feb 2014</a:t>
            </a:r>
          </a:p>
        </p:txBody>
      </p:sp>
      <p:sp>
        <p:nvSpPr>
          <p:cNvPr id="5" name="Rectangle 4"/>
          <p:cNvSpPr>
            <a:spLocks noGrp="1" noChangeArrowheads="1"/>
          </p:cNvSpPr>
          <p:nvPr>
            <p:ph type="sldNum" sz="quarter" idx="11"/>
          </p:nvPr>
        </p:nvSpPr>
        <p:spPr/>
        <p:txBody>
          <a:bodyPr/>
          <a:lstStyle>
            <a:lvl1pPr>
              <a:defRPr smtClean="0"/>
            </a:lvl1pPr>
          </a:lstStyle>
          <a:p>
            <a:pPr>
              <a:defRPr/>
            </a:pPr>
            <a:fld id="{3EDEDD86-BFD1-46B4-81B1-FBE3AADB4A2B}" type="slidenum">
              <a:rPr lang="en-US" altLang="en-US"/>
              <a:pPr>
                <a:defRPr/>
              </a:pPr>
              <a:t>‹#›</a:t>
            </a:fld>
            <a:endParaRPr lang="en-US" altLang="en-US"/>
          </a:p>
        </p:txBody>
      </p:sp>
    </p:spTree>
    <p:extLst>
      <p:ext uri="{BB962C8B-B14F-4D97-AF65-F5344CB8AC3E}">
        <p14:creationId xmlns:p14="http://schemas.microsoft.com/office/powerpoint/2010/main" val="16676029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792162"/>
          </a:xfrm>
        </p:spPr>
        <p:txBody>
          <a:bodyPr/>
          <a:lstStyle/>
          <a:p>
            <a:r>
              <a:rPr lang="fr-CH" smtClean="0"/>
              <a:t>Click to edit Master title style</a:t>
            </a:r>
            <a:endParaRPr lang="en-US"/>
          </a:p>
        </p:txBody>
      </p:sp>
      <p:sp>
        <p:nvSpPr>
          <p:cNvPr id="3" name="Text Placeholder 2"/>
          <p:cNvSpPr>
            <a:spLocks noGrp="1"/>
          </p:cNvSpPr>
          <p:nvPr>
            <p:ph type="body" sz="half" idx="1"/>
          </p:nvPr>
        </p:nvSpPr>
        <p:spPr>
          <a:xfrm>
            <a:off x="250825" y="1052513"/>
            <a:ext cx="4279900" cy="4897437"/>
          </a:xfrm>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4683125" y="1052513"/>
            <a:ext cx="4281488" cy="4897437"/>
          </a:xfrm>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Footer Placeholder 4"/>
          <p:cNvSpPr>
            <a:spLocks noGrp="1"/>
          </p:cNvSpPr>
          <p:nvPr>
            <p:ph type="ftr" sz="quarter" idx="10"/>
          </p:nvPr>
        </p:nvSpPr>
        <p:spPr/>
        <p:txBody>
          <a:bodyPr/>
          <a:lstStyle>
            <a:lvl1pPr>
              <a:defRPr>
                <a:ea typeface="+mn-ea"/>
              </a:defRPr>
            </a:lvl1pPr>
          </a:lstStyle>
          <a:p>
            <a:pPr>
              <a:defRPr/>
            </a:pPr>
            <a:r>
              <a:rPr lang="en-US"/>
              <a:t>ICG-WIGOS-3, 10-14 Feb 2014</a:t>
            </a:r>
          </a:p>
        </p:txBody>
      </p:sp>
      <p:sp>
        <p:nvSpPr>
          <p:cNvPr id="6" name="Slide Number Placeholder 5"/>
          <p:cNvSpPr>
            <a:spLocks noGrp="1"/>
          </p:cNvSpPr>
          <p:nvPr>
            <p:ph type="sldNum" sz="quarter" idx="11"/>
          </p:nvPr>
        </p:nvSpPr>
        <p:spPr/>
        <p:txBody>
          <a:bodyPr/>
          <a:lstStyle>
            <a:lvl1pPr>
              <a:defRPr smtClean="0"/>
            </a:lvl1pPr>
          </a:lstStyle>
          <a:p>
            <a:pPr>
              <a:defRPr/>
            </a:pPr>
            <a:fld id="{98F39C2A-2BD7-4F78-99D5-3C9ABA40038D}" type="slidenum">
              <a:rPr lang="en-US" altLang="en-US"/>
              <a:pPr>
                <a:defRPr/>
              </a:pPr>
              <a:t>‹#›</a:t>
            </a:fld>
            <a:endParaRPr lang="en-US" altLang="en-US"/>
          </a:p>
        </p:txBody>
      </p:sp>
    </p:spTree>
    <p:extLst>
      <p:ext uri="{BB962C8B-B14F-4D97-AF65-F5344CB8AC3E}">
        <p14:creationId xmlns:p14="http://schemas.microsoft.com/office/powerpoint/2010/main" val="2633908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Traktanden Variante 1">
    <p:spTree>
      <p:nvGrpSpPr>
        <p:cNvPr id="1" name=""/>
        <p:cNvGrpSpPr/>
        <p:nvPr/>
      </p:nvGrpSpPr>
      <p:grpSpPr>
        <a:xfrm>
          <a:off x="0" y="0"/>
          <a:ext cx="0" cy="0"/>
          <a:chOff x="0" y="0"/>
          <a:chExt cx="0" cy="0"/>
        </a:xfrm>
      </p:grpSpPr>
      <p:sp>
        <p:nvSpPr>
          <p:cNvPr id="12" name="Rectangle 1026"/>
          <p:cNvSpPr>
            <a:spLocks noGrp="1" noChangeArrowheads="1"/>
          </p:cNvSpPr>
          <p:nvPr>
            <p:ph type="title"/>
          </p:nvPr>
        </p:nvSpPr>
        <p:spPr>
          <a:xfrm>
            <a:off x="1287214" y="387000"/>
            <a:ext cx="7461250" cy="989013"/>
          </a:xfrm>
          <a:prstGeom prst="rect">
            <a:avLst/>
          </a:prstGeom>
          <a:noFill/>
        </p:spPr>
        <p:txBody>
          <a:bodyPr/>
          <a:lstStyle>
            <a:lvl1pPr>
              <a:defRPr/>
            </a:lvl1pPr>
          </a:lstStyle>
          <a:p>
            <a:r>
              <a:rPr lang="en-US" smtClean="0"/>
              <a:t>Click to edit Master title style</a:t>
            </a:r>
            <a:endParaRPr lang="de-CH" dirty="0"/>
          </a:p>
        </p:txBody>
      </p:sp>
      <p:sp>
        <p:nvSpPr>
          <p:cNvPr id="13" name="Rectangle 1029"/>
          <p:cNvSpPr>
            <a:spLocks noGrp="1" noChangeArrowheads="1"/>
          </p:cNvSpPr>
          <p:nvPr>
            <p:ph type="body" idx="1"/>
          </p:nvPr>
        </p:nvSpPr>
        <p:spPr>
          <a:xfrm>
            <a:off x="1285875" y="1628775"/>
            <a:ext cx="7472363" cy="3502025"/>
          </a:xfrm>
          <a:prstGeom prst="rect">
            <a:avLst/>
          </a:prstGeom>
          <a:noFill/>
          <a:ln/>
        </p:spPr>
        <p:txBody>
          <a:bodyPr/>
          <a:lstStyle/>
          <a:p>
            <a:r>
              <a:rPr lang="de-CH" dirty="0"/>
              <a:t>Beispieltraktandum</a:t>
            </a:r>
          </a:p>
          <a:p>
            <a:r>
              <a:rPr lang="de-CH" dirty="0"/>
              <a:t>Ein weiteres Thema</a:t>
            </a:r>
          </a:p>
          <a:p>
            <a:r>
              <a:rPr lang="de-CH" dirty="0"/>
              <a:t>Zu behandelnde Anträge</a:t>
            </a:r>
          </a:p>
          <a:p>
            <a:pPr lvl="1"/>
            <a:r>
              <a:rPr lang="de-CH" dirty="0"/>
              <a:t>Eingabe 1</a:t>
            </a:r>
          </a:p>
          <a:p>
            <a:pPr lvl="1"/>
            <a:r>
              <a:rPr lang="de-CH" dirty="0"/>
              <a:t>Eingabe 2</a:t>
            </a:r>
          </a:p>
          <a:p>
            <a:r>
              <a:rPr lang="de-CH" dirty="0"/>
              <a:t>Zu verabschiedende Anträge</a:t>
            </a:r>
          </a:p>
          <a:p>
            <a:r>
              <a:rPr lang="de-CH" dirty="0"/>
              <a:t>Pause</a:t>
            </a:r>
          </a:p>
          <a:p>
            <a:r>
              <a:rPr lang="de-CH" dirty="0"/>
              <a:t>Varia (nur wenn noch genügend Zeit)</a:t>
            </a:r>
          </a:p>
        </p:txBody>
      </p:sp>
    </p:spTree>
    <p:extLst>
      <p:ext uri="{BB962C8B-B14F-4D97-AF65-F5344CB8AC3E}">
        <p14:creationId xmlns:p14="http://schemas.microsoft.com/office/powerpoint/2010/main" val="345644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4" name="Rectangle 7"/>
          <p:cNvSpPr>
            <a:spLocks noGrp="1" noChangeArrowheads="1"/>
          </p:cNvSpPr>
          <p:nvPr>
            <p:ph type="sldNum" sz="quarter" idx="11"/>
          </p:nvPr>
        </p:nvSpPr>
        <p:spPr>
          <a:ln/>
        </p:spPr>
        <p:txBody>
          <a:bodyPr/>
          <a:lstStyle>
            <a:lvl1pPr>
              <a:defRPr/>
            </a:lvl1pPr>
          </a:lstStyle>
          <a:p>
            <a:pPr>
              <a:defRPr/>
            </a:pPr>
            <a:fld id="{C89D16ED-93C6-4BAB-96F9-8267D2FFAC31}" type="slidenum">
              <a:rPr lang="en-US" altLang="en-US"/>
              <a:pPr>
                <a:defRPr/>
              </a:pPr>
              <a:t>‹#›</a:t>
            </a:fld>
            <a:endParaRPr lang="en-US" altLang="en-US"/>
          </a:p>
        </p:txBody>
      </p:sp>
    </p:spTree>
    <p:extLst>
      <p:ext uri="{BB962C8B-B14F-4D97-AF65-F5344CB8AC3E}">
        <p14:creationId xmlns:p14="http://schemas.microsoft.com/office/powerpoint/2010/main" val="42353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lvl1pPr>
          </a:lstStyle>
          <a:p>
            <a:pPr>
              <a:defRPr/>
            </a:pPr>
            <a:r>
              <a:rPr lang="en-US"/>
              <a:t>CIMO vs WIGOS –  B. Calpini - Feb 2014</a:t>
            </a:r>
          </a:p>
        </p:txBody>
      </p:sp>
      <p:sp>
        <p:nvSpPr>
          <p:cNvPr id="3" name="Rectangle 2"/>
          <p:cNvSpPr>
            <a:spLocks noGrp="1" noChangeArrowheads="1"/>
          </p:cNvSpPr>
          <p:nvPr>
            <p:ph type="sldNum" sz="quarter" idx="11"/>
          </p:nvPr>
        </p:nvSpPr>
        <p:spPr/>
        <p:txBody>
          <a:bodyPr/>
          <a:lstStyle>
            <a:lvl1pPr>
              <a:defRPr smtClean="0"/>
            </a:lvl1pPr>
          </a:lstStyle>
          <a:p>
            <a:pPr>
              <a:defRPr/>
            </a:pPr>
            <a:fld id="{587AFBF2-E632-45C1-BFDE-F917C192771E}" type="slidenum">
              <a:rPr lang="en-US" altLang="en-US"/>
              <a:pPr>
                <a:defRPr/>
              </a:pPr>
              <a:t>‹#›</a:t>
            </a:fld>
            <a:endParaRPr lang="en-US" altLang="en-US"/>
          </a:p>
        </p:txBody>
      </p:sp>
    </p:spTree>
    <p:extLst>
      <p:ext uri="{BB962C8B-B14F-4D97-AF65-F5344CB8AC3E}">
        <p14:creationId xmlns:p14="http://schemas.microsoft.com/office/powerpoint/2010/main" val="358121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200" b="0"/>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44E37FD2-908D-436F-A1FD-CA01FB7BD981}" type="slidenum">
              <a:rPr lang="en-US" altLang="en-US"/>
              <a:pPr>
                <a:defRPr/>
              </a:pPr>
              <a:t>‹#›</a:t>
            </a:fld>
            <a:endParaRPr lang="en-US" altLang="en-US"/>
          </a:p>
        </p:txBody>
      </p:sp>
    </p:spTree>
    <p:extLst>
      <p:ext uri="{BB962C8B-B14F-4D97-AF65-F5344CB8AC3E}">
        <p14:creationId xmlns:p14="http://schemas.microsoft.com/office/powerpoint/2010/main" val="268641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4.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image" Target="../media/image3.jpe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6" Type="http://schemas.openxmlformats.org/officeDocument/2006/relationships/image" Target="../media/image1.jpeg"/><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theme" Target="../theme/theme6.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wmo_ppt_2012.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1028"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0"/>
            <a:r>
              <a:rPr lang="en-US" altLang="de-DE" smtClean="0"/>
              <a:t>First level</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4582" name="Rectangle 6"/>
          <p:cNvSpPr>
            <a:spLocks noGrp="1" noChangeArrowheads="1"/>
          </p:cNvSpPr>
          <p:nvPr>
            <p:ph type="ftr" sz="quarter" idx="3"/>
          </p:nvPr>
        </p:nvSpPr>
        <p:spPr bwMode="auto">
          <a:xfrm>
            <a:off x="1042988" y="6453188"/>
            <a:ext cx="4465637"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r>
              <a:rPr lang="en-US"/>
              <a:t>test footer</a:t>
            </a:r>
          </a:p>
        </p:txBody>
      </p:sp>
      <p:sp>
        <p:nvSpPr>
          <p:cNvPr id="24583" name="Rectangle 7"/>
          <p:cNvSpPr>
            <a:spLocks noGrp="1" noChangeArrowheads="1"/>
          </p:cNvSpPr>
          <p:nvPr>
            <p:ph type="sldNum" sz="quarter" idx="4"/>
          </p:nvPr>
        </p:nvSpPr>
        <p:spPr bwMode="auto">
          <a:xfrm>
            <a:off x="5867400" y="6478588"/>
            <a:ext cx="11525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lvl1pPr>
          </a:lstStyle>
          <a:p>
            <a:pPr>
              <a:defRPr/>
            </a:pPr>
            <a:fld id="{CA26E4AC-198F-4662-9F93-9C11E39B71F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247" r:id="rId1"/>
    <p:sldLayoutId id="2147485248" r:id="rId2"/>
    <p:sldLayoutId id="2147485206" r:id="rId3"/>
    <p:sldLayoutId id="2147485207" r:id="rId4"/>
    <p:sldLayoutId id="2147485208" r:id="rId5"/>
    <p:sldLayoutId id="2147485209" r:id="rId6"/>
    <p:sldLayoutId id="2147485210" r:id="rId7"/>
    <p:sldLayoutId id="2147485249" r:id="rId8"/>
    <p:sldLayoutId id="2147485211" r:id="rId9"/>
    <p:sldLayoutId id="2147485212" r:id="rId10"/>
    <p:sldLayoutId id="2147485213" r:id="rId11"/>
    <p:sldLayoutId id="2147485214" r:id="rId12"/>
  </p:sldLayoutIdLst>
  <p:timing>
    <p:tnLst>
      <p:par>
        <p:cTn id="1" dur="indefinite" restart="never" nodeType="tmRoot"/>
      </p:par>
    </p:tnLst>
  </p:timing>
  <p:hf hdr="0" dt="0"/>
  <p:txStyles>
    <p:titleStyle>
      <a:lvl1pPr algn="l" rtl="0" eaLnBrk="0" fontAlgn="base" hangingPunct="0">
        <a:spcBef>
          <a:spcPct val="0"/>
        </a:spcBef>
        <a:spcAft>
          <a:spcPct val="0"/>
        </a:spcAft>
        <a:defRPr sz="3000">
          <a:solidFill>
            <a:schemeClr val="tx2"/>
          </a:solidFill>
          <a:latin typeface="Arial" charset="0"/>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Narrow" pitchFamily="34" charset="0"/>
        </a:defRPr>
      </a:lvl6pPr>
      <a:lvl7pPr marL="914400" algn="l" rtl="0" eaLnBrk="0" fontAlgn="base" hangingPunct="0">
        <a:spcBef>
          <a:spcPct val="0"/>
        </a:spcBef>
        <a:spcAft>
          <a:spcPct val="0"/>
        </a:spcAft>
        <a:defRPr sz="3200">
          <a:solidFill>
            <a:schemeClr val="tx2"/>
          </a:solidFill>
          <a:latin typeface="Arial Narrow" pitchFamily="34" charset="0"/>
        </a:defRPr>
      </a:lvl7pPr>
      <a:lvl8pPr marL="1371600" algn="l" rtl="0" eaLnBrk="0" fontAlgn="base" hangingPunct="0">
        <a:spcBef>
          <a:spcPct val="0"/>
        </a:spcBef>
        <a:spcAft>
          <a:spcPct val="0"/>
        </a:spcAft>
        <a:defRPr sz="3200">
          <a:solidFill>
            <a:schemeClr val="tx2"/>
          </a:solidFill>
          <a:latin typeface="Arial Narrow" pitchFamily="34" charset="0"/>
        </a:defRPr>
      </a:lvl8pPr>
      <a:lvl9pPr marL="1828800" algn="l" rtl="0" eaLnBrk="0" fontAlgn="base" hangingPunct="0">
        <a:spcBef>
          <a:spcPct val="0"/>
        </a:spcBef>
        <a:spcAft>
          <a:spcPct val="0"/>
        </a:spcAft>
        <a:defRPr sz="3200">
          <a:solidFill>
            <a:schemeClr val="tx2"/>
          </a:solidFill>
          <a:latin typeface="Arial Narrow" pitchFamily="34" charset="0"/>
        </a:defRPr>
      </a:lvl9pPr>
    </p:titleStyle>
    <p:bodyStyle>
      <a:lvl1pPr marL="5334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ea typeface="+mn-ea"/>
          <a:cs typeface="+mn-cs"/>
        </a:defRPr>
      </a:lvl1pPr>
      <a:lvl2pPr marL="9906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defRPr>
      </a:lvl2pPr>
      <a:lvl3pPr marL="1371600" indent="-457200" algn="l" rtl="0" eaLnBrk="0" fontAlgn="base" hangingPunct="0">
        <a:spcBef>
          <a:spcPct val="20000"/>
        </a:spcBef>
        <a:spcAft>
          <a:spcPct val="0"/>
        </a:spcAft>
        <a:buClr>
          <a:srgbClr val="FF9900"/>
        </a:buClr>
        <a:buFont typeface="Wingdings" pitchFamily="2" charset="2"/>
        <a:buChar char="§"/>
        <a:defRPr sz="2400">
          <a:solidFill>
            <a:schemeClr val="tx1"/>
          </a:solidFill>
          <a:latin typeface="Arial" charset="0"/>
        </a:defRPr>
      </a:lvl3pPr>
      <a:lvl4pPr marL="1752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defRPr>
      </a:lvl4pPr>
      <a:lvl5pPr marL="22098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defRPr>
      </a:lvl5pPr>
      <a:lvl6pPr marL="26670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descr="wmo_ppt_2012_last.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8"/>
          <p:cNvSpPr>
            <a:spLocks noGrp="1" noChangeArrowheads="1"/>
          </p:cNvSpPr>
          <p:nvPr>
            <p:ph type="body" idx="1"/>
          </p:nvPr>
        </p:nvSpPr>
        <p:spPr bwMode="auto">
          <a:xfrm>
            <a:off x="179388" y="4365625"/>
            <a:ext cx="87852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This space can be used for contact information</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9226" name="Rectangle 10"/>
          <p:cNvSpPr>
            <a:spLocks noGrp="1" noChangeArrowheads="1"/>
          </p:cNvSpPr>
          <p:nvPr>
            <p:ph type="ftr" sz="quarter" idx="3"/>
          </p:nvPr>
        </p:nvSpPr>
        <p:spPr bwMode="auto">
          <a:xfrm>
            <a:off x="2484438" y="6462713"/>
            <a:ext cx="24479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r>
              <a:rPr lang="en-US"/>
              <a:t>test footer</a:t>
            </a:r>
          </a:p>
        </p:txBody>
      </p:sp>
      <p:sp>
        <p:nvSpPr>
          <p:cNvPr id="9227" name="Rectangle 11"/>
          <p:cNvSpPr>
            <a:spLocks noGrp="1" noChangeArrowheads="1"/>
          </p:cNvSpPr>
          <p:nvPr>
            <p:ph type="sldNum" sz="quarter" idx="4"/>
          </p:nvPr>
        </p:nvSpPr>
        <p:spPr bwMode="auto">
          <a:xfrm>
            <a:off x="5148263" y="6462713"/>
            <a:ext cx="190500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lvl1pPr>
          </a:lstStyle>
          <a:p>
            <a:pPr>
              <a:defRPr/>
            </a:pPr>
            <a:fld id="{CC04AF45-DAB3-48CE-AA4C-BC8D88911243}" type="slidenum">
              <a:rPr lang="en-US" altLang="en-US"/>
              <a:pPr>
                <a:defRPr/>
              </a:pPr>
              <a:t>‹#›</a:t>
            </a:fld>
            <a:endParaRPr lang="en-US" altLang="en-US"/>
          </a:p>
        </p:txBody>
      </p:sp>
      <p:sp>
        <p:nvSpPr>
          <p:cNvPr id="2054" name="Rectangle 13"/>
          <p:cNvSpPr>
            <a:spLocks noGrp="1" noChangeArrowheads="1"/>
          </p:cNvSpPr>
          <p:nvPr>
            <p:ph type="title"/>
          </p:nvPr>
        </p:nvSpPr>
        <p:spPr bwMode="auto">
          <a:xfrm>
            <a:off x="250825" y="3573463"/>
            <a:ext cx="87137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Thank you for your attention</a:t>
            </a:r>
          </a:p>
        </p:txBody>
      </p:sp>
      <p:sp>
        <p:nvSpPr>
          <p:cNvPr id="3079" name="Title 9"/>
          <p:cNvSpPr txBox="1">
            <a:spLocks/>
          </p:cNvSpPr>
          <p:nvPr/>
        </p:nvSpPr>
        <p:spPr bwMode="auto">
          <a:xfrm>
            <a:off x="117475" y="6380163"/>
            <a:ext cx="114141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2400">
                <a:solidFill>
                  <a:schemeClr val="tx1"/>
                </a:solidFill>
                <a:latin typeface="Arial" charset="0"/>
              </a:defRPr>
            </a:lvl1pPr>
            <a:lvl2pPr marL="742950" indent="-285750" defTabSz="457200">
              <a:defRPr sz="2400">
                <a:solidFill>
                  <a:schemeClr val="tx1"/>
                </a:solidFill>
                <a:latin typeface="Arial" charset="0"/>
              </a:defRPr>
            </a:lvl2pPr>
            <a:lvl3pPr marL="1143000" indent="-228600" defTabSz="457200">
              <a:defRPr sz="2400">
                <a:solidFill>
                  <a:schemeClr val="tx1"/>
                </a:solidFill>
                <a:latin typeface="Arial" charset="0"/>
              </a:defRPr>
            </a:lvl3pPr>
            <a:lvl4pPr marL="1600200" indent="-228600" defTabSz="457200">
              <a:defRPr sz="2400">
                <a:solidFill>
                  <a:schemeClr val="tx1"/>
                </a:solidFill>
                <a:latin typeface="Arial" charset="0"/>
              </a:defRPr>
            </a:lvl4pPr>
            <a:lvl5pPr marL="2057400" indent="-228600" defTabSz="457200">
              <a:defRPr sz="2400">
                <a:solidFill>
                  <a:schemeClr val="tx1"/>
                </a:solidFill>
                <a:latin typeface="Arial" charset="0"/>
              </a:defRPr>
            </a:lvl5pPr>
            <a:lvl6pPr marL="25146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eaLnBrk="1" hangingPunct="1">
              <a:spcBef>
                <a:spcPct val="0"/>
              </a:spcBef>
              <a:buClrTx/>
              <a:buFontTx/>
              <a:buNone/>
              <a:defRPr/>
            </a:pPr>
            <a:r>
              <a:rPr lang="en-US" sz="1200" smtClean="0">
                <a:cs typeface="Arial" charset="0"/>
              </a:rPr>
              <a:t>www.wmo.int</a:t>
            </a:r>
          </a:p>
        </p:txBody>
      </p:sp>
    </p:spTree>
  </p:cSld>
  <p:clrMap bg1="lt1" tx1="dk1" bg2="lt2" tx2="dk2" accent1="accent1" accent2="accent2" accent3="accent3" accent4="accent4" accent5="accent5" accent6="accent6" hlink="hlink" folHlink="folHlink"/>
  <p:sldLayoutIdLst>
    <p:sldLayoutId id="2147485215" r:id="rId1"/>
    <p:sldLayoutId id="2147485216" r:id="rId2"/>
    <p:sldLayoutId id="2147485217" r:id="rId3"/>
    <p:sldLayoutId id="2147485218" r:id="rId4"/>
    <p:sldLayoutId id="2147485219" r:id="rId5"/>
    <p:sldLayoutId id="2147485220" r:id="rId6"/>
    <p:sldLayoutId id="2147485221" r:id="rId7"/>
    <p:sldLayoutId id="2147485222" r:id="rId8"/>
    <p:sldLayoutId id="2147485223" r:id="rId9"/>
    <p:sldLayoutId id="2147485224" r:id="rId10"/>
    <p:sldLayoutId id="2147485225" r:id="rId11"/>
  </p:sldLayoutIdLst>
  <p:hf hdr="0" dt="0"/>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Arial Narrow" pitchFamily="34" charset="0"/>
        </a:defRPr>
      </a:lvl2pPr>
      <a:lvl3pPr algn="ctr" rtl="0" eaLnBrk="0" fontAlgn="base" hangingPunct="0">
        <a:spcBef>
          <a:spcPct val="0"/>
        </a:spcBef>
        <a:spcAft>
          <a:spcPct val="0"/>
        </a:spcAft>
        <a:defRPr sz="4000">
          <a:solidFill>
            <a:schemeClr val="bg1"/>
          </a:solidFill>
          <a:latin typeface="Arial Narrow" pitchFamily="34" charset="0"/>
        </a:defRPr>
      </a:lvl3pPr>
      <a:lvl4pPr algn="ctr" rtl="0" eaLnBrk="0" fontAlgn="base" hangingPunct="0">
        <a:spcBef>
          <a:spcPct val="0"/>
        </a:spcBef>
        <a:spcAft>
          <a:spcPct val="0"/>
        </a:spcAft>
        <a:defRPr sz="4000">
          <a:solidFill>
            <a:schemeClr val="bg1"/>
          </a:solidFill>
          <a:latin typeface="Arial Narrow" pitchFamily="34" charset="0"/>
        </a:defRPr>
      </a:lvl4pPr>
      <a:lvl5pPr algn="ctr" rtl="0" eaLnBrk="0" fontAlgn="base" hangingPunct="0">
        <a:spcBef>
          <a:spcPct val="0"/>
        </a:spcBef>
        <a:spcAft>
          <a:spcPct val="0"/>
        </a:spcAft>
        <a:defRPr sz="4000">
          <a:solidFill>
            <a:schemeClr val="bg1"/>
          </a:solidFill>
          <a:latin typeface="Arial Narrow" pitchFamily="34" charset="0"/>
        </a:defRPr>
      </a:lvl5pPr>
      <a:lvl6pPr marL="457200" algn="l" rtl="0" fontAlgn="base">
        <a:spcBef>
          <a:spcPct val="0"/>
        </a:spcBef>
        <a:spcAft>
          <a:spcPct val="0"/>
        </a:spcAft>
        <a:defRPr sz="3200">
          <a:solidFill>
            <a:schemeClr val="tx2"/>
          </a:solidFill>
          <a:latin typeface="Arial Narrow" pitchFamily="34" charset="0"/>
        </a:defRPr>
      </a:lvl6pPr>
      <a:lvl7pPr marL="914400" algn="l" rtl="0" fontAlgn="base">
        <a:spcBef>
          <a:spcPct val="0"/>
        </a:spcBef>
        <a:spcAft>
          <a:spcPct val="0"/>
        </a:spcAft>
        <a:defRPr sz="3200">
          <a:solidFill>
            <a:schemeClr val="tx2"/>
          </a:solidFill>
          <a:latin typeface="Arial Narrow" pitchFamily="34" charset="0"/>
        </a:defRPr>
      </a:lvl7pPr>
      <a:lvl8pPr marL="1371600" algn="l" rtl="0" fontAlgn="base">
        <a:spcBef>
          <a:spcPct val="0"/>
        </a:spcBef>
        <a:spcAft>
          <a:spcPct val="0"/>
        </a:spcAft>
        <a:defRPr sz="3200">
          <a:solidFill>
            <a:schemeClr val="tx2"/>
          </a:solidFill>
          <a:latin typeface="Arial Narrow" pitchFamily="34" charset="0"/>
        </a:defRPr>
      </a:lvl8pPr>
      <a:lvl9pPr marL="1828800" algn="l" rtl="0" fontAlgn="base">
        <a:spcBef>
          <a:spcPct val="0"/>
        </a:spcBef>
        <a:spcAft>
          <a:spcPct val="0"/>
        </a:spcAft>
        <a:defRPr sz="32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2000">
          <a:solidFill>
            <a:schemeClr val="bg1"/>
          </a:solidFill>
          <a:latin typeface="Arial" charset="0"/>
          <a:ea typeface="+mn-ea"/>
          <a:cs typeface="+mn-cs"/>
        </a:defRPr>
      </a:lvl1pPr>
      <a:lvl2pPr marL="742950" indent="-285750" algn="ctr" rtl="0" eaLnBrk="0" fontAlgn="base" hangingPunct="0">
        <a:spcBef>
          <a:spcPct val="20000"/>
        </a:spcBef>
        <a:spcAft>
          <a:spcPct val="0"/>
        </a:spcAft>
        <a:buClr>
          <a:srgbClr val="FF9900"/>
        </a:buClr>
        <a:buFont typeface="Wingdings" pitchFamily="2" charset="2"/>
        <a:buChar char="§"/>
        <a:defRPr sz="2800">
          <a:solidFill>
            <a:schemeClr val="bg1"/>
          </a:solidFill>
          <a:latin typeface="Arial" charset="0"/>
        </a:defRPr>
      </a:lvl2pPr>
      <a:lvl3pPr marL="1143000" indent="-228600" algn="ctr" rtl="0" eaLnBrk="0" fontAlgn="base" hangingPunct="0">
        <a:spcBef>
          <a:spcPct val="20000"/>
        </a:spcBef>
        <a:spcAft>
          <a:spcPct val="0"/>
        </a:spcAft>
        <a:buClr>
          <a:srgbClr val="FF9900"/>
        </a:buClr>
        <a:buFont typeface="Wingdings" pitchFamily="2" charset="2"/>
        <a:buChar char="§"/>
        <a:defRPr sz="2400">
          <a:solidFill>
            <a:schemeClr val="bg1"/>
          </a:solidFill>
          <a:latin typeface="Arial" charset="0"/>
        </a:defRPr>
      </a:lvl3pPr>
      <a:lvl4pPr marL="16002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4pPr>
      <a:lvl5pPr marL="20574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44" descr="Wappe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775" y="387350"/>
            <a:ext cx="292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3"/>
          <p:cNvSpPr txBox="1">
            <a:spLocks noChangeArrowheads="1"/>
          </p:cNvSpPr>
          <p:nvPr/>
        </p:nvSpPr>
        <p:spPr bwMode="auto">
          <a:xfrm>
            <a:off x="6732588" y="6597650"/>
            <a:ext cx="2266950" cy="12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lgn="r">
              <a:lnSpc>
                <a:spcPct val="105000"/>
              </a:lnSpc>
              <a:buClrTx/>
              <a:buFontTx/>
              <a:buNone/>
              <a:defRPr/>
            </a:pPr>
            <a:fld id="{CDA5AD63-91AD-4CAF-A067-FD622E89FA17}" type="slidenum">
              <a:rPr lang="de-CH" sz="800" smtClean="0">
                <a:solidFill>
                  <a:srgbClr val="000000"/>
                </a:solidFill>
              </a:rPr>
              <a:pPr algn="r">
                <a:lnSpc>
                  <a:spcPct val="105000"/>
                </a:lnSpc>
                <a:buClrTx/>
                <a:buFontTx/>
                <a:buNone/>
                <a:defRPr/>
              </a:pPr>
              <a:t>‹#›</a:t>
            </a:fld>
            <a:r>
              <a:rPr lang="de-CH" sz="800" dirty="0" smtClean="0">
                <a:solidFill>
                  <a:srgbClr val="000000"/>
                </a:solidFill>
              </a:rPr>
              <a:t>  (Autor) </a:t>
            </a:r>
          </a:p>
        </p:txBody>
      </p:sp>
    </p:spTree>
  </p:cSld>
  <p:clrMap bg1="lt1" tx1="dk1" bg2="lt2" tx2="dk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100">
          <a:solidFill>
            <a:schemeClr val="tx1"/>
          </a:solidFill>
          <a:latin typeface="+mn-lt"/>
        </a:defRPr>
      </a:lvl2pPr>
      <a:lvl3pPr marL="1143000" indent="-228600" algn="l" rtl="0" eaLnBrk="0" fontAlgn="base" hangingPunct="0">
        <a:spcBef>
          <a:spcPct val="20000"/>
        </a:spcBef>
        <a:spcAft>
          <a:spcPct val="0"/>
        </a:spcAft>
        <a:buClr>
          <a:srgbClr val="B2B2B2"/>
        </a:buClr>
        <a:buChar char="•"/>
        <a:defRPr sz="2100">
          <a:solidFill>
            <a:schemeClr val="tx1"/>
          </a:solidFill>
          <a:latin typeface="+mn-lt"/>
        </a:defRPr>
      </a:lvl3pPr>
      <a:lvl4pPr marL="1600200" indent="-228600" algn="l" rtl="0" eaLnBrk="0" fontAlgn="base" hangingPunct="0">
        <a:spcBef>
          <a:spcPct val="20000"/>
        </a:spcBef>
        <a:spcAft>
          <a:spcPct val="0"/>
        </a:spcAft>
        <a:buClr>
          <a:srgbClr val="C0C0C0"/>
        </a:buClr>
        <a:buChar char="•"/>
        <a:defRPr sz="2100">
          <a:solidFill>
            <a:schemeClr val="tx1"/>
          </a:solidFill>
          <a:latin typeface="+mn-lt"/>
        </a:defRPr>
      </a:lvl4pPr>
      <a:lvl5pPr marL="2057400" indent="-228600" algn="l" rtl="0" eaLnBrk="0" fontAlgn="base" hangingPunct="0">
        <a:spcBef>
          <a:spcPct val="20000"/>
        </a:spcBef>
        <a:spcAft>
          <a:spcPct val="0"/>
        </a:spcAft>
        <a:buClr>
          <a:srgbClr val="DDDDDD"/>
        </a:buClr>
        <a:buChar char="•"/>
        <a:defRPr sz="2100">
          <a:solidFill>
            <a:schemeClr val="tx1"/>
          </a:solidFill>
          <a:latin typeface="+mn-lt"/>
        </a:defRPr>
      </a:lvl5pPr>
      <a:lvl6pPr marL="2514600" indent="-228600" algn="l" rtl="0" fontAlgn="base">
        <a:spcBef>
          <a:spcPct val="20000"/>
        </a:spcBef>
        <a:spcAft>
          <a:spcPct val="0"/>
        </a:spcAft>
        <a:buClr>
          <a:srgbClr val="DDDDDD"/>
        </a:buClr>
        <a:buChar char="•"/>
        <a:defRPr sz="2100">
          <a:solidFill>
            <a:schemeClr val="tx1"/>
          </a:solidFill>
          <a:latin typeface="+mn-lt"/>
        </a:defRPr>
      </a:lvl6pPr>
      <a:lvl7pPr marL="2971800" indent="-228600" algn="l" rtl="0" fontAlgn="base">
        <a:spcBef>
          <a:spcPct val="20000"/>
        </a:spcBef>
        <a:spcAft>
          <a:spcPct val="0"/>
        </a:spcAft>
        <a:buClr>
          <a:srgbClr val="DDDDDD"/>
        </a:buClr>
        <a:buChar char="•"/>
        <a:defRPr sz="2100">
          <a:solidFill>
            <a:schemeClr val="tx1"/>
          </a:solidFill>
          <a:latin typeface="+mn-lt"/>
        </a:defRPr>
      </a:lvl7pPr>
      <a:lvl8pPr marL="3429000" indent="-228600" algn="l" rtl="0" fontAlgn="base">
        <a:spcBef>
          <a:spcPct val="20000"/>
        </a:spcBef>
        <a:spcAft>
          <a:spcPct val="0"/>
        </a:spcAft>
        <a:buClr>
          <a:srgbClr val="DDDDDD"/>
        </a:buClr>
        <a:buChar char="•"/>
        <a:defRPr sz="2100">
          <a:solidFill>
            <a:schemeClr val="tx1"/>
          </a:solidFill>
          <a:latin typeface="+mn-lt"/>
        </a:defRPr>
      </a:lvl8pPr>
      <a:lvl9pPr marL="3886200" indent="-228600" algn="l" rtl="0" fontAlgn="base">
        <a:spcBef>
          <a:spcPct val="20000"/>
        </a:spcBef>
        <a:spcAft>
          <a:spcPct val="0"/>
        </a:spcAft>
        <a:buClr>
          <a:srgbClr val="DDDDDD"/>
        </a:buClr>
        <a:buChar char="•"/>
        <a:defRPr sz="21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3" descr="wmo_ppt_2012.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4100"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0"/>
            <a:r>
              <a:rPr lang="en-US" altLang="de-DE" smtClean="0"/>
              <a:t>First level</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4582" name="Rectangle 6"/>
          <p:cNvSpPr>
            <a:spLocks noGrp="1" noChangeArrowheads="1"/>
          </p:cNvSpPr>
          <p:nvPr>
            <p:ph type="ftr" sz="quarter" idx="3"/>
          </p:nvPr>
        </p:nvSpPr>
        <p:spPr bwMode="auto">
          <a:xfrm>
            <a:off x="1042988" y="6453188"/>
            <a:ext cx="4465637"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rgbClr val="000000"/>
                </a:solidFill>
                <a:latin typeface="Arial" charset="0"/>
              </a:defRPr>
            </a:lvl1pPr>
          </a:lstStyle>
          <a:p>
            <a:pPr>
              <a:defRPr/>
            </a:pPr>
            <a:r>
              <a:rPr lang="en-US"/>
              <a:t>test footer</a:t>
            </a:r>
          </a:p>
        </p:txBody>
      </p:sp>
      <p:sp>
        <p:nvSpPr>
          <p:cNvPr id="24583" name="Rectangle 7"/>
          <p:cNvSpPr>
            <a:spLocks noGrp="1" noChangeArrowheads="1"/>
          </p:cNvSpPr>
          <p:nvPr>
            <p:ph type="sldNum" sz="quarter" idx="4"/>
          </p:nvPr>
        </p:nvSpPr>
        <p:spPr bwMode="auto">
          <a:xfrm>
            <a:off x="5867400" y="6478588"/>
            <a:ext cx="11525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solidFill>
                  <a:srgbClr val="000000"/>
                </a:solidFill>
              </a:defRPr>
            </a:lvl1pPr>
          </a:lstStyle>
          <a:p>
            <a:pPr>
              <a:defRPr/>
            </a:pPr>
            <a:fld id="{5685B0CD-ED48-4C2C-9049-63AE9A0559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257" r:id="rId1"/>
    <p:sldLayoutId id="2147485258" r:id="rId2"/>
    <p:sldLayoutId id="2147485226" r:id="rId3"/>
    <p:sldLayoutId id="2147485227" r:id="rId4"/>
    <p:sldLayoutId id="2147485228" r:id="rId5"/>
    <p:sldLayoutId id="2147485229" r:id="rId6"/>
    <p:sldLayoutId id="2147485230" r:id="rId7"/>
    <p:sldLayoutId id="2147485231" r:id="rId8"/>
    <p:sldLayoutId id="2147485232" r:id="rId9"/>
    <p:sldLayoutId id="2147485233" r:id="rId10"/>
    <p:sldLayoutId id="2147485234" r:id="rId11"/>
    <p:sldLayoutId id="2147485235" r:id="rId12"/>
  </p:sldLayoutIdLst>
  <p:hf hdr="0" dt="0"/>
  <p:txStyles>
    <p:titleStyle>
      <a:lvl1pPr algn="l" rtl="0" eaLnBrk="0" fontAlgn="base" hangingPunct="0">
        <a:spcBef>
          <a:spcPct val="0"/>
        </a:spcBef>
        <a:spcAft>
          <a:spcPct val="0"/>
        </a:spcAft>
        <a:defRPr sz="3000">
          <a:solidFill>
            <a:schemeClr val="tx2"/>
          </a:solidFill>
          <a:latin typeface="Arial" charset="0"/>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Narrow" pitchFamily="34" charset="0"/>
        </a:defRPr>
      </a:lvl6pPr>
      <a:lvl7pPr marL="914400" algn="l" rtl="0" eaLnBrk="0" fontAlgn="base" hangingPunct="0">
        <a:spcBef>
          <a:spcPct val="0"/>
        </a:spcBef>
        <a:spcAft>
          <a:spcPct val="0"/>
        </a:spcAft>
        <a:defRPr sz="3200">
          <a:solidFill>
            <a:schemeClr val="tx2"/>
          </a:solidFill>
          <a:latin typeface="Arial Narrow" pitchFamily="34" charset="0"/>
        </a:defRPr>
      </a:lvl7pPr>
      <a:lvl8pPr marL="1371600" algn="l" rtl="0" eaLnBrk="0" fontAlgn="base" hangingPunct="0">
        <a:spcBef>
          <a:spcPct val="0"/>
        </a:spcBef>
        <a:spcAft>
          <a:spcPct val="0"/>
        </a:spcAft>
        <a:defRPr sz="3200">
          <a:solidFill>
            <a:schemeClr val="tx2"/>
          </a:solidFill>
          <a:latin typeface="Arial Narrow" pitchFamily="34" charset="0"/>
        </a:defRPr>
      </a:lvl8pPr>
      <a:lvl9pPr marL="1828800" algn="l" rtl="0" eaLnBrk="0" fontAlgn="base" hangingPunct="0">
        <a:spcBef>
          <a:spcPct val="0"/>
        </a:spcBef>
        <a:spcAft>
          <a:spcPct val="0"/>
        </a:spcAft>
        <a:defRPr sz="3200">
          <a:solidFill>
            <a:schemeClr val="tx2"/>
          </a:solidFill>
          <a:latin typeface="Arial Narrow" pitchFamily="34" charset="0"/>
        </a:defRPr>
      </a:lvl9pPr>
    </p:titleStyle>
    <p:bodyStyle>
      <a:lvl1pPr marL="5334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ea typeface="+mn-ea"/>
          <a:cs typeface="+mn-cs"/>
        </a:defRPr>
      </a:lvl1pPr>
      <a:lvl2pPr marL="9906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defRPr>
      </a:lvl2pPr>
      <a:lvl3pPr marL="1371600" indent="-457200" algn="l" rtl="0" eaLnBrk="0" fontAlgn="base" hangingPunct="0">
        <a:spcBef>
          <a:spcPct val="20000"/>
        </a:spcBef>
        <a:spcAft>
          <a:spcPct val="0"/>
        </a:spcAft>
        <a:buClr>
          <a:srgbClr val="FF9900"/>
        </a:buClr>
        <a:buFont typeface="Wingdings" pitchFamily="2" charset="2"/>
        <a:buChar char="§"/>
        <a:defRPr sz="2400">
          <a:solidFill>
            <a:schemeClr val="tx1"/>
          </a:solidFill>
          <a:latin typeface="Arial" charset="0"/>
        </a:defRPr>
      </a:lvl3pPr>
      <a:lvl4pPr marL="1752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defRPr>
      </a:lvl4pPr>
      <a:lvl5pPr marL="22098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defRPr>
      </a:lvl5pPr>
      <a:lvl6pPr marL="26670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3" descr="wmo_ppt_2012_last.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8"/>
          <p:cNvSpPr>
            <a:spLocks noGrp="1" noChangeArrowheads="1"/>
          </p:cNvSpPr>
          <p:nvPr>
            <p:ph type="body" idx="1"/>
          </p:nvPr>
        </p:nvSpPr>
        <p:spPr bwMode="auto">
          <a:xfrm>
            <a:off x="179388" y="4365625"/>
            <a:ext cx="87852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This space can be used for contact information</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9226" name="Rectangle 10"/>
          <p:cNvSpPr>
            <a:spLocks noGrp="1" noChangeArrowheads="1"/>
          </p:cNvSpPr>
          <p:nvPr>
            <p:ph type="ftr" sz="quarter" idx="3"/>
          </p:nvPr>
        </p:nvSpPr>
        <p:spPr bwMode="auto">
          <a:xfrm>
            <a:off x="2484438" y="6462713"/>
            <a:ext cx="24479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rgbClr val="000000"/>
                </a:solidFill>
                <a:latin typeface="Arial" charset="0"/>
              </a:defRPr>
            </a:lvl1pPr>
          </a:lstStyle>
          <a:p>
            <a:pPr>
              <a:defRPr/>
            </a:pPr>
            <a:r>
              <a:rPr lang="en-US"/>
              <a:t>test footer</a:t>
            </a:r>
          </a:p>
        </p:txBody>
      </p:sp>
      <p:sp>
        <p:nvSpPr>
          <p:cNvPr id="9227" name="Rectangle 11"/>
          <p:cNvSpPr>
            <a:spLocks noGrp="1" noChangeArrowheads="1"/>
          </p:cNvSpPr>
          <p:nvPr>
            <p:ph type="sldNum" sz="quarter" idx="4"/>
          </p:nvPr>
        </p:nvSpPr>
        <p:spPr bwMode="auto">
          <a:xfrm>
            <a:off x="5148263" y="6462713"/>
            <a:ext cx="190500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solidFill>
                  <a:srgbClr val="000000"/>
                </a:solidFill>
              </a:defRPr>
            </a:lvl1pPr>
          </a:lstStyle>
          <a:p>
            <a:pPr>
              <a:defRPr/>
            </a:pPr>
            <a:fld id="{657608B3-D46E-48C1-A33B-1F63ED40BD8E}" type="slidenum">
              <a:rPr lang="en-US" altLang="en-US"/>
              <a:pPr>
                <a:defRPr/>
              </a:pPr>
              <a:t>‹#›</a:t>
            </a:fld>
            <a:endParaRPr lang="en-US" altLang="en-US"/>
          </a:p>
        </p:txBody>
      </p:sp>
      <p:sp>
        <p:nvSpPr>
          <p:cNvPr id="5126" name="Rectangle 13"/>
          <p:cNvSpPr>
            <a:spLocks noGrp="1" noChangeArrowheads="1"/>
          </p:cNvSpPr>
          <p:nvPr>
            <p:ph type="title"/>
          </p:nvPr>
        </p:nvSpPr>
        <p:spPr bwMode="auto">
          <a:xfrm>
            <a:off x="250825" y="3573463"/>
            <a:ext cx="87137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Thank you for your attention</a:t>
            </a:r>
          </a:p>
        </p:txBody>
      </p:sp>
      <p:sp>
        <p:nvSpPr>
          <p:cNvPr id="3079" name="Title 9"/>
          <p:cNvSpPr txBox="1">
            <a:spLocks/>
          </p:cNvSpPr>
          <p:nvPr/>
        </p:nvSpPr>
        <p:spPr bwMode="auto">
          <a:xfrm>
            <a:off x="117475" y="6380163"/>
            <a:ext cx="114141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2400">
                <a:solidFill>
                  <a:schemeClr val="tx1"/>
                </a:solidFill>
                <a:latin typeface="Arial" charset="0"/>
              </a:defRPr>
            </a:lvl1pPr>
            <a:lvl2pPr marL="742950" indent="-285750" defTabSz="457200">
              <a:defRPr sz="2400">
                <a:solidFill>
                  <a:schemeClr val="tx1"/>
                </a:solidFill>
                <a:latin typeface="Arial" charset="0"/>
              </a:defRPr>
            </a:lvl2pPr>
            <a:lvl3pPr marL="1143000" indent="-228600" defTabSz="457200">
              <a:defRPr sz="2400">
                <a:solidFill>
                  <a:schemeClr val="tx1"/>
                </a:solidFill>
                <a:latin typeface="Arial" charset="0"/>
              </a:defRPr>
            </a:lvl3pPr>
            <a:lvl4pPr marL="1600200" indent="-228600" defTabSz="457200">
              <a:defRPr sz="2400">
                <a:solidFill>
                  <a:schemeClr val="tx1"/>
                </a:solidFill>
                <a:latin typeface="Arial" charset="0"/>
              </a:defRPr>
            </a:lvl4pPr>
            <a:lvl5pPr marL="2057400" indent="-228600" defTabSz="457200">
              <a:defRPr sz="2400">
                <a:solidFill>
                  <a:schemeClr val="tx1"/>
                </a:solidFill>
                <a:latin typeface="Arial" charset="0"/>
              </a:defRPr>
            </a:lvl5pPr>
            <a:lvl6pPr marL="25146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eaLnBrk="1" hangingPunct="1">
              <a:spcBef>
                <a:spcPct val="0"/>
              </a:spcBef>
              <a:buClrTx/>
              <a:buFontTx/>
              <a:buNone/>
              <a:defRPr/>
            </a:pPr>
            <a:r>
              <a:rPr lang="en-US" sz="1200" smtClean="0">
                <a:solidFill>
                  <a:srgbClr val="000000"/>
                </a:solidFill>
                <a:cs typeface="Arial" charset="0"/>
              </a:rPr>
              <a:t>www.wmo.int</a:t>
            </a:r>
          </a:p>
        </p:txBody>
      </p:sp>
    </p:spTree>
  </p:cSld>
  <p:clrMap bg1="lt1" tx1="dk1" bg2="lt2" tx2="dk2" accent1="accent1" accent2="accent2" accent3="accent3" accent4="accent4" accent5="accent5" accent6="accent6" hlink="hlink" folHlink="folHlink"/>
  <p:sldLayoutIdLst>
    <p:sldLayoutId id="2147485236" r:id="rId1"/>
    <p:sldLayoutId id="2147485237" r:id="rId2"/>
    <p:sldLayoutId id="2147485238" r:id="rId3"/>
    <p:sldLayoutId id="2147485239" r:id="rId4"/>
    <p:sldLayoutId id="2147485240" r:id="rId5"/>
    <p:sldLayoutId id="2147485241" r:id="rId6"/>
    <p:sldLayoutId id="2147485242" r:id="rId7"/>
    <p:sldLayoutId id="2147485243" r:id="rId8"/>
    <p:sldLayoutId id="2147485244" r:id="rId9"/>
    <p:sldLayoutId id="2147485245" r:id="rId10"/>
    <p:sldLayoutId id="2147485246" r:id="rId11"/>
  </p:sldLayoutIdLst>
  <p:hf hdr="0" dt="0"/>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Arial Narrow" pitchFamily="34" charset="0"/>
        </a:defRPr>
      </a:lvl2pPr>
      <a:lvl3pPr algn="ctr" rtl="0" eaLnBrk="0" fontAlgn="base" hangingPunct="0">
        <a:spcBef>
          <a:spcPct val="0"/>
        </a:spcBef>
        <a:spcAft>
          <a:spcPct val="0"/>
        </a:spcAft>
        <a:defRPr sz="4000">
          <a:solidFill>
            <a:schemeClr val="bg1"/>
          </a:solidFill>
          <a:latin typeface="Arial Narrow" pitchFamily="34" charset="0"/>
        </a:defRPr>
      </a:lvl3pPr>
      <a:lvl4pPr algn="ctr" rtl="0" eaLnBrk="0" fontAlgn="base" hangingPunct="0">
        <a:spcBef>
          <a:spcPct val="0"/>
        </a:spcBef>
        <a:spcAft>
          <a:spcPct val="0"/>
        </a:spcAft>
        <a:defRPr sz="4000">
          <a:solidFill>
            <a:schemeClr val="bg1"/>
          </a:solidFill>
          <a:latin typeface="Arial Narrow" pitchFamily="34" charset="0"/>
        </a:defRPr>
      </a:lvl4pPr>
      <a:lvl5pPr algn="ctr" rtl="0" eaLnBrk="0" fontAlgn="base" hangingPunct="0">
        <a:spcBef>
          <a:spcPct val="0"/>
        </a:spcBef>
        <a:spcAft>
          <a:spcPct val="0"/>
        </a:spcAft>
        <a:defRPr sz="4000">
          <a:solidFill>
            <a:schemeClr val="bg1"/>
          </a:solidFill>
          <a:latin typeface="Arial Narrow" pitchFamily="34" charset="0"/>
        </a:defRPr>
      </a:lvl5pPr>
      <a:lvl6pPr marL="457200" algn="l" rtl="0" fontAlgn="base">
        <a:spcBef>
          <a:spcPct val="0"/>
        </a:spcBef>
        <a:spcAft>
          <a:spcPct val="0"/>
        </a:spcAft>
        <a:defRPr sz="3200">
          <a:solidFill>
            <a:schemeClr val="tx2"/>
          </a:solidFill>
          <a:latin typeface="Arial Narrow" pitchFamily="34" charset="0"/>
        </a:defRPr>
      </a:lvl6pPr>
      <a:lvl7pPr marL="914400" algn="l" rtl="0" fontAlgn="base">
        <a:spcBef>
          <a:spcPct val="0"/>
        </a:spcBef>
        <a:spcAft>
          <a:spcPct val="0"/>
        </a:spcAft>
        <a:defRPr sz="3200">
          <a:solidFill>
            <a:schemeClr val="tx2"/>
          </a:solidFill>
          <a:latin typeface="Arial Narrow" pitchFamily="34" charset="0"/>
        </a:defRPr>
      </a:lvl7pPr>
      <a:lvl8pPr marL="1371600" algn="l" rtl="0" fontAlgn="base">
        <a:spcBef>
          <a:spcPct val="0"/>
        </a:spcBef>
        <a:spcAft>
          <a:spcPct val="0"/>
        </a:spcAft>
        <a:defRPr sz="3200">
          <a:solidFill>
            <a:schemeClr val="tx2"/>
          </a:solidFill>
          <a:latin typeface="Arial Narrow" pitchFamily="34" charset="0"/>
        </a:defRPr>
      </a:lvl8pPr>
      <a:lvl9pPr marL="1828800" algn="l" rtl="0" fontAlgn="base">
        <a:spcBef>
          <a:spcPct val="0"/>
        </a:spcBef>
        <a:spcAft>
          <a:spcPct val="0"/>
        </a:spcAft>
        <a:defRPr sz="32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2000">
          <a:solidFill>
            <a:schemeClr val="bg1"/>
          </a:solidFill>
          <a:latin typeface="Arial" charset="0"/>
          <a:ea typeface="+mn-ea"/>
          <a:cs typeface="+mn-cs"/>
        </a:defRPr>
      </a:lvl1pPr>
      <a:lvl2pPr marL="742950" indent="-285750" algn="ctr" rtl="0" eaLnBrk="0" fontAlgn="base" hangingPunct="0">
        <a:spcBef>
          <a:spcPct val="20000"/>
        </a:spcBef>
        <a:spcAft>
          <a:spcPct val="0"/>
        </a:spcAft>
        <a:buClr>
          <a:srgbClr val="FF9900"/>
        </a:buClr>
        <a:buFont typeface="Wingdings" pitchFamily="2" charset="2"/>
        <a:buChar char="§"/>
        <a:defRPr sz="2800">
          <a:solidFill>
            <a:schemeClr val="bg1"/>
          </a:solidFill>
          <a:latin typeface="Arial" charset="0"/>
        </a:defRPr>
      </a:lvl2pPr>
      <a:lvl3pPr marL="1143000" indent="-228600" algn="ctr" rtl="0" eaLnBrk="0" fontAlgn="base" hangingPunct="0">
        <a:spcBef>
          <a:spcPct val="20000"/>
        </a:spcBef>
        <a:spcAft>
          <a:spcPct val="0"/>
        </a:spcAft>
        <a:buClr>
          <a:srgbClr val="FF9900"/>
        </a:buClr>
        <a:buFont typeface="Wingdings" pitchFamily="2" charset="2"/>
        <a:buChar char="§"/>
        <a:defRPr sz="2400">
          <a:solidFill>
            <a:schemeClr val="bg1"/>
          </a:solidFill>
          <a:latin typeface="Arial" charset="0"/>
        </a:defRPr>
      </a:lvl3pPr>
      <a:lvl4pPr marL="16002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4pPr>
      <a:lvl5pPr marL="20574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3" descr="wmo_ppt_2012.jp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6148"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0"/>
            <a:r>
              <a:rPr lang="en-US" altLang="de-DE" smtClean="0"/>
              <a:t>First level</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4582" name="Rectangle 6"/>
          <p:cNvSpPr>
            <a:spLocks noGrp="1" noChangeArrowheads="1"/>
          </p:cNvSpPr>
          <p:nvPr>
            <p:ph type="ftr" sz="quarter" idx="3"/>
          </p:nvPr>
        </p:nvSpPr>
        <p:spPr bwMode="auto">
          <a:xfrm>
            <a:off x="1042988" y="6453188"/>
            <a:ext cx="4465637"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rgbClr val="000000"/>
                </a:solidFill>
                <a:ea typeface="ＭＳ Ｐゴシック" charset="0"/>
              </a:defRPr>
            </a:lvl1pPr>
          </a:lstStyle>
          <a:p>
            <a:pPr>
              <a:defRPr/>
            </a:pPr>
            <a:r>
              <a:rPr lang="en-US"/>
              <a:t>ICG-WIGOS-3, 10-14 Feb 2014</a:t>
            </a:r>
          </a:p>
        </p:txBody>
      </p:sp>
      <p:sp>
        <p:nvSpPr>
          <p:cNvPr id="24583" name="Rectangle 7"/>
          <p:cNvSpPr>
            <a:spLocks noGrp="1" noChangeArrowheads="1"/>
          </p:cNvSpPr>
          <p:nvPr>
            <p:ph type="sldNum" sz="quarter" idx="4"/>
          </p:nvPr>
        </p:nvSpPr>
        <p:spPr bwMode="auto">
          <a:xfrm>
            <a:off x="5867400" y="6478588"/>
            <a:ext cx="11525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solidFill>
                  <a:srgbClr val="000000"/>
                </a:solidFill>
                <a:ea typeface="MS PGothic" pitchFamily="34" charset="-128"/>
              </a:defRPr>
            </a:lvl1pPr>
          </a:lstStyle>
          <a:p>
            <a:pPr>
              <a:defRPr/>
            </a:pPr>
            <a:fld id="{01297628-5906-4F30-B70A-DD3112D742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259" r:id="rId1"/>
    <p:sldLayoutId id="2147485260" r:id="rId2"/>
    <p:sldLayoutId id="2147485261" r:id="rId3"/>
    <p:sldLayoutId id="2147485262" r:id="rId4"/>
    <p:sldLayoutId id="2147485263" r:id="rId5"/>
    <p:sldLayoutId id="2147485264" r:id="rId6"/>
    <p:sldLayoutId id="2147485265" r:id="rId7"/>
    <p:sldLayoutId id="2147485266" r:id="rId8"/>
    <p:sldLayoutId id="2147485267" r:id="rId9"/>
    <p:sldLayoutId id="2147485268" r:id="rId10"/>
    <p:sldLayoutId id="2147485269" r:id="rId11"/>
    <p:sldLayoutId id="2147485270" r:id="rId12"/>
    <p:sldLayoutId id="2147485271" r:id="rId13"/>
    <p:sldLayoutId id="2147485272" r:id="rId14"/>
  </p:sldLayoutIdLst>
  <p:hf sldNum="0" hdr="0" dt="0"/>
  <p:txStyles>
    <p:titleStyle>
      <a:lvl1pPr algn="l" rtl="0" eaLnBrk="0" fontAlgn="base" hangingPunct="0">
        <a:spcBef>
          <a:spcPct val="0"/>
        </a:spcBef>
        <a:spcAft>
          <a:spcPct val="0"/>
        </a:spcAft>
        <a:defRPr sz="3000">
          <a:solidFill>
            <a:schemeClr val="tx2"/>
          </a:solidFill>
          <a:latin typeface="Arial" charset="0"/>
          <a:ea typeface="MS PGothic" pitchFamily="34" charset="-128"/>
          <a:cs typeface="+mj-cs"/>
        </a:defRPr>
      </a:lvl1pPr>
      <a:lvl2pPr algn="l" rtl="0" eaLnBrk="0" fontAlgn="base" hangingPunct="0">
        <a:spcBef>
          <a:spcPct val="0"/>
        </a:spcBef>
        <a:spcAft>
          <a:spcPct val="0"/>
        </a:spcAft>
        <a:defRPr sz="3000">
          <a:solidFill>
            <a:schemeClr val="tx2"/>
          </a:solidFill>
          <a:latin typeface="Arial" charset="0"/>
          <a:ea typeface="MS PGothic" pitchFamily="34" charset="-128"/>
        </a:defRPr>
      </a:lvl2pPr>
      <a:lvl3pPr algn="l" rtl="0" eaLnBrk="0" fontAlgn="base" hangingPunct="0">
        <a:spcBef>
          <a:spcPct val="0"/>
        </a:spcBef>
        <a:spcAft>
          <a:spcPct val="0"/>
        </a:spcAft>
        <a:defRPr sz="3000">
          <a:solidFill>
            <a:schemeClr val="tx2"/>
          </a:solidFill>
          <a:latin typeface="Arial" charset="0"/>
          <a:ea typeface="MS PGothic" pitchFamily="34" charset="-128"/>
        </a:defRPr>
      </a:lvl3pPr>
      <a:lvl4pPr algn="l" rtl="0" eaLnBrk="0" fontAlgn="base" hangingPunct="0">
        <a:spcBef>
          <a:spcPct val="0"/>
        </a:spcBef>
        <a:spcAft>
          <a:spcPct val="0"/>
        </a:spcAft>
        <a:defRPr sz="3000">
          <a:solidFill>
            <a:schemeClr val="tx2"/>
          </a:solidFill>
          <a:latin typeface="Arial" charset="0"/>
          <a:ea typeface="MS PGothic" pitchFamily="34" charset="-128"/>
        </a:defRPr>
      </a:lvl4pPr>
      <a:lvl5pPr algn="l" rtl="0" eaLnBrk="0" fontAlgn="base" hangingPunct="0">
        <a:spcBef>
          <a:spcPct val="0"/>
        </a:spcBef>
        <a:spcAft>
          <a:spcPct val="0"/>
        </a:spcAft>
        <a:defRPr sz="3000">
          <a:solidFill>
            <a:schemeClr val="tx2"/>
          </a:solidFill>
          <a:latin typeface="Arial" charset="0"/>
          <a:ea typeface="MS PGothic" pitchFamily="34" charset="-128"/>
        </a:defRPr>
      </a:lvl5pPr>
      <a:lvl6pPr marL="457200" algn="l" rtl="0" eaLnBrk="0" fontAlgn="base" hangingPunct="0">
        <a:spcBef>
          <a:spcPct val="0"/>
        </a:spcBef>
        <a:spcAft>
          <a:spcPct val="0"/>
        </a:spcAft>
        <a:defRPr sz="3200">
          <a:solidFill>
            <a:schemeClr val="tx2"/>
          </a:solidFill>
          <a:latin typeface="Arial Narrow" pitchFamily="34" charset="0"/>
        </a:defRPr>
      </a:lvl6pPr>
      <a:lvl7pPr marL="914400" algn="l" rtl="0" eaLnBrk="0" fontAlgn="base" hangingPunct="0">
        <a:spcBef>
          <a:spcPct val="0"/>
        </a:spcBef>
        <a:spcAft>
          <a:spcPct val="0"/>
        </a:spcAft>
        <a:defRPr sz="3200">
          <a:solidFill>
            <a:schemeClr val="tx2"/>
          </a:solidFill>
          <a:latin typeface="Arial Narrow" pitchFamily="34" charset="0"/>
        </a:defRPr>
      </a:lvl7pPr>
      <a:lvl8pPr marL="1371600" algn="l" rtl="0" eaLnBrk="0" fontAlgn="base" hangingPunct="0">
        <a:spcBef>
          <a:spcPct val="0"/>
        </a:spcBef>
        <a:spcAft>
          <a:spcPct val="0"/>
        </a:spcAft>
        <a:defRPr sz="3200">
          <a:solidFill>
            <a:schemeClr val="tx2"/>
          </a:solidFill>
          <a:latin typeface="Arial Narrow" pitchFamily="34" charset="0"/>
        </a:defRPr>
      </a:lvl8pPr>
      <a:lvl9pPr marL="1828800" algn="l" rtl="0" eaLnBrk="0" fontAlgn="base" hangingPunct="0">
        <a:spcBef>
          <a:spcPct val="0"/>
        </a:spcBef>
        <a:spcAft>
          <a:spcPct val="0"/>
        </a:spcAft>
        <a:defRPr sz="3200">
          <a:solidFill>
            <a:schemeClr val="tx2"/>
          </a:solidFill>
          <a:latin typeface="Arial Narrow" pitchFamily="34" charset="0"/>
        </a:defRPr>
      </a:lvl9pPr>
    </p:titleStyle>
    <p:bodyStyle>
      <a:lvl1pPr marL="5334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ea typeface="MS PGothic" pitchFamily="34" charset="-128"/>
          <a:cs typeface="+mn-cs"/>
        </a:defRPr>
      </a:lvl1pPr>
      <a:lvl2pPr marL="990600" indent="-533400" algn="l" rtl="0" eaLnBrk="0" fontAlgn="base" hangingPunct="0">
        <a:spcBef>
          <a:spcPct val="20000"/>
        </a:spcBef>
        <a:spcAft>
          <a:spcPct val="0"/>
        </a:spcAft>
        <a:buClr>
          <a:srgbClr val="FF9900"/>
        </a:buClr>
        <a:buFont typeface="Wingdings" pitchFamily="2" charset="2"/>
        <a:buChar char="§"/>
        <a:defRPr sz="2400">
          <a:solidFill>
            <a:srgbClr val="3366FF"/>
          </a:solidFill>
          <a:latin typeface="Arial" charset="0"/>
          <a:ea typeface="MS PGothic" pitchFamily="34" charset="-128"/>
        </a:defRPr>
      </a:lvl2pPr>
      <a:lvl3pPr marL="1371600" indent="-457200" algn="l" rtl="0" eaLnBrk="0" fontAlgn="base" hangingPunct="0">
        <a:spcBef>
          <a:spcPct val="20000"/>
        </a:spcBef>
        <a:spcAft>
          <a:spcPct val="0"/>
        </a:spcAft>
        <a:buClr>
          <a:srgbClr val="FF9900"/>
        </a:buClr>
        <a:buFont typeface="Wingdings" pitchFamily="2" charset="2"/>
        <a:buChar char="§"/>
        <a:defRPr>
          <a:solidFill>
            <a:schemeClr val="tx1"/>
          </a:solidFill>
          <a:latin typeface="Arial" charset="0"/>
          <a:ea typeface="MS PGothic" pitchFamily="34" charset="-128"/>
        </a:defRPr>
      </a:lvl3pPr>
      <a:lvl4pPr marL="1752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ea typeface="MS PGothic" pitchFamily="34" charset="-128"/>
        </a:defRPr>
      </a:lvl4pPr>
      <a:lvl5pPr marL="22098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ea typeface="MS PGothic" pitchFamily="34" charset="-128"/>
        </a:defRPr>
      </a:lvl5pPr>
      <a:lvl6pPr marL="26670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2" Type="http://schemas.openxmlformats.org/officeDocument/2006/relationships/hyperlink" Target="http://www.wmo.int/wigos" TargetMode="External"/><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ctrTitle"/>
          </p:nvPr>
        </p:nvSpPr>
        <p:spPr>
          <a:xfrm>
            <a:off x="323850" y="1916113"/>
            <a:ext cx="8496300" cy="4249737"/>
          </a:xfrm>
        </p:spPr>
        <p:txBody>
          <a:bodyPr/>
          <a:lstStyle/>
          <a:p>
            <a:r>
              <a:rPr lang="en-US" altLang="de-DE"/>
              <a:t/>
            </a:r>
            <a:br>
              <a:rPr lang="en-US" altLang="de-DE"/>
            </a:br>
            <a:r>
              <a:rPr lang="en-US" altLang="de-DE"/>
              <a:t>CIMO in 2014: Continuing to show joint leadership on WIGOS</a:t>
            </a:r>
            <a:br>
              <a:rPr lang="en-US" altLang="de-DE"/>
            </a:br>
            <a:r>
              <a:rPr lang="en-US" altLang="de-DE"/>
              <a:t/>
            </a:r>
            <a:br>
              <a:rPr lang="en-US" altLang="de-DE"/>
            </a:br>
            <a:r>
              <a:rPr lang="en-US" altLang="de-DE"/>
              <a:t/>
            </a:r>
            <a:br>
              <a:rPr lang="en-US" altLang="de-DE"/>
            </a:br>
            <a:r>
              <a:rPr lang="en-US" altLang="de-DE"/>
              <a:t/>
            </a:r>
            <a:br>
              <a:rPr lang="en-US" altLang="de-DE"/>
            </a:br>
            <a:endParaRPr lang="en-US" altLang="de-DE" sz="3600"/>
          </a:p>
        </p:txBody>
      </p:sp>
      <p:sp>
        <p:nvSpPr>
          <p:cNvPr id="27652" name="Subtitle 1"/>
          <p:cNvSpPr>
            <a:spLocks noGrp="1"/>
          </p:cNvSpPr>
          <p:nvPr>
            <p:ph type="subTitle" idx="1"/>
          </p:nvPr>
        </p:nvSpPr>
        <p:spPr>
          <a:xfrm>
            <a:off x="611188" y="4365625"/>
            <a:ext cx="7921625" cy="1655763"/>
          </a:xfrm>
        </p:spPr>
        <p:txBody>
          <a:bodyPr/>
          <a:lstStyle/>
          <a:p>
            <a:r>
              <a:rPr lang="fr-CH" altLang="de-DE" sz="2000"/>
              <a:t>Bertrand Calpini</a:t>
            </a:r>
          </a:p>
          <a:p>
            <a:r>
              <a:rPr lang="fr-CH" altLang="de-DE" sz="2000"/>
              <a:t>ICG WIGOS co-chair</a:t>
            </a:r>
          </a:p>
        </p:txBody>
      </p:sp>
      <p:sp>
        <p:nvSpPr>
          <p:cNvPr id="33796" name="Footer Placeholder 3"/>
          <p:cNvSpPr>
            <a:spLocks noGrp="1"/>
          </p:cNvSpPr>
          <p:nvPr>
            <p:ph type="ftr" sz="quarter" idx="10"/>
          </p:nvPr>
        </p:nvSpPr>
        <p:spPr>
          <a:xfrm>
            <a:off x="1042988" y="6453188"/>
            <a:ext cx="4465637" cy="312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27650"/>
                                        </p:tgtEl>
                                        <p:attrNameLst>
                                          <p:attrName>ppt_x</p:attrName>
                                        </p:attrNameLst>
                                      </p:cBhvr>
                                      <p:tavLst>
                                        <p:tav tm="0">
                                          <p:val>
                                            <p:strVal val="ppt_x"/>
                                          </p:val>
                                        </p:tav>
                                        <p:tav tm="100000">
                                          <p:val>
                                            <p:strVal val="ppt_x"/>
                                          </p:val>
                                        </p:tav>
                                      </p:tavLst>
                                    </p:anim>
                                    <p:anim calcmode="lin" valueType="num">
                                      <p:cBhvr additive="base">
                                        <p:cTn id="7" dur="500"/>
                                        <p:tgtEl>
                                          <p:spTgt spid="27650"/>
                                        </p:tgtEl>
                                        <p:attrNameLst>
                                          <p:attrName>ppt_y</p:attrName>
                                        </p:attrNameLst>
                                      </p:cBhvr>
                                      <p:tavLst>
                                        <p:tav tm="0">
                                          <p:val>
                                            <p:strVal val="ppt_y"/>
                                          </p:val>
                                        </p:tav>
                                        <p:tav tm="100000">
                                          <p:val>
                                            <p:strVal val="1+ppt_h/2"/>
                                          </p:val>
                                        </p:tav>
                                      </p:tavLst>
                                    </p:anim>
                                    <p:set>
                                      <p:cBhvr>
                                        <p:cTn id="8" dur="1" fill="hold">
                                          <p:stCondLst>
                                            <p:cond delay="499"/>
                                          </p:stCondLst>
                                        </p:cTn>
                                        <p:tgtEl>
                                          <p:spTgt spid="2765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11" dur="500"/>
                                        <p:tgtEl>
                                          <p:spTgt spid="27652">
                                            <p:txEl>
                                              <p:pRg st="0" end="0"/>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27652">
                                            <p:txEl>
                                              <p:pRg st="0" end="0"/>
                                            </p:txEl>
                                          </p:spTgt>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7652">
                                            <p:txEl>
                                              <p:pRg st="1" end="1"/>
                                            </p:txEl>
                                          </p:spTgt>
                                        </p:tgtEl>
                                        <p:attrNameLst>
                                          <p:attrName>ppt_x</p:attrName>
                                        </p:attrNameLst>
                                      </p:cBhvr>
                                      <p:tavLst>
                                        <p:tav tm="0">
                                          <p:val>
                                            <p:strVal val="ppt_x"/>
                                          </p:val>
                                        </p:tav>
                                        <p:tav tm="100000">
                                          <p:val>
                                            <p:strVal val="ppt_x"/>
                                          </p:val>
                                        </p:tav>
                                      </p:tavLst>
                                    </p:anim>
                                    <p:anim calcmode="lin" valueType="num">
                                      <p:cBhvr additive="base">
                                        <p:cTn id="15" dur="500"/>
                                        <p:tgtEl>
                                          <p:spTgt spid="27652">
                                            <p:txEl>
                                              <p:pRg st="1" end="1"/>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2765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fr-CH" altLang="de-DE" smtClean="0"/>
              <a:t>CIMO in WIGOS Capacity Development: 2014</a:t>
            </a:r>
            <a:endParaRPr lang="de-CH" altLang="de-DE" smtClean="0"/>
          </a:p>
        </p:txBody>
      </p:sp>
      <p:sp>
        <p:nvSpPr>
          <p:cNvPr id="4403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a:p>
            <a:endParaRPr lang="en-US" altLang="de-DE" sz="1200" smtClean="0">
              <a:solidFill>
                <a:srgbClr val="000000"/>
              </a:solidFill>
            </a:endParaRPr>
          </a:p>
        </p:txBody>
      </p:sp>
      <p:sp>
        <p:nvSpPr>
          <p:cNvPr id="41988" name="TextBox 4"/>
          <p:cNvSpPr txBox="1">
            <a:spLocks noChangeArrowheads="1"/>
          </p:cNvSpPr>
          <p:nvPr/>
        </p:nvSpPr>
        <p:spPr bwMode="auto">
          <a:xfrm>
            <a:off x="-396875" y="836613"/>
            <a:ext cx="9410700" cy="528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Arial" charset="0"/>
              </a:defRPr>
            </a:lvl1pPr>
            <a:lvl2pPr marL="990600" indent="-533400">
              <a:defRPr sz="2400">
                <a:solidFill>
                  <a:schemeClr val="tx1"/>
                </a:solidFill>
                <a:latin typeface="Arial" charset="0"/>
              </a:defRPr>
            </a:lvl2pPr>
            <a:lvl3pPr marL="1447800" indent="-533400">
              <a:defRPr sz="2400">
                <a:solidFill>
                  <a:schemeClr val="tx1"/>
                </a:solidFill>
                <a:latin typeface="Arial" charset="0"/>
              </a:defRPr>
            </a:lvl3pPr>
            <a:lvl4pPr marL="1905000" indent="-5334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lvl="1">
              <a:spcBef>
                <a:spcPct val="20000"/>
              </a:spcBef>
              <a:buFont typeface="Wingdings" pitchFamily="2" charset="2"/>
              <a:buChar char="§"/>
              <a:defRPr/>
            </a:pPr>
            <a:r>
              <a:rPr lang="fr-CH" altLang="de-DE" dirty="0" smtClean="0">
                <a:solidFill>
                  <a:srgbClr val="000000"/>
                </a:solidFill>
              </a:rPr>
              <a:t>TECO 2014 St Petersburg</a:t>
            </a:r>
          </a:p>
          <a:p>
            <a:pPr lvl="2">
              <a:spcBef>
                <a:spcPct val="20000"/>
              </a:spcBef>
              <a:buFont typeface="Wingdings" pitchFamily="2" charset="2"/>
              <a:buChar char="§"/>
              <a:defRPr/>
            </a:pPr>
            <a:r>
              <a:rPr lang="fr-CH" altLang="de-DE" sz="2000" dirty="0" smtClean="0">
                <a:solidFill>
                  <a:srgbClr val="000000"/>
                </a:solidFill>
              </a:rPr>
              <a:t>5 </a:t>
            </a:r>
            <a:r>
              <a:rPr lang="fr-CH" altLang="de-DE" sz="2000" dirty="0" err="1" smtClean="0">
                <a:solidFill>
                  <a:srgbClr val="000000"/>
                </a:solidFill>
              </a:rPr>
              <a:t>keynote</a:t>
            </a:r>
            <a:r>
              <a:rPr lang="fr-CH" altLang="de-DE" sz="2000" dirty="0" smtClean="0">
                <a:solidFill>
                  <a:srgbClr val="000000"/>
                </a:solidFill>
              </a:rPr>
              <a:t> </a:t>
            </a:r>
            <a:r>
              <a:rPr lang="fr-CH" altLang="de-DE" sz="2000" dirty="0" err="1" smtClean="0">
                <a:solidFill>
                  <a:srgbClr val="000000"/>
                </a:solidFill>
              </a:rPr>
              <a:t>addresses</a:t>
            </a:r>
            <a:endParaRPr lang="fr-CH" altLang="de-DE" sz="2000" dirty="0" smtClean="0">
              <a:solidFill>
                <a:srgbClr val="000000"/>
              </a:solidFill>
            </a:endParaRPr>
          </a:p>
          <a:p>
            <a:pPr lvl="2">
              <a:spcBef>
                <a:spcPct val="20000"/>
              </a:spcBef>
              <a:buFont typeface="Wingdings" pitchFamily="2" charset="2"/>
              <a:buChar char="§"/>
              <a:defRPr/>
            </a:pPr>
            <a:r>
              <a:rPr lang="fr-CH" altLang="de-DE" sz="2000" dirty="0" smtClean="0">
                <a:solidFill>
                  <a:srgbClr val="000000"/>
                </a:solidFill>
              </a:rPr>
              <a:t>36 </a:t>
            </a:r>
            <a:r>
              <a:rPr lang="fr-CH" altLang="de-DE" sz="2000" dirty="0" err="1" smtClean="0">
                <a:solidFill>
                  <a:srgbClr val="000000"/>
                </a:solidFill>
              </a:rPr>
              <a:t>orals</a:t>
            </a:r>
            <a:endParaRPr lang="fr-CH" altLang="de-DE" sz="2000" dirty="0" smtClean="0">
              <a:solidFill>
                <a:srgbClr val="000000"/>
              </a:solidFill>
            </a:endParaRPr>
          </a:p>
          <a:p>
            <a:pPr lvl="2">
              <a:spcBef>
                <a:spcPct val="20000"/>
              </a:spcBef>
              <a:buFont typeface="Wingdings" pitchFamily="2" charset="2"/>
              <a:buChar char="§"/>
              <a:defRPr/>
            </a:pPr>
            <a:r>
              <a:rPr lang="fr-CH" altLang="de-DE" sz="2000" dirty="0" smtClean="0">
                <a:solidFill>
                  <a:srgbClr val="000000"/>
                </a:solidFill>
              </a:rPr>
              <a:t>~80 posters</a:t>
            </a:r>
          </a:p>
          <a:p>
            <a:pPr lvl="2">
              <a:spcBef>
                <a:spcPct val="20000"/>
              </a:spcBef>
              <a:buFont typeface="Wingdings" pitchFamily="2" charset="2"/>
              <a:buChar char="§"/>
              <a:defRPr/>
            </a:pPr>
            <a:r>
              <a:rPr lang="fr-CH" altLang="de-DE" sz="2000" dirty="0" smtClean="0">
                <a:solidFill>
                  <a:srgbClr val="000000"/>
                </a:solidFill>
              </a:rPr>
              <a:t>3 discussion sessions (</a:t>
            </a:r>
            <a:r>
              <a:rPr lang="fr-CH" altLang="de-DE" sz="2000" dirty="0" err="1" smtClean="0">
                <a:solidFill>
                  <a:srgbClr val="000000"/>
                </a:solidFill>
              </a:rPr>
              <a:t>standardization</a:t>
            </a:r>
            <a:r>
              <a:rPr lang="fr-CH" altLang="de-DE" sz="2000" dirty="0" smtClean="0">
                <a:solidFill>
                  <a:srgbClr val="000000"/>
                </a:solidFill>
              </a:rPr>
              <a:t>, </a:t>
            </a:r>
            <a:r>
              <a:rPr lang="fr-CH" altLang="de-DE" sz="2000" dirty="0" err="1" smtClean="0">
                <a:solidFill>
                  <a:srgbClr val="000000"/>
                </a:solidFill>
              </a:rPr>
              <a:t>centennial</a:t>
            </a:r>
            <a:r>
              <a:rPr lang="fr-CH" altLang="de-DE" sz="2000" dirty="0" smtClean="0">
                <a:solidFill>
                  <a:srgbClr val="000000"/>
                </a:solidFill>
              </a:rPr>
              <a:t> stations, </a:t>
            </a:r>
          </a:p>
          <a:p>
            <a:pPr marL="914400" lvl="2" indent="0">
              <a:spcBef>
                <a:spcPct val="20000"/>
              </a:spcBef>
              <a:defRPr/>
            </a:pPr>
            <a:r>
              <a:rPr lang="fr-CH" altLang="de-DE" sz="2000" dirty="0" smtClean="0">
                <a:solidFill>
                  <a:srgbClr val="000000"/>
                </a:solidFill>
              </a:rPr>
              <a:t>				future </a:t>
            </a:r>
            <a:r>
              <a:rPr lang="fr-CH" altLang="de-DE" sz="2000" dirty="0" err="1" smtClean="0">
                <a:solidFill>
                  <a:srgbClr val="000000"/>
                </a:solidFill>
              </a:rPr>
              <a:t>intercomparisons</a:t>
            </a:r>
            <a:r>
              <a:rPr lang="fr-CH" altLang="de-DE" sz="2000" dirty="0" smtClean="0">
                <a:solidFill>
                  <a:srgbClr val="000000"/>
                </a:solidFill>
              </a:rPr>
              <a:t>)</a:t>
            </a:r>
          </a:p>
          <a:p>
            <a:pPr lvl="1">
              <a:spcBef>
                <a:spcPct val="20000"/>
              </a:spcBef>
              <a:buFont typeface="Wingdings" pitchFamily="2" charset="2"/>
              <a:buChar char="§"/>
              <a:defRPr/>
            </a:pPr>
            <a:r>
              <a:rPr lang="fr-CH" altLang="de-DE" dirty="0" smtClean="0">
                <a:solidFill>
                  <a:srgbClr val="000000"/>
                </a:solidFill>
              </a:rPr>
              <a:t>Collaboration </a:t>
            </a:r>
            <a:r>
              <a:rPr lang="fr-CH" altLang="de-DE" dirty="0" err="1" smtClean="0">
                <a:solidFill>
                  <a:srgbClr val="000000"/>
                </a:solidFill>
              </a:rPr>
              <a:t>with</a:t>
            </a:r>
            <a:r>
              <a:rPr lang="fr-CH" altLang="de-DE" dirty="0" smtClean="0">
                <a:solidFill>
                  <a:srgbClr val="000000"/>
                </a:solidFill>
              </a:rPr>
              <a:t> ETR and </a:t>
            </a:r>
            <a:r>
              <a:rPr lang="fr-CH" altLang="de-DE" dirty="0" err="1" smtClean="0">
                <a:solidFill>
                  <a:srgbClr val="000000"/>
                </a:solidFill>
              </a:rPr>
              <a:t>RTCs</a:t>
            </a:r>
            <a:r>
              <a:rPr lang="fr-CH" altLang="de-DE" dirty="0" smtClean="0">
                <a:solidFill>
                  <a:srgbClr val="000000"/>
                </a:solidFill>
              </a:rPr>
              <a:t> </a:t>
            </a:r>
            <a:r>
              <a:rPr lang="fr-CH" altLang="de-DE" sz="2000" dirty="0" smtClean="0">
                <a:solidFill>
                  <a:srgbClr val="000000"/>
                </a:solidFill>
              </a:rPr>
              <a:t>on content of  (</a:t>
            </a:r>
            <a:r>
              <a:rPr lang="fr-CH" altLang="de-DE" sz="2000" dirty="0" err="1" smtClean="0">
                <a:solidFill>
                  <a:srgbClr val="000000"/>
                </a:solidFill>
              </a:rPr>
              <a:t>numerous</a:t>
            </a:r>
            <a:r>
              <a:rPr lang="fr-CH" altLang="de-DE" sz="2000" dirty="0" smtClean="0">
                <a:solidFill>
                  <a:srgbClr val="000000"/>
                </a:solidFill>
              </a:rPr>
              <a:t>)</a:t>
            </a:r>
            <a:br>
              <a:rPr lang="fr-CH" altLang="de-DE" sz="2000" dirty="0" smtClean="0">
                <a:solidFill>
                  <a:srgbClr val="000000"/>
                </a:solidFill>
              </a:rPr>
            </a:br>
            <a:r>
              <a:rPr lang="fr-CH" altLang="de-DE" sz="2000" dirty="0" err="1" smtClean="0">
                <a:solidFill>
                  <a:srgbClr val="000000"/>
                </a:solidFill>
              </a:rPr>
              <a:t>Regional</a:t>
            </a:r>
            <a:r>
              <a:rPr lang="fr-CH" altLang="de-DE" sz="2000" dirty="0" smtClean="0">
                <a:solidFill>
                  <a:srgbClr val="000000"/>
                </a:solidFill>
              </a:rPr>
              <a:t> </a:t>
            </a:r>
            <a:r>
              <a:rPr lang="fr-CH" altLang="de-DE" sz="2000" dirty="0" err="1" smtClean="0">
                <a:solidFill>
                  <a:srgbClr val="000000"/>
                </a:solidFill>
              </a:rPr>
              <a:t>Wkshops</a:t>
            </a:r>
            <a:r>
              <a:rPr lang="fr-CH" altLang="de-DE" sz="2000" dirty="0" smtClean="0">
                <a:solidFill>
                  <a:srgbClr val="000000"/>
                </a:solidFill>
              </a:rPr>
              <a:t> on calibration and </a:t>
            </a:r>
            <a:r>
              <a:rPr lang="fr-CH" altLang="de-DE" sz="2000" dirty="0" err="1" smtClean="0">
                <a:solidFill>
                  <a:srgbClr val="000000"/>
                </a:solidFill>
              </a:rPr>
              <a:t>traceability</a:t>
            </a:r>
            <a:endParaRPr lang="fr-CH" altLang="de-DE" sz="2000" dirty="0" smtClean="0">
              <a:solidFill>
                <a:srgbClr val="000000"/>
              </a:solidFill>
            </a:endParaRPr>
          </a:p>
          <a:p>
            <a:pPr lvl="1">
              <a:spcBef>
                <a:spcPct val="20000"/>
              </a:spcBef>
              <a:buFont typeface="Wingdings" pitchFamily="2" charset="2"/>
              <a:buChar char="§"/>
              <a:defRPr/>
            </a:pPr>
            <a:r>
              <a:rPr lang="fr-CH" altLang="de-DE" dirty="0" smtClean="0">
                <a:solidFill>
                  <a:srgbClr val="000000"/>
                </a:solidFill>
              </a:rPr>
              <a:t>Survey </a:t>
            </a:r>
            <a:r>
              <a:rPr lang="fr-CH" altLang="de-DE" dirty="0" err="1" smtClean="0">
                <a:solidFill>
                  <a:srgbClr val="000000"/>
                </a:solidFill>
              </a:rPr>
              <a:t>conducted</a:t>
            </a:r>
            <a:r>
              <a:rPr lang="fr-CH" altLang="de-DE" dirty="0" smtClean="0">
                <a:solidFill>
                  <a:srgbClr val="000000"/>
                </a:solidFill>
              </a:rPr>
              <a:t> on use of </a:t>
            </a:r>
            <a:r>
              <a:rPr lang="fr-CH" altLang="de-DE" dirty="0" err="1" smtClean="0">
                <a:solidFill>
                  <a:srgbClr val="000000"/>
                </a:solidFill>
              </a:rPr>
              <a:t>mercury</a:t>
            </a:r>
            <a:r>
              <a:rPr lang="fr-CH" altLang="de-DE" dirty="0" smtClean="0">
                <a:solidFill>
                  <a:srgbClr val="000000"/>
                </a:solidFill>
              </a:rPr>
              <a:t> and </a:t>
            </a:r>
            <a:r>
              <a:rPr lang="fr-CH" altLang="de-DE" dirty="0" err="1" smtClean="0">
                <a:solidFill>
                  <a:srgbClr val="000000"/>
                </a:solidFill>
              </a:rPr>
              <a:t>obsolete</a:t>
            </a:r>
            <a:r>
              <a:rPr lang="fr-CH" altLang="de-DE" dirty="0" smtClean="0">
                <a:solidFill>
                  <a:srgbClr val="000000"/>
                </a:solidFill>
              </a:rPr>
              <a:t> instruments</a:t>
            </a:r>
          </a:p>
          <a:p>
            <a:pPr lvl="2">
              <a:spcBef>
                <a:spcPct val="20000"/>
              </a:spcBef>
              <a:buFont typeface="Wingdings" pitchFamily="2" charset="2"/>
              <a:buChar char="§"/>
              <a:defRPr/>
            </a:pPr>
            <a:r>
              <a:rPr lang="fr-CH" altLang="de-DE" sz="2000" dirty="0" smtClean="0">
                <a:solidFill>
                  <a:srgbClr val="000000"/>
                </a:solidFill>
              </a:rPr>
              <a:t>Mercury </a:t>
            </a:r>
            <a:r>
              <a:rPr lang="fr-CH" altLang="de-DE" sz="2000" dirty="0" err="1" smtClean="0">
                <a:solidFill>
                  <a:srgbClr val="000000"/>
                </a:solidFill>
              </a:rPr>
              <a:t>still</a:t>
            </a:r>
            <a:r>
              <a:rPr lang="fr-CH" altLang="de-DE" sz="2000" dirty="0" smtClean="0">
                <a:solidFill>
                  <a:srgbClr val="000000"/>
                </a:solidFill>
              </a:rPr>
              <a:t> </a:t>
            </a:r>
            <a:r>
              <a:rPr lang="fr-CH" altLang="de-DE" sz="2000" dirty="0" err="1" smtClean="0">
                <a:solidFill>
                  <a:srgbClr val="000000"/>
                </a:solidFill>
              </a:rPr>
              <a:t>widely</a:t>
            </a:r>
            <a:r>
              <a:rPr lang="fr-CH" altLang="de-DE" sz="2000" dirty="0" smtClean="0">
                <a:solidFill>
                  <a:srgbClr val="000000"/>
                </a:solidFill>
              </a:rPr>
              <a:t> </a:t>
            </a:r>
            <a:r>
              <a:rPr lang="fr-CH" altLang="de-DE" sz="2000" dirty="0" err="1" smtClean="0">
                <a:solidFill>
                  <a:srgbClr val="000000"/>
                </a:solidFill>
              </a:rPr>
              <a:t>used</a:t>
            </a:r>
            <a:endParaRPr lang="fr-CH" altLang="de-DE" sz="2000" dirty="0" smtClean="0">
              <a:solidFill>
                <a:srgbClr val="000000"/>
              </a:solidFill>
            </a:endParaRPr>
          </a:p>
          <a:p>
            <a:pPr lvl="2">
              <a:spcBef>
                <a:spcPct val="20000"/>
              </a:spcBef>
              <a:buFont typeface="Wingdings" pitchFamily="2" charset="2"/>
              <a:buChar char="§"/>
              <a:defRPr/>
            </a:pPr>
            <a:r>
              <a:rPr lang="fr-CH" altLang="de-DE" sz="2000" dirty="0" err="1" smtClean="0">
                <a:solidFill>
                  <a:srgbClr val="000000"/>
                </a:solidFill>
              </a:rPr>
              <a:t>Autographic</a:t>
            </a:r>
            <a:r>
              <a:rPr lang="fr-CH" altLang="de-DE" sz="2000" dirty="0" smtClean="0">
                <a:solidFill>
                  <a:srgbClr val="000000"/>
                </a:solidFill>
              </a:rPr>
              <a:t> instrument </a:t>
            </a:r>
            <a:r>
              <a:rPr lang="fr-CH" altLang="de-DE" sz="2000" dirty="0" err="1" smtClean="0">
                <a:solidFill>
                  <a:srgbClr val="000000"/>
                </a:solidFill>
              </a:rPr>
              <a:t>still</a:t>
            </a:r>
            <a:r>
              <a:rPr lang="fr-CH" altLang="de-DE" sz="2000" dirty="0" smtClean="0">
                <a:solidFill>
                  <a:srgbClr val="000000"/>
                </a:solidFill>
              </a:rPr>
              <a:t> </a:t>
            </a:r>
            <a:r>
              <a:rPr lang="fr-CH" altLang="de-DE" sz="2000" dirty="0" err="1" smtClean="0">
                <a:solidFill>
                  <a:srgbClr val="000000"/>
                </a:solidFill>
              </a:rPr>
              <a:t>widely</a:t>
            </a:r>
            <a:r>
              <a:rPr lang="fr-CH" altLang="de-DE" sz="2000" dirty="0" smtClean="0">
                <a:solidFill>
                  <a:srgbClr val="000000"/>
                </a:solidFill>
              </a:rPr>
              <a:t> </a:t>
            </a:r>
            <a:r>
              <a:rPr lang="fr-CH" altLang="de-DE" sz="2000" dirty="0" err="1" smtClean="0">
                <a:solidFill>
                  <a:srgbClr val="000000"/>
                </a:solidFill>
              </a:rPr>
              <a:t>used</a:t>
            </a:r>
            <a:endParaRPr lang="fr-CH" altLang="de-DE" sz="2000" dirty="0" smtClean="0">
              <a:solidFill>
                <a:srgbClr val="000000"/>
              </a:solidFill>
            </a:endParaRPr>
          </a:p>
          <a:p>
            <a:pPr lvl="2">
              <a:spcBef>
                <a:spcPct val="20000"/>
              </a:spcBef>
              <a:buFont typeface="Wingdings" pitchFamily="2" charset="2"/>
              <a:buChar char="§"/>
              <a:defRPr/>
            </a:pPr>
            <a:r>
              <a:rPr lang="fr-CH" altLang="de-DE" sz="2000" dirty="0" smtClean="0">
                <a:solidFill>
                  <a:srgbClr val="000000"/>
                </a:solidFill>
              </a:rPr>
              <a:t>Minamata convention (UNEP): Ban on production, import and </a:t>
            </a:r>
            <a:br>
              <a:rPr lang="fr-CH" altLang="de-DE" sz="2000" dirty="0" smtClean="0">
                <a:solidFill>
                  <a:srgbClr val="000000"/>
                </a:solidFill>
              </a:rPr>
            </a:br>
            <a:r>
              <a:rPr lang="fr-CH" altLang="de-DE" sz="2000" dirty="0" smtClean="0">
                <a:solidFill>
                  <a:srgbClr val="000000"/>
                </a:solidFill>
              </a:rPr>
              <a:t>export of instruments </a:t>
            </a:r>
            <a:r>
              <a:rPr lang="fr-CH" altLang="de-DE" sz="2000" dirty="0" err="1" smtClean="0">
                <a:solidFill>
                  <a:srgbClr val="000000"/>
                </a:solidFill>
              </a:rPr>
              <a:t>containing</a:t>
            </a:r>
            <a:r>
              <a:rPr lang="fr-CH" altLang="de-DE" sz="2000" dirty="0" smtClean="0">
                <a:solidFill>
                  <a:srgbClr val="000000"/>
                </a:solidFill>
              </a:rPr>
              <a:t> Hg </a:t>
            </a:r>
            <a:r>
              <a:rPr lang="fr-CH" altLang="de-DE" sz="2000" dirty="0" err="1" smtClean="0">
                <a:solidFill>
                  <a:srgbClr val="000000"/>
                </a:solidFill>
              </a:rPr>
              <a:t>from</a:t>
            </a:r>
            <a:r>
              <a:rPr lang="fr-CH" altLang="de-DE" sz="2000" dirty="0" smtClean="0">
                <a:solidFill>
                  <a:srgbClr val="000000"/>
                </a:solidFill>
              </a:rPr>
              <a:t> 2020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fr-CH" altLang="de-DE" smtClean="0"/>
              <a:t>CIMO in WIGOS Capacity Development: 2015</a:t>
            </a:r>
            <a:endParaRPr lang="de-CH" altLang="de-DE" smtClean="0"/>
          </a:p>
        </p:txBody>
      </p:sp>
      <p:sp>
        <p:nvSpPr>
          <p:cNvPr id="4505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a:p>
            <a:endParaRPr lang="en-US" altLang="de-DE" sz="1200" smtClean="0">
              <a:solidFill>
                <a:srgbClr val="000000"/>
              </a:solidFill>
            </a:endParaRPr>
          </a:p>
        </p:txBody>
      </p:sp>
      <p:sp>
        <p:nvSpPr>
          <p:cNvPr id="45060" name="TextBox 4"/>
          <p:cNvSpPr txBox="1">
            <a:spLocks noChangeArrowheads="1"/>
          </p:cNvSpPr>
          <p:nvPr/>
        </p:nvSpPr>
        <p:spPr bwMode="auto">
          <a:xfrm>
            <a:off x="250825" y="1125538"/>
            <a:ext cx="8150225"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Arial" charset="0"/>
              </a:defRPr>
            </a:lvl1pPr>
            <a:lvl2pPr marL="990600" indent="-533400">
              <a:defRPr sz="2400">
                <a:solidFill>
                  <a:schemeClr val="tx1"/>
                </a:solidFill>
                <a:latin typeface="Arial" charset="0"/>
              </a:defRPr>
            </a:lvl2pPr>
            <a:lvl3pPr marL="1447800" indent="-533400">
              <a:defRPr sz="2400">
                <a:solidFill>
                  <a:schemeClr val="tx1"/>
                </a:solidFill>
                <a:latin typeface="Arial" charset="0"/>
              </a:defRPr>
            </a:lvl3pPr>
            <a:lvl4pPr marL="1905000" indent="-5334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lvl="1">
              <a:spcBef>
                <a:spcPct val="20000"/>
              </a:spcBef>
              <a:buFont typeface="Wingdings" pitchFamily="2" charset="2"/>
              <a:buChar char="§"/>
            </a:pPr>
            <a:r>
              <a:rPr lang="fr-CH" altLang="de-DE">
                <a:solidFill>
                  <a:srgbClr val="000000"/>
                </a:solidFill>
              </a:rPr>
              <a:t>Collaboration with ETR and RTCs on content of  (numerous) Regional Wkshops on calibration and traceability</a:t>
            </a:r>
          </a:p>
          <a:p>
            <a:pPr lvl="1">
              <a:spcBef>
                <a:spcPct val="20000"/>
              </a:spcBef>
              <a:buFont typeface="Wingdings" pitchFamily="2" charset="2"/>
              <a:buChar char="§"/>
            </a:pPr>
            <a:endParaRPr lang="fr-CH" altLang="de-DE" sz="800">
              <a:solidFill>
                <a:srgbClr val="000000"/>
              </a:solidFill>
            </a:endParaRPr>
          </a:p>
          <a:p>
            <a:pPr lvl="1">
              <a:spcBef>
                <a:spcPct val="20000"/>
              </a:spcBef>
              <a:buFont typeface="Wingdings" pitchFamily="2" charset="2"/>
              <a:buChar char="§"/>
            </a:pPr>
            <a:r>
              <a:rPr lang="fr-CH" altLang="de-DE">
                <a:solidFill>
                  <a:srgbClr val="000000"/>
                </a:solidFill>
              </a:rPr>
              <a:t>Calibration and Maintenance Course (Spanish), Argentina, Q4</a:t>
            </a:r>
          </a:p>
          <a:p>
            <a:pPr lvl="1">
              <a:spcBef>
                <a:spcPct val="20000"/>
              </a:spcBef>
              <a:buFont typeface="Wingdings" pitchFamily="2" charset="2"/>
              <a:buChar char="§"/>
            </a:pPr>
            <a:endParaRPr lang="fr-CH" altLang="de-DE" sz="800">
              <a:solidFill>
                <a:srgbClr val="000000"/>
              </a:solidFill>
            </a:endParaRPr>
          </a:p>
          <a:p>
            <a:pPr lvl="1">
              <a:spcBef>
                <a:spcPct val="20000"/>
              </a:spcBef>
              <a:buFont typeface="Wingdings" pitchFamily="2" charset="2"/>
              <a:buChar char="§"/>
            </a:pPr>
            <a:r>
              <a:rPr lang="fr-CH" altLang="de-DE">
                <a:solidFill>
                  <a:srgbClr val="000000"/>
                </a:solidFill>
              </a:rPr>
              <a:t>Conference on Measurements in  harsh environment (icing), in collaboration with RA VI (Europe)</a:t>
            </a:r>
          </a:p>
          <a:p>
            <a:pPr lvl="1">
              <a:spcBef>
                <a:spcPct val="20000"/>
              </a:spcBef>
              <a:buFont typeface="Wingdings" pitchFamily="2" charset="2"/>
              <a:buChar char="§"/>
            </a:pPr>
            <a:endParaRPr lang="fr-CH" altLang="de-DE" sz="800">
              <a:solidFill>
                <a:srgbClr val="000000"/>
              </a:solidFill>
            </a:endParaRPr>
          </a:p>
          <a:p>
            <a:pPr lvl="1">
              <a:spcBef>
                <a:spcPct val="20000"/>
              </a:spcBef>
              <a:buFont typeface="Wingdings" pitchFamily="2" charset="2"/>
              <a:buChar char="§"/>
            </a:pPr>
            <a:r>
              <a:rPr lang="fr-CH" altLang="de-DE">
                <a:solidFill>
                  <a:srgbClr val="000000"/>
                </a:solidFill>
              </a:rPr>
              <a:t>WIGOS AWS Workshops</a:t>
            </a:r>
          </a:p>
          <a:p>
            <a:pPr lvl="1">
              <a:spcBef>
                <a:spcPct val="20000"/>
              </a:spcBef>
              <a:buFont typeface="Wingdings" pitchFamily="2" charset="2"/>
              <a:buChar char="§"/>
            </a:pPr>
            <a:endParaRPr lang="fr-CH" altLang="de-DE" sz="800">
              <a:solidFill>
                <a:srgbClr val="000000"/>
              </a:solidFill>
            </a:endParaRPr>
          </a:p>
          <a:p>
            <a:pPr lvl="1">
              <a:spcBef>
                <a:spcPct val="20000"/>
              </a:spcBef>
              <a:buFont typeface="Wingdings" pitchFamily="2" charset="2"/>
              <a:buChar char="§"/>
            </a:pPr>
            <a:r>
              <a:rPr lang="fr-CH" altLang="de-DE">
                <a:solidFill>
                  <a:srgbClr val="000000"/>
                </a:solidFill>
              </a:rPr>
              <a:t>Further updates to CIMO Guide on use of alternatives to Hg-based instrumentation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fr-CH" altLang="de-DE" smtClean="0"/>
              <a:t>CIMO Intercomparisons</a:t>
            </a:r>
            <a:endParaRPr lang="de-CH" altLang="de-DE" smtClean="0"/>
          </a:p>
        </p:txBody>
      </p:sp>
      <p:sp>
        <p:nvSpPr>
          <p:cNvPr id="4608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
        <p:nvSpPr>
          <p:cNvPr id="46084" name="Content Placeholder 5"/>
          <p:cNvSpPr>
            <a:spLocks noGrp="1"/>
          </p:cNvSpPr>
          <p:nvPr>
            <p:ph idx="1"/>
          </p:nvPr>
        </p:nvSpPr>
        <p:spPr>
          <a:xfrm>
            <a:off x="430213" y="1196975"/>
            <a:ext cx="8713787" cy="4897438"/>
          </a:xfrm>
        </p:spPr>
        <p:txBody>
          <a:bodyPr/>
          <a:lstStyle/>
          <a:p>
            <a:pPr marL="800100" lvl="1" indent="-342900">
              <a:buFont typeface="Arial" charset="0"/>
              <a:buChar char="•"/>
            </a:pPr>
            <a:r>
              <a:rPr lang="fr-CH" altLang="en-US" sz="2800" smtClean="0">
                <a:solidFill>
                  <a:schemeClr val="tx1"/>
                </a:solidFill>
              </a:rPr>
              <a:t>SPICE  (approaching the finish, final data collection underway, report due end 2015)</a:t>
            </a:r>
          </a:p>
          <a:p>
            <a:pPr marL="800100" lvl="1" indent="-342900">
              <a:buFont typeface="Wingdings" pitchFamily="2" charset="2"/>
              <a:buNone/>
            </a:pPr>
            <a:endParaRPr lang="fr-CH" altLang="en-US" sz="800" smtClean="0">
              <a:solidFill>
                <a:schemeClr val="tx1"/>
              </a:solidFill>
            </a:endParaRPr>
          </a:p>
          <a:p>
            <a:pPr marL="800100" lvl="1" indent="-342900">
              <a:buFont typeface="Arial" charset="0"/>
              <a:buChar char="•"/>
            </a:pPr>
            <a:r>
              <a:rPr lang="fr-CH" altLang="en-US" sz="2800" smtClean="0">
                <a:solidFill>
                  <a:schemeClr val="tx1"/>
                </a:solidFill>
              </a:rPr>
              <a:t>RQQI (in need of restart)</a:t>
            </a:r>
          </a:p>
          <a:p>
            <a:pPr marL="800100" lvl="1" indent="-342900">
              <a:buFont typeface="Arial" charset="0"/>
              <a:buChar char="•"/>
            </a:pPr>
            <a:endParaRPr lang="fr-CH" altLang="en-US" sz="800" smtClean="0">
              <a:solidFill>
                <a:schemeClr val="tx1"/>
              </a:solidFill>
            </a:endParaRPr>
          </a:p>
          <a:p>
            <a:pPr marL="800100" lvl="1" indent="-342900">
              <a:buFont typeface="Arial" charset="0"/>
              <a:buChar char="•"/>
            </a:pPr>
            <a:r>
              <a:rPr lang="fr-CH" altLang="en-US" sz="2800" smtClean="0">
                <a:solidFill>
                  <a:schemeClr val="tx1"/>
                </a:solidFill>
              </a:rPr>
              <a:t>IPC 2015</a:t>
            </a:r>
          </a:p>
          <a:p>
            <a:pPr marL="800100" lvl="1" indent="-342900">
              <a:buFont typeface="Wingdings" pitchFamily="2" charset="2"/>
              <a:buNone/>
            </a:pPr>
            <a:endParaRPr lang="fr-CH" altLang="en-US" sz="800" smtClean="0">
              <a:solidFill>
                <a:schemeClr val="tx1"/>
              </a:solidFill>
            </a:endParaRPr>
          </a:p>
          <a:p>
            <a:pPr marL="800100" lvl="1" indent="-342900">
              <a:buFont typeface="Arial" charset="0"/>
              <a:buChar char="•"/>
            </a:pPr>
            <a:r>
              <a:rPr lang="fr-CH" altLang="en-US" sz="2800" smtClean="0">
                <a:solidFill>
                  <a:schemeClr val="tx1"/>
                </a:solidFill>
              </a:rPr>
              <a:t>Radiosondes (feasibility study underway)</a:t>
            </a:r>
          </a:p>
          <a:p>
            <a:pPr marL="800100" lvl="1" indent="-342900">
              <a:buFont typeface="Wingdings" pitchFamily="2" charset="2"/>
              <a:buNone/>
            </a:pPr>
            <a:endParaRPr lang="fr-CH" altLang="en-US" sz="800" smtClean="0">
              <a:solidFill>
                <a:schemeClr val="tx1"/>
              </a:solidFill>
            </a:endParaRPr>
          </a:p>
          <a:p>
            <a:pPr marL="800100" lvl="1" indent="-342900">
              <a:buFont typeface="Arial" charset="0"/>
              <a:buChar char="•"/>
            </a:pPr>
            <a:r>
              <a:rPr lang="fr-CH" altLang="en-US" sz="2800" smtClean="0">
                <a:solidFill>
                  <a:schemeClr val="tx1"/>
                </a:solidFill>
              </a:rPr>
              <a:t>Aerosol and Volcanic Ash (feasibility study underway)</a:t>
            </a:r>
          </a:p>
          <a:p>
            <a:pPr marL="800100" lvl="1" indent="-342900">
              <a:buFont typeface="Arial" charset="0"/>
              <a:buChar char="•"/>
            </a:pPr>
            <a:endParaRPr lang="fr-CH" altLang="en-US" sz="2800" b="1" smtClean="0">
              <a:solidFill>
                <a:schemeClr val="tx1"/>
              </a:solidFill>
            </a:endParaRPr>
          </a:p>
          <a:p>
            <a:pPr marL="342900" indent="-342900"/>
            <a:endParaRPr lang="de-CH"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ltLang="de-DE" smtClean="0"/>
              <a:t>Thank you for your attention</a:t>
            </a:r>
            <a:endParaRPr lang="en-US" altLang="de-DE" smtClean="0"/>
          </a:p>
        </p:txBody>
      </p:sp>
      <p:sp>
        <p:nvSpPr>
          <p:cNvPr id="47107" name="Rectangle 3"/>
          <p:cNvSpPr>
            <a:spLocks noGrp="1" noChangeArrowheads="1"/>
          </p:cNvSpPr>
          <p:nvPr>
            <p:ph type="body" idx="1"/>
          </p:nvPr>
        </p:nvSpPr>
        <p:spPr/>
        <p:txBody>
          <a:bodyPr/>
          <a:lstStyle/>
          <a:p>
            <a:r>
              <a:rPr lang="fr-CH" altLang="de-DE" sz="3600" smtClean="0">
                <a:hlinkClick r:id="rId2"/>
              </a:rPr>
              <a:t>www.wmo.int/wigos</a:t>
            </a:r>
            <a:endParaRPr lang="fr-CH" altLang="de-DE" sz="3600" smtClean="0"/>
          </a:p>
          <a:p>
            <a:endParaRPr lang="en-US" altLang="de-D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34819" name="Rectangle 9"/>
          <p:cNvSpPr>
            <a:spLocks noGrp="1" noChangeArrowheads="1"/>
          </p:cNvSpPr>
          <p:nvPr>
            <p:ph type="title" idx="4294967295"/>
          </p:nvPr>
        </p:nvSpPr>
        <p:spPr>
          <a:xfrm>
            <a:off x="228600" y="404813"/>
            <a:ext cx="8713788" cy="792162"/>
          </a:xfrm>
        </p:spPr>
        <p:txBody>
          <a:bodyPr/>
          <a:lstStyle/>
          <a:p>
            <a:r>
              <a:rPr lang="en-GB" altLang="de-DE" sz="4000" b="1" smtClean="0"/>
              <a:t>CIMO Activities and WIGOS, </a:t>
            </a:r>
            <a:br>
              <a:rPr lang="en-GB" altLang="de-DE" sz="4000" b="1" smtClean="0"/>
            </a:br>
            <a:r>
              <a:rPr lang="en-GB" altLang="de-DE" sz="4000" b="1" smtClean="0"/>
              <a:t>							2014-15</a:t>
            </a:r>
            <a:endParaRPr lang="en-US" altLang="de-DE" sz="4000" b="1" smtClean="0"/>
          </a:p>
        </p:txBody>
      </p:sp>
      <p:sp>
        <p:nvSpPr>
          <p:cNvPr id="34820" name="Rectangle 10"/>
          <p:cNvSpPr>
            <a:spLocks noGrp="1" noChangeArrowheads="1"/>
          </p:cNvSpPr>
          <p:nvPr>
            <p:ph type="body" idx="4294967295"/>
          </p:nvPr>
        </p:nvSpPr>
        <p:spPr>
          <a:xfrm>
            <a:off x="255588" y="1676400"/>
            <a:ext cx="8713787" cy="4560888"/>
          </a:xfrm>
        </p:spPr>
        <p:txBody>
          <a:bodyPr/>
          <a:lstStyle/>
          <a:p>
            <a:pPr lvl="1">
              <a:buFont typeface="Arial Narrow" pitchFamily="34" charset="0"/>
              <a:buAutoNum type="arabicPeriod"/>
            </a:pPr>
            <a:r>
              <a:rPr lang="fr-CH" altLang="de-DE" sz="3200" dirty="0" smtClean="0"/>
              <a:t>CIMO-16 </a:t>
            </a:r>
          </a:p>
          <a:p>
            <a:pPr lvl="1">
              <a:buFont typeface="Arial Narrow" pitchFamily="34" charset="0"/>
              <a:buAutoNum type="arabicPeriod"/>
            </a:pPr>
            <a:r>
              <a:rPr lang="fr-CH" altLang="de-DE" sz="3200" dirty="0" smtClean="0"/>
              <a:t>WMO/ISO Common Standards</a:t>
            </a:r>
          </a:p>
          <a:p>
            <a:pPr lvl="1">
              <a:buFont typeface="Arial Narrow" pitchFamily="34" charset="0"/>
              <a:buAutoNum type="arabicPeriod"/>
            </a:pPr>
            <a:r>
              <a:rPr lang="fr-CH" altLang="de-DE" sz="3200" dirty="0" smtClean="0"/>
              <a:t>CIMO/WIGOS </a:t>
            </a:r>
            <a:r>
              <a:rPr lang="fr-CH" altLang="de-DE" sz="3200" dirty="0" err="1" smtClean="0"/>
              <a:t>Standardization</a:t>
            </a:r>
            <a:r>
              <a:rPr lang="fr-CH" altLang="de-DE" sz="3200" dirty="0" smtClean="0"/>
              <a:t> Workshop</a:t>
            </a:r>
          </a:p>
          <a:p>
            <a:pPr lvl="1">
              <a:buFont typeface="Arial Narrow" pitchFamily="34" charset="0"/>
              <a:buAutoNum type="arabicPeriod"/>
            </a:pPr>
            <a:r>
              <a:rPr lang="fr-CH" altLang="de-DE" sz="3200" dirty="0" smtClean="0"/>
              <a:t>International Cloud Atlas</a:t>
            </a:r>
          </a:p>
          <a:p>
            <a:pPr lvl="1">
              <a:buFont typeface="Arial Narrow" pitchFamily="34" charset="0"/>
              <a:buAutoNum type="arabicPeriod"/>
            </a:pPr>
            <a:r>
              <a:rPr lang="fr-CH" altLang="de-DE" sz="3200" dirty="0" err="1" smtClean="0"/>
              <a:t>Capacity</a:t>
            </a:r>
            <a:r>
              <a:rPr lang="fr-CH" altLang="de-DE" sz="3200" dirty="0" smtClean="0"/>
              <a:t> </a:t>
            </a:r>
            <a:r>
              <a:rPr lang="fr-CH" altLang="de-DE" sz="3200" dirty="0" err="1" smtClean="0"/>
              <a:t>Development</a:t>
            </a:r>
            <a:r>
              <a:rPr lang="fr-CH" altLang="de-DE" sz="3200" dirty="0" smtClean="0"/>
              <a:t> </a:t>
            </a:r>
          </a:p>
          <a:p>
            <a:pPr lvl="1">
              <a:buFont typeface="Arial Narrow" pitchFamily="34" charset="0"/>
              <a:buAutoNum type="arabicPeriod"/>
            </a:pPr>
            <a:r>
              <a:rPr lang="fr-CH" altLang="de-DE" sz="3200" dirty="0" smtClean="0"/>
              <a:t>Instrument </a:t>
            </a:r>
            <a:r>
              <a:rPr lang="fr-CH" altLang="de-DE" sz="3200" dirty="0" err="1" smtClean="0"/>
              <a:t>Intercomparisons</a:t>
            </a:r>
            <a:endParaRPr lang="fr-CH" altLang="de-DE" sz="3200" dirty="0" smtClean="0"/>
          </a:p>
        </p:txBody>
      </p:sp>
      <p:sp>
        <p:nvSpPr>
          <p:cNvPr id="3482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35843" name="Rectangle 9"/>
          <p:cNvSpPr>
            <a:spLocks noGrp="1" noChangeArrowheads="1"/>
          </p:cNvSpPr>
          <p:nvPr>
            <p:ph type="title" idx="4294967295"/>
          </p:nvPr>
        </p:nvSpPr>
        <p:spPr/>
        <p:txBody>
          <a:bodyPr/>
          <a:lstStyle/>
          <a:p>
            <a:r>
              <a:rPr lang="en-GB" altLang="de-DE" b="1" smtClean="0"/>
              <a:t>CIMO 16</a:t>
            </a:r>
            <a:endParaRPr lang="en-US" altLang="de-DE" b="1" smtClean="0"/>
          </a:p>
        </p:txBody>
      </p:sp>
      <p:sp>
        <p:nvSpPr>
          <p:cNvPr id="35844" name="Rectangle 10"/>
          <p:cNvSpPr>
            <a:spLocks noGrp="1" noChangeArrowheads="1"/>
          </p:cNvSpPr>
          <p:nvPr>
            <p:ph type="body" idx="4294967295"/>
          </p:nvPr>
        </p:nvSpPr>
        <p:spPr>
          <a:xfrm>
            <a:off x="250825" y="981075"/>
            <a:ext cx="8713788" cy="5184775"/>
          </a:xfrm>
        </p:spPr>
        <p:txBody>
          <a:bodyPr/>
          <a:lstStyle/>
          <a:p>
            <a:pPr lvl="1"/>
            <a:r>
              <a:rPr lang="fr-CH" altLang="de-DE" smtClean="0"/>
              <a:t>St Petersburg, Russian Federation, 10-16 July 2014</a:t>
            </a:r>
          </a:p>
          <a:p>
            <a:pPr lvl="1"/>
            <a:r>
              <a:rPr lang="fr-CH" altLang="de-DE" smtClean="0"/>
              <a:t>Latest version of CIMO Guide approved:</a:t>
            </a:r>
          </a:p>
          <a:p>
            <a:pPr lvl="2"/>
            <a:r>
              <a:rPr lang="fr-CH" altLang="de-DE" smtClean="0"/>
              <a:t>New Satellite Obs Part (CBS, 7 chapters)</a:t>
            </a:r>
          </a:p>
          <a:p>
            <a:pPr lvl="2"/>
            <a:r>
              <a:rPr lang="fr-CH" altLang="de-DE" smtClean="0"/>
              <a:t>New Lightning Chapter</a:t>
            </a:r>
          </a:p>
          <a:p>
            <a:pPr lvl="2"/>
            <a:r>
              <a:rPr lang="fr-CH" altLang="de-DE" smtClean="0"/>
              <a:t>New Radar chapter </a:t>
            </a:r>
          </a:p>
          <a:p>
            <a:pPr lvl="2"/>
            <a:r>
              <a:rPr lang="fr-CH" altLang="de-DE" smtClean="0"/>
              <a:t>New Upper Air chapter</a:t>
            </a:r>
          </a:p>
          <a:p>
            <a:pPr lvl="2"/>
            <a:r>
              <a:rPr lang="fr-CH" altLang="de-DE" smtClean="0"/>
              <a:t>New Atmospheric Composition chapter (CAS)</a:t>
            </a:r>
          </a:p>
          <a:p>
            <a:pPr lvl="2"/>
            <a:r>
              <a:rPr lang="fr-CH" altLang="de-DE" smtClean="0"/>
              <a:t>Most other chapters updated</a:t>
            </a:r>
          </a:p>
          <a:p>
            <a:pPr lvl="1"/>
            <a:r>
              <a:rPr lang="fr-CH" altLang="de-DE" smtClean="0"/>
              <a:t>Commission structure adjusted and now fully aligned with WIGOS</a:t>
            </a:r>
          </a:p>
          <a:p>
            <a:pPr lvl="2"/>
            <a:endParaRPr lang="fr-CH" altLang="de-DE" smtClean="0"/>
          </a:p>
          <a:p>
            <a:pPr lvl="2"/>
            <a:endParaRPr lang="en-US" altLang="de-DE" smtClean="0"/>
          </a:p>
        </p:txBody>
      </p:sp>
      <p:sp>
        <p:nvSpPr>
          <p:cNvPr id="3584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36867" name="Rectangle 9"/>
          <p:cNvSpPr>
            <a:spLocks noGrp="1" noChangeArrowheads="1"/>
          </p:cNvSpPr>
          <p:nvPr>
            <p:ph type="title" idx="4294967295"/>
          </p:nvPr>
        </p:nvSpPr>
        <p:spPr/>
        <p:txBody>
          <a:bodyPr/>
          <a:lstStyle/>
          <a:p>
            <a:r>
              <a:rPr lang="en-GB" altLang="de-DE" b="1" smtClean="0"/>
              <a:t>WMO/ISO Common Standards</a:t>
            </a:r>
            <a:endParaRPr lang="en-US" altLang="de-DE" b="1" smtClean="0"/>
          </a:p>
        </p:txBody>
      </p:sp>
      <p:sp>
        <p:nvSpPr>
          <p:cNvPr id="36868" name="Rectangle 10"/>
          <p:cNvSpPr>
            <a:spLocks noGrp="1" noChangeArrowheads="1"/>
          </p:cNvSpPr>
          <p:nvPr>
            <p:ph type="body" idx="4294967295"/>
          </p:nvPr>
        </p:nvSpPr>
        <p:spPr>
          <a:xfrm>
            <a:off x="228600" y="1052513"/>
            <a:ext cx="8713788" cy="4968875"/>
          </a:xfrm>
        </p:spPr>
        <p:txBody>
          <a:bodyPr/>
          <a:lstStyle/>
          <a:p>
            <a:pPr lvl="1"/>
            <a:r>
              <a:rPr lang="fr-CH" altLang="de-DE" b="1" smtClean="0"/>
              <a:t>Siting</a:t>
            </a:r>
            <a:r>
              <a:rPr lang="fr-CH" altLang="de-DE" smtClean="0"/>
              <a:t>: publication imminent</a:t>
            </a:r>
          </a:p>
          <a:p>
            <a:pPr lvl="1"/>
            <a:endParaRPr lang="fr-CH" altLang="de-DE" sz="800" smtClean="0"/>
          </a:p>
          <a:p>
            <a:pPr lvl="1"/>
            <a:r>
              <a:rPr lang="fr-CH" altLang="de-DE" b="1" smtClean="0"/>
              <a:t>Doppler Wind Lidar</a:t>
            </a:r>
            <a:r>
              <a:rPr lang="fr-CH" altLang="de-DE" smtClean="0"/>
              <a:t>: drafted, undergoing approval process</a:t>
            </a:r>
          </a:p>
          <a:p>
            <a:pPr lvl="1"/>
            <a:endParaRPr lang="fr-CH" altLang="de-DE" sz="800" smtClean="0"/>
          </a:p>
          <a:p>
            <a:pPr lvl="1"/>
            <a:r>
              <a:rPr lang="fr-CH" altLang="de-DE" b="1" smtClean="0"/>
              <a:t>Radar Wind Profiler</a:t>
            </a:r>
            <a:r>
              <a:rPr lang="fr-CH" altLang="de-DE" smtClean="0"/>
              <a:t>: about to get underway</a:t>
            </a:r>
          </a:p>
          <a:p>
            <a:pPr lvl="1"/>
            <a:endParaRPr lang="fr-CH" altLang="de-DE" sz="800" smtClean="0"/>
          </a:p>
          <a:p>
            <a:pPr lvl="1"/>
            <a:r>
              <a:rPr lang="fr-CH" altLang="de-DE" b="1" smtClean="0"/>
              <a:t>Weather Radar</a:t>
            </a:r>
            <a:r>
              <a:rPr lang="fr-CH" altLang="de-DE" smtClean="0"/>
              <a:t>: getting underway (cautious aproach required)</a:t>
            </a:r>
          </a:p>
          <a:p>
            <a:pPr lvl="1"/>
            <a:endParaRPr lang="fr-CH" altLang="de-DE" sz="800" smtClean="0"/>
          </a:p>
          <a:p>
            <a:pPr lvl="1"/>
            <a:r>
              <a:rPr lang="fr-CH" altLang="de-DE" b="1" smtClean="0"/>
              <a:t>Rainfall Intensity</a:t>
            </a:r>
            <a:r>
              <a:rPr lang="fr-CH" altLang="de-DE" smtClean="0"/>
              <a:t>: to be pursued</a:t>
            </a:r>
          </a:p>
          <a:p>
            <a:pPr lvl="1"/>
            <a:endParaRPr lang="fr-CH" altLang="de-DE" sz="800" smtClean="0"/>
          </a:p>
          <a:p>
            <a:pPr lvl="1"/>
            <a:r>
              <a:rPr lang="fr-CH" altLang="de-DE" b="1" smtClean="0"/>
              <a:t>Others? </a:t>
            </a:r>
            <a:r>
              <a:rPr lang="fr-CH" altLang="de-DE" smtClean="0"/>
              <a:t>(As required, Stay tuned)……..</a:t>
            </a:r>
          </a:p>
          <a:p>
            <a:pPr lvl="2"/>
            <a:endParaRPr lang="en-US" altLang="de-DE" smtClean="0"/>
          </a:p>
        </p:txBody>
      </p:sp>
      <p:sp>
        <p:nvSpPr>
          <p:cNvPr id="3686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37891" name="Rectangle 9"/>
          <p:cNvSpPr>
            <a:spLocks noGrp="1" noChangeArrowheads="1"/>
          </p:cNvSpPr>
          <p:nvPr>
            <p:ph type="title" idx="4294967295"/>
          </p:nvPr>
        </p:nvSpPr>
        <p:spPr/>
        <p:txBody>
          <a:bodyPr/>
          <a:lstStyle/>
          <a:p>
            <a:r>
              <a:rPr lang="en-GB" altLang="de-DE" b="1" smtClean="0"/>
              <a:t>CIMO/WIGOS Standardization Workshop</a:t>
            </a:r>
            <a:endParaRPr lang="en-US" altLang="de-DE" b="1" smtClean="0"/>
          </a:p>
        </p:txBody>
      </p:sp>
      <p:sp>
        <p:nvSpPr>
          <p:cNvPr id="37892" name="Rectangle 10"/>
          <p:cNvSpPr>
            <a:spLocks noGrp="1" noChangeArrowheads="1"/>
          </p:cNvSpPr>
          <p:nvPr>
            <p:ph type="body" idx="4294967295"/>
          </p:nvPr>
        </p:nvSpPr>
        <p:spPr>
          <a:xfrm>
            <a:off x="228600" y="1676400"/>
            <a:ext cx="8713788" cy="3527425"/>
          </a:xfrm>
        </p:spPr>
        <p:txBody>
          <a:bodyPr/>
          <a:lstStyle/>
          <a:p>
            <a:r>
              <a:rPr lang="fr-CH" altLang="de-DE" smtClean="0"/>
              <a:t>Langen, Germany, 3-5 December 2014</a:t>
            </a:r>
          </a:p>
          <a:p>
            <a:r>
              <a:rPr lang="fr-CH" altLang="de-DE" smtClean="0"/>
              <a:t>Focus on surface-based remote-sensing</a:t>
            </a:r>
          </a:p>
          <a:p>
            <a:r>
              <a:rPr lang="fr-CH" altLang="de-DE" smtClean="0"/>
              <a:t>Broad representation from RICs and remote sensing observations community</a:t>
            </a:r>
          </a:p>
          <a:p>
            <a:r>
              <a:rPr lang="fr-CH" altLang="de-DE" smtClean="0"/>
              <a:t>11 Recommendations (the following of particular relevance to ICG-WIGOS): </a:t>
            </a:r>
          </a:p>
        </p:txBody>
      </p:sp>
      <p:sp>
        <p:nvSpPr>
          <p:cNvPr id="3789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38915" name="Rectangle 9"/>
          <p:cNvSpPr>
            <a:spLocks noGrp="1" noChangeArrowheads="1"/>
          </p:cNvSpPr>
          <p:nvPr>
            <p:ph type="title" idx="4294967295"/>
          </p:nvPr>
        </p:nvSpPr>
        <p:spPr/>
        <p:txBody>
          <a:bodyPr/>
          <a:lstStyle/>
          <a:p>
            <a:r>
              <a:rPr lang="en-GB" altLang="de-DE" b="1" smtClean="0"/>
              <a:t>CIMO/WIGOS Standardization Workshop</a:t>
            </a:r>
            <a:endParaRPr lang="en-US" altLang="de-DE" b="1" smtClean="0"/>
          </a:p>
        </p:txBody>
      </p:sp>
      <p:sp>
        <p:nvSpPr>
          <p:cNvPr id="38916" name="Rectangle 10"/>
          <p:cNvSpPr>
            <a:spLocks noGrp="1" noChangeArrowheads="1"/>
          </p:cNvSpPr>
          <p:nvPr>
            <p:ph type="body" idx="4294967295"/>
          </p:nvPr>
        </p:nvSpPr>
        <p:spPr>
          <a:xfrm>
            <a:off x="250825" y="981075"/>
            <a:ext cx="8713788" cy="5184775"/>
          </a:xfrm>
        </p:spPr>
        <p:txBody>
          <a:bodyPr/>
          <a:lstStyle/>
          <a:p>
            <a:r>
              <a:rPr lang="en-US" altLang="de-DE" b="1" smtClean="0"/>
              <a:t>Recommendation 1</a:t>
            </a:r>
            <a:r>
              <a:rPr lang="en-US" altLang="de-DE" smtClean="0"/>
              <a:t>: </a:t>
            </a:r>
            <a:r>
              <a:rPr lang="en-US" altLang="de-DE" b="1" smtClean="0"/>
              <a:t>Strengthening the RICS</a:t>
            </a:r>
          </a:p>
          <a:p>
            <a:pPr lvl="1"/>
            <a:r>
              <a:rPr lang="en-US" altLang="de-DE" sz="2400" b="1" i="1" smtClean="0"/>
              <a:t>Regional Associations ensure that the Regional Instrument Centre activities defined in each Regional WIGOS Implementation Plan are implemented with priority.</a:t>
            </a:r>
          </a:p>
          <a:p>
            <a:pPr lvl="1">
              <a:buFont typeface="Wingdings" pitchFamily="2" charset="2"/>
              <a:buNone/>
            </a:pPr>
            <a:endParaRPr lang="en-US" altLang="de-DE" sz="2400" i="1" smtClean="0"/>
          </a:p>
          <a:p>
            <a:r>
              <a:rPr lang="en-US" altLang="de-DE" smtClean="0"/>
              <a:t>Recommendation 4: Metrology assistance to remote sensing community</a:t>
            </a:r>
          </a:p>
          <a:p>
            <a:pPr lvl="1"/>
            <a:r>
              <a:rPr lang="en-US" altLang="de-DE" sz="2400" i="1" smtClean="0"/>
              <a:t>Regional Instrument Centres should provide support to the surface-based remote sensing community in its efforts to develop traceability of measurements made by existing and emerging remote sensing technologies.</a:t>
            </a:r>
            <a:endParaRPr lang="fr-CH" altLang="de-DE" sz="2400" i="1" smtClean="0"/>
          </a:p>
          <a:p>
            <a:pPr lvl="2"/>
            <a:endParaRPr lang="en-US" altLang="de-DE" smtClean="0"/>
          </a:p>
        </p:txBody>
      </p:sp>
      <p:sp>
        <p:nvSpPr>
          <p:cNvPr id="3891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39939" name="Rectangle 9"/>
          <p:cNvSpPr>
            <a:spLocks noGrp="1" noChangeArrowheads="1"/>
          </p:cNvSpPr>
          <p:nvPr>
            <p:ph type="title" idx="4294967295"/>
          </p:nvPr>
        </p:nvSpPr>
        <p:spPr/>
        <p:txBody>
          <a:bodyPr/>
          <a:lstStyle/>
          <a:p>
            <a:r>
              <a:rPr lang="en-GB" altLang="de-DE" b="1" smtClean="0"/>
              <a:t>CIMO/WIGOS Standardization Workshop</a:t>
            </a:r>
            <a:endParaRPr lang="en-US" altLang="de-DE" b="1" smtClean="0"/>
          </a:p>
        </p:txBody>
      </p:sp>
      <p:sp>
        <p:nvSpPr>
          <p:cNvPr id="39940" name="Rectangle 10"/>
          <p:cNvSpPr>
            <a:spLocks noGrp="1" noChangeArrowheads="1"/>
          </p:cNvSpPr>
          <p:nvPr>
            <p:ph type="body" idx="4294967295"/>
          </p:nvPr>
        </p:nvSpPr>
        <p:spPr>
          <a:xfrm>
            <a:off x="250825" y="981075"/>
            <a:ext cx="8713788" cy="5184775"/>
          </a:xfrm>
        </p:spPr>
        <p:txBody>
          <a:bodyPr/>
          <a:lstStyle/>
          <a:p>
            <a:r>
              <a:rPr lang="en-US" altLang="en-US" b="1" smtClean="0"/>
              <a:t>Recommendation 5: Weather Radars</a:t>
            </a:r>
          </a:p>
          <a:p>
            <a:pPr lvl="1"/>
            <a:r>
              <a:rPr lang="en-US" altLang="en-US" sz="2400" b="1" i="1" smtClean="0"/>
              <a:t>CIMO and CBS Management Groups seek the support of the Inter Commission Coordination Group on WIGOS to establish a CIMO/CBS-led international coordination mechanism for weather radar systems and their data and products, which involves the participation of nations operating large weather radar networks, capitalizes on the positive experience achieved within regional cooperation mechanisms, such as OPERA and BALTRAD in Europe, and includes a strong focus on capacity development.</a:t>
            </a:r>
          </a:p>
          <a:p>
            <a:pPr lvl="2"/>
            <a:endParaRPr lang="en-US" altLang="de-DE" smtClean="0"/>
          </a:p>
        </p:txBody>
      </p:sp>
      <p:sp>
        <p:nvSpPr>
          <p:cNvPr id="3994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40963" name="Rectangle 9"/>
          <p:cNvSpPr>
            <a:spLocks noGrp="1" noChangeArrowheads="1"/>
          </p:cNvSpPr>
          <p:nvPr>
            <p:ph type="title" idx="4294967295"/>
          </p:nvPr>
        </p:nvSpPr>
        <p:spPr/>
        <p:txBody>
          <a:bodyPr/>
          <a:lstStyle/>
          <a:p>
            <a:r>
              <a:rPr lang="en-GB" altLang="de-DE" b="1" smtClean="0"/>
              <a:t>CIMO/WIGOS Standardization Workshop</a:t>
            </a:r>
            <a:endParaRPr lang="en-US" altLang="de-DE" b="1" smtClean="0"/>
          </a:p>
        </p:txBody>
      </p:sp>
      <p:sp>
        <p:nvSpPr>
          <p:cNvPr id="40964" name="Rectangle 10"/>
          <p:cNvSpPr>
            <a:spLocks noGrp="1" noChangeArrowheads="1"/>
          </p:cNvSpPr>
          <p:nvPr>
            <p:ph type="body" idx="4294967295"/>
          </p:nvPr>
        </p:nvSpPr>
        <p:spPr>
          <a:xfrm>
            <a:off x="250825" y="981075"/>
            <a:ext cx="8713788" cy="5184775"/>
          </a:xfrm>
        </p:spPr>
        <p:txBody>
          <a:bodyPr/>
          <a:lstStyle/>
          <a:p>
            <a:r>
              <a:rPr lang="en-US" altLang="en-US" smtClean="0"/>
              <a:t>Recommendation 10: Integration (compositing) of observations</a:t>
            </a:r>
          </a:p>
          <a:p>
            <a:pPr lvl="1"/>
            <a:r>
              <a:rPr lang="en-US" altLang="en-US" sz="2400" i="1" smtClean="0"/>
              <a:t>That CIMO Management Group review relevant workplans to include investigations, guidance and the use of Observations Systems Capability Analysis and Review (OSCAR) Tool to increase the utility of, and benefits from, observational products derived from the integration or compositing of measurements from multiple technologies.</a:t>
            </a:r>
          </a:p>
          <a:p>
            <a:pPr lvl="2"/>
            <a:endParaRPr lang="en-US" altLang="de-DE" smtClean="0"/>
          </a:p>
        </p:txBody>
      </p:sp>
      <p:sp>
        <p:nvSpPr>
          <p:cNvPr id="4096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spcBef>
                <a:spcPct val="0"/>
              </a:spcBef>
              <a:buClrTx/>
              <a:buFontTx/>
              <a:buNone/>
            </a:pPr>
            <a:r>
              <a:rPr lang="en-US" altLang="de-DE" sz="1800">
                <a:solidFill>
                  <a:srgbClr val="FFFFFF"/>
                </a:solidFill>
                <a:latin typeface="Arial Black" pitchFamily="34" charset="0"/>
              </a:rPr>
              <a:t>WMO</a:t>
            </a:r>
            <a:endParaRPr lang="en-US" altLang="de-DE" sz="1400">
              <a:solidFill>
                <a:srgbClr val="FFFFFF"/>
              </a:solidFill>
              <a:latin typeface="Arial Black" pitchFamily="34" charset="0"/>
            </a:endParaRPr>
          </a:p>
        </p:txBody>
      </p:sp>
      <p:sp>
        <p:nvSpPr>
          <p:cNvPr id="41987" name="Rectangle 9"/>
          <p:cNvSpPr>
            <a:spLocks noGrp="1" noChangeArrowheads="1"/>
          </p:cNvSpPr>
          <p:nvPr>
            <p:ph type="title" idx="4294967295"/>
          </p:nvPr>
        </p:nvSpPr>
        <p:spPr/>
        <p:txBody>
          <a:bodyPr/>
          <a:lstStyle/>
          <a:p>
            <a:r>
              <a:rPr lang="en-GB" altLang="de-DE" b="1" smtClean="0"/>
              <a:t>Revision of the International Cloud Atlas</a:t>
            </a:r>
            <a:endParaRPr lang="en-US" altLang="de-DE" b="1" smtClean="0"/>
          </a:p>
        </p:txBody>
      </p:sp>
      <p:sp>
        <p:nvSpPr>
          <p:cNvPr id="41988" name="Rectangle 10"/>
          <p:cNvSpPr>
            <a:spLocks noGrp="1" noChangeArrowheads="1"/>
          </p:cNvSpPr>
          <p:nvPr>
            <p:ph type="body" idx="4294967295"/>
          </p:nvPr>
        </p:nvSpPr>
        <p:spPr>
          <a:xfrm>
            <a:off x="250825" y="981075"/>
            <a:ext cx="8713788" cy="5184775"/>
          </a:xfrm>
        </p:spPr>
        <p:txBody>
          <a:bodyPr/>
          <a:lstStyle/>
          <a:p>
            <a:r>
              <a:rPr lang="fr-CH" altLang="de-DE" smtClean="0"/>
              <a:t>Text being rewritten (30% complete)</a:t>
            </a:r>
          </a:p>
          <a:p>
            <a:r>
              <a:rPr lang="fr-CH" altLang="de-DE" smtClean="0"/>
              <a:t>Decision Aid redesigned (95% complete)</a:t>
            </a:r>
          </a:p>
          <a:p>
            <a:r>
              <a:rPr lang="fr-CH" altLang="de-DE" smtClean="0"/>
              <a:t>Replacement imagery: </a:t>
            </a:r>
          </a:p>
          <a:p>
            <a:pPr lvl="1"/>
            <a:r>
              <a:rPr lang="fr-CH" altLang="de-DE" smtClean="0"/>
              <a:t>Image submission website almost ready.</a:t>
            </a:r>
          </a:p>
          <a:p>
            <a:pPr lvl="1"/>
            <a:r>
              <a:rPr lang="fr-CH" altLang="de-DE" smtClean="0"/>
              <a:t>Letter to PRs requesting candidate images and metadata imminent</a:t>
            </a:r>
          </a:p>
          <a:p>
            <a:r>
              <a:rPr lang="fr-CH" altLang="de-DE" smtClean="0"/>
              <a:t>Web design to follow.</a:t>
            </a:r>
          </a:p>
          <a:p>
            <a:r>
              <a:rPr lang="fr-CH" altLang="de-DE" smtClean="0">
                <a:solidFill>
                  <a:srgbClr val="FF0000"/>
                </a:solidFill>
              </a:rPr>
              <a:t>Still lacking financial resources to build the web-based atlas: voluntary member contributions sought via CIMO Trust Fund.</a:t>
            </a:r>
          </a:p>
          <a:p>
            <a:endParaRPr lang="fr-CH" altLang="de-DE" smtClean="0"/>
          </a:p>
          <a:p>
            <a:pPr lvl="2"/>
            <a:endParaRPr lang="en-US" altLang="de-DE" smtClean="0"/>
          </a:p>
        </p:txBody>
      </p:sp>
      <p:sp>
        <p:nvSpPr>
          <p:cNvPr id="4198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r>
              <a:rPr lang="en-US" altLang="de-DE" sz="1200" smtClean="0">
                <a:solidFill>
                  <a:srgbClr val="000000"/>
                </a:solidFill>
              </a:rPr>
              <a:t>ICG-WIGOS-4, 17-20 Feb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dy slide">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sing slide">
  <a:themeElements>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mallLog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mall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mall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mall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mall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mall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mall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mall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mall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mall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mall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mall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D MeteoSchweiz Variante 1">
  <a:themeElements>
    <a:clrScheme name="GSED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SEDI">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100" b="0" i="0" u="none" strike="noStrike" cap="none" normalizeH="0" baseline="0" smtClean="0">
            <a:ln>
              <a:noFill/>
            </a:ln>
            <a:solidFill>
              <a:schemeClr val="tx1"/>
            </a:solidFill>
            <a:effectLst/>
            <a:latin typeface="Arial" charset="0"/>
          </a:defRPr>
        </a:defPPr>
      </a:lstStyle>
    </a:lnDef>
  </a:objectDefaults>
  <a:extraClrSchemeLst>
    <a:extraClrScheme>
      <a:clrScheme name="GSED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SED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SED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SED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SED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SED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SED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SED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SED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SED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SED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SED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ody slide">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losing slide">
  <a:themeElements>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mallLog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mall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mall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mall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mall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mall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mall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mall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mall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mall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mall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mall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ody slide">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WMO_Powerpoint_template_en</Template>
  <TotalTime>959</TotalTime>
  <Words>658</Words>
  <Application>Microsoft Office PowerPoint</Application>
  <PresentationFormat>On-screen Show (4:3)</PresentationFormat>
  <Paragraphs>119</Paragraphs>
  <Slides>13</Slides>
  <Notes>9</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13</vt:i4>
      </vt:variant>
    </vt:vector>
  </HeadingPairs>
  <TitlesOfParts>
    <vt:vector size="25" baseType="lpstr">
      <vt:lpstr>Arial</vt:lpstr>
      <vt:lpstr>Wingdings</vt:lpstr>
      <vt:lpstr>Times</vt:lpstr>
      <vt:lpstr>Arial Narrow</vt:lpstr>
      <vt:lpstr>MS PGothic</vt:lpstr>
      <vt:lpstr>Arial Black</vt:lpstr>
      <vt:lpstr>Body slide</vt:lpstr>
      <vt:lpstr>Closing slide</vt:lpstr>
      <vt:lpstr>CD MeteoSchweiz Variante 1</vt:lpstr>
      <vt:lpstr>2_Body slide</vt:lpstr>
      <vt:lpstr>1_Closing slide</vt:lpstr>
      <vt:lpstr>3_Body slide</vt:lpstr>
      <vt:lpstr> CIMO in 2014: Continuing to show joint leadership on WIGOS    </vt:lpstr>
      <vt:lpstr>CIMO Activities and WIGOS,         2014-15</vt:lpstr>
      <vt:lpstr>CIMO 16</vt:lpstr>
      <vt:lpstr>WMO/ISO Common Standards</vt:lpstr>
      <vt:lpstr>CIMO/WIGOS Standardization Workshop</vt:lpstr>
      <vt:lpstr>CIMO/WIGOS Standardization Workshop</vt:lpstr>
      <vt:lpstr>CIMO/WIGOS Standardization Workshop</vt:lpstr>
      <vt:lpstr>CIMO/WIGOS Standardization Workshop</vt:lpstr>
      <vt:lpstr>Revision of the International Cloud Atlas</vt:lpstr>
      <vt:lpstr>CIMO in WIGOS Capacity Development: 2014</vt:lpstr>
      <vt:lpstr>CIMO in WIGOS Capacity Development: 2015</vt:lpstr>
      <vt:lpstr>CIMO Intercomparisons</vt:lpstr>
      <vt:lpstr>Thank you for your attention</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IZahumensky</dc:creator>
  <cp:lastModifiedBy>Calpini Bertrand</cp:lastModifiedBy>
  <cp:revision>116</cp:revision>
  <cp:lastPrinted>2013-05-06T06:40:13Z</cp:lastPrinted>
  <dcterms:created xsi:type="dcterms:W3CDTF">2013-01-10T13:51:34Z</dcterms:created>
  <dcterms:modified xsi:type="dcterms:W3CDTF">2015-02-13T10:11:23Z</dcterms:modified>
</cp:coreProperties>
</file>