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37ADB-4FB9-482D-A1A4-E1F489B212F5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WMO SPICE</a:t>
            </a:r>
            <a:br>
              <a:rPr lang="en-CA" dirty="0" smtClean="0"/>
            </a:br>
            <a:r>
              <a:rPr lang="en-CA" dirty="0" smtClean="0"/>
              <a:t>Weissfluhjoch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Site Configuration Update</a:t>
            </a:r>
          </a:p>
          <a:p>
            <a:r>
              <a:rPr lang="en-CA" dirty="0" smtClean="0"/>
              <a:t>Oct 10</a:t>
            </a:r>
            <a:r>
              <a:rPr lang="en-CA" baseline="30000" dirty="0" smtClean="0"/>
              <a:t>th</a:t>
            </a:r>
            <a:r>
              <a:rPr lang="en-CA" dirty="0" smtClean="0"/>
              <a:t>, </a:t>
            </a:r>
            <a:r>
              <a:rPr lang="en-CA" dirty="0" smtClean="0"/>
              <a:t>2012</a:t>
            </a:r>
          </a:p>
          <a:p>
            <a:endParaRPr lang="en-CA" dirty="0" smtClean="0"/>
          </a:p>
          <a:p>
            <a:pPr algn="l"/>
            <a:r>
              <a:rPr lang="en-CA" sz="2100" dirty="0" smtClean="0"/>
              <a:t>Information from Yves-Alain Roulet</a:t>
            </a:r>
          </a:p>
          <a:p>
            <a:pPr algn="l"/>
            <a:r>
              <a:rPr lang="en-CA" sz="2100" dirty="0" smtClean="0"/>
              <a:t>Prepared by Rodica Nitu</a:t>
            </a:r>
            <a:endParaRPr lang="en-US" sz="2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Site Commissioning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b="1" dirty="0" smtClean="0"/>
              <a:t>Anticipated date of </a:t>
            </a:r>
            <a:r>
              <a:rPr lang="en-CA" b="1" dirty="0" err="1" smtClean="0"/>
              <a:t>commissioning:1</a:t>
            </a:r>
            <a:r>
              <a:rPr lang="en-CA" b="1" dirty="0" smtClean="0"/>
              <a:t> 5.11.2012</a:t>
            </a:r>
            <a:endParaRPr lang="en-US" dirty="0" smtClean="0"/>
          </a:p>
          <a:p>
            <a:r>
              <a:rPr lang="en-CA" dirty="0" smtClean="0"/>
              <a:t> </a:t>
            </a:r>
            <a:endParaRPr lang="en-US" dirty="0" smtClean="0"/>
          </a:p>
          <a:p>
            <a:r>
              <a:rPr lang="en-CA" b="1" dirty="0" smtClean="0"/>
              <a:t>Expected status on commissioning:</a:t>
            </a:r>
            <a:endParaRPr lang="en-US" dirty="0" smtClean="0"/>
          </a:p>
          <a:p>
            <a:pPr lvl="0"/>
            <a:r>
              <a:rPr lang="en-CA" dirty="0" smtClean="0"/>
              <a:t>References (where applicable): </a:t>
            </a:r>
            <a:endParaRPr lang="en-US" dirty="0" smtClean="0"/>
          </a:p>
          <a:p>
            <a:pPr lvl="1"/>
            <a:r>
              <a:rPr lang="en-CA" dirty="0" err="1" smtClean="0"/>
              <a:t>R2:Pluvio2</a:t>
            </a:r>
            <a:r>
              <a:rPr lang="en-CA" dirty="0" smtClean="0"/>
              <a:t> in DFIR with Alter Shield at 3.50 m above ground</a:t>
            </a:r>
            <a:endParaRPr lang="en-US" dirty="0" smtClean="0"/>
          </a:p>
          <a:p>
            <a:pPr lvl="1"/>
            <a:r>
              <a:rPr lang="en-CA" dirty="0" err="1" smtClean="0"/>
              <a:t>R3:Pluvio2</a:t>
            </a:r>
            <a:r>
              <a:rPr lang="en-CA" dirty="0" smtClean="0"/>
              <a:t> outside DFIR with Alter Shield at 3.50 m above ground</a:t>
            </a:r>
            <a:endParaRPr lang="en-US" dirty="0" smtClean="0"/>
          </a:p>
          <a:p>
            <a:pPr lvl="1"/>
            <a:r>
              <a:rPr lang="en-CA" dirty="0" err="1" smtClean="0"/>
              <a:t>R3:Pluvio2</a:t>
            </a:r>
            <a:r>
              <a:rPr lang="en-CA" dirty="0" smtClean="0"/>
              <a:t> outside DFIR without Alter Shield at 3.50 m above ground</a:t>
            </a:r>
            <a:endParaRPr lang="en-US" dirty="0" smtClean="0"/>
          </a:p>
          <a:p>
            <a:pPr lvl="0"/>
            <a:r>
              <a:rPr lang="en-CA" dirty="0" smtClean="0"/>
              <a:t>Instruments under test: </a:t>
            </a:r>
            <a:endParaRPr lang="en-US" dirty="0" smtClean="0"/>
          </a:p>
          <a:p>
            <a:pPr lvl="1"/>
            <a:r>
              <a:rPr lang="en-CA" dirty="0" smtClean="0"/>
              <a:t>Provided by the host:</a:t>
            </a:r>
            <a:endParaRPr lang="en-US" dirty="0" smtClean="0"/>
          </a:p>
          <a:p>
            <a:pPr lvl="1"/>
            <a:r>
              <a:rPr lang="en-CA" dirty="0" smtClean="0"/>
              <a:t>From Instrument Providers: Belfort at 3.50 m above ground, Geonor at 3.50 m above ground, </a:t>
            </a:r>
            <a:r>
              <a:rPr lang="en-CA" dirty="0" err="1" smtClean="0"/>
              <a:t>Thies</a:t>
            </a:r>
            <a:r>
              <a:rPr lang="en-CA" dirty="0" smtClean="0"/>
              <a:t> Precipitation Monitor at 2 m above ground</a:t>
            </a:r>
            <a:endParaRPr lang="en-US" dirty="0" smtClean="0"/>
          </a:p>
          <a:p>
            <a:pPr lvl="0"/>
            <a:r>
              <a:rPr lang="en-CA" dirty="0" smtClean="0"/>
              <a:t>Instruments for Ancillary Measurements: Wind at several heights, temperature at 2 m above ground, solar radiation, webcam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Site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b="1" dirty="0" smtClean="0"/>
              <a:t>Gaps for the winter 2012/2013: </a:t>
            </a:r>
            <a:endParaRPr lang="en-US" dirty="0" smtClean="0"/>
          </a:p>
          <a:p>
            <a:pPr lvl="1"/>
            <a:r>
              <a:rPr lang="en-CA" dirty="0" smtClean="0"/>
              <a:t>intended SPICE test/activities which may not take place, as anticipated during the 2012/13 season;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Installation of the instruments under test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CA" dirty="0" smtClean="0"/>
              <a:t>reasons: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Lack of resources and time before winter starts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CA" dirty="0" smtClean="0"/>
              <a:t>activities postponed for 2013: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Hopefully none, if any then installation of some instrument under test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CA" dirty="0" smtClean="0"/>
              <a:t> </a:t>
            </a:r>
            <a:endParaRPr lang="en-US" dirty="0" smtClean="0"/>
          </a:p>
          <a:p>
            <a:r>
              <a:rPr lang="en-CA" b="1" dirty="0" smtClean="0"/>
              <a:t>Data archive;</a:t>
            </a:r>
            <a:endParaRPr lang="en-US" dirty="0" smtClean="0"/>
          </a:p>
          <a:p>
            <a:pPr lvl="1"/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Data will be stored in </a:t>
            </a:r>
            <a:r>
              <a:rPr lang="en-CA" dirty="0" err="1" smtClean="0">
                <a:solidFill>
                  <a:schemeClr val="accent1">
                    <a:lumMod val="75000"/>
                  </a:schemeClr>
                </a:solidFill>
              </a:rPr>
              <a:t>MeteoSwiss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 database, and transferred to NCAR as well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CA" dirty="0" smtClean="0"/>
              <a:t>Frequency of data transmission, site to archive: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10 min</a:t>
            </a:r>
          </a:p>
          <a:p>
            <a:endParaRPr lang="en-CA" b="1" dirty="0" smtClean="0"/>
          </a:p>
          <a:p>
            <a:r>
              <a:rPr lang="en-CA" b="1" dirty="0" smtClean="0"/>
              <a:t>Additional Information:</a:t>
            </a:r>
            <a:endParaRPr lang="en-US" dirty="0" smtClean="0"/>
          </a:p>
          <a:p>
            <a:pPr lvl="1"/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The DFIR should be mounted until Oct 25. Installation of the sensors, incl. wiring will take place in parallel. Production of metal mast and Alter Shield are still ongoing.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r>
              <a:rPr lang="en-CA" sz="1800" smtClean="0"/>
              <a:t>Weissfluhjoch Oct 2012 (courtesy </a:t>
            </a:r>
            <a:r>
              <a:rPr lang="en-CA" sz="1800" dirty="0" smtClean="0"/>
              <a:t>B. Goodison)</a:t>
            </a:r>
            <a:endParaRPr lang="en-US" sz="1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19932"/>
            <a:ext cx="8000999" cy="6000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</TotalTime>
  <Words>90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</vt:lpstr>
      <vt:lpstr>WMO SPICE Weissfluhjoch</vt:lpstr>
      <vt:lpstr>Site Commissioning</vt:lpstr>
      <vt:lpstr>Site Update</vt:lpstr>
      <vt:lpstr>Weissfluhjoch Oct 2012 (courtesy B. Goodison)</vt:lpstr>
    </vt:vector>
  </TitlesOfParts>
  <Company>Environment Canada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WMO SPICE Weissfluhjoch</dc:title>
  <dc:creator>rodican</dc:creator>
  <cp:lastModifiedBy>rodican</cp:lastModifiedBy>
  <cp:revision>4</cp:revision>
  <dcterms:created xsi:type="dcterms:W3CDTF">2012-10-10T02:32:27Z</dcterms:created>
  <dcterms:modified xsi:type="dcterms:W3CDTF">2012-10-10T20:13:16Z</dcterms:modified>
</cp:coreProperties>
</file>