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1A98DA-B241-234D-9CE8-73D6AE301C76}"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n-US"/>
        </a:p>
      </dgm:t>
    </dgm:pt>
    <dgm:pt modelId="{C1689C8F-4B07-2548-B640-9DF8420C3691}">
      <dgm:prSet phldrT="[Texto]"/>
      <dgm:spPr/>
      <dgm:t>
        <a:bodyPr/>
        <a:lstStyle/>
        <a:p>
          <a:r>
            <a:rPr lang="es-ES"/>
            <a:t>Instruments</a:t>
          </a:r>
        </a:p>
      </dgm:t>
    </dgm:pt>
    <dgm:pt modelId="{7874ECDC-EC11-4F4E-A8D0-DCF3A1C4B115}" type="parTrans" cxnId="{4CDEE2C8-66BF-3D49-9A13-703590442D13}">
      <dgm:prSet/>
      <dgm:spPr/>
      <dgm:t>
        <a:bodyPr/>
        <a:lstStyle/>
        <a:p>
          <a:endParaRPr lang="es-ES"/>
        </a:p>
      </dgm:t>
    </dgm:pt>
    <dgm:pt modelId="{253D6557-B054-0141-A407-72910F592952}" type="sibTrans" cxnId="{4CDEE2C8-66BF-3D49-9A13-703590442D13}">
      <dgm:prSet/>
      <dgm:spPr/>
      <dgm:t>
        <a:bodyPr/>
        <a:lstStyle/>
        <a:p>
          <a:endParaRPr lang="es-ES"/>
        </a:p>
      </dgm:t>
    </dgm:pt>
    <dgm:pt modelId="{282EEF10-C84A-A447-8E10-D6F15A0E9660}">
      <dgm:prSet phldrT="[Texto]"/>
      <dgm:spPr/>
      <dgm:t>
        <a:bodyPr/>
        <a:lstStyle/>
        <a:p>
          <a:r>
            <a:rPr lang="es-ES"/>
            <a:t>Datalogger</a:t>
          </a:r>
        </a:p>
      </dgm:t>
    </dgm:pt>
    <dgm:pt modelId="{28709BCB-148B-0049-9AEA-697543977D85}" type="parTrans" cxnId="{B8332103-3000-FA46-A6D9-214741A31B45}">
      <dgm:prSet/>
      <dgm:spPr/>
      <dgm:t>
        <a:bodyPr/>
        <a:lstStyle/>
        <a:p>
          <a:endParaRPr lang="es-ES"/>
        </a:p>
      </dgm:t>
    </dgm:pt>
    <dgm:pt modelId="{457F329F-DB28-6842-9703-DBF3B1240D2B}" type="sibTrans" cxnId="{B8332103-3000-FA46-A6D9-214741A31B45}">
      <dgm:prSet/>
      <dgm:spPr/>
      <dgm:t>
        <a:bodyPr/>
        <a:lstStyle/>
        <a:p>
          <a:endParaRPr lang="es-ES"/>
        </a:p>
      </dgm:t>
    </dgm:pt>
    <dgm:pt modelId="{90D85E75-145A-3046-8A30-F1ACE9E13F6E}">
      <dgm:prSet phldrT="[Texto]"/>
      <dgm:spPr/>
      <dgm:t>
        <a:bodyPr/>
        <a:lstStyle/>
        <a:p>
          <a:r>
            <a:rPr lang="es-ES"/>
            <a:t>Manual collection to laptop (monthly)</a:t>
          </a:r>
        </a:p>
      </dgm:t>
    </dgm:pt>
    <dgm:pt modelId="{9F7338D7-820D-E344-BD44-9DCB37DEFABE}" type="parTrans" cxnId="{3D9DB562-A1F5-5F43-9A31-50E0D38BFD46}">
      <dgm:prSet/>
      <dgm:spPr/>
      <dgm:t>
        <a:bodyPr/>
        <a:lstStyle/>
        <a:p>
          <a:endParaRPr lang="es-ES"/>
        </a:p>
      </dgm:t>
    </dgm:pt>
    <dgm:pt modelId="{26FC6930-E3D1-624D-8701-670410EA6071}" type="sibTrans" cxnId="{3D9DB562-A1F5-5F43-9A31-50E0D38BFD46}">
      <dgm:prSet/>
      <dgm:spPr/>
      <dgm:t>
        <a:bodyPr/>
        <a:lstStyle/>
        <a:p>
          <a:endParaRPr lang="es-ES"/>
        </a:p>
      </dgm:t>
    </dgm:pt>
    <dgm:pt modelId="{BADECE82-0470-2541-A1CE-A2A0929AB8AC}">
      <dgm:prSet/>
      <dgm:spPr/>
      <dgm:t>
        <a:bodyPr/>
        <a:lstStyle/>
        <a:p>
          <a:r>
            <a:rPr lang="es-ES"/>
            <a:t>Transfer to server in office</a:t>
          </a:r>
        </a:p>
      </dgm:t>
    </dgm:pt>
    <dgm:pt modelId="{83A458B3-7AB5-A547-9AF2-F4A216DCEC90}" type="parTrans" cxnId="{C4A32CED-1F87-D148-B3C2-8EB427F20133}">
      <dgm:prSet/>
      <dgm:spPr/>
      <dgm:t>
        <a:bodyPr/>
        <a:lstStyle/>
        <a:p>
          <a:endParaRPr lang="es-ES"/>
        </a:p>
      </dgm:t>
    </dgm:pt>
    <dgm:pt modelId="{57EF5AE9-C404-384B-ACCB-AAEA45B1F617}" type="sibTrans" cxnId="{C4A32CED-1F87-D148-B3C2-8EB427F20133}">
      <dgm:prSet/>
      <dgm:spPr/>
      <dgm:t>
        <a:bodyPr/>
        <a:lstStyle/>
        <a:p>
          <a:endParaRPr lang="es-ES"/>
        </a:p>
      </dgm:t>
    </dgm:pt>
    <dgm:pt modelId="{808CC790-9E19-514B-B0A9-0AE19D669D80}">
      <dgm:prSet/>
      <dgm:spPr/>
      <dgm:t>
        <a:bodyPr/>
        <a:lstStyle/>
        <a:p>
          <a:r>
            <a:rPr lang="es-ES"/>
            <a:t>Push to CARE ftp</a:t>
          </a:r>
        </a:p>
      </dgm:t>
    </dgm:pt>
    <dgm:pt modelId="{8D4713C3-F99C-A040-86EA-A5FD14E903C7}" type="parTrans" cxnId="{5ED866E3-3CFE-C044-BD9F-53236663D165}">
      <dgm:prSet/>
      <dgm:spPr/>
      <dgm:t>
        <a:bodyPr/>
        <a:lstStyle/>
        <a:p>
          <a:endParaRPr lang="es-ES"/>
        </a:p>
      </dgm:t>
    </dgm:pt>
    <dgm:pt modelId="{649DA1B3-90E0-D341-9099-F5FB5118877A}" type="sibTrans" cxnId="{5ED866E3-3CFE-C044-BD9F-53236663D165}">
      <dgm:prSet/>
      <dgm:spPr/>
      <dgm:t>
        <a:bodyPr/>
        <a:lstStyle/>
        <a:p>
          <a:endParaRPr lang="es-ES"/>
        </a:p>
      </dgm:t>
    </dgm:pt>
    <dgm:pt modelId="{99B00105-9EAE-8B44-9538-B2F5AD4F725A}" type="pres">
      <dgm:prSet presAssocID="{031A98DA-B241-234D-9CE8-73D6AE301C76}" presName="Name0" presStyleCnt="0">
        <dgm:presLayoutVars>
          <dgm:dir/>
          <dgm:resizeHandles val="exact"/>
        </dgm:presLayoutVars>
      </dgm:prSet>
      <dgm:spPr/>
      <dgm:t>
        <a:bodyPr/>
        <a:lstStyle/>
        <a:p>
          <a:endParaRPr lang="en-US"/>
        </a:p>
      </dgm:t>
    </dgm:pt>
    <dgm:pt modelId="{1448E1F5-4BFD-604F-B490-56CDDB48E940}" type="pres">
      <dgm:prSet presAssocID="{C1689C8F-4B07-2548-B640-9DF8420C3691}" presName="node" presStyleLbl="node1" presStyleIdx="0" presStyleCnt="5">
        <dgm:presLayoutVars>
          <dgm:bulletEnabled val="1"/>
        </dgm:presLayoutVars>
      </dgm:prSet>
      <dgm:spPr/>
      <dgm:t>
        <a:bodyPr/>
        <a:lstStyle/>
        <a:p>
          <a:endParaRPr lang="en-US"/>
        </a:p>
      </dgm:t>
    </dgm:pt>
    <dgm:pt modelId="{9C14E818-E554-1B43-BF91-F3E2595938B3}" type="pres">
      <dgm:prSet presAssocID="{253D6557-B054-0141-A407-72910F592952}" presName="sibTrans" presStyleLbl="sibTrans2D1" presStyleIdx="0" presStyleCnt="4"/>
      <dgm:spPr/>
      <dgm:t>
        <a:bodyPr/>
        <a:lstStyle/>
        <a:p>
          <a:endParaRPr lang="en-US"/>
        </a:p>
      </dgm:t>
    </dgm:pt>
    <dgm:pt modelId="{0DB3BC5E-8A68-FF48-9A02-4A56CBE66FE7}" type="pres">
      <dgm:prSet presAssocID="{253D6557-B054-0141-A407-72910F592952}" presName="connectorText" presStyleLbl="sibTrans2D1" presStyleIdx="0" presStyleCnt="4"/>
      <dgm:spPr/>
      <dgm:t>
        <a:bodyPr/>
        <a:lstStyle/>
        <a:p>
          <a:endParaRPr lang="en-US"/>
        </a:p>
      </dgm:t>
    </dgm:pt>
    <dgm:pt modelId="{2E1CB95D-635F-B84F-B216-12E3B733ADF3}" type="pres">
      <dgm:prSet presAssocID="{282EEF10-C84A-A447-8E10-D6F15A0E9660}" presName="node" presStyleLbl="node1" presStyleIdx="1" presStyleCnt="5">
        <dgm:presLayoutVars>
          <dgm:bulletEnabled val="1"/>
        </dgm:presLayoutVars>
      </dgm:prSet>
      <dgm:spPr/>
      <dgm:t>
        <a:bodyPr/>
        <a:lstStyle/>
        <a:p>
          <a:endParaRPr lang="en-US"/>
        </a:p>
      </dgm:t>
    </dgm:pt>
    <dgm:pt modelId="{A6065FD2-11E2-0140-95F1-F7902459C7BB}" type="pres">
      <dgm:prSet presAssocID="{457F329F-DB28-6842-9703-DBF3B1240D2B}" presName="sibTrans" presStyleLbl="sibTrans2D1" presStyleIdx="1" presStyleCnt="4"/>
      <dgm:spPr/>
      <dgm:t>
        <a:bodyPr/>
        <a:lstStyle/>
        <a:p>
          <a:endParaRPr lang="en-US"/>
        </a:p>
      </dgm:t>
    </dgm:pt>
    <dgm:pt modelId="{23A18A80-570D-E64F-ABEA-E277F4FF0294}" type="pres">
      <dgm:prSet presAssocID="{457F329F-DB28-6842-9703-DBF3B1240D2B}" presName="connectorText" presStyleLbl="sibTrans2D1" presStyleIdx="1" presStyleCnt="4"/>
      <dgm:spPr/>
      <dgm:t>
        <a:bodyPr/>
        <a:lstStyle/>
        <a:p>
          <a:endParaRPr lang="en-US"/>
        </a:p>
      </dgm:t>
    </dgm:pt>
    <dgm:pt modelId="{676AA0F9-A6F5-F649-B9D6-D2B646BD4489}" type="pres">
      <dgm:prSet presAssocID="{90D85E75-145A-3046-8A30-F1ACE9E13F6E}" presName="node" presStyleLbl="node1" presStyleIdx="2" presStyleCnt="5">
        <dgm:presLayoutVars>
          <dgm:bulletEnabled val="1"/>
        </dgm:presLayoutVars>
      </dgm:prSet>
      <dgm:spPr/>
      <dgm:t>
        <a:bodyPr/>
        <a:lstStyle/>
        <a:p>
          <a:endParaRPr lang="es-ES"/>
        </a:p>
      </dgm:t>
    </dgm:pt>
    <dgm:pt modelId="{3D98945D-6C68-AB47-BDCE-1410AFD68DE7}" type="pres">
      <dgm:prSet presAssocID="{26FC6930-E3D1-624D-8701-670410EA6071}" presName="sibTrans" presStyleLbl="sibTrans2D1" presStyleIdx="2" presStyleCnt="4"/>
      <dgm:spPr/>
      <dgm:t>
        <a:bodyPr/>
        <a:lstStyle/>
        <a:p>
          <a:endParaRPr lang="en-US"/>
        </a:p>
      </dgm:t>
    </dgm:pt>
    <dgm:pt modelId="{9605F845-D83B-574F-AA84-A34DA5D23240}" type="pres">
      <dgm:prSet presAssocID="{26FC6930-E3D1-624D-8701-670410EA6071}" presName="connectorText" presStyleLbl="sibTrans2D1" presStyleIdx="2" presStyleCnt="4"/>
      <dgm:spPr/>
      <dgm:t>
        <a:bodyPr/>
        <a:lstStyle/>
        <a:p>
          <a:endParaRPr lang="en-US"/>
        </a:p>
      </dgm:t>
    </dgm:pt>
    <dgm:pt modelId="{DE0F2AED-35FF-BB4D-9F2B-76410713F50E}" type="pres">
      <dgm:prSet presAssocID="{BADECE82-0470-2541-A1CE-A2A0929AB8AC}" presName="node" presStyleLbl="node1" presStyleIdx="3" presStyleCnt="5">
        <dgm:presLayoutVars>
          <dgm:bulletEnabled val="1"/>
        </dgm:presLayoutVars>
      </dgm:prSet>
      <dgm:spPr/>
      <dgm:t>
        <a:bodyPr/>
        <a:lstStyle/>
        <a:p>
          <a:endParaRPr lang="es-ES"/>
        </a:p>
      </dgm:t>
    </dgm:pt>
    <dgm:pt modelId="{04BBB6CD-EB53-4747-A17D-BD7CFC640C04}" type="pres">
      <dgm:prSet presAssocID="{57EF5AE9-C404-384B-ACCB-AAEA45B1F617}" presName="sibTrans" presStyleLbl="sibTrans2D1" presStyleIdx="3" presStyleCnt="4"/>
      <dgm:spPr/>
      <dgm:t>
        <a:bodyPr/>
        <a:lstStyle/>
        <a:p>
          <a:endParaRPr lang="en-US"/>
        </a:p>
      </dgm:t>
    </dgm:pt>
    <dgm:pt modelId="{A66571A9-E9A6-624E-8101-580921A28AE2}" type="pres">
      <dgm:prSet presAssocID="{57EF5AE9-C404-384B-ACCB-AAEA45B1F617}" presName="connectorText" presStyleLbl="sibTrans2D1" presStyleIdx="3" presStyleCnt="4"/>
      <dgm:spPr/>
      <dgm:t>
        <a:bodyPr/>
        <a:lstStyle/>
        <a:p>
          <a:endParaRPr lang="en-US"/>
        </a:p>
      </dgm:t>
    </dgm:pt>
    <dgm:pt modelId="{15DB9B50-B2A3-F44E-9CFF-A65D429B5765}" type="pres">
      <dgm:prSet presAssocID="{808CC790-9E19-514B-B0A9-0AE19D669D80}" presName="node" presStyleLbl="node1" presStyleIdx="4" presStyleCnt="5">
        <dgm:presLayoutVars>
          <dgm:bulletEnabled val="1"/>
        </dgm:presLayoutVars>
      </dgm:prSet>
      <dgm:spPr/>
      <dgm:t>
        <a:bodyPr/>
        <a:lstStyle/>
        <a:p>
          <a:endParaRPr lang="es-ES"/>
        </a:p>
      </dgm:t>
    </dgm:pt>
  </dgm:ptLst>
  <dgm:cxnLst>
    <dgm:cxn modelId="{8CD30BFB-D9ED-4701-8E04-AE8A4EAC72AE}" type="presOf" srcId="{808CC790-9E19-514B-B0A9-0AE19D669D80}" destId="{15DB9B50-B2A3-F44E-9CFF-A65D429B5765}" srcOrd="0" destOrd="0" presId="urn:microsoft.com/office/officeart/2005/8/layout/process1"/>
    <dgm:cxn modelId="{4BFE1F1E-CE53-48A0-A63E-AABB51C0B6F1}" type="presOf" srcId="{BADECE82-0470-2541-A1CE-A2A0929AB8AC}" destId="{DE0F2AED-35FF-BB4D-9F2B-76410713F50E}" srcOrd="0" destOrd="0" presId="urn:microsoft.com/office/officeart/2005/8/layout/process1"/>
    <dgm:cxn modelId="{4CDEE2C8-66BF-3D49-9A13-703590442D13}" srcId="{031A98DA-B241-234D-9CE8-73D6AE301C76}" destId="{C1689C8F-4B07-2548-B640-9DF8420C3691}" srcOrd="0" destOrd="0" parTransId="{7874ECDC-EC11-4F4E-A8D0-DCF3A1C4B115}" sibTransId="{253D6557-B054-0141-A407-72910F592952}"/>
    <dgm:cxn modelId="{77CCE95F-DF45-4F02-A876-CC9E32C69556}" type="presOf" srcId="{57EF5AE9-C404-384B-ACCB-AAEA45B1F617}" destId="{04BBB6CD-EB53-4747-A17D-BD7CFC640C04}" srcOrd="0" destOrd="0" presId="urn:microsoft.com/office/officeart/2005/8/layout/process1"/>
    <dgm:cxn modelId="{EF4D8D1D-7C4B-45BF-BDAA-705C8BEC2173}" type="presOf" srcId="{57EF5AE9-C404-384B-ACCB-AAEA45B1F617}" destId="{A66571A9-E9A6-624E-8101-580921A28AE2}" srcOrd="1" destOrd="0" presId="urn:microsoft.com/office/officeart/2005/8/layout/process1"/>
    <dgm:cxn modelId="{8049C678-A2C7-4A5A-BE20-74153564D006}" type="presOf" srcId="{90D85E75-145A-3046-8A30-F1ACE9E13F6E}" destId="{676AA0F9-A6F5-F649-B9D6-D2B646BD4489}" srcOrd="0" destOrd="0" presId="urn:microsoft.com/office/officeart/2005/8/layout/process1"/>
    <dgm:cxn modelId="{D0295657-639A-4330-8B5F-D233AA7F2EFF}" type="presOf" srcId="{253D6557-B054-0141-A407-72910F592952}" destId="{0DB3BC5E-8A68-FF48-9A02-4A56CBE66FE7}" srcOrd="1" destOrd="0" presId="urn:microsoft.com/office/officeart/2005/8/layout/process1"/>
    <dgm:cxn modelId="{3D9DB562-A1F5-5F43-9A31-50E0D38BFD46}" srcId="{031A98DA-B241-234D-9CE8-73D6AE301C76}" destId="{90D85E75-145A-3046-8A30-F1ACE9E13F6E}" srcOrd="2" destOrd="0" parTransId="{9F7338D7-820D-E344-BD44-9DCB37DEFABE}" sibTransId="{26FC6930-E3D1-624D-8701-670410EA6071}"/>
    <dgm:cxn modelId="{4A8DDF04-2DC6-4EF3-976D-A1F6DD304CC9}" type="presOf" srcId="{253D6557-B054-0141-A407-72910F592952}" destId="{9C14E818-E554-1B43-BF91-F3E2595938B3}" srcOrd="0" destOrd="0" presId="urn:microsoft.com/office/officeart/2005/8/layout/process1"/>
    <dgm:cxn modelId="{6123C836-19A5-4C9E-968A-FE7BD2661A0E}" type="presOf" srcId="{C1689C8F-4B07-2548-B640-9DF8420C3691}" destId="{1448E1F5-4BFD-604F-B490-56CDDB48E940}" srcOrd="0" destOrd="0" presId="urn:microsoft.com/office/officeart/2005/8/layout/process1"/>
    <dgm:cxn modelId="{B8332103-3000-FA46-A6D9-214741A31B45}" srcId="{031A98DA-B241-234D-9CE8-73D6AE301C76}" destId="{282EEF10-C84A-A447-8E10-D6F15A0E9660}" srcOrd="1" destOrd="0" parTransId="{28709BCB-148B-0049-9AEA-697543977D85}" sibTransId="{457F329F-DB28-6842-9703-DBF3B1240D2B}"/>
    <dgm:cxn modelId="{CA58F815-D4D8-4B80-9E71-A94F02B72D7E}" type="presOf" srcId="{031A98DA-B241-234D-9CE8-73D6AE301C76}" destId="{99B00105-9EAE-8B44-9538-B2F5AD4F725A}" srcOrd="0" destOrd="0" presId="urn:microsoft.com/office/officeart/2005/8/layout/process1"/>
    <dgm:cxn modelId="{7889F59B-3F30-4ADC-9057-11337B38FC4C}" type="presOf" srcId="{457F329F-DB28-6842-9703-DBF3B1240D2B}" destId="{23A18A80-570D-E64F-ABEA-E277F4FF0294}" srcOrd="1" destOrd="0" presId="urn:microsoft.com/office/officeart/2005/8/layout/process1"/>
    <dgm:cxn modelId="{C4A32CED-1F87-D148-B3C2-8EB427F20133}" srcId="{031A98DA-B241-234D-9CE8-73D6AE301C76}" destId="{BADECE82-0470-2541-A1CE-A2A0929AB8AC}" srcOrd="3" destOrd="0" parTransId="{83A458B3-7AB5-A547-9AF2-F4A216DCEC90}" sibTransId="{57EF5AE9-C404-384B-ACCB-AAEA45B1F617}"/>
    <dgm:cxn modelId="{D6BDFA31-B2CB-499B-86BF-80029A4D42E1}" type="presOf" srcId="{457F329F-DB28-6842-9703-DBF3B1240D2B}" destId="{A6065FD2-11E2-0140-95F1-F7902459C7BB}" srcOrd="0" destOrd="0" presId="urn:microsoft.com/office/officeart/2005/8/layout/process1"/>
    <dgm:cxn modelId="{67080ABE-202B-4AD6-8CF0-D497C1AFE10F}" type="presOf" srcId="{26FC6930-E3D1-624D-8701-670410EA6071}" destId="{9605F845-D83B-574F-AA84-A34DA5D23240}" srcOrd="1" destOrd="0" presId="urn:microsoft.com/office/officeart/2005/8/layout/process1"/>
    <dgm:cxn modelId="{5259445A-41D2-4923-AD08-86A23F6C6F77}" type="presOf" srcId="{26FC6930-E3D1-624D-8701-670410EA6071}" destId="{3D98945D-6C68-AB47-BDCE-1410AFD68DE7}" srcOrd="0" destOrd="0" presId="urn:microsoft.com/office/officeart/2005/8/layout/process1"/>
    <dgm:cxn modelId="{5ED866E3-3CFE-C044-BD9F-53236663D165}" srcId="{031A98DA-B241-234D-9CE8-73D6AE301C76}" destId="{808CC790-9E19-514B-B0A9-0AE19D669D80}" srcOrd="4" destOrd="0" parTransId="{8D4713C3-F99C-A040-86EA-A5FD14E903C7}" sibTransId="{649DA1B3-90E0-D341-9099-F5FB5118877A}"/>
    <dgm:cxn modelId="{9F7C8AEF-A9DC-4415-8494-A92FD4B75085}" type="presOf" srcId="{282EEF10-C84A-A447-8E10-D6F15A0E9660}" destId="{2E1CB95D-635F-B84F-B216-12E3B733ADF3}" srcOrd="0" destOrd="0" presId="urn:microsoft.com/office/officeart/2005/8/layout/process1"/>
    <dgm:cxn modelId="{17600A69-67A9-43C4-B54B-6EDE8AA38FEA}" type="presParOf" srcId="{99B00105-9EAE-8B44-9538-B2F5AD4F725A}" destId="{1448E1F5-4BFD-604F-B490-56CDDB48E940}" srcOrd="0" destOrd="0" presId="urn:microsoft.com/office/officeart/2005/8/layout/process1"/>
    <dgm:cxn modelId="{C853F1B3-6257-4A4B-A401-C62A604D65C4}" type="presParOf" srcId="{99B00105-9EAE-8B44-9538-B2F5AD4F725A}" destId="{9C14E818-E554-1B43-BF91-F3E2595938B3}" srcOrd="1" destOrd="0" presId="urn:microsoft.com/office/officeart/2005/8/layout/process1"/>
    <dgm:cxn modelId="{0269BA57-ED42-40C3-A462-95FA65CF29EA}" type="presParOf" srcId="{9C14E818-E554-1B43-BF91-F3E2595938B3}" destId="{0DB3BC5E-8A68-FF48-9A02-4A56CBE66FE7}" srcOrd="0" destOrd="0" presId="urn:microsoft.com/office/officeart/2005/8/layout/process1"/>
    <dgm:cxn modelId="{86CD5455-64D1-445D-9925-337725962278}" type="presParOf" srcId="{99B00105-9EAE-8B44-9538-B2F5AD4F725A}" destId="{2E1CB95D-635F-B84F-B216-12E3B733ADF3}" srcOrd="2" destOrd="0" presId="urn:microsoft.com/office/officeart/2005/8/layout/process1"/>
    <dgm:cxn modelId="{C2371D33-5C1A-4D3E-90B6-ABBE3D3E61F2}" type="presParOf" srcId="{99B00105-9EAE-8B44-9538-B2F5AD4F725A}" destId="{A6065FD2-11E2-0140-95F1-F7902459C7BB}" srcOrd="3" destOrd="0" presId="urn:microsoft.com/office/officeart/2005/8/layout/process1"/>
    <dgm:cxn modelId="{F4E479F9-EB5A-4420-AFDA-982BD5199668}" type="presParOf" srcId="{A6065FD2-11E2-0140-95F1-F7902459C7BB}" destId="{23A18A80-570D-E64F-ABEA-E277F4FF0294}" srcOrd="0" destOrd="0" presId="urn:microsoft.com/office/officeart/2005/8/layout/process1"/>
    <dgm:cxn modelId="{EFBD2D90-D8FA-4DCD-B06F-C6F74EF70299}" type="presParOf" srcId="{99B00105-9EAE-8B44-9538-B2F5AD4F725A}" destId="{676AA0F9-A6F5-F649-B9D6-D2B646BD4489}" srcOrd="4" destOrd="0" presId="urn:microsoft.com/office/officeart/2005/8/layout/process1"/>
    <dgm:cxn modelId="{0FC3D0F0-2055-4BF2-AA22-70D4932DBE62}" type="presParOf" srcId="{99B00105-9EAE-8B44-9538-B2F5AD4F725A}" destId="{3D98945D-6C68-AB47-BDCE-1410AFD68DE7}" srcOrd="5" destOrd="0" presId="urn:microsoft.com/office/officeart/2005/8/layout/process1"/>
    <dgm:cxn modelId="{5E25ED06-29DA-4E43-B8A4-A1189260E3EA}" type="presParOf" srcId="{3D98945D-6C68-AB47-BDCE-1410AFD68DE7}" destId="{9605F845-D83B-574F-AA84-A34DA5D23240}" srcOrd="0" destOrd="0" presId="urn:microsoft.com/office/officeart/2005/8/layout/process1"/>
    <dgm:cxn modelId="{441EC4CD-8C53-4C03-9B66-27206851FF90}" type="presParOf" srcId="{99B00105-9EAE-8B44-9538-B2F5AD4F725A}" destId="{DE0F2AED-35FF-BB4D-9F2B-76410713F50E}" srcOrd="6" destOrd="0" presId="urn:microsoft.com/office/officeart/2005/8/layout/process1"/>
    <dgm:cxn modelId="{D737678A-2154-4F1D-84C0-02238C7FB1DC}" type="presParOf" srcId="{99B00105-9EAE-8B44-9538-B2F5AD4F725A}" destId="{04BBB6CD-EB53-4747-A17D-BD7CFC640C04}" srcOrd="7" destOrd="0" presId="urn:microsoft.com/office/officeart/2005/8/layout/process1"/>
    <dgm:cxn modelId="{CBB924BC-5F05-449A-9C3A-8615180783D1}" type="presParOf" srcId="{04BBB6CD-EB53-4747-A17D-BD7CFC640C04}" destId="{A66571A9-E9A6-624E-8101-580921A28AE2}" srcOrd="0" destOrd="0" presId="urn:microsoft.com/office/officeart/2005/8/layout/process1"/>
    <dgm:cxn modelId="{D1D8DA20-E823-4551-BDA6-2BD35C180A9A}" type="presParOf" srcId="{99B00105-9EAE-8B44-9538-B2F5AD4F725A}" destId="{15DB9B50-B2A3-F44E-9CFF-A65D429B5765}" srcOrd="8"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1A98DA-B241-234D-9CE8-73D6AE301C76}"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s-ES"/>
        </a:p>
      </dgm:t>
    </dgm:pt>
    <dgm:pt modelId="{C1689C8F-4B07-2548-B640-9DF8420C3691}">
      <dgm:prSet phldrT="[Texto]"/>
      <dgm:spPr/>
      <dgm:t>
        <a:bodyPr/>
        <a:lstStyle/>
        <a:p>
          <a:r>
            <a:rPr lang="es-ES"/>
            <a:t>Instruments</a:t>
          </a:r>
        </a:p>
      </dgm:t>
    </dgm:pt>
    <dgm:pt modelId="{7874ECDC-EC11-4F4E-A8D0-DCF3A1C4B115}" type="parTrans" cxnId="{4CDEE2C8-66BF-3D49-9A13-703590442D13}">
      <dgm:prSet/>
      <dgm:spPr/>
      <dgm:t>
        <a:bodyPr/>
        <a:lstStyle/>
        <a:p>
          <a:endParaRPr lang="es-ES"/>
        </a:p>
      </dgm:t>
    </dgm:pt>
    <dgm:pt modelId="{253D6557-B054-0141-A407-72910F592952}" type="sibTrans" cxnId="{4CDEE2C8-66BF-3D49-9A13-703590442D13}">
      <dgm:prSet/>
      <dgm:spPr/>
      <dgm:t>
        <a:bodyPr/>
        <a:lstStyle/>
        <a:p>
          <a:endParaRPr lang="es-ES"/>
        </a:p>
      </dgm:t>
    </dgm:pt>
    <dgm:pt modelId="{282EEF10-C84A-A447-8E10-D6F15A0E9660}">
      <dgm:prSet phldrT="[Texto]"/>
      <dgm:spPr/>
      <dgm:t>
        <a:bodyPr/>
        <a:lstStyle/>
        <a:p>
          <a:r>
            <a:rPr lang="es-ES"/>
            <a:t>Datalogger</a:t>
          </a:r>
        </a:p>
      </dgm:t>
    </dgm:pt>
    <dgm:pt modelId="{28709BCB-148B-0049-9AEA-697543977D85}" type="parTrans" cxnId="{B8332103-3000-FA46-A6D9-214741A31B45}">
      <dgm:prSet/>
      <dgm:spPr/>
      <dgm:t>
        <a:bodyPr/>
        <a:lstStyle/>
        <a:p>
          <a:endParaRPr lang="es-ES"/>
        </a:p>
      </dgm:t>
    </dgm:pt>
    <dgm:pt modelId="{457F329F-DB28-6842-9703-DBF3B1240D2B}" type="sibTrans" cxnId="{B8332103-3000-FA46-A6D9-214741A31B45}">
      <dgm:prSet/>
      <dgm:spPr/>
      <dgm:t>
        <a:bodyPr/>
        <a:lstStyle/>
        <a:p>
          <a:endParaRPr lang="es-ES"/>
        </a:p>
      </dgm:t>
    </dgm:pt>
    <dgm:pt modelId="{90D85E75-145A-3046-8A30-F1ACE9E13F6E}">
      <dgm:prSet phldrT="[Texto]"/>
      <dgm:spPr/>
      <dgm:t>
        <a:bodyPr/>
        <a:lstStyle/>
        <a:p>
          <a:r>
            <a:rPr lang="es-ES"/>
            <a:t>Radio/satellite link to server La Serena (hourly?)</a:t>
          </a:r>
        </a:p>
      </dgm:t>
    </dgm:pt>
    <dgm:pt modelId="{9F7338D7-820D-E344-BD44-9DCB37DEFABE}" type="parTrans" cxnId="{3D9DB562-A1F5-5F43-9A31-50E0D38BFD46}">
      <dgm:prSet/>
      <dgm:spPr/>
      <dgm:t>
        <a:bodyPr/>
        <a:lstStyle/>
        <a:p>
          <a:endParaRPr lang="es-ES"/>
        </a:p>
      </dgm:t>
    </dgm:pt>
    <dgm:pt modelId="{26FC6930-E3D1-624D-8701-670410EA6071}" type="sibTrans" cxnId="{3D9DB562-A1F5-5F43-9A31-50E0D38BFD46}">
      <dgm:prSet/>
      <dgm:spPr/>
      <dgm:t>
        <a:bodyPr/>
        <a:lstStyle/>
        <a:p>
          <a:endParaRPr lang="es-ES"/>
        </a:p>
      </dgm:t>
    </dgm:pt>
    <dgm:pt modelId="{808CC790-9E19-514B-B0A9-0AE19D669D80}">
      <dgm:prSet/>
      <dgm:spPr/>
      <dgm:t>
        <a:bodyPr/>
        <a:lstStyle/>
        <a:p>
          <a:r>
            <a:rPr lang="es-ES"/>
            <a:t>Push to CARE ftp</a:t>
          </a:r>
        </a:p>
      </dgm:t>
    </dgm:pt>
    <dgm:pt modelId="{8D4713C3-F99C-A040-86EA-A5FD14E903C7}" type="parTrans" cxnId="{5ED866E3-3CFE-C044-BD9F-53236663D165}">
      <dgm:prSet/>
      <dgm:spPr/>
      <dgm:t>
        <a:bodyPr/>
        <a:lstStyle/>
        <a:p>
          <a:endParaRPr lang="es-ES"/>
        </a:p>
      </dgm:t>
    </dgm:pt>
    <dgm:pt modelId="{649DA1B3-90E0-D341-9099-F5FB5118877A}" type="sibTrans" cxnId="{5ED866E3-3CFE-C044-BD9F-53236663D165}">
      <dgm:prSet/>
      <dgm:spPr/>
      <dgm:t>
        <a:bodyPr/>
        <a:lstStyle/>
        <a:p>
          <a:endParaRPr lang="es-ES"/>
        </a:p>
      </dgm:t>
    </dgm:pt>
    <dgm:pt modelId="{99B00105-9EAE-8B44-9538-B2F5AD4F725A}" type="pres">
      <dgm:prSet presAssocID="{031A98DA-B241-234D-9CE8-73D6AE301C76}" presName="Name0" presStyleCnt="0">
        <dgm:presLayoutVars>
          <dgm:dir/>
          <dgm:resizeHandles val="exact"/>
        </dgm:presLayoutVars>
      </dgm:prSet>
      <dgm:spPr/>
      <dgm:t>
        <a:bodyPr/>
        <a:lstStyle/>
        <a:p>
          <a:endParaRPr lang="en-US"/>
        </a:p>
      </dgm:t>
    </dgm:pt>
    <dgm:pt modelId="{1448E1F5-4BFD-604F-B490-56CDDB48E940}" type="pres">
      <dgm:prSet presAssocID="{C1689C8F-4B07-2548-B640-9DF8420C3691}" presName="node" presStyleLbl="node1" presStyleIdx="0" presStyleCnt="4">
        <dgm:presLayoutVars>
          <dgm:bulletEnabled val="1"/>
        </dgm:presLayoutVars>
      </dgm:prSet>
      <dgm:spPr/>
      <dgm:t>
        <a:bodyPr/>
        <a:lstStyle/>
        <a:p>
          <a:endParaRPr lang="en-US"/>
        </a:p>
      </dgm:t>
    </dgm:pt>
    <dgm:pt modelId="{9C14E818-E554-1B43-BF91-F3E2595938B3}" type="pres">
      <dgm:prSet presAssocID="{253D6557-B054-0141-A407-72910F592952}" presName="sibTrans" presStyleLbl="sibTrans2D1" presStyleIdx="0" presStyleCnt="3"/>
      <dgm:spPr/>
      <dgm:t>
        <a:bodyPr/>
        <a:lstStyle/>
        <a:p>
          <a:endParaRPr lang="en-US"/>
        </a:p>
      </dgm:t>
    </dgm:pt>
    <dgm:pt modelId="{0DB3BC5E-8A68-FF48-9A02-4A56CBE66FE7}" type="pres">
      <dgm:prSet presAssocID="{253D6557-B054-0141-A407-72910F592952}" presName="connectorText" presStyleLbl="sibTrans2D1" presStyleIdx="0" presStyleCnt="3"/>
      <dgm:spPr/>
      <dgm:t>
        <a:bodyPr/>
        <a:lstStyle/>
        <a:p>
          <a:endParaRPr lang="en-US"/>
        </a:p>
      </dgm:t>
    </dgm:pt>
    <dgm:pt modelId="{2E1CB95D-635F-B84F-B216-12E3B733ADF3}" type="pres">
      <dgm:prSet presAssocID="{282EEF10-C84A-A447-8E10-D6F15A0E9660}" presName="node" presStyleLbl="node1" presStyleIdx="1" presStyleCnt="4">
        <dgm:presLayoutVars>
          <dgm:bulletEnabled val="1"/>
        </dgm:presLayoutVars>
      </dgm:prSet>
      <dgm:spPr/>
      <dgm:t>
        <a:bodyPr/>
        <a:lstStyle/>
        <a:p>
          <a:endParaRPr lang="en-US"/>
        </a:p>
      </dgm:t>
    </dgm:pt>
    <dgm:pt modelId="{A6065FD2-11E2-0140-95F1-F7902459C7BB}" type="pres">
      <dgm:prSet presAssocID="{457F329F-DB28-6842-9703-DBF3B1240D2B}" presName="sibTrans" presStyleLbl="sibTrans2D1" presStyleIdx="1" presStyleCnt="3"/>
      <dgm:spPr/>
      <dgm:t>
        <a:bodyPr/>
        <a:lstStyle/>
        <a:p>
          <a:endParaRPr lang="en-US"/>
        </a:p>
      </dgm:t>
    </dgm:pt>
    <dgm:pt modelId="{23A18A80-570D-E64F-ABEA-E277F4FF0294}" type="pres">
      <dgm:prSet presAssocID="{457F329F-DB28-6842-9703-DBF3B1240D2B}" presName="connectorText" presStyleLbl="sibTrans2D1" presStyleIdx="1" presStyleCnt="3"/>
      <dgm:spPr/>
      <dgm:t>
        <a:bodyPr/>
        <a:lstStyle/>
        <a:p>
          <a:endParaRPr lang="en-US"/>
        </a:p>
      </dgm:t>
    </dgm:pt>
    <dgm:pt modelId="{676AA0F9-A6F5-F649-B9D6-D2B646BD4489}" type="pres">
      <dgm:prSet presAssocID="{90D85E75-145A-3046-8A30-F1ACE9E13F6E}" presName="node" presStyleLbl="node1" presStyleIdx="2" presStyleCnt="4">
        <dgm:presLayoutVars>
          <dgm:bulletEnabled val="1"/>
        </dgm:presLayoutVars>
      </dgm:prSet>
      <dgm:spPr/>
      <dgm:t>
        <a:bodyPr/>
        <a:lstStyle/>
        <a:p>
          <a:endParaRPr lang="es-ES"/>
        </a:p>
      </dgm:t>
    </dgm:pt>
    <dgm:pt modelId="{3D98945D-6C68-AB47-BDCE-1410AFD68DE7}" type="pres">
      <dgm:prSet presAssocID="{26FC6930-E3D1-624D-8701-670410EA6071}" presName="sibTrans" presStyleLbl="sibTrans2D1" presStyleIdx="2" presStyleCnt="3"/>
      <dgm:spPr/>
      <dgm:t>
        <a:bodyPr/>
        <a:lstStyle/>
        <a:p>
          <a:endParaRPr lang="en-US"/>
        </a:p>
      </dgm:t>
    </dgm:pt>
    <dgm:pt modelId="{9605F845-D83B-574F-AA84-A34DA5D23240}" type="pres">
      <dgm:prSet presAssocID="{26FC6930-E3D1-624D-8701-670410EA6071}" presName="connectorText" presStyleLbl="sibTrans2D1" presStyleIdx="2" presStyleCnt="3"/>
      <dgm:spPr/>
      <dgm:t>
        <a:bodyPr/>
        <a:lstStyle/>
        <a:p>
          <a:endParaRPr lang="en-US"/>
        </a:p>
      </dgm:t>
    </dgm:pt>
    <dgm:pt modelId="{15DB9B50-B2A3-F44E-9CFF-A65D429B5765}" type="pres">
      <dgm:prSet presAssocID="{808CC790-9E19-514B-B0A9-0AE19D669D80}" presName="node" presStyleLbl="node1" presStyleIdx="3" presStyleCnt="4">
        <dgm:presLayoutVars>
          <dgm:bulletEnabled val="1"/>
        </dgm:presLayoutVars>
      </dgm:prSet>
      <dgm:spPr/>
      <dgm:t>
        <a:bodyPr/>
        <a:lstStyle/>
        <a:p>
          <a:endParaRPr lang="es-ES"/>
        </a:p>
      </dgm:t>
    </dgm:pt>
  </dgm:ptLst>
  <dgm:cxnLst>
    <dgm:cxn modelId="{49032C93-F06C-493A-8722-A3AF45B5A3FD}" type="presOf" srcId="{90D85E75-145A-3046-8A30-F1ACE9E13F6E}" destId="{676AA0F9-A6F5-F649-B9D6-D2B646BD4489}" srcOrd="0" destOrd="0" presId="urn:microsoft.com/office/officeart/2005/8/layout/process1"/>
    <dgm:cxn modelId="{B4C673EB-2A49-476E-92C0-6D8C7CD4DCF0}" type="presOf" srcId="{282EEF10-C84A-A447-8E10-D6F15A0E9660}" destId="{2E1CB95D-635F-B84F-B216-12E3B733ADF3}" srcOrd="0" destOrd="0" presId="urn:microsoft.com/office/officeart/2005/8/layout/process1"/>
    <dgm:cxn modelId="{5ED866E3-3CFE-C044-BD9F-53236663D165}" srcId="{031A98DA-B241-234D-9CE8-73D6AE301C76}" destId="{808CC790-9E19-514B-B0A9-0AE19D669D80}" srcOrd="3" destOrd="0" parTransId="{8D4713C3-F99C-A040-86EA-A5FD14E903C7}" sibTransId="{649DA1B3-90E0-D341-9099-F5FB5118877A}"/>
    <dgm:cxn modelId="{3C550DE1-381F-4304-8950-8B30B3B8526F}" type="presOf" srcId="{C1689C8F-4B07-2548-B640-9DF8420C3691}" destId="{1448E1F5-4BFD-604F-B490-56CDDB48E940}" srcOrd="0" destOrd="0" presId="urn:microsoft.com/office/officeart/2005/8/layout/process1"/>
    <dgm:cxn modelId="{5D250E9A-3681-493D-B140-7A9A35376B8A}" type="presOf" srcId="{031A98DA-B241-234D-9CE8-73D6AE301C76}" destId="{99B00105-9EAE-8B44-9538-B2F5AD4F725A}" srcOrd="0" destOrd="0" presId="urn:microsoft.com/office/officeart/2005/8/layout/process1"/>
    <dgm:cxn modelId="{4CDEE2C8-66BF-3D49-9A13-703590442D13}" srcId="{031A98DA-B241-234D-9CE8-73D6AE301C76}" destId="{C1689C8F-4B07-2548-B640-9DF8420C3691}" srcOrd="0" destOrd="0" parTransId="{7874ECDC-EC11-4F4E-A8D0-DCF3A1C4B115}" sibTransId="{253D6557-B054-0141-A407-72910F592952}"/>
    <dgm:cxn modelId="{756C3345-CC07-491D-AE2B-074D3628BA2E}" type="presOf" srcId="{808CC790-9E19-514B-B0A9-0AE19D669D80}" destId="{15DB9B50-B2A3-F44E-9CFF-A65D429B5765}" srcOrd="0" destOrd="0" presId="urn:microsoft.com/office/officeart/2005/8/layout/process1"/>
    <dgm:cxn modelId="{0ACA5018-A796-45D6-B628-2361B18B47DF}" type="presOf" srcId="{26FC6930-E3D1-624D-8701-670410EA6071}" destId="{3D98945D-6C68-AB47-BDCE-1410AFD68DE7}" srcOrd="0" destOrd="0" presId="urn:microsoft.com/office/officeart/2005/8/layout/process1"/>
    <dgm:cxn modelId="{EE7512F8-D8B3-4477-944F-CC4E2ED6CF88}" type="presOf" srcId="{457F329F-DB28-6842-9703-DBF3B1240D2B}" destId="{A6065FD2-11E2-0140-95F1-F7902459C7BB}" srcOrd="0" destOrd="0" presId="urn:microsoft.com/office/officeart/2005/8/layout/process1"/>
    <dgm:cxn modelId="{B8332103-3000-FA46-A6D9-214741A31B45}" srcId="{031A98DA-B241-234D-9CE8-73D6AE301C76}" destId="{282EEF10-C84A-A447-8E10-D6F15A0E9660}" srcOrd="1" destOrd="0" parTransId="{28709BCB-148B-0049-9AEA-697543977D85}" sibTransId="{457F329F-DB28-6842-9703-DBF3B1240D2B}"/>
    <dgm:cxn modelId="{19B3C9B6-8AEE-46F7-92B8-35969388E77D}" type="presOf" srcId="{253D6557-B054-0141-A407-72910F592952}" destId="{9C14E818-E554-1B43-BF91-F3E2595938B3}" srcOrd="0" destOrd="0" presId="urn:microsoft.com/office/officeart/2005/8/layout/process1"/>
    <dgm:cxn modelId="{34FBA9EC-CDDC-41AC-AD2C-4FD56058B1D9}" type="presOf" srcId="{457F329F-DB28-6842-9703-DBF3B1240D2B}" destId="{23A18A80-570D-E64F-ABEA-E277F4FF0294}" srcOrd="1" destOrd="0" presId="urn:microsoft.com/office/officeart/2005/8/layout/process1"/>
    <dgm:cxn modelId="{9327231C-3E29-40E6-B432-3835B8033F60}" type="presOf" srcId="{26FC6930-E3D1-624D-8701-670410EA6071}" destId="{9605F845-D83B-574F-AA84-A34DA5D23240}" srcOrd="1" destOrd="0" presId="urn:microsoft.com/office/officeart/2005/8/layout/process1"/>
    <dgm:cxn modelId="{3D9DB562-A1F5-5F43-9A31-50E0D38BFD46}" srcId="{031A98DA-B241-234D-9CE8-73D6AE301C76}" destId="{90D85E75-145A-3046-8A30-F1ACE9E13F6E}" srcOrd="2" destOrd="0" parTransId="{9F7338D7-820D-E344-BD44-9DCB37DEFABE}" sibTransId="{26FC6930-E3D1-624D-8701-670410EA6071}"/>
    <dgm:cxn modelId="{F7281387-E250-40C1-95A6-319873B28803}" type="presOf" srcId="{253D6557-B054-0141-A407-72910F592952}" destId="{0DB3BC5E-8A68-FF48-9A02-4A56CBE66FE7}" srcOrd="1" destOrd="0" presId="urn:microsoft.com/office/officeart/2005/8/layout/process1"/>
    <dgm:cxn modelId="{B773520C-21F9-405D-9E8B-1716F1F3122B}" type="presParOf" srcId="{99B00105-9EAE-8B44-9538-B2F5AD4F725A}" destId="{1448E1F5-4BFD-604F-B490-56CDDB48E940}" srcOrd="0" destOrd="0" presId="urn:microsoft.com/office/officeart/2005/8/layout/process1"/>
    <dgm:cxn modelId="{B5802731-0F65-4488-8394-6D64AC7C3D61}" type="presParOf" srcId="{99B00105-9EAE-8B44-9538-B2F5AD4F725A}" destId="{9C14E818-E554-1B43-BF91-F3E2595938B3}" srcOrd="1" destOrd="0" presId="urn:microsoft.com/office/officeart/2005/8/layout/process1"/>
    <dgm:cxn modelId="{64882782-B14E-40CD-A8EA-75514FA7E294}" type="presParOf" srcId="{9C14E818-E554-1B43-BF91-F3E2595938B3}" destId="{0DB3BC5E-8A68-FF48-9A02-4A56CBE66FE7}" srcOrd="0" destOrd="0" presId="urn:microsoft.com/office/officeart/2005/8/layout/process1"/>
    <dgm:cxn modelId="{991752A7-FE35-4A59-B090-8621AD167208}" type="presParOf" srcId="{99B00105-9EAE-8B44-9538-B2F5AD4F725A}" destId="{2E1CB95D-635F-B84F-B216-12E3B733ADF3}" srcOrd="2" destOrd="0" presId="urn:microsoft.com/office/officeart/2005/8/layout/process1"/>
    <dgm:cxn modelId="{FA03C1D0-3BD8-40E7-99CA-AD9A4D899DB5}" type="presParOf" srcId="{99B00105-9EAE-8B44-9538-B2F5AD4F725A}" destId="{A6065FD2-11E2-0140-95F1-F7902459C7BB}" srcOrd="3" destOrd="0" presId="urn:microsoft.com/office/officeart/2005/8/layout/process1"/>
    <dgm:cxn modelId="{1549C7C3-9B70-4800-8739-3B65EA6FBDAE}" type="presParOf" srcId="{A6065FD2-11E2-0140-95F1-F7902459C7BB}" destId="{23A18A80-570D-E64F-ABEA-E277F4FF0294}" srcOrd="0" destOrd="0" presId="urn:microsoft.com/office/officeart/2005/8/layout/process1"/>
    <dgm:cxn modelId="{D6DAF1A0-3D37-410C-AA0E-929DF416600A}" type="presParOf" srcId="{99B00105-9EAE-8B44-9538-B2F5AD4F725A}" destId="{676AA0F9-A6F5-F649-B9D6-D2B646BD4489}" srcOrd="4" destOrd="0" presId="urn:microsoft.com/office/officeart/2005/8/layout/process1"/>
    <dgm:cxn modelId="{722CF886-8E45-4857-BD28-A0070C0D2642}" type="presParOf" srcId="{99B00105-9EAE-8B44-9538-B2F5AD4F725A}" destId="{3D98945D-6C68-AB47-BDCE-1410AFD68DE7}" srcOrd="5" destOrd="0" presId="urn:microsoft.com/office/officeart/2005/8/layout/process1"/>
    <dgm:cxn modelId="{1EE60764-7E7E-45D5-8BC6-31D498EFCE9D}" type="presParOf" srcId="{3D98945D-6C68-AB47-BDCE-1410AFD68DE7}" destId="{9605F845-D83B-574F-AA84-A34DA5D23240}" srcOrd="0" destOrd="0" presId="urn:microsoft.com/office/officeart/2005/8/layout/process1"/>
    <dgm:cxn modelId="{9FC17022-AF77-40DA-891E-EF75AFFEF506}" type="presParOf" srcId="{99B00105-9EAE-8B44-9538-B2F5AD4F725A}" destId="{15DB9B50-B2A3-F44E-9CFF-A65D429B5765}" srcOrd="6" destOrd="0" presId="urn:microsoft.com/office/officeart/2005/8/layout/process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48E1F5-4BFD-604F-B490-56CDDB48E940}">
      <dsp:nvSpPr>
        <dsp:cNvPr id="0" name=""/>
        <dsp:cNvSpPr/>
      </dsp:nvSpPr>
      <dsp:spPr>
        <a:xfrm>
          <a:off x="2790" y="388815"/>
          <a:ext cx="865063" cy="7463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a:t>Instruments</a:t>
          </a:r>
        </a:p>
      </dsp:txBody>
      <dsp:txXfrm>
        <a:off x="2790" y="388815"/>
        <a:ext cx="865063" cy="746370"/>
      </dsp:txXfrm>
    </dsp:sp>
    <dsp:sp modelId="{9C14E818-E554-1B43-BF91-F3E2595938B3}">
      <dsp:nvSpPr>
        <dsp:cNvPr id="0" name=""/>
        <dsp:cNvSpPr/>
      </dsp:nvSpPr>
      <dsp:spPr>
        <a:xfrm>
          <a:off x="954360" y="654732"/>
          <a:ext cx="183393" cy="21453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954360" y="654732"/>
        <a:ext cx="183393" cy="214535"/>
      </dsp:txXfrm>
    </dsp:sp>
    <dsp:sp modelId="{2E1CB95D-635F-B84F-B216-12E3B733ADF3}">
      <dsp:nvSpPr>
        <dsp:cNvPr id="0" name=""/>
        <dsp:cNvSpPr/>
      </dsp:nvSpPr>
      <dsp:spPr>
        <a:xfrm>
          <a:off x="1213879" y="388815"/>
          <a:ext cx="865063" cy="7463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a:t>Datalogger</a:t>
          </a:r>
        </a:p>
      </dsp:txBody>
      <dsp:txXfrm>
        <a:off x="1213879" y="388815"/>
        <a:ext cx="865063" cy="746370"/>
      </dsp:txXfrm>
    </dsp:sp>
    <dsp:sp modelId="{A6065FD2-11E2-0140-95F1-F7902459C7BB}">
      <dsp:nvSpPr>
        <dsp:cNvPr id="0" name=""/>
        <dsp:cNvSpPr/>
      </dsp:nvSpPr>
      <dsp:spPr>
        <a:xfrm>
          <a:off x="2165449" y="654732"/>
          <a:ext cx="183393" cy="21453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165449" y="654732"/>
        <a:ext cx="183393" cy="214535"/>
      </dsp:txXfrm>
    </dsp:sp>
    <dsp:sp modelId="{676AA0F9-A6F5-F649-B9D6-D2B646BD4489}">
      <dsp:nvSpPr>
        <dsp:cNvPr id="0" name=""/>
        <dsp:cNvSpPr/>
      </dsp:nvSpPr>
      <dsp:spPr>
        <a:xfrm>
          <a:off x="2424968" y="388815"/>
          <a:ext cx="865063" cy="7463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a:t>Manual collection to laptop (monthly)</a:t>
          </a:r>
        </a:p>
      </dsp:txBody>
      <dsp:txXfrm>
        <a:off x="2424968" y="388815"/>
        <a:ext cx="865063" cy="746370"/>
      </dsp:txXfrm>
    </dsp:sp>
    <dsp:sp modelId="{3D98945D-6C68-AB47-BDCE-1410AFD68DE7}">
      <dsp:nvSpPr>
        <dsp:cNvPr id="0" name=""/>
        <dsp:cNvSpPr/>
      </dsp:nvSpPr>
      <dsp:spPr>
        <a:xfrm>
          <a:off x="3376538" y="654732"/>
          <a:ext cx="183393" cy="21453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3376538" y="654732"/>
        <a:ext cx="183393" cy="214535"/>
      </dsp:txXfrm>
    </dsp:sp>
    <dsp:sp modelId="{DE0F2AED-35FF-BB4D-9F2B-76410713F50E}">
      <dsp:nvSpPr>
        <dsp:cNvPr id="0" name=""/>
        <dsp:cNvSpPr/>
      </dsp:nvSpPr>
      <dsp:spPr>
        <a:xfrm>
          <a:off x="3636057" y="388815"/>
          <a:ext cx="865063" cy="7463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a:t>Transfer to server in office</a:t>
          </a:r>
        </a:p>
      </dsp:txBody>
      <dsp:txXfrm>
        <a:off x="3636057" y="388815"/>
        <a:ext cx="865063" cy="746370"/>
      </dsp:txXfrm>
    </dsp:sp>
    <dsp:sp modelId="{04BBB6CD-EB53-4747-A17D-BD7CFC640C04}">
      <dsp:nvSpPr>
        <dsp:cNvPr id="0" name=""/>
        <dsp:cNvSpPr/>
      </dsp:nvSpPr>
      <dsp:spPr>
        <a:xfrm>
          <a:off x="4587626" y="654732"/>
          <a:ext cx="183393" cy="214535"/>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4587626" y="654732"/>
        <a:ext cx="183393" cy="214535"/>
      </dsp:txXfrm>
    </dsp:sp>
    <dsp:sp modelId="{15DB9B50-B2A3-F44E-9CFF-A65D429B5765}">
      <dsp:nvSpPr>
        <dsp:cNvPr id="0" name=""/>
        <dsp:cNvSpPr/>
      </dsp:nvSpPr>
      <dsp:spPr>
        <a:xfrm>
          <a:off x="4847145" y="388815"/>
          <a:ext cx="865063" cy="7463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kern="1200"/>
            <a:t>Push to CARE ftp</a:t>
          </a:r>
        </a:p>
      </dsp:txBody>
      <dsp:txXfrm>
        <a:off x="4847145" y="388815"/>
        <a:ext cx="865063" cy="74637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48E1F5-4BFD-604F-B490-56CDDB48E940}">
      <dsp:nvSpPr>
        <dsp:cNvPr id="0" name=""/>
        <dsp:cNvSpPr/>
      </dsp:nvSpPr>
      <dsp:spPr>
        <a:xfrm>
          <a:off x="2544" y="114998"/>
          <a:ext cx="1112713" cy="82410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a:t>Instruments</a:t>
          </a:r>
        </a:p>
      </dsp:txBody>
      <dsp:txXfrm>
        <a:off x="2544" y="114998"/>
        <a:ext cx="1112713" cy="824103"/>
      </dsp:txXfrm>
    </dsp:sp>
    <dsp:sp modelId="{9C14E818-E554-1B43-BF91-F3E2595938B3}">
      <dsp:nvSpPr>
        <dsp:cNvPr id="0" name=""/>
        <dsp:cNvSpPr/>
      </dsp:nvSpPr>
      <dsp:spPr>
        <a:xfrm>
          <a:off x="1226529" y="389073"/>
          <a:ext cx="235895" cy="27595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1226529" y="389073"/>
        <a:ext cx="235895" cy="275952"/>
      </dsp:txXfrm>
    </dsp:sp>
    <dsp:sp modelId="{2E1CB95D-635F-B84F-B216-12E3B733ADF3}">
      <dsp:nvSpPr>
        <dsp:cNvPr id="0" name=""/>
        <dsp:cNvSpPr/>
      </dsp:nvSpPr>
      <dsp:spPr>
        <a:xfrm>
          <a:off x="1560343" y="114998"/>
          <a:ext cx="1112713" cy="82410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a:t>Datalogger</a:t>
          </a:r>
        </a:p>
      </dsp:txBody>
      <dsp:txXfrm>
        <a:off x="1560343" y="114998"/>
        <a:ext cx="1112713" cy="824103"/>
      </dsp:txXfrm>
    </dsp:sp>
    <dsp:sp modelId="{A6065FD2-11E2-0140-95F1-F7902459C7BB}">
      <dsp:nvSpPr>
        <dsp:cNvPr id="0" name=""/>
        <dsp:cNvSpPr/>
      </dsp:nvSpPr>
      <dsp:spPr>
        <a:xfrm>
          <a:off x="2784328" y="389073"/>
          <a:ext cx="235895" cy="27595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2784328" y="389073"/>
        <a:ext cx="235895" cy="275952"/>
      </dsp:txXfrm>
    </dsp:sp>
    <dsp:sp modelId="{676AA0F9-A6F5-F649-B9D6-D2B646BD4489}">
      <dsp:nvSpPr>
        <dsp:cNvPr id="0" name=""/>
        <dsp:cNvSpPr/>
      </dsp:nvSpPr>
      <dsp:spPr>
        <a:xfrm>
          <a:off x="3118142" y="114998"/>
          <a:ext cx="1112713" cy="82410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a:t>Radio/satellite link to server La Serena (hourly?)</a:t>
          </a:r>
        </a:p>
      </dsp:txBody>
      <dsp:txXfrm>
        <a:off x="3118142" y="114998"/>
        <a:ext cx="1112713" cy="824103"/>
      </dsp:txXfrm>
    </dsp:sp>
    <dsp:sp modelId="{3D98945D-6C68-AB47-BDCE-1410AFD68DE7}">
      <dsp:nvSpPr>
        <dsp:cNvPr id="0" name=""/>
        <dsp:cNvSpPr/>
      </dsp:nvSpPr>
      <dsp:spPr>
        <a:xfrm>
          <a:off x="4342127" y="389073"/>
          <a:ext cx="235895" cy="27595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4342127" y="389073"/>
        <a:ext cx="235895" cy="275952"/>
      </dsp:txXfrm>
    </dsp:sp>
    <dsp:sp modelId="{15DB9B50-B2A3-F44E-9CFF-A65D429B5765}">
      <dsp:nvSpPr>
        <dsp:cNvPr id="0" name=""/>
        <dsp:cNvSpPr/>
      </dsp:nvSpPr>
      <dsp:spPr>
        <a:xfrm>
          <a:off x="4675941" y="114998"/>
          <a:ext cx="1112713" cy="824103"/>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a:t>Push to CARE ftp</a:t>
          </a:r>
        </a:p>
      </dsp:txBody>
      <dsp:txXfrm>
        <a:off x="4675941" y="114998"/>
        <a:ext cx="1112713" cy="82410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37ADB-4FB9-482D-A1A4-E1F489B212F5}" type="datetimeFigureOut">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E84AB2-A68C-446D-B258-F807154688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37ADB-4FB9-482D-A1A4-E1F489B212F5}" type="datetimeFigureOut">
              <a:rPr lang="en-US" smtClean="0"/>
              <a:pPr/>
              <a:t>10/10/2012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84AB2-A68C-446D-B258-F807154688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WMO SPICE</a:t>
            </a:r>
            <a:br>
              <a:rPr lang="en-CA" dirty="0" smtClean="0"/>
            </a:br>
            <a:r>
              <a:rPr lang="en-CA" dirty="0" smtClean="0"/>
              <a:t>Tapado (Chile)</a:t>
            </a:r>
            <a:endParaRPr lang="en-US" dirty="0"/>
          </a:p>
        </p:txBody>
      </p:sp>
      <p:sp>
        <p:nvSpPr>
          <p:cNvPr id="3" name="Subtitle 2"/>
          <p:cNvSpPr>
            <a:spLocks noGrp="1"/>
          </p:cNvSpPr>
          <p:nvPr>
            <p:ph type="subTitle" idx="1"/>
          </p:nvPr>
        </p:nvSpPr>
        <p:spPr/>
        <p:txBody>
          <a:bodyPr>
            <a:normAutofit fontScale="77500" lnSpcReduction="20000"/>
          </a:bodyPr>
          <a:lstStyle/>
          <a:p>
            <a:r>
              <a:rPr lang="en-CA" dirty="0" smtClean="0"/>
              <a:t>Site Configuration Update</a:t>
            </a:r>
          </a:p>
          <a:p>
            <a:r>
              <a:rPr lang="en-CA" dirty="0" smtClean="0"/>
              <a:t>Oct 10</a:t>
            </a:r>
            <a:r>
              <a:rPr lang="en-CA" baseline="30000" dirty="0" smtClean="0"/>
              <a:t>th</a:t>
            </a:r>
            <a:r>
              <a:rPr lang="en-CA" dirty="0" smtClean="0"/>
              <a:t>, 2012</a:t>
            </a:r>
            <a:endParaRPr lang="en-US" dirty="0" smtClean="0"/>
          </a:p>
          <a:p>
            <a:endParaRPr lang="en-CA" dirty="0" smtClean="0"/>
          </a:p>
          <a:p>
            <a:pPr algn="l"/>
            <a:r>
              <a:rPr lang="en-CA" sz="2300" dirty="0" smtClean="0"/>
              <a:t>Information from Shelley MacDonell</a:t>
            </a:r>
            <a:endParaRPr lang="en-US" sz="2300" dirty="0" smtClean="0"/>
          </a:p>
          <a:p>
            <a:pPr algn="l"/>
            <a:r>
              <a:rPr lang="en-CA" sz="2300" dirty="0" smtClean="0"/>
              <a:t>Prepared by Rodica Nitu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Site Layout</a:t>
            </a:r>
            <a:endParaRPr lang="en-US" dirty="0"/>
          </a:p>
        </p:txBody>
      </p:sp>
      <p:sp>
        <p:nvSpPr>
          <p:cNvPr id="3" name="Content Placeholder 2"/>
          <p:cNvSpPr>
            <a:spLocks noGrp="1"/>
          </p:cNvSpPr>
          <p:nvPr>
            <p:ph idx="1"/>
          </p:nvPr>
        </p:nvSpPr>
        <p:spPr/>
        <p:txBody>
          <a:bodyPr/>
          <a:lstStyle/>
          <a:p>
            <a:r>
              <a:rPr lang="en-CA" dirty="0" smtClean="0"/>
              <a:t>Under development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Data Flow and Archive</a:t>
            </a:r>
            <a:endParaRPr lang="en-US" sz="3600" dirty="0"/>
          </a:p>
        </p:txBody>
      </p:sp>
      <p:graphicFrame>
        <p:nvGraphicFramePr>
          <p:cNvPr id="4" name="Diagrama 2"/>
          <p:cNvGraphicFramePr>
            <a:graphicFrameLocks noGrp="1"/>
          </p:cNvGraphicFramePr>
          <p:nvPr>
            <p:ph idx="1"/>
          </p:nvPr>
        </p:nvGraphicFramePr>
        <p:xfrm>
          <a:off x="1524000" y="3124200"/>
          <a:ext cx="5715000" cy="1524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p:cNvGraphicFramePr/>
          <p:nvPr/>
        </p:nvGraphicFramePr>
        <p:xfrm>
          <a:off x="1524000" y="4876800"/>
          <a:ext cx="5791200" cy="10541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ectangle 5"/>
          <p:cNvSpPr/>
          <p:nvPr/>
        </p:nvSpPr>
        <p:spPr>
          <a:xfrm>
            <a:off x="685800" y="1371600"/>
            <a:ext cx="7543800" cy="1446550"/>
          </a:xfrm>
          <a:prstGeom prst="rect">
            <a:avLst/>
          </a:prstGeom>
        </p:spPr>
        <p:txBody>
          <a:bodyPr wrap="square">
            <a:spAutoFit/>
          </a:bodyPr>
          <a:lstStyle/>
          <a:p>
            <a:r>
              <a:rPr lang="en-US" sz="1400" dirty="0" smtClean="0"/>
              <a:t>We currently can only access the site during the summer months, and have no direct communication connection with the station (Figure 1). Our current process is therefore to manually collect the data (generally monthly) to a laptop, and then transfer this data to a more secure storage in the office. We are currently investigating the possibilities for using either a satellite or radio link to the station for more frequent downloading (Figure 2). We will install this system in the austral summer</a:t>
            </a:r>
            <a:r>
              <a:rPr lang="en-US" dirty="0" smtClean="0"/>
              <a:t>.</a:t>
            </a:r>
            <a:endParaRPr lang="en-US" dirty="0"/>
          </a:p>
        </p:txBody>
      </p:sp>
      <p:sp>
        <p:nvSpPr>
          <p:cNvPr id="7" name="Rectangle 6"/>
          <p:cNvSpPr/>
          <p:nvPr/>
        </p:nvSpPr>
        <p:spPr>
          <a:xfrm>
            <a:off x="1371600" y="3124200"/>
            <a:ext cx="6248400" cy="307777"/>
          </a:xfrm>
          <a:prstGeom prst="rect">
            <a:avLst/>
          </a:prstGeom>
        </p:spPr>
        <p:txBody>
          <a:bodyPr wrap="square">
            <a:spAutoFit/>
          </a:bodyPr>
          <a:lstStyle/>
          <a:p>
            <a:r>
              <a:rPr lang="en-US" sz="1400" i="1" dirty="0" smtClean="0"/>
              <a:t>Figure 1: Current data transfer from Tapado station</a:t>
            </a:r>
            <a:endParaRPr lang="en-US" sz="1400" i="1" dirty="0"/>
          </a:p>
        </p:txBody>
      </p:sp>
      <p:sp>
        <p:nvSpPr>
          <p:cNvPr id="8" name="Rectangle 7"/>
          <p:cNvSpPr/>
          <p:nvPr/>
        </p:nvSpPr>
        <p:spPr>
          <a:xfrm>
            <a:off x="1524000" y="4648200"/>
            <a:ext cx="5791200" cy="307777"/>
          </a:xfrm>
          <a:prstGeom prst="rect">
            <a:avLst/>
          </a:prstGeom>
        </p:spPr>
        <p:txBody>
          <a:bodyPr wrap="square">
            <a:spAutoFit/>
          </a:bodyPr>
          <a:lstStyle/>
          <a:p>
            <a:r>
              <a:rPr lang="en-US" sz="1400" i="1" dirty="0" smtClean="0"/>
              <a:t>Figure 2: Potential data delivery from Tapado station</a:t>
            </a:r>
            <a:endParaRPr lang="en-US" sz="14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Site Commissioning</a:t>
            </a:r>
            <a:endParaRPr lang="en-US" dirty="0"/>
          </a:p>
        </p:txBody>
      </p:sp>
      <p:sp>
        <p:nvSpPr>
          <p:cNvPr id="3" name="Content Placeholder 2"/>
          <p:cNvSpPr>
            <a:spLocks noGrp="1"/>
          </p:cNvSpPr>
          <p:nvPr>
            <p:ph idx="1"/>
          </p:nvPr>
        </p:nvSpPr>
        <p:spPr/>
        <p:txBody>
          <a:bodyPr>
            <a:normAutofit fontScale="40000" lnSpcReduction="20000"/>
          </a:bodyPr>
          <a:lstStyle/>
          <a:p>
            <a:r>
              <a:rPr lang="en-CA" b="1" dirty="0" smtClean="0"/>
              <a:t>Anticipated date of commissioning: April 2013</a:t>
            </a:r>
            <a:endParaRPr lang="en-US" dirty="0" smtClean="0"/>
          </a:p>
          <a:p>
            <a:r>
              <a:rPr lang="en-CA" dirty="0" smtClean="0"/>
              <a:t> </a:t>
            </a:r>
            <a:endParaRPr lang="en-US" dirty="0" smtClean="0"/>
          </a:p>
          <a:p>
            <a:r>
              <a:rPr lang="en-CA" b="1" dirty="0" smtClean="0"/>
              <a:t>Expected status on commissioning:</a:t>
            </a:r>
            <a:endParaRPr lang="en-US" dirty="0" smtClean="0"/>
          </a:p>
          <a:p>
            <a:pPr lvl="1"/>
            <a:r>
              <a:rPr lang="en-CA" dirty="0" smtClean="0"/>
              <a:t>References (where applicable): </a:t>
            </a:r>
            <a:endParaRPr lang="en-US" dirty="0" smtClean="0"/>
          </a:p>
          <a:p>
            <a:pPr lvl="2"/>
            <a:r>
              <a:rPr lang="en-CA" dirty="0" err="1" smtClean="0"/>
              <a:t>R3</a:t>
            </a:r>
            <a:r>
              <a:rPr lang="en-CA" dirty="0" smtClean="0"/>
              <a:t>: It is hoped a full </a:t>
            </a:r>
            <a:r>
              <a:rPr lang="en-CA" dirty="0" err="1" smtClean="0"/>
              <a:t>R3</a:t>
            </a:r>
            <a:r>
              <a:rPr lang="en-CA" dirty="0" smtClean="0"/>
              <a:t> site will be installed using two Geonor T-</a:t>
            </a:r>
            <a:r>
              <a:rPr lang="en-CA" dirty="0" err="1" smtClean="0"/>
              <a:t>200b</a:t>
            </a:r>
            <a:r>
              <a:rPr lang="en-CA" dirty="0" smtClean="0"/>
              <a:t> sensors. Otherwise, during the austral summer we will install one OTT Pluvio2 plus other standard equipment (i.e. possibility of missing one reference gauge) </a:t>
            </a:r>
            <a:endParaRPr lang="en-US" dirty="0" smtClean="0"/>
          </a:p>
          <a:p>
            <a:pPr lvl="1"/>
            <a:r>
              <a:rPr lang="en-CA" dirty="0" smtClean="0"/>
              <a:t>Instruments under test: </a:t>
            </a:r>
            <a:endParaRPr lang="en-US" dirty="0" smtClean="0"/>
          </a:p>
          <a:p>
            <a:pPr lvl="2"/>
            <a:r>
              <a:rPr lang="en-CA" dirty="0" smtClean="0"/>
              <a:t>Provided by the host:</a:t>
            </a:r>
            <a:endParaRPr lang="en-US" dirty="0" smtClean="0"/>
          </a:p>
          <a:p>
            <a:pPr lvl="2"/>
            <a:r>
              <a:rPr lang="en-CA" dirty="0" smtClean="0"/>
              <a:t>From Instrument Providers: PWS100</a:t>
            </a:r>
            <a:endParaRPr lang="en-US" dirty="0" smtClean="0"/>
          </a:p>
          <a:p>
            <a:pPr lvl="1"/>
            <a:r>
              <a:rPr lang="en-CA" dirty="0" smtClean="0"/>
              <a:t>Instruments for Ancillary Measurements: </a:t>
            </a:r>
            <a:endParaRPr lang="en-US" dirty="0" smtClean="0"/>
          </a:p>
          <a:p>
            <a:pPr lvl="2"/>
            <a:r>
              <a:rPr lang="en-CA" dirty="0" smtClean="0"/>
              <a:t>Currently: </a:t>
            </a:r>
            <a:endParaRPr lang="en-US" dirty="0" smtClean="0"/>
          </a:p>
          <a:p>
            <a:pPr lvl="3"/>
            <a:r>
              <a:rPr lang="en-CA" dirty="0" smtClean="0"/>
              <a:t>Air temperature/Relative humidity – Vaisala </a:t>
            </a:r>
            <a:r>
              <a:rPr lang="en-CA" dirty="0" err="1" smtClean="0"/>
              <a:t>HMP45C</a:t>
            </a:r>
            <a:r>
              <a:rPr lang="en-CA" dirty="0" smtClean="0"/>
              <a:t> (shielded)</a:t>
            </a:r>
            <a:endParaRPr lang="en-US" dirty="0" smtClean="0"/>
          </a:p>
          <a:p>
            <a:pPr lvl="3"/>
            <a:r>
              <a:rPr lang="en-CA" dirty="0" smtClean="0"/>
              <a:t>Wind speed and direction – Young 5103</a:t>
            </a:r>
            <a:endParaRPr lang="en-US" dirty="0" smtClean="0"/>
          </a:p>
          <a:p>
            <a:pPr lvl="3"/>
            <a:r>
              <a:rPr lang="en-CA" dirty="0" smtClean="0"/>
              <a:t>Snow depth – CS </a:t>
            </a:r>
            <a:r>
              <a:rPr lang="en-CA" dirty="0" err="1" smtClean="0"/>
              <a:t>SR50</a:t>
            </a:r>
            <a:endParaRPr lang="en-US" dirty="0" smtClean="0"/>
          </a:p>
          <a:p>
            <a:pPr lvl="3"/>
            <a:r>
              <a:rPr lang="en-CA" sz="2800" dirty="0" smtClean="0"/>
              <a:t>Net radiation - </a:t>
            </a:r>
            <a:r>
              <a:rPr lang="en-US" dirty="0" err="1" smtClean="0"/>
              <a:t>CS300</a:t>
            </a:r>
            <a:r>
              <a:rPr lang="en-US" dirty="0" smtClean="0"/>
              <a:t>+, Middleton </a:t>
            </a:r>
            <a:r>
              <a:rPr lang="en-US" dirty="0" err="1" smtClean="0"/>
              <a:t>EQ16</a:t>
            </a:r>
            <a:r>
              <a:rPr lang="en-US" dirty="0" smtClean="0"/>
              <a:t>, CS </a:t>
            </a:r>
            <a:r>
              <a:rPr lang="en-US" dirty="0" err="1" smtClean="0"/>
              <a:t>CG3</a:t>
            </a:r>
            <a:r>
              <a:rPr lang="en-US" dirty="0" smtClean="0"/>
              <a:t> [looking to replace with </a:t>
            </a:r>
            <a:br>
              <a:rPr lang="en-US" dirty="0" smtClean="0"/>
            </a:br>
            <a:r>
              <a:rPr lang="en-US" dirty="0" smtClean="0"/>
              <a:t>CS </a:t>
            </a:r>
            <a:r>
              <a:rPr lang="en-US" dirty="0" err="1" smtClean="0"/>
              <a:t>CNR4</a:t>
            </a:r>
            <a:r>
              <a:rPr lang="en-US" dirty="0" smtClean="0"/>
              <a:t>]</a:t>
            </a:r>
            <a:endParaRPr lang="en-US" sz="2800" dirty="0" smtClean="0"/>
          </a:p>
          <a:p>
            <a:pPr>
              <a:buNone/>
            </a:pPr>
            <a:endParaRPr lang="en-US" dirty="0" smtClean="0"/>
          </a:p>
          <a:p>
            <a:r>
              <a:rPr lang="en-CA" b="1" dirty="0" smtClean="0"/>
              <a:t>Expected status on Nov 15</a:t>
            </a:r>
            <a:r>
              <a:rPr lang="en-CA" b="1" baseline="30000" dirty="0" smtClean="0"/>
              <a:t>th</a:t>
            </a:r>
            <a:r>
              <a:rPr lang="en-CA" dirty="0" smtClean="0"/>
              <a:t>: Current status operational, </a:t>
            </a:r>
            <a:r>
              <a:rPr lang="en-CA" dirty="0" err="1" smtClean="0"/>
              <a:t>R3</a:t>
            </a:r>
            <a:r>
              <a:rPr lang="en-CA" dirty="0" smtClean="0"/>
              <a:t> requirements in preparation </a:t>
            </a:r>
            <a:endParaRPr lang="en-US" dirty="0" smtClean="0"/>
          </a:p>
          <a:p>
            <a:pPr>
              <a:buNone/>
            </a:pPr>
            <a:endParaRPr lang="en-US" dirty="0" smtClean="0"/>
          </a:p>
          <a:p>
            <a:r>
              <a:rPr lang="en-CA" b="1" dirty="0" smtClean="0"/>
              <a:t>Gaps for the winter 2012/2013: </a:t>
            </a:r>
            <a:endParaRPr lang="en-US" dirty="0" smtClean="0"/>
          </a:p>
          <a:p>
            <a:pPr lvl="1"/>
            <a:r>
              <a:rPr lang="en-CA" dirty="0" smtClean="0">
                <a:solidFill>
                  <a:schemeClr val="accent1">
                    <a:lumMod val="75000"/>
                  </a:schemeClr>
                </a:solidFill>
              </a:rPr>
              <a:t>It is hoped that a full </a:t>
            </a:r>
            <a:r>
              <a:rPr lang="en-CA" dirty="0" err="1" smtClean="0">
                <a:solidFill>
                  <a:schemeClr val="accent1">
                    <a:lumMod val="75000"/>
                  </a:schemeClr>
                </a:solidFill>
              </a:rPr>
              <a:t>R3</a:t>
            </a:r>
            <a:r>
              <a:rPr lang="en-CA" dirty="0" smtClean="0">
                <a:solidFill>
                  <a:schemeClr val="accent1">
                    <a:lumMod val="75000"/>
                  </a:schemeClr>
                </a:solidFill>
              </a:rPr>
              <a:t> site will be commissioned by austral winter 2013, the only mitigating factor is the acquisition of Geonor gauges. Assuming the gauges are installed, they will not be heated due to inadequate power supply, however due to conditions at the site, it is unlikely that this will impact results.</a:t>
            </a:r>
            <a:endParaRPr lang="en-US" dirty="0" smtClean="0">
              <a:solidFill>
                <a:schemeClr val="accent1">
                  <a:lumMod val="75000"/>
                </a:schemeClr>
              </a:solidFill>
            </a:endParaRPr>
          </a:p>
          <a:p>
            <a:pPr lvl="1"/>
            <a:r>
              <a:rPr lang="en-CA" dirty="0" smtClean="0">
                <a:solidFill>
                  <a:schemeClr val="accent1">
                    <a:lumMod val="75000"/>
                  </a:schemeClr>
                </a:solidFill>
              </a:rPr>
              <a:t>We are also hoping to setup a satellite or radio link with the site to facilitate data transfer.</a:t>
            </a:r>
            <a:endParaRPr lang="en-US" dirty="0" smtClean="0">
              <a:solidFill>
                <a:schemeClr val="accent1">
                  <a:lumMod val="75000"/>
                </a:schemeClr>
              </a:solidFill>
            </a:endParaRPr>
          </a:p>
          <a:p>
            <a:pPr lvl="1"/>
            <a:r>
              <a:rPr lang="en-CA" dirty="0" smtClean="0"/>
              <a:t>reasons: </a:t>
            </a:r>
            <a:r>
              <a:rPr lang="en-CA" dirty="0" smtClean="0">
                <a:solidFill>
                  <a:schemeClr val="accent1">
                    <a:lumMod val="75000"/>
                  </a:schemeClr>
                </a:solidFill>
              </a:rPr>
              <a:t>Availability of equipment and logistics of installing a link</a:t>
            </a:r>
            <a:endParaRPr lang="en-US" dirty="0" smtClean="0">
              <a:solidFill>
                <a:schemeClr val="accent1">
                  <a:lumMod val="75000"/>
                </a:schemeClr>
              </a:solidFill>
            </a:endParaRPr>
          </a:p>
          <a:p>
            <a:pPr lvl="1"/>
            <a:r>
              <a:rPr lang="en-CA" dirty="0" smtClean="0"/>
              <a:t>activities postponed for 2013</a:t>
            </a:r>
            <a:r>
              <a:rPr lang="en-CA" dirty="0" smtClean="0">
                <a:solidFill>
                  <a:schemeClr val="accent1">
                    <a:lumMod val="75000"/>
                  </a:schemeClr>
                </a:solidFill>
              </a:rPr>
              <a:t>: </a:t>
            </a:r>
            <a:r>
              <a:rPr lang="en-CA" dirty="0" err="1" smtClean="0">
                <a:solidFill>
                  <a:schemeClr val="accent1">
                    <a:lumMod val="75000"/>
                  </a:schemeClr>
                </a:solidFill>
              </a:rPr>
              <a:t>TBC</a:t>
            </a:r>
            <a:endParaRPr lang="en-US" dirty="0" smtClean="0">
              <a:solidFill>
                <a:schemeClr val="accent1">
                  <a:lumMod val="75000"/>
                </a:schemeClr>
              </a:solidFill>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Additional Information</a:t>
            </a:r>
            <a:endParaRPr lang="en-US" sz="3200" dirty="0"/>
          </a:p>
        </p:txBody>
      </p:sp>
      <p:sp>
        <p:nvSpPr>
          <p:cNvPr id="3" name="Content Placeholder 2"/>
          <p:cNvSpPr>
            <a:spLocks noGrp="1"/>
          </p:cNvSpPr>
          <p:nvPr>
            <p:ph idx="1"/>
          </p:nvPr>
        </p:nvSpPr>
        <p:spPr/>
        <p:txBody>
          <a:bodyPr>
            <a:normAutofit/>
          </a:bodyPr>
          <a:lstStyle/>
          <a:p>
            <a:r>
              <a:rPr lang="en-CA" sz="1800" b="1" dirty="0" smtClean="0"/>
              <a:t>Data archive;</a:t>
            </a:r>
            <a:endParaRPr lang="en-US" sz="1800" dirty="0" smtClean="0"/>
          </a:p>
          <a:p>
            <a:pPr lvl="1"/>
            <a:r>
              <a:rPr lang="en-CA" sz="1600" dirty="0" smtClean="0">
                <a:solidFill>
                  <a:schemeClr val="accent1">
                    <a:lumMod val="75000"/>
                  </a:schemeClr>
                </a:solidFill>
              </a:rPr>
              <a:t>Existing system is storage on a secure server</a:t>
            </a:r>
            <a:endParaRPr lang="en-US" sz="1600" dirty="0" smtClean="0">
              <a:solidFill>
                <a:schemeClr val="accent1">
                  <a:lumMod val="75000"/>
                </a:schemeClr>
              </a:solidFill>
            </a:endParaRPr>
          </a:p>
          <a:p>
            <a:pPr lvl="1"/>
            <a:r>
              <a:rPr lang="en-CA" sz="1600" dirty="0" smtClean="0"/>
              <a:t>Frequency of data transmission from the site to an archive: </a:t>
            </a:r>
            <a:r>
              <a:rPr lang="en-CA" sz="1600" dirty="0" smtClean="0">
                <a:solidFill>
                  <a:schemeClr val="accent1">
                    <a:lumMod val="75000"/>
                  </a:schemeClr>
                </a:solidFill>
              </a:rPr>
              <a:t>Monthly (manually)</a:t>
            </a:r>
            <a:endParaRPr lang="en-US" sz="1600" dirty="0" smtClean="0">
              <a:solidFill>
                <a:schemeClr val="accent1">
                  <a:lumMod val="75000"/>
                </a:schemeClr>
              </a:solidFill>
            </a:endParaRPr>
          </a:p>
          <a:p>
            <a:pPr>
              <a:buNone/>
            </a:pPr>
            <a:endParaRPr lang="en-US" sz="1800" dirty="0" smtClean="0"/>
          </a:p>
          <a:p>
            <a:r>
              <a:rPr lang="en-CA" sz="1800" b="1" dirty="0" smtClean="0"/>
              <a:t>Have you sent data to NCAR for pre-SPICE</a:t>
            </a:r>
            <a:r>
              <a:rPr lang="en-CA" sz="1800" dirty="0" smtClean="0"/>
              <a:t>? </a:t>
            </a:r>
            <a:r>
              <a:rPr lang="en-CA" sz="1800" dirty="0" smtClean="0">
                <a:solidFill>
                  <a:schemeClr val="accent1">
                    <a:lumMod val="75000"/>
                  </a:schemeClr>
                </a:solidFill>
              </a:rPr>
              <a:t>No </a:t>
            </a:r>
            <a:endParaRPr lang="en-US" sz="1800" dirty="0" smtClean="0">
              <a:solidFill>
                <a:schemeClr val="accent1">
                  <a:lumMod val="75000"/>
                </a:schemeClr>
              </a:solidFill>
            </a:endParaRPr>
          </a:p>
          <a:p>
            <a:pPr lvl="1"/>
            <a:r>
              <a:rPr lang="en-CA" sz="1600" dirty="0" smtClean="0"/>
              <a:t>Which is the reasonable frequency of data transfer to NCAR/SPICE archive to be expected during the experiment: </a:t>
            </a:r>
            <a:r>
              <a:rPr lang="en-CA" sz="1600" dirty="0" smtClean="0">
                <a:solidFill>
                  <a:schemeClr val="accent1">
                    <a:lumMod val="75000"/>
                  </a:schemeClr>
                </a:solidFill>
              </a:rPr>
              <a:t>Monthly under present configuration</a:t>
            </a:r>
            <a:endParaRPr lang="en-US" sz="1600" dirty="0" smtClean="0">
              <a:solidFill>
                <a:schemeClr val="accent1">
                  <a:lumMod val="75000"/>
                </a:schemeClr>
              </a:solidFill>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215</Words>
  <Application>Microsoft Office PowerPoint</Application>
  <PresentationFormat>On-screen Show (4:3)</PresentationFormat>
  <Paragraphs>51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WMO SPICE Tapado (Chile)</vt:lpstr>
      <vt:lpstr>Site Layout</vt:lpstr>
      <vt:lpstr>Data Flow and Archive</vt:lpstr>
      <vt:lpstr>Site Commissioning</vt:lpstr>
      <vt:lpstr>Additional Information</vt:lpstr>
    </vt:vector>
  </TitlesOfParts>
  <Company>Environment Canada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WMO SPICE</dc:title>
  <dc:creator>rodican</dc:creator>
  <cp:lastModifiedBy>rodican</cp:lastModifiedBy>
  <cp:revision>5</cp:revision>
  <dcterms:created xsi:type="dcterms:W3CDTF">2012-10-10T16:16:25Z</dcterms:created>
  <dcterms:modified xsi:type="dcterms:W3CDTF">2012-10-10T19:43:30Z</dcterms:modified>
</cp:coreProperties>
</file>