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30AA-A126-4B71-A8D0-B451A2F33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low cost </a:t>
            </a:r>
            <a:r>
              <a:rPr lang="en-US" dirty="0" err="1"/>
              <a:t>aws</a:t>
            </a:r>
            <a:br>
              <a:rPr lang="en-US" dirty="0"/>
            </a:br>
            <a:r>
              <a:rPr lang="en-US" dirty="0" err="1"/>
              <a:t>tahmo</a:t>
            </a:r>
            <a:r>
              <a:rPr lang="en-US" dirty="0"/>
              <a:t>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37F80-380D-49EC-8886-C0A51403D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ariffudin</a:t>
            </a:r>
          </a:p>
        </p:txBody>
      </p:sp>
    </p:spTree>
    <p:extLst>
      <p:ext uri="{BB962C8B-B14F-4D97-AF65-F5344CB8AC3E}">
        <p14:creationId xmlns:p14="http://schemas.microsoft.com/office/powerpoint/2010/main" val="175535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CEC5-25B4-4C6C-816E-F9C24827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F215B-C711-4BE0-855B-91778193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Tahmo</a:t>
            </a:r>
            <a:r>
              <a:rPr lang="en-US" dirty="0"/>
              <a:t> Project</a:t>
            </a:r>
          </a:p>
          <a:p>
            <a:r>
              <a:rPr lang="en-US" dirty="0" err="1"/>
              <a:t>Spesification</a:t>
            </a:r>
            <a:r>
              <a:rPr lang="en-US" dirty="0"/>
              <a:t> of AWS sensor</a:t>
            </a:r>
          </a:p>
          <a:p>
            <a:r>
              <a:rPr lang="en-US" dirty="0"/>
              <a:t>Review</a:t>
            </a:r>
          </a:p>
          <a:p>
            <a:r>
              <a:rPr lang="en-US" dirty="0"/>
              <a:t>The expected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5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B400-AB0A-4DC6-85DB-4A93768E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automatic weather stations for continent-wide TAHMO network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10989-690F-4958-829A-91F5D547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737360"/>
            <a:ext cx="11074400" cy="4988560"/>
          </a:xfrm>
        </p:spPr>
        <p:txBody>
          <a:bodyPr>
            <a:normAutofit/>
          </a:bodyPr>
          <a:lstStyle/>
          <a:p>
            <a:r>
              <a:rPr lang="en-US" dirty="0"/>
              <a:t>The partnership began when </a:t>
            </a:r>
            <a:r>
              <a:rPr lang="en-US" dirty="0" err="1"/>
              <a:t>Selker</a:t>
            </a:r>
            <a:r>
              <a:rPr lang="en-US" dirty="0"/>
              <a:t> met with Dr. </a:t>
            </a:r>
            <a:r>
              <a:rPr lang="en-US" dirty="0" err="1"/>
              <a:t>Gaylon</a:t>
            </a:r>
            <a:r>
              <a:rPr lang="en-US" dirty="0"/>
              <a:t> Campbell at a technical conference and discovered they were working on a similar concept for a weather station. In 2012, TAHMO founders decided to collaborate with METER Group, Inc. USA, formerly Decagon Devices, Inc., for instrument development and manufacture.</a:t>
            </a:r>
          </a:p>
          <a:p>
            <a:r>
              <a:rPr lang="en-US" dirty="0"/>
              <a:t>TAHMO aims to deploy 20,000 weather stations, one station every 30 kilometer across the entire sub-Sahel. The stations provide ground-based observations in underserved regions, which are necessary for improving forecasts for weather-dependent industries such as agriculture. Today forecasting accuracy in Africa trails the rest of the world. Only a small number of surface stations are producing reports with high reliability, according to the World Meteorological Organization (WMO).</a:t>
            </a:r>
          </a:p>
        </p:txBody>
      </p:sp>
    </p:spTree>
    <p:extLst>
      <p:ext uri="{BB962C8B-B14F-4D97-AF65-F5344CB8AC3E}">
        <p14:creationId xmlns:p14="http://schemas.microsoft.com/office/powerpoint/2010/main" val="246607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9531-7838-48C4-A0EC-90076AF4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TAHMO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A5A2-151C-4979-BEFF-2887B7B6D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3CAA6-E224-4719-B5A5-7FF87B275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C7C46F-9F5F-4733-ADAE-19C27053B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80" y="3165060"/>
            <a:ext cx="3535680" cy="26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0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EFD2-19DF-4D4F-9D16-49DBB701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19784-EC0A-4402-A0DD-3CAF8C7B0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DF3DF-FFED-4081-A418-C623FB9AB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" y="0"/>
            <a:ext cx="825672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1AD6E-C15D-46EA-926C-A93BE3516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80" y="-21192"/>
            <a:ext cx="3921760" cy="2952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9A0CAD-9638-40E9-906B-7359928D3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081" y="2639860"/>
            <a:ext cx="3908424" cy="42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2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5515-F313-4A5C-8EE0-D1570638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AWS METER (DECAGON)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E504F-7119-4DD7-8746-9414B94D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ATMOS41 compact sensor</a:t>
            </a:r>
          </a:p>
          <a:p>
            <a:pPr lvl="1"/>
            <a:r>
              <a:rPr lang="en-US" dirty="0"/>
              <a:t>Tier 2 Category</a:t>
            </a:r>
          </a:p>
          <a:p>
            <a:pPr lvl="1"/>
            <a:r>
              <a:rPr lang="en-US" dirty="0"/>
              <a:t>Simple compact</a:t>
            </a:r>
          </a:p>
          <a:p>
            <a:r>
              <a:rPr lang="en-US" dirty="0"/>
              <a:t>Data Logger</a:t>
            </a:r>
          </a:p>
          <a:p>
            <a:pPr lvl="1"/>
            <a:r>
              <a:rPr lang="en-US" dirty="0"/>
              <a:t>The price is about 1700 US$ (the price is still expensive)</a:t>
            </a:r>
          </a:p>
        </p:txBody>
      </p:sp>
    </p:spTree>
    <p:extLst>
      <p:ext uri="{BB962C8B-B14F-4D97-AF65-F5344CB8AC3E}">
        <p14:creationId xmlns:p14="http://schemas.microsoft.com/office/powerpoint/2010/main" val="294827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45" y="254000"/>
            <a:ext cx="8958835" cy="6390640"/>
          </a:xfrm>
          <a:prstGeom prst="rect">
            <a:avLst/>
          </a:prstGeom>
        </p:spPr>
      </p:pic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3" name="Rectangle 5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6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7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2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Line 16"/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0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21"/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3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8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9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1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DAA40C-EFCA-47B6-8329-16ED2276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7" y="618517"/>
            <a:ext cx="2272180" cy="511394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 expected design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based on experience</a:t>
            </a:r>
          </a:p>
        </p:txBody>
      </p:sp>
    </p:spTree>
    <p:extLst>
      <p:ext uri="{BB962C8B-B14F-4D97-AF65-F5344CB8AC3E}">
        <p14:creationId xmlns:p14="http://schemas.microsoft.com/office/powerpoint/2010/main" val="3766711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256</TotalTime>
  <Words>190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Review low cost aws tahmo project</vt:lpstr>
      <vt:lpstr>outline</vt:lpstr>
      <vt:lpstr>automatic weather stations for continent-wide TAHMO network </vt:lpstr>
      <vt:lpstr>REVIEW TAHMO </vt:lpstr>
      <vt:lpstr>PowerPoint Presentation</vt:lpstr>
      <vt:lpstr>Review AWS METER (DECAGON)</vt:lpstr>
      <vt:lpstr>The expected design  based on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ariffudin ariffudin</dc:creator>
  <cp:lastModifiedBy>ariffudin ariffudin</cp:lastModifiedBy>
  <cp:revision>8</cp:revision>
  <dcterms:created xsi:type="dcterms:W3CDTF">2017-06-21T00:25:24Z</dcterms:created>
  <dcterms:modified xsi:type="dcterms:W3CDTF">2017-06-21T04:41:51Z</dcterms:modified>
</cp:coreProperties>
</file>