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Lst>
  <p:notesMasterIdLst>
    <p:notesMasterId r:id="rId39"/>
  </p:notesMasterIdLst>
  <p:sldIdLst>
    <p:sldId id="285" r:id="rId7"/>
    <p:sldId id="351" r:id="rId8"/>
    <p:sldId id="352" r:id="rId9"/>
    <p:sldId id="354" r:id="rId10"/>
    <p:sldId id="350" r:id="rId11"/>
    <p:sldId id="355" r:id="rId12"/>
    <p:sldId id="356" r:id="rId13"/>
    <p:sldId id="340" r:id="rId14"/>
    <p:sldId id="331" r:id="rId15"/>
    <p:sldId id="338" r:id="rId16"/>
    <p:sldId id="328" r:id="rId17"/>
    <p:sldId id="342" r:id="rId18"/>
    <p:sldId id="264" r:id="rId19"/>
    <p:sldId id="315" r:id="rId20"/>
    <p:sldId id="343" r:id="rId21"/>
    <p:sldId id="347" r:id="rId22"/>
    <p:sldId id="344" r:id="rId23"/>
    <p:sldId id="327" r:id="rId24"/>
    <p:sldId id="333" r:id="rId25"/>
    <p:sldId id="334" r:id="rId26"/>
    <p:sldId id="335" r:id="rId27"/>
    <p:sldId id="346" r:id="rId28"/>
    <p:sldId id="320" r:id="rId29"/>
    <p:sldId id="321" r:id="rId30"/>
    <p:sldId id="322" r:id="rId31"/>
    <p:sldId id="323" r:id="rId32"/>
    <p:sldId id="324" r:id="rId33"/>
    <p:sldId id="303" r:id="rId34"/>
    <p:sldId id="336" r:id="rId35"/>
    <p:sldId id="326" r:id="rId36"/>
    <p:sldId id="339" r:id="rId37"/>
    <p:sldId id="337" r:id="rId38"/>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howGuides="1">
      <p:cViewPr varScale="1">
        <p:scale>
          <a:sx n="66" d="100"/>
          <a:sy n="66" d="100"/>
        </p:scale>
        <p:origin x="996" y="38"/>
      </p:cViewPr>
      <p:guideLst>
        <p:guide orient="horz" pos="2160"/>
        <p:guide pos="2880"/>
      </p:guideLst>
    </p:cSldViewPr>
  </p:slideViewPr>
  <p:notesTextViewPr>
    <p:cViewPr>
      <p:scale>
        <a:sx n="1" d="1"/>
        <a:sy n="1" d="1"/>
      </p:scale>
      <p:origin x="0" y="0"/>
    </p:cViewPr>
  </p:notesTextViewPr>
  <p:sorterViewPr>
    <p:cViewPr>
      <p:scale>
        <a:sx n="66" d="100"/>
        <a:sy n="66" d="100"/>
      </p:scale>
      <p:origin x="0" y="-3031"/>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diagrams/_rels/data8.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F74D97-B450-433C-B9B5-C195AA743EEA}" type="doc">
      <dgm:prSet loTypeId="urn:microsoft.com/office/officeart/2005/8/layout/radial6" loCatId="relationship" qsTypeId="urn:microsoft.com/office/officeart/2005/8/quickstyle/simple4" qsCatId="simple" csTypeId="urn:microsoft.com/office/officeart/2005/8/colors/colorful5" csCatId="colorful" phldr="1"/>
      <dgm:spPr/>
      <dgm:t>
        <a:bodyPr/>
        <a:lstStyle/>
        <a:p>
          <a:pPr latinLnBrk="1"/>
          <a:endParaRPr lang="ko-KR" altLang="en-US"/>
        </a:p>
      </dgm:t>
    </dgm:pt>
    <dgm:pt modelId="{E440BAFA-8AD5-434E-9496-558FC6E498B1}">
      <dgm:prSet phldrT="[텍스트]"/>
      <dgm:spPr/>
      <dgm:t>
        <a:bodyPr/>
        <a:lstStyle/>
        <a:p>
          <a:pPr latinLnBrk="1"/>
          <a:r>
            <a:rPr kumimoji="0" lang="en-US" altLang="ko-KR" b="1" dirty="0" smtClean="0">
              <a:latin typeface="Arial Unicode MS" pitchFamily="50" charset="-127"/>
              <a:ea typeface="Arial Unicode MS" pitchFamily="50" charset="-127"/>
              <a:cs typeface="Arial Unicode MS" pitchFamily="50" charset="-127"/>
            </a:rPr>
            <a:t>GAMOS</a:t>
          </a:r>
          <a:endParaRPr lang="ko-KR" altLang="en-US" dirty="0">
            <a:latin typeface="Arial Unicode MS" pitchFamily="50" charset="-127"/>
            <a:ea typeface="Arial Unicode MS" pitchFamily="50" charset="-127"/>
            <a:cs typeface="Arial Unicode MS" pitchFamily="50" charset="-127"/>
          </a:endParaRPr>
        </a:p>
      </dgm:t>
    </dgm:pt>
    <dgm:pt modelId="{63E04349-D7F6-4B0E-BB2D-FE786FBF81B6}" type="parTrans" cxnId="{8201461C-A230-4EFE-A964-175E32F2EF75}">
      <dgm:prSet/>
      <dgm:spPr/>
      <dgm:t>
        <a:bodyPr/>
        <a:lstStyle/>
        <a:p>
          <a:pPr latinLnBrk="1"/>
          <a:endParaRPr lang="ko-KR" altLang="en-US"/>
        </a:p>
      </dgm:t>
    </dgm:pt>
    <dgm:pt modelId="{8D39E682-9F77-47E9-9B18-8F826A55D166}" type="sibTrans" cxnId="{8201461C-A230-4EFE-A964-175E32F2EF75}">
      <dgm:prSet/>
      <dgm:spPr/>
      <dgm:t>
        <a:bodyPr/>
        <a:lstStyle/>
        <a:p>
          <a:pPr latinLnBrk="1"/>
          <a:endParaRPr lang="ko-KR" altLang="en-US"/>
        </a:p>
      </dgm:t>
    </dgm:pt>
    <dgm:pt modelId="{013E3B0D-5828-48BB-AC3D-6E23CF756F2E}">
      <dgm:prSet phldrT="[텍스트]"/>
      <dgm:spPr/>
      <dgm:t>
        <a:bodyPr/>
        <a:lstStyle/>
        <a:p>
          <a:pPr latinLnBrk="1"/>
          <a:r>
            <a:rPr lang="en-US" altLang="ko-KR" dirty="0" smtClean="0">
              <a:latin typeface="Arial Unicode MS" pitchFamily="50" charset="-127"/>
              <a:ea typeface="Arial Unicode MS" pitchFamily="50" charset="-127"/>
              <a:cs typeface="Arial Unicode MS" pitchFamily="50" charset="-127"/>
            </a:rPr>
            <a:t>GDEWS</a:t>
          </a:r>
          <a:endParaRPr lang="ko-KR" altLang="en-US" dirty="0">
            <a:latin typeface="Arial Unicode MS" pitchFamily="50" charset="-127"/>
            <a:ea typeface="Arial Unicode MS" pitchFamily="50" charset="-127"/>
            <a:cs typeface="Arial Unicode MS" pitchFamily="50" charset="-127"/>
          </a:endParaRPr>
        </a:p>
      </dgm:t>
    </dgm:pt>
    <dgm:pt modelId="{6C17FE35-71B4-4C89-8085-F599FACC34A5}" type="parTrans" cxnId="{0C6CB39C-F6D2-44A2-9910-5D521FA5E157}">
      <dgm:prSet/>
      <dgm:spPr/>
      <dgm:t>
        <a:bodyPr/>
        <a:lstStyle/>
        <a:p>
          <a:pPr latinLnBrk="1"/>
          <a:endParaRPr lang="ko-KR" altLang="en-US"/>
        </a:p>
      </dgm:t>
    </dgm:pt>
    <dgm:pt modelId="{E1EC3147-5B33-4817-A4B8-BE7D2BA3A2AA}" type="sibTrans" cxnId="{0C6CB39C-F6D2-44A2-9910-5D521FA5E157}">
      <dgm:prSet/>
      <dgm:spPr/>
      <dgm:t>
        <a:bodyPr/>
        <a:lstStyle/>
        <a:p>
          <a:pPr latinLnBrk="1"/>
          <a:endParaRPr lang="ko-KR" altLang="en-US"/>
        </a:p>
      </dgm:t>
    </dgm:pt>
    <dgm:pt modelId="{B3E323BA-BC91-4BDF-AD98-49B9C2505E5F}">
      <dgm:prSet phldrT="[텍스트]"/>
      <dgm:spPr/>
      <dgm:t>
        <a:bodyPr/>
        <a:lstStyle/>
        <a:p>
          <a:pPr latinLnBrk="1"/>
          <a:r>
            <a:rPr lang="en-US" altLang="ko-KR" dirty="0" smtClean="0">
              <a:latin typeface="Arial Unicode MS" pitchFamily="50" charset="-127"/>
              <a:ea typeface="Arial Unicode MS" pitchFamily="50" charset="-127"/>
              <a:cs typeface="Arial Unicode MS" pitchFamily="50" charset="-127"/>
            </a:rPr>
            <a:t>GLUMS</a:t>
          </a:r>
          <a:endParaRPr lang="ko-KR" altLang="en-US" dirty="0">
            <a:latin typeface="Arial Unicode MS" pitchFamily="50" charset="-127"/>
            <a:ea typeface="Arial Unicode MS" pitchFamily="50" charset="-127"/>
            <a:cs typeface="Arial Unicode MS" pitchFamily="50" charset="-127"/>
          </a:endParaRPr>
        </a:p>
      </dgm:t>
    </dgm:pt>
    <dgm:pt modelId="{27D7A1CB-A124-4C09-8E90-9B102E14383D}" type="parTrans" cxnId="{9CDC6DBA-C4D3-4425-AFCB-2A674568469F}">
      <dgm:prSet/>
      <dgm:spPr/>
      <dgm:t>
        <a:bodyPr/>
        <a:lstStyle/>
        <a:p>
          <a:pPr latinLnBrk="1"/>
          <a:endParaRPr lang="ko-KR" altLang="en-US"/>
        </a:p>
      </dgm:t>
    </dgm:pt>
    <dgm:pt modelId="{EE9F198A-4D85-4F1E-A953-181856BEC8ED}" type="sibTrans" cxnId="{9CDC6DBA-C4D3-4425-AFCB-2A674568469F}">
      <dgm:prSet/>
      <dgm:spPr/>
      <dgm:t>
        <a:bodyPr/>
        <a:lstStyle/>
        <a:p>
          <a:pPr latinLnBrk="1"/>
          <a:endParaRPr lang="ko-KR" altLang="en-US"/>
        </a:p>
      </dgm:t>
    </dgm:pt>
    <dgm:pt modelId="{E466C894-F09D-4486-A125-EB99F994D113}">
      <dgm:prSet phldrT="[텍스트]"/>
      <dgm:spPr/>
      <dgm:t>
        <a:bodyPr/>
        <a:lstStyle/>
        <a:p>
          <a:pPr latinLnBrk="1"/>
          <a:r>
            <a:rPr lang="en-US" altLang="ko-KR" dirty="0" smtClean="0">
              <a:latin typeface="Arial Unicode MS" pitchFamily="50" charset="-127"/>
              <a:ea typeface="Arial Unicode MS" pitchFamily="50" charset="-127"/>
              <a:cs typeface="Arial Unicode MS" pitchFamily="50" charset="-127"/>
            </a:rPr>
            <a:t>GWHAS</a:t>
          </a:r>
          <a:endParaRPr lang="ko-KR" altLang="en-US" dirty="0">
            <a:latin typeface="Arial Unicode MS" pitchFamily="50" charset="-127"/>
            <a:ea typeface="Arial Unicode MS" pitchFamily="50" charset="-127"/>
            <a:cs typeface="Arial Unicode MS" pitchFamily="50" charset="-127"/>
          </a:endParaRPr>
        </a:p>
      </dgm:t>
    </dgm:pt>
    <dgm:pt modelId="{5B1ABC16-BA69-47FB-A973-0BA20C5C23CA}" type="parTrans" cxnId="{2F3DF4CD-408E-4845-BBF2-EA03D2A2DBB7}">
      <dgm:prSet/>
      <dgm:spPr/>
      <dgm:t>
        <a:bodyPr/>
        <a:lstStyle/>
        <a:p>
          <a:pPr latinLnBrk="1"/>
          <a:endParaRPr lang="ko-KR" altLang="en-US"/>
        </a:p>
      </dgm:t>
    </dgm:pt>
    <dgm:pt modelId="{B118111E-BB65-4140-9C44-C75DF52DC8C8}" type="sibTrans" cxnId="{2F3DF4CD-408E-4845-BBF2-EA03D2A2DBB7}">
      <dgm:prSet/>
      <dgm:spPr/>
      <dgm:t>
        <a:bodyPr/>
        <a:lstStyle/>
        <a:p>
          <a:pPr latinLnBrk="1"/>
          <a:endParaRPr lang="ko-KR" altLang="en-US"/>
        </a:p>
      </dgm:t>
    </dgm:pt>
    <dgm:pt modelId="{4E9444B3-BC49-4FB8-9724-3C1121965387}">
      <dgm:prSet phldrT="[텍스트]"/>
      <dgm:spPr/>
      <dgm:t>
        <a:bodyPr/>
        <a:lstStyle/>
        <a:p>
          <a:pPr latinLnBrk="1"/>
          <a:r>
            <a:rPr lang="en-US" altLang="ko-KR" dirty="0" smtClean="0">
              <a:latin typeface="Arial Unicode MS" pitchFamily="50" charset="-127"/>
              <a:ea typeface="Arial Unicode MS" pitchFamily="50" charset="-127"/>
              <a:cs typeface="Arial Unicode MS" pitchFamily="50" charset="-127"/>
            </a:rPr>
            <a:t>GPPON</a:t>
          </a:r>
          <a:endParaRPr lang="ko-KR" altLang="en-US" dirty="0">
            <a:latin typeface="Arial Unicode MS" pitchFamily="50" charset="-127"/>
            <a:ea typeface="Arial Unicode MS" pitchFamily="50" charset="-127"/>
            <a:cs typeface="Arial Unicode MS" pitchFamily="50" charset="-127"/>
          </a:endParaRPr>
        </a:p>
      </dgm:t>
    </dgm:pt>
    <dgm:pt modelId="{00E0E7C1-B595-4DAE-ABAF-18D2E27E0FE7}" type="parTrans" cxnId="{9D2E7AD2-B39A-44F5-98A4-19DDC3413ED7}">
      <dgm:prSet/>
      <dgm:spPr/>
      <dgm:t>
        <a:bodyPr/>
        <a:lstStyle/>
        <a:p>
          <a:pPr latinLnBrk="1"/>
          <a:endParaRPr lang="ko-KR" altLang="en-US"/>
        </a:p>
      </dgm:t>
    </dgm:pt>
    <dgm:pt modelId="{D29E0075-6CAB-4828-8A5B-5BE03D0B27D6}" type="sibTrans" cxnId="{9D2E7AD2-B39A-44F5-98A4-19DDC3413ED7}">
      <dgm:prSet/>
      <dgm:spPr/>
      <dgm:t>
        <a:bodyPr/>
        <a:lstStyle/>
        <a:p>
          <a:pPr latinLnBrk="1"/>
          <a:endParaRPr lang="ko-KR" altLang="en-US"/>
        </a:p>
      </dgm:t>
    </dgm:pt>
    <dgm:pt modelId="{96EC5DD4-0DBA-42BC-AFD0-F304DC90EC7C}" type="pres">
      <dgm:prSet presAssocID="{E1F74D97-B450-433C-B9B5-C195AA743EEA}" presName="Name0" presStyleCnt="0">
        <dgm:presLayoutVars>
          <dgm:chMax val="1"/>
          <dgm:dir/>
          <dgm:animLvl val="ctr"/>
          <dgm:resizeHandles val="exact"/>
        </dgm:presLayoutVars>
      </dgm:prSet>
      <dgm:spPr/>
      <dgm:t>
        <a:bodyPr/>
        <a:lstStyle/>
        <a:p>
          <a:pPr latinLnBrk="1"/>
          <a:endParaRPr lang="ko-KR" altLang="en-US"/>
        </a:p>
      </dgm:t>
    </dgm:pt>
    <dgm:pt modelId="{CCA44637-C4ED-4530-B684-49C7ED9E2DED}" type="pres">
      <dgm:prSet presAssocID="{E440BAFA-8AD5-434E-9496-558FC6E498B1}" presName="centerShape" presStyleLbl="node0" presStyleIdx="0" presStyleCnt="1"/>
      <dgm:spPr/>
      <dgm:t>
        <a:bodyPr/>
        <a:lstStyle/>
        <a:p>
          <a:pPr latinLnBrk="1"/>
          <a:endParaRPr lang="ko-KR" altLang="en-US"/>
        </a:p>
      </dgm:t>
    </dgm:pt>
    <dgm:pt modelId="{73517914-798E-477C-AD5E-9885ACBA1012}" type="pres">
      <dgm:prSet presAssocID="{013E3B0D-5828-48BB-AC3D-6E23CF756F2E}" presName="node" presStyleLbl="node1" presStyleIdx="0" presStyleCnt="4">
        <dgm:presLayoutVars>
          <dgm:bulletEnabled val="1"/>
        </dgm:presLayoutVars>
      </dgm:prSet>
      <dgm:spPr/>
      <dgm:t>
        <a:bodyPr/>
        <a:lstStyle/>
        <a:p>
          <a:pPr latinLnBrk="1"/>
          <a:endParaRPr lang="ko-KR" altLang="en-US"/>
        </a:p>
      </dgm:t>
    </dgm:pt>
    <dgm:pt modelId="{1634D371-4319-4DFB-9522-DE44F79F7860}" type="pres">
      <dgm:prSet presAssocID="{013E3B0D-5828-48BB-AC3D-6E23CF756F2E}" presName="dummy" presStyleCnt="0"/>
      <dgm:spPr/>
    </dgm:pt>
    <dgm:pt modelId="{32EDE52C-B35E-4A8B-9651-4A39718AB7DA}" type="pres">
      <dgm:prSet presAssocID="{E1EC3147-5B33-4817-A4B8-BE7D2BA3A2AA}" presName="sibTrans" presStyleLbl="sibTrans2D1" presStyleIdx="0" presStyleCnt="4"/>
      <dgm:spPr/>
      <dgm:t>
        <a:bodyPr/>
        <a:lstStyle/>
        <a:p>
          <a:pPr latinLnBrk="1"/>
          <a:endParaRPr lang="ko-KR" altLang="en-US"/>
        </a:p>
      </dgm:t>
    </dgm:pt>
    <dgm:pt modelId="{5C721657-984B-410F-BC68-679C30DC56F8}" type="pres">
      <dgm:prSet presAssocID="{B3E323BA-BC91-4BDF-AD98-49B9C2505E5F}" presName="node" presStyleLbl="node1" presStyleIdx="1" presStyleCnt="4">
        <dgm:presLayoutVars>
          <dgm:bulletEnabled val="1"/>
        </dgm:presLayoutVars>
      </dgm:prSet>
      <dgm:spPr/>
      <dgm:t>
        <a:bodyPr/>
        <a:lstStyle/>
        <a:p>
          <a:pPr latinLnBrk="1"/>
          <a:endParaRPr lang="ko-KR" altLang="en-US"/>
        </a:p>
      </dgm:t>
    </dgm:pt>
    <dgm:pt modelId="{AD202D2F-D1EF-48FE-B071-B1DE81E57BE1}" type="pres">
      <dgm:prSet presAssocID="{B3E323BA-BC91-4BDF-AD98-49B9C2505E5F}" presName="dummy" presStyleCnt="0"/>
      <dgm:spPr/>
    </dgm:pt>
    <dgm:pt modelId="{AC9ACB4F-348D-4862-9466-1BEEC877E424}" type="pres">
      <dgm:prSet presAssocID="{EE9F198A-4D85-4F1E-A953-181856BEC8ED}" presName="sibTrans" presStyleLbl="sibTrans2D1" presStyleIdx="1" presStyleCnt="4"/>
      <dgm:spPr/>
      <dgm:t>
        <a:bodyPr/>
        <a:lstStyle/>
        <a:p>
          <a:pPr latinLnBrk="1"/>
          <a:endParaRPr lang="ko-KR" altLang="en-US"/>
        </a:p>
      </dgm:t>
    </dgm:pt>
    <dgm:pt modelId="{41FD4D18-32ED-49D1-A973-5BCA3266552A}" type="pres">
      <dgm:prSet presAssocID="{E466C894-F09D-4486-A125-EB99F994D113}" presName="node" presStyleLbl="node1" presStyleIdx="2" presStyleCnt="4">
        <dgm:presLayoutVars>
          <dgm:bulletEnabled val="1"/>
        </dgm:presLayoutVars>
      </dgm:prSet>
      <dgm:spPr/>
      <dgm:t>
        <a:bodyPr/>
        <a:lstStyle/>
        <a:p>
          <a:pPr latinLnBrk="1"/>
          <a:endParaRPr lang="ko-KR" altLang="en-US"/>
        </a:p>
      </dgm:t>
    </dgm:pt>
    <dgm:pt modelId="{0EDDA0E0-2F27-41A4-A88E-6280BA4F5BB2}" type="pres">
      <dgm:prSet presAssocID="{E466C894-F09D-4486-A125-EB99F994D113}" presName="dummy" presStyleCnt="0"/>
      <dgm:spPr/>
    </dgm:pt>
    <dgm:pt modelId="{88C22D10-F251-434F-BBBC-2ABA3230545A}" type="pres">
      <dgm:prSet presAssocID="{B118111E-BB65-4140-9C44-C75DF52DC8C8}" presName="sibTrans" presStyleLbl="sibTrans2D1" presStyleIdx="2" presStyleCnt="4"/>
      <dgm:spPr/>
      <dgm:t>
        <a:bodyPr/>
        <a:lstStyle/>
        <a:p>
          <a:pPr latinLnBrk="1"/>
          <a:endParaRPr lang="ko-KR" altLang="en-US"/>
        </a:p>
      </dgm:t>
    </dgm:pt>
    <dgm:pt modelId="{106B0E2B-8483-4ADB-9429-900B2C24CD58}" type="pres">
      <dgm:prSet presAssocID="{4E9444B3-BC49-4FB8-9724-3C1121965387}" presName="node" presStyleLbl="node1" presStyleIdx="3" presStyleCnt="4">
        <dgm:presLayoutVars>
          <dgm:bulletEnabled val="1"/>
        </dgm:presLayoutVars>
      </dgm:prSet>
      <dgm:spPr/>
      <dgm:t>
        <a:bodyPr/>
        <a:lstStyle/>
        <a:p>
          <a:pPr latinLnBrk="1"/>
          <a:endParaRPr lang="ko-KR" altLang="en-US"/>
        </a:p>
      </dgm:t>
    </dgm:pt>
    <dgm:pt modelId="{C0F0AE49-A7D6-4C87-A8FB-5BC6CA0FB77F}" type="pres">
      <dgm:prSet presAssocID="{4E9444B3-BC49-4FB8-9724-3C1121965387}" presName="dummy" presStyleCnt="0"/>
      <dgm:spPr/>
    </dgm:pt>
    <dgm:pt modelId="{2BBF63BA-04D2-46E6-B4E8-E79ECEAC0A96}" type="pres">
      <dgm:prSet presAssocID="{D29E0075-6CAB-4828-8A5B-5BE03D0B27D6}" presName="sibTrans" presStyleLbl="sibTrans2D1" presStyleIdx="3" presStyleCnt="4"/>
      <dgm:spPr/>
      <dgm:t>
        <a:bodyPr/>
        <a:lstStyle/>
        <a:p>
          <a:pPr latinLnBrk="1"/>
          <a:endParaRPr lang="ko-KR" altLang="en-US"/>
        </a:p>
      </dgm:t>
    </dgm:pt>
  </dgm:ptLst>
  <dgm:cxnLst>
    <dgm:cxn modelId="{0F029C5D-6151-4941-8F4A-3836153F701D}" type="presOf" srcId="{013E3B0D-5828-48BB-AC3D-6E23CF756F2E}" destId="{73517914-798E-477C-AD5E-9885ACBA1012}" srcOrd="0" destOrd="0" presId="urn:microsoft.com/office/officeart/2005/8/layout/radial6"/>
    <dgm:cxn modelId="{41542C74-8487-4A94-9441-F20F48863FCE}" type="presOf" srcId="{E440BAFA-8AD5-434E-9496-558FC6E498B1}" destId="{CCA44637-C4ED-4530-B684-49C7ED9E2DED}" srcOrd="0" destOrd="0" presId="urn:microsoft.com/office/officeart/2005/8/layout/radial6"/>
    <dgm:cxn modelId="{9D2E7AD2-B39A-44F5-98A4-19DDC3413ED7}" srcId="{E440BAFA-8AD5-434E-9496-558FC6E498B1}" destId="{4E9444B3-BC49-4FB8-9724-3C1121965387}" srcOrd="3" destOrd="0" parTransId="{00E0E7C1-B595-4DAE-ABAF-18D2E27E0FE7}" sibTransId="{D29E0075-6CAB-4828-8A5B-5BE03D0B27D6}"/>
    <dgm:cxn modelId="{8201461C-A230-4EFE-A964-175E32F2EF75}" srcId="{E1F74D97-B450-433C-B9B5-C195AA743EEA}" destId="{E440BAFA-8AD5-434E-9496-558FC6E498B1}" srcOrd="0" destOrd="0" parTransId="{63E04349-D7F6-4B0E-BB2D-FE786FBF81B6}" sibTransId="{8D39E682-9F77-47E9-9B18-8F826A55D166}"/>
    <dgm:cxn modelId="{170F8391-CFE4-4FD8-BAEB-12EDCC4B0051}" type="presOf" srcId="{E1F74D97-B450-433C-B9B5-C195AA743EEA}" destId="{96EC5DD4-0DBA-42BC-AFD0-F304DC90EC7C}" srcOrd="0" destOrd="0" presId="urn:microsoft.com/office/officeart/2005/8/layout/radial6"/>
    <dgm:cxn modelId="{6684F42B-6D8C-4C40-8C1D-2C7979AEE660}" type="presOf" srcId="{EE9F198A-4D85-4F1E-A953-181856BEC8ED}" destId="{AC9ACB4F-348D-4862-9466-1BEEC877E424}" srcOrd="0" destOrd="0" presId="urn:microsoft.com/office/officeart/2005/8/layout/radial6"/>
    <dgm:cxn modelId="{2F3DF4CD-408E-4845-BBF2-EA03D2A2DBB7}" srcId="{E440BAFA-8AD5-434E-9496-558FC6E498B1}" destId="{E466C894-F09D-4486-A125-EB99F994D113}" srcOrd="2" destOrd="0" parTransId="{5B1ABC16-BA69-47FB-A973-0BA20C5C23CA}" sibTransId="{B118111E-BB65-4140-9C44-C75DF52DC8C8}"/>
    <dgm:cxn modelId="{D3EEA5CF-68F6-49F1-8D49-7866BC7FAFC3}" type="presOf" srcId="{E466C894-F09D-4486-A125-EB99F994D113}" destId="{41FD4D18-32ED-49D1-A973-5BCA3266552A}" srcOrd="0" destOrd="0" presId="urn:microsoft.com/office/officeart/2005/8/layout/radial6"/>
    <dgm:cxn modelId="{9CDC6DBA-C4D3-4425-AFCB-2A674568469F}" srcId="{E440BAFA-8AD5-434E-9496-558FC6E498B1}" destId="{B3E323BA-BC91-4BDF-AD98-49B9C2505E5F}" srcOrd="1" destOrd="0" parTransId="{27D7A1CB-A124-4C09-8E90-9B102E14383D}" sibTransId="{EE9F198A-4D85-4F1E-A953-181856BEC8ED}"/>
    <dgm:cxn modelId="{9B661400-18A8-4F82-8491-641EB7EE13FE}" type="presOf" srcId="{E1EC3147-5B33-4817-A4B8-BE7D2BA3A2AA}" destId="{32EDE52C-B35E-4A8B-9651-4A39718AB7DA}" srcOrd="0" destOrd="0" presId="urn:microsoft.com/office/officeart/2005/8/layout/radial6"/>
    <dgm:cxn modelId="{0C6CB39C-F6D2-44A2-9910-5D521FA5E157}" srcId="{E440BAFA-8AD5-434E-9496-558FC6E498B1}" destId="{013E3B0D-5828-48BB-AC3D-6E23CF756F2E}" srcOrd="0" destOrd="0" parTransId="{6C17FE35-71B4-4C89-8085-F599FACC34A5}" sibTransId="{E1EC3147-5B33-4817-A4B8-BE7D2BA3A2AA}"/>
    <dgm:cxn modelId="{185525A5-F1F7-4992-953E-724B6BB626E7}" type="presOf" srcId="{B3E323BA-BC91-4BDF-AD98-49B9C2505E5F}" destId="{5C721657-984B-410F-BC68-679C30DC56F8}" srcOrd="0" destOrd="0" presId="urn:microsoft.com/office/officeart/2005/8/layout/radial6"/>
    <dgm:cxn modelId="{0817D34C-C4E9-4D55-A948-A1ABC654F10A}" type="presOf" srcId="{B118111E-BB65-4140-9C44-C75DF52DC8C8}" destId="{88C22D10-F251-434F-BBBC-2ABA3230545A}" srcOrd="0" destOrd="0" presId="urn:microsoft.com/office/officeart/2005/8/layout/radial6"/>
    <dgm:cxn modelId="{7095D457-4371-484A-866E-CF7F0B079A18}" type="presOf" srcId="{D29E0075-6CAB-4828-8A5B-5BE03D0B27D6}" destId="{2BBF63BA-04D2-46E6-B4E8-E79ECEAC0A96}" srcOrd="0" destOrd="0" presId="urn:microsoft.com/office/officeart/2005/8/layout/radial6"/>
    <dgm:cxn modelId="{AC4BBEE9-EE01-4A68-98AF-F9F15788E95F}" type="presOf" srcId="{4E9444B3-BC49-4FB8-9724-3C1121965387}" destId="{106B0E2B-8483-4ADB-9429-900B2C24CD58}" srcOrd="0" destOrd="0" presId="urn:microsoft.com/office/officeart/2005/8/layout/radial6"/>
    <dgm:cxn modelId="{45E8732A-AF1E-4882-88BC-C6463C459D04}" type="presParOf" srcId="{96EC5DD4-0DBA-42BC-AFD0-F304DC90EC7C}" destId="{CCA44637-C4ED-4530-B684-49C7ED9E2DED}" srcOrd="0" destOrd="0" presId="urn:microsoft.com/office/officeart/2005/8/layout/radial6"/>
    <dgm:cxn modelId="{6D5DC97B-5845-4D9A-910E-94E21024A9CE}" type="presParOf" srcId="{96EC5DD4-0DBA-42BC-AFD0-F304DC90EC7C}" destId="{73517914-798E-477C-AD5E-9885ACBA1012}" srcOrd="1" destOrd="0" presId="urn:microsoft.com/office/officeart/2005/8/layout/radial6"/>
    <dgm:cxn modelId="{2C187406-FC23-4196-8C54-F4932FE83321}" type="presParOf" srcId="{96EC5DD4-0DBA-42BC-AFD0-F304DC90EC7C}" destId="{1634D371-4319-4DFB-9522-DE44F79F7860}" srcOrd="2" destOrd="0" presId="urn:microsoft.com/office/officeart/2005/8/layout/radial6"/>
    <dgm:cxn modelId="{F68010A9-00CB-4C36-8D9D-CDB840DD112B}" type="presParOf" srcId="{96EC5DD4-0DBA-42BC-AFD0-F304DC90EC7C}" destId="{32EDE52C-B35E-4A8B-9651-4A39718AB7DA}" srcOrd="3" destOrd="0" presId="urn:microsoft.com/office/officeart/2005/8/layout/radial6"/>
    <dgm:cxn modelId="{4C0763B8-25C0-4667-BCEC-70CCA3E8AEB7}" type="presParOf" srcId="{96EC5DD4-0DBA-42BC-AFD0-F304DC90EC7C}" destId="{5C721657-984B-410F-BC68-679C30DC56F8}" srcOrd="4" destOrd="0" presId="urn:microsoft.com/office/officeart/2005/8/layout/radial6"/>
    <dgm:cxn modelId="{44B891AB-8AB4-45B4-A329-4D38DD2B224E}" type="presParOf" srcId="{96EC5DD4-0DBA-42BC-AFD0-F304DC90EC7C}" destId="{AD202D2F-D1EF-48FE-B071-B1DE81E57BE1}" srcOrd="5" destOrd="0" presId="urn:microsoft.com/office/officeart/2005/8/layout/radial6"/>
    <dgm:cxn modelId="{9A3B0FA4-1B1F-4776-BA1A-01F76C0489FF}" type="presParOf" srcId="{96EC5DD4-0DBA-42BC-AFD0-F304DC90EC7C}" destId="{AC9ACB4F-348D-4862-9466-1BEEC877E424}" srcOrd="6" destOrd="0" presId="urn:microsoft.com/office/officeart/2005/8/layout/radial6"/>
    <dgm:cxn modelId="{04511A7F-A62F-4A02-8965-D9C307A982F4}" type="presParOf" srcId="{96EC5DD4-0DBA-42BC-AFD0-F304DC90EC7C}" destId="{41FD4D18-32ED-49D1-A973-5BCA3266552A}" srcOrd="7" destOrd="0" presId="urn:microsoft.com/office/officeart/2005/8/layout/radial6"/>
    <dgm:cxn modelId="{B7BDC735-8357-401F-967C-5250636363A3}" type="presParOf" srcId="{96EC5DD4-0DBA-42BC-AFD0-F304DC90EC7C}" destId="{0EDDA0E0-2F27-41A4-A88E-6280BA4F5BB2}" srcOrd="8" destOrd="0" presId="urn:microsoft.com/office/officeart/2005/8/layout/radial6"/>
    <dgm:cxn modelId="{DF38AFE5-E73E-43E1-8FFA-B5B4E4EFEA12}" type="presParOf" srcId="{96EC5DD4-0DBA-42BC-AFD0-F304DC90EC7C}" destId="{88C22D10-F251-434F-BBBC-2ABA3230545A}" srcOrd="9" destOrd="0" presId="urn:microsoft.com/office/officeart/2005/8/layout/radial6"/>
    <dgm:cxn modelId="{C803CD88-2C34-42DA-93B2-4F56B7C37812}" type="presParOf" srcId="{96EC5DD4-0DBA-42BC-AFD0-F304DC90EC7C}" destId="{106B0E2B-8483-4ADB-9429-900B2C24CD58}" srcOrd="10" destOrd="0" presId="urn:microsoft.com/office/officeart/2005/8/layout/radial6"/>
    <dgm:cxn modelId="{328B5494-1DB6-4039-90B3-B2D855905FC1}" type="presParOf" srcId="{96EC5DD4-0DBA-42BC-AFD0-F304DC90EC7C}" destId="{C0F0AE49-A7D6-4C87-A8FB-5BC6CA0FB77F}" srcOrd="11" destOrd="0" presId="urn:microsoft.com/office/officeart/2005/8/layout/radial6"/>
    <dgm:cxn modelId="{8229A568-D3B8-4634-A430-4A12CB497D04}" type="presParOf" srcId="{96EC5DD4-0DBA-42BC-AFD0-F304DC90EC7C}" destId="{2BBF63BA-04D2-46E6-B4E8-E79ECEAC0A96}"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23D1F8-B258-4969-B415-8C1D1FC030D6}" type="doc">
      <dgm:prSet loTypeId="urn:microsoft.com/office/officeart/2005/8/layout/cycle4" loCatId="cycle" qsTypeId="urn:microsoft.com/office/officeart/2005/8/quickstyle/3d9" qsCatId="3D" csTypeId="urn:microsoft.com/office/officeart/2005/8/colors/colorful3" csCatId="colorful" phldr="1"/>
      <dgm:spPr/>
      <dgm:t>
        <a:bodyPr/>
        <a:lstStyle/>
        <a:p>
          <a:endParaRPr lang="zh-CN" altLang="en-US"/>
        </a:p>
      </dgm:t>
    </dgm:pt>
    <dgm:pt modelId="{DE284B95-2CF3-4DFF-970C-C747E316AFF8}">
      <dgm:prSet phldrT="[文本]" custT="1"/>
      <dgm:spPr>
        <a:xfrm>
          <a:off x="706996" y="182169"/>
          <a:ext cx="1383848" cy="1383848"/>
        </a:xfrm>
        <a:prstGeom prst="pieWedge">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US" altLang="zh-CN" sz="12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Agro</a:t>
          </a:r>
        </a:p>
        <a:p>
          <a:r>
            <a:rPr lang="en-US" altLang="zh-CN" sz="12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Met</a:t>
          </a:r>
        </a:p>
        <a:p>
          <a:r>
            <a:rPr lang="en-US" altLang="zh-CN" sz="12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Center</a:t>
          </a:r>
          <a:endParaRPr lang="zh-CN" altLang="en-US" sz="1200" b="1" dirty="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endParaRPr>
        </a:p>
      </dgm:t>
    </dgm:pt>
    <dgm:pt modelId="{FFF50397-0EA0-4073-8C2B-D9FBF28D1D08}" type="parTrans" cxnId="{C0479547-D8BF-4BA2-9599-D508EDED39FA}">
      <dgm:prSet/>
      <dgm:spPr/>
      <dgm:t>
        <a:bodyPr/>
        <a:lstStyle/>
        <a:p>
          <a:endParaRPr lang="zh-CN" altLang="en-US" sz="1400"/>
        </a:p>
      </dgm:t>
    </dgm:pt>
    <dgm:pt modelId="{39681D38-27FE-4765-9566-5D55EFB53EE2}" type="sibTrans" cxnId="{C0479547-D8BF-4BA2-9599-D508EDED39FA}">
      <dgm:prSet/>
      <dgm:spPr/>
      <dgm:t>
        <a:bodyPr/>
        <a:lstStyle/>
        <a:p>
          <a:endParaRPr lang="zh-CN" altLang="en-US" sz="1400"/>
        </a:p>
      </dgm:t>
    </dgm:pt>
    <dgm:pt modelId="{BA35B8CC-9BC9-4295-83B0-CCE51A048CE4}">
      <dgm:prSet phldrT="[文本]" custT="1"/>
      <dgm:spPr>
        <a:xfrm>
          <a:off x="45434" y="0"/>
          <a:ext cx="1578801" cy="1022705"/>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ln>
        <a:effectLst/>
        <a:sp3d z="-227350" prstMaterial="matte"/>
      </dgm:spPr>
      <dgm:t>
        <a:bodyPr>
          <a:scene3d>
            <a:camera prst="orthographicFront"/>
            <a:lightRig rig="harsh" dir="t"/>
          </a:scene3d>
          <a:sp3d extrusionH="57150" prstMaterial="matte">
            <a:bevelT w="63500" h="12700" prst="angle"/>
            <a:contourClr>
              <a:schemeClr val="bg1">
                <a:lumMod val="65000"/>
              </a:schemeClr>
            </a:contourClr>
          </a:sp3d>
        </a:bodyPr>
        <a:lstStyle/>
        <a:p>
          <a:r>
            <a:rPr lang="en-US" altLang="zh-CN" sz="1600" b="1" cap="none" spc="0" dirty="0" smtClean="0">
              <a:ln/>
              <a:solidFill>
                <a:srgbClr val="9BBB59"/>
              </a:solidFill>
              <a:effectLst/>
              <a:latin typeface="Calibri"/>
              <a:ea typeface="宋体" panose="02010600030101010101" pitchFamily="2" charset="-122"/>
              <a:cs typeface="+mn-cs"/>
            </a:rPr>
            <a:t>ICO-GIAM</a:t>
          </a:r>
          <a:endParaRPr lang="zh-CN" altLang="en-US" sz="1050" dirty="0">
            <a:solidFill>
              <a:sysClr val="windowText" lastClr="000000">
                <a:hueOff val="0"/>
                <a:satOff val="0"/>
                <a:lumOff val="0"/>
                <a:alphaOff val="0"/>
              </a:sysClr>
            </a:solidFill>
            <a:latin typeface="Calibri"/>
            <a:ea typeface="宋体" panose="02010600030101010101" pitchFamily="2" charset="-122"/>
            <a:cs typeface="+mn-cs"/>
          </a:endParaRPr>
        </a:p>
      </dgm:t>
    </dgm:pt>
    <dgm:pt modelId="{C7B05012-3FB6-468B-851C-2BCC9B268845}" type="parTrans" cxnId="{2851F52E-7758-42E2-9EB5-16FD83D471CF}">
      <dgm:prSet/>
      <dgm:spPr/>
      <dgm:t>
        <a:bodyPr/>
        <a:lstStyle/>
        <a:p>
          <a:endParaRPr lang="zh-CN" altLang="en-US" sz="1400"/>
        </a:p>
      </dgm:t>
    </dgm:pt>
    <dgm:pt modelId="{6C233B57-9C04-4C1B-972B-48FD241CC1B8}" type="sibTrans" cxnId="{2851F52E-7758-42E2-9EB5-16FD83D471CF}">
      <dgm:prSet/>
      <dgm:spPr/>
      <dgm:t>
        <a:bodyPr/>
        <a:lstStyle/>
        <a:p>
          <a:endParaRPr lang="zh-CN" altLang="en-US" sz="1400"/>
        </a:p>
      </dgm:t>
    </dgm:pt>
    <dgm:pt modelId="{136F822A-C621-4792-9141-97269A3EC127}">
      <dgm:prSet phldrT="[文本]" custT="1"/>
      <dgm:spPr>
        <a:xfrm rot="5400000">
          <a:off x="2154764" y="182169"/>
          <a:ext cx="1383848" cy="1383848"/>
        </a:xfrm>
        <a:prstGeom prst="pieWedge">
          <a:avLst/>
        </a:prstGeom>
        <a:solidFill>
          <a:srgbClr val="9BBB59">
            <a:hueOff val="3750088"/>
            <a:satOff val="-5627"/>
            <a:lumOff val="-915"/>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US" altLang="zh-CN" sz="12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Urban</a:t>
          </a:r>
        </a:p>
        <a:p>
          <a:r>
            <a:rPr lang="en-US" altLang="zh-CN" sz="12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Met</a:t>
          </a:r>
        </a:p>
        <a:p>
          <a:r>
            <a:rPr lang="en-US" altLang="zh-CN" sz="12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Center</a:t>
          </a:r>
          <a:endParaRPr lang="zh-CN" altLang="en-US" sz="1200" b="1" dirty="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endParaRPr>
        </a:p>
      </dgm:t>
    </dgm:pt>
    <dgm:pt modelId="{515588EA-3968-4E2F-A7A0-8BA58FDCE689}" type="parTrans" cxnId="{5C2A1E46-78A0-4AAA-BDA6-DB5A49C41CDE}">
      <dgm:prSet/>
      <dgm:spPr/>
      <dgm:t>
        <a:bodyPr/>
        <a:lstStyle/>
        <a:p>
          <a:endParaRPr lang="zh-CN" altLang="en-US" sz="1400"/>
        </a:p>
      </dgm:t>
    </dgm:pt>
    <dgm:pt modelId="{B7360AA6-58AE-4464-AB7D-5CFBA20CEC36}" type="sibTrans" cxnId="{5C2A1E46-78A0-4AAA-BDA6-DB5A49C41CDE}">
      <dgm:prSet/>
      <dgm:spPr/>
      <dgm:t>
        <a:bodyPr/>
        <a:lstStyle/>
        <a:p>
          <a:endParaRPr lang="zh-CN" altLang="en-US" sz="1400"/>
        </a:p>
      </dgm:t>
    </dgm:pt>
    <dgm:pt modelId="{4D331336-5E0B-46C5-AE0C-010C393AAEF3}">
      <dgm:prSet phldrT="[文本]" custT="1"/>
      <dgm:spPr>
        <a:xfrm>
          <a:off x="2621373" y="0"/>
          <a:ext cx="1578801" cy="1022705"/>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3750088"/>
              <a:satOff val="-5627"/>
              <a:lumOff val="-915"/>
              <a:alphaOff val="0"/>
            </a:srgbClr>
          </a:solidFill>
          <a:prstDash val="solid"/>
        </a:ln>
        <a:effectLst/>
        <a:sp3d z="-227350" prstMaterial="matte"/>
      </dgm:spPr>
      <dgm:t>
        <a:bodyPr/>
        <a:lstStyle/>
        <a:p>
          <a:r>
            <a:rPr lang="en-US" altLang="zh-CN" sz="1800" b="1" cap="none" spc="0" dirty="0" smtClean="0">
              <a:ln w="10160">
                <a:solidFill>
                  <a:srgbClr val="4BACC6"/>
                </a:solidFill>
                <a:prstDash val="solid"/>
              </a:ln>
              <a:solidFill>
                <a:srgbClr val="4BACC6">
                  <a:lumMod val="50000"/>
                </a:srgbClr>
              </a:solidFill>
              <a:effectLst>
                <a:outerShdw blurRad="38100" dist="22860" dir="5400000" algn="tl" rotWithShape="0">
                  <a:srgbClr val="000000">
                    <a:alpha val="30000"/>
                  </a:srgbClr>
                </a:outerShdw>
              </a:effectLst>
              <a:latin typeface="Calibri"/>
              <a:ea typeface="宋体" panose="02010600030101010101" pitchFamily="2" charset="-122"/>
              <a:cs typeface="+mn-cs"/>
            </a:rPr>
            <a:t>ICO-HIW</a:t>
          </a:r>
          <a:endParaRPr lang="zh-CN" altLang="en-US" sz="1800" b="1" cap="none" spc="0" dirty="0">
            <a:ln w="10160">
              <a:solidFill>
                <a:srgbClr val="4BACC6"/>
              </a:solidFill>
              <a:prstDash val="solid"/>
            </a:ln>
            <a:solidFill>
              <a:srgbClr val="4BACC6">
                <a:lumMod val="50000"/>
              </a:srgbClr>
            </a:solidFill>
            <a:effectLst>
              <a:outerShdw blurRad="38100" dist="22860" dir="5400000" algn="tl" rotWithShape="0">
                <a:srgbClr val="000000">
                  <a:alpha val="30000"/>
                </a:srgbClr>
              </a:outerShdw>
            </a:effectLst>
            <a:latin typeface="Calibri"/>
            <a:ea typeface="宋体" panose="02010600030101010101" pitchFamily="2" charset="-122"/>
            <a:cs typeface="+mn-cs"/>
          </a:endParaRPr>
        </a:p>
      </dgm:t>
    </dgm:pt>
    <dgm:pt modelId="{1CD1B9B9-4047-48D7-9143-EFFA6D2A606C}" type="parTrans" cxnId="{1650348A-E9C8-49DF-B82C-9904EABCE3A4}">
      <dgm:prSet/>
      <dgm:spPr/>
      <dgm:t>
        <a:bodyPr/>
        <a:lstStyle/>
        <a:p>
          <a:endParaRPr lang="zh-CN" altLang="en-US" sz="1400"/>
        </a:p>
      </dgm:t>
    </dgm:pt>
    <dgm:pt modelId="{8307F2A0-D12F-4117-A89F-B81A84FB6AD9}" type="sibTrans" cxnId="{1650348A-E9C8-49DF-B82C-9904EABCE3A4}">
      <dgm:prSet/>
      <dgm:spPr/>
      <dgm:t>
        <a:bodyPr/>
        <a:lstStyle/>
        <a:p>
          <a:endParaRPr lang="zh-CN" altLang="en-US" sz="1400"/>
        </a:p>
      </dgm:t>
    </dgm:pt>
    <dgm:pt modelId="{2E26D3D0-5896-44ED-83D1-8C55C30B52A0}">
      <dgm:prSet phldrT="[文本]" custT="1"/>
      <dgm:spPr>
        <a:xfrm rot="10800000">
          <a:off x="2154764" y="1629937"/>
          <a:ext cx="1383848" cy="1383848"/>
        </a:xfrm>
        <a:prstGeom prst="pieWedge">
          <a:avLst/>
        </a:prstGeom>
        <a:solidFill>
          <a:srgbClr val="9BBB59">
            <a:hueOff val="7500176"/>
            <a:satOff val="-11253"/>
            <a:lumOff val="-183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US" altLang="zh-CN" sz="12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Service</a:t>
          </a:r>
        </a:p>
        <a:p>
          <a:r>
            <a:rPr lang="en-US" altLang="zh-CN" sz="105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Innovation</a:t>
          </a:r>
        </a:p>
        <a:p>
          <a:r>
            <a:rPr lang="en-US" altLang="zh-CN" sz="12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Center</a:t>
          </a:r>
          <a:endParaRPr lang="zh-CN" altLang="en-US" sz="1200" b="1" dirty="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endParaRPr>
        </a:p>
      </dgm:t>
    </dgm:pt>
    <dgm:pt modelId="{A606AEE7-6647-4B5A-89D5-27A70AFA96C8}" type="parTrans" cxnId="{A7656BDA-B8E1-4773-B270-CD4CE873DC61}">
      <dgm:prSet/>
      <dgm:spPr/>
      <dgm:t>
        <a:bodyPr/>
        <a:lstStyle/>
        <a:p>
          <a:endParaRPr lang="zh-CN" altLang="en-US" sz="1400"/>
        </a:p>
      </dgm:t>
    </dgm:pt>
    <dgm:pt modelId="{8C8E5497-9066-4D33-A2F2-9CBB54AEB817}" type="sibTrans" cxnId="{A7656BDA-B8E1-4773-B270-CD4CE873DC61}">
      <dgm:prSet/>
      <dgm:spPr/>
      <dgm:t>
        <a:bodyPr/>
        <a:lstStyle/>
        <a:p>
          <a:endParaRPr lang="zh-CN" altLang="en-US" sz="1400"/>
        </a:p>
      </dgm:t>
    </dgm:pt>
    <dgm:pt modelId="{AD843DA4-4ACC-44F3-9583-D1F774FCDC9E}">
      <dgm:prSet phldrT="[文本]" custT="1"/>
      <dgm:spPr>
        <a:xfrm>
          <a:off x="2621373" y="2173249"/>
          <a:ext cx="1578801" cy="1022705"/>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7500176"/>
              <a:satOff val="-11253"/>
              <a:lumOff val="-1830"/>
              <a:alphaOff val="0"/>
            </a:srgbClr>
          </a:solidFill>
          <a:prstDash val="solid"/>
        </a:ln>
        <a:effectLst/>
        <a:sp3d z="-227350" prstMaterial="matte"/>
      </dgm:spPr>
      <dgm:t>
        <a:bodyPr/>
        <a:lstStyle/>
        <a:p>
          <a:r>
            <a:rPr lang="en-US" altLang="zh-CN" sz="1400" b="1" cap="none" spc="0" dirty="0" smtClean="0">
              <a:ln w="0"/>
              <a:solidFill>
                <a:srgbClr val="0070C0"/>
              </a:solidFill>
              <a:effectLst>
                <a:outerShdw blurRad="38100" dist="25400" dir="5400000" algn="ctr" rotWithShape="0">
                  <a:srgbClr val="6E747A">
                    <a:alpha val="43000"/>
                  </a:srgbClr>
                </a:outerShdw>
              </a:effectLst>
              <a:latin typeface="Calibri"/>
              <a:ea typeface="宋体" panose="02010600030101010101" pitchFamily="2" charset="-122"/>
              <a:cs typeface="+mn-cs"/>
            </a:rPr>
            <a:t>WMC-GDPFS</a:t>
          </a:r>
          <a:endParaRPr lang="zh-CN" altLang="en-US" sz="1600" b="1" cap="none" spc="0" dirty="0">
            <a:ln w="0"/>
            <a:solidFill>
              <a:srgbClr val="0070C0"/>
            </a:solidFill>
            <a:effectLst>
              <a:outerShdw blurRad="38100" dist="25400" dir="5400000" algn="ctr" rotWithShape="0">
                <a:srgbClr val="6E747A">
                  <a:alpha val="43000"/>
                </a:srgbClr>
              </a:outerShdw>
            </a:effectLst>
            <a:latin typeface="Calibri"/>
            <a:ea typeface="宋体" panose="02010600030101010101" pitchFamily="2" charset="-122"/>
            <a:cs typeface="+mn-cs"/>
          </a:endParaRPr>
        </a:p>
      </dgm:t>
    </dgm:pt>
    <dgm:pt modelId="{4E4B2055-0200-427E-A9A8-CEC7C9D2061B}" type="parTrans" cxnId="{063466D1-CD22-4C80-9009-843BECAF744F}">
      <dgm:prSet/>
      <dgm:spPr/>
      <dgm:t>
        <a:bodyPr/>
        <a:lstStyle/>
        <a:p>
          <a:endParaRPr lang="zh-CN" altLang="en-US" sz="1400"/>
        </a:p>
      </dgm:t>
    </dgm:pt>
    <dgm:pt modelId="{AB9F408C-03EC-4059-940F-3E9631213C59}" type="sibTrans" cxnId="{063466D1-CD22-4C80-9009-843BECAF744F}">
      <dgm:prSet/>
      <dgm:spPr/>
      <dgm:t>
        <a:bodyPr/>
        <a:lstStyle/>
        <a:p>
          <a:endParaRPr lang="zh-CN" altLang="en-US" sz="1400"/>
        </a:p>
      </dgm:t>
    </dgm:pt>
    <dgm:pt modelId="{62A74A9C-6388-4D97-8C04-37D465E29083}">
      <dgm:prSet phldrT="[文本]" custT="1"/>
      <dgm:spPr>
        <a:xfrm rot="16200000">
          <a:off x="706996" y="1629937"/>
          <a:ext cx="1383848" cy="1383848"/>
        </a:xfrm>
        <a:prstGeom prst="pieWedge">
          <a:avLst/>
        </a:prstGeom>
        <a:solidFill>
          <a:srgbClr val="9BBB59">
            <a:hueOff val="11250264"/>
            <a:satOff val="-16880"/>
            <a:lumOff val="-2745"/>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US" altLang="zh-CN" sz="12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Eco</a:t>
          </a:r>
        </a:p>
        <a:p>
          <a:r>
            <a:rPr lang="en-US" altLang="zh-CN" sz="11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Met</a:t>
          </a:r>
        </a:p>
        <a:p>
          <a:r>
            <a:rPr lang="en-US" altLang="zh-CN" sz="1100" b="1"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Center</a:t>
          </a:r>
          <a:endParaRPr lang="zh-CN" altLang="en-US" sz="1100" b="1" dirty="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endParaRPr>
        </a:p>
      </dgm:t>
    </dgm:pt>
    <dgm:pt modelId="{6AC6008C-21AF-4BE6-94A1-411E0B441890}" type="parTrans" cxnId="{B5DBFE5E-FABF-413D-98E3-CA15FD7E71EB}">
      <dgm:prSet/>
      <dgm:spPr/>
      <dgm:t>
        <a:bodyPr/>
        <a:lstStyle/>
        <a:p>
          <a:endParaRPr lang="zh-CN" altLang="en-US" sz="1400"/>
        </a:p>
      </dgm:t>
    </dgm:pt>
    <dgm:pt modelId="{136CB8E1-637D-478D-8452-5755B8CF8353}" type="sibTrans" cxnId="{B5DBFE5E-FABF-413D-98E3-CA15FD7E71EB}">
      <dgm:prSet/>
      <dgm:spPr/>
      <dgm:t>
        <a:bodyPr/>
        <a:lstStyle/>
        <a:p>
          <a:endParaRPr lang="zh-CN" altLang="en-US" sz="1400"/>
        </a:p>
      </dgm:t>
    </dgm:pt>
    <dgm:pt modelId="{C69779F5-0406-4C73-9A3E-FE00911A2FD8}">
      <dgm:prSet phldrT="[文本]" custT="1"/>
      <dgm:spPr>
        <a:xfrm>
          <a:off x="45434" y="2173249"/>
          <a:ext cx="1578801" cy="1022705"/>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11250264"/>
              <a:satOff val="-16880"/>
              <a:lumOff val="-2745"/>
              <a:alphaOff val="0"/>
            </a:srgbClr>
          </a:solidFill>
          <a:prstDash val="solid"/>
        </a:ln>
        <a:effectLst/>
        <a:sp3d z="-227350" prstMaterial="matte"/>
      </dgm:spPr>
      <dgm:t>
        <a:bodyPr/>
        <a:lstStyle/>
        <a:p>
          <a:r>
            <a:rPr lang="en-US" altLang="zh-CN" sz="1800" b="1" cap="none" spc="0" dirty="0" smtClean="0">
              <a:ln w="11112">
                <a:solidFill>
                  <a:srgbClr val="C0504D"/>
                </a:solidFill>
                <a:prstDash val="solid"/>
              </a:ln>
              <a:solidFill>
                <a:srgbClr val="C0504D">
                  <a:lumMod val="40000"/>
                  <a:lumOff val="60000"/>
                </a:srgbClr>
              </a:solidFill>
              <a:effectLst/>
              <a:latin typeface="Calibri"/>
              <a:ea typeface="宋体" panose="02010600030101010101" pitchFamily="2" charset="-122"/>
              <a:cs typeface="+mn-cs"/>
            </a:rPr>
            <a:t>IPO-GCR</a:t>
          </a:r>
          <a:endParaRPr lang="zh-CN" altLang="en-US" sz="1050" dirty="0">
            <a:solidFill>
              <a:sysClr val="windowText" lastClr="000000">
                <a:hueOff val="0"/>
                <a:satOff val="0"/>
                <a:lumOff val="0"/>
                <a:alphaOff val="0"/>
              </a:sysClr>
            </a:solidFill>
            <a:latin typeface="Calibri"/>
            <a:ea typeface="宋体" panose="02010600030101010101" pitchFamily="2" charset="-122"/>
            <a:cs typeface="+mn-cs"/>
          </a:endParaRPr>
        </a:p>
      </dgm:t>
    </dgm:pt>
    <dgm:pt modelId="{82CE582E-FB03-4F8B-8CE5-24CBD941BD70}" type="parTrans" cxnId="{1AB189E8-9D3E-4326-B118-DB3B2812266A}">
      <dgm:prSet/>
      <dgm:spPr/>
      <dgm:t>
        <a:bodyPr/>
        <a:lstStyle/>
        <a:p>
          <a:endParaRPr lang="zh-CN" altLang="en-US" sz="1400"/>
        </a:p>
      </dgm:t>
    </dgm:pt>
    <dgm:pt modelId="{2A43B9A2-2442-4B14-B43D-9EADD66DCE5E}" type="sibTrans" cxnId="{1AB189E8-9D3E-4326-B118-DB3B2812266A}">
      <dgm:prSet/>
      <dgm:spPr/>
      <dgm:t>
        <a:bodyPr/>
        <a:lstStyle/>
        <a:p>
          <a:endParaRPr lang="zh-CN" altLang="en-US" sz="1400"/>
        </a:p>
      </dgm:t>
    </dgm:pt>
    <dgm:pt modelId="{9973BF3C-F5B8-4972-B4F7-8654194D32CE}" type="pres">
      <dgm:prSet presAssocID="{4F23D1F8-B258-4969-B415-8C1D1FC030D6}" presName="cycleMatrixDiagram" presStyleCnt="0">
        <dgm:presLayoutVars>
          <dgm:chMax val="1"/>
          <dgm:dir/>
          <dgm:animLvl val="lvl"/>
          <dgm:resizeHandles val="exact"/>
        </dgm:presLayoutVars>
      </dgm:prSet>
      <dgm:spPr/>
      <dgm:t>
        <a:bodyPr/>
        <a:lstStyle/>
        <a:p>
          <a:endParaRPr lang="zh-CN" altLang="en-US"/>
        </a:p>
      </dgm:t>
    </dgm:pt>
    <dgm:pt modelId="{97E5760A-C704-4E9F-9C0B-19C693AEA717}" type="pres">
      <dgm:prSet presAssocID="{4F23D1F8-B258-4969-B415-8C1D1FC030D6}" presName="children" presStyleCnt="0"/>
      <dgm:spPr/>
    </dgm:pt>
    <dgm:pt modelId="{FCE9AD5F-6C0B-45BF-BDDA-070DAB0B36FC}" type="pres">
      <dgm:prSet presAssocID="{4F23D1F8-B258-4969-B415-8C1D1FC030D6}" presName="child1group" presStyleCnt="0"/>
      <dgm:spPr/>
    </dgm:pt>
    <dgm:pt modelId="{39A502D8-2695-4E30-8041-D4E4AA1DC81E}" type="pres">
      <dgm:prSet presAssocID="{4F23D1F8-B258-4969-B415-8C1D1FC030D6}" presName="child1" presStyleLbl="bgAcc1" presStyleIdx="0" presStyleCnt="4"/>
      <dgm:spPr/>
      <dgm:t>
        <a:bodyPr/>
        <a:lstStyle/>
        <a:p>
          <a:endParaRPr lang="zh-CN" altLang="en-US"/>
        </a:p>
      </dgm:t>
    </dgm:pt>
    <dgm:pt modelId="{460E81E6-3E6E-494D-8097-F34A3BA951F9}" type="pres">
      <dgm:prSet presAssocID="{4F23D1F8-B258-4969-B415-8C1D1FC030D6}" presName="child1Text" presStyleLbl="bgAcc1" presStyleIdx="0" presStyleCnt="4">
        <dgm:presLayoutVars>
          <dgm:bulletEnabled val="1"/>
        </dgm:presLayoutVars>
      </dgm:prSet>
      <dgm:spPr/>
      <dgm:t>
        <a:bodyPr/>
        <a:lstStyle/>
        <a:p>
          <a:endParaRPr lang="zh-CN" altLang="en-US"/>
        </a:p>
      </dgm:t>
    </dgm:pt>
    <dgm:pt modelId="{1907F64B-6BC8-4EB2-BD68-716411AFC25F}" type="pres">
      <dgm:prSet presAssocID="{4F23D1F8-B258-4969-B415-8C1D1FC030D6}" presName="child2group" presStyleCnt="0"/>
      <dgm:spPr/>
    </dgm:pt>
    <dgm:pt modelId="{DE2CF06D-63A4-4AA5-A4B9-E00702734BC9}" type="pres">
      <dgm:prSet presAssocID="{4F23D1F8-B258-4969-B415-8C1D1FC030D6}" presName="child2" presStyleLbl="bgAcc1" presStyleIdx="1" presStyleCnt="4"/>
      <dgm:spPr/>
      <dgm:t>
        <a:bodyPr/>
        <a:lstStyle/>
        <a:p>
          <a:endParaRPr lang="zh-CN" altLang="en-US"/>
        </a:p>
      </dgm:t>
    </dgm:pt>
    <dgm:pt modelId="{C9E76940-9643-4613-8742-C415B398839E}" type="pres">
      <dgm:prSet presAssocID="{4F23D1F8-B258-4969-B415-8C1D1FC030D6}" presName="child2Text" presStyleLbl="bgAcc1" presStyleIdx="1" presStyleCnt="4">
        <dgm:presLayoutVars>
          <dgm:bulletEnabled val="1"/>
        </dgm:presLayoutVars>
      </dgm:prSet>
      <dgm:spPr/>
      <dgm:t>
        <a:bodyPr/>
        <a:lstStyle/>
        <a:p>
          <a:endParaRPr lang="zh-CN" altLang="en-US"/>
        </a:p>
      </dgm:t>
    </dgm:pt>
    <dgm:pt modelId="{9712C5EE-3D55-487D-A33C-C7F6925A97EB}" type="pres">
      <dgm:prSet presAssocID="{4F23D1F8-B258-4969-B415-8C1D1FC030D6}" presName="child3group" presStyleCnt="0"/>
      <dgm:spPr/>
    </dgm:pt>
    <dgm:pt modelId="{62EAC2F3-633F-408C-9543-0935E291E6D6}" type="pres">
      <dgm:prSet presAssocID="{4F23D1F8-B258-4969-B415-8C1D1FC030D6}" presName="child3" presStyleLbl="bgAcc1" presStyleIdx="2" presStyleCnt="4"/>
      <dgm:spPr/>
      <dgm:t>
        <a:bodyPr/>
        <a:lstStyle/>
        <a:p>
          <a:endParaRPr lang="zh-CN" altLang="en-US"/>
        </a:p>
      </dgm:t>
    </dgm:pt>
    <dgm:pt modelId="{BF98AC31-3954-4914-8661-2563F90A6760}" type="pres">
      <dgm:prSet presAssocID="{4F23D1F8-B258-4969-B415-8C1D1FC030D6}" presName="child3Text" presStyleLbl="bgAcc1" presStyleIdx="2" presStyleCnt="4">
        <dgm:presLayoutVars>
          <dgm:bulletEnabled val="1"/>
        </dgm:presLayoutVars>
      </dgm:prSet>
      <dgm:spPr/>
      <dgm:t>
        <a:bodyPr/>
        <a:lstStyle/>
        <a:p>
          <a:endParaRPr lang="zh-CN" altLang="en-US"/>
        </a:p>
      </dgm:t>
    </dgm:pt>
    <dgm:pt modelId="{1BBE771B-86B1-4214-9B0C-769B23BF6C85}" type="pres">
      <dgm:prSet presAssocID="{4F23D1F8-B258-4969-B415-8C1D1FC030D6}" presName="child4group" presStyleCnt="0"/>
      <dgm:spPr/>
    </dgm:pt>
    <dgm:pt modelId="{A657C6E2-6034-4086-9D42-937FFE0A841D}" type="pres">
      <dgm:prSet presAssocID="{4F23D1F8-B258-4969-B415-8C1D1FC030D6}" presName="child4" presStyleLbl="bgAcc1" presStyleIdx="3" presStyleCnt="4"/>
      <dgm:spPr/>
      <dgm:t>
        <a:bodyPr/>
        <a:lstStyle/>
        <a:p>
          <a:endParaRPr lang="zh-CN" altLang="en-US"/>
        </a:p>
      </dgm:t>
    </dgm:pt>
    <dgm:pt modelId="{0B6D62A2-A869-4FE3-B4A8-3417974D7BC9}" type="pres">
      <dgm:prSet presAssocID="{4F23D1F8-B258-4969-B415-8C1D1FC030D6}" presName="child4Text" presStyleLbl="bgAcc1" presStyleIdx="3" presStyleCnt="4">
        <dgm:presLayoutVars>
          <dgm:bulletEnabled val="1"/>
        </dgm:presLayoutVars>
      </dgm:prSet>
      <dgm:spPr/>
      <dgm:t>
        <a:bodyPr/>
        <a:lstStyle/>
        <a:p>
          <a:endParaRPr lang="zh-CN" altLang="en-US"/>
        </a:p>
      </dgm:t>
    </dgm:pt>
    <dgm:pt modelId="{E22CCB85-F308-48A0-A9E7-4B3AAFBC331F}" type="pres">
      <dgm:prSet presAssocID="{4F23D1F8-B258-4969-B415-8C1D1FC030D6}" presName="childPlaceholder" presStyleCnt="0"/>
      <dgm:spPr/>
    </dgm:pt>
    <dgm:pt modelId="{C7863536-4652-4D62-9DD5-51A885CFC6A1}" type="pres">
      <dgm:prSet presAssocID="{4F23D1F8-B258-4969-B415-8C1D1FC030D6}" presName="circle" presStyleCnt="0"/>
      <dgm:spPr/>
    </dgm:pt>
    <dgm:pt modelId="{E31E8913-397B-4371-865C-0B54243326F5}" type="pres">
      <dgm:prSet presAssocID="{4F23D1F8-B258-4969-B415-8C1D1FC030D6}" presName="quadrant1" presStyleLbl="node1" presStyleIdx="0" presStyleCnt="4">
        <dgm:presLayoutVars>
          <dgm:chMax val="1"/>
          <dgm:bulletEnabled val="1"/>
        </dgm:presLayoutVars>
      </dgm:prSet>
      <dgm:spPr/>
      <dgm:t>
        <a:bodyPr/>
        <a:lstStyle/>
        <a:p>
          <a:endParaRPr lang="zh-CN" altLang="en-US"/>
        </a:p>
      </dgm:t>
    </dgm:pt>
    <dgm:pt modelId="{6D78B3F5-0CDD-4AF5-8C29-1C666563E840}" type="pres">
      <dgm:prSet presAssocID="{4F23D1F8-B258-4969-B415-8C1D1FC030D6}" presName="quadrant2" presStyleLbl="node1" presStyleIdx="1" presStyleCnt="4">
        <dgm:presLayoutVars>
          <dgm:chMax val="1"/>
          <dgm:bulletEnabled val="1"/>
        </dgm:presLayoutVars>
      </dgm:prSet>
      <dgm:spPr/>
      <dgm:t>
        <a:bodyPr/>
        <a:lstStyle/>
        <a:p>
          <a:endParaRPr lang="zh-CN" altLang="en-US"/>
        </a:p>
      </dgm:t>
    </dgm:pt>
    <dgm:pt modelId="{78B73015-CD53-42CA-9503-9E3A9F3A3BA3}" type="pres">
      <dgm:prSet presAssocID="{4F23D1F8-B258-4969-B415-8C1D1FC030D6}" presName="quadrant3" presStyleLbl="node1" presStyleIdx="2" presStyleCnt="4">
        <dgm:presLayoutVars>
          <dgm:chMax val="1"/>
          <dgm:bulletEnabled val="1"/>
        </dgm:presLayoutVars>
      </dgm:prSet>
      <dgm:spPr/>
      <dgm:t>
        <a:bodyPr/>
        <a:lstStyle/>
        <a:p>
          <a:endParaRPr lang="zh-CN" altLang="en-US"/>
        </a:p>
      </dgm:t>
    </dgm:pt>
    <dgm:pt modelId="{DEB5B785-140A-4585-9739-EC41B2D0C878}" type="pres">
      <dgm:prSet presAssocID="{4F23D1F8-B258-4969-B415-8C1D1FC030D6}" presName="quadrant4" presStyleLbl="node1" presStyleIdx="3" presStyleCnt="4">
        <dgm:presLayoutVars>
          <dgm:chMax val="1"/>
          <dgm:bulletEnabled val="1"/>
        </dgm:presLayoutVars>
      </dgm:prSet>
      <dgm:spPr/>
      <dgm:t>
        <a:bodyPr/>
        <a:lstStyle/>
        <a:p>
          <a:endParaRPr lang="zh-CN" altLang="en-US"/>
        </a:p>
      </dgm:t>
    </dgm:pt>
    <dgm:pt modelId="{C5378403-3A8F-4716-B258-AEF51F483D49}" type="pres">
      <dgm:prSet presAssocID="{4F23D1F8-B258-4969-B415-8C1D1FC030D6}" presName="quadrantPlaceholder" presStyleCnt="0"/>
      <dgm:spPr/>
    </dgm:pt>
    <dgm:pt modelId="{67DF063C-CE98-40D1-9A71-5093EDCD770B}" type="pres">
      <dgm:prSet presAssocID="{4F23D1F8-B258-4969-B415-8C1D1FC030D6}" presName="center1" presStyleLbl="fgShp" presStyleIdx="0" presStyleCnt="2"/>
      <dgm:spPr>
        <a:xfrm>
          <a:off x="1883907" y="1310341"/>
          <a:ext cx="477795" cy="415474"/>
        </a:xfrm>
        <a:prstGeom prst="circularArrow">
          <a:avLst/>
        </a:prstGeom>
        <a:solidFill>
          <a:srgbClr val="9BBB59">
            <a:tint val="40000"/>
            <a:hueOff val="0"/>
            <a:satOff val="0"/>
            <a:lumOff val="0"/>
            <a:alphaOff val="0"/>
          </a:srgbClr>
        </a:solidFill>
        <a:ln>
          <a:noFill/>
        </a:ln>
        <a:effectLst/>
        <a:sp3d prstMaterial="matte"/>
      </dgm:spPr>
      <dgm:t>
        <a:bodyPr/>
        <a:lstStyle/>
        <a:p>
          <a:endParaRPr lang="en-US"/>
        </a:p>
      </dgm:t>
    </dgm:pt>
    <dgm:pt modelId="{9E9BAC6E-442B-4B7A-B9BD-5A670F047A49}" type="pres">
      <dgm:prSet presAssocID="{4F23D1F8-B258-4969-B415-8C1D1FC030D6}" presName="center2" presStyleLbl="fgShp" presStyleIdx="1" presStyleCnt="2"/>
      <dgm:spPr>
        <a:xfrm rot="10800000">
          <a:off x="1883907" y="1470139"/>
          <a:ext cx="477795" cy="415474"/>
        </a:xfrm>
        <a:prstGeom prst="circularArrow">
          <a:avLst/>
        </a:prstGeom>
        <a:solidFill>
          <a:srgbClr val="9BBB59">
            <a:tint val="40000"/>
            <a:hueOff val="0"/>
            <a:satOff val="0"/>
            <a:lumOff val="0"/>
            <a:alphaOff val="0"/>
          </a:srgbClr>
        </a:solidFill>
        <a:ln>
          <a:noFill/>
        </a:ln>
        <a:effectLst/>
        <a:sp3d prstMaterial="matte"/>
      </dgm:spPr>
      <dgm:t>
        <a:bodyPr/>
        <a:lstStyle/>
        <a:p>
          <a:endParaRPr lang="en-US"/>
        </a:p>
      </dgm:t>
    </dgm:pt>
  </dgm:ptLst>
  <dgm:cxnLst>
    <dgm:cxn modelId="{5C2A1E46-78A0-4AAA-BDA6-DB5A49C41CDE}" srcId="{4F23D1F8-B258-4969-B415-8C1D1FC030D6}" destId="{136F822A-C621-4792-9141-97269A3EC127}" srcOrd="1" destOrd="0" parTransId="{515588EA-3968-4E2F-A7A0-8BA58FDCE689}" sibTransId="{B7360AA6-58AE-4464-AB7D-5CFBA20CEC36}"/>
    <dgm:cxn modelId="{C0479547-D8BF-4BA2-9599-D508EDED39FA}" srcId="{4F23D1F8-B258-4969-B415-8C1D1FC030D6}" destId="{DE284B95-2CF3-4DFF-970C-C747E316AFF8}" srcOrd="0" destOrd="0" parTransId="{FFF50397-0EA0-4073-8C2B-D9FBF28D1D08}" sibTransId="{39681D38-27FE-4765-9566-5D55EFB53EE2}"/>
    <dgm:cxn modelId="{C6433F1A-DFA9-465E-803D-B4D07CC25BD9}" type="presOf" srcId="{AD843DA4-4ACC-44F3-9583-D1F774FCDC9E}" destId="{BF98AC31-3954-4914-8661-2563F90A6760}" srcOrd="1" destOrd="0" presId="urn:microsoft.com/office/officeart/2005/8/layout/cycle4"/>
    <dgm:cxn modelId="{2851F52E-7758-42E2-9EB5-16FD83D471CF}" srcId="{DE284B95-2CF3-4DFF-970C-C747E316AFF8}" destId="{BA35B8CC-9BC9-4295-83B0-CCE51A048CE4}" srcOrd="0" destOrd="0" parTransId="{C7B05012-3FB6-468B-851C-2BCC9B268845}" sibTransId="{6C233B57-9C04-4C1B-972B-48FD241CC1B8}"/>
    <dgm:cxn modelId="{EA2AA1C1-B53D-42AF-B2C6-E26C4EC4E492}" type="presOf" srcId="{C69779F5-0406-4C73-9A3E-FE00911A2FD8}" destId="{0B6D62A2-A869-4FE3-B4A8-3417974D7BC9}" srcOrd="1" destOrd="0" presId="urn:microsoft.com/office/officeart/2005/8/layout/cycle4"/>
    <dgm:cxn modelId="{B5DBFE5E-FABF-413D-98E3-CA15FD7E71EB}" srcId="{4F23D1F8-B258-4969-B415-8C1D1FC030D6}" destId="{62A74A9C-6388-4D97-8C04-37D465E29083}" srcOrd="3" destOrd="0" parTransId="{6AC6008C-21AF-4BE6-94A1-411E0B441890}" sibTransId="{136CB8E1-637D-478D-8452-5755B8CF8353}"/>
    <dgm:cxn modelId="{532FE4F9-A6F3-4274-83BA-613C8554930B}" type="presOf" srcId="{4D331336-5E0B-46C5-AE0C-010C393AAEF3}" destId="{DE2CF06D-63A4-4AA5-A4B9-E00702734BC9}" srcOrd="0" destOrd="0" presId="urn:microsoft.com/office/officeart/2005/8/layout/cycle4"/>
    <dgm:cxn modelId="{F8B967B9-589C-4BFC-8552-1E288250E5D8}" type="presOf" srcId="{4D331336-5E0B-46C5-AE0C-010C393AAEF3}" destId="{C9E76940-9643-4613-8742-C415B398839E}" srcOrd="1" destOrd="0" presId="urn:microsoft.com/office/officeart/2005/8/layout/cycle4"/>
    <dgm:cxn modelId="{955810A2-16C6-4F5C-ABC0-0F2C863B8E52}" type="presOf" srcId="{136F822A-C621-4792-9141-97269A3EC127}" destId="{6D78B3F5-0CDD-4AF5-8C29-1C666563E840}" srcOrd="0" destOrd="0" presId="urn:microsoft.com/office/officeart/2005/8/layout/cycle4"/>
    <dgm:cxn modelId="{9BA13779-231A-49E0-91E8-0FB45EA91B7F}" type="presOf" srcId="{AD843DA4-4ACC-44F3-9583-D1F774FCDC9E}" destId="{62EAC2F3-633F-408C-9543-0935E291E6D6}" srcOrd="0" destOrd="0" presId="urn:microsoft.com/office/officeart/2005/8/layout/cycle4"/>
    <dgm:cxn modelId="{0EF5C022-1C89-44A0-A42A-7DD9E6E4819F}" type="presOf" srcId="{C69779F5-0406-4C73-9A3E-FE00911A2FD8}" destId="{A657C6E2-6034-4086-9D42-937FFE0A841D}" srcOrd="0" destOrd="0" presId="urn:microsoft.com/office/officeart/2005/8/layout/cycle4"/>
    <dgm:cxn modelId="{A7656BDA-B8E1-4773-B270-CD4CE873DC61}" srcId="{4F23D1F8-B258-4969-B415-8C1D1FC030D6}" destId="{2E26D3D0-5896-44ED-83D1-8C55C30B52A0}" srcOrd="2" destOrd="0" parTransId="{A606AEE7-6647-4B5A-89D5-27A70AFA96C8}" sibTransId="{8C8E5497-9066-4D33-A2F2-9CBB54AEB817}"/>
    <dgm:cxn modelId="{FB2CCCE0-1385-422B-8237-AF89AAC60A82}" type="presOf" srcId="{4F23D1F8-B258-4969-B415-8C1D1FC030D6}" destId="{9973BF3C-F5B8-4972-B4F7-8654194D32CE}" srcOrd="0" destOrd="0" presId="urn:microsoft.com/office/officeart/2005/8/layout/cycle4"/>
    <dgm:cxn modelId="{C7089074-11C1-4616-A40A-DE30B697CC7C}" type="presOf" srcId="{62A74A9C-6388-4D97-8C04-37D465E29083}" destId="{DEB5B785-140A-4585-9739-EC41B2D0C878}" srcOrd="0" destOrd="0" presId="urn:microsoft.com/office/officeart/2005/8/layout/cycle4"/>
    <dgm:cxn modelId="{CEF9DDDC-2F91-4A92-9C8C-BFE99BD3D459}" type="presOf" srcId="{BA35B8CC-9BC9-4295-83B0-CCE51A048CE4}" destId="{39A502D8-2695-4E30-8041-D4E4AA1DC81E}" srcOrd="0" destOrd="0" presId="urn:microsoft.com/office/officeart/2005/8/layout/cycle4"/>
    <dgm:cxn modelId="{381ED5C5-351A-43E7-8647-8E96D1340435}" type="presOf" srcId="{BA35B8CC-9BC9-4295-83B0-CCE51A048CE4}" destId="{460E81E6-3E6E-494D-8097-F34A3BA951F9}" srcOrd="1" destOrd="0" presId="urn:microsoft.com/office/officeart/2005/8/layout/cycle4"/>
    <dgm:cxn modelId="{1650348A-E9C8-49DF-B82C-9904EABCE3A4}" srcId="{136F822A-C621-4792-9141-97269A3EC127}" destId="{4D331336-5E0B-46C5-AE0C-010C393AAEF3}" srcOrd="0" destOrd="0" parTransId="{1CD1B9B9-4047-48D7-9143-EFFA6D2A606C}" sibTransId="{8307F2A0-D12F-4117-A89F-B81A84FB6AD9}"/>
    <dgm:cxn modelId="{063466D1-CD22-4C80-9009-843BECAF744F}" srcId="{2E26D3D0-5896-44ED-83D1-8C55C30B52A0}" destId="{AD843DA4-4ACC-44F3-9583-D1F774FCDC9E}" srcOrd="0" destOrd="0" parTransId="{4E4B2055-0200-427E-A9A8-CEC7C9D2061B}" sibTransId="{AB9F408C-03EC-4059-940F-3E9631213C59}"/>
    <dgm:cxn modelId="{CE756995-8473-4CB7-AB2B-1131180CCE0C}" type="presOf" srcId="{2E26D3D0-5896-44ED-83D1-8C55C30B52A0}" destId="{78B73015-CD53-42CA-9503-9E3A9F3A3BA3}" srcOrd="0" destOrd="0" presId="urn:microsoft.com/office/officeart/2005/8/layout/cycle4"/>
    <dgm:cxn modelId="{1AB189E8-9D3E-4326-B118-DB3B2812266A}" srcId="{62A74A9C-6388-4D97-8C04-37D465E29083}" destId="{C69779F5-0406-4C73-9A3E-FE00911A2FD8}" srcOrd="0" destOrd="0" parTransId="{82CE582E-FB03-4F8B-8CE5-24CBD941BD70}" sibTransId="{2A43B9A2-2442-4B14-B43D-9EADD66DCE5E}"/>
    <dgm:cxn modelId="{78584A63-BABC-4DC8-88C9-A189BFF15702}" type="presOf" srcId="{DE284B95-2CF3-4DFF-970C-C747E316AFF8}" destId="{E31E8913-397B-4371-865C-0B54243326F5}" srcOrd="0" destOrd="0" presId="urn:microsoft.com/office/officeart/2005/8/layout/cycle4"/>
    <dgm:cxn modelId="{53A5BBEC-CA27-491E-9A33-2DE113B22735}" type="presParOf" srcId="{9973BF3C-F5B8-4972-B4F7-8654194D32CE}" destId="{97E5760A-C704-4E9F-9C0B-19C693AEA717}" srcOrd="0" destOrd="0" presId="urn:microsoft.com/office/officeart/2005/8/layout/cycle4"/>
    <dgm:cxn modelId="{07EF9604-41A5-4B4C-978A-857972D11582}" type="presParOf" srcId="{97E5760A-C704-4E9F-9C0B-19C693AEA717}" destId="{FCE9AD5F-6C0B-45BF-BDDA-070DAB0B36FC}" srcOrd="0" destOrd="0" presId="urn:microsoft.com/office/officeart/2005/8/layout/cycle4"/>
    <dgm:cxn modelId="{57BB2BA4-430F-4420-BAA7-B4BB3168647C}" type="presParOf" srcId="{FCE9AD5F-6C0B-45BF-BDDA-070DAB0B36FC}" destId="{39A502D8-2695-4E30-8041-D4E4AA1DC81E}" srcOrd="0" destOrd="0" presId="urn:microsoft.com/office/officeart/2005/8/layout/cycle4"/>
    <dgm:cxn modelId="{191351DA-E552-4249-8C11-2D412D662B5B}" type="presParOf" srcId="{FCE9AD5F-6C0B-45BF-BDDA-070DAB0B36FC}" destId="{460E81E6-3E6E-494D-8097-F34A3BA951F9}" srcOrd="1" destOrd="0" presId="urn:microsoft.com/office/officeart/2005/8/layout/cycle4"/>
    <dgm:cxn modelId="{B8DA83E2-B600-403B-A996-06D66DB57A14}" type="presParOf" srcId="{97E5760A-C704-4E9F-9C0B-19C693AEA717}" destId="{1907F64B-6BC8-4EB2-BD68-716411AFC25F}" srcOrd="1" destOrd="0" presId="urn:microsoft.com/office/officeart/2005/8/layout/cycle4"/>
    <dgm:cxn modelId="{5B24B202-A11A-4157-BFA8-6DB571B60308}" type="presParOf" srcId="{1907F64B-6BC8-4EB2-BD68-716411AFC25F}" destId="{DE2CF06D-63A4-4AA5-A4B9-E00702734BC9}" srcOrd="0" destOrd="0" presId="urn:microsoft.com/office/officeart/2005/8/layout/cycle4"/>
    <dgm:cxn modelId="{BBAF19AD-08DE-4471-BC8C-8AC0A5A2A38E}" type="presParOf" srcId="{1907F64B-6BC8-4EB2-BD68-716411AFC25F}" destId="{C9E76940-9643-4613-8742-C415B398839E}" srcOrd="1" destOrd="0" presId="urn:microsoft.com/office/officeart/2005/8/layout/cycle4"/>
    <dgm:cxn modelId="{64F00DC8-91A8-44CA-92DA-D21FFD15CFF7}" type="presParOf" srcId="{97E5760A-C704-4E9F-9C0B-19C693AEA717}" destId="{9712C5EE-3D55-487D-A33C-C7F6925A97EB}" srcOrd="2" destOrd="0" presId="urn:microsoft.com/office/officeart/2005/8/layout/cycle4"/>
    <dgm:cxn modelId="{B370538E-D2C5-46D7-A4A0-431CD84C6293}" type="presParOf" srcId="{9712C5EE-3D55-487D-A33C-C7F6925A97EB}" destId="{62EAC2F3-633F-408C-9543-0935E291E6D6}" srcOrd="0" destOrd="0" presId="urn:microsoft.com/office/officeart/2005/8/layout/cycle4"/>
    <dgm:cxn modelId="{DD526A1C-F18D-4BBA-954E-41698D00EE60}" type="presParOf" srcId="{9712C5EE-3D55-487D-A33C-C7F6925A97EB}" destId="{BF98AC31-3954-4914-8661-2563F90A6760}" srcOrd="1" destOrd="0" presId="urn:microsoft.com/office/officeart/2005/8/layout/cycle4"/>
    <dgm:cxn modelId="{50D17804-5B6D-4EFD-963A-103C1ADFFA2A}" type="presParOf" srcId="{97E5760A-C704-4E9F-9C0B-19C693AEA717}" destId="{1BBE771B-86B1-4214-9B0C-769B23BF6C85}" srcOrd="3" destOrd="0" presId="urn:microsoft.com/office/officeart/2005/8/layout/cycle4"/>
    <dgm:cxn modelId="{66C05199-6B3E-47CD-AAF0-E94F001899CB}" type="presParOf" srcId="{1BBE771B-86B1-4214-9B0C-769B23BF6C85}" destId="{A657C6E2-6034-4086-9D42-937FFE0A841D}" srcOrd="0" destOrd="0" presId="urn:microsoft.com/office/officeart/2005/8/layout/cycle4"/>
    <dgm:cxn modelId="{EC8359D3-CD9C-402A-BE6C-151D10F65CB7}" type="presParOf" srcId="{1BBE771B-86B1-4214-9B0C-769B23BF6C85}" destId="{0B6D62A2-A869-4FE3-B4A8-3417974D7BC9}" srcOrd="1" destOrd="0" presId="urn:microsoft.com/office/officeart/2005/8/layout/cycle4"/>
    <dgm:cxn modelId="{78AA5295-5181-4DBC-9423-FDB55E623F17}" type="presParOf" srcId="{97E5760A-C704-4E9F-9C0B-19C693AEA717}" destId="{E22CCB85-F308-48A0-A9E7-4B3AAFBC331F}" srcOrd="4" destOrd="0" presId="urn:microsoft.com/office/officeart/2005/8/layout/cycle4"/>
    <dgm:cxn modelId="{0DFCA12B-6D87-48E3-90E1-B5E16F23C9EC}" type="presParOf" srcId="{9973BF3C-F5B8-4972-B4F7-8654194D32CE}" destId="{C7863536-4652-4D62-9DD5-51A885CFC6A1}" srcOrd="1" destOrd="0" presId="urn:microsoft.com/office/officeart/2005/8/layout/cycle4"/>
    <dgm:cxn modelId="{D77F2D6A-12ED-4113-93BC-626C97374383}" type="presParOf" srcId="{C7863536-4652-4D62-9DD5-51A885CFC6A1}" destId="{E31E8913-397B-4371-865C-0B54243326F5}" srcOrd="0" destOrd="0" presId="urn:microsoft.com/office/officeart/2005/8/layout/cycle4"/>
    <dgm:cxn modelId="{E6E40303-A0A5-4849-8DF4-F27993073D27}" type="presParOf" srcId="{C7863536-4652-4D62-9DD5-51A885CFC6A1}" destId="{6D78B3F5-0CDD-4AF5-8C29-1C666563E840}" srcOrd="1" destOrd="0" presId="urn:microsoft.com/office/officeart/2005/8/layout/cycle4"/>
    <dgm:cxn modelId="{82DA18F3-75D9-438A-8C29-7D715B0A52A2}" type="presParOf" srcId="{C7863536-4652-4D62-9DD5-51A885CFC6A1}" destId="{78B73015-CD53-42CA-9503-9E3A9F3A3BA3}" srcOrd="2" destOrd="0" presId="urn:microsoft.com/office/officeart/2005/8/layout/cycle4"/>
    <dgm:cxn modelId="{65472D7C-07DC-4958-9D7D-2657F1B718C9}" type="presParOf" srcId="{C7863536-4652-4D62-9DD5-51A885CFC6A1}" destId="{DEB5B785-140A-4585-9739-EC41B2D0C878}" srcOrd="3" destOrd="0" presId="urn:microsoft.com/office/officeart/2005/8/layout/cycle4"/>
    <dgm:cxn modelId="{10526C27-8350-43BE-A4CC-7DD99A23BFF2}" type="presParOf" srcId="{C7863536-4652-4D62-9DD5-51A885CFC6A1}" destId="{C5378403-3A8F-4716-B258-AEF51F483D49}" srcOrd="4" destOrd="0" presId="urn:microsoft.com/office/officeart/2005/8/layout/cycle4"/>
    <dgm:cxn modelId="{41039F80-BC52-45F2-A782-F34715FE9404}" type="presParOf" srcId="{9973BF3C-F5B8-4972-B4F7-8654194D32CE}" destId="{67DF063C-CE98-40D1-9A71-5093EDCD770B}" srcOrd="2" destOrd="0" presId="urn:microsoft.com/office/officeart/2005/8/layout/cycle4"/>
    <dgm:cxn modelId="{256AF422-2061-4CC6-93C6-5998E4658164}" type="presParOf" srcId="{9973BF3C-F5B8-4972-B4F7-8654194D32CE}" destId="{9E9BAC6E-442B-4B7A-B9BD-5A670F047A49}" srcOrd="3" destOrd="0" presId="urn:microsoft.com/office/officeart/2005/8/layout/cycle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135186-72D1-45DA-A389-A3DDF1035EA2}" type="doc">
      <dgm:prSet loTypeId="urn:microsoft.com/office/officeart/2011/layout/ConvergingText" loCatId="officeonline" qsTypeId="urn:microsoft.com/office/officeart/2005/8/quickstyle/simple1" qsCatId="simple" csTypeId="urn:microsoft.com/office/officeart/2005/8/colors/colorful2" csCatId="colorful" phldr="1"/>
      <dgm:spPr/>
      <dgm:t>
        <a:bodyPr/>
        <a:lstStyle/>
        <a:p>
          <a:endParaRPr lang="en-US"/>
        </a:p>
      </dgm:t>
    </dgm:pt>
    <dgm:pt modelId="{8CFBE4A4-62E3-48D1-9BE4-B44130F09B7C}">
      <dgm:prSet phldrT="[Text]" custT="1"/>
      <dgm:spPr>
        <a:solidFill>
          <a:srgbClr val="92D05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dgm:spPr>
      <dgm:t>
        <a:bodyPr/>
        <a:lstStyle/>
        <a:p>
          <a:r>
            <a:rPr lang="en-US" sz="2000" b="1" cap="none" spc="0" dirty="0" err="1" smtClean="0">
              <a:ln w="22225">
                <a:solidFill>
                  <a:schemeClr val="accent2"/>
                </a:solidFill>
                <a:prstDash val="solid"/>
              </a:ln>
              <a:solidFill>
                <a:srgbClr val="FFFF00"/>
              </a:solidFill>
              <a:effectLst>
                <a:outerShdw blurRad="50800" dist="38100" dir="2700000" algn="tl" rotWithShape="0">
                  <a:prstClr val="black">
                    <a:alpha val="40000"/>
                  </a:prstClr>
                </a:outerShdw>
              </a:effectLst>
            </a:rPr>
            <a:t>ChiNAMOS</a:t>
          </a:r>
          <a:endParaRPr lang="en-US" sz="2000" b="1" cap="none" spc="0" dirty="0">
            <a:ln w="22225">
              <a:solidFill>
                <a:schemeClr val="accent2"/>
              </a:solidFill>
              <a:prstDash val="solid"/>
            </a:ln>
            <a:solidFill>
              <a:srgbClr val="FFFF00"/>
            </a:solidFill>
            <a:effectLst>
              <a:outerShdw blurRad="50800" dist="38100" dir="2700000" algn="tl" rotWithShape="0">
                <a:prstClr val="black">
                  <a:alpha val="40000"/>
                </a:prstClr>
              </a:outerShdw>
            </a:effectLst>
          </a:endParaRPr>
        </a:p>
      </dgm:t>
    </dgm:pt>
    <dgm:pt modelId="{C2355F44-3467-4501-BD01-F61CB887BDDD}" type="parTrans" cxnId="{F7636507-437D-4B5A-8F7B-EE75F0901211}">
      <dgm:prSet/>
      <dgm:spPr/>
      <dgm:t>
        <a:bodyPr/>
        <a:lstStyle/>
        <a:p>
          <a:endParaRPr lang="en-US"/>
        </a:p>
      </dgm:t>
    </dgm:pt>
    <dgm:pt modelId="{843A3B61-5689-4ED3-9953-BCEC08802448}" type="sibTrans" cxnId="{F7636507-437D-4B5A-8F7B-EE75F0901211}">
      <dgm:prSet/>
      <dgm:spPr/>
      <dgm:t>
        <a:bodyPr/>
        <a:lstStyle/>
        <a:p>
          <a:endParaRPr lang="en-US"/>
        </a:p>
      </dgm:t>
    </dgm:pt>
    <dgm:pt modelId="{29ACA488-5801-49DA-8D0C-C416B47ACBB1}">
      <dgm:prSet phldrT="[Text]"/>
      <dgm:spPr/>
      <dgm:t>
        <a:bodyPr/>
        <a:lstStyle/>
        <a:p>
          <a:r>
            <a:rPr lang="en-US" dirty="0" smtClean="0"/>
            <a:t>NWPs based</a:t>
          </a:r>
          <a:endParaRPr lang="en-US" dirty="0"/>
        </a:p>
      </dgm:t>
    </dgm:pt>
    <dgm:pt modelId="{6B245559-6678-491C-A0EA-AD99294375A9}" type="parTrans" cxnId="{EBE0732C-849D-4719-819B-54EAB1EF8669}">
      <dgm:prSet/>
      <dgm:spPr/>
      <dgm:t>
        <a:bodyPr/>
        <a:lstStyle/>
        <a:p>
          <a:endParaRPr lang="en-US"/>
        </a:p>
      </dgm:t>
    </dgm:pt>
    <dgm:pt modelId="{DB53C57A-BF08-469E-8604-84991132A0E8}" type="sibTrans" cxnId="{EBE0732C-849D-4719-819B-54EAB1EF8669}">
      <dgm:prSet/>
      <dgm:spPr/>
      <dgm:t>
        <a:bodyPr/>
        <a:lstStyle/>
        <a:p>
          <a:endParaRPr lang="en-US"/>
        </a:p>
      </dgm:t>
    </dgm:pt>
    <dgm:pt modelId="{D67CCE88-D959-4E91-89B6-108777C1AB8B}">
      <dgm:prSet phldrT="[Text]"/>
      <dgm:spPr/>
      <dgm:t>
        <a:bodyPr/>
        <a:lstStyle/>
        <a:p>
          <a:r>
            <a:rPr lang="en-US" dirty="0" smtClean="0"/>
            <a:t>In-situ based</a:t>
          </a:r>
          <a:endParaRPr lang="en-US" dirty="0"/>
        </a:p>
      </dgm:t>
    </dgm:pt>
    <dgm:pt modelId="{5DB2DB33-D320-4CC8-915A-9B5F4C0421E5}" type="parTrans" cxnId="{B90A8583-8293-484E-8BA8-397203EFE6BC}">
      <dgm:prSet/>
      <dgm:spPr/>
      <dgm:t>
        <a:bodyPr/>
        <a:lstStyle/>
        <a:p>
          <a:endParaRPr lang="en-US"/>
        </a:p>
      </dgm:t>
    </dgm:pt>
    <dgm:pt modelId="{069CA923-0326-4EDB-9C24-2F7A89B6E099}" type="sibTrans" cxnId="{B90A8583-8293-484E-8BA8-397203EFE6BC}">
      <dgm:prSet/>
      <dgm:spPr/>
      <dgm:t>
        <a:bodyPr/>
        <a:lstStyle/>
        <a:p>
          <a:endParaRPr lang="en-US"/>
        </a:p>
      </dgm:t>
    </dgm:pt>
    <dgm:pt modelId="{A59F692B-D3EF-4473-8959-74A1EE73C35A}">
      <dgm:prSet phldrT="[Text]"/>
      <dgm:spPr/>
      <dgm:t>
        <a:bodyPr/>
        <a:lstStyle/>
        <a:p>
          <a:r>
            <a:rPr lang="en-US" dirty="0" smtClean="0"/>
            <a:t>RS based</a:t>
          </a:r>
          <a:endParaRPr lang="en-US" dirty="0"/>
        </a:p>
      </dgm:t>
    </dgm:pt>
    <dgm:pt modelId="{BC8D5336-7174-4F1F-9D19-E5C350377242}" type="parTrans" cxnId="{707C71EE-F535-453C-B30E-FA9896F056B4}">
      <dgm:prSet/>
      <dgm:spPr/>
      <dgm:t>
        <a:bodyPr/>
        <a:lstStyle/>
        <a:p>
          <a:endParaRPr lang="en-US"/>
        </a:p>
      </dgm:t>
    </dgm:pt>
    <dgm:pt modelId="{D3B858C3-8DB8-43BB-9635-9B5E7D3CDCB9}" type="sibTrans" cxnId="{707C71EE-F535-453C-B30E-FA9896F056B4}">
      <dgm:prSet/>
      <dgm:spPr/>
      <dgm:t>
        <a:bodyPr/>
        <a:lstStyle/>
        <a:p>
          <a:endParaRPr lang="en-US"/>
        </a:p>
      </dgm:t>
    </dgm:pt>
    <dgm:pt modelId="{339511EB-DBB8-464D-8C56-51D3F3FB58DE}" type="pres">
      <dgm:prSet presAssocID="{91135186-72D1-45DA-A389-A3DDF1035EA2}" presName="Name0" presStyleCnt="0">
        <dgm:presLayoutVars>
          <dgm:chMax/>
          <dgm:chPref val="1"/>
          <dgm:dir/>
          <dgm:animOne val="branch"/>
          <dgm:animLvl val="lvl"/>
          <dgm:resizeHandles/>
        </dgm:presLayoutVars>
      </dgm:prSet>
      <dgm:spPr/>
      <dgm:t>
        <a:bodyPr/>
        <a:lstStyle/>
        <a:p>
          <a:endParaRPr lang="en-US"/>
        </a:p>
      </dgm:t>
    </dgm:pt>
    <dgm:pt modelId="{EFA259A9-DF77-401B-8E83-A4CD24E6D224}" type="pres">
      <dgm:prSet presAssocID="{8CFBE4A4-62E3-48D1-9BE4-B44130F09B7C}" presName="composite" presStyleCnt="0"/>
      <dgm:spPr/>
    </dgm:pt>
    <dgm:pt modelId="{10A5D38B-0DB9-4213-81C4-A13688CC6B89}" type="pres">
      <dgm:prSet presAssocID="{8CFBE4A4-62E3-48D1-9BE4-B44130F09B7C}" presName="ParentAccent1" presStyleLbl="alignNode1" presStyleIdx="0" presStyleCnt="34"/>
      <dgm:spPr/>
    </dgm:pt>
    <dgm:pt modelId="{8D0C8AE4-8A8D-424C-B246-A1CA001DAA1D}" type="pres">
      <dgm:prSet presAssocID="{8CFBE4A4-62E3-48D1-9BE4-B44130F09B7C}" presName="ParentAccent2" presStyleLbl="alignNode1" presStyleIdx="1" presStyleCnt="34"/>
      <dgm:spPr/>
    </dgm:pt>
    <dgm:pt modelId="{5E369EB1-7941-4A2F-97ED-377BCED8FC5E}" type="pres">
      <dgm:prSet presAssocID="{8CFBE4A4-62E3-48D1-9BE4-B44130F09B7C}" presName="ParentAccent3" presStyleLbl="alignNode1" presStyleIdx="2" presStyleCnt="34"/>
      <dgm:spPr/>
    </dgm:pt>
    <dgm:pt modelId="{A06F1158-CEDA-48B6-AD6C-0AC485CA09EF}" type="pres">
      <dgm:prSet presAssocID="{8CFBE4A4-62E3-48D1-9BE4-B44130F09B7C}" presName="ParentAccent4" presStyleLbl="alignNode1" presStyleIdx="3" presStyleCnt="34"/>
      <dgm:spPr/>
    </dgm:pt>
    <dgm:pt modelId="{CD86CE91-47C7-4562-9C7D-4B5536397AD5}" type="pres">
      <dgm:prSet presAssocID="{8CFBE4A4-62E3-48D1-9BE4-B44130F09B7C}" presName="ParentAccent5" presStyleLbl="alignNode1" presStyleIdx="4" presStyleCnt="34"/>
      <dgm:spPr/>
    </dgm:pt>
    <dgm:pt modelId="{B6F3F92F-A361-4EE9-8B20-FE8B665C0746}" type="pres">
      <dgm:prSet presAssocID="{8CFBE4A4-62E3-48D1-9BE4-B44130F09B7C}" presName="ParentAccent6" presStyleLbl="alignNode1" presStyleIdx="5" presStyleCnt="34"/>
      <dgm:spPr/>
    </dgm:pt>
    <dgm:pt modelId="{602134EC-31BE-4BB1-B377-11D57EE05786}" type="pres">
      <dgm:prSet presAssocID="{8CFBE4A4-62E3-48D1-9BE4-B44130F09B7C}" presName="ParentAccent7" presStyleLbl="alignNode1" presStyleIdx="6" presStyleCnt="34"/>
      <dgm:spPr/>
    </dgm:pt>
    <dgm:pt modelId="{6F9355B8-3867-4B4E-9C9E-D75C196FAA1D}" type="pres">
      <dgm:prSet presAssocID="{8CFBE4A4-62E3-48D1-9BE4-B44130F09B7C}" presName="ParentAccent8" presStyleLbl="alignNode1" presStyleIdx="7" presStyleCnt="34"/>
      <dgm:spPr/>
    </dgm:pt>
    <dgm:pt modelId="{E01AC8D1-A97A-4B84-9918-AA43A7772D90}" type="pres">
      <dgm:prSet presAssocID="{8CFBE4A4-62E3-48D1-9BE4-B44130F09B7C}" presName="ParentAccent9" presStyleLbl="alignNode1" presStyleIdx="8" presStyleCnt="34"/>
      <dgm:spPr/>
    </dgm:pt>
    <dgm:pt modelId="{6500DE58-1FF9-4F30-BB7F-A9AA178DDB7B}" type="pres">
      <dgm:prSet presAssocID="{8CFBE4A4-62E3-48D1-9BE4-B44130F09B7C}" presName="ParentAccent10" presStyleLbl="alignNode1" presStyleIdx="9" presStyleCnt="34"/>
      <dgm:spPr/>
    </dgm:pt>
    <dgm:pt modelId="{08D60F85-38C4-459F-A3CB-7F3E0A7933BF}" type="pres">
      <dgm:prSet presAssocID="{8CFBE4A4-62E3-48D1-9BE4-B44130F09B7C}" presName="Parent" presStyleLbl="alignNode1" presStyleIdx="10" presStyleCnt="34" custScaleX="129074">
        <dgm:presLayoutVars>
          <dgm:chMax val="5"/>
          <dgm:chPref val="3"/>
          <dgm:bulletEnabled val="1"/>
        </dgm:presLayoutVars>
      </dgm:prSet>
      <dgm:spPr/>
      <dgm:t>
        <a:bodyPr/>
        <a:lstStyle/>
        <a:p>
          <a:endParaRPr lang="en-US"/>
        </a:p>
      </dgm:t>
    </dgm:pt>
    <dgm:pt modelId="{72DFB930-80E8-4C1D-A513-F3DCB8A1C918}" type="pres">
      <dgm:prSet presAssocID="{29ACA488-5801-49DA-8D0C-C416B47ACBB1}" presName="Child1Accent1" presStyleLbl="alignNode1" presStyleIdx="11" presStyleCnt="34"/>
      <dgm:spPr/>
    </dgm:pt>
    <dgm:pt modelId="{4F200463-9111-4D07-BF0A-333F9BC796DA}" type="pres">
      <dgm:prSet presAssocID="{29ACA488-5801-49DA-8D0C-C416B47ACBB1}" presName="Child1Accent2" presStyleLbl="alignNode1" presStyleIdx="12" presStyleCnt="34"/>
      <dgm:spPr/>
    </dgm:pt>
    <dgm:pt modelId="{1D76FBDD-C38D-4EF7-9C59-FCF70FF4A830}" type="pres">
      <dgm:prSet presAssocID="{29ACA488-5801-49DA-8D0C-C416B47ACBB1}" presName="Child1Accent3" presStyleLbl="alignNode1" presStyleIdx="13" presStyleCnt="34"/>
      <dgm:spPr/>
    </dgm:pt>
    <dgm:pt modelId="{F98AC2B0-3433-43DF-958F-ED7F974A781C}" type="pres">
      <dgm:prSet presAssocID="{29ACA488-5801-49DA-8D0C-C416B47ACBB1}" presName="Child1Accent4" presStyleLbl="alignNode1" presStyleIdx="14" presStyleCnt="34"/>
      <dgm:spPr/>
    </dgm:pt>
    <dgm:pt modelId="{3699E1E8-35A7-4777-A42D-19A1B324DA49}" type="pres">
      <dgm:prSet presAssocID="{29ACA488-5801-49DA-8D0C-C416B47ACBB1}" presName="Child1Accent5" presStyleLbl="alignNode1" presStyleIdx="15" presStyleCnt="34"/>
      <dgm:spPr/>
    </dgm:pt>
    <dgm:pt modelId="{C44C47E7-CB74-4B15-8666-6F33383B3599}" type="pres">
      <dgm:prSet presAssocID="{29ACA488-5801-49DA-8D0C-C416B47ACBB1}" presName="Child1Accent6" presStyleLbl="alignNode1" presStyleIdx="16" presStyleCnt="34"/>
      <dgm:spPr/>
    </dgm:pt>
    <dgm:pt modelId="{83FC9058-4683-4284-920E-17A127453E6C}" type="pres">
      <dgm:prSet presAssocID="{29ACA488-5801-49DA-8D0C-C416B47ACBB1}" presName="Child1Accent7" presStyleLbl="alignNode1" presStyleIdx="17" presStyleCnt="34"/>
      <dgm:spPr/>
    </dgm:pt>
    <dgm:pt modelId="{FD25312D-A52D-4CE4-B92E-270DF841AB7F}" type="pres">
      <dgm:prSet presAssocID="{29ACA488-5801-49DA-8D0C-C416B47ACBB1}" presName="Child1Accent8" presStyleLbl="alignNode1" presStyleIdx="18" presStyleCnt="34"/>
      <dgm:spPr/>
    </dgm:pt>
    <dgm:pt modelId="{BE08EEC0-EE21-4282-A5D7-A8896EEB614A}" type="pres">
      <dgm:prSet presAssocID="{29ACA488-5801-49DA-8D0C-C416B47ACBB1}" presName="Child1Accent9" presStyleLbl="alignNode1" presStyleIdx="19" presStyleCnt="34"/>
      <dgm:spPr/>
    </dgm:pt>
    <dgm:pt modelId="{5291826D-21A6-4B4B-A662-2977EB90ABEC}" type="pres">
      <dgm:prSet presAssocID="{29ACA488-5801-49DA-8D0C-C416B47ACBB1}" presName="Child1" presStyleLbl="revTx" presStyleIdx="0" presStyleCnt="3">
        <dgm:presLayoutVars>
          <dgm:chMax/>
          <dgm:chPref val="0"/>
          <dgm:bulletEnabled val="1"/>
        </dgm:presLayoutVars>
      </dgm:prSet>
      <dgm:spPr/>
      <dgm:t>
        <a:bodyPr/>
        <a:lstStyle/>
        <a:p>
          <a:endParaRPr lang="en-US"/>
        </a:p>
      </dgm:t>
    </dgm:pt>
    <dgm:pt modelId="{B2CD6F8C-69D3-451D-9088-A14DA1818439}" type="pres">
      <dgm:prSet presAssocID="{D67CCE88-D959-4E91-89B6-108777C1AB8B}" presName="Child2Accent1" presStyleLbl="alignNode1" presStyleIdx="20" presStyleCnt="34"/>
      <dgm:spPr/>
    </dgm:pt>
    <dgm:pt modelId="{FE667955-A7E8-449D-AAAE-DD03436F963A}" type="pres">
      <dgm:prSet presAssocID="{D67CCE88-D959-4E91-89B6-108777C1AB8B}" presName="Child2Accent2" presStyleLbl="alignNode1" presStyleIdx="21" presStyleCnt="34"/>
      <dgm:spPr/>
    </dgm:pt>
    <dgm:pt modelId="{415A79E9-5D25-44A1-9400-BEF4A91344A9}" type="pres">
      <dgm:prSet presAssocID="{D67CCE88-D959-4E91-89B6-108777C1AB8B}" presName="Child2Accent3" presStyleLbl="alignNode1" presStyleIdx="22" presStyleCnt="34"/>
      <dgm:spPr/>
    </dgm:pt>
    <dgm:pt modelId="{34AA3262-0557-47F2-90E4-94BA7A1011EB}" type="pres">
      <dgm:prSet presAssocID="{D67CCE88-D959-4E91-89B6-108777C1AB8B}" presName="Child2Accent4" presStyleLbl="alignNode1" presStyleIdx="23" presStyleCnt="34"/>
      <dgm:spPr/>
    </dgm:pt>
    <dgm:pt modelId="{C979085B-DC90-4785-B876-C5FEC7BF10BC}" type="pres">
      <dgm:prSet presAssocID="{D67CCE88-D959-4E91-89B6-108777C1AB8B}" presName="Child2Accent5" presStyleLbl="alignNode1" presStyleIdx="24" presStyleCnt="34"/>
      <dgm:spPr/>
    </dgm:pt>
    <dgm:pt modelId="{588CFAF5-5346-4322-9627-26FF89045432}" type="pres">
      <dgm:prSet presAssocID="{D67CCE88-D959-4E91-89B6-108777C1AB8B}" presName="Child2Accent6" presStyleLbl="alignNode1" presStyleIdx="25" presStyleCnt="34"/>
      <dgm:spPr/>
    </dgm:pt>
    <dgm:pt modelId="{A320883F-80F8-446A-B98A-0BDFB56F34F2}" type="pres">
      <dgm:prSet presAssocID="{D67CCE88-D959-4E91-89B6-108777C1AB8B}" presName="Child2Accent7" presStyleLbl="alignNode1" presStyleIdx="26" presStyleCnt="34"/>
      <dgm:spPr/>
    </dgm:pt>
    <dgm:pt modelId="{C036D175-D3F7-4C1C-9AB9-90775FE752AD}" type="pres">
      <dgm:prSet presAssocID="{D67CCE88-D959-4E91-89B6-108777C1AB8B}" presName="Child2" presStyleLbl="revTx" presStyleIdx="1" presStyleCnt="3">
        <dgm:presLayoutVars>
          <dgm:chMax/>
          <dgm:chPref val="0"/>
          <dgm:bulletEnabled val="1"/>
        </dgm:presLayoutVars>
      </dgm:prSet>
      <dgm:spPr/>
      <dgm:t>
        <a:bodyPr/>
        <a:lstStyle/>
        <a:p>
          <a:endParaRPr lang="en-US"/>
        </a:p>
      </dgm:t>
    </dgm:pt>
    <dgm:pt modelId="{2C307981-C814-48EB-8344-C21E6708CADD}" type="pres">
      <dgm:prSet presAssocID="{A59F692B-D3EF-4473-8959-74A1EE73C35A}" presName="Child3Accent1" presStyleLbl="alignNode1" presStyleIdx="27" presStyleCnt="34"/>
      <dgm:spPr/>
    </dgm:pt>
    <dgm:pt modelId="{56B4F65A-DCB9-4840-AEEC-B09237698165}" type="pres">
      <dgm:prSet presAssocID="{A59F692B-D3EF-4473-8959-74A1EE73C35A}" presName="Child3Accent2" presStyleLbl="alignNode1" presStyleIdx="28" presStyleCnt="34"/>
      <dgm:spPr/>
    </dgm:pt>
    <dgm:pt modelId="{58F25312-AB5B-4FB0-8973-DD90F66864C8}" type="pres">
      <dgm:prSet presAssocID="{A59F692B-D3EF-4473-8959-74A1EE73C35A}" presName="Child3Accent3" presStyleLbl="alignNode1" presStyleIdx="29" presStyleCnt="34"/>
      <dgm:spPr/>
    </dgm:pt>
    <dgm:pt modelId="{9855AC3E-D401-4DDA-8A14-E17C924C5978}" type="pres">
      <dgm:prSet presAssocID="{A59F692B-D3EF-4473-8959-74A1EE73C35A}" presName="Child3Accent4" presStyleLbl="alignNode1" presStyleIdx="30" presStyleCnt="34"/>
      <dgm:spPr/>
    </dgm:pt>
    <dgm:pt modelId="{B5C4B970-58DE-49BC-9D40-F7DDDE4682DF}" type="pres">
      <dgm:prSet presAssocID="{A59F692B-D3EF-4473-8959-74A1EE73C35A}" presName="Child3Accent5" presStyleLbl="alignNode1" presStyleIdx="31" presStyleCnt="34"/>
      <dgm:spPr/>
    </dgm:pt>
    <dgm:pt modelId="{08048A22-134C-4A2D-9C0D-A2FEE1CB3C00}" type="pres">
      <dgm:prSet presAssocID="{A59F692B-D3EF-4473-8959-74A1EE73C35A}" presName="Child3Accent6" presStyleLbl="alignNode1" presStyleIdx="32" presStyleCnt="34"/>
      <dgm:spPr/>
    </dgm:pt>
    <dgm:pt modelId="{64E580B6-3283-4593-9C45-FD13A67897E8}" type="pres">
      <dgm:prSet presAssocID="{A59F692B-D3EF-4473-8959-74A1EE73C35A}" presName="Child3Accent7" presStyleLbl="alignNode1" presStyleIdx="33" presStyleCnt="34"/>
      <dgm:spPr/>
    </dgm:pt>
    <dgm:pt modelId="{507BE8A7-AEF9-4570-8FD1-9777F0DADC28}" type="pres">
      <dgm:prSet presAssocID="{A59F692B-D3EF-4473-8959-74A1EE73C35A}" presName="Child3" presStyleLbl="revTx" presStyleIdx="2" presStyleCnt="3">
        <dgm:presLayoutVars>
          <dgm:chMax/>
          <dgm:chPref val="0"/>
          <dgm:bulletEnabled val="1"/>
        </dgm:presLayoutVars>
      </dgm:prSet>
      <dgm:spPr/>
      <dgm:t>
        <a:bodyPr/>
        <a:lstStyle/>
        <a:p>
          <a:endParaRPr lang="en-US"/>
        </a:p>
      </dgm:t>
    </dgm:pt>
  </dgm:ptLst>
  <dgm:cxnLst>
    <dgm:cxn modelId="{F7636507-437D-4B5A-8F7B-EE75F0901211}" srcId="{91135186-72D1-45DA-A389-A3DDF1035EA2}" destId="{8CFBE4A4-62E3-48D1-9BE4-B44130F09B7C}" srcOrd="0" destOrd="0" parTransId="{C2355F44-3467-4501-BD01-F61CB887BDDD}" sibTransId="{843A3B61-5689-4ED3-9953-BCEC08802448}"/>
    <dgm:cxn modelId="{805E2B93-4CC6-4000-BAA3-ABDFA5634D00}" type="presOf" srcId="{8CFBE4A4-62E3-48D1-9BE4-B44130F09B7C}" destId="{08D60F85-38C4-459F-A3CB-7F3E0A7933BF}" srcOrd="0" destOrd="0" presId="urn:microsoft.com/office/officeart/2011/layout/ConvergingText"/>
    <dgm:cxn modelId="{EBE0732C-849D-4719-819B-54EAB1EF8669}" srcId="{8CFBE4A4-62E3-48D1-9BE4-B44130F09B7C}" destId="{29ACA488-5801-49DA-8D0C-C416B47ACBB1}" srcOrd="0" destOrd="0" parTransId="{6B245559-6678-491C-A0EA-AD99294375A9}" sibTransId="{DB53C57A-BF08-469E-8604-84991132A0E8}"/>
    <dgm:cxn modelId="{70055C6D-E12A-43C8-8BE5-8600900D4105}" type="presOf" srcId="{A59F692B-D3EF-4473-8959-74A1EE73C35A}" destId="{507BE8A7-AEF9-4570-8FD1-9777F0DADC28}" srcOrd="0" destOrd="0" presId="urn:microsoft.com/office/officeart/2011/layout/ConvergingText"/>
    <dgm:cxn modelId="{B90A8583-8293-484E-8BA8-397203EFE6BC}" srcId="{8CFBE4A4-62E3-48D1-9BE4-B44130F09B7C}" destId="{D67CCE88-D959-4E91-89B6-108777C1AB8B}" srcOrd="1" destOrd="0" parTransId="{5DB2DB33-D320-4CC8-915A-9B5F4C0421E5}" sibTransId="{069CA923-0326-4EDB-9C24-2F7A89B6E099}"/>
    <dgm:cxn modelId="{F9ECC3C5-A0E9-4996-9247-19993BF38213}" type="presOf" srcId="{29ACA488-5801-49DA-8D0C-C416B47ACBB1}" destId="{5291826D-21A6-4B4B-A662-2977EB90ABEC}" srcOrd="0" destOrd="0" presId="urn:microsoft.com/office/officeart/2011/layout/ConvergingText"/>
    <dgm:cxn modelId="{367C04D7-F6F6-44CF-9FB3-5806B9BFC7F8}" type="presOf" srcId="{D67CCE88-D959-4E91-89B6-108777C1AB8B}" destId="{C036D175-D3F7-4C1C-9AB9-90775FE752AD}" srcOrd="0" destOrd="0" presId="urn:microsoft.com/office/officeart/2011/layout/ConvergingText"/>
    <dgm:cxn modelId="{A5B49C9A-F44B-4819-AF58-68E422C62ED1}" type="presOf" srcId="{91135186-72D1-45DA-A389-A3DDF1035EA2}" destId="{339511EB-DBB8-464D-8C56-51D3F3FB58DE}" srcOrd="0" destOrd="0" presId="urn:microsoft.com/office/officeart/2011/layout/ConvergingText"/>
    <dgm:cxn modelId="{707C71EE-F535-453C-B30E-FA9896F056B4}" srcId="{8CFBE4A4-62E3-48D1-9BE4-B44130F09B7C}" destId="{A59F692B-D3EF-4473-8959-74A1EE73C35A}" srcOrd="2" destOrd="0" parTransId="{BC8D5336-7174-4F1F-9D19-E5C350377242}" sibTransId="{D3B858C3-8DB8-43BB-9635-9B5E7D3CDCB9}"/>
    <dgm:cxn modelId="{61D721D4-4D65-44BC-A1D3-45240BD30060}" type="presParOf" srcId="{339511EB-DBB8-464D-8C56-51D3F3FB58DE}" destId="{EFA259A9-DF77-401B-8E83-A4CD24E6D224}" srcOrd="0" destOrd="0" presId="urn:microsoft.com/office/officeart/2011/layout/ConvergingText"/>
    <dgm:cxn modelId="{407C97EF-3C62-4940-AFB1-9A305D6C465F}" type="presParOf" srcId="{EFA259A9-DF77-401B-8E83-A4CD24E6D224}" destId="{10A5D38B-0DB9-4213-81C4-A13688CC6B89}" srcOrd="0" destOrd="0" presId="urn:microsoft.com/office/officeart/2011/layout/ConvergingText"/>
    <dgm:cxn modelId="{7D5FD4C4-C8A5-4F93-B3B8-0F68B42E4901}" type="presParOf" srcId="{EFA259A9-DF77-401B-8E83-A4CD24E6D224}" destId="{8D0C8AE4-8A8D-424C-B246-A1CA001DAA1D}" srcOrd="1" destOrd="0" presId="urn:microsoft.com/office/officeart/2011/layout/ConvergingText"/>
    <dgm:cxn modelId="{E986BA16-6204-4455-8234-0596CA2FD80E}" type="presParOf" srcId="{EFA259A9-DF77-401B-8E83-A4CD24E6D224}" destId="{5E369EB1-7941-4A2F-97ED-377BCED8FC5E}" srcOrd="2" destOrd="0" presId="urn:microsoft.com/office/officeart/2011/layout/ConvergingText"/>
    <dgm:cxn modelId="{6661F9BE-4E0B-4923-8B0A-1753EE24B53C}" type="presParOf" srcId="{EFA259A9-DF77-401B-8E83-A4CD24E6D224}" destId="{A06F1158-CEDA-48B6-AD6C-0AC485CA09EF}" srcOrd="3" destOrd="0" presId="urn:microsoft.com/office/officeart/2011/layout/ConvergingText"/>
    <dgm:cxn modelId="{F02BCAF9-3A11-4591-B07B-C3523A9B6149}" type="presParOf" srcId="{EFA259A9-DF77-401B-8E83-A4CD24E6D224}" destId="{CD86CE91-47C7-4562-9C7D-4B5536397AD5}" srcOrd="4" destOrd="0" presId="urn:microsoft.com/office/officeart/2011/layout/ConvergingText"/>
    <dgm:cxn modelId="{7F1B8271-1474-437F-9FB0-2A340DAB0562}" type="presParOf" srcId="{EFA259A9-DF77-401B-8E83-A4CD24E6D224}" destId="{B6F3F92F-A361-4EE9-8B20-FE8B665C0746}" srcOrd="5" destOrd="0" presId="urn:microsoft.com/office/officeart/2011/layout/ConvergingText"/>
    <dgm:cxn modelId="{FBBE1E9F-6278-4BBC-8177-F7B37E613293}" type="presParOf" srcId="{EFA259A9-DF77-401B-8E83-A4CD24E6D224}" destId="{602134EC-31BE-4BB1-B377-11D57EE05786}" srcOrd="6" destOrd="0" presId="urn:microsoft.com/office/officeart/2011/layout/ConvergingText"/>
    <dgm:cxn modelId="{8FD97A79-5264-4BFF-9CEF-60D33F93E74F}" type="presParOf" srcId="{EFA259A9-DF77-401B-8E83-A4CD24E6D224}" destId="{6F9355B8-3867-4B4E-9C9E-D75C196FAA1D}" srcOrd="7" destOrd="0" presId="urn:microsoft.com/office/officeart/2011/layout/ConvergingText"/>
    <dgm:cxn modelId="{1019358F-5936-4F69-94C0-ED61C3D44330}" type="presParOf" srcId="{EFA259A9-DF77-401B-8E83-A4CD24E6D224}" destId="{E01AC8D1-A97A-4B84-9918-AA43A7772D90}" srcOrd="8" destOrd="0" presId="urn:microsoft.com/office/officeart/2011/layout/ConvergingText"/>
    <dgm:cxn modelId="{250C4214-75D9-4D0B-9E4A-E20F19140D06}" type="presParOf" srcId="{EFA259A9-DF77-401B-8E83-A4CD24E6D224}" destId="{6500DE58-1FF9-4F30-BB7F-A9AA178DDB7B}" srcOrd="9" destOrd="0" presId="urn:microsoft.com/office/officeart/2011/layout/ConvergingText"/>
    <dgm:cxn modelId="{61501B5D-7232-42E1-ADD5-8046378A82FB}" type="presParOf" srcId="{EFA259A9-DF77-401B-8E83-A4CD24E6D224}" destId="{08D60F85-38C4-459F-A3CB-7F3E0A7933BF}" srcOrd="10" destOrd="0" presId="urn:microsoft.com/office/officeart/2011/layout/ConvergingText"/>
    <dgm:cxn modelId="{62FB6F0D-76B9-4746-A9A0-D68AC7E9E67D}" type="presParOf" srcId="{EFA259A9-DF77-401B-8E83-A4CD24E6D224}" destId="{72DFB930-80E8-4C1D-A513-F3DCB8A1C918}" srcOrd="11" destOrd="0" presId="urn:microsoft.com/office/officeart/2011/layout/ConvergingText"/>
    <dgm:cxn modelId="{8023D1A7-65AD-4895-B310-A1CCA83F20E4}" type="presParOf" srcId="{EFA259A9-DF77-401B-8E83-A4CD24E6D224}" destId="{4F200463-9111-4D07-BF0A-333F9BC796DA}" srcOrd="12" destOrd="0" presId="urn:microsoft.com/office/officeart/2011/layout/ConvergingText"/>
    <dgm:cxn modelId="{396AA338-2E05-48F6-A73C-1FD47DAEB69A}" type="presParOf" srcId="{EFA259A9-DF77-401B-8E83-A4CD24E6D224}" destId="{1D76FBDD-C38D-4EF7-9C59-FCF70FF4A830}" srcOrd="13" destOrd="0" presId="urn:microsoft.com/office/officeart/2011/layout/ConvergingText"/>
    <dgm:cxn modelId="{4587B5C1-D05F-4ED7-8DBC-5F5CBAD95C63}" type="presParOf" srcId="{EFA259A9-DF77-401B-8E83-A4CD24E6D224}" destId="{F98AC2B0-3433-43DF-958F-ED7F974A781C}" srcOrd="14" destOrd="0" presId="urn:microsoft.com/office/officeart/2011/layout/ConvergingText"/>
    <dgm:cxn modelId="{62CBEF2E-3D3A-4492-BE31-1E1F5E0046C4}" type="presParOf" srcId="{EFA259A9-DF77-401B-8E83-A4CD24E6D224}" destId="{3699E1E8-35A7-4777-A42D-19A1B324DA49}" srcOrd="15" destOrd="0" presId="urn:microsoft.com/office/officeart/2011/layout/ConvergingText"/>
    <dgm:cxn modelId="{CAA4E1DE-00FB-4804-90E3-A9A4736DDB96}" type="presParOf" srcId="{EFA259A9-DF77-401B-8E83-A4CD24E6D224}" destId="{C44C47E7-CB74-4B15-8666-6F33383B3599}" srcOrd="16" destOrd="0" presId="urn:microsoft.com/office/officeart/2011/layout/ConvergingText"/>
    <dgm:cxn modelId="{76A58D3D-8611-4CCF-905C-C1B201EC4B60}" type="presParOf" srcId="{EFA259A9-DF77-401B-8E83-A4CD24E6D224}" destId="{83FC9058-4683-4284-920E-17A127453E6C}" srcOrd="17" destOrd="0" presId="urn:microsoft.com/office/officeart/2011/layout/ConvergingText"/>
    <dgm:cxn modelId="{666C2656-A387-4F1D-B78C-C033E397A3EF}" type="presParOf" srcId="{EFA259A9-DF77-401B-8E83-A4CD24E6D224}" destId="{FD25312D-A52D-4CE4-B92E-270DF841AB7F}" srcOrd="18" destOrd="0" presId="urn:microsoft.com/office/officeart/2011/layout/ConvergingText"/>
    <dgm:cxn modelId="{EF047277-CB8E-4A70-9FFA-51778C94DB36}" type="presParOf" srcId="{EFA259A9-DF77-401B-8E83-A4CD24E6D224}" destId="{BE08EEC0-EE21-4282-A5D7-A8896EEB614A}" srcOrd="19" destOrd="0" presId="urn:microsoft.com/office/officeart/2011/layout/ConvergingText"/>
    <dgm:cxn modelId="{3FFDD44F-DC21-47B3-AA3E-570149EE0622}" type="presParOf" srcId="{EFA259A9-DF77-401B-8E83-A4CD24E6D224}" destId="{5291826D-21A6-4B4B-A662-2977EB90ABEC}" srcOrd="20" destOrd="0" presId="urn:microsoft.com/office/officeart/2011/layout/ConvergingText"/>
    <dgm:cxn modelId="{11A8BCDE-5225-4C19-9762-450EB8D632C3}" type="presParOf" srcId="{EFA259A9-DF77-401B-8E83-A4CD24E6D224}" destId="{B2CD6F8C-69D3-451D-9088-A14DA1818439}" srcOrd="21" destOrd="0" presId="urn:microsoft.com/office/officeart/2011/layout/ConvergingText"/>
    <dgm:cxn modelId="{EBE8E2A3-E09E-41EC-8955-62525AF5ADB0}" type="presParOf" srcId="{EFA259A9-DF77-401B-8E83-A4CD24E6D224}" destId="{FE667955-A7E8-449D-AAAE-DD03436F963A}" srcOrd="22" destOrd="0" presId="urn:microsoft.com/office/officeart/2011/layout/ConvergingText"/>
    <dgm:cxn modelId="{42A16C57-CC04-4C44-BC3C-B489F5184CFB}" type="presParOf" srcId="{EFA259A9-DF77-401B-8E83-A4CD24E6D224}" destId="{415A79E9-5D25-44A1-9400-BEF4A91344A9}" srcOrd="23" destOrd="0" presId="urn:microsoft.com/office/officeart/2011/layout/ConvergingText"/>
    <dgm:cxn modelId="{08EC078D-CD28-454B-A64A-7678DAB07B1B}" type="presParOf" srcId="{EFA259A9-DF77-401B-8E83-A4CD24E6D224}" destId="{34AA3262-0557-47F2-90E4-94BA7A1011EB}" srcOrd="24" destOrd="0" presId="urn:microsoft.com/office/officeart/2011/layout/ConvergingText"/>
    <dgm:cxn modelId="{54E4572B-60D8-4360-A648-FCF260997C51}" type="presParOf" srcId="{EFA259A9-DF77-401B-8E83-A4CD24E6D224}" destId="{C979085B-DC90-4785-B876-C5FEC7BF10BC}" srcOrd="25" destOrd="0" presId="urn:microsoft.com/office/officeart/2011/layout/ConvergingText"/>
    <dgm:cxn modelId="{2FA72ED4-043B-4406-BCB1-DCA8B985E9A5}" type="presParOf" srcId="{EFA259A9-DF77-401B-8E83-A4CD24E6D224}" destId="{588CFAF5-5346-4322-9627-26FF89045432}" srcOrd="26" destOrd="0" presId="urn:microsoft.com/office/officeart/2011/layout/ConvergingText"/>
    <dgm:cxn modelId="{D2E9561E-99FC-4E1D-B6EE-F5464DC057DD}" type="presParOf" srcId="{EFA259A9-DF77-401B-8E83-A4CD24E6D224}" destId="{A320883F-80F8-446A-B98A-0BDFB56F34F2}" srcOrd="27" destOrd="0" presId="urn:microsoft.com/office/officeart/2011/layout/ConvergingText"/>
    <dgm:cxn modelId="{8652C8B9-4FCA-4B7E-A6E3-87F4E31E2FFE}" type="presParOf" srcId="{EFA259A9-DF77-401B-8E83-A4CD24E6D224}" destId="{C036D175-D3F7-4C1C-9AB9-90775FE752AD}" srcOrd="28" destOrd="0" presId="urn:microsoft.com/office/officeart/2011/layout/ConvergingText"/>
    <dgm:cxn modelId="{97C5C223-C1FA-4FBB-BF22-B87DF87EE99A}" type="presParOf" srcId="{EFA259A9-DF77-401B-8E83-A4CD24E6D224}" destId="{2C307981-C814-48EB-8344-C21E6708CADD}" srcOrd="29" destOrd="0" presId="urn:microsoft.com/office/officeart/2011/layout/ConvergingText"/>
    <dgm:cxn modelId="{50DDD422-7890-4026-8E9D-7AB4C8CADF22}" type="presParOf" srcId="{EFA259A9-DF77-401B-8E83-A4CD24E6D224}" destId="{56B4F65A-DCB9-4840-AEEC-B09237698165}" srcOrd="30" destOrd="0" presId="urn:microsoft.com/office/officeart/2011/layout/ConvergingText"/>
    <dgm:cxn modelId="{14887886-9A32-40A1-A935-24AE99B04FF4}" type="presParOf" srcId="{EFA259A9-DF77-401B-8E83-A4CD24E6D224}" destId="{58F25312-AB5B-4FB0-8973-DD90F66864C8}" srcOrd="31" destOrd="0" presId="urn:microsoft.com/office/officeart/2011/layout/ConvergingText"/>
    <dgm:cxn modelId="{50803E95-D075-40B6-B2A2-0FF5FECEE846}" type="presParOf" srcId="{EFA259A9-DF77-401B-8E83-A4CD24E6D224}" destId="{9855AC3E-D401-4DDA-8A14-E17C924C5978}" srcOrd="32" destOrd="0" presId="urn:microsoft.com/office/officeart/2011/layout/ConvergingText"/>
    <dgm:cxn modelId="{1834B7A8-C38A-4F5A-AC71-5D3A49C1FA90}" type="presParOf" srcId="{EFA259A9-DF77-401B-8E83-A4CD24E6D224}" destId="{B5C4B970-58DE-49BC-9D40-F7DDDE4682DF}" srcOrd="33" destOrd="0" presId="urn:microsoft.com/office/officeart/2011/layout/ConvergingText"/>
    <dgm:cxn modelId="{928EB73C-A898-4264-9C27-9D09E04BFF8C}" type="presParOf" srcId="{EFA259A9-DF77-401B-8E83-A4CD24E6D224}" destId="{08048A22-134C-4A2D-9C0D-A2FEE1CB3C00}" srcOrd="34" destOrd="0" presId="urn:microsoft.com/office/officeart/2011/layout/ConvergingText"/>
    <dgm:cxn modelId="{55DDF9A2-D1E0-4C9B-B45A-BA67F340EB3E}" type="presParOf" srcId="{EFA259A9-DF77-401B-8E83-A4CD24E6D224}" destId="{64E580B6-3283-4593-9C45-FD13A67897E8}" srcOrd="35" destOrd="0" presId="urn:microsoft.com/office/officeart/2011/layout/ConvergingText"/>
    <dgm:cxn modelId="{8BCEEBFC-52D9-428B-8A38-02C7B0B7E141}" type="presParOf" srcId="{EFA259A9-DF77-401B-8E83-A4CD24E6D224}" destId="{507BE8A7-AEF9-4570-8FD1-9777F0DADC28}" srcOrd="36" destOrd="0" presId="urn:microsoft.com/office/officeart/2011/layout/Converging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790CAF-AC27-46AB-9450-BE8EA5993E52}"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en-US"/>
        </a:p>
      </dgm:t>
    </dgm:pt>
    <dgm:pt modelId="{D174069C-C10F-4FFD-96D2-F03F3E977357}">
      <dgm:prSet phldrT="[Text]"/>
      <dgm:spPr/>
      <dgm:t>
        <a:bodyPr/>
        <a:lstStyle/>
        <a:p>
          <a:r>
            <a:rPr lang="en-US" b="1" dirty="0" smtClean="0">
              <a:solidFill>
                <a:schemeClr val="accent1">
                  <a:lumMod val="50000"/>
                </a:schemeClr>
              </a:solidFill>
              <a:effectLst/>
            </a:rPr>
            <a:t>CAMS</a:t>
          </a:r>
          <a:endParaRPr lang="en-US" b="1" dirty="0">
            <a:solidFill>
              <a:schemeClr val="accent1">
                <a:lumMod val="50000"/>
              </a:schemeClr>
            </a:solidFill>
            <a:effectLst/>
          </a:endParaRPr>
        </a:p>
      </dgm:t>
    </dgm:pt>
    <dgm:pt modelId="{E2C4652E-1405-4B2A-8344-838C145411A4}" type="parTrans" cxnId="{80BA8DB4-2856-40A4-A7B5-1D668807E91E}">
      <dgm:prSet/>
      <dgm:spPr/>
      <dgm:t>
        <a:bodyPr/>
        <a:lstStyle/>
        <a:p>
          <a:endParaRPr lang="en-US" b="1">
            <a:solidFill>
              <a:schemeClr val="accent1">
                <a:lumMod val="50000"/>
              </a:schemeClr>
            </a:solidFill>
            <a:effectLst/>
          </a:endParaRPr>
        </a:p>
      </dgm:t>
    </dgm:pt>
    <dgm:pt modelId="{F47892ED-95FF-4B93-A742-765FCDD983B9}" type="sibTrans" cxnId="{80BA8DB4-2856-40A4-A7B5-1D668807E91E}">
      <dgm:prSet/>
      <dgm:spPr/>
      <dgm:t>
        <a:bodyPr/>
        <a:lstStyle/>
        <a:p>
          <a:endParaRPr lang="en-US" b="1">
            <a:solidFill>
              <a:schemeClr val="accent1">
                <a:lumMod val="50000"/>
              </a:schemeClr>
            </a:solidFill>
            <a:effectLst/>
          </a:endParaRPr>
        </a:p>
      </dgm:t>
    </dgm:pt>
    <dgm:pt modelId="{C2227AC7-69F3-4F04-A2FC-971C5D7BCE18}">
      <dgm:prSet phldrT="[Text]"/>
      <dgm:spPr/>
      <dgm:t>
        <a:bodyPr/>
        <a:lstStyle/>
        <a:p>
          <a:r>
            <a:rPr lang="en-US" b="1" dirty="0" smtClean="0">
              <a:solidFill>
                <a:schemeClr val="accent1">
                  <a:lumMod val="50000"/>
                </a:schemeClr>
              </a:solidFill>
              <a:effectLst/>
            </a:rPr>
            <a:t>CMA</a:t>
          </a:r>
          <a:endParaRPr lang="en-US" b="1" dirty="0">
            <a:solidFill>
              <a:schemeClr val="accent1">
                <a:lumMod val="50000"/>
              </a:schemeClr>
            </a:solidFill>
            <a:effectLst/>
          </a:endParaRPr>
        </a:p>
      </dgm:t>
    </dgm:pt>
    <dgm:pt modelId="{2CDAFA1B-C094-44DD-8E19-85B31D580888}" type="parTrans" cxnId="{0BA32283-AE74-41B2-80C3-5FFC9B99B04B}">
      <dgm:prSet/>
      <dgm:spPr/>
      <dgm:t>
        <a:bodyPr/>
        <a:lstStyle/>
        <a:p>
          <a:endParaRPr lang="en-US" b="1">
            <a:solidFill>
              <a:schemeClr val="accent1">
                <a:lumMod val="50000"/>
              </a:schemeClr>
            </a:solidFill>
            <a:effectLst/>
          </a:endParaRPr>
        </a:p>
      </dgm:t>
    </dgm:pt>
    <dgm:pt modelId="{62A242D7-E3D1-48F8-95DF-D135F4EE39F5}" type="sibTrans" cxnId="{0BA32283-AE74-41B2-80C3-5FFC9B99B04B}">
      <dgm:prSet/>
      <dgm:spPr/>
      <dgm:t>
        <a:bodyPr/>
        <a:lstStyle/>
        <a:p>
          <a:endParaRPr lang="en-US" b="1">
            <a:solidFill>
              <a:schemeClr val="accent1">
                <a:lumMod val="50000"/>
              </a:schemeClr>
            </a:solidFill>
            <a:effectLst/>
          </a:endParaRPr>
        </a:p>
      </dgm:t>
    </dgm:pt>
    <dgm:pt modelId="{88F61C55-D466-4D0C-B8D1-8A7891C41D16}">
      <dgm:prSet phldrT="[Text]"/>
      <dgm:spPr/>
      <dgm:t>
        <a:bodyPr/>
        <a:lstStyle/>
        <a:p>
          <a:r>
            <a:rPr lang="en-US" b="1" dirty="0" smtClean="0">
              <a:solidFill>
                <a:schemeClr val="accent1">
                  <a:lumMod val="50000"/>
                </a:schemeClr>
              </a:solidFill>
              <a:effectLst/>
            </a:rPr>
            <a:t>NUIST</a:t>
          </a:r>
          <a:endParaRPr lang="en-US" b="1" dirty="0">
            <a:solidFill>
              <a:schemeClr val="accent1">
                <a:lumMod val="50000"/>
              </a:schemeClr>
            </a:solidFill>
            <a:effectLst/>
          </a:endParaRPr>
        </a:p>
      </dgm:t>
    </dgm:pt>
    <dgm:pt modelId="{DFB3BFE6-7435-4B66-A878-3FC50A0C75B0}" type="parTrans" cxnId="{F065DDAC-8CCD-4CF7-A020-49BD1739447A}">
      <dgm:prSet/>
      <dgm:spPr/>
      <dgm:t>
        <a:bodyPr/>
        <a:lstStyle/>
        <a:p>
          <a:endParaRPr lang="en-US" b="1">
            <a:solidFill>
              <a:schemeClr val="accent1">
                <a:lumMod val="50000"/>
              </a:schemeClr>
            </a:solidFill>
            <a:effectLst/>
          </a:endParaRPr>
        </a:p>
      </dgm:t>
    </dgm:pt>
    <dgm:pt modelId="{15659633-4DA7-4EFA-A06A-5630C77936BC}" type="sibTrans" cxnId="{F065DDAC-8CCD-4CF7-A020-49BD1739447A}">
      <dgm:prSet/>
      <dgm:spPr/>
      <dgm:t>
        <a:bodyPr/>
        <a:lstStyle/>
        <a:p>
          <a:endParaRPr lang="en-US" b="1">
            <a:solidFill>
              <a:schemeClr val="accent1">
                <a:lumMod val="50000"/>
              </a:schemeClr>
            </a:solidFill>
            <a:effectLst/>
          </a:endParaRPr>
        </a:p>
      </dgm:t>
    </dgm:pt>
    <dgm:pt modelId="{75FD898F-DFE6-489D-86FC-5E9647851C16}" type="pres">
      <dgm:prSet presAssocID="{26790CAF-AC27-46AB-9450-BE8EA5993E52}" presName="Name0" presStyleCnt="0">
        <dgm:presLayoutVars>
          <dgm:chMax val="7"/>
          <dgm:chPref val="7"/>
          <dgm:dir/>
          <dgm:animLvl val="lvl"/>
        </dgm:presLayoutVars>
      </dgm:prSet>
      <dgm:spPr/>
      <dgm:t>
        <a:bodyPr/>
        <a:lstStyle/>
        <a:p>
          <a:endParaRPr lang="en-US"/>
        </a:p>
      </dgm:t>
    </dgm:pt>
    <dgm:pt modelId="{4599599B-D6B7-4B93-904D-C871CD9E6A0A}" type="pres">
      <dgm:prSet presAssocID="{D174069C-C10F-4FFD-96D2-F03F3E977357}" presName="Accent1" presStyleCnt="0"/>
      <dgm:spPr/>
    </dgm:pt>
    <dgm:pt modelId="{73E98028-22B3-4442-94DE-0ED973BCB535}" type="pres">
      <dgm:prSet presAssocID="{D174069C-C10F-4FFD-96D2-F03F3E977357}" presName="Accent" presStyleLbl="node1" presStyleIdx="0" presStyleCnt="3"/>
      <dgm:spPr/>
    </dgm:pt>
    <dgm:pt modelId="{B94DAF0F-DA14-4690-9AFC-D6CC37535452}" type="pres">
      <dgm:prSet presAssocID="{D174069C-C10F-4FFD-96D2-F03F3E977357}" presName="Parent1" presStyleLbl="revTx" presStyleIdx="0" presStyleCnt="3">
        <dgm:presLayoutVars>
          <dgm:chMax val="1"/>
          <dgm:chPref val="1"/>
          <dgm:bulletEnabled val="1"/>
        </dgm:presLayoutVars>
      </dgm:prSet>
      <dgm:spPr/>
      <dgm:t>
        <a:bodyPr/>
        <a:lstStyle/>
        <a:p>
          <a:endParaRPr lang="en-US"/>
        </a:p>
      </dgm:t>
    </dgm:pt>
    <dgm:pt modelId="{41A03613-7872-4A67-9DA7-544C0BE8D84D}" type="pres">
      <dgm:prSet presAssocID="{C2227AC7-69F3-4F04-A2FC-971C5D7BCE18}" presName="Accent2" presStyleCnt="0"/>
      <dgm:spPr/>
    </dgm:pt>
    <dgm:pt modelId="{260E30EF-A92D-4F30-8BEA-25A334C79FF1}" type="pres">
      <dgm:prSet presAssocID="{C2227AC7-69F3-4F04-A2FC-971C5D7BCE18}" presName="Accent" presStyleLbl="node1" presStyleIdx="1" presStyleCnt="3"/>
      <dgm:spPr/>
    </dgm:pt>
    <dgm:pt modelId="{CF4E560C-6DD0-4429-9964-9989380A42CE}" type="pres">
      <dgm:prSet presAssocID="{C2227AC7-69F3-4F04-A2FC-971C5D7BCE18}" presName="Parent2" presStyleLbl="revTx" presStyleIdx="1" presStyleCnt="3">
        <dgm:presLayoutVars>
          <dgm:chMax val="1"/>
          <dgm:chPref val="1"/>
          <dgm:bulletEnabled val="1"/>
        </dgm:presLayoutVars>
      </dgm:prSet>
      <dgm:spPr/>
      <dgm:t>
        <a:bodyPr/>
        <a:lstStyle/>
        <a:p>
          <a:endParaRPr lang="en-US"/>
        </a:p>
      </dgm:t>
    </dgm:pt>
    <dgm:pt modelId="{B105F189-3F4E-44CC-A682-3AFB2A8F5EC3}" type="pres">
      <dgm:prSet presAssocID="{88F61C55-D466-4D0C-B8D1-8A7891C41D16}" presName="Accent3" presStyleCnt="0"/>
      <dgm:spPr/>
    </dgm:pt>
    <dgm:pt modelId="{79A595FB-292E-476F-A144-5B2B742DB0EF}" type="pres">
      <dgm:prSet presAssocID="{88F61C55-D466-4D0C-B8D1-8A7891C41D16}" presName="Accent" presStyleLbl="node1" presStyleIdx="2" presStyleCnt="3"/>
      <dgm:spPr/>
    </dgm:pt>
    <dgm:pt modelId="{912F0FCD-9649-4952-A47B-9C8E9417D175}" type="pres">
      <dgm:prSet presAssocID="{88F61C55-D466-4D0C-B8D1-8A7891C41D16}" presName="Parent3" presStyleLbl="revTx" presStyleIdx="2" presStyleCnt="3">
        <dgm:presLayoutVars>
          <dgm:chMax val="1"/>
          <dgm:chPref val="1"/>
          <dgm:bulletEnabled val="1"/>
        </dgm:presLayoutVars>
      </dgm:prSet>
      <dgm:spPr/>
      <dgm:t>
        <a:bodyPr/>
        <a:lstStyle/>
        <a:p>
          <a:endParaRPr lang="en-US"/>
        </a:p>
      </dgm:t>
    </dgm:pt>
  </dgm:ptLst>
  <dgm:cxnLst>
    <dgm:cxn modelId="{D26F3651-F1CC-4941-BC37-0ED4A019968C}" type="presOf" srcId="{D174069C-C10F-4FFD-96D2-F03F3E977357}" destId="{B94DAF0F-DA14-4690-9AFC-D6CC37535452}" srcOrd="0" destOrd="0" presId="urn:microsoft.com/office/officeart/2009/layout/CircleArrowProcess"/>
    <dgm:cxn modelId="{C023A89F-9255-4532-A76F-184974B9C4E1}" type="presOf" srcId="{88F61C55-D466-4D0C-B8D1-8A7891C41D16}" destId="{912F0FCD-9649-4952-A47B-9C8E9417D175}" srcOrd="0" destOrd="0" presId="urn:microsoft.com/office/officeart/2009/layout/CircleArrowProcess"/>
    <dgm:cxn modelId="{F065DDAC-8CCD-4CF7-A020-49BD1739447A}" srcId="{26790CAF-AC27-46AB-9450-BE8EA5993E52}" destId="{88F61C55-D466-4D0C-B8D1-8A7891C41D16}" srcOrd="2" destOrd="0" parTransId="{DFB3BFE6-7435-4B66-A878-3FC50A0C75B0}" sibTransId="{15659633-4DA7-4EFA-A06A-5630C77936BC}"/>
    <dgm:cxn modelId="{0A94940E-EDF6-4BB4-AA9C-9C86776E8A59}" type="presOf" srcId="{26790CAF-AC27-46AB-9450-BE8EA5993E52}" destId="{75FD898F-DFE6-489D-86FC-5E9647851C16}" srcOrd="0" destOrd="0" presId="urn:microsoft.com/office/officeart/2009/layout/CircleArrowProcess"/>
    <dgm:cxn modelId="{637E5833-02C7-402A-8EC6-F3BE5748036F}" type="presOf" srcId="{C2227AC7-69F3-4F04-A2FC-971C5D7BCE18}" destId="{CF4E560C-6DD0-4429-9964-9989380A42CE}" srcOrd="0" destOrd="0" presId="urn:microsoft.com/office/officeart/2009/layout/CircleArrowProcess"/>
    <dgm:cxn modelId="{80BA8DB4-2856-40A4-A7B5-1D668807E91E}" srcId="{26790CAF-AC27-46AB-9450-BE8EA5993E52}" destId="{D174069C-C10F-4FFD-96D2-F03F3E977357}" srcOrd="0" destOrd="0" parTransId="{E2C4652E-1405-4B2A-8344-838C145411A4}" sibTransId="{F47892ED-95FF-4B93-A742-765FCDD983B9}"/>
    <dgm:cxn modelId="{0BA32283-AE74-41B2-80C3-5FFC9B99B04B}" srcId="{26790CAF-AC27-46AB-9450-BE8EA5993E52}" destId="{C2227AC7-69F3-4F04-A2FC-971C5D7BCE18}" srcOrd="1" destOrd="0" parTransId="{2CDAFA1B-C094-44DD-8E19-85B31D580888}" sibTransId="{62A242D7-E3D1-48F8-95DF-D135F4EE39F5}"/>
    <dgm:cxn modelId="{2639DB0D-011A-4F37-A0DB-512CB72FE1E0}" type="presParOf" srcId="{75FD898F-DFE6-489D-86FC-5E9647851C16}" destId="{4599599B-D6B7-4B93-904D-C871CD9E6A0A}" srcOrd="0" destOrd="0" presId="urn:microsoft.com/office/officeart/2009/layout/CircleArrowProcess"/>
    <dgm:cxn modelId="{77D5655E-6490-4343-A2B0-7FDCC7324028}" type="presParOf" srcId="{4599599B-D6B7-4B93-904D-C871CD9E6A0A}" destId="{73E98028-22B3-4442-94DE-0ED973BCB535}" srcOrd="0" destOrd="0" presId="urn:microsoft.com/office/officeart/2009/layout/CircleArrowProcess"/>
    <dgm:cxn modelId="{7DBB69B4-91F8-49BA-A03D-36CF405C5FE8}" type="presParOf" srcId="{75FD898F-DFE6-489D-86FC-5E9647851C16}" destId="{B94DAF0F-DA14-4690-9AFC-D6CC37535452}" srcOrd="1" destOrd="0" presId="urn:microsoft.com/office/officeart/2009/layout/CircleArrowProcess"/>
    <dgm:cxn modelId="{D9C615B2-4699-4D83-B15E-D2FC774AB352}" type="presParOf" srcId="{75FD898F-DFE6-489D-86FC-5E9647851C16}" destId="{41A03613-7872-4A67-9DA7-544C0BE8D84D}" srcOrd="2" destOrd="0" presId="urn:microsoft.com/office/officeart/2009/layout/CircleArrowProcess"/>
    <dgm:cxn modelId="{21C5C79E-028D-4B17-A282-F9340F6759FB}" type="presParOf" srcId="{41A03613-7872-4A67-9DA7-544C0BE8D84D}" destId="{260E30EF-A92D-4F30-8BEA-25A334C79FF1}" srcOrd="0" destOrd="0" presId="urn:microsoft.com/office/officeart/2009/layout/CircleArrowProcess"/>
    <dgm:cxn modelId="{292C61D7-7FEB-44A2-ADAD-0099465EC1AF}" type="presParOf" srcId="{75FD898F-DFE6-489D-86FC-5E9647851C16}" destId="{CF4E560C-6DD0-4429-9964-9989380A42CE}" srcOrd="3" destOrd="0" presId="urn:microsoft.com/office/officeart/2009/layout/CircleArrowProcess"/>
    <dgm:cxn modelId="{9E0C5A43-208D-4D68-9AF9-CE1686D04F4A}" type="presParOf" srcId="{75FD898F-DFE6-489D-86FC-5E9647851C16}" destId="{B105F189-3F4E-44CC-A682-3AFB2A8F5EC3}" srcOrd="4" destOrd="0" presId="urn:microsoft.com/office/officeart/2009/layout/CircleArrowProcess"/>
    <dgm:cxn modelId="{41D6EEFB-0045-4318-93A9-5BE35FE5F510}" type="presParOf" srcId="{B105F189-3F4E-44CC-A682-3AFB2A8F5EC3}" destId="{79A595FB-292E-476F-A144-5B2B742DB0EF}" srcOrd="0" destOrd="0" presId="urn:microsoft.com/office/officeart/2009/layout/CircleArrowProcess"/>
    <dgm:cxn modelId="{FAD8174F-BA0C-418E-B306-74592A1CA82A}" type="presParOf" srcId="{75FD898F-DFE6-489D-86FC-5E9647851C16}" destId="{912F0FCD-9649-4952-A47B-9C8E9417D175}" srcOrd="5" destOrd="0" presId="urn:microsoft.com/office/officeart/2009/layout/CircleArrow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2C2ED1-BC81-41EC-8179-304473709769}" type="doc">
      <dgm:prSet loTypeId="urn:microsoft.com/office/officeart/2009/3/layout/RandomtoResultProcess" loCatId="process" qsTypeId="urn:microsoft.com/office/officeart/2005/8/quickstyle/simple1" qsCatId="simple" csTypeId="urn:microsoft.com/office/officeart/2005/8/colors/colorful5" csCatId="colorful" phldr="1"/>
      <dgm:spPr/>
      <dgm:t>
        <a:bodyPr/>
        <a:lstStyle/>
        <a:p>
          <a:endParaRPr lang="en-US"/>
        </a:p>
      </dgm:t>
    </dgm:pt>
    <dgm:pt modelId="{075E18EF-B566-4DC2-A72B-68EAC53E57EF}">
      <dgm:prSet phldrT="[Text]"/>
      <dgm:spPr>
        <a:scene3d>
          <a:camera prst="orthographicFront"/>
          <a:lightRig rig="threePt" dir="t"/>
        </a:scene3d>
        <a:sp3d>
          <a:bevelT/>
        </a:sp3d>
      </dgm:spPr>
      <dgm:t>
        <a:bodyPr/>
        <a:lstStyle/>
        <a:p>
          <a:r>
            <a:rPr lang="en-US" b="1" i="1" dirty="0" smtClean="0">
              <a:solidFill>
                <a:srgbClr val="00B050"/>
              </a:solidFill>
              <a:effectLst/>
            </a:rPr>
            <a:t>Members</a:t>
          </a:r>
          <a:endParaRPr lang="en-US" b="1" i="1" dirty="0">
            <a:solidFill>
              <a:srgbClr val="00B050"/>
            </a:solidFill>
            <a:effectLst/>
          </a:endParaRPr>
        </a:p>
      </dgm:t>
    </dgm:pt>
    <dgm:pt modelId="{0040B4FA-076B-48BB-8177-CB74B184DFA9}" type="parTrans" cxnId="{C5BD8933-29E8-4768-A112-7D383F1F376F}">
      <dgm:prSet/>
      <dgm:spPr/>
      <dgm:t>
        <a:bodyPr/>
        <a:lstStyle/>
        <a:p>
          <a:endParaRPr lang="en-US"/>
        </a:p>
      </dgm:t>
    </dgm:pt>
    <dgm:pt modelId="{3924705F-9E32-4C5C-A00A-833B7B7AB95D}" type="sibTrans" cxnId="{C5BD8933-29E8-4768-A112-7D383F1F376F}">
      <dgm:prSet/>
      <dgm:spPr/>
      <dgm:t>
        <a:bodyPr/>
        <a:lstStyle/>
        <a:p>
          <a:endParaRPr lang="en-US"/>
        </a:p>
      </dgm:t>
    </dgm:pt>
    <dgm:pt modelId="{40DA5357-E37F-462B-B0EE-6C0E09087F5D}">
      <dgm:prSet phldrT="[Text]"/>
      <dgm:spPr>
        <a:scene3d>
          <a:camera prst="orthographicFront"/>
          <a:lightRig rig="threePt" dir="t"/>
        </a:scene3d>
        <a:sp3d>
          <a:bevelT/>
        </a:sp3d>
      </dgm:spPr>
      <dgm:t>
        <a:bodyPr/>
        <a:lstStyle/>
        <a:p>
          <a:endParaRPr lang="en-US" dirty="0"/>
        </a:p>
      </dgm:t>
    </dgm:pt>
    <dgm:pt modelId="{C590A000-D84A-460E-8AAE-22CD24E3524F}" type="parTrans" cxnId="{C93980B4-1A51-4BF3-9DC2-B59AFFB86291}">
      <dgm:prSet/>
      <dgm:spPr/>
      <dgm:t>
        <a:bodyPr/>
        <a:lstStyle/>
        <a:p>
          <a:endParaRPr lang="en-US"/>
        </a:p>
      </dgm:t>
    </dgm:pt>
    <dgm:pt modelId="{4377EA92-7544-4FE8-BBFD-0780134F5B2B}" type="sibTrans" cxnId="{C93980B4-1A51-4BF3-9DC2-B59AFFB86291}">
      <dgm:prSet/>
      <dgm:spPr/>
      <dgm:t>
        <a:bodyPr/>
        <a:lstStyle/>
        <a:p>
          <a:endParaRPr lang="en-US"/>
        </a:p>
      </dgm:t>
    </dgm:pt>
    <dgm:pt modelId="{7B9AE917-0DE5-4EF5-9945-15F10C898964}">
      <dgm:prSet phldrT="[Text]"/>
      <dgm:spPr>
        <a:scene3d>
          <a:camera prst="orthographicFront"/>
          <a:lightRig rig="threePt" dir="t"/>
        </a:scene3d>
        <a:sp3d>
          <a:bevelT/>
        </a:sp3d>
      </dgm:spPr>
      <dgm:t>
        <a:bodyPr/>
        <a:lstStyle/>
        <a:p>
          <a:r>
            <a:rPr lang="en-US" b="1" dirty="0" smtClean="0">
              <a:effectLst>
                <a:outerShdw blurRad="38100" dist="38100" dir="2700000" algn="tl">
                  <a:srgbClr val="000000">
                    <a:alpha val="43137"/>
                  </a:srgbClr>
                </a:outerShdw>
              </a:effectLst>
            </a:rPr>
            <a:t>GAMOS</a:t>
          </a:r>
          <a:endParaRPr lang="en-US" b="1" dirty="0">
            <a:effectLst>
              <a:outerShdw blurRad="38100" dist="38100" dir="2700000" algn="tl">
                <a:srgbClr val="000000">
                  <a:alpha val="43137"/>
                </a:srgbClr>
              </a:outerShdw>
            </a:effectLst>
          </a:endParaRPr>
        </a:p>
      </dgm:t>
    </dgm:pt>
    <dgm:pt modelId="{7FE488E4-8E3D-437E-A345-2709A07FDAE0}" type="parTrans" cxnId="{E1D76D52-E5CC-4062-B630-36221B1ED96D}">
      <dgm:prSet/>
      <dgm:spPr/>
      <dgm:t>
        <a:bodyPr/>
        <a:lstStyle/>
        <a:p>
          <a:endParaRPr lang="en-US"/>
        </a:p>
      </dgm:t>
    </dgm:pt>
    <dgm:pt modelId="{14AA5450-6471-46EB-B707-DFA84C7B9E7C}" type="sibTrans" cxnId="{E1D76D52-E5CC-4062-B630-36221B1ED96D}">
      <dgm:prSet/>
      <dgm:spPr/>
      <dgm:t>
        <a:bodyPr/>
        <a:lstStyle/>
        <a:p>
          <a:endParaRPr lang="en-US"/>
        </a:p>
      </dgm:t>
    </dgm:pt>
    <dgm:pt modelId="{D60C9956-DFCE-45C2-A451-92FECEC25FC5}">
      <dgm:prSet phldrT="[Text]" custT="1"/>
      <dgm:spPr>
        <a:scene3d>
          <a:camera prst="orthographicFront"/>
          <a:lightRig rig="threePt" dir="t"/>
        </a:scene3d>
        <a:sp3d>
          <a:bevelT/>
        </a:sp3d>
      </dgm:spPr>
      <dgm:t>
        <a:bodyPr/>
        <a:lstStyle/>
        <a:p>
          <a:endParaRPr lang="en-US" sz="4400" b="1" dirty="0"/>
        </a:p>
      </dgm:t>
    </dgm:pt>
    <dgm:pt modelId="{0D465E0A-EE40-4C02-95F5-B283D03DF596}" type="parTrans" cxnId="{2D9863BE-7C34-40FD-904F-9612C9D72853}">
      <dgm:prSet/>
      <dgm:spPr/>
      <dgm:t>
        <a:bodyPr/>
        <a:lstStyle/>
        <a:p>
          <a:endParaRPr lang="en-US"/>
        </a:p>
      </dgm:t>
    </dgm:pt>
    <dgm:pt modelId="{33BDBC14-2019-4268-94D0-71DD02AA90FE}" type="sibTrans" cxnId="{2D9863BE-7C34-40FD-904F-9612C9D72853}">
      <dgm:prSet/>
      <dgm:spPr/>
      <dgm:t>
        <a:bodyPr/>
        <a:lstStyle/>
        <a:p>
          <a:endParaRPr lang="en-US"/>
        </a:p>
      </dgm:t>
    </dgm:pt>
    <dgm:pt modelId="{1E0209EC-FE10-423A-BBAA-FD1FBE114850}" type="pres">
      <dgm:prSet presAssocID="{E72C2ED1-BC81-41EC-8179-304473709769}" presName="Name0" presStyleCnt="0">
        <dgm:presLayoutVars>
          <dgm:dir/>
          <dgm:animOne val="branch"/>
          <dgm:animLvl val="lvl"/>
        </dgm:presLayoutVars>
      </dgm:prSet>
      <dgm:spPr/>
      <dgm:t>
        <a:bodyPr/>
        <a:lstStyle/>
        <a:p>
          <a:endParaRPr lang="en-US"/>
        </a:p>
      </dgm:t>
    </dgm:pt>
    <dgm:pt modelId="{CC2E008E-1516-4472-BE26-416886EDF041}" type="pres">
      <dgm:prSet presAssocID="{075E18EF-B566-4DC2-A72B-68EAC53E57EF}" presName="chaos" presStyleCnt="0"/>
      <dgm:spPr>
        <a:scene3d>
          <a:camera prst="orthographicFront"/>
          <a:lightRig rig="threePt" dir="t"/>
        </a:scene3d>
        <a:sp3d>
          <a:bevelT/>
        </a:sp3d>
      </dgm:spPr>
    </dgm:pt>
    <dgm:pt modelId="{24E70199-A6C5-44F7-A115-0CE61F686B71}" type="pres">
      <dgm:prSet presAssocID="{075E18EF-B566-4DC2-A72B-68EAC53E57EF}" presName="parTx1" presStyleLbl="revTx" presStyleIdx="0" presStyleCnt="3"/>
      <dgm:spPr/>
      <dgm:t>
        <a:bodyPr/>
        <a:lstStyle/>
        <a:p>
          <a:endParaRPr lang="en-US"/>
        </a:p>
      </dgm:t>
    </dgm:pt>
    <dgm:pt modelId="{7B13566B-574D-4232-A217-403B3A8B1FCA}" type="pres">
      <dgm:prSet presAssocID="{075E18EF-B566-4DC2-A72B-68EAC53E57EF}" presName="desTx1" presStyleLbl="revTx" presStyleIdx="1" presStyleCnt="3">
        <dgm:presLayoutVars>
          <dgm:bulletEnabled val="1"/>
        </dgm:presLayoutVars>
      </dgm:prSet>
      <dgm:spPr/>
      <dgm:t>
        <a:bodyPr/>
        <a:lstStyle/>
        <a:p>
          <a:endParaRPr lang="en-US"/>
        </a:p>
      </dgm:t>
    </dgm:pt>
    <dgm:pt modelId="{0BB7FBD4-ACF6-4AA6-9361-E31250ADDE17}" type="pres">
      <dgm:prSet presAssocID="{075E18EF-B566-4DC2-A72B-68EAC53E57EF}" presName="c1" presStyleLbl="node1" presStyleIdx="0" presStyleCnt="19"/>
      <dgm:spPr>
        <a:scene3d>
          <a:camera prst="orthographicFront"/>
          <a:lightRig rig="threePt" dir="t"/>
        </a:scene3d>
        <a:sp3d>
          <a:bevelT/>
        </a:sp3d>
      </dgm:spPr>
    </dgm:pt>
    <dgm:pt modelId="{17FB3D1C-C29B-417E-85BD-EE0A92DA2DB2}" type="pres">
      <dgm:prSet presAssocID="{075E18EF-B566-4DC2-A72B-68EAC53E57EF}" presName="c2" presStyleLbl="node1" presStyleIdx="1" presStyleCnt="19"/>
      <dgm:spPr>
        <a:scene3d>
          <a:camera prst="orthographicFront"/>
          <a:lightRig rig="threePt" dir="t"/>
        </a:scene3d>
        <a:sp3d>
          <a:bevelT/>
        </a:sp3d>
      </dgm:spPr>
    </dgm:pt>
    <dgm:pt modelId="{82FD54DB-47D1-47B1-B9A7-A394380D4989}" type="pres">
      <dgm:prSet presAssocID="{075E18EF-B566-4DC2-A72B-68EAC53E57EF}" presName="c3" presStyleLbl="node1" presStyleIdx="2" presStyleCnt="19"/>
      <dgm:spPr>
        <a:scene3d>
          <a:camera prst="orthographicFront"/>
          <a:lightRig rig="threePt" dir="t"/>
        </a:scene3d>
        <a:sp3d>
          <a:bevelT/>
        </a:sp3d>
      </dgm:spPr>
    </dgm:pt>
    <dgm:pt modelId="{CE38FFC4-A546-47AD-BB18-54AA8695F21A}" type="pres">
      <dgm:prSet presAssocID="{075E18EF-B566-4DC2-A72B-68EAC53E57EF}" presName="c4" presStyleLbl="node1" presStyleIdx="3" presStyleCnt="19"/>
      <dgm:spPr>
        <a:scene3d>
          <a:camera prst="orthographicFront"/>
          <a:lightRig rig="threePt" dir="t"/>
        </a:scene3d>
        <a:sp3d>
          <a:bevelT/>
        </a:sp3d>
      </dgm:spPr>
    </dgm:pt>
    <dgm:pt modelId="{99CB7F52-AA12-42FF-BDF7-3554404CAD72}" type="pres">
      <dgm:prSet presAssocID="{075E18EF-B566-4DC2-A72B-68EAC53E57EF}" presName="c5" presStyleLbl="node1" presStyleIdx="4" presStyleCnt="19"/>
      <dgm:spPr>
        <a:scene3d>
          <a:camera prst="orthographicFront"/>
          <a:lightRig rig="threePt" dir="t"/>
        </a:scene3d>
        <a:sp3d>
          <a:bevelT/>
        </a:sp3d>
      </dgm:spPr>
    </dgm:pt>
    <dgm:pt modelId="{00A989E9-DF63-4854-83EC-5B016657E380}" type="pres">
      <dgm:prSet presAssocID="{075E18EF-B566-4DC2-A72B-68EAC53E57EF}" presName="c6" presStyleLbl="node1" presStyleIdx="5" presStyleCnt="19"/>
      <dgm:spPr>
        <a:scene3d>
          <a:camera prst="orthographicFront"/>
          <a:lightRig rig="threePt" dir="t"/>
        </a:scene3d>
        <a:sp3d>
          <a:bevelT/>
        </a:sp3d>
      </dgm:spPr>
    </dgm:pt>
    <dgm:pt modelId="{417D3AA2-03DB-462C-9140-EED43520AD26}" type="pres">
      <dgm:prSet presAssocID="{075E18EF-B566-4DC2-A72B-68EAC53E57EF}" presName="c7" presStyleLbl="node1" presStyleIdx="6" presStyleCnt="19"/>
      <dgm:spPr>
        <a:scene3d>
          <a:camera prst="orthographicFront"/>
          <a:lightRig rig="threePt" dir="t"/>
        </a:scene3d>
        <a:sp3d>
          <a:bevelT/>
        </a:sp3d>
      </dgm:spPr>
    </dgm:pt>
    <dgm:pt modelId="{0455859C-F53B-4088-BC6A-5E7ACAF3ABAC}" type="pres">
      <dgm:prSet presAssocID="{075E18EF-B566-4DC2-A72B-68EAC53E57EF}" presName="c8" presStyleLbl="node1" presStyleIdx="7" presStyleCnt="19"/>
      <dgm:spPr>
        <a:scene3d>
          <a:camera prst="orthographicFront"/>
          <a:lightRig rig="threePt" dir="t"/>
        </a:scene3d>
        <a:sp3d>
          <a:bevelT/>
        </a:sp3d>
      </dgm:spPr>
    </dgm:pt>
    <dgm:pt modelId="{788FA796-A892-4D3C-B606-6D6A64BF4595}" type="pres">
      <dgm:prSet presAssocID="{075E18EF-B566-4DC2-A72B-68EAC53E57EF}" presName="c9" presStyleLbl="node1" presStyleIdx="8" presStyleCnt="19"/>
      <dgm:spPr>
        <a:scene3d>
          <a:camera prst="orthographicFront"/>
          <a:lightRig rig="threePt" dir="t"/>
        </a:scene3d>
        <a:sp3d>
          <a:bevelT/>
        </a:sp3d>
      </dgm:spPr>
    </dgm:pt>
    <dgm:pt modelId="{4D9F9B10-BDD0-4818-9CCE-AFFFDF721594}" type="pres">
      <dgm:prSet presAssocID="{075E18EF-B566-4DC2-A72B-68EAC53E57EF}" presName="c10" presStyleLbl="node1" presStyleIdx="9" presStyleCnt="19"/>
      <dgm:spPr>
        <a:scene3d>
          <a:camera prst="orthographicFront"/>
          <a:lightRig rig="threePt" dir="t"/>
        </a:scene3d>
        <a:sp3d>
          <a:bevelT/>
        </a:sp3d>
      </dgm:spPr>
    </dgm:pt>
    <dgm:pt modelId="{4BC3D6CA-60B1-4F35-87AF-14E5FDE91CA4}" type="pres">
      <dgm:prSet presAssocID="{075E18EF-B566-4DC2-A72B-68EAC53E57EF}" presName="c11" presStyleLbl="node1" presStyleIdx="10" presStyleCnt="19"/>
      <dgm:spPr>
        <a:scene3d>
          <a:camera prst="orthographicFront"/>
          <a:lightRig rig="threePt" dir="t"/>
        </a:scene3d>
        <a:sp3d>
          <a:bevelT/>
        </a:sp3d>
      </dgm:spPr>
    </dgm:pt>
    <dgm:pt modelId="{53CAFA57-E2F8-401E-8CC4-152DA1EB95EF}" type="pres">
      <dgm:prSet presAssocID="{075E18EF-B566-4DC2-A72B-68EAC53E57EF}" presName="c12" presStyleLbl="node1" presStyleIdx="11" presStyleCnt="19"/>
      <dgm:spPr>
        <a:scene3d>
          <a:camera prst="orthographicFront"/>
          <a:lightRig rig="threePt" dir="t"/>
        </a:scene3d>
        <a:sp3d>
          <a:bevelT/>
        </a:sp3d>
      </dgm:spPr>
    </dgm:pt>
    <dgm:pt modelId="{2DE83F3A-3B12-4200-8EEE-3C4FFDE47029}" type="pres">
      <dgm:prSet presAssocID="{075E18EF-B566-4DC2-A72B-68EAC53E57EF}" presName="c13" presStyleLbl="node1" presStyleIdx="12" presStyleCnt="19"/>
      <dgm:spPr>
        <a:scene3d>
          <a:camera prst="orthographicFront"/>
          <a:lightRig rig="threePt" dir="t"/>
        </a:scene3d>
        <a:sp3d>
          <a:bevelT/>
        </a:sp3d>
      </dgm:spPr>
    </dgm:pt>
    <dgm:pt modelId="{D3972FC7-EC9D-489B-93D7-2FF4D54E8A93}" type="pres">
      <dgm:prSet presAssocID="{075E18EF-B566-4DC2-A72B-68EAC53E57EF}" presName="c14" presStyleLbl="node1" presStyleIdx="13" presStyleCnt="19"/>
      <dgm:spPr>
        <a:scene3d>
          <a:camera prst="orthographicFront"/>
          <a:lightRig rig="threePt" dir="t"/>
        </a:scene3d>
        <a:sp3d>
          <a:bevelT/>
        </a:sp3d>
      </dgm:spPr>
    </dgm:pt>
    <dgm:pt modelId="{6353BCFA-A01D-4AF6-982D-C9A8129F2E09}" type="pres">
      <dgm:prSet presAssocID="{075E18EF-B566-4DC2-A72B-68EAC53E57EF}" presName="c15" presStyleLbl="node1" presStyleIdx="14" presStyleCnt="19"/>
      <dgm:spPr>
        <a:scene3d>
          <a:camera prst="orthographicFront"/>
          <a:lightRig rig="threePt" dir="t"/>
        </a:scene3d>
        <a:sp3d>
          <a:bevelT/>
        </a:sp3d>
      </dgm:spPr>
    </dgm:pt>
    <dgm:pt modelId="{D4D5143C-8D7C-4103-A0BF-A2E1FEB8A770}" type="pres">
      <dgm:prSet presAssocID="{075E18EF-B566-4DC2-A72B-68EAC53E57EF}" presName="c16" presStyleLbl="node1" presStyleIdx="15" presStyleCnt="19"/>
      <dgm:spPr>
        <a:scene3d>
          <a:camera prst="orthographicFront"/>
          <a:lightRig rig="threePt" dir="t"/>
        </a:scene3d>
        <a:sp3d>
          <a:bevelT/>
        </a:sp3d>
      </dgm:spPr>
    </dgm:pt>
    <dgm:pt modelId="{7A5C0401-ED92-4375-86CB-7D75818D2435}" type="pres">
      <dgm:prSet presAssocID="{075E18EF-B566-4DC2-A72B-68EAC53E57EF}" presName="c17" presStyleLbl="node1" presStyleIdx="16" presStyleCnt="19"/>
      <dgm:spPr>
        <a:scene3d>
          <a:camera prst="orthographicFront"/>
          <a:lightRig rig="threePt" dir="t"/>
        </a:scene3d>
        <a:sp3d>
          <a:bevelT/>
        </a:sp3d>
      </dgm:spPr>
    </dgm:pt>
    <dgm:pt modelId="{ED6F19BD-B4DD-4A30-8F65-470E65D73528}" type="pres">
      <dgm:prSet presAssocID="{075E18EF-B566-4DC2-A72B-68EAC53E57EF}" presName="c18" presStyleLbl="node1" presStyleIdx="17" presStyleCnt="19"/>
      <dgm:spPr>
        <a:scene3d>
          <a:camera prst="orthographicFront"/>
          <a:lightRig rig="threePt" dir="t"/>
        </a:scene3d>
        <a:sp3d>
          <a:bevelT/>
        </a:sp3d>
      </dgm:spPr>
    </dgm:pt>
    <dgm:pt modelId="{AEF10E9B-2254-466B-BE0A-C23401EB3425}" type="pres">
      <dgm:prSet presAssocID="{3924705F-9E32-4C5C-A00A-833B7B7AB95D}" presName="chevronComposite1" presStyleCnt="0"/>
      <dgm:spPr>
        <a:scene3d>
          <a:camera prst="orthographicFront"/>
          <a:lightRig rig="threePt" dir="t"/>
        </a:scene3d>
        <a:sp3d>
          <a:bevelT/>
        </a:sp3d>
      </dgm:spPr>
    </dgm:pt>
    <dgm:pt modelId="{7D26AA12-198C-4BAF-8CF0-9BFFDC4A4DB7}" type="pres">
      <dgm:prSet presAssocID="{3924705F-9E32-4C5C-A00A-833B7B7AB95D}" presName="chevron1" presStyleLbl="sibTrans2D1" presStyleIdx="0" presStyleCnt="2"/>
      <dgm:spPr>
        <a:scene3d>
          <a:camera prst="orthographicFront"/>
          <a:lightRig rig="threePt" dir="t"/>
        </a:scene3d>
        <a:sp3d>
          <a:bevelT/>
        </a:sp3d>
      </dgm:spPr>
    </dgm:pt>
    <dgm:pt modelId="{3B64F8BC-785C-475A-A9CE-8473AAEDB69A}" type="pres">
      <dgm:prSet presAssocID="{3924705F-9E32-4C5C-A00A-833B7B7AB95D}" presName="spChevron1" presStyleCnt="0"/>
      <dgm:spPr>
        <a:scene3d>
          <a:camera prst="orthographicFront"/>
          <a:lightRig rig="threePt" dir="t"/>
        </a:scene3d>
        <a:sp3d>
          <a:bevelT/>
        </a:sp3d>
      </dgm:spPr>
    </dgm:pt>
    <dgm:pt modelId="{FD6DBA30-3548-47D5-9FC3-11338BBC392C}" type="pres">
      <dgm:prSet presAssocID="{3924705F-9E32-4C5C-A00A-833B7B7AB95D}" presName="overlap" presStyleCnt="0"/>
      <dgm:spPr>
        <a:scene3d>
          <a:camera prst="orthographicFront"/>
          <a:lightRig rig="threePt" dir="t"/>
        </a:scene3d>
        <a:sp3d>
          <a:bevelT/>
        </a:sp3d>
      </dgm:spPr>
    </dgm:pt>
    <dgm:pt modelId="{93DA4D0D-2307-4645-B018-B8737F170EEB}" type="pres">
      <dgm:prSet presAssocID="{3924705F-9E32-4C5C-A00A-833B7B7AB95D}" presName="chevronComposite2" presStyleCnt="0"/>
      <dgm:spPr>
        <a:scene3d>
          <a:camera prst="orthographicFront"/>
          <a:lightRig rig="threePt" dir="t"/>
        </a:scene3d>
        <a:sp3d>
          <a:bevelT/>
        </a:sp3d>
      </dgm:spPr>
    </dgm:pt>
    <dgm:pt modelId="{A0F76F52-072A-4C8E-AE8B-1A18365C65A3}" type="pres">
      <dgm:prSet presAssocID="{3924705F-9E32-4C5C-A00A-833B7B7AB95D}" presName="chevron2" presStyleLbl="sibTrans2D1" presStyleIdx="1" presStyleCnt="2"/>
      <dgm:spPr>
        <a:scene3d>
          <a:camera prst="orthographicFront"/>
          <a:lightRig rig="threePt" dir="t"/>
        </a:scene3d>
        <a:sp3d>
          <a:bevelT/>
        </a:sp3d>
      </dgm:spPr>
    </dgm:pt>
    <dgm:pt modelId="{F37308BD-C75D-4B5C-98A7-86B87A94235A}" type="pres">
      <dgm:prSet presAssocID="{3924705F-9E32-4C5C-A00A-833B7B7AB95D}" presName="spChevron2" presStyleCnt="0"/>
      <dgm:spPr>
        <a:scene3d>
          <a:camera prst="orthographicFront"/>
          <a:lightRig rig="threePt" dir="t"/>
        </a:scene3d>
        <a:sp3d>
          <a:bevelT/>
        </a:sp3d>
      </dgm:spPr>
    </dgm:pt>
    <dgm:pt modelId="{83C18473-8E3B-4D06-87D1-7C1122E0EFC1}" type="pres">
      <dgm:prSet presAssocID="{7B9AE917-0DE5-4EF5-9945-15F10C898964}" presName="last" presStyleCnt="0"/>
      <dgm:spPr>
        <a:scene3d>
          <a:camera prst="orthographicFront"/>
          <a:lightRig rig="threePt" dir="t"/>
        </a:scene3d>
        <a:sp3d>
          <a:bevelT/>
        </a:sp3d>
      </dgm:spPr>
    </dgm:pt>
    <dgm:pt modelId="{26D08F31-1A73-40A3-A7F1-0614B0673C42}" type="pres">
      <dgm:prSet presAssocID="{7B9AE917-0DE5-4EF5-9945-15F10C898964}" presName="circleTx" presStyleLbl="node1" presStyleIdx="18" presStyleCnt="19" custScaleX="118036" custScaleY="40846" custLinFactNeighborX="-37890" custLinFactNeighborY="-72791"/>
      <dgm:spPr/>
      <dgm:t>
        <a:bodyPr/>
        <a:lstStyle/>
        <a:p>
          <a:endParaRPr lang="en-US"/>
        </a:p>
      </dgm:t>
    </dgm:pt>
    <dgm:pt modelId="{D98CDA64-97D7-4A29-ACC5-AF3D46346590}" type="pres">
      <dgm:prSet presAssocID="{7B9AE917-0DE5-4EF5-9945-15F10C898964}" presName="desTxN" presStyleLbl="revTx" presStyleIdx="2" presStyleCnt="3" custScaleY="41853" custLinFactY="-100000" custLinFactNeighborX="-72188" custLinFactNeighborY="-146252">
        <dgm:presLayoutVars>
          <dgm:bulletEnabled val="1"/>
        </dgm:presLayoutVars>
      </dgm:prSet>
      <dgm:spPr/>
      <dgm:t>
        <a:bodyPr/>
        <a:lstStyle/>
        <a:p>
          <a:endParaRPr lang="en-US"/>
        </a:p>
      </dgm:t>
    </dgm:pt>
    <dgm:pt modelId="{6E77E2EB-4577-41F6-B5F9-3EE2D02A4EF7}" type="pres">
      <dgm:prSet presAssocID="{7B9AE917-0DE5-4EF5-9945-15F10C898964}" presName="spN" presStyleCnt="0"/>
      <dgm:spPr>
        <a:scene3d>
          <a:camera prst="orthographicFront"/>
          <a:lightRig rig="threePt" dir="t"/>
        </a:scene3d>
        <a:sp3d>
          <a:bevelT/>
        </a:sp3d>
      </dgm:spPr>
    </dgm:pt>
  </dgm:ptLst>
  <dgm:cxnLst>
    <dgm:cxn modelId="{C93980B4-1A51-4BF3-9DC2-B59AFFB86291}" srcId="{075E18EF-B566-4DC2-A72B-68EAC53E57EF}" destId="{40DA5357-E37F-462B-B0EE-6C0E09087F5D}" srcOrd="0" destOrd="0" parTransId="{C590A000-D84A-460E-8AAE-22CD24E3524F}" sibTransId="{4377EA92-7544-4FE8-BBFD-0780134F5B2B}"/>
    <dgm:cxn modelId="{C7A964B7-6D3A-4A3B-9890-A255FF4CEC05}" type="presOf" srcId="{D60C9956-DFCE-45C2-A451-92FECEC25FC5}" destId="{D98CDA64-97D7-4A29-ACC5-AF3D46346590}" srcOrd="0" destOrd="0" presId="urn:microsoft.com/office/officeart/2009/3/layout/RandomtoResultProcess"/>
    <dgm:cxn modelId="{4CBC6EB7-1766-4BDE-8FFC-7553602F25AA}" type="presOf" srcId="{E72C2ED1-BC81-41EC-8179-304473709769}" destId="{1E0209EC-FE10-423A-BBAA-FD1FBE114850}" srcOrd="0" destOrd="0" presId="urn:microsoft.com/office/officeart/2009/3/layout/RandomtoResultProcess"/>
    <dgm:cxn modelId="{127F3AFA-2B29-44D1-94E7-9174315CAFAD}" type="presOf" srcId="{7B9AE917-0DE5-4EF5-9945-15F10C898964}" destId="{26D08F31-1A73-40A3-A7F1-0614B0673C42}" srcOrd="0" destOrd="0" presId="urn:microsoft.com/office/officeart/2009/3/layout/RandomtoResultProcess"/>
    <dgm:cxn modelId="{2D9863BE-7C34-40FD-904F-9612C9D72853}" srcId="{7B9AE917-0DE5-4EF5-9945-15F10C898964}" destId="{D60C9956-DFCE-45C2-A451-92FECEC25FC5}" srcOrd="0" destOrd="0" parTransId="{0D465E0A-EE40-4C02-95F5-B283D03DF596}" sibTransId="{33BDBC14-2019-4268-94D0-71DD02AA90FE}"/>
    <dgm:cxn modelId="{46A01E06-1029-457A-BF80-CFAF74E9D3D4}" type="presOf" srcId="{075E18EF-B566-4DC2-A72B-68EAC53E57EF}" destId="{24E70199-A6C5-44F7-A115-0CE61F686B71}" srcOrd="0" destOrd="0" presId="urn:microsoft.com/office/officeart/2009/3/layout/RandomtoResultProcess"/>
    <dgm:cxn modelId="{C5BD8933-29E8-4768-A112-7D383F1F376F}" srcId="{E72C2ED1-BC81-41EC-8179-304473709769}" destId="{075E18EF-B566-4DC2-A72B-68EAC53E57EF}" srcOrd="0" destOrd="0" parTransId="{0040B4FA-076B-48BB-8177-CB74B184DFA9}" sibTransId="{3924705F-9E32-4C5C-A00A-833B7B7AB95D}"/>
    <dgm:cxn modelId="{D56204EF-EB5A-4C67-B64D-93E0859E2697}" type="presOf" srcId="{40DA5357-E37F-462B-B0EE-6C0E09087F5D}" destId="{7B13566B-574D-4232-A217-403B3A8B1FCA}" srcOrd="0" destOrd="0" presId="urn:microsoft.com/office/officeart/2009/3/layout/RandomtoResultProcess"/>
    <dgm:cxn modelId="{E1D76D52-E5CC-4062-B630-36221B1ED96D}" srcId="{E72C2ED1-BC81-41EC-8179-304473709769}" destId="{7B9AE917-0DE5-4EF5-9945-15F10C898964}" srcOrd="1" destOrd="0" parTransId="{7FE488E4-8E3D-437E-A345-2709A07FDAE0}" sibTransId="{14AA5450-6471-46EB-B707-DFA84C7B9E7C}"/>
    <dgm:cxn modelId="{08D86727-7CDE-496C-888A-0B91DD74C379}" type="presParOf" srcId="{1E0209EC-FE10-423A-BBAA-FD1FBE114850}" destId="{CC2E008E-1516-4472-BE26-416886EDF041}" srcOrd="0" destOrd="0" presId="urn:microsoft.com/office/officeart/2009/3/layout/RandomtoResultProcess"/>
    <dgm:cxn modelId="{F7491AF0-0140-4989-B0E8-11CBB30179B3}" type="presParOf" srcId="{CC2E008E-1516-4472-BE26-416886EDF041}" destId="{24E70199-A6C5-44F7-A115-0CE61F686B71}" srcOrd="0" destOrd="0" presId="urn:microsoft.com/office/officeart/2009/3/layout/RandomtoResultProcess"/>
    <dgm:cxn modelId="{36219102-BF46-4CDB-8D3F-10B275DFAE30}" type="presParOf" srcId="{CC2E008E-1516-4472-BE26-416886EDF041}" destId="{7B13566B-574D-4232-A217-403B3A8B1FCA}" srcOrd="1" destOrd="0" presId="urn:microsoft.com/office/officeart/2009/3/layout/RandomtoResultProcess"/>
    <dgm:cxn modelId="{821ECB9F-D3F9-4EEE-9920-278425F562A1}" type="presParOf" srcId="{CC2E008E-1516-4472-BE26-416886EDF041}" destId="{0BB7FBD4-ACF6-4AA6-9361-E31250ADDE17}" srcOrd="2" destOrd="0" presId="urn:microsoft.com/office/officeart/2009/3/layout/RandomtoResultProcess"/>
    <dgm:cxn modelId="{31BC7A2F-46AE-49DC-88E0-A1ECDE73BC5F}" type="presParOf" srcId="{CC2E008E-1516-4472-BE26-416886EDF041}" destId="{17FB3D1C-C29B-417E-85BD-EE0A92DA2DB2}" srcOrd="3" destOrd="0" presId="urn:microsoft.com/office/officeart/2009/3/layout/RandomtoResultProcess"/>
    <dgm:cxn modelId="{4C97F779-2C64-463C-BB8C-D2828ED1F339}" type="presParOf" srcId="{CC2E008E-1516-4472-BE26-416886EDF041}" destId="{82FD54DB-47D1-47B1-B9A7-A394380D4989}" srcOrd="4" destOrd="0" presId="urn:microsoft.com/office/officeart/2009/3/layout/RandomtoResultProcess"/>
    <dgm:cxn modelId="{93C34086-0182-4880-A67E-0D28839E30A6}" type="presParOf" srcId="{CC2E008E-1516-4472-BE26-416886EDF041}" destId="{CE38FFC4-A546-47AD-BB18-54AA8695F21A}" srcOrd="5" destOrd="0" presId="urn:microsoft.com/office/officeart/2009/3/layout/RandomtoResultProcess"/>
    <dgm:cxn modelId="{EB9F1A17-FE81-446C-8514-B04080288DB8}" type="presParOf" srcId="{CC2E008E-1516-4472-BE26-416886EDF041}" destId="{99CB7F52-AA12-42FF-BDF7-3554404CAD72}" srcOrd="6" destOrd="0" presId="urn:microsoft.com/office/officeart/2009/3/layout/RandomtoResultProcess"/>
    <dgm:cxn modelId="{76504941-77A6-4690-BD6B-6D44EFB2A7E0}" type="presParOf" srcId="{CC2E008E-1516-4472-BE26-416886EDF041}" destId="{00A989E9-DF63-4854-83EC-5B016657E380}" srcOrd="7" destOrd="0" presId="urn:microsoft.com/office/officeart/2009/3/layout/RandomtoResultProcess"/>
    <dgm:cxn modelId="{E4B07C19-DEF0-40D1-A604-385BDF1CF1B0}" type="presParOf" srcId="{CC2E008E-1516-4472-BE26-416886EDF041}" destId="{417D3AA2-03DB-462C-9140-EED43520AD26}" srcOrd="8" destOrd="0" presId="urn:microsoft.com/office/officeart/2009/3/layout/RandomtoResultProcess"/>
    <dgm:cxn modelId="{5A30CED4-2D2E-4484-95E8-DECD7E7D6661}" type="presParOf" srcId="{CC2E008E-1516-4472-BE26-416886EDF041}" destId="{0455859C-F53B-4088-BC6A-5E7ACAF3ABAC}" srcOrd="9" destOrd="0" presId="urn:microsoft.com/office/officeart/2009/3/layout/RandomtoResultProcess"/>
    <dgm:cxn modelId="{D4E5FF44-BECB-4474-8AC7-264EDDB79F67}" type="presParOf" srcId="{CC2E008E-1516-4472-BE26-416886EDF041}" destId="{788FA796-A892-4D3C-B606-6D6A64BF4595}" srcOrd="10" destOrd="0" presId="urn:microsoft.com/office/officeart/2009/3/layout/RandomtoResultProcess"/>
    <dgm:cxn modelId="{0578D7C6-428E-439B-98E0-F8420F441451}" type="presParOf" srcId="{CC2E008E-1516-4472-BE26-416886EDF041}" destId="{4D9F9B10-BDD0-4818-9CCE-AFFFDF721594}" srcOrd="11" destOrd="0" presId="urn:microsoft.com/office/officeart/2009/3/layout/RandomtoResultProcess"/>
    <dgm:cxn modelId="{7D7E0BDE-350B-40F6-98CF-101440FE5F50}" type="presParOf" srcId="{CC2E008E-1516-4472-BE26-416886EDF041}" destId="{4BC3D6CA-60B1-4F35-87AF-14E5FDE91CA4}" srcOrd="12" destOrd="0" presId="urn:microsoft.com/office/officeart/2009/3/layout/RandomtoResultProcess"/>
    <dgm:cxn modelId="{C558070B-E628-4C72-BD5C-C831778DC7F9}" type="presParOf" srcId="{CC2E008E-1516-4472-BE26-416886EDF041}" destId="{53CAFA57-E2F8-401E-8CC4-152DA1EB95EF}" srcOrd="13" destOrd="0" presId="urn:microsoft.com/office/officeart/2009/3/layout/RandomtoResultProcess"/>
    <dgm:cxn modelId="{64B12DA1-B75F-4463-91C8-7DD8C3A4A8D9}" type="presParOf" srcId="{CC2E008E-1516-4472-BE26-416886EDF041}" destId="{2DE83F3A-3B12-4200-8EEE-3C4FFDE47029}" srcOrd="14" destOrd="0" presId="urn:microsoft.com/office/officeart/2009/3/layout/RandomtoResultProcess"/>
    <dgm:cxn modelId="{826C5EA8-7571-455C-A0F2-84D3C196EC84}" type="presParOf" srcId="{CC2E008E-1516-4472-BE26-416886EDF041}" destId="{D3972FC7-EC9D-489B-93D7-2FF4D54E8A93}" srcOrd="15" destOrd="0" presId="urn:microsoft.com/office/officeart/2009/3/layout/RandomtoResultProcess"/>
    <dgm:cxn modelId="{28DE1777-1241-4320-BFA1-C225B889DD3F}" type="presParOf" srcId="{CC2E008E-1516-4472-BE26-416886EDF041}" destId="{6353BCFA-A01D-4AF6-982D-C9A8129F2E09}" srcOrd="16" destOrd="0" presId="urn:microsoft.com/office/officeart/2009/3/layout/RandomtoResultProcess"/>
    <dgm:cxn modelId="{2FE67377-AD0F-4227-8426-2E60F669DCAC}" type="presParOf" srcId="{CC2E008E-1516-4472-BE26-416886EDF041}" destId="{D4D5143C-8D7C-4103-A0BF-A2E1FEB8A770}" srcOrd="17" destOrd="0" presId="urn:microsoft.com/office/officeart/2009/3/layout/RandomtoResultProcess"/>
    <dgm:cxn modelId="{E2729CE2-CA58-4A1D-8592-22AB1A109126}" type="presParOf" srcId="{CC2E008E-1516-4472-BE26-416886EDF041}" destId="{7A5C0401-ED92-4375-86CB-7D75818D2435}" srcOrd="18" destOrd="0" presId="urn:microsoft.com/office/officeart/2009/3/layout/RandomtoResultProcess"/>
    <dgm:cxn modelId="{91B36A3F-FCF4-4B04-AF2D-8F8D3DA12065}" type="presParOf" srcId="{CC2E008E-1516-4472-BE26-416886EDF041}" destId="{ED6F19BD-B4DD-4A30-8F65-470E65D73528}" srcOrd="19" destOrd="0" presId="urn:microsoft.com/office/officeart/2009/3/layout/RandomtoResultProcess"/>
    <dgm:cxn modelId="{CE099F0F-F809-4C7D-B010-6F7CFA3A0392}" type="presParOf" srcId="{1E0209EC-FE10-423A-BBAA-FD1FBE114850}" destId="{AEF10E9B-2254-466B-BE0A-C23401EB3425}" srcOrd="1" destOrd="0" presId="urn:microsoft.com/office/officeart/2009/3/layout/RandomtoResultProcess"/>
    <dgm:cxn modelId="{80645548-8C9B-4EB0-977D-159F70D8AC0E}" type="presParOf" srcId="{AEF10E9B-2254-466B-BE0A-C23401EB3425}" destId="{7D26AA12-198C-4BAF-8CF0-9BFFDC4A4DB7}" srcOrd="0" destOrd="0" presId="urn:microsoft.com/office/officeart/2009/3/layout/RandomtoResultProcess"/>
    <dgm:cxn modelId="{60216499-CE9C-4473-B216-33A3B03544E5}" type="presParOf" srcId="{AEF10E9B-2254-466B-BE0A-C23401EB3425}" destId="{3B64F8BC-785C-475A-A9CE-8473AAEDB69A}" srcOrd="1" destOrd="0" presId="urn:microsoft.com/office/officeart/2009/3/layout/RandomtoResultProcess"/>
    <dgm:cxn modelId="{44014EC4-EA77-4453-A56F-CAD5015F0560}" type="presParOf" srcId="{1E0209EC-FE10-423A-BBAA-FD1FBE114850}" destId="{FD6DBA30-3548-47D5-9FC3-11338BBC392C}" srcOrd="2" destOrd="0" presId="urn:microsoft.com/office/officeart/2009/3/layout/RandomtoResultProcess"/>
    <dgm:cxn modelId="{A632711C-8069-409C-9A29-99D8450DBE03}" type="presParOf" srcId="{1E0209EC-FE10-423A-BBAA-FD1FBE114850}" destId="{93DA4D0D-2307-4645-B018-B8737F170EEB}" srcOrd="3" destOrd="0" presId="urn:microsoft.com/office/officeart/2009/3/layout/RandomtoResultProcess"/>
    <dgm:cxn modelId="{568AC964-5243-40E7-87EF-9EFA46101255}" type="presParOf" srcId="{93DA4D0D-2307-4645-B018-B8737F170EEB}" destId="{A0F76F52-072A-4C8E-AE8B-1A18365C65A3}" srcOrd="0" destOrd="0" presId="urn:microsoft.com/office/officeart/2009/3/layout/RandomtoResultProcess"/>
    <dgm:cxn modelId="{CA95CC0D-4431-4AE1-BF1C-81C44CFB44D3}" type="presParOf" srcId="{93DA4D0D-2307-4645-B018-B8737F170EEB}" destId="{F37308BD-C75D-4B5C-98A7-86B87A94235A}" srcOrd="1" destOrd="0" presId="urn:microsoft.com/office/officeart/2009/3/layout/RandomtoResultProcess"/>
    <dgm:cxn modelId="{A793A6BA-16CA-4B17-B9F7-289AE56FAB7B}" type="presParOf" srcId="{1E0209EC-FE10-423A-BBAA-FD1FBE114850}" destId="{83C18473-8E3B-4D06-87D1-7C1122E0EFC1}" srcOrd="4" destOrd="0" presId="urn:microsoft.com/office/officeart/2009/3/layout/RandomtoResultProcess"/>
    <dgm:cxn modelId="{4411765D-3E40-41F4-B133-751E05247A04}" type="presParOf" srcId="{83C18473-8E3B-4D06-87D1-7C1122E0EFC1}" destId="{26D08F31-1A73-40A3-A7F1-0614B0673C42}" srcOrd="0" destOrd="0" presId="urn:microsoft.com/office/officeart/2009/3/layout/RandomtoResultProcess"/>
    <dgm:cxn modelId="{B63CD738-EE62-49BA-AB62-10B108A36456}" type="presParOf" srcId="{83C18473-8E3B-4D06-87D1-7C1122E0EFC1}" destId="{D98CDA64-97D7-4A29-ACC5-AF3D46346590}" srcOrd="1" destOrd="0" presId="urn:microsoft.com/office/officeart/2009/3/layout/RandomtoResultProcess"/>
    <dgm:cxn modelId="{19DA67E1-CB80-4B82-93FE-5D3BE9050FB0}" type="presParOf" srcId="{83C18473-8E3B-4D06-87D1-7C1122E0EFC1}" destId="{6E77E2EB-4577-41F6-B5F9-3EE2D02A4EF7}" srcOrd="2" destOrd="0" presId="urn:microsoft.com/office/officeart/2009/3/layout/RandomtoResult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25C68A-D299-4678-879C-272E7171671C}" type="doc">
      <dgm:prSet loTypeId="urn:microsoft.com/office/officeart/2008/layout/AscendingPictureAccentProcess" loCatId="process" qsTypeId="urn:microsoft.com/office/officeart/2005/8/quickstyle/simple1" qsCatId="simple" csTypeId="urn:microsoft.com/office/officeart/2005/8/colors/colorful5" csCatId="colorful" phldr="1"/>
      <dgm:spPr/>
      <dgm:t>
        <a:bodyPr/>
        <a:lstStyle/>
        <a:p>
          <a:endParaRPr lang="en-US"/>
        </a:p>
      </dgm:t>
    </dgm:pt>
    <dgm:pt modelId="{8FFE2A79-0372-43D5-A860-AC045AF6AD62}">
      <dgm:prSet phldrT="[Text]" custT="1"/>
      <dgm:spPr/>
      <dgm:t>
        <a:bodyPr/>
        <a:lstStyle/>
        <a:p>
          <a:r>
            <a:rPr lang="en-US" sz="1200" b="1" dirty="0" smtClean="0"/>
            <a:t>GEOGLAM</a:t>
          </a:r>
          <a:endParaRPr lang="en-US" sz="1200" b="1" dirty="0"/>
        </a:p>
      </dgm:t>
    </dgm:pt>
    <dgm:pt modelId="{BC03E610-08F1-454D-8143-320C1C08DBCA}" type="parTrans" cxnId="{C8BD176C-0C90-402A-B6F9-2C68F91E422A}">
      <dgm:prSet/>
      <dgm:spPr/>
      <dgm:t>
        <a:bodyPr/>
        <a:lstStyle/>
        <a:p>
          <a:endParaRPr lang="en-US" sz="2000"/>
        </a:p>
      </dgm:t>
    </dgm:pt>
    <dgm:pt modelId="{716F493A-5200-426A-B753-C8CEE67AD5AE}" type="sibTrans" cxnId="{C8BD176C-0C90-402A-B6F9-2C68F91E422A}">
      <dgm:prSet/>
      <dgm:spPr/>
      <dgm:t>
        <a:bodyPr/>
        <a:lstStyle/>
        <a:p>
          <a:endParaRPr lang="en-US" sz="2000"/>
        </a:p>
      </dgm:t>
    </dgm:pt>
    <dgm:pt modelId="{54E06701-E0E4-470F-9211-8A238B1D7059}">
      <dgm:prSet phldrT="[Text]" custT="1"/>
      <dgm:spPr/>
      <dgm:t>
        <a:bodyPr/>
        <a:lstStyle/>
        <a:p>
          <a:r>
            <a:rPr lang="en-US" sz="1200" dirty="0" smtClean="0"/>
            <a:t>Crop Watch</a:t>
          </a:r>
          <a:endParaRPr lang="en-US" sz="1200" dirty="0"/>
        </a:p>
      </dgm:t>
    </dgm:pt>
    <dgm:pt modelId="{400F5D0F-47ED-428B-985F-346A990AEB32}" type="parTrans" cxnId="{E95B2D0D-0D30-4B44-B51F-9168017B140A}">
      <dgm:prSet/>
      <dgm:spPr/>
      <dgm:t>
        <a:bodyPr/>
        <a:lstStyle/>
        <a:p>
          <a:endParaRPr lang="en-US" sz="2000"/>
        </a:p>
      </dgm:t>
    </dgm:pt>
    <dgm:pt modelId="{966784C5-113A-48E3-9BA2-627F6EB59FDE}" type="sibTrans" cxnId="{E95B2D0D-0D30-4B44-B51F-9168017B140A}">
      <dgm:prSet/>
      <dgm:spPr/>
      <dgm:t>
        <a:bodyPr/>
        <a:lstStyle/>
        <a:p>
          <a:endParaRPr lang="en-US" sz="2000"/>
        </a:p>
      </dgm:t>
    </dgm:pt>
    <dgm:pt modelId="{101DA1A1-D0FD-4D8A-AE0E-E061B0B2C47A}">
      <dgm:prSet phldrT="[Text]" custT="1"/>
      <dgm:spPr/>
      <dgm:t>
        <a:bodyPr/>
        <a:lstStyle/>
        <a:p>
          <a:r>
            <a:rPr lang="en-US" sz="1200" dirty="0" smtClean="0"/>
            <a:t>JECAM</a:t>
          </a:r>
          <a:endParaRPr lang="en-US" sz="1200" dirty="0"/>
        </a:p>
      </dgm:t>
    </dgm:pt>
    <dgm:pt modelId="{3E153DE3-E791-447F-A6FB-79D04B1BC3B2}" type="parTrans" cxnId="{951BC337-7618-4360-A770-F87F1FCA906C}">
      <dgm:prSet/>
      <dgm:spPr/>
      <dgm:t>
        <a:bodyPr/>
        <a:lstStyle/>
        <a:p>
          <a:endParaRPr lang="en-US" sz="2000"/>
        </a:p>
      </dgm:t>
    </dgm:pt>
    <dgm:pt modelId="{F03CF263-EEA5-43C7-8876-50ED5BC94D14}" type="sibTrans" cxnId="{951BC337-7618-4360-A770-F87F1FCA906C}">
      <dgm:prSet/>
      <dgm:spPr/>
      <dgm:t>
        <a:bodyPr/>
        <a:lstStyle/>
        <a:p>
          <a:endParaRPr lang="en-US" sz="2000"/>
        </a:p>
      </dgm:t>
    </dgm:pt>
    <dgm:pt modelId="{09393F3E-7A9A-4AA8-998D-35550DD0EB41}" type="pres">
      <dgm:prSet presAssocID="{2025C68A-D299-4678-879C-272E7171671C}" presName="Name0" presStyleCnt="0">
        <dgm:presLayoutVars>
          <dgm:chMax val="7"/>
          <dgm:chPref val="7"/>
          <dgm:dir/>
        </dgm:presLayoutVars>
      </dgm:prSet>
      <dgm:spPr/>
      <dgm:t>
        <a:bodyPr/>
        <a:lstStyle/>
        <a:p>
          <a:endParaRPr lang="en-US"/>
        </a:p>
      </dgm:t>
    </dgm:pt>
    <dgm:pt modelId="{CB1783D4-91E7-4E28-9490-97B3E8A06D82}" type="pres">
      <dgm:prSet presAssocID="{2025C68A-D299-4678-879C-272E7171671C}" presName="dot1" presStyleLbl="alignNode1" presStyleIdx="0" presStyleCnt="12"/>
      <dgm:spPr/>
    </dgm:pt>
    <dgm:pt modelId="{A9BD5412-7E2C-4459-B4E7-5408D1BFE28A}" type="pres">
      <dgm:prSet presAssocID="{2025C68A-D299-4678-879C-272E7171671C}" presName="dot2" presStyleLbl="alignNode1" presStyleIdx="1" presStyleCnt="12"/>
      <dgm:spPr/>
    </dgm:pt>
    <dgm:pt modelId="{E29D920E-41B9-4FA7-94F2-C5425DA0E370}" type="pres">
      <dgm:prSet presAssocID="{2025C68A-D299-4678-879C-272E7171671C}" presName="dot3" presStyleLbl="alignNode1" presStyleIdx="2" presStyleCnt="12"/>
      <dgm:spPr/>
    </dgm:pt>
    <dgm:pt modelId="{46B4BF37-43B9-40DE-8276-031E448DF8C5}" type="pres">
      <dgm:prSet presAssocID="{2025C68A-D299-4678-879C-272E7171671C}" presName="dot4" presStyleLbl="alignNode1" presStyleIdx="3" presStyleCnt="12"/>
      <dgm:spPr/>
    </dgm:pt>
    <dgm:pt modelId="{1AB377C4-548A-49BE-96D3-4889B8D45E22}" type="pres">
      <dgm:prSet presAssocID="{2025C68A-D299-4678-879C-272E7171671C}" presName="dot5" presStyleLbl="alignNode1" presStyleIdx="4" presStyleCnt="12"/>
      <dgm:spPr/>
    </dgm:pt>
    <dgm:pt modelId="{6FB55C5D-7281-442F-A80C-9ECCCB9029C4}" type="pres">
      <dgm:prSet presAssocID="{2025C68A-D299-4678-879C-272E7171671C}" presName="dotArrow1" presStyleLbl="alignNode1" presStyleIdx="5" presStyleCnt="12"/>
      <dgm:spPr/>
    </dgm:pt>
    <dgm:pt modelId="{7B7BCED0-47FC-487A-B03B-26F1FE8B05A6}" type="pres">
      <dgm:prSet presAssocID="{2025C68A-D299-4678-879C-272E7171671C}" presName="dotArrow2" presStyleLbl="alignNode1" presStyleIdx="6" presStyleCnt="12"/>
      <dgm:spPr/>
    </dgm:pt>
    <dgm:pt modelId="{158F3C8B-A4DB-452F-93F9-E647DC0FA41D}" type="pres">
      <dgm:prSet presAssocID="{2025C68A-D299-4678-879C-272E7171671C}" presName="dotArrow3" presStyleLbl="alignNode1" presStyleIdx="7" presStyleCnt="12"/>
      <dgm:spPr/>
    </dgm:pt>
    <dgm:pt modelId="{79DE3457-CCCA-4A26-B022-1E3D36F342C2}" type="pres">
      <dgm:prSet presAssocID="{2025C68A-D299-4678-879C-272E7171671C}" presName="dotArrow4" presStyleLbl="alignNode1" presStyleIdx="8" presStyleCnt="12"/>
      <dgm:spPr/>
    </dgm:pt>
    <dgm:pt modelId="{80E46509-115A-4DA6-A0A5-52E941697CD5}" type="pres">
      <dgm:prSet presAssocID="{2025C68A-D299-4678-879C-272E7171671C}" presName="dotArrow5" presStyleLbl="alignNode1" presStyleIdx="9" presStyleCnt="12"/>
      <dgm:spPr/>
    </dgm:pt>
    <dgm:pt modelId="{921F1175-A435-447F-B0C5-DFBF69931DEB}" type="pres">
      <dgm:prSet presAssocID="{2025C68A-D299-4678-879C-272E7171671C}" presName="dotArrow6" presStyleLbl="alignNode1" presStyleIdx="10" presStyleCnt="12"/>
      <dgm:spPr/>
    </dgm:pt>
    <dgm:pt modelId="{3DDEE138-6E6A-44D6-A71B-B6BA70CE9079}" type="pres">
      <dgm:prSet presAssocID="{2025C68A-D299-4678-879C-272E7171671C}" presName="dotArrow7" presStyleLbl="alignNode1" presStyleIdx="11" presStyleCnt="12"/>
      <dgm:spPr/>
    </dgm:pt>
    <dgm:pt modelId="{CC1F98DE-9E85-42FF-BA2D-423B482B7F77}" type="pres">
      <dgm:prSet presAssocID="{8FFE2A79-0372-43D5-A860-AC045AF6AD62}" presName="parTx1" presStyleLbl="node1" presStyleIdx="0" presStyleCnt="3"/>
      <dgm:spPr/>
      <dgm:t>
        <a:bodyPr/>
        <a:lstStyle/>
        <a:p>
          <a:endParaRPr lang="en-US"/>
        </a:p>
      </dgm:t>
    </dgm:pt>
    <dgm:pt modelId="{966343F0-808E-44CF-888E-6C376A1D6884}" type="pres">
      <dgm:prSet presAssocID="{716F493A-5200-426A-B753-C8CEE67AD5AE}" presName="picture1" presStyleCnt="0"/>
      <dgm:spPr/>
    </dgm:pt>
    <dgm:pt modelId="{538F2DFC-C83E-40DB-A399-C06E013759F1}" type="pres">
      <dgm:prSet presAssocID="{716F493A-5200-426A-B753-C8CEE67AD5AE}" presName="imageRepeatNode" presStyleLbl="fgImgPlace1" presStyleIdx="0" presStyleCnt="3"/>
      <dgm:spPr/>
      <dgm:t>
        <a:bodyPr/>
        <a:lstStyle/>
        <a:p>
          <a:endParaRPr lang="en-US"/>
        </a:p>
      </dgm:t>
    </dgm:pt>
    <dgm:pt modelId="{C80BAE6C-41AD-4FD2-889D-3F7D54ED5737}" type="pres">
      <dgm:prSet presAssocID="{101DA1A1-D0FD-4D8A-AE0E-E061B0B2C47A}" presName="parTx2" presStyleLbl="node1" presStyleIdx="1" presStyleCnt="3"/>
      <dgm:spPr/>
      <dgm:t>
        <a:bodyPr/>
        <a:lstStyle/>
        <a:p>
          <a:endParaRPr lang="en-US"/>
        </a:p>
      </dgm:t>
    </dgm:pt>
    <dgm:pt modelId="{E63469CB-361B-453B-985D-9F4F05568822}" type="pres">
      <dgm:prSet presAssocID="{F03CF263-EEA5-43C7-8876-50ED5BC94D14}" presName="picture2" presStyleCnt="0"/>
      <dgm:spPr/>
    </dgm:pt>
    <dgm:pt modelId="{57DB93C2-A293-424A-885B-0E0A6FB1600B}" type="pres">
      <dgm:prSet presAssocID="{F03CF263-EEA5-43C7-8876-50ED5BC94D14}" presName="imageRepeatNode" presStyleLbl="fgImgPlace1" presStyleIdx="1" presStyleCnt="3"/>
      <dgm:spPr/>
      <dgm:t>
        <a:bodyPr/>
        <a:lstStyle/>
        <a:p>
          <a:endParaRPr lang="en-US"/>
        </a:p>
      </dgm:t>
    </dgm:pt>
    <dgm:pt modelId="{C6967130-A42C-4EFE-8731-CFFB4C21555B}" type="pres">
      <dgm:prSet presAssocID="{54E06701-E0E4-470F-9211-8A238B1D7059}" presName="parTx3" presStyleLbl="node1" presStyleIdx="2" presStyleCnt="3"/>
      <dgm:spPr/>
      <dgm:t>
        <a:bodyPr/>
        <a:lstStyle/>
        <a:p>
          <a:endParaRPr lang="en-US"/>
        </a:p>
      </dgm:t>
    </dgm:pt>
    <dgm:pt modelId="{8BCBC02B-CD0A-4C70-9C9E-7C5227467ED7}" type="pres">
      <dgm:prSet presAssocID="{966784C5-113A-48E3-9BA2-627F6EB59FDE}" presName="picture3" presStyleCnt="0"/>
      <dgm:spPr/>
    </dgm:pt>
    <dgm:pt modelId="{F3150B37-7173-49A6-9C56-B21F32D0EC58}" type="pres">
      <dgm:prSet presAssocID="{966784C5-113A-48E3-9BA2-627F6EB59FDE}" presName="imageRepeatNode" presStyleLbl="fgImgPlace1" presStyleIdx="2" presStyleCnt="3"/>
      <dgm:spPr/>
      <dgm:t>
        <a:bodyPr/>
        <a:lstStyle/>
        <a:p>
          <a:endParaRPr lang="en-US"/>
        </a:p>
      </dgm:t>
    </dgm:pt>
  </dgm:ptLst>
  <dgm:cxnLst>
    <dgm:cxn modelId="{951BC337-7618-4360-A770-F87F1FCA906C}" srcId="{2025C68A-D299-4678-879C-272E7171671C}" destId="{101DA1A1-D0FD-4D8A-AE0E-E061B0B2C47A}" srcOrd="1" destOrd="0" parTransId="{3E153DE3-E791-447F-A6FB-79D04B1BC3B2}" sibTransId="{F03CF263-EEA5-43C7-8876-50ED5BC94D14}"/>
    <dgm:cxn modelId="{7D415362-CE26-4E20-8145-B6FF0B0B3BB1}" type="presOf" srcId="{F03CF263-EEA5-43C7-8876-50ED5BC94D14}" destId="{57DB93C2-A293-424A-885B-0E0A6FB1600B}" srcOrd="0" destOrd="0" presId="urn:microsoft.com/office/officeart/2008/layout/AscendingPictureAccentProcess"/>
    <dgm:cxn modelId="{E95B2D0D-0D30-4B44-B51F-9168017B140A}" srcId="{2025C68A-D299-4678-879C-272E7171671C}" destId="{54E06701-E0E4-470F-9211-8A238B1D7059}" srcOrd="2" destOrd="0" parTransId="{400F5D0F-47ED-428B-985F-346A990AEB32}" sibTransId="{966784C5-113A-48E3-9BA2-627F6EB59FDE}"/>
    <dgm:cxn modelId="{67DF67F2-E43B-4A0F-9F18-15AA59EB22EC}" type="presOf" srcId="{966784C5-113A-48E3-9BA2-627F6EB59FDE}" destId="{F3150B37-7173-49A6-9C56-B21F32D0EC58}" srcOrd="0" destOrd="0" presId="urn:microsoft.com/office/officeart/2008/layout/AscendingPictureAccentProcess"/>
    <dgm:cxn modelId="{F72AF8DA-D743-424D-96DC-2AE48C54BF8D}" type="presOf" srcId="{716F493A-5200-426A-B753-C8CEE67AD5AE}" destId="{538F2DFC-C83E-40DB-A399-C06E013759F1}" srcOrd="0" destOrd="0" presId="urn:microsoft.com/office/officeart/2008/layout/AscendingPictureAccentProcess"/>
    <dgm:cxn modelId="{0B1A59BD-6639-46E0-9503-1C5D416CB2F8}" type="presOf" srcId="{8FFE2A79-0372-43D5-A860-AC045AF6AD62}" destId="{CC1F98DE-9E85-42FF-BA2D-423B482B7F77}" srcOrd="0" destOrd="0" presId="urn:microsoft.com/office/officeart/2008/layout/AscendingPictureAccentProcess"/>
    <dgm:cxn modelId="{84EB09A6-3D5F-4D23-A1C4-011C56516029}" type="presOf" srcId="{2025C68A-D299-4678-879C-272E7171671C}" destId="{09393F3E-7A9A-4AA8-998D-35550DD0EB41}" srcOrd="0" destOrd="0" presId="urn:microsoft.com/office/officeart/2008/layout/AscendingPictureAccentProcess"/>
    <dgm:cxn modelId="{FA823AFF-5163-429D-BDD1-5C905A520A4B}" type="presOf" srcId="{54E06701-E0E4-470F-9211-8A238B1D7059}" destId="{C6967130-A42C-4EFE-8731-CFFB4C21555B}" srcOrd="0" destOrd="0" presId="urn:microsoft.com/office/officeart/2008/layout/AscendingPictureAccentProcess"/>
    <dgm:cxn modelId="{C8BD176C-0C90-402A-B6F9-2C68F91E422A}" srcId="{2025C68A-D299-4678-879C-272E7171671C}" destId="{8FFE2A79-0372-43D5-A860-AC045AF6AD62}" srcOrd="0" destOrd="0" parTransId="{BC03E610-08F1-454D-8143-320C1C08DBCA}" sibTransId="{716F493A-5200-426A-B753-C8CEE67AD5AE}"/>
    <dgm:cxn modelId="{7150CEB0-E751-4270-8130-137B1B356894}" type="presOf" srcId="{101DA1A1-D0FD-4D8A-AE0E-E061B0B2C47A}" destId="{C80BAE6C-41AD-4FD2-889D-3F7D54ED5737}" srcOrd="0" destOrd="0" presId="urn:microsoft.com/office/officeart/2008/layout/AscendingPictureAccentProcess"/>
    <dgm:cxn modelId="{5C01F719-73B6-4AA8-80E4-4833CEC50203}" type="presParOf" srcId="{09393F3E-7A9A-4AA8-998D-35550DD0EB41}" destId="{CB1783D4-91E7-4E28-9490-97B3E8A06D82}" srcOrd="0" destOrd="0" presId="urn:microsoft.com/office/officeart/2008/layout/AscendingPictureAccentProcess"/>
    <dgm:cxn modelId="{5C4255EE-F0CB-4FE6-989F-68122B151594}" type="presParOf" srcId="{09393F3E-7A9A-4AA8-998D-35550DD0EB41}" destId="{A9BD5412-7E2C-4459-B4E7-5408D1BFE28A}" srcOrd="1" destOrd="0" presId="urn:microsoft.com/office/officeart/2008/layout/AscendingPictureAccentProcess"/>
    <dgm:cxn modelId="{698C4846-FF79-4149-AD6B-A2C2EA0C7843}" type="presParOf" srcId="{09393F3E-7A9A-4AA8-998D-35550DD0EB41}" destId="{E29D920E-41B9-4FA7-94F2-C5425DA0E370}" srcOrd="2" destOrd="0" presId="urn:microsoft.com/office/officeart/2008/layout/AscendingPictureAccentProcess"/>
    <dgm:cxn modelId="{18B3378D-3C2F-4EFD-A7D8-8BA22311796A}" type="presParOf" srcId="{09393F3E-7A9A-4AA8-998D-35550DD0EB41}" destId="{46B4BF37-43B9-40DE-8276-031E448DF8C5}" srcOrd="3" destOrd="0" presId="urn:microsoft.com/office/officeart/2008/layout/AscendingPictureAccentProcess"/>
    <dgm:cxn modelId="{65EB2DC3-49DF-4D3E-8E46-2EF83903B23F}" type="presParOf" srcId="{09393F3E-7A9A-4AA8-998D-35550DD0EB41}" destId="{1AB377C4-548A-49BE-96D3-4889B8D45E22}" srcOrd="4" destOrd="0" presId="urn:microsoft.com/office/officeart/2008/layout/AscendingPictureAccentProcess"/>
    <dgm:cxn modelId="{6ED3397E-46C4-4C72-AF4C-B42B3F536750}" type="presParOf" srcId="{09393F3E-7A9A-4AA8-998D-35550DD0EB41}" destId="{6FB55C5D-7281-442F-A80C-9ECCCB9029C4}" srcOrd="5" destOrd="0" presId="urn:microsoft.com/office/officeart/2008/layout/AscendingPictureAccentProcess"/>
    <dgm:cxn modelId="{01469ED2-BE82-4050-AE4F-3A946B51EEF8}" type="presParOf" srcId="{09393F3E-7A9A-4AA8-998D-35550DD0EB41}" destId="{7B7BCED0-47FC-487A-B03B-26F1FE8B05A6}" srcOrd="6" destOrd="0" presId="urn:microsoft.com/office/officeart/2008/layout/AscendingPictureAccentProcess"/>
    <dgm:cxn modelId="{37D3A425-1362-4779-B601-4A8278440411}" type="presParOf" srcId="{09393F3E-7A9A-4AA8-998D-35550DD0EB41}" destId="{158F3C8B-A4DB-452F-93F9-E647DC0FA41D}" srcOrd="7" destOrd="0" presId="urn:microsoft.com/office/officeart/2008/layout/AscendingPictureAccentProcess"/>
    <dgm:cxn modelId="{812596E0-DD2A-4D16-8905-4476AAE3C6C0}" type="presParOf" srcId="{09393F3E-7A9A-4AA8-998D-35550DD0EB41}" destId="{79DE3457-CCCA-4A26-B022-1E3D36F342C2}" srcOrd="8" destOrd="0" presId="urn:microsoft.com/office/officeart/2008/layout/AscendingPictureAccentProcess"/>
    <dgm:cxn modelId="{3A8B2867-3C1E-4675-9C2A-2DCC162D4F65}" type="presParOf" srcId="{09393F3E-7A9A-4AA8-998D-35550DD0EB41}" destId="{80E46509-115A-4DA6-A0A5-52E941697CD5}" srcOrd="9" destOrd="0" presId="urn:microsoft.com/office/officeart/2008/layout/AscendingPictureAccentProcess"/>
    <dgm:cxn modelId="{0D5ED228-2750-4C3D-B63D-7305A524FD91}" type="presParOf" srcId="{09393F3E-7A9A-4AA8-998D-35550DD0EB41}" destId="{921F1175-A435-447F-B0C5-DFBF69931DEB}" srcOrd="10" destOrd="0" presId="urn:microsoft.com/office/officeart/2008/layout/AscendingPictureAccentProcess"/>
    <dgm:cxn modelId="{A85ABAC0-3F8D-486B-9055-53E3B95AD2A2}" type="presParOf" srcId="{09393F3E-7A9A-4AA8-998D-35550DD0EB41}" destId="{3DDEE138-6E6A-44D6-A71B-B6BA70CE9079}" srcOrd="11" destOrd="0" presId="urn:microsoft.com/office/officeart/2008/layout/AscendingPictureAccentProcess"/>
    <dgm:cxn modelId="{034C07C5-5728-4112-B287-AFDB9E3D88FA}" type="presParOf" srcId="{09393F3E-7A9A-4AA8-998D-35550DD0EB41}" destId="{CC1F98DE-9E85-42FF-BA2D-423B482B7F77}" srcOrd="12" destOrd="0" presId="urn:microsoft.com/office/officeart/2008/layout/AscendingPictureAccentProcess"/>
    <dgm:cxn modelId="{8174F785-A2B9-4932-9D6F-837F12CEFCB1}" type="presParOf" srcId="{09393F3E-7A9A-4AA8-998D-35550DD0EB41}" destId="{966343F0-808E-44CF-888E-6C376A1D6884}" srcOrd="13" destOrd="0" presId="urn:microsoft.com/office/officeart/2008/layout/AscendingPictureAccentProcess"/>
    <dgm:cxn modelId="{4B864922-569D-4D0B-80B2-30E501F71C08}" type="presParOf" srcId="{966343F0-808E-44CF-888E-6C376A1D6884}" destId="{538F2DFC-C83E-40DB-A399-C06E013759F1}" srcOrd="0" destOrd="0" presId="urn:microsoft.com/office/officeart/2008/layout/AscendingPictureAccentProcess"/>
    <dgm:cxn modelId="{0116E40B-5DE8-4FC7-99D6-04460AAA8242}" type="presParOf" srcId="{09393F3E-7A9A-4AA8-998D-35550DD0EB41}" destId="{C80BAE6C-41AD-4FD2-889D-3F7D54ED5737}" srcOrd="14" destOrd="0" presId="urn:microsoft.com/office/officeart/2008/layout/AscendingPictureAccentProcess"/>
    <dgm:cxn modelId="{BFA89E7C-B1C8-4376-93B0-623E7B6DBA0B}" type="presParOf" srcId="{09393F3E-7A9A-4AA8-998D-35550DD0EB41}" destId="{E63469CB-361B-453B-985D-9F4F05568822}" srcOrd="15" destOrd="0" presId="urn:microsoft.com/office/officeart/2008/layout/AscendingPictureAccentProcess"/>
    <dgm:cxn modelId="{AD27DB8C-A76F-45B8-823F-6A550CAAA2D1}" type="presParOf" srcId="{E63469CB-361B-453B-985D-9F4F05568822}" destId="{57DB93C2-A293-424A-885B-0E0A6FB1600B}" srcOrd="0" destOrd="0" presId="urn:microsoft.com/office/officeart/2008/layout/AscendingPictureAccentProcess"/>
    <dgm:cxn modelId="{A5CDD279-7327-4B70-AB22-2B8659B46F08}" type="presParOf" srcId="{09393F3E-7A9A-4AA8-998D-35550DD0EB41}" destId="{C6967130-A42C-4EFE-8731-CFFB4C21555B}" srcOrd="16" destOrd="0" presId="urn:microsoft.com/office/officeart/2008/layout/AscendingPictureAccentProcess"/>
    <dgm:cxn modelId="{283961C0-DB39-4C3D-B23C-3E73600C9A7A}" type="presParOf" srcId="{09393F3E-7A9A-4AA8-998D-35550DD0EB41}" destId="{8BCBC02B-CD0A-4C70-9C9E-7C5227467ED7}" srcOrd="17" destOrd="0" presId="urn:microsoft.com/office/officeart/2008/layout/AscendingPictureAccentProcess"/>
    <dgm:cxn modelId="{BD67D065-0E07-4EE7-BF30-A0D99C3AB0CF}" type="presParOf" srcId="{8BCBC02B-CD0A-4C70-9C9E-7C5227467ED7}" destId="{F3150B37-7173-49A6-9C56-B21F32D0EC58}" srcOrd="0" destOrd="0" presId="urn:microsoft.com/office/officeart/2008/layout/AscendingPictureAccentProces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38B9AA-A284-488A-99BB-A8CF90DB9C16}"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38D06637-91F1-424B-AA38-78330CEAEC62}">
      <dgm:prSet phldrT="[Text]" custT="1"/>
      <dgm:spPr/>
      <dgm:t>
        <a:bodyPr/>
        <a:lstStyle/>
        <a:p>
          <a:r>
            <a:rPr lang="en-US" sz="1600" dirty="0" smtClean="0"/>
            <a:t>Downscaling</a:t>
          </a:r>
          <a:endParaRPr lang="en-US" sz="1600" dirty="0"/>
        </a:p>
      </dgm:t>
    </dgm:pt>
    <dgm:pt modelId="{F89C2AFA-49FE-4D8E-B670-AA028FA28252}" type="parTrans" cxnId="{77BA5029-20EE-4120-A2C5-003B8ADE669D}">
      <dgm:prSet/>
      <dgm:spPr/>
      <dgm:t>
        <a:bodyPr/>
        <a:lstStyle/>
        <a:p>
          <a:endParaRPr lang="en-US" sz="1800"/>
        </a:p>
      </dgm:t>
    </dgm:pt>
    <dgm:pt modelId="{39738C5B-A0B1-45DC-BA43-5843B00A1031}" type="sibTrans" cxnId="{77BA5029-20EE-4120-A2C5-003B8ADE669D}">
      <dgm:prSet custT="1"/>
      <dgm:spPr/>
      <dgm:t>
        <a:bodyPr/>
        <a:lstStyle/>
        <a:p>
          <a:endParaRPr lang="en-US" sz="1000"/>
        </a:p>
      </dgm:t>
    </dgm:pt>
    <dgm:pt modelId="{87FE1502-CF1C-468D-928E-0263E5B75383}">
      <dgm:prSet phldrT="[Text]" custT="1"/>
      <dgm:spPr/>
      <dgm:t>
        <a:bodyPr/>
        <a:lstStyle/>
        <a:p>
          <a:r>
            <a:rPr lang="en-US" sz="1600" dirty="0" err="1" smtClean="0"/>
            <a:t>AgModels</a:t>
          </a:r>
          <a:endParaRPr lang="en-US" sz="1600" dirty="0"/>
        </a:p>
      </dgm:t>
    </dgm:pt>
    <dgm:pt modelId="{717FEA71-D598-442D-B626-F838F80ABE58}" type="parTrans" cxnId="{6C185657-CE05-4406-A2E4-77F94D4B1A18}">
      <dgm:prSet/>
      <dgm:spPr/>
      <dgm:t>
        <a:bodyPr/>
        <a:lstStyle/>
        <a:p>
          <a:endParaRPr lang="en-US" sz="1800"/>
        </a:p>
      </dgm:t>
    </dgm:pt>
    <dgm:pt modelId="{178D2196-1AC6-458F-AD0E-7C10561163ED}" type="sibTrans" cxnId="{6C185657-CE05-4406-A2E4-77F94D4B1A18}">
      <dgm:prSet custT="1"/>
      <dgm:spPr/>
      <dgm:t>
        <a:bodyPr/>
        <a:lstStyle/>
        <a:p>
          <a:endParaRPr lang="en-US" sz="1000"/>
        </a:p>
      </dgm:t>
    </dgm:pt>
    <dgm:pt modelId="{150FB8D0-BB1D-4EAC-B971-5BF1B45A9149}">
      <dgm:prSet phldrT="[Text]" custT="1"/>
      <dgm:spPr/>
      <dgm:t>
        <a:bodyPr/>
        <a:lstStyle/>
        <a:p>
          <a:r>
            <a:rPr lang="en-US" sz="1600" dirty="0" smtClean="0"/>
            <a:t>ICT platform</a:t>
          </a:r>
          <a:endParaRPr lang="en-US" sz="1600" dirty="0"/>
        </a:p>
      </dgm:t>
    </dgm:pt>
    <dgm:pt modelId="{2CEA821E-F179-40AE-90A1-528C745B1C89}" type="parTrans" cxnId="{140731BB-5EAD-421E-804D-3AD7BF99C4CE}">
      <dgm:prSet/>
      <dgm:spPr/>
      <dgm:t>
        <a:bodyPr/>
        <a:lstStyle/>
        <a:p>
          <a:endParaRPr lang="en-US" sz="1800"/>
        </a:p>
      </dgm:t>
    </dgm:pt>
    <dgm:pt modelId="{3F737BA6-27F7-451C-95E8-53C8EC5E2F29}" type="sibTrans" cxnId="{140731BB-5EAD-421E-804D-3AD7BF99C4CE}">
      <dgm:prSet/>
      <dgm:spPr/>
      <dgm:t>
        <a:bodyPr/>
        <a:lstStyle/>
        <a:p>
          <a:endParaRPr lang="en-US" sz="1800"/>
        </a:p>
      </dgm:t>
    </dgm:pt>
    <dgm:pt modelId="{63713561-6CD9-4308-87B7-56AE14FE103B}" type="pres">
      <dgm:prSet presAssocID="{9638B9AA-A284-488A-99BB-A8CF90DB9C16}" presName="outerComposite" presStyleCnt="0">
        <dgm:presLayoutVars>
          <dgm:chMax val="5"/>
          <dgm:dir/>
          <dgm:resizeHandles val="exact"/>
        </dgm:presLayoutVars>
      </dgm:prSet>
      <dgm:spPr/>
      <dgm:t>
        <a:bodyPr/>
        <a:lstStyle/>
        <a:p>
          <a:endParaRPr lang="en-US"/>
        </a:p>
      </dgm:t>
    </dgm:pt>
    <dgm:pt modelId="{926D7739-667B-4021-BC8B-EAF737E42306}" type="pres">
      <dgm:prSet presAssocID="{9638B9AA-A284-488A-99BB-A8CF90DB9C16}" presName="dummyMaxCanvas" presStyleCnt="0">
        <dgm:presLayoutVars/>
      </dgm:prSet>
      <dgm:spPr/>
    </dgm:pt>
    <dgm:pt modelId="{D76B67AE-A6F9-4E3C-843F-3EF21FEC86CB}" type="pres">
      <dgm:prSet presAssocID="{9638B9AA-A284-488A-99BB-A8CF90DB9C16}" presName="ThreeNodes_1" presStyleLbl="node1" presStyleIdx="0" presStyleCnt="3">
        <dgm:presLayoutVars>
          <dgm:bulletEnabled val="1"/>
        </dgm:presLayoutVars>
      </dgm:prSet>
      <dgm:spPr/>
      <dgm:t>
        <a:bodyPr/>
        <a:lstStyle/>
        <a:p>
          <a:endParaRPr lang="en-US"/>
        </a:p>
      </dgm:t>
    </dgm:pt>
    <dgm:pt modelId="{4F621B29-B3C6-4DF2-A467-652E88DD7AC4}" type="pres">
      <dgm:prSet presAssocID="{9638B9AA-A284-488A-99BB-A8CF90DB9C16}" presName="ThreeNodes_2" presStyleLbl="node1" presStyleIdx="1" presStyleCnt="3">
        <dgm:presLayoutVars>
          <dgm:bulletEnabled val="1"/>
        </dgm:presLayoutVars>
      </dgm:prSet>
      <dgm:spPr/>
      <dgm:t>
        <a:bodyPr/>
        <a:lstStyle/>
        <a:p>
          <a:endParaRPr lang="en-US"/>
        </a:p>
      </dgm:t>
    </dgm:pt>
    <dgm:pt modelId="{5CD4465F-451C-469F-9656-F19187E8C889}" type="pres">
      <dgm:prSet presAssocID="{9638B9AA-A284-488A-99BB-A8CF90DB9C16}" presName="ThreeNodes_3" presStyleLbl="node1" presStyleIdx="2" presStyleCnt="3">
        <dgm:presLayoutVars>
          <dgm:bulletEnabled val="1"/>
        </dgm:presLayoutVars>
      </dgm:prSet>
      <dgm:spPr/>
      <dgm:t>
        <a:bodyPr/>
        <a:lstStyle/>
        <a:p>
          <a:endParaRPr lang="en-US"/>
        </a:p>
      </dgm:t>
    </dgm:pt>
    <dgm:pt modelId="{C2D853C8-1B6F-457C-B2F8-40CF901BC80D}" type="pres">
      <dgm:prSet presAssocID="{9638B9AA-A284-488A-99BB-A8CF90DB9C16}" presName="ThreeConn_1-2" presStyleLbl="fgAccFollowNode1" presStyleIdx="0" presStyleCnt="2">
        <dgm:presLayoutVars>
          <dgm:bulletEnabled val="1"/>
        </dgm:presLayoutVars>
      </dgm:prSet>
      <dgm:spPr/>
      <dgm:t>
        <a:bodyPr/>
        <a:lstStyle/>
        <a:p>
          <a:endParaRPr lang="en-US"/>
        </a:p>
      </dgm:t>
    </dgm:pt>
    <dgm:pt modelId="{E728B2F0-5B26-41DA-B55F-DC432ACF4311}" type="pres">
      <dgm:prSet presAssocID="{9638B9AA-A284-488A-99BB-A8CF90DB9C16}" presName="ThreeConn_2-3" presStyleLbl="fgAccFollowNode1" presStyleIdx="1" presStyleCnt="2">
        <dgm:presLayoutVars>
          <dgm:bulletEnabled val="1"/>
        </dgm:presLayoutVars>
      </dgm:prSet>
      <dgm:spPr/>
      <dgm:t>
        <a:bodyPr/>
        <a:lstStyle/>
        <a:p>
          <a:endParaRPr lang="en-US"/>
        </a:p>
      </dgm:t>
    </dgm:pt>
    <dgm:pt modelId="{26AF2DB3-3746-49B5-951A-7D4FC70D87E7}" type="pres">
      <dgm:prSet presAssocID="{9638B9AA-A284-488A-99BB-A8CF90DB9C16}" presName="ThreeNodes_1_text" presStyleLbl="node1" presStyleIdx="2" presStyleCnt="3">
        <dgm:presLayoutVars>
          <dgm:bulletEnabled val="1"/>
        </dgm:presLayoutVars>
      </dgm:prSet>
      <dgm:spPr/>
      <dgm:t>
        <a:bodyPr/>
        <a:lstStyle/>
        <a:p>
          <a:endParaRPr lang="en-US"/>
        </a:p>
      </dgm:t>
    </dgm:pt>
    <dgm:pt modelId="{5E72C1D2-A2E0-43D5-B849-80BEA3D2C22F}" type="pres">
      <dgm:prSet presAssocID="{9638B9AA-A284-488A-99BB-A8CF90DB9C16}" presName="ThreeNodes_2_text" presStyleLbl="node1" presStyleIdx="2" presStyleCnt="3">
        <dgm:presLayoutVars>
          <dgm:bulletEnabled val="1"/>
        </dgm:presLayoutVars>
      </dgm:prSet>
      <dgm:spPr/>
      <dgm:t>
        <a:bodyPr/>
        <a:lstStyle/>
        <a:p>
          <a:endParaRPr lang="en-US"/>
        </a:p>
      </dgm:t>
    </dgm:pt>
    <dgm:pt modelId="{BD8259E9-24EE-49E5-80C2-6F081B8132C7}" type="pres">
      <dgm:prSet presAssocID="{9638B9AA-A284-488A-99BB-A8CF90DB9C16}" presName="ThreeNodes_3_text" presStyleLbl="node1" presStyleIdx="2" presStyleCnt="3">
        <dgm:presLayoutVars>
          <dgm:bulletEnabled val="1"/>
        </dgm:presLayoutVars>
      </dgm:prSet>
      <dgm:spPr/>
      <dgm:t>
        <a:bodyPr/>
        <a:lstStyle/>
        <a:p>
          <a:endParaRPr lang="en-US"/>
        </a:p>
      </dgm:t>
    </dgm:pt>
  </dgm:ptLst>
  <dgm:cxnLst>
    <dgm:cxn modelId="{140731BB-5EAD-421E-804D-3AD7BF99C4CE}" srcId="{9638B9AA-A284-488A-99BB-A8CF90DB9C16}" destId="{150FB8D0-BB1D-4EAC-B971-5BF1B45A9149}" srcOrd="2" destOrd="0" parTransId="{2CEA821E-F179-40AE-90A1-528C745B1C89}" sibTransId="{3F737BA6-27F7-451C-95E8-53C8EC5E2F29}"/>
    <dgm:cxn modelId="{6C185657-CE05-4406-A2E4-77F94D4B1A18}" srcId="{9638B9AA-A284-488A-99BB-A8CF90DB9C16}" destId="{87FE1502-CF1C-468D-928E-0263E5B75383}" srcOrd="1" destOrd="0" parTransId="{717FEA71-D598-442D-B626-F838F80ABE58}" sibTransId="{178D2196-1AC6-458F-AD0E-7C10561163ED}"/>
    <dgm:cxn modelId="{344D98AA-2C78-4DA0-839F-BA24C3974221}" type="presOf" srcId="{178D2196-1AC6-458F-AD0E-7C10561163ED}" destId="{E728B2F0-5B26-41DA-B55F-DC432ACF4311}" srcOrd="0" destOrd="0" presId="urn:microsoft.com/office/officeart/2005/8/layout/vProcess5"/>
    <dgm:cxn modelId="{77BA5029-20EE-4120-A2C5-003B8ADE669D}" srcId="{9638B9AA-A284-488A-99BB-A8CF90DB9C16}" destId="{38D06637-91F1-424B-AA38-78330CEAEC62}" srcOrd="0" destOrd="0" parTransId="{F89C2AFA-49FE-4D8E-B670-AA028FA28252}" sibTransId="{39738C5B-A0B1-45DC-BA43-5843B00A1031}"/>
    <dgm:cxn modelId="{32C1131B-B47E-464E-8243-4F1A3920A496}" type="presOf" srcId="{87FE1502-CF1C-468D-928E-0263E5B75383}" destId="{4F621B29-B3C6-4DF2-A467-652E88DD7AC4}" srcOrd="0" destOrd="0" presId="urn:microsoft.com/office/officeart/2005/8/layout/vProcess5"/>
    <dgm:cxn modelId="{195D59CC-BC23-409A-812E-ADF6FD7E193E}" type="presOf" srcId="{39738C5B-A0B1-45DC-BA43-5843B00A1031}" destId="{C2D853C8-1B6F-457C-B2F8-40CF901BC80D}" srcOrd="0" destOrd="0" presId="urn:microsoft.com/office/officeart/2005/8/layout/vProcess5"/>
    <dgm:cxn modelId="{A78726FD-B721-4A77-B347-841EBC74AE96}" type="presOf" srcId="{150FB8D0-BB1D-4EAC-B971-5BF1B45A9149}" destId="{BD8259E9-24EE-49E5-80C2-6F081B8132C7}" srcOrd="1" destOrd="0" presId="urn:microsoft.com/office/officeart/2005/8/layout/vProcess5"/>
    <dgm:cxn modelId="{DD6A6ACE-E614-429D-A7DA-6ECD7AF91732}" type="presOf" srcId="{87FE1502-CF1C-468D-928E-0263E5B75383}" destId="{5E72C1D2-A2E0-43D5-B849-80BEA3D2C22F}" srcOrd="1" destOrd="0" presId="urn:microsoft.com/office/officeart/2005/8/layout/vProcess5"/>
    <dgm:cxn modelId="{5D567971-0EC0-45E6-A9B6-426492854982}" type="presOf" srcId="{38D06637-91F1-424B-AA38-78330CEAEC62}" destId="{26AF2DB3-3746-49B5-951A-7D4FC70D87E7}" srcOrd="1" destOrd="0" presId="urn:microsoft.com/office/officeart/2005/8/layout/vProcess5"/>
    <dgm:cxn modelId="{A0CF49F2-AF49-4FAF-8A07-5BF0E5BF9A70}" type="presOf" srcId="{38D06637-91F1-424B-AA38-78330CEAEC62}" destId="{D76B67AE-A6F9-4E3C-843F-3EF21FEC86CB}" srcOrd="0" destOrd="0" presId="urn:microsoft.com/office/officeart/2005/8/layout/vProcess5"/>
    <dgm:cxn modelId="{D2290334-0EBC-465A-9EDD-C1B3758F1E8F}" type="presOf" srcId="{150FB8D0-BB1D-4EAC-B971-5BF1B45A9149}" destId="{5CD4465F-451C-469F-9656-F19187E8C889}" srcOrd="0" destOrd="0" presId="urn:microsoft.com/office/officeart/2005/8/layout/vProcess5"/>
    <dgm:cxn modelId="{437007B5-C478-4A55-BB30-C81924A48EC0}" type="presOf" srcId="{9638B9AA-A284-488A-99BB-A8CF90DB9C16}" destId="{63713561-6CD9-4308-87B7-56AE14FE103B}" srcOrd="0" destOrd="0" presId="urn:microsoft.com/office/officeart/2005/8/layout/vProcess5"/>
    <dgm:cxn modelId="{7DB0409E-8AA2-4FDA-96EA-1091C95FE671}" type="presParOf" srcId="{63713561-6CD9-4308-87B7-56AE14FE103B}" destId="{926D7739-667B-4021-BC8B-EAF737E42306}" srcOrd="0" destOrd="0" presId="urn:microsoft.com/office/officeart/2005/8/layout/vProcess5"/>
    <dgm:cxn modelId="{DC97400D-313E-4C14-89AE-131F10FF991B}" type="presParOf" srcId="{63713561-6CD9-4308-87B7-56AE14FE103B}" destId="{D76B67AE-A6F9-4E3C-843F-3EF21FEC86CB}" srcOrd="1" destOrd="0" presId="urn:microsoft.com/office/officeart/2005/8/layout/vProcess5"/>
    <dgm:cxn modelId="{C5C86EEE-90E9-4C95-ABB2-CEFFF0D0F36F}" type="presParOf" srcId="{63713561-6CD9-4308-87B7-56AE14FE103B}" destId="{4F621B29-B3C6-4DF2-A467-652E88DD7AC4}" srcOrd="2" destOrd="0" presId="urn:microsoft.com/office/officeart/2005/8/layout/vProcess5"/>
    <dgm:cxn modelId="{C52E5264-7CC2-4D63-816C-ADEAD633875C}" type="presParOf" srcId="{63713561-6CD9-4308-87B7-56AE14FE103B}" destId="{5CD4465F-451C-469F-9656-F19187E8C889}" srcOrd="3" destOrd="0" presId="urn:microsoft.com/office/officeart/2005/8/layout/vProcess5"/>
    <dgm:cxn modelId="{2EBF0FEA-EFBB-43FD-B9E4-FC19C541C35F}" type="presParOf" srcId="{63713561-6CD9-4308-87B7-56AE14FE103B}" destId="{C2D853C8-1B6F-457C-B2F8-40CF901BC80D}" srcOrd="4" destOrd="0" presId="urn:microsoft.com/office/officeart/2005/8/layout/vProcess5"/>
    <dgm:cxn modelId="{3CA020B6-E6FF-4D00-BADF-538D24218E06}" type="presParOf" srcId="{63713561-6CD9-4308-87B7-56AE14FE103B}" destId="{E728B2F0-5B26-41DA-B55F-DC432ACF4311}" srcOrd="5" destOrd="0" presId="urn:microsoft.com/office/officeart/2005/8/layout/vProcess5"/>
    <dgm:cxn modelId="{861B463C-5C19-40BB-9734-91E384A81116}" type="presParOf" srcId="{63713561-6CD9-4308-87B7-56AE14FE103B}" destId="{26AF2DB3-3746-49B5-951A-7D4FC70D87E7}" srcOrd="6" destOrd="0" presId="urn:microsoft.com/office/officeart/2005/8/layout/vProcess5"/>
    <dgm:cxn modelId="{43D40AB2-AC1B-4769-839F-05D95E78E8A9}" type="presParOf" srcId="{63713561-6CD9-4308-87B7-56AE14FE103B}" destId="{5E72C1D2-A2E0-43D5-B849-80BEA3D2C22F}" srcOrd="7" destOrd="0" presId="urn:microsoft.com/office/officeart/2005/8/layout/vProcess5"/>
    <dgm:cxn modelId="{9DA59E75-43FD-4009-AF65-D2FA5100D65D}" type="presParOf" srcId="{63713561-6CD9-4308-87B7-56AE14FE103B}" destId="{BD8259E9-24EE-49E5-80C2-6F081B8132C7}" srcOrd="8" destOrd="0" presId="urn:microsoft.com/office/officeart/2005/8/layout/vProcess5"/>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1F74D97-B450-433C-B9B5-C195AA743EEA}" type="doc">
      <dgm:prSet loTypeId="urn:microsoft.com/office/officeart/2005/8/layout/radial6" loCatId="relationship" qsTypeId="urn:microsoft.com/office/officeart/2005/8/quickstyle/simple4" qsCatId="simple" csTypeId="urn:microsoft.com/office/officeart/2005/8/colors/colorful5" csCatId="colorful" phldr="1"/>
      <dgm:spPr>
        <a:scene3d>
          <a:camera prst="perspectiveFront" fov="2700000">
            <a:rot lat="19086000" lon="19067999" rev="3108000"/>
          </a:camera>
          <a:lightRig rig="threePt" dir="t">
            <a:rot lat="0" lon="0" rev="0"/>
          </a:lightRig>
        </a:scene3d>
      </dgm:spPr>
      <dgm:t>
        <a:bodyPr/>
        <a:lstStyle/>
        <a:p>
          <a:pPr latinLnBrk="1"/>
          <a:endParaRPr lang="ko-KR" altLang="en-US"/>
        </a:p>
      </dgm:t>
    </dgm:pt>
    <dgm:pt modelId="{E440BAFA-8AD5-434E-9496-558FC6E498B1}">
      <dgm:prSet phldrT="[텍스트]" custT="1"/>
      <dgm:spPr>
        <a:gradFill rotWithShape="0">
          <a:gsLst>
            <a:gs pos="0">
              <a:srgbClr val="000000">
                <a:hueOff val="0"/>
                <a:satOff val="0"/>
                <a:lumOff val="0"/>
                <a:alphaOff val="0"/>
                <a:shade val="51000"/>
                <a:satMod val="130000"/>
              </a:srgbClr>
            </a:gs>
            <a:gs pos="80000">
              <a:srgbClr val="000000">
                <a:hueOff val="0"/>
                <a:satOff val="0"/>
                <a:lumOff val="0"/>
                <a:alphaOff val="0"/>
                <a:shade val="93000"/>
                <a:satMod val="130000"/>
              </a:srgbClr>
            </a:gs>
            <a:gs pos="100000">
              <a:srgbClr val="000000">
                <a:hueOff val="0"/>
                <a:satOff val="0"/>
                <a:lumOff val="0"/>
                <a:alphaOff val="0"/>
                <a:shade val="94000"/>
                <a:satMod val="135000"/>
              </a:srgbClr>
            </a:gs>
          </a:gsLst>
          <a:lin ang="162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pPr latinLnBrk="1"/>
          <a:r>
            <a:rPr kumimoji="0" lang="en-US" altLang="ko-KR" sz="900" b="1" dirty="0" smtClean="0">
              <a:solidFill>
                <a:srgbClr val="FFFFFF"/>
              </a:solidFill>
              <a:latin typeface="+mn-lt"/>
              <a:ea typeface="Arial Unicode MS" pitchFamily="50" charset="-127"/>
              <a:cs typeface="+mn-cs"/>
            </a:rPr>
            <a:t>GAMOS</a:t>
          </a:r>
          <a:endParaRPr lang="ko-KR" altLang="en-US" sz="900" dirty="0">
            <a:solidFill>
              <a:srgbClr val="FFFFFF"/>
            </a:solidFill>
            <a:latin typeface="+mn-lt"/>
            <a:ea typeface="Arial Unicode MS" pitchFamily="50" charset="-127"/>
            <a:cs typeface="+mn-cs"/>
          </a:endParaRPr>
        </a:p>
      </dgm:t>
    </dgm:pt>
    <dgm:pt modelId="{63E04349-D7F6-4B0E-BB2D-FE786FBF81B6}" type="parTrans" cxnId="{8201461C-A230-4EFE-A964-175E32F2EF75}">
      <dgm:prSet/>
      <dgm:spPr/>
      <dgm:t>
        <a:bodyPr/>
        <a:lstStyle/>
        <a:p>
          <a:pPr latinLnBrk="1"/>
          <a:endParaRPr lang="ko-KR" altLang="en-US" sz="1800"/>
        </a:p>
      </dgm:t>
    </dgm:pt>
    <dgm:pt modelId="{8D39E682-9F77-47E9-9B18-8F826A55D166}" type="sibTrans" cxnId="{8201461C-A230-4EFE-A964-175E32F2EF75}">
      <dgm:prSet/>
      <dgm:spPr/>
      <dgm:t>
        <a:bodyPr/>
        <a:lstStyle/>
        <a:p>
          <a:pPr latinLnBrk="1"/>
          <a:endParaRPr lang="ko-KR" altLang="en-US" sz="1800"/>
        </a:p>
      </dgm:t>
    </dgm:pt>
    <dgm:pt modelId="{013E3B0D-5828-48BB-AC3D-6E23CF756F2E}">
      <dgm:prSet phldrT="[텍스트]" custT="1"/>
      <dgm:spPr>
        <a:gradFill rotWithShape="0">
          <a:gsLst>
            <a:gs pos="0">
              <a:srgbClr val="E2E2AA">
                <a:hueOff val="0"/>
                <a:satOff val="0"/>
                <a:lumOff val="0"/>
                <a:alphaOff val="0"/>
                <a:shade val="51000"/>
                <a:satMod val="130000"/>
              </a:srgbClr>
            </a:gs>
            <a:gs pos="80000">
              <a:srgbClr val="E2E2AA">
                <a:hueOff val="0"/>
                <a:satOff val="0"/>
                <a:lumOff val="0"/>
                <a:alphaOff val="0"/>
                <a:shade val="93000"/>
                <a:satMod val="130000"/>
              </a:srgbClr>
            </a:gs>
            <a:gs pos="100000">
              <a:srgbClr val="E2E2AA">
                <a:hueOff val="0"/>
                <a:satOff val="0"/>
                <a:lumOff val="0"/>
                <a:alphaOff val="0"/>
                <a:shade val="94000"/>
                <a:satMod val="135000"/>
              </a:srgbClr>
            </a:gs>
          </a:gsLst>
          <a:lin ang="162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pPr latinLnBrk="1"/>
          <a:r>
            <a:rPr lang="en-US" altLang="ko-KR" sz="600" dirty="0" smtClean="0">
              <a:solidFill>
                <a:srgbClr val="FFFFFF"/>
              </a:solidFill>
              <a:latin typeface="+mn-lt"/>
              <a:ea typeface="Arial Unicode MS" pitchFamily="50" charset="-127"/>
              <a:cs typeface="+mn-cs"/>
            </a:rPr>
            <a:t>GDEWS</a:t>
          </a:r>
          <a:endParaRPr lang="ko-KR" altLang="en-US" sz="600" dirty="0">
            <a:solidFill>
              <a:srgbClr val="FFFFFF"/>
            </a:solidFill>
            <a:latin typeface="+mn-lt"/>
            <a:ea typeface="Arial Unicode MS" pitchFamily="50" charset="-127"/>
            <a:cs typeface="+mn-cs"/>
          </a:endParaRPr>
        </a:p>
      </dgm:t>
    </dgm:pt>
    <dgm:pt modelId="{6C17FE35-71B4-4C89-8085-F599FACC34A5}" type="parTrans" cxnId="{0C6CB39C-F6D2-44A2-9910-5D521FA5E157}">
      <dgm:prSet/>
      <dgm:spPr/>
      <dgm:t>
        <a:bodyPr/>
        <a:lstStyle/>
        <a:p>
          <a:pPr latinLnBrk="1"/>
          <a:endParaRPr lang="ko-KR" altLang="en-US" sz="1800"/>
        </a:p>
      </dgm:t>
    </dgm:pt>
    <dgm:pt modelId="{E1EC3147-5B33-4817-A4B8-BE7D2BA3A2AA}" type="sibTrans" cxnId="{0C6CB39C-F6D2-44A2-9910-5D521FA5E157}">
      <dgm:prSet/>
      <dgm:spPr>
        <a:gradFill rotWithShape="0">
          <a:gsLst>
            <a:gs pos="0">
              <a:srgbClr val="E2E2AA">
                <a:hueOff val="0"/>
                <a:satOff val="0"/>
                <a:lumOff val="0"/>
                <a:alphaOff val="0"/>
                <a:shade val="51000"/>
                <a:satMod val="130000"/>
              </a:srgbClr>
            </a:gs>
            <a:gs pos="80000">
              <a:srgbClr val="E2E2AA">
                <a:hueOff val="0"/>
                <a:satOff val="0"/>
                <a:lumOff val="0"/>
                <a:alphaOff val="0"/>
                <a:shade val="93000"/>
                <a:satMod val="130000"/>
              </a:srgbClr>
            </a:gs>
            <a:gs pos="100000">
              <a:srgbClr val="E2E2AA">
                <a:hueOff val="0"/>
                <a:satOff val="0"/>
                <a:lumOff val="0"/>
                <a:alphaOff val="0"/>
                <a:shade val="94000"/>
                <a:satMod val="135000"/>
              </a:srgbClr>
            </a:gs>
          </a:gsLst>
          <a:lin ang="162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pPr latinLnBrk="1"/>
          <a:endParaRPr lang="ko-KR" altLang="en-US" sz="1800"/>
        </a:p>
      </dgm:t>
    </dgm:pt>
    <dgm:pt modelId="{B3E323BA-BC91-4BDF-AD98-49B9C2505E5F}">
      <dgm:prSet phldrT="[텍스트]" custT="1"/>
      <dgm:spPr>
        <a:gradFill rotWithShape="0">
          <a:gsLst>
            <a:gs pos="0">
              <a:srgbClr val="E2E2AA">
                <a:hueOff val="2400000"/>
                <a:satOff val="-9707"/>
                <a:lumOff val="-10850"/>
                <a:alphaOff val="0"/>
                <a:shade val="51000"/>
                <a:satMod val="130000"/>
              </a:srgbClr>
            </a:gs>
            <a:gs pos="80000">
              <a:srgbClr val="E2E2AA">
                <a:hueOff val="2400000"/>
                <a:satOff val="-9707"/>
                <a:lumOff val="-10850"/>
                <a:alphaOff val="0"/>
                <a:shade val="93000"/>
                <a:satMod val="130000"/>
              </a:srgbClr>
            </a:gs>
            <a:gs pos="100000">
              <a:srgbClr val="E2E2AA">
                <a:hueOff val="2400000"/>
                <a:satOff val="-9707"/>
                <a:lumOff val="-10850"/>
                <a:alphaOff val="0"/>
                <a:shade val="94000"/>
                <a:satMod val="135000"/>
              </a:srgbClr>
            </a:gs>
          </a:gsLst>
          <a:lin ang="162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pPr latinLnBrk="1"/>
          <a:r>
            <a:rPr lang="en-US" altLang="ko-KR" sz="600" dirty="0" smtClean="0">
              <a:solidFill>
                <a:srgbClr val="FFFFFF"/>
              </a:solidFill>
              <a:latin typeface="+mn-lt"/>
              <a:ea typeface="Arial Unicode MS" pitchFamily="50" charset="-127"/>
              <a:cs typeface="+mn-cs"/>
            </a:rPr>
            <a:t>GLUMS</a:t>
          </a:r>
          <a:endParaRPr lang="ko-KR" altLang="en-US" sz="600" dirty="0">
            <a:solidFill>
              <a:srgbClr val="FFFFFF"/>
            </a:solidFill>
            <a:latin typeface="+mn-lt"/>
            <a:ea typeface="Arial Unicode MS" pitchFamily="50" charset="-127"/>
            <a:cs typeface="+mn-cs"/>
          </a:endParaRPr>
        </a:p>
      </dgm:t>
    </dgm:pt>
    <dgm:pt modelId="{27D7A1CB-A124-4C09-8E90-9B102E14383D}" type="parTrans" cxnId="{9CDC6DBA-C4D3-4425-AFCB-2A674568469F}">
      <dgm:prSet/>
      <dgm:spPr/>
      <dgm:t>
        <a:bodyPr/>
        <a:lstStyle/>
        <a:p>
          <a:pPr latinLnBrk="1"/>
          <a:endParaRPr lang="ko-KR" altLang="en-US" sz="1800"/>
        </a:p>
      </dgm:t>
    </dgm:pt>
    <dgm:pt modelId="{EE9F198A-4D85-4F1E-A953-181856BEC8ED}" type="sibTrans" cxnId="{9CDC6DBA-C4D3-4425-AFCB-2A674568469F}">
      <dgm:prSet/>
      <dgm:spPr>
        <a:gradFill rotWithShape="0">
          <a:gsLst>
            <a:gs pos="0">
              <a:srgbClr val="E2E2AA">
                <a:hueOff val="2400000"/>
                <a:satOff val="-9707"/>
                <a:lumOff val="-10850"/>
                <a:alphaOff val="0"/>
                <a:shade val="51000"/>
                <a:satMod val="130000"/>
              </a:srgbClr>
            </a:gs>
            <a:gs pos="80000">
              <a:srgbClr val="E2E2AA">
                <a:hueOff val="2400000"/>
                <a:satOff val="-9707"/>
                <a:lumOff val="-10850"/>
                <a:alphaOff val="0"/>
                <a:shade val="93000"/>
                <a:satMod val="130000"/>
              </a:srgbClr>
            </a:gs>
            <a:gs pos="100000">
              <a:srgbClr val="E2E2AA">
                <a:hueOff val="2400000"/>
                <a:satOff val="-9707"/>
                <a:lumOff val="-10850"/>
                <a:alphaOff val="0"/>
                <a:shade val="94000"/>
                <a:satMod val="135000"/>
              </a:srgbClr>
            </a:gs>
          </a:gsLst>
          <a:lin ang="162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pPr latinLnBrk="1"/>
          <a:endParaRPr lang="ko-KR" altLang="en-US" sz="1800"/>
        </a:p>
      </dgm:t>
    </dgm:pt>
    <dgm:pt modelId="{E466C894-F09D-4486-A125-EB99F994D113}">
      <dgm:prSet phldrT="[텍스트]" custT="1"/>
      <dgm:spPr>
        <a:gradFill rotWithShape="0">
          <a:gsLst>
            <a:gs pos="0">
              <a:srgbClr val="E2E2AA">
                <a:hueOff val="4800000"/>
                <a:satOff val="-19415"/>
                <a:lumOff val="-21699"/>
                <a:alphaOff val="0"/>
                <a:shade val="51000"/>
                <a:satMod val="130000"/>
              </a:srgbClr>
            </a:gs>
            <a:gs pos="80000">
              <a:srgbClr val="E2E2AA">
                <a:hueOff val="4800000"/>
                <a:satOff val="-19415"/>
                <a:lumOff val="-21699"/>
                <a:alphaOff val="0"/>
                <a:shade val="93000"/>
                <a:satMod val="130000"/>
              </a:srgbClr>
            </a:gs>
            <a:gs pos="100000">
              <a:srgbClr val="E2E2AA">
                <a:hueOff val="4800000"/>
                <a:satOff val="-19415"/>
                <a:lumOff val="-21699"/>
                <a:alphaOff val="0"/>
                <a:shade val="94000"/>
                <a:satMod val="135000"/>
              </a:srgbClr>
            </a:gs>
          </a:gsLst>
          <a:lin ang="162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pPr latinLnBrk="1"/>
          <a:r>
            <a:rPr lang="en-US" altLang="ko-KR" sz="600" dirty="0" smtClean="0">
              <a:solidFill>
                <a:srgbClr val="FFFFFF"/>
              </a:solidFill>
              <a:latin typeface="+mn-lt"/>
              <a:ea typeface="Arial Unicode MS" pitchFamily="50" charset="-127"/>
              <a:cs typeface="+mn-cs"/>
            </a:rPr>
            <a:t>GWHAS</a:t>
          </a:r>
          <a:endParaRPr lang="ko-KR" altLang="en-US" sz="600" dirty="0">
            <a:solidFill>
              <a:srgbClr val="FFFFFF"/>
            </a:solidFill>
            <a:latin typeface="+mn-lt"/>
            <a:ea typeface="Arial Unicode MS" pitchFamily="50" charset="-127"/>
            <a:cs typeface="+mn-cs"/>
          </a:endParaRPr>
        </a:p>
      </dgm:t>
    </dgm:pt>
    <dgm:pt modelId="{5B1ABC16-BA69-47FB-A973-0BA20C5C23CA}" type="parTrans" cxnId="{2F3DF4CD-408E-4845-BBF2-EA03D2A2DBB7}">
      <dgm:prSet/>
      <dgm:spPr/>
      <dgm:t>
        <a:bodyPr/>
        <a:lstStyle/>
        <a:p>
          <a:pPr latinLnBrk="1"/>
          <a:endParaRPr lang="ko-KR" altLang="en-US" sz="1800"/>
        </a:p>
      </dgm:t>
    </dgm:pt>
    <dgm:pt modelId="{B118111E-BB65-4140-9C44-C75DF52DC8C8}" type="sibTrans" cxnId="{2F3DF4CD-408E-4845-BBF2-EA03D2A2DBB7}">
      <dgm:prSet/>
      <dgm:spPr>
        <a:gradFill rotWithShape="0">
          <a:gsLst>
            <a:gs pos="0">
              <a:srgbClr val="E2E2AA">
                <a:hueOff val="4800000"/>
                <a:satOff val="-19415"/>
                <a:lumOff val="-21699"/>
                <a:alphaOff val="0"/>
                <a:shade val="51000"/>
                <a:satMod val="130000"/>
              </a:srgbClr>
            </a:gs>
            <a:gs pos="80000">
              <a:srgbClr val="E2E2AA">
                <a:hueOff val="4800000"/>
                <a:satOff val="-19415"/>
                <a:lumOff val="-21699"/>
                <a:alphaOff val="0"/>
                <a:shade val="93000"/>
                <a:satMod val="130000"/>
              </a:srgbClr>
            </a:gs>
            <a:gs pos="100000">
              <a:srgbClr val="E2E2AA">
                <a:hueOff val="4800000"/>
                <a:satOff val="-19415"/>
                <a:lumOff val="-21699"/>
                <a:alphaOff val="0"/>
                <a:shade val="94000"/>
                <a:satMod val="135000"/>
              </a:srgbClr>
            </a:gs>
          </a:gsLst>
          <a:lin ang="162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pPr latinLnBrk="1"/>
          <a:endParaRPr lang="ko-KR" altLang="en-US" sz="1800"/>
        </a:p>
      </dgm:t>
    </dgm:pt>
    <dgm:pt modelId="{4E9444B3-BC49-4FB8-9724-3C1121965387}">
      <dgm:prSet phldrT="[텍스트]" custT="1"/>
      <dgm:spPr>
        <a:gradFill rotWithShape="0">
          <a:gsLst>
            <a:gs pos="0">
              <a:srgbClr val="E2E2AA">
                <a:hueOff val="7200000"/>
                <a:satOff val="-29122"/>
                <a:lumOff val="-32549"/>
                <a:alphaOff val="0"/>
                <a:shade val="51000"/>
                <a:satMod val="130000"/>
              </a:srgbClr>
            </a:gs>
            <a:gs pos="80000">
              <a:srgbClr val="E2E2AA">
                <a:hueOff val="7200000"/>
                <a:satOff val="-29122"/>
                <a:lumOff val="-32549"/>
                <a:alphaOff val="0"/>
                <a:shade val="93000"/>
                <a:satMod val="130000"/>
              </a:srgbClr>
            </a:gs>
            <a:gs pos="100000">
              <a:srgbClr val="E2E2AA">
                <a:hueOff val="7200000"/>
                <a:satOff val="-29122"/>
                <a:lumOff val="-32549"/>
                <a:alphaOff val="0"/>
                <a:shade val="94000"/>
                <a:satMod val="135000"/>
              </a:srgbClr>
            </a:gs>
          </a:gsLst>
          <a:lin ang="162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pPr latinLnBrk="1"/>
          <a:r>
            <a:rPr lang="en-US" altLang="ko-KR" sz="600" b="1" dirty="0" smtClean="0">
              <a:solidFill>
                <a:srgbClr val="FF0000"/>
              </a:solidFill>
              <a:effectLst>
                <a:outerShdw blurRad="38100" dist="38100" dir="2700000" algn="tl">
                  <a:srgbClr val="000000">
                    <a:alpha val="43137"/>
                  </a:srgbClr>
                </a:outerShdw>
              </a:effectLst>
              <a:latin typeface="+mn-lt"/>
              <a:ea typeface="Arial Unicode MS" pitchFamily="50" charset="-127"/>
              <a:cs typeface="+mn-cs"/>
            </a:rPr>
            <a:t>GAPON</a:t>
          </a:r>
          <a:endParaRPr lang="ko-KR" altLang="en-US" sz="600" b="1" dirty="0">
            <a:solidFill>
              <a:srgbClr val="FF0000"/>
            </a:solidFill>
            <a:effectLst>
              <a:outerShdw blurRad="38100" dist="38100" dir="2700000" algn="tl">
                <a:srgbClr val="000000">
                  <a:alpha val="43137"/>
                </a:srgbClr>
              </a:outerShdw>
            </a:effectLst>
            <a:latin typeface="+mn-lt"/>
            <a:ea typeface="Arial Unicode MS" pitchFamily="50" charset="-127"/>
            <a:cs typeface="+mn-cs"/>
          </a:endParaRPr>
        </a:p>
      </dgm:t>
    </dgm:pt>
    <dgm:pt modelId="{00E0E7C1-B595-4DAE-ABAF-18D2E27E0FE7}" type="parTrans" cxnId="{9D2E7AD2-B39A-44F5-98A4-19DDC3413ED7}">
      <dgm:prSet/>
      <dgm:spPr/>
      <dgm:t>
        <a:bodyPr/>
        <a:lstStyle/>
        <a:p>
          <a:pPr latinLnBrk="1"/>
          <a:endParaRPr lang="ko-KR" altLang="en-US" sz="1800"/>
        </a:p>
      </dgm:t>
    </dgm:pt>
    <dgm:pt modelId="{D29E0075-6CAB-4828-8A5B-5BE03D0B27D6}" type="sibTrans" cxnId="{9D2E7AD2-B39A-44F5-98A4-19DDC3413ED7}">
      <dgm:prSet/>
      <dgm:spPr>
        <a:gradFill rotWithShape="0">
          <a:gsLst>
            <a:gs pos="0">
              <a:srgbClr val="E2E2AA">
                <a:hueOff val="7200000"/>
                <a:satOff val="-29122"/>
                <a:lumOff val="-32549"/>
                <a:alphaOff val="0"/>
                <a:shade val="51000"/>
                <a:satMod val="130000"/>
              </a:srgbClr>
            </a:gs>
            <a:gs pos="80000">
              <a:srgbClr val="E2E2AA">
                <a:hueOff val="7200000"/>
                <a:satOff val="-29122"/>
                <a:lumOff val="-32549"/>
                <a:alphaOff val="0"/>
                <a:shade val="93000"/>
                <a:satMod val="130000"/>
              </a:srgbClr>
            </a:gs>
            <a:gs pos="100000">
              <a:srgbClr val="E2E2AA">
                <a:hueOff val="7200000"/>
                <a:satOff val="-29122"/>
                <a:lumOff val="-32549"/>
                <a:alphaOff val="0"/>
                <a:shade val="94000"/>
                <a:satMod val="135000"/>
              </a:srgbClr>
            </a:gs>
          </a:gsLst>
          <a:lin ang="16200000" scaled="0"/>
        </a:grad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pPr latinLnBrk="1"/>
          <a:endParaRPr lang="ko-KR" altLang="en-US" sz="1800"/>
        </a:p>
      </dgm:t>
    </dgm:pt>
    <dgm:pt modelId="{96EC5DD4-0DBA-42BC-AFD0-F304DC90EC7C}" type="pres">
      <dgm:prSet presAssocID="{E1F74D97-B450-433C-B9B5-C195AA743EEA}" presName="Name0" presStyleCnt="0">
        <dgm:presLayoutVars>
          <dgm:chMax val="1"/>
          <dgm:dir/>
          <dgm:animLvl val="ctr"/>
          <dgm:resizeHandles val="exact"/>
        </dgm:presLayoutVars>
      </dgm:prSet>
      <dgm:spPr/>
      <dgm:t>
        <a:bodyPr/>
        <a:lstStyle/>
        <a:p>
          <a:pPr latinLnBrk="1"/>
          <a:endParaRPr lang="ko-KR" altLang="en-US"/>
        </a:p>
      </dgm:t>
    </dgm:pt>
    <dgm:pt modelId="{CCA44637-C4ED-4530-B684-49C7ED9E2DED}" type="pres">
      <dgm:prSet presAssocID="{E440BAFA-8AD5-434E-9496-558FC6E498B1}" presName="centerShape" presStyleLbl="node0" presStyleIdx="0" presStyleCnt="1"/>
      <dgm:spPr>
        <a:xfrm>
          <a:off x="2328416" y="1312416"/>
          <a:ext cx="1439167" cy="1439167"/>
        </a:xfrm>
        <a:prstGeom prst="ellipse">
          <a:avLst/>
        </a:prstGeom>
      </dgm:spPr>
      <dgm:t>
        <a:bodyPr/>
        <a:lstStyle/>
        <a:p>
          <a:pPr latinLnBrk="1"/>
          <a:endParaRPr lang="ko-KR" altLang="en-US"/>
        </a:p>
      </dgm:t>
    </dgm:pt>
    <dgm:pt modelId="{73517914-798E-477C-AD5E-9885ACBA1012}" type="pres">
      <dgm:prSet presAssocID="{013E3B0D-5828-48BB-AC3D-6E23CF756F2E}" presName="node" presStyleLbl="node1" presStyleIdx="0" presStyleCnt="4">
        <dgm:presLayoutVars>
          <dgm:bulletEnabled val="1"/>
        </dgm:presLayoutVars>
      </dgm:prSet>
      <dgm:spPr>
        <a:xfrm>
          <a:off x="2544291" y="1843"/>
          <a:ext cx="1007417" cy="1007417"/>
        </a:xfrm>
        <a:prstGeom prst="ellipse">
          <a:avLst/>
        </a:prstGeom>
      </dgm:spPr>
      <dgm:t>
        <a:bodyPr/>
        <a:lstStyle/>
        <a:p>
          <a:pPr latinLnBrk="1"/>
          <a:endParaRPr lang="ko-KR" altLang="en-US"/>
        </a:p>
      </dgm:t>
    </dgm:pt>
    <dgm:pt modelId="{1634D371-4319-4DFB-9522-DE44F79F7860}" type="pres">
      <dgm:prSet presAssocID="{013E3B0D-5828-48BB-AC3D-6E23CF756F2E}" presName="dummy" presStyleCnt="0"/>
      <dgm:spPr>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endParaRPr lang="en-US"/>
        </a:p>
      </dgm:t>
    </dgm:pt>
    <dgm:pt modelId="{32EDE52C-B35E-4A8B-9651-4A39718AB7DA}" type="pres">
      <dgm:prSet presAssocID="{E1EC3147-5B33-4817-A4B8-BE7D2BA3A2AA}" presName="sibTrans" presStyleLbl="sibTrans2D1" presStyleIdx="0" presStyleCnt="4"/>
      <dgm:spPr>
        <a:xfrm>
          <a:off x="1485285" y="469285"/>
          <a:ext cx="3125428" cy="3125428"/>
        </a:xfrm>
        <a:prstGeom prst="blockArc">
          <a:avLst>
            <a:gd name="adj1" fmla="val 16200000"/>
            <a:gd name="adj2" fmla="val 0"/>
            <a:gd name="adj3" fmla="val 4642"/>
          </a:avLst>
        </a:prstGeom>
      </dgm:spPr>
      <dgm:t>
        <a:bodyPr/>
        <a:lstStyle/>
        <a:p>
          <a:pPr latinLnBrk="1"/>
          <a:endParaRPr lang="ko-KR" altLang="en-US"/>
        </a:p>
      </dgm:t>
    </dgm:pt>
    <dgm:pt modelId="{5C721657-984B-410F-BC68-679C30DC56F8}" type="pres">
      <dgm:prSet presAssocID="{B3E323BA-BC91-4BDF-AD98-49B9C2505E5F}" presName="node" presStyleLbl="node1" presStyleIdx="1" presStyleCnt="4">
        <dgm:presLayoutVars>
          <dgm:bulletEnabled val="1"/>
        </dgm:presLayoutVars>
      </dgm:prSet>
      <dgm:spPr>
        <a:xfrm>
          <a:off x="4070738" y="1528291"/>
          <a:ext cx="1007417" cy="1007417"/>
        </a:xfrm>
        <a:prstGeom prst="ellipse">
          <a:avLst/>
        </a:prstGeom>
      </dgm:spPr>
      <dgm:t>
        <a:bodyPr/>
        <a:lstStyle/>
        <a:p>
          <a:pPr latinLnBrk="1"/>
          <a:endParaRPr lang="ko-KR" altLang="en-US"/>
        </a:p>
      </dgm:t>
    </dgm:pt>
    <dgm:pt modelId="{AD202D2F-D1EF-48FE-B071-B1DE81E57BE1}" type="pres">
      <dgm:prSet presAssocID="{B3E323BA-BC91-4BDF-AD98-49B9C2505E5F}" presName="dummy" presStyleCnt="0"/>
      <dgm:spPr>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endParaRPr lang="en-US"/>
        </a:p>
      </dgm:t>
    </dgm:pt>
    <dgm:pt modelId="{AC9ACB4F-348D-4862-9466-1BEEC877E424}" type="pres">
      <dgm:prSet presAssocID="{EE9F198A-4D85-4F1E-A953-181856BEC8ED}" presName="sibTrans" presStyleLbl="sibTrans2D1" presStyleIdx="1" presStyleCnt="4"/>
      <dgm:spPr>
        <a:xfrm>
          <a:off x="1485285" y="469285"/>
          <a:ext cx="3125428" cy="3125428"/>
        </a:xfrm>
        <a:prstGeom prst="blockArc">
          <a:avLst>
            <a:gd name="adj1" fmla="val 0"/>
            <a:gd name="adj2" fmla="val 5400000"/>
            <a:gd name="adj3" fmla="val 4642"/>
          </a:avLst>
        </a:prstGeom>
      </dgm:spPr>
      <dgm:t>
        <a:bodyPr/>
        <a:lstStyle/>
        <a:p>
          <a:pPr latinLnBrk="1"/>
          <a:endParaRPr lang="ko-KR" altLang="en-US"/>
        </a:p>
      </dgm:t>
    </dgm:pt>
    <dgm:pt modelId="{41FD4D18-32ED-49D1-A973-5BCA3266552A}" type="pres">
      <dgm:prSet presAssocID="{E466C894-F09D-4486-A125-EB99F994D113}" presName="node" presStyleLbl="node1" presStyleIdx="2" presStyleCnt="4">
        <dgm:presLayoutVars>
          <dgm:bulletEnabled val="1"/>
        </dgm:presLayoutVars>
      </dgm:prSet>
      <dgm:spPr>
        <a:xfrm>
          <a:off x="2544291" y="3054738"/>
          <a:ext cx="1007417" cy="1007417"/>
        </a:xfrm>
        <a:prstGeom prst="ellipse">
          <a:avLst/>
        </a:prstGeom>
      </dgm:spPr>
      <dgm:t>
        <a:bodyPr/>
        <a:lstStyle/>
        <a:p>
          <a:pPr latinLnBrk="1"/>
          <a:endParaRPr lang="ko-KR" altLang="en-US"/>
        </a:p>
      </dgm:t>
    </dgm:pt>
    <dgm:pt modelId="{0EDDA0E0-2F27-41A4-A88E-6280BA4F5BB2}" type="pres">
      <dgm:prSet presAssocID="{E466C894-F09D-4486-A125-EB99F994D113}" presName="dummy" presStyleCnt="0"/>
      <dgm:spPr>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endParaRPr lang="en-US"/>
        </a:p>
      </dgm:t>
    </dgm:pt>
    <dgm:pt modelId="{88C22D10-F251-434F-BBBC-2ABA3230545A}" type="pres">
      <dgm:prSet presAssocID="{B118111E-BB65-4140-9C44-C75DF52DC8C8}" presName="sibTrans" presStyleLbl="sibTrans2D1" presStyleIdx="2" presStyleCnt="4"/>
      <dgm:spPr>
        <a:xfrm>
          <a:off x="1485285" y="469285"/>
          <a:ext cx="3125428" cy="3125428"/>
        </a:xfrm>
        <a:prstGeom prst="blockArc">
          <a:avLst>
            <a:gd name="adj1" fmla="val 5400000"/>
            <a:gd name="adj2" fmla="val 10800000"/>
            <a:gd name="adj3" fmla="val 4642"/>
          </a:avLst>
        </a:prstGeom>
      </dgm:spPr>
      <dgm:t>
        <a:bodyPr/>
        <a:lstStyle/>
        <a:p>
          <a:pPr latinLnBrk="1"/>
          <a:endParaRPr lang="ko-KR" altLang="en-US"/>
        </a:p>
      </dgm:t>
    </dgm:pt>
    <dgm:pt modelId="{106B0E2B-8483-4ADB-9429-900B2C24CD58}" type="pres">
      <dgm:prSet presAssocID="{4E9444B3-BC49-4FB8-9724-3C1121965387}" presName="node" presStyleLbl="node1" presStyleIdx="3" presStyleCnt="4">
        <dgm:presLayoutVars>
          <dgm:bulletEnabled val="1"/>
        </dgm:presLayoutVars>
      </dgm:prSet>
      <dgm:spPr>
        <a:xfrm>
          <a:off x="1017843" y="1528291"/>
          <a:ext cx="1007417" cy="1007417"/>
        </a:xfrm>
        <a:prstGeom prst="ellipse">
          <a:avLst/>
        </a:prstGeom>
      </dgm:spPr>
      <dgm:t>
        <a:bodyPr/>
        <a:lstStyle/>
        <a:p>
          <a:pPr latinLnBrk="1"/>
          <a:endParaRPr lang="ko-KR" altLang="en-US"/>
        </a:p>
      </dgm:t>
    </dgm:pt>
    <dgm:pt modelId="{C0F0AE49-A7D6-4C87-A8FB-5BC6CA0FB77F}" type="pres">
      <dgm:prSet presAssocID="{4E9444B3-BC49-4FB8-9724-3C1121965387}" presName="dummy" presStyleCnt="0"/>
      <dgm:spPr>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gm:spPr>
      <dgm:t>
        <a:bodyPr/>
        <a:lstStyle/>
        <a:p>
          <a:endParaRPr lang="en-US"/>
        </a:p>
      </dgm:t>
    </dgm:pt>
    <dgm:pt modelId="{2BBF63BA-04D2-46E6-B4E8-E79ECEAC0A96}" type="pres">
      <dgm:prSet presAssocID="{D29E0075-6CAB-4828-8A5B-5BE03D0B27D6}" presName="sibTrans" presStyleLbl="sibTrans2D1" presStyleIdx="3" presStyleCnt="4"/>
      <dgm:spPr>
        <a:xfrm>
          <a:off x="1485285" y="469285"/>
          <a:ext cx="3125428" cy="3125428"/>
        </a:xfrm>
        <a:prstGeom prst="blockArc">
          <a:avLst>
            <a:gd name="adj1" fmla="val 10800000"/>
            <a:gd name="adj2" fmla="val 16200000"/>
            <a:gd name="adj3" fmla="val 4642"/>
          </a:avLst>
        </a:prstGeom>
      </dgm:spPr>
      <dgm:t>
        <a:bodyPr/>
        <a:lstStyle/>
        <a:p>
          <a:pPr latinLnBrk="1"/>
          <a:endParaRPr lang="ko-KR" altLang="en-US"/>
        </a:p>
      </dgm:t>
    </dgm:pt>
  </dgm:ptLst>
  <dgm:cxnLst>
    <dgm:cxn modelId="{089C5AB8-C2EB-4AB8-8CFD-F109B4672DFE}" type="presOf" srcId="{E466C894-F09D-4486-A125-EB99F994D113}" destId="{41FD4D18-32ED-49D1-A973-5BCA3266552A}" srcOrd="0" destOrd="0" presId="urn:microsoft.com/office/officeart/2005/8/layout/radial6"/>
    <dgm:cxn modelId="{0C6CB39C-F6D2-44A2-9910-5D521FA5E157}" srcId="{E440BAFA-8AD5-434E-9496-558FC6E498B1}" destId="{013E3B0D-5828-48BB-AC3D-6E23CF756F2E}" srcOrd="0" destOrd="0" parTransId="{6C17FE35-71B4-4C89-8085-F599FACC34A5}" sibTransId="{E1EC3147-5B33-4817-A4B8-BE7D2BA3A2AA}"/>
    <dgm:cxn modelId="{EF5503A5-A1F4-46BB-97C9-A506277F4F48}" type="presOf" srcId="{EE9F198A-4D85-4F1E-A953-181856BEC8ED}" destId="{AC9ACB4F-348D-4862-9466-1BEEC877E424}" srcOrd="0" destOrd="0" presId="urn:microsoft.com/office/officeart/2005/8/layout/radial6"/>
    <dgm:cxn modelId="{9D2E7AD2-B39A-44F5-98A4-19DDC3413ED7}" srcId="{E440BAFA-8AD5-434E-9496-558FC6E498B1}" destId="{4E9444B3-BC49-4FB8-9724-3C1121965387}" srcOrd="3" destOrd="0" parTransId="{00E0E7C1-B595-4DAE-ABAF-18D2E27E0FE7}" sibTransId="{D29E0075-6CAB-4828-8A5B-5BE03D0B27D6}"/>
    <dgm:cxn modelId="{8201461C-A230-4EFE-A964-175E32F2EF75}" srcId="{E1F74D97-B450-433C-B9B5-C195AA743EEA}" destId="{E440BAFA-8AD5-434E-9496-558FC6E498B1}" srcOrd="0" destOrd="0" parTransId="{63E04349-D7F6-4B0E-BB2D-FE786FBF81B6}" sibTransId="{8D39E682-9F77-47E9-9B18-8F826A55D166}"/>
    <dgm:cxn modelId="{BB4D901C-1C00-4E8A-8AA3-1EFCFBD372BC}" type="presOf" srcId="{4E9444B3-BC49-4FB8-9724-3C1121965387}" destId="{106B0E2B-8483-4ADB-9429-900B2C24CD58}" srcOrd="0" destOrd="0" presId="urn:microsoft.com/office/officeart/2005/8/layout/radial6"/>
    <dgm:cxn modelId="{2F3DF4CD-408E-4845-BBF2-EA03D2A2DBB7}" srcId="{E440BAFA-8AD5-434E-9496-558FC6E498B1}" destId="{E466C894-F09D-4486-A125-EB99F994D113}" srcOrd="2" destOrd="0" parTransId="{5B1ABC16-BA69-47FB-A973-0BA20C5C23CA}" sibTransId="{B118111E-BB65-4140-9C44-C75DF52DC8C8}"/>
    <dgm:cxn modelId="{6AAD7034-1F5C-49A8-9BF2-92D97B6BF2A4}" type="presOf" srcId="{E440BAFA-8AD5-434E-9496-558FC6E498B1}" destId="{CCA44637-C4ED-4530-B684-49C7ED9E2DED}" srcOrd="0" destOrd="0" presId="urn:microsoft.com/office/officeart/2005/8/layout/radial6"/>
    <dgm:cxn modelId="{066C6D47-8277-40EE-9125-E2377B9CBCD5}" type="presOf" srcId="{B3E323BA-BC91-4BDF-AD98-49B9C2505E5F}" destId="{5C721657-984B-410F-BC68-679C30DC56F8}" srcOrd="0" destOrd="0" presId="urn:microsoft.com/office/officeart/2005/8/layout/radial6"/>
    <dgm:cxn modelId="{0CEA2ADA-DDB9-45F0-9432-C0B972133361}" type="presOf" srcId="{D29E0075-6CAB-4828-8A5B-5BE03D0B27D6}" destId="{2BBF63BA-04D2-46E6-B4E8-E79ECEAC0A96}" srcOrd="0" destOrd="0" presId="urn:microsoft.com/office/officeart/2005/8/layout/radial6"/>
    <dgm:cxn modelId="{9CDC6DBA-C4D3-4425-AFCB-2A674568469F}" srcId="{E440BAFA-8AD5-434E-9496-558FC6E498B1}" destId="{B3E323BA-BC91-4BDF-AD98-49B9C2505E5F}" srcOrd="1" destOrd="0" parTransId="{27D7A1CB-A124-4C09-8E90-9B102E14383D}" sibTransId="{EE9F198A-4D85-4F1E-A953-181856BEC8ED}"/>
    <dgm:cxn modelId="{B30C35BF-9B2B-458B-AAED-B182FEEA4326}" type="presOf" srcId="{B118111E-BB65-4140-9C44-C75DF52DC8C8}" destId="{88C22D10-F251-434F-BBBC-2ABA3230545A}" srcOrd="0" destOrd="0" presId="urn:microsoft.com/office/officeart/2005/8/layout/radial6"/>
    <dgm:cxn modelId="{7DA53106-284F-4B58-8C17-48EEE43E70E3}" type="presOf" srcId="{E1F74D97-B450-433C-B9B5-C195AA743EEA}" destId="{96EC5DD4-0DBA-42BC-AFD0-F304DC90EC7C}" srcOrd="0" destOrd="0" presId="urn:microsoft.com/office/officeart/2005/8/layout/radial6"/>
    <dgm:cxn modelId="{E0EC4755-7535-42C9-80C4-C5056959D6AB}" type="presOf" srcId="{E1EC3147-5B33-4817-A4B8-BE7D2BA3A2AA}" destId="{32EDE52C-B35E-4A8B-9651-4A39718AB7DA}" srcOrd="0" destOrd="0" presId="urn:microsoft.com/office/officeart/2005/8/layout/radial6"/>
    <dgm:cxn modelId="{86053FBB-8FAC-492E-B168-85221905F072}" type="presOf" srcId="{013E3B0D-5828-48BB-AC3D-6E23CF756F2E}" destId="{73517914-798E-477C-AD5E-9885ACBA1012}" srcOrd="0" destOrd="0" presId="urn:microsoft.com/office/officeart/2005/8/layout/radial6"/>
    <dgm:cxn modelId="{5C35EBD0-79C1-4EF0-B167-6C4043E289A5}" type="presParOf" srcId="{96EC5DD4-0DBA-42BC-AFD0-F304DC90EC7C}" destId="{CCA44637-C4ED-4530-B684-49C7ED9E2DED}" srcOrd="0" destOrd="0" presId="urn:microsoft.com/office/officeart/2005/8/layout/radial6"/>
    <dgm:cxn modelId="{752CD051-DEA9-4E0A-AD6C-D497FE64BA07}" type="presParOf" srcId="{96EC5DD4-0DBA-42BC-AFD0-F304DC90EC7C}" destId="{73517914-798E-477C-AD5E-9885ACBA1012}" srcOrd="1" destOrd="0" presId="urn:microsoft.com/office/officeart/2005/8/layout/radial6"/>
    <dgm:cxn modelId="{AF696E95-B81F-42F0-AA95-C1CE2613BC5D}" type="presParOf" srcId="{96EC5DD4-0DBA-42BC-AFD0-F304DC90EC7C}" destId="{1634D371-4319-4DFB-9522-DE44F79F7860}" srcOrd="2" destOrd="0" presId="urn:microsoft.com/office/officeart/2005/8/layout/radial6"/>
    <dgm:cxn modelId="{1F13C26D-8319-4634-B593-120FFAF64640}" type="presParOf" srcId="{96EC5DD4-0DBA-42BC-AFD0-F304DC90EC7C}" destId="{32EDE52C-B35E-4A8B-9651-4A39718AB7DA}" srcOrd="3" destOrd="0" presId="urn:microsoft.com/office/officeart/2005/8/layout/radial6"/>
    <dgm:cxn modelId="{0DC578AF-B76C-4332-98B0-228BBEE6DA37}" type="presParOf" srcId="{96EC5DD4-0DBA-42BC-AFD0-F304DC90EC7C}" destId="{5C721657-984B-410F-BC68-679C30DC56F8}" srcOrd="4" destOrd="0" presId="urn:microsoft.com/office/officeart/2005/8/layout/radial6"/>
    <dgm:cxn modelId="{23DEA1D5-8831-4812-847A-56A7E4E7385F}" type="presParOf" srcId="{96EC5DD4-0DBA-42BC-AFD0-F304DC90EC7C}" destId="{AD202D2F-D1EF-48FE-B071-B1DE81E57BE1}" srcOrd="5" destOrd="0" presId="urn:microsoft.com/office/officeart/2005/8/layout/radial6"/>
    <dgm:cxn modelId="{35CE84EB-9E18-467A-AC53-701186BBF019}" type="presParOf" srcId="{96EC5DD4-0DBA-42BC-AFD0-F304DC90EC7C}" destId="{AC9ACB4F-348D-4862-9466-1BEEC877E424}" srcOrd="6" destOrd="0" presId="urn:microsoft.com/office/officeart/2005/8/layout/radial6"/>
    <dgm:cxn modelId="{8CA14953-8464-4170-90FC-B0952A52C73D}" type="presParOf" srcId="{96EC5DD4-0DBA-42BC-AFD0-F304DC90EC7C}" destId="{41FD4D18-32ED-49D1-A973-5BCA3266552A}" srcOrd="7" destOrd="0" presId="urn:microsoft.com/office/officeart/2005/8/layout/radial6"/>
    <dgm:cxn modelId="{BCCF9A75-645A-452B-B5AD-38AFD8188F1D}" type="presParOf" srcId="{96EC5DD4-0DBA-42BC-AFD0-F304DC90EC7C}" destId="{0EDDA0E0-2F27-41A4-A88E-6280BA4F5BB2}" srcOrd="8" destOrd="0" presId="urn:microsoft.com/office/officeart/2005/8/layout/radial6"/>
    <dgm:cxn modelId="{7C46DA23-35F9-466B-B07B-62E1CE6C3D6F}" type="presParOf" srcId="{96EC5DD4-0DBA-42BC-AFD0-F304DC90EC7C}" destId="{88C22D10-F251-434F-BBBC-2ABA3230545A}" srcOrd="9" destOrd="0" presId="urn:microsoft.com/office/officeart/2005/8/layout/radial6"/>
    <dgm:cxn modelId="{94AF707E-B86E-4685-8A15-3EEC895EB9DF}" type="presParOf" srcId="{96EC5DD4-0DBA-42BC-AFD0-F304DC90EC7C}" destId="{106B0E2B-8483-4ADB-9429-900B2C24CD58}" srcOrd="10" destOrd="0" presId="urn:microsoft.com/office/officeart/2005/8/layout/radial6"/>
    <dgm:cxn modelId="{5CB0BBBB-CFA2-4FDF-ABD0-1B0FAEC834C4}" type="presParOf" srcId="{96EC5DD4-0DBA-42BC-AFD0-F304DC90EC7C}" destId="{C0F0AE49-A7D6-4C87-A8FB-5BC6CA0FB77F}" srcOrd="11" destOrd="0" presId="urn:microsoft.com/office/officeart/2005/8/layout/radial6"/>
    <dgm:cxn modelId="{C5D05AC6-BBAA-4EA8-BAD3-4CCC24049803}" type="presParOf" srcId="{96EC5DD4-0DBA-42BC-AFD0-F304DC90EC7C}" destId="{2BBF63BA-04D2-46E6-B4E8-E79ECEAC0A96}" srcOrd="12" destOrd="0" presId="urn:microsoft.com/office/officeart/2005/8/layout/radial6"/>
  </dgm:cxnLst>
  <dgm:bg/>
  <dgm:whole/>
  <dgm:extLst>
    <a:ext uri="http://schemas.microsoft.com/office/drawing/2008/diagram">
      <dsp:dataModelExt xmlns:dsp="http://schemas.microsoft.com/office/drawing/2008/diagram" relId="rId3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89BFAFE-0BE3-4984-B22D-D2746302E6EA}" type="doc">
      <dgm:prSet loTypeId="urn:microsoft.com/office/officeart/2011/layout/HexagonRadial#4" loCatId="cycle" qsTypeId="urn:microsoft.com/office/officeart/2005/8/quickstyle/simple5" qsCatId="simple" csTypeId="urn:microsoft.com/office/officeart/2005/8/colors/colorful2" csCatId="colorful" phldr="1"/>
      <dgm:spPr/>
      <dgm:t>
        <a:bodyPr/>
        <a:lstStyle/>
        <a:p>
          <a:endParaRPr lang="zh-CN" altLang="en-US"/>
        </a:p>
      </dgm:t>
    </dgm:pt>
    <dgm:pt modelId="{2BF73FA0-2FE7-4036-95AA-FE5E775DD278}">
      <dgm:prSet phldrT="[文本]" custT="1"/>
      <dgm:spPr/>
      <dgm:t>
        <a:bodyPr/>
        <a:lstStyle/>
        <a:p>
          <a:r>
            <a:rPr lang="en-US" altLang="zh-CN" sz="1200" b="1" dirty="0" smtClean="0">
              <a:solidFill>
                <a:srgbClr val="0070C0"/>
              </a:solidFill>
              <a:effectLst>
                <a:outerShdw blurRad="38100" dist="38100" dir="2700000" algn="tl">
                  <a:srgbClr val="000000">
                    <a:alpha val="43137"/>
                  </a:srgbClr>
                </a:outerShdw>
              </a:effectLst>
            </a:rPr>
            <a:t>KISTI</a:t>
          </a:r>
        </a:p>
        <a:p>
          <a:r>
            <a:rPr lang="en-US" altLang="zh-CN" sz="1100" b="1" dirty="0" smtClean="0">
              <a:solidFill>
                <a:srgbClr val="FF0000"/>
              </a:solidFill>
              <a:effectLst>
                <a:outerShdw blurRad="38100" dist="38100" dir="2700000" algn="tl">
                  <a:srgbClr val="000000">
                    <a:alpha val="43137"/>
                  </a:srgbClr>
                </a:outerShdw>
              </a:effectLst>
            </a:rPr>
            <a:t>Science DMZ</a:t>
          </a:r>
        </a:p>
        <a:p>
          <a:r>
            <a:rPr lang="en-US" altLang="zh-CN" sz="1200" b="1" dirty="0" smtClean="0">
              <a:solidFill>
                <a:srgbClr val="FFFF00"/>
              </a:solidFill>
              <a:effectLst>
                <a:outerShdw blurRad="38100" dist="38100" dir="2700000" algn="tl">
                  <a:srgbClr val="000000">
                    <a:alpha val="43137"/>
                  </a:srgbClr>
                </a:outerShdw>
              </a:effectLst>
            </a:rPr>
            <a:t>WAMIS</a:t>
          </a:r>
          <a:endParaRPr lang="zh-CN" altLang="en-US" sz="1200" b="1" dirty="0">
            <a:solidFill>
              <a:srgbClr val="FFFF00"/>
            </a:solidFill>
            <a:effectLst>
              <a:outerShdw blurRad="38100" dist="38100" dir="2700000" algn="tl">
                <a:srgbClr val="000000">
                  <a:alpha val="43137"/>
                </a:srgbClr>
              </a:outerShdw>
            </a:effectLst>
          </a:endParaRPr>
        </a:p>
      </dgm:t>
    </dgm:pt>
    <dgm:pt modelId="{7A0564C8-B373-4DB1-ADEE-F4610CFE5539}" type="parTrans" cxnId="{42A03FF0-9A72-47C0-BF49-8C8324F3983F}">
      <dgm:prSet/>
      <dgm:spPr/>
      <dgm:t>
        <a:bodyPr/>
        <a:lstStyle/>
        <a:p>
          <a:endParaRPr lang="zh-CN" altLang="en-US" sz="1000"/>
        </a:p>
      </dgm:t>
    </dgm:pt>
    <dgm:pt modelId="{F6FF840D-6551-42D2-A038-0EC06CF612DB}" type="sibTrans" cxnId="{42A03FF0-9A72-47C0-BF49-8C8324F3983F}">
      <dgm:prSet/>
      <dgm:spPr/>
      <dgm:t>
        <a:bodyPr/>
        <a:lstStyle/>
        <a:p>
          <a:endParaRPr lang="zh-CN" altLang="en-US" sz="1000"/>
        </a:p>
      </dgm:t>
    </dgm:pt>
    <dgm:pt modelId="{54E4EA38-EAFD-48C3-A0D4-0ED7A767D5E3}">
      <dgm:prSet phldrT="[文本]" custT="1"/>
      <dgm:spPr>
        <a:solidFill>
          <a:schemeClr val="accent2">
            <a:lumMod val="60000"/>
            <a:lumOff val="40000"/>
          </a:schemeClr>
        </a:solidFill>
      </dgm:spPr>
      <dgm:t>
        <a:bodyPr/>
        <a:lstStyle/>
        <a:p>
          <a:r>
            <a:rPr lang="en-US" altLang="zh-CN" sz="1400" b="1" dirty="0" smtClean="0">
              <a:effectLst>
                <a:outerShdw blurRad="38100" dist="38100" dir="2700000" algn="tl">
                  <a:srgbClr val="000000">
                    <a:alpha val="43137"/>
                  </a:srgbClr>
                </a:outerShdw>
              </a:effectLst>
            </a:rPr>
            <a:t>DWD</a:t>
          </a:r>
          <a:endParaRPr lang="zh-CN" altLang="en-US" sz="1400" b="1" dirty="0">
            <a:effectLst>
              <a:outerShdw blurRad="38100" dist="38100" dir="2700000" algn="tl">
                <a:srgbClr val="000000">
                  <a:alpha val="43137"/>
                </a:srgbClr>
              </a:outerShdw>
            </a:effectLst>
          </a:endParaRPr>
        </a:p>
      </dgm:t>
    </dgm:pt>
    <dgm:pt modelId="{FFBA89D2-1B50-4068-BC64-0E2C3851E3B1}" type="parTrans" cxnId="{3B902213-0515-4CCD-9532-4C421B827F90}">
      <dgm:prSet/>
      <dgm:spPr/>
      <dgm:t>
        <a:bodyPr/>
        <a:lstStyle/>
        <a:p>
          <a:endParaRPr lang="zh-CN" altLang="en-US" sz="1000"/>
        </a:p>
      </dgm:t>
    </dgm:pt>
    <dgm:pt modelId="{E03037C5-02CD-49D3-A4FF-3382716925BA}" type="sibTrans" cxnId="{3B902213-0515-4CCD-9532-4C421B827F90}">
      <dgm:prSet/>
      <dgm:spPr/>
      <dgm:t>
        <a:bodyPr/>
        <a:lstStyle/>
        <a:p>
          <a:endParaRPr lang="zh-CN" altLang="en-US" sz="1000"/>
        </a:p>
      </dgm:t>
    </dgm:pt>
    <dgm:pt modelId="{26F3AF89-228C-49E1-86D0-FC6315AC8883}">
      <dgm:prSet phldrT="[文本]" custT="1"/>
      <dgm:spPr/>
      <dgm:t>
        <a:bodyPr/>
        <a:lstStyle/>
        <a:p>
          <a:r>
            <a:rPr lang="en-US" altLang="zh-CN" sz="1400" b="1" dirty="0" smtClean="0">
              <a:effectLst>
                <a:outerShdw blurRad="38100" dist="38100" dir="2700000" algn="tl">
                  <a:srgbClr val="000000">
                    <a:alpha val="43137"/>
                  </a:srgbClr>
                </a:outerShdw>
              </a:effectLst>
            </a:rPr>
            <a:t>KMA</a:t>
          </a:r>
        </a:p>
      </dgm:t>
    </dgm:pt>
    <dgm:pt modelId="{71885560-7CB9-44C7-B4E6-29DFBEE21250}" type="parTrans" cxnId="{9C89462E-2889-44AB-A79E-2B1932FF5E64}">
      <dgm:prSet/>
      <dgm:spPr/>
      <dgm:t>
        <a:bodyPr/>
        <a:lstStyle/>
        <a:p>
          <a:endParaRPr lang="zh-CN" altLang="en-US" sz="1000"/>
        </a:p>
      </dgm:t>
    </dgm:pt>
    <dgm:pt modelId="{05C4B9C4-11EA-453E-BFE8-406E15EF06E8}" type="sibTrans" cxnId="{9C89462E-2889-44AB-A79E-2B1932FF5E64}">
      <dgm:prSet/>
      <dgm:spPr/>
      <dgm:t>
        <a:bodyPr/>
        <a:lstStyle/>
        <a:p>
          <a:endParaRPr lang="zh-CN" altLang="en-US" sz="1000"/>
        </a:p>
      </dgm:t>
    </dgm:pt>
    <dgm:pt modelId="{31A98A58-4DD2-44AD-A5A7-E39EDADAE173}">
      <dgm:prSet phldrT="[文本]" custT="1"/>
      <dgm:spPr/>
      <dgm:t>
        <a:bodyPr/>
        <a:lstStyle/>
        <a:p>
          <a:r>
            <a:rPr lang="en-US" altLang="zh-CN" sz="1400" b="1" dirty="0" smtClean="0">
              <a:effectLst>
                <a:outerShdw blurRad="38100" dist="38100" dir="2700000" algn="tl">
                  <a:srgbClr val="000000">
                    <a:alpha val="43137"/>
                  </a:srgbClr>
                </a:outerShdw>
              </a:effectLst>
            </a:rPr>
            <a:t>INMET</a:t>
          </a:r>
          <a:endParaRPr lang="zh-CN" altLang="en-US" sz="1400" b="1" dirty="0">
            <a:effectLst>
              <a:outerShdw blurRad="38100" dist="38100" dir="2700000" algn="tl">
                <a:srgbClr val="000000">
                  <a:alpha val="43137"/>
                </a:srgbClr>
              </a:outerShdw>
            </a:effectLst>
          </a:endParaRPr>
        </a:p>
      </dgm:t>
    </dgm:pt>
    <dgm:pt modelId="{567277DE-8F60-4396-92E5-0E5DEE896A44}" type="parTrans" cxnId="{42C3FE53-6524-450D-8D5B-8D3E612A432E}">
      <dgm:prSet/>
      <dgm:spPr/>
      <dgm:t>
        <a:bodyPr/>
        <a:lstStyle/>
        <a:p>
          <a:endParaRPr lang="zh-CN" altLang="en-US" sz="1000"/>
        </a:p>
      </dgm:t>
    </dgm:pt>
    <dgm:pt modelId="{FBB0391D-A401-4C67-B07A-87512E194A66}" type="sibTrans" cxnId="{42C3FE53-6524-450D-8D5B-8D3E612A432E}">
      <dgm:prSet/>
      <dgm:spPr/>
      <dgm:t>
        <a:bodyPr/>
        <a:lstStyle/>
        <a:p>
          <a:endParaRPr lang="zh-CN" altLang="en-US" sz="1000"/>
        </a:p>
      </dgm:t>
    </dgm:pt>
    <dgm:pt modelId="{EDB26ACB-6AB0-486F-AA5C-884F186D84D1}">
      <dgm:prSet phldrT="[文本]" custT="1"/>
      <dgm:spPr/>
      <dgm:t>
        <a:bodyPr/>
        <a:lstStyle/>
        <a:p>
          <a:r>
            <a:rPr lang="en-US" altLang="zh-CN" sz="1400" b="1" dirty="0" smtClean="0">
              <a:solidFill>
                <a:schemeClr val="accent2"/>
              </a:solidFill>
              <a:effectLst>
                <a:outerShdw blurRad="38100" dist="38100" dir="2700000" algn="tl">
                  <a:srgbClr val="000000">
                    <a:alpha val="43137"/>
                  </a:srgbClr>
                </a:outerShdw>
              </a:effectLst>
            </a:rPr>
            <a:t>QMD</a:t>
          </a:r>
          <a:endParaRPr lang="zh-CN" altLang="en-US" sz="1400" b="1" dirty="0">
            <a:solidFill>
              <a:schemeClr val="accent2"/>
            </a:solidFill>
            <a:effectLst>
              <a:outerShdw blurRad="38100" dist="38100" dir="2700000" algn="tl">
                <a:srgbClr val="000000">
                  <a:alpha val="43137"/>
                </a:srgbClr>
              </a:outerShdw>
            </a:effectLst>
          </a:endParaRPr>
        </a:p>
      </dgm:t>
    </dgm:pt>
    <dgm:pt modelId="{948C4A62-66EB-45E2-8658-1EC0A7D03C88}" type="parTrans" cxnId="{701A6D31-D077-4E4A-A3E6-2B4248B18521}">
      <dgm:prSet/>
      <dgm:spPr/>
      <dgm:t>
        <a:bodyPr/>
        <a:lstStyle/>
        <a:p>
          <a:endParaRPr lang="zh-CN" altLang="en-US" sz="1000"/>
        </a:p>
      </dgm:t>
    </dgm:pt>
    <dgm:pt modelId="{08820724-7634-429E-8D93-28F6269F0FFC}" type="sibTrans" cxnId="{701A6D31-D077-4E4A-A3E6-2B4248B18521}">
      <dgm:prSet/>
      <dgm:spPr/>
      <dgm:t>
        <a:bodyPr/>
        <a:lstStyle/>
        <a:p>
          <a:endParaRPr lang="zh-CN" altLang="en-US" sz="1000"/>
        </a:p>
      </dgm:t>
    </dgm:pt>
    <dgm:pt modelId="{D5E42AF7-CCDE-47CF-9AE8-2B494F00916A}">
      <dgm:prSet phldrT="[文本]" custT="1"/>
      <dgm:spPr/>
      <dgm:t>
        <a:bodyPr/>
        <a:lstStyle/>
        <a:p>
          <a:r>
            <a:rPr lang="en-US" altLang="zh-CN" sz="1400" b="1" dirty="0" smtClean="0">
              <a:solidFill>
                <a:schemeClr val="tx1"/>
              </a:solidFill>
              <a:effectLst>
                <a:outerShdw blurRad="38100" dist="38100" dir="2700000" algn="tl">
                  <a:srgbClr val="000000">
                    <a:alpha val="43137"/>
                  </a:srgbClr>
                </a:outerShdw>
              </a:effectLst>
            </a:rPr>
            <a:t>NCAR</a:t>
          </a:r>
          <a:endParaRPr lang="zh-CN" altLang="en-US" sz="1400" b="1" dirty="0">
            <a:solidFill>
              <a:schemeClr val="tx1"/>
            </a:solidFill>
            <a:effectLst>
              <a:outerShdw blurRad="38100" dist="38100" dir="2700000" algn="tl">
                <a:srgbClr val="000000">
                  <a:alpha val="43137"/>
                </a:srgbClr>
              </a:outerShdw>
            </a:effectLst>
          </a:endParaRPr>
        </a:p>
      </dgm:t>
    </dgm:pt>
    <dgm:pt modelId="{C5F98E96-ECF0-42D6-A6E8-1BD1837D919D}" type="parTrans" cxnId="{357489C9-904C-4B23-9177-60EAEC9368E9}">
      <dgm:prSet/>
      <dgm:spPr/>
      <dgm:t>
        <a:bodyPr/>
        <a:lstStyle/>
        <a:p>
          <a:endParaRPr lang="zh-CN" altLang="en-US" sz="1000"/>
        </a:p>
      </dgm:t>
    </dgm:pt>
    <dgm:pt modelId="{17DFA7C3-D10F-40F2-AC4D-AC88E0E49C0A}" type="sibTrans" cxnId="{357489C9-904C-4B23-9177-60EAEC9368E9}">
      <dgm:prSet/>
      <dgm:spPr/>
      <dgm:t>
        <a:bodyPr/>
        <a:lstStyle/>
        <a:p>
          <a:endParaRPr lang="zh-CN" altLang="en-US" sz="1000"/>
        </a:p>
      </dgm:t>
    </dgm:pt>
    <dgm:pt modelId="{8FD5A3E1-3CE9-4E99-BE4F-352D7B22C344}">
      <dgm:prSet phldrT="[文本]" custT="1"/>
      <dgm:spPr/>
      <dgm:t>
        <a:bodyPr/>
        <a:lstStyle/>
        <a:p>
          <a:r>
            <a:rPr lang="en-US" altLang="zh-CN" sz="1400" b="1" dirty="0" smtClean="0">
              <a:solidFill>
                <a:srgbClr val="7030A0"/>
              </a:solidFill>
              <a:effectLst>
                <a:outerShdw blurRad="38100" dist="38100" dir="2700000" algn="tl">
                  <a:srgbClr val="000000">
                    <a:alpha val="43137"/>
                  </a:srgbClr>
                </a:outerShdw>
              </a:effectLst>
            </a:rPr>
            <a:t>NUIST</a:t>
          </a:r>
          <a:endParaRPr lang="zh-CN" altLang="en-US" sz="1400" b="1" dirty="0">
            <a:solidFill>
              <a:srgbClr val="7030A0"/>
            </a:solidFill>
            <a:effectLst>
              <a:outerShdw blurRad="38100" dist="38100" dir="2700000" algn="tl">
                <a:srgbClr val="000000">
                  <a:alpha val="43137"/>
                </a:srgbClr>
              </a:outerShdw>
            </a:effectLst>
          </a:endParaRPr>
        </a:p>
      </dgm:t>
    </dgm:pt>
    <dgm:pt modelId="{1DBCC9D5-C548-43B4-9B1D-1920469B5D04}" type="parTrans" cxnId="{C4B37B16-F5F8-45E3-BD21-AC9A470276CE}">
      <dgm:prSet/>
      <dgm:spPr/>
      <dgm:t>
        <a:bodyPr/>
        <a:lstStyle/>
        <a:p>
          <a:endParaRPr lang="zh-CN" altLang="en-US" sz="1000"/>
        </a:p>
      </dgm:t>
    </dgm:pt>
    <dgm:pt modelId="{E10DEED5-5975-4300-A10E-EFFD9F249671}" type="sibTrans" cxnId="{C4B37B16-F5F8-45E3-BD21-AC9A470276CE}">
      <dgm:prSet/>
      <dgm:spPr/>
      <dgm:t>
        <a:bodyPr/>
        <a:lstStyle/>
        <a:p>
          <a:endParaRPr lang="zh-CN" altLang="en-US" sz="1000"/>
        </a:p>
      </dgm:t>
    </dgm:pt>
    <dgm:pt modelId="{4E97CBF6-D021-4664-A03C-4106AE924661}" type="pres">
      <dgm:prSet presAssocID="{B89BFAFE-0BE3-4984-B22D-D2746302E6EA}" presName="Name0" presStyleCnt="0">
        <dgm:presLayoutVars>
          <dgm:chMax val="1"/>
          <dgm:chPref val="1"/>
          <dgm:dir/>
          <dgm:animOne val="branch"/>
          <dgm:animLvl val="lvl"/>
        </dgm:presLayoutVars>
      </dgm:prSet>
      <dgm:spPr/>
      <dgm:t>
        <a:bodyPr/>
        <a:lstStyle/>
        <a:p>
          <a:pPr latinLnBrk="1"/>
          <a:endParaRPr lang="ko-KR" altLang="en-US"/>
        </a:p>
      </dgm:t>
    </dgm:pt>
    <dgm:pt modelId="{51100EE5-6E4C-490E-96B9-789A5C2999C5}" type="pres">
      <dgm:prSet presAssocID="{2BF73FA0-2FE7-4036-95AA-FE5E775DD278}" presName="Parent" presStyleLbl="node0" presStyleIdx="0" presStyleCnt="1" custScaleX="121692" custScaleY="119695">
        <dgm:presLayoutVars>
          <dgm:chMax val="6"/>
          <dgm:chPref val="6"/>
        </dgm:presLayoutVars>
      </dgm:prSet>
      <dgm:spPr/>
      <dgm:t>
        <a:bodyPr/>
        <a:lstStyle/>
        <a:p>
          <a:endParaRPr lang="zh-CN" altLang="en-US"/>
        </a:p>
      </dgm:t>
    </dgm:pt>
    <dgm:pt modelId="{F1BC9AF0-02AE-4FAE-8C8D-E0A816719038}" type="pres">
      <dgm:prSet presAssocID="{54E4EA38-EAFD-48C3-A0D4-0ED7A767D5E3}" presName="Accent1" presStyleCnt="0"/>
      <dgm:spPr/>
    </dgm:pt>
    <dgm:pt modelId="{BC48C7AA-9295-4C8D-BB83-F84CA02DA27B}" type="pres">
      <dgm:prSet presAssocID="{54E4EA38-EAFD-48C3-A0D4-0ED7A767D5E3}" presName="Accent" presStyleLbl="bgShp" presStyleIdx="0" presStyleCnt="6"/>
      <dgm:spPr/>
    </dgm:pt>
    <dgm:pt modelId="{7202E65E-7F8D-4717-B3C5-3D1D241C07CD}" type="pres">
      <dgm:prSet presAssocID="{54E4EA38-EAFD-48C3-A0D4-0ED7A767D5E3}" presName="Child1" presStyleLbl="node1" presStyleIdx="0" presStyleCnt="6">
        <dgm:presLayoutVars>
          <dgm:chMax val="0"/>
          <dgm:chPref val="0"/>
          <dgm:bulletEnabled val="1"/>
        </dgm:presLayoutVars>
      </dgm:prSet>
      <dgm:spPr/>
      <dgm:t>
        <a:bodyPr/>
        <a:lstStyle/>
        <a:p>
          <a:pPr latinLnBrk="1"/>
          <a:endParaRPr lang="ko-KR" altLang="en-US"/>
        </a:p>
      </dgm:t>
    </dgm:pt>
    <dgm:pt modelId="{76CCBEDD-122E-4172-91B8-CFD5B8455184}" type="pres">
      <dgm:prSet presAssocID="{26F3AF89-228C-49E1-86D0-FC6315AC8883}" presName="Accent2" presStyleCnt="0"/>
      <dgm:spPr/>
    </dgm:pt>
    <dgm:pt modelId="{4D9F3E2D-368A-48B0-8370-1344BE1A9352}" type="pres">
      <dgm:prSet presAssocID="{26F3AF89-228C-49E1-86D0-FC6315AC8883}" presName="Accent" presStyleLbl="bgShp" presStyleIdx="1" presStyleCnt="6" custLinFactNeighborX="3831" custLinFactNeighborY="11380"/>
      <dgm:spPr>
        <a:blipFill rotWithShape="0">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tretch>
            <a:fillRect/>
          </a:stretch>
        </a:blipFill>
      </dgm:spPr>
      <dgm:t>
        <a:bodyPr/>
        <a:lstStyle/>
        <a:p>
          <a:endParaRPr lang="zh-CN" altLang="en-US"/>
        </a:p>
      </dgm:t>
    </dgm:pt>
    <dgm:pt modelId="{84035E75-44F5-4DF6-9E0E-CCCA8B93656E}" type="pres">
      <dgm:prSet presAssocID="{26F3AF89-228C-49E1-86D0-FC6315AC8883}" presName="Child2" presStyleLbl="node1" presStyleIdx="1" presStyleCnt="6">
        <dgm:presLayoutVars>
          <dgm:chMax val="0"/>
          <dgm:chPref val="0"/>
          <dgm:bulletEnabled val="1"/>
        </dgm:presLayoutVars>
      </dgm:prSet>
      <dgm:spPr/>
      <dgm:t>
        <a:bodyPr/>
        <a:lstStyle/>
        <a:p>
          <a:endParaRPr lang="zh-CN" altLang="en-US"/>
        </a:p>
      </dgm:t>
    </dgm:pt>
    <dgm:pt modelId="{3CE90525-68F9-4B43-A242-C8845A59B269}" type="pres">
      <dgm:prSet presAssocID="{31A98A58-4DD2-44AD-A5A7-E39EDADAE173}" presName="Accent3" presStyleCnt="0"/>
      <dgm:spPr/>
    </dgm:pt>
    <dgm:pt modelId="{50981622-894E-4213-A478-B0B88994E931}" type="pres">
      <dgm:prSet presAssocID="{31A98A58-4DD2-44AD-A5A7-E39EDADAE173}" presName="Accent" presStyleLbl="bgShp" presStyleIdx="2" presStyleCnt="6"/>
      <dgm:spPr/>
    </dgm:pt>
    <dgm:pt modelId="{A3F22F65-9D9D-46FC-8DA3-4610156A6B02}" type="pres">
      <dgm:prSet presAssocID="{31A98A58-4DD2-44AD-A5A7-E39EDADAE173}" presName="Child3" presStyleLbl="node1" presStyleIdx="2" presStyleCnt="6">
        <dgm:presLayoutVars>
          <dgm:chMax val="0"/>
          <dgm:chPref val="0"/>
          <dgm:bulletEnabled val="1"/>
        </dgm:presLayoutVars>
      </dgm:prSet>
      <dgm:spPr/>
      <dgm:t>
        <a:bodyPr/>
        <a:lstStyle/>
        <a:p>
          <a:pPr latinLnBrk="1"/>
          <a:endParaRPr lang="ko-KR" altLang="en-US"/>
        </a:p>
      </dgm:t>
    </dgm:pt>
    <dgm:pt modelId="{E7C04620-3930-4C9F-85C8-7F25EC125F1E}" type="pres">
      <dgm:prSet presAssocID="{EDB26ACB-6AB0-486F-AA5C-884F186D84D1}" presName="Accent4" presStyleCnt="0"/>
      <dgm:spPr/>
    </dgm:pt>
    <dgm:pt modelId="{B041C1FF-DF75-49EE-AC92-941929ED55BC}" type="pres">
      <dgm:prSet presAssocID="{EDB26ACB-6AB0-486F-AA5C-884F186D84D1}" presName="Accent" presStyleLbl="bgShp" presStyleIdx="3" presStyleCnt="6"/>
      <dgm:spPr/>
    </dgm:pt>
    <dgm:pt modelId="{4A0DE4AB-200D-4C33-A54C-C2300F869866}" type="pres">
      <dgm:prSet presAssocID="{EDB26ACB-6AB0-486F-AA5C-884F186D84D1}" presName="Child4" presStyleLbl="node1" presStyleIdx="3" presStyleCnt="6">
        <dgm:presLayoutVars>
          <dgm:chMax val="0"/>
          <dgm:chPref val="0"/>
          <dgm:bulletEnabled val="1"/>
        </dgm:presLayoutVars>
      </dgm:prSet>
      <dgm:spPr/>
      <dgm:t>
        <a:bodyPr/>
        <a:lstStyle/>
        <a:p>
          <a:pPr latinLnBrk="1"/>
          <a:endParaRPr lang="ko-KR" altLang="en-US"/>
        </a:p>
      </dgm:t>
    </dgm:pt>
    <dgm:pt modelId="{67C3CE4D-D223-4AAF-9A43-1B52E3135FFD}" type="pres">
      <dgm:prSet presAssocID="{D5E42AF7-CCDE-47CF-9AE8-2B494F00916A}" presName="Accent5" presStyleCnt="0"/>
      <dgm:spPr/>
    </dgm:pt>
    <dgm:pt modelId="{CBB70CED-DB0C-4753-9620-BEBF63C63B67}" type="pres">
      <dgm:prSet presAssocID="{D5E42AF7-CCDE-47CF-9AE8-2B494F00916A}" presName="Accent" presStyleLbl="bgShp" presStyleIdx="4" presStyleCnt="6"/>
      <dgm:spPr/>
    </dgm:pt>
    <dgm:pt modelId="{2C8457D5-7AB3-4D84-9671-460EA4F8DB11}" type="pres">
      <dgm:prSet presAssocID="{D5E42AF7-CCDE-47CF-9AE8-2B494F00916A}" presName="Child5" presStyleLbl="node1" presStyleIdx="4" presStyleCnt="6">
        <dgm:presLayoutVars>
          <dgm:chMax val="0"/>
          <dgm:chPref val="0"/>
          <dgm:bulletEnabled val="1"/>
        </dgm:presLayoutVars>
      </dgm:prSet>
      <dgm:spPr/>
      <dgm:t>
        <a:bodyPr/>
        <a:lstStyle/>
        <a:p>
          <a:endParaRPr lang="zh-CN" altLang="en-US"/>
        </a:p>
      </dgm:t>
    </dgm:pt>
    <dgm:pt modelId="{40C082AE-18E3-4DF2-887B-4F8E79B82560}" type="pres">
      <dgm:prSet presAssocID="{8FD5A3E1-3CE9-4E99-BE4F-352D7B22C344}" presName="Accent6" presStyleCnt="0"/>
      <dgm:spPr/>
    </dgm:pt>
    <dgm:pt modelId="{F7339D15-1959-4BFF-8423-BE443261E755}" type="pres">
      <dgm:prSet presAssocID="{8FD5A3E1-3CE9-4E99-BE4F-352D7B22C344}" presName="Accent" presStyleLbl="bgShp" presStyleIdx="5" presStyleCnt="6"/>
      <dgm:spPr/>
    </dgm:pt>
    <dgm:pt modelId="{75A5BB50-5E7A-4277-8A51-73AD55179DC4}" type="pres">
      <dgm:prSet presAssocID="{8FD5A3E1-3CE9-4E99-BE4F-352D7B22C344}" presName="Child6" presStyleLbl="node1" presStyleIdx="5" presStyleCnt="6">
        <dgm:presLayoutVars>
          <dgm:chMax val="0"/>
          <dgm:chPref val="0"/>
          <dgm:bulletEnabled val="1"/>
        </dgm:presLayoutVars>
      </dgm:prSet>
      <dgm:spPr/>
      <dgm:t>
        <a:bodyPr/>
        <a:lstStyle/>
        <a:p>
          <a:endParaRPr lang="zh-CN" altLang="en-US"/>
        </a:p>
      </dgm:t>
    </dgm:pt>
  </dgm:ptLst>
  <dgm:cxnLst>
    <dgm:cxn modelId="{D7E6E4B9-2EE7-4B70-A5D2-05B148BBD7F6}" type="presOf" srcId="{B89BFAFE-0BE3-4984-B22D-D2746302E6EA}" destId="{4E97CBF6-D021-4664-A03C-4106AE924661}" srcOrd="0" destOrd="0" presId="urn:microsoft.com/office/officeart/2011/layout/HexagonRadial#4"/>
    <dgm:cxn modelId="{5A5F152D-A068-45E8-962B-A51D1667EE60}" type="presOf" srcId="{2BF73FA0-2FE7-4036-95AA-FE5E775DD278}" destId="{51100EE5-6E4C-490E-96B9-789A5C2999C5}" srcOrd="0" destOrd="0" presId="urn:microsoft.com/office/officeart/2011/layout/HexagonRadial#4"/>
    <dgm:cxn modelId="{DE46A777-91FE-429B-9C36-FA2597C8A426}" type="presOf" srcId="{31A98A58-4DD2-44AD-A5A7-E39EDADAE173}" destId="{A3F22F65-9D9D-46FC-8DA3-4610156A6B02}" srcOrd="0" destOrd="0" presId="urn:microsoft.com/office/officeart/2011/layout/HexagonRadial#4"/>
    <dgm:cxn modelId="{0897253C-7CA0-4BB6-B838-6EC327BE457A}" type="presOf" srcId="{26F3AF89-228C-49E1-86D0-FC6315AC8883}" destId="{84035E75-44F5-4DF6-9E0E-CCCA8B93656E}" srcOrd="0" destOrd="0" presId="urn:microsoft.com/office/officeart/2011/layout/HexagonRadial#4"/>
    <dgm:cxn modelId="{357489C9-904C-4B23-9177-60EAEC9368E9}" srcId="{2BF73FA0-2FE7-4036-95AA-FE5E775DD278}" destId="{D5E42AF7-CCDE-47CF-9AE8-2B494F00916A}" srcOrd="4" destOrd="0" parTransId="{C5F98E96-ECF0-42D6-A6E8-1BD1837D919D}" sibTransId="{17DFA7C3-D10F-40F2-AC4D-AC88E0E49C0A}"/>
    <dgm:cxn modelId="{42A03FF0-9A72-47C0-BF49-8C8324F3983F}" srcId="{B89BFAFE-0BE3-4984-B22D-D2746302E6EA}" destId="{2BF73FA0-2FE7-4036-95AA-FE5E775DD278}" srcOrd="0" destOrd="0" parTransId="{7A0564C8-B373-4DB1-ADEE-F4610CFE5539}" sibTransId="{F6FF840D-6551-42D2-A038-0EC06CF612DB}"/>
    <dgm:cxn modelId="{F6F8480E-825F-4D55-B68F-018ABAB0DA3D}" type="presOf" srcId="{54E4EA38-EAFD-48C3-A0D4-0ED7A767D5E3}" destId="{7202E65E-7F8D-4717-B3C5-3D1D241C07CD}" srcOrd="0" destOrd="0" presId="urn:microsoft.com/office/officeart/2011/layout/HexagonRadial#4"/>
    <dgm:cxn modelId="{3B902213-0515-4CCD-9532-4C421B827F90}" srcId="{2BF73FA0-2FE7-4036-95AA-FE5E775DD278}" destId="{54E4EA38-EAFD-48C3-A0D4-0ED7A767D5E3}" srcOrd="0" destOrd="0" parTransId="{FFBA89D2-1B50-4068-BC64-0E2C3851E3B1}" sibTransId="{E03037C5-02CD-49D3-A4FF-3382716925BA}"/>
    <dgm:cxn modelId="{9C89462E-2889-44AB-A79E-2B1932FF5E64}" srcId="{2BF73FA0-2FE7-4036-95AA-FE5E775DD278}" destId="{26F3AF89-228C-49E1-86D0-FC6315AC8883}" srcOrd="1" destOrd="0" parTransId="{71885560-7CB9-44C7-B4E6-29DFBEE21250}" sibTransId="{05C4B9C4-11EA-453E-BFE8-406E15EF06E8}"/>
    <dgm:cxn modelId="{788828B2-1596-4519-BDDD-BB5E9FE346E3}" type="presOf" srcId="{8FD5A3E1-3CE9-4E99-BE4F-352D7B22C344}" destId="{75A5BB50-5E7A-4277-8A51-73AD55179DC4}" srcOrd="0" destOrd="0" presId="urn:microsoft.com/office/officeart/2011/layout/HexagonRadial#4"/>
    <dgm:cxn modelId="{701A6D31-D077-4E4A-A3E6-2B4248B18521}" srcId="{2BF73FA0-2FE7-4036-95AA-FE5E775DD278}" destId="{EDB26ACB-6AB0-486F-AA5C-884F186D84D1}" srcOrd="3" destOrd="0" parTransId="{948C4A62-66EB-45E2-8658-1EC0A7D03C88}" sibTransId="{08820724-7634-429E-8D93-28F6269F0FFC}"/>
    <dgm:cxn modelId="{5ED81B3F-63D4-4876-BE44-8D3E2B46F1F5}" type="presOf" srcId="{EDB26ACB-6AB0-486F-AA5C-884F186D84D1}" destId="{4A0DE4AB-200D-4C33-A54C-C2300F869866}" srcOrd="0" destOrd="0" presId="urn:microsoft.com/office/officeart/2011/layout/HexagonRadial#4"/>
    <dgm:cxn modelId="{B8F281F1-C8FF-4B4F-97F6-E30340F4C668}" type="presOf" srcId="{D5E42AF7-CCDE-47CF-9AE8-2B494F00916A}" destId="{2C8457D5-7AB3-4D84-9671-460EA4F8DB11}" srcOrd="0" destOrd="0" presId="urn:microsoft.com/office/officeart/2011/layout/HexagonRadial#4"/>
    <dgm:cxn modelId="{C4B37B16-F5F8-45E3-BD21-AC9A470276CE}" srcId="{2BF73FA0-2FE7-4036-95AA-FE5E775DD278}" destId="{8FD5A3E1-3CE9-4E99-BE4F-352D7B22C344}" srcOrd="5" destOrd="0" parTransId="{1DBCC9D5-C548-43B4-9B1D-1920469B5D04}" sibTransId="{E10DEED5-5975-4300-A10E-EFFD9F249671}"/>
    <dgm:cxn modelId="{42C3FE53-6524-450D-8D5B-8D3E612A432E}" srcId="{2BF73FA0-2FE7-4036-95AA-FE5E775DD278}" destId="{31A98A58-4DD2-44AD-A5A7-E39EDADAE173}" srcOrd="2" destOrd="0" parTransId="{567277DE-8F60-4396-92E5-0E5DEE896A44}" sibTransId="{FBB0391D-A401-4C67-B07A-87512E194A66}"/>
    <dgm:cxn modelId="{4ABD8001-8C6A-4973-A3C0-1BE708583C15}" type="presParOf" srcId="{4E97CBF6-D021-4664-A03C-4106AE924661}" destId="{51100EE5-6E4C-490E-96B9-789A5C2999C5}" srcOrd="0" destOrd="0" presId="urn:microsoft.com/office/officeart/2011/layout/HexagonRadial#4"/>
    <dgm:cxn modelId="{AFCCB66D-6CEC-4F75-80D3-21E7207D41AE}" type="presParOf" srcId="{4E97CBF6-D021-4664-A03C-4106AE924661}" destId="{F1BC9AF0-02AE-4FAE-8C8D-E0A816719038}" srcOrd="1" destOrd="0" presId="urn:microsoft.com/office/officeart/2011/layout/HexagonRadial#4"/>
    <dgm:cxn modelId="{A301CF7F-BE3F-42DC-8D55-D11DF868B845}" type="presParOf" srcId="{F1BC9AF0-02AE-4FAE-8C8D-E0A816719038}" destId="{BC48C7AA-9295-4C8D-BB83-F84CA02DA27B}" srcOrd="0" destOrd="0" presId="urn:microsoft.com/office/officeart/2011/layout/HexagonRadial#4"/>
    <dgm:cxn modelId="{F36F07B6-66FF-481A-A7C1-8D98019DF653}" type="presParOf" srcId="{4E97CBF6-D021-4664-A03C-4106AE924661}" destId="{7202E65E-7F8D-4717-B3C5-3D1D241C07CD}" srcOrd="2" destOrd="0" presId="urn:microsoft.com/office/officeart/2011/layout/HexagonRadial#4"/>
    <dgm:cxn modelId="{A0BBE5B2-C0E1-4F0D-85F7-E3DE1FF62CF3}" type="presParOf" srcId="{4E97CBF6-D021-4664-A03C-4106AE924661}" destId="{76CCBEDD-122E-4172-91B8-CFD5B8455184}" srcOrd="3" destOrd="0" presId="urn:microsoft.com/office/officeart/2011/layout/HexagonRadial#4"/>
    <dgm:cxn modelId="{48EBCC32-7249-4A23-BF43-A185520F3821}" type="presParOf" srcId="{76CCBEDD-122E-4172-91B8-CFD5B8455184}" destId="{4D9F3E2D-368A-48B0-8370-1344BE1A9352}" srcOrd="0" destOrd="0" presId="urn:microsoft.com/office/officeart/2011/layout/HexagonRadial#4"/>
    <dgm:cxn modelId="{ABDE5834-3C1A-40D7-AD06-8C3081D0B342}" type="presParOf" srcId="{4E97CBF6-D021-4664-A03C-4106AE924661}" destId="{84035E75-44F5-4DF6-9E0E-CCCA8B93656E}" srcOrd="4" destOrd="0" presId="urn:microsoft.com/office/officeart/2011/layout/HexagonRadial#4"/>
    <dgm:cxn modelId="{05C2C29F-BB5D-4C69-8E1E-B4832421C018}" type="presParOf" srcId="{4E97CBF6-D021-4664-A03C-4106AE924661}" destId="{3CE90525-68F9-4B43-A242-C8845A59B269}" srcOrd="5" destOrd="0" presId="urn:microsoft.com/office/officeart/2011/layout/HexagonRadial#4"/>
    <dgm:cxn modelId="{5973C3CE-137E-4FBB-AF9A-E239106CF7C5}" type="presParOf" srcId="{3CE90525-68F9-4B43-A242-C8845A59B269}" destId="{50981622-894E-4213-A478-B0B88994E931}" srcOrd="0" destOrd="0" presId="urn:microsoft.com/office/officeart/2011/layout/HexagonRadial#4"/>
    <dgm:cxn modelId="{CF767842-1F44-4FF7-9042-184B9F2CBFAC}" type="presParOf" srcId="{4E97CBF6-D021-4664-A03C-4106AE924661}" destId="{A3F22F65-9D9D-46FC-8DA3-4610156A6B02}" srcOrd="6" destOrd="0" presId="urn:microsoft.com/office/officeart/2011/layout/HexagonRadial#4"/>
    <dgm:cxn modelId="{64E6F160-7113-43E9-B916-AC010CA0B685}" type="presParOf" srcId="{4E97CBF6-D021-4664-A03C-4106AE924661}" destId="{E7C04620-3930-4C9F-85C8-7F25EC125F1E}" srcOrd="7" destOrd="0" presId="urn:microsoft.com/office/officeart/2011/layout/HexagonRadial#4"/>
    <dgm:cxn modelId="{61A4155C-39BB-47BD-8DC0-F2688D08D367}" type="presParOf" srcId="{E7C04620-3930-4C9F-85C8-7F25EC125F1E}" destId="{B041C1FF-DF75-49EE-AC92-941929ED55BC}" srcOrd="0" destOrd="0" presId="urn:microsoft.com/office/officeart/2011/layout/HexagonRadial#4"/>
    <dgm:cxn modelId="{D9CD8641-9A26-4F09-8AFB-1AF20F1C8A5A}" type="presParOf" srcId="{4E97CBF6-D021-4664-A03C-4106AE924661}" destId="{4A0DE4AB-200D-4C33-A54C-C2300F869866}" srcOrd="8" destOrd="0" presId="urn:microsoft.com/office/officeart/2011/layout/HexagonRadial#4"/>
    <dgm:cxn modelId="{D9F58B09-9FE5-4D71-B4D7-B6C26C7CB834}" type="presParOf" srcId="{4E97CBF6-D021-4664-A03C-4106AE924661}" destId="{67C3CE4D-D223-4AAF-9A43-1B52E3135FFD}" srcOrd="9" destOrd="0" presId="urn:microsoft.com/office/officeart/2011/layout/HexagonRadial#4"/>
    <dgm:cxn modelId="{DB243606-219E-4ADF-9AB7-80876D98AFE7}" type="presParOf" srcId="{67C3CE4D-D223-4AAF-9A43-1B52E3135FFD}" destId="{CBB70CED-DB0C-4753-9620-BEBF63C63B67}" srcOrd="0" destOrd="0" presId="urn:microsoft.com/office/officeart/2011/layout/HexagonRadial#4"/>
    <dgm:cxn modelId="{BC653259-ACAD-4738-AB37-296EB05D4645}" type="presParOf" srcId="{4E97CBF6-D021-4664-A03C-4106AE924661}" destId="{2C8457D5-7AB3-4D84-9671-460EA4F8DB11}" srcOrd="10" destOrd="0" presId="urn:microsoft.com/office/officeart/2011/layout/HexagonRadial#4"/>
    <dgm:cxn modelId="{AEB26C86-2298-4103-8E97-A1377DA0E5CE}" type="presParOf" srcId="{4E97CBF6-D021-4664-A03C-4106AE924661}" destId="{40C082AE-18E3-4DF2-887B-4F8E79B82560}" srcOrd="11" destOrd="0" presId="urn:microsoft.com/office/officeart/2011/layout/HexagonRadial#4"/>
    <dgm:cxn modelId="{6BD4F277-4864-4DD2-A6B6-1A873ED01676}" type="presParOf" srcId="{40C082AE-18E3-4DF2-887B-4F8E79B82560}" destId="{F7339D15-1959-4BFF-8423-BE443261E755}" srcOrd="0" destOrd="0" presId="urn:microsoft.com/office/officeart/2011/layout/HexagonRadial#4"/>
    <dgm:cxn modelId="{F383AE51-EBF8-4FF5-A92D-1F67C6307E5C}" type="presParOf" srcId="{4E97CBF6-D021-4664-A03C-4106AE924661}" destId="{75A5BB50-5E7A-4277-8A51-73AD55179DC4}" srcOrd="12" destOrd="0" presId="urn:microsoft.com/office/officeart/2011/layout/Hexagon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101968F6-195E-4F22-991C-3EC2B36D029E}" type="doc">
      <dgm:prSet loTypeId="urn:microsoft.com/office/officeart/2008/layout/NameandTitleOrganizationalChart" loCatId="hierarchy" qsTypeId="urn:microsoft.com/office/officeart/2005/8/quickstyle/simple1" qsCatId="simple" csTypeId="urn:microsoft.com/office/officeart/2005/8/colors/accent6_1" csCatId="accent6" phldr="1"/>
      <dgm:spPr>
        <a:scene3d>
          <a:camera prst="orthographicFront">
            <a:rot lat="0" lon="0" rev="0"/>
          </a:camera>
          <a:lightRig rig="contrasting" dir="t">
            <a:rot lat="0" lon="0" rev="1500000"/>
          </a:lightRig>
        </a:scene3d>
      </dgm:spPr>
      <dgm:t>
        <a:bodyPr/>
        <a:lstStyle/>
        <a:p>
          <a:pPr latinLnBrk="1"/>
          <a:endParaRPr lang="ko-KR" altLang="en-US"/>
        </a:p>
      </dgm:t>
    </dgm:pt>
    <dgm:pt modelId="{80818E6B-F37B-4D94-A0DB-7E54400598BE}">
      <dgm:prSet phldrT="[텍스트]" custT="1"/>
      <dgm:spPr>
        <a:solidFill>
          <a:srgbClr val="9BBB59">
            <a:lumMod val="20000"/>
            <a:lumOff val="8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1800" b="1" dirty="0" smtClean="0">
              <a:solidFill>
                <a:sysClr val="windowText" lastClr="000000">
                  <a:hueOff val="0"/>
                  <a:satOff val="0"/>
                  <a:lumOff val="0"/>
                  <a:alphaOff val="0"/>
                </a:sysClr>
              </a:solidFill>
              <a:latin typeface="맑은 고딕"/>
              <a:ea typeface="맑은 고딕" panose="020B0503020000020004" pitchFamily="34" charset="-127"/>
              <a:cs typeface="+mn-cs"/>
            </a:rPr>
            <a:t>ICO-GIAM</a:t>
          </a:r>
          <a:endParaRPr lang="ko-KR" altLang="en-US" sz="1800" b="1"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5EEB9423-6DDE-4D9D-920F-06F22E05D52D}" type="parTrans" cxnId="{A9DDEAFE-01B4-4A7C-81F3-BF8D16DD0309}">
      <dgm:prSet/>
      <dgm:spPr/>
      <dgm:t>
        <a:bodyPr/>
        <a:lstStyle/>
        <a:p>
          <a:pPr latinLnBrk="1"/>
          <a:endParaRPr lang="ko-KR" altLang="en-US" sz="1400"/>
        </a:p>
      </dgm:t>
    </dgm:pt>
    <dgm:pt modelId="{DC5C5D9D-67E3-41A2-924B-3B2BB826085C}" type="sibTrans" cxnId="{A9DDEAFE-01B4-4A7C-81F3-BF8D16DD0309}">
      <dgm:prSet custT="1"/>
      <dgm:spPr>
        <a:solidFill>
          <a:srgbClr val="FFFF00">
            <a:alpha val="9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latinLnBrk="1"/>
          <a:r>
            <a:rPr lang="en-US" altLang="ko-KR" sz="1100" b="1" i="1" dirty="0" smtClean="0">
              <a:solidFill>
                <a:srgbClr val="FF0000"/>
              </a:solidFill>
              <a:latin typeface="맑은 고딕"/>
              <a:ea typeface="맑은 고딕" panose="020B0503020000020004" pitchFamily="34" charset="-127"/>
              <a:cs typeface="+mn-cs"/>
            </a:rPr>
            <a:t>GRIAM/China</a:t>
          </a:r>
          <a:endParaRPr lang="ko-KR" altLang="en-US" sz="1100" b="1" i="1" dirty="0">
            <a:solidFill>
              <a:srgbClr val="FF0000"/>
            </a:solidFill>
            <a:latin typeface="맑은 고딕"/>
            <a:ea typeface="맑은 고딕" panose="020B0503020000020004" pitchFamily="34" charset="-127"/>
            <a:cs typeface="+mn-cs"/>
          </a:endParaRPr>
        </a:p>
      </dgm:t>
    </dgm:pt>
    <dgm:pt modelId="{7FEFD853-0830-4911-829F-7C1E0C4179F3}" type="asst">
      <dgm:prSet phldrT="[텍스트]" custT="1"/>
      <dgm:spPr>
        <a:solidFill>
          <a:srgbClr val="4F81BD">
            <a:lumMod val="20000"/>
            <a:lumOff val="8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1800" b="1" dirty="0" smtClean="0">
              <a:solidFill>
                <a:sysClr val="windowText" lastClr="000000">
                  <a:hueOff val="0"/>
                  <a:satOff val="0"/>
                  <a:lumOff val="0"/>
                  <a:alphaOff val="0"/>
                </a:sysClr>
              </a:solidFill>
              <a:latin typeface="맑은 고딕"/>
              <a:ea typeface="맑은 고딕" panose="020B0503020000020004" pitchFamily="34" charset="-127"/>
              <a:cs typeface="+mn-cs"/>
            </a:rPr>
            <a:t>GCREAM</a:t>
          </a:r>
          <a:endParaRPr lang="ko-KR" altLang="en-US" sz="1800" b="1"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04195F99-51E5-431B-B73C-DF1237E27BE9}" type="parTrans" cxnId="{061C83C2-B247-457B-B6AA-77E86CDC8D9F}">
      <dgm:prSet/>
      <dgm:spPr>
        <a:no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endParaRPr lang="ko-KR" altLang="en-US" sz="1400"/>
        </a:p>
      </dgm:t>
    </dgm:pt>
    <dgm:pt modelId="{9C07284B-5C17-400C-8521-66ACCBDF33D5}" type="sibTrans" cxnId="{061C83C2-B247-457B-B6AA-77E86CDC8D9F}">
      <dgm:prSet custT="1"/>
      <dgm:spPr>
        <a:solidFill>
          <a:srgbClr val="F79646">
            <a:alpha val="90000"/>
            <a:tint val="40000"/>
            <a:hueOff val="0"/>
            <a:satOff val="0"/>
            <a:lumOff val="0"/>
            <a:alphaOff val="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600" dirty="0" smtClean="0">
              <a:solidFill>
                <a:sysClr val="windowText" lastClr="000000">
                  <a:hueOff val="0"/>
                  <a:satOff val="0"/>
                  <a:lumOff val="0"/>
                  <a:alphaOff val="0"/>
                </a:sysClr>
              </a:solidFill>
              <a:latin typeface="맑은 고딕"/>
              <a:ea typeface="맑은 고딕" panose="020B0503020000020004" pitchFamily="34" charset="-127"/>
              <a:cs typeface="+mn-cs"/>
            </a:rPr>
            <a:t>Korea/India+8</a:t>
          </a:r>
          <a:endParaRPr lang="ko-KR" altLang="en-US" sz="600"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454499F9-EC70-459E-A764-FB29EC37CBF3}">
      <dgm:prSet phldrT="[텍스트]" custT="1"/>
      <dgm:spPr>
        <a:solidFill>
          <a:srgbClr val="8064A2">
            <a:lumMod val="20000"/>
            <a:lumOff val="8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1800" b="1" dirty="0" smtClean="0">
              <a:solidFill>
                <a:sysClr val="windowText" lastClr="000000">
                  <a:hueOff val="0"/>
                  <a:satOff val="0"/>
                  <a:lumOff val="0"/>
                  <a:alphaOff val="0"/>
                </a:sysClr>
              </a:solidFill>
              <a:latin typeface="맑은 고딕"/>
              <a:ea typeface="맑은 고딕" panose="020B0503020000020004" pitchFamily="34" charset="-127"/>
              <a:cs typeface="+mn-cs"/>
            </a:rPr>
            <a:t>GFAMS</a:t>
          </a:r>
          <a:endParaRPr lang="ko-KR" altLang="en-US" sz="1800" b="1"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88821641-6BF9-46F7-B0A7-65F8582BDBF1}" type="parTrans" cxnId="{4F436A74-AB7B-4B1E-B0B9-830DC6EC830C}">
      <dgm:prSet/>
      <dgm:spPr>
        <a:no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endParaRPr lang="ko-KR" altLang="en-US" sz="1400"/>
        </a:p>
      </dgm:t>
    </dgm:pt>
    <dgm:pt modelId="{10A382DC-44DF-422C-B0B2-F93DDFE11679}" type="sibTrans" cxnId="{4F436A74-AB7B-4B1E-B0B9-830DC6EC830C}">
      <dgm:prSet custT="1"/>
      <dgm:spPr>
        <a:solidFill>
          <a:srgbClr val="F79646">
            <a:alpha val="90000"/>
            <a:tint val="40000"/>
            <a:hueOff val="0"/>
            <a:satOff val="0"/>
            <a:lumOff val="0"/>
            <a:alphaOff val="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500" dirty="0" smtClean="0">
              <a:solidFill>
                <a:sysClr val="windowText" lastClr="000000">
                  <a:hueOff val="0"/>
                  <a:satOff val="0"/>
                  <a:lumOff val="0"/>
                  <a:alphaOff val="0"/>
                </a:sysClr>
              </a:solidFill>
              <a:latin typeface="맑은 고딕"/>
              <a:ea typeface="맑은 고딕" panose="020B0503020000020004" pitchFamily="34" charset="-127"/>
              <a:cs typeface="+mn-cs"/>
            </a:rPr>
            <a:t>Italy/Brazil/India+9</a:t>
          </a:r>
          <a:endParaRPr lang="ko-KR" altLang="en-US" sz="500"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9B7B54BE-7FCA-4C3B-9B14-3B34F53B87A1}">
      <dgm:prSet phldrT="[텍스트]" custT="1"/>
      <dgm:spPr>
        <a:solidFill>
          <a:srgbClr val="4BACC6">
            <a:lumMod val="20000"/>
            <a:lumOff val="8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1800" b="1" dirty="0" smtClean="0">
              <a:solidFill>
                <a:sysClr val="windowText" lastClr="000000">
                  <a:hueOff val="0"/>
                  <a:satOff val="0"/>
                  <a:lumOff val="0"/>
                  <a:alphaOff val="0"/>
                </a:sysClr>
              </a:solidFill>
              <a:latin typeface="맑은 고딕"/>
              <a:ea typeface="맑은 고딕" panose="020B0503020000020004" pitchFamily="34" charset="-127"/>
              <a:cs typeface="+mn-cs"/>
            </a:rPr>
            <a:t>GAMPP</a:t>
          </a:r>
          <a:endParaRPr lang="ko-KR" altLang="en-US" sz="1800" b="1"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06162DA6-4DC3-46AD-AE8A-389EA78D76BC}" type="parTrans" cxnId="{BA1364C6-4101-4707-B8D3-7B73EF5C8D07}">
      <dgm:prSet/>
      <dgm:spPr>
        <a:no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endParaRPr lang="ko-KR" altLang="en-US" sz="1400"/>
        </a:p>
      </dgm:t>
    </dgm:pt>
    <dgm:pt modelId="{0229B314-FD61-4A6E-A2E6-17C7BD9DD9BF}" type="sibTrans" cxnId="{BA1364C6-4101-4707-B8D3-7B73EF5C8D07}">
      <dgm:prSet custT="1"/>
      <dgm:spPr>
        <a:solidFill>
          <a:srgbClr val="F79646">
            <a:alpha val="90000"/>
            <a:tint val="40000"/>
            <a:hueOff val="0"/>
            <a:satOff val="0"/>
            <a:lumOff val="0"/>
            <a:alphaOff val="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600" dirty="0" smtClean="0">
              <a:solidFill>
                <a:sysClr val="windowText" lastClr="000000">
                  <a:hueOff val="0"/>
                  <a:satOff val="0"/>
                  <a:lumOff val="0"/>
                  <a:alphaOff val="0"/>
                </a:sysClr>
              </a:solidFill>
              <a:latin typeface="맑은 고딕"/>
              <a:ea typeface="맑은 고딕" panose="020B0503020000020004" pitchFamily="34" charset="-127"/>
              <a:cs typeface="+mn-cs"/>
            </a:rPr>
            <a:t>Australia/Korea+</a:t>
          </a:r>
          <a:endParaRPr lang="ko-KR" altLang="en-US" sz="600"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5917ABC1-A5D4-4BD1-B68F-0A85C3F452E4}">
      <dgm:prSet phldrT="[텍스트]" custT="1"/>
      <dgm:spPr>
        <a:solidFill>
          <a:srgbClr val="9BBB59">
            <a:lumMod val="40000"/>
            <a:lumOff val="6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1800" b="1" dirty="0" smtClean="0">
              <a:solidFill>
                <a:sysClr val="windowText" lastClr="000000">
                  <a:hueOff val="0"/>
                  <a:satOff val="0"/>
                  <a:lumOff val="0"/>
                  <a:alphaOff val="0"/>
                </a:sysClr>
              </a:solidFill>
              <a:latin typeface="맑은 고딕"/>
              <a:ea typeface="맑은 고딕" panose="020B0503020000020004" pitchFamily="34" charset="-127"/>
              <a:cs typeface="+mn-cs"/>
            </a:rPr>
            <a:t>GAMOS</a:t>
          </a:r>
          <a:endParaRPr lang="ko-KR" altLang="en-US" sz="1800" b="1"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A7E6E38A-37E7-4F87-B1E8-B480D4ED74B7}" type="parTrans" cxnId="{4780AE09-A4DF-42CC-A567-1D66E85271DA}">
      <dgm:prSet/>
      <dgm:spPr>
        <a:no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endParaRPr lang="ko-KR" altLang="en-US" sz="1400"/>
        </a:p>
      </dgm:t>
    </dgm:pt>
    <dgm:pt modelId="{136D0319-D7DE-4C68-BAC9-117E7294403F}" type="sibTrans" cxnId="{4780AE09-A4DF-42CC-A567-1D66E85271DA}">
      <dgm:prSet custT="1"/>
      <dgm:spPr>
        <a:solidFill>
          <a:srgbClr val="F79646">
            <a:alpha val="90000"/>
            <a:tint val="40000"/>
            <a:hueOff val="0"/>
            <a:satOff val="0"/>
            <a:lumOff val="0"/>
            <a:alphaOff val="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600" dirty="0" smtClean="0">
              <a:solidFill>
                <a:sysClr val="windowText" lastClr="000000">
                  <a:hueOff val="0"/>
                  <a:satOff val="0"/>
                  <a:lumOff val="0"/>
                  <a:alphaOff val="0"/>
                </a:sysClr>
              </a:solidFill>
              <a:latin typeface="맑은 고딕"/>
              <a:ea typeface="맑은 고딕" panose="020B0503020000020004" pitchFamily="34" charset="-127"/>
              <a:cs typeface="+mn-cs"/>
            </a:rPr>
            <a:t>China/Canada+8</a:t>
          </a:r>
          <a:endParaRPr lang="ko-KR" altLang="en-US" sz="600"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8DFBD891-2507-492D-A848-EB829A4014C6}">
      <dgm:prSet phldrT="[텍스트]" custT="1"/>
      <dgm:spPr>
        <a:solidFill>
          <a:srgbClr val="4BACC6">
            <a:lumMod val="40000"/>
            <a:lumOff val="6000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1800" b="1" dirty="0" smtClean="0">
              <a:solidFill>
                <a:sysClr val="windowText" lastClr="000000">
                  <a:hueOff val="0"/>
                  <a:satOff val="0"/>
                  <a:lumOff val="0"/>
                  <a:alphaOff val="0"/>
                </a:sysClr>
              </a:solidFill>
              <a:latin typeface="맑은 고딕"/>
              <a:ea typeface="맑은 고딕" panose="020B0503020000020004" pitchFamily="34" charset="-127"/>
              <a:cs typeface="+mn-cs"/>
            </a:rPr>
            <a:t>WAMIS II</a:t>
          </a:r>
          <a:endParaRPr lang="ko-KR" altLang="en-US" sz="1800" b="1"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3528AE81-29D9-4719-A3F2-03455A94ECF5}" type="parTrans" cxnId="{190661C4-5051-46A5-8CA2-D9060C402D4C}">
      <dgm:prSet/>
      <dgm:spPr>
        <a:no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endParaRPr lang="ko-KR" altLang="en-US" sz="1400"/>
        </a:p>
      </dgm:t>
    </dgm:pt>
    <dgm:pt modelId="{BCF7ED5A-C5A6-4D97-84B4-1A30D10A506E}" type="sibTrans" cxnId="{190661C4-5051-46A5-8CA2-D9060C402D4C}">
      <dgm:prSet custT="1"/>
      <dgm:spPr>
        <a:solidFill>
          <a:srgbClr val="F79646">
            <a:alpha val="90000"/>
            <a:tint val="40000"/>
            <a:hueOff val="0"/>
            <a:satOff val="0"/>
            <a:lumOff val="0"/>
            <a:alphaOff val="0"/>
          </a:srgb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latinLnBrk="1"/>
          <a:r>
            <a:rPr lang="en-US" altLang="ko-KR" sz="600" dirty="0" smtClean="0">
              <a:solidFill>
                <a:sysClr val="windowText" lastClr="000000">
                  <a:hueOff val="0"/>
                  <a:satOff val="0"/>
                  <a:lumOff val="0"/>
                  <a:alphaOff val="0"/>
                </a:sysClr>
              </a:solidFill>
              <a:latin typeface="맑은 고딕"/>
              <a:ea typeface="맑은 고딕" panose="020B0503020000020004" pitchFamily="34" charset="-127"/>
              <a:cs typeface="+mn-cs"/>
            </a:rPr>
            <a:t>USA/Italy/Korea+2</a:t>
          </a:r>
          <a:endParaRPr lang="ko-KR" altLang="en-US" sz="600" dirty="0">
            <a:solidFill>
              <a:sysClr val="windowText" lastClr="000000">
                <a:hueOff val="0"/>
                <a:satOff val="0"/>
                <a:lumOff val="0"/>
                <a:alphaOff val="0"/>
              </a:sysClr>
            </a:solidFill>
            <a:latin typeface="맑은 고딕"/>
            <a:ea typeface="맑은 고딕" panose="020B0503020000020004" pitchFamily="34" charset="-127"/>
            <a:cs typeface="+mn-cs"/>
          </a:endParaRPr>
        </a:p>
      </dgm:t>
    </dgm:pt>
    <dgm:pt modelId="{B6BEFBB8-6867-44BD-AF32-EA89B6AD4FC6}" type="pres">
      <dgm:prSet presAssocID="{101968F6-195E-4F22-991C-3EC2B36D029E}" presName="hierChild1" presStyleCnt="0">
        <dgm:presLayoutVars>
          <dgm:orgChart val="1"/>
          <dgm:chPref val="1"/>
          <dgm:dir/>
          <dgm:animOne val="branch"/>
          <dgm:animLvl val="lvl"/>
          <dgm:resizeHandles/>
        </dgm:presLayoutVars>
      </dgm:prSet>
      <dgm:spPr/>
      <dgm:t>
        <a:bodyPr/>
        <a:lstStyle/>
        <a:p>
          <a:pPr latinLnBrk="1"/>
          <a:endParaRPr lang="ko-KR" altLang="en-US"/>
        </a:p>
      </dgm:t>
    </dgm:pt>
    <dgm:pt modelId="{A151E4D1-125C-44CB-B4FA-CEFB677381D0}" type="pres">
      <dgm:prSet presAssocID="{80818E6B-F37B-4D94-A0DB-7E54400598BE}" presName="hierRoot1"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5B4D1B7B-DFEA-48A8-BCAF-0FD3AE449C62}" type="pres">
      <dgm:prSet presAssocID="{80818E6B-F37B-4D94-A0DB-7E54400598BE}" presName="rootComposite1"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D49E43D8-F192-4334-BC92-89605EC6CCDB}" type="pres">
      <dgm:prSet presAssocID="{80818E6B-F37B-4D94-A0DB-7E54400598BE}" presName="rootText1" presStyleLbl="node0" presStyleIdx="0" presStyleCnt="1" custScaleX="147262" custScaleY="70886">
        <dgm:presLayoutVars>
          <dgm:chMax/>
          <dgm:chPref val="3"/>
        </dgm:presLayoutVars>
      </dgm:prSet>
      <dgm:spPr>
        <a:xfrm>
          <a:off x="2903281" y="292487"/>
          <a:ext cx="2317620" cy="577613"/>
        </a:xfrm>
        <a:prstGeom prst="rect">
          <a:avLst/>
        </a:prstGeom>
      </dgm:spPr>
      <dgm:t>
        <a:bodyPr/>
        <a:lstStyle/>
        <a:p>
          <a:pPr latinLnBrk="1"/>
          <a:endParaRPr lang="ko-KR" altLang="en-US"/>
        </a:p>
      </dgm:t>
    </dgm:pt>
    <dgm:pt modelId="{2F4B7278-E93E-49DE-9A93-6F4F93A5AEE1}" type="pres">
      <dgm:prSet presAssocID="{80818E6B-F37B-4D94-A0DB-7E54400598BE}" presName="titleText1" presStyleLbl="fgAcc0" presStyleIdx="0" presStyleCnt="1" custScaleX="145176" custScaleY="134170">
        <dgm:presLayoutVars>
          <dgm:chMax val="0"/>
          <dgm:chPref val="0"/>
        </dgm:presLayoutVars>
      </dgm:prSet>
      <dgm:spPr>
        <a:xfrm>
          <a:off x="3270006" y="761235"/>
          <a:ext cx="2056312" cy="364427"/>
        </a:xfrm>
        <a:prstGeom prst="rect">
          <a:avLst/>
        </a:prstGeom>
      </dgm:spPr>
      <dgm:t>
        <a:bodyPr/>
        <a:lstStyle/>
        <a:p>
          <a:pPr latinLnBrk="1"/>
          <a:endParaRPr lang="ko-KR" altLang="en-US"/>
        </a:p>
      </dgm:t>
    </dgm:pt>
    <dgm:pt modelId="{0D3B6AAE-FBEB-4A89-921D-994491E7EB4B}" type="pres">
      <dgm:prSet presAssocID="{80818E6B-F37B-4D94-A0DB-7E54400598BE}" presName="rootConnector1" presStyleLbl="node1" presStyleIdx="0" presStyleCnt="4"/>
      <dgm:spPr/>
      <dgm:t>
        <a:bodyPr/>
        <a:lstStyle/>
        <a:p>
          <a:pPr latinLnBrk="1"/>
          <a:endParaRPr lang="ko-KR" altLang="en-US"/>
        </a:p>
      </dgm:t>
    </dgm:pt>
    <dgm:pt modelId="{282880E8-4535-41F4-9105-1871F2A6463C}" type="pres">
      <dgm:prSet presAssocID="{80818E6B-F37B-4D94-A0DB-7E54400598BE}" presName="hierChild2"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8EB5C4B6-F2D1-44C8-ACFD-8FFF67761EAB}" type="pres">
      <dgm:prSet presAssocID="{88821641-6BF9-46F7-B0A7-65F8582BDBF1}" presName="Name37" presStyleLbl="parChTrans1D2" presStyleIdx="0" presStyleCnt="5"/>
      <dgm:spPr>
        <a:xfrm>
          <a:off x="868933" y="870100"/>
          <a:ext cx="3193158" cy="1921473"/>
        </a:xfrm>
        <a:custGeom>
          <a:avLst/>
          <a:gdLst/>
          <a:ahLst/>
          <a:cxnLst/>
          <a:rect l="0" t="0" r="0" b="0"/>
          <a:pathLst>
            <a:path>
              <a:moveTo>
                <a:pt x="3193158" y="0"/>
              </a:moveTo>
              <a:lnTo>
                <a:pt x="3193158" y="1731341"/>
              </a:lnTo>
              <a:lnTo>
                <a:pt x="0" y="1731341"/>
              </a:lnTo>
              <a:lnTo>
                <a:pt x="0" y="1921473"/>
              </a:lnTo>
            </a:path>
          </a:pathLst>
        </a:custGeom>
      </dgm:spPr>
      <dgm:t>
        <a:bodyPr/>
        <a:lstStyle/>
        <a:p>
          <a:pPr latinLnBrk="1"/>
          <a:endParaRPr lang="ko-KR" altLang="en-US"/>
        </a:p>
      </dgm:t>
    </dgm:pt>
    <dgm:pt modelId="{00BC870E-BECD-4A41-A858-2F3E7599AD78}" type="pres">
      <dgm:prSet presAssocID="{454499F9-EC70-459E-A764-FB29EC37CBF3}"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9AA3F9AE-44CB-4DFA-8208-516CA86EC114}" type="pres">
      <dgm:prSet presAssocID="{454499F9-EC70-459E-A764-FB29EC37CBF3}"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680A8BD9-DCEC-47D8-AE26-4E7DBA18F52A}" type="pres">
      <dgm:prSet presAssocID="{454499F9-EC70-459E-A764-FB29EC37CBF3}" presName="rootText" presStyleLbl="node1" presStyleIdx="0" presStyleCnt="4" custScaleY="57532">
        <dgm:presLayoutVars>
          <dgm:chMax/>
          <dgm:chPref val="3"/>
        </dgm:presLayoutVars>
      </dgm:prSet>
      <dgm:spPr>
        <a:xfrm>
          <a:off x="82029" y="2791573"/>
          <a:ext cx="1573807" cy="468798"/>
        </a:xfrm>
        <a:prstGeom prst="rect">
          <a:avLst/>
        </a:prstGeom>
      </dgm:spPr>
      <dgm:t>
        <a:bodyPr/>
        <a:lstStyle/>
        <a:p>
          <a:pPr latinLnBrk="1"/>
          <a:endParaRPr lang="ko-KR" altLang="en-US"/>
        </a:p>
      </dgm:t>
    </dgm:pt>
    <dgm:pt modelId="{90ECC833-B7C4-4938-9088-811D738EA1DE}" type="pres">
      <dgm:prSet presAssocID="{454499F9-EC70-459E-A764-FB29EC37CBF3}" presName="titleText2" presStyleLbl="fgAcc1" presStyleIdx="0" presStyleCnt="4">
        <dgm:presLayoutVars>
          <dgm:chMax val="0"/>
          <dgm:chPref val="0"/>
        </dgm:presLayoutVars>
      </dgm:prSet>
      <dgm:spPr>
        <a:xfrm>
          <a:off x="396790" y="3252319"/>
          <a:ext cx="1416427" cy="271615"/>
        </a:xfrm>
        <a:prstGeom prst="rect">
          <a:avLst/>
        </a:prstGeom>
      </dgm:spPr>
      <dgm:t>
        <a:bodyPr/>
        <a:lstStyle/>
        <a:p>
          <a:pPr latinLnBrk="1"/>
          <a:endParaRPr lang="ko-KR" altLang="en-US"/>
        </a:p>
      </dgm:t>
    </dgm:pt>
    <dgm:pt modelId="{DE11521B-05D1-4892-90BC-EAC3E85920C5}" type="pres">
      <dgm:prSet presAssocID="{454499F9-EC70-459E-A764-FB29EC37CBF3}" presName="rootConnector" presStyleLbl="node2" presStyleIdx="0" presStyleCnt="0"/>
      <dgm:spPr/>
      <dgm:t>
        <a:bodyPr/>
        <a:lstStyle/>
        <a:p>
          <a:pPr latinLnBrk="1"/>
          <a:endParaRPr lang="ko-KR" altLang="en-US"/>
        </a:p>
      </dgm:t>
    </dgm:pt>
    <dgm:pt modelId="{8B788630-D4D4-47A8-8403-CB9BC6B519B8}" type="pres">
      <dgm:prSet presAssocID="{454499F9-EC70-459E-A764-FB29EC37CBF3}"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45A60394-ACAB-40FD-9F6C-5CE48C35F40C}" type="pres">
      <dgm:prSet presAssocID="{454499F9-EC70-459E-A764-FB29EC37CBF3}"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78B148BD-8717-4CD6-828D-29EF570BD566}" type="pres">
      <dgm:prSet presAssocID="{06162DA6-4DC3-46AD-AE8A-389EA78D76BC}" presName="Name37" presStyleLbl="parChTrans1D2" presStyleIdx="1" presStyleCnt="5"/>
      <dgm:spPr>
        <a:xfrm>
          <a:off x="2980384" y="870100"/>
          <a:ext cx="1081707" cy="1921473"/>
        </a:xfrm>
        <a:custGeom>
          <a:avLst/>
          <a:gdLst/>
          <a:ahLst/>
          <a:cxnLst/>
          <a:rect l="0" t="0" r="0" b="0"/>
          <a:pathLst>
            <a:path>
              <a:moveTo>
                <a:pt x="1081707" y="0"/>
              </a:moveTo>
              <a:lnTo>
                <a:pt x="1081707" y="1731341"/>
              </a:lnTo>
              <a:lnTo>
                <a:pt x="0" y="1731341"/>
              </a:lnTo>
              <a:lnTo>
                <a:pt x="0" y="1921473"/>
              </a:lnTo>
            </a:path>
          </a:pathLst>
        </a:custGeom>
      </dgm:spPr>
      <dgm:t>
        <a:bodyPr/>
        <a:lstStyle/>
        <a:p>
          <a:pPr latinLnBrk="1"/>
          <a:endParaRPr lang="ko-KR" altLang="en-US"/>
        </a:p>
      </dgm:t>
    </dgm:pt>
    <dgm:pt modelId="{0141D0D6-A213-47FB-A89D-2D3147CD661D}" type="pres">
      <dgm:prSet presAssocID="{9B7B54BE-7FCA-4C3B-9B14-3B34F53B87A1}"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F1B26709-97C8-4FBB-BE48-D6BE911802C8}" type="pres">
      <dgm:prSet presAssocID="{9B7B54BE-7FCA-4C3B-9B14-3B34F53B87A1}"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F7BBCE3D-CBAD-4733-9093-94626DD3C139}" type="pres">
      <dgm:prSet presAssocID="{9B7B54BE-7FCA-4C3B-9B14-3B34F53B87A1}" presName="rootText" presStyleLbl="node1" presStyleIdx="1" presStyleCnt="4" custScaleY="57532">
        <dgm:presLayoutVars>
          <dgm:chMax/>
          <dgm:chPref val="3"/>
        </dgm:presLayoutVars>
      </dgm:prSet>
      <dgm:spPr>
        <a:xfrm>
          <a:off x="2193480" y="2791573"/>
          <a:ext cx="1573807" cy="468798"/>
        </a:xfrm>
        <a:prstGeom prst="rect">
          <a:avLst/>
        </a:prstGeom>
      </dgm:spPr>
      <dgm:t>
        <a:bodyPr/>
        <a:lstStyle/>
        <a:p>
          <a:pPr latinLnBrk="1"/>
          <a:endParaRPr lang="ko-KR" altLang="en-US"/>
        </a:p>
      </dgm:t>
    </dgm:pt>
    <dgm:pt modelId="{13F6AD57-5FBD-413B-B79D-1CF1BC529095}" type="pres">
      <dgm:prSet presAssocID="{9B7B54BE-7FCA-4C3B-9B14-3B34F53B87A1}" presName="titleText2" presStyleLbl="fgAcc1" presStyleIdx="1" presStyleCnt="4">
        <dgm:presLayoutVars>
          <dgm:chMax val="0"/>
          <dgm:chPref val="0"/>
        </dgm:presLayoutVars>
      </dgm:prSet>
      <dgm:spPr>
        <a:xfrm>
          <a:off x="2508241" y="3252319"/>
          <a:ext cx="1416427" cy="271615"/>
        </a:xfrm>
        <a:prstGeom prst="rect">
          <a:avLst/>
        </a:prstGeom>
      </dgm:spPr>
      <dgm:t>
        <a:bodyPr/>
        <a:lstStyle/>
        <a:p>
          <a:pPr latinLnBrk="1"/>
          <a:endParaRPr lang="ko-KR" altLang="en-US"/>
        </a:p>
      </dgm:t>
    </dgm:pt>
    <dgm:pt modelId="{02C34B08-F8ED-4A31-B328-898148EF7132}" type="pres">
      <dgm:prSet presAssocID="{9B7B54BE-7FCA-4C3B-9B14-3B34F53B87A1}" presName="rootConnector" presStyleLbl="node2" presStyleIdx="0" presStyleCnt="0"/>
      <dgm:spPr/>
      <dgm:t>
        <a:bodyPr/>
        <a:lstStyle/>
        <a:p>
          <a:pPr latinLnBrk="1"/>
          <a:endParaRPr lang="ko-KR" altLang="en-US"/>
        </a:p>
      </dgm:t>
    </dgm:pt>
    <dgm:pt modelId="{60E9E73B-0F51-4517-AA70-68CB21CC8DA5}" type="pres">
      <dgm:prSet presAssocID="{9B7B54BE-7FCA-4C3B-9B14-3B34F53B87A1}"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21A34C7C-66AE-41DC-A8C5-EED7FF10D19A}" type="pres">
      <dgm:prSet presAssocID="{9B7B54BE-7FCA-4C3B-9B14-3B34F53B87A1}"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07D94D5C-F185-4152-A55B-5DD94781B1A9}" type="pres">
      <dgm:prSet presAssocID="{A7E6E38A-37E7-4F87-B1E8-B480D4ED74B7}" presName="Name37" presStyleLbl="parChTrans1D2" presStyleIdx="2" presStyleCnt="5"/>
      <dgm:spPr>
        <a:xfrm>
          <a:off x="4062091" y="870100"/>
          <a:ext cx="1029743" cy="1921473"/>
        </a:xfrm>
        <a:custGeom>
          <a:avLst/>
          <a:gdLst/>
          <a:ahLst/>
          <a:cxnLst/>
          <a:rect l="0" t="0" r="0" b="0"/>
          <a:pathLst>
            <a:path>
              <a:moveTo>
                <a:pt x="0" y="0"/>
              </a:moveTo>
              <a:lnTo>
                <a:pt x="0" y="1731341"/>
              </a:lnTo>
              <a:lnTo>
                <a:pt x="1029743" y="1731341"/>
              </a:lnTo>
              <a:lnTo>
                <a:pt x="1029743" y="1921473"/>
              </a:lnTo>
            </a:path>
          </a:pathLst>
        </a:custGeom>
      </dgm:spPr>
      <dgm:t>
        <a:bodyPr/>
        <a:lstStyle/>
        <a:p>
          <a:pPr latinLnBrk="1"/>
          <a:endParaRPr lang="ko-KR" altLang="en-US"/>
        </a:p>
      </dgm:t>
    </dgm:pt>
    <dgm:pt modelId="{63C51055-78E2-4A4E-B4DF-FECC047BAA6F}" type="pres">
      <dgm:prSet presAssocID="{5917ABC1-A5D4-4BD1-B68F-0A85C3F452E4}"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C35B71E1-2C47-45A0-ACF7-334B2D66BB4C}" type="pres">
      <dgm:prSet presAssocID="{5917ABC1-A5D4-4BD1-B68F-0A85C3F452E4}"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DB5F4D2E-2ABF-4589-8F0D-1AFDF0D3A34A}" type="pres">
      <dgm:prSet presAssocID="{5917ABC1-A5D4-4BD1-B68F-0A85C3F452E4}" presName="rootText" presStyleLbl="node1" presStyleIdx="2" presStyleCnt="4" custScaleY="57532">
        <dgm:presLayoutVars>
          <dgm:chMax/>
          <dgm:chPref val="3"/>
        </dgm:presLayoutVars>
      </dgm:prSet>
      <dgm:spPr>
        <a:xfrm>
          <a:off x="4304931" y="2791573"/>
          <a:ext cx="1573807" cy="468798"/>
        </a:xfrm>
        <a:prstGeom prst="rect">
          <a:avLst/>
        </a:prstGeom>
      </dgm:spPr>
      <dgm:t>
        <a:bodyPr/>
        <a:lstStyle/>
        <a:p>
          <a:pPr latinLnBrk="1"/>
          <a:endParaRPr lang="ko-KR" altLang="en-US"/>
        </a:p>
      </dgm:t>
    </dgm:pt>
    <dgm:pt modelId="{091F5A99-9C7E-42E1-A2FC-A401F89E2964}" type="pres">
      <dgm:prSet presAssocID="{5917ABC1-A5D4-4BD1-B68F-0A85C3F452E4}" presName="titleText2" presStyleLbl="fgAcc1" presStyleIdx="2" presStyleCnt="4">
        <dgm:presLayoutVars>
          <dgm:chMax val="0"/>
          <dgm:chPref val="0"/>
        </dgm:presLayoutVars>
      </dgm:prSet>
      <dgm:spPr>
        <a:xfrm>
          <a:off x="4619692" y="3252319"/>
          <a:ext cx="1416427" cy="271615"/>
        </a:xfrm>
        <a:prstGeom prst="rect">
          <a:avLst/>
        </a:prstGeom>
      </dgm:spPr>
      <dgm:t>
        <a:bodyPr/>
        <a:lstStyle/>
        <a:p>
          <a:pPr latinLnBrk="1"/>
          <a:endParaRPr lang="ko-KR" altLang="en-US"/>
        </a:p>
      </dgm:t>
    </dgm:pt>
    <dgm:pt modelId="{A2827D7B-37F6-4D72-959B-92DBE11DDFA9}" type="pres">
      <dgm:prSet presAssocID="{5917ABC1-A5D4-4BD1-B68F-0A85C3F452E4}" presName="rootConnector" presStyleLbl="node2" presStyleIdx="0" presStyleCnt="0"/>
      <dgm:spPr/>
      <dgm:t>
        <a:bodyPr/>
        <a:lstStyle/>
        <a:p>
          <a:pPr latinLnBrk="1"/>
          <a:endParaRPr lang="ko-KR" altLang="en-US"/>
        </a:p>
      </dgm:t>
    </dgm:pt>
    <dgm:pt modelId="{A3561344-B056-429D-AFD4-6D9B2229E540}" type="pres">
      <dgm:prSet presAssocID="{5917ABC1-A5D4-4BD1-B68F-0A85C3F452E4}"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14FD58EA-C4D0-41DC-8934-700AD930C680}" type="pres">
      <dgm:prSet presAssocID="{5917ABC1-A5D4-4BD1-B68F-0A85C3F452E4}"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10B2DBB2-7E37-47FC-9B44-F317D1852F33}" type="pres">
      <dgm:prSet presAssocID="{3528AE81-29D9-4719-A3F2-03455A94ECF5}" presName="Name37" presStyleLbl="parChTrans1D2" presStyleIdx="3" presStyleCnt="5"/>
      <dgm:spPr>
        <a:xfrm>
          <a:off x="4062091" y="870100"/>
          <a:ext cx="3141194" cy="1921473"/>
        </a:xfrm>
        <a:custGeom>
          <a:avLst/>
          <a:gdLst/>
          <a:ahLst/>
          <a:cxnLst/>
          <a:rect l="0" t="0" r="0" b="0"/>
          <a:pathLst>
            <a:path>
              <a:moveTo>
                <a:pt x="0" y="0"/>
              </a:moveTo>
              <a:lnTo>
                <a:pt x="0" y="1731341"/>
              </a:lnTo>
              <a:lnTo>
                <a:pt x="3141194" y="1731341"/>
              </a:lnTo>
              <a:lnTo>
                <a:pt x="3141194" y="1921473"/>
              </a:lnTo>
            </a:path>
          </a:pathLst>
        </a:custGeom>
      </dgm:spPr>
      <dgm:t>
        <a:bodyPr/>
        <a:lstStyle/>
        <a:p>
          <a:pPr latinLnBrk="1"/>
          <a:endParaRPr lang="ko-KR" altLang="en-US"/>
        </a:p>
      </dgm:t>
    </dgm:pt>
    <dgm:pt modelId="{92488DAD-0EE7-4893-8B95-35AB315F1FC2}" type="pres">
      <dgm:prSet presAssocID="{8DFBD891-2507-492D-A848-EB829A4014C6}" presName="hierRoot2"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75E7FCD4-222C-4E10-96B1-00462FFE4180}" type="pres">
      <dgm:prSet presAssocID="{8DFBD891-2507-492D-A848-EB829A4014C6}" presName="rootComposit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F65324C5-4128-41D5-9971-AF2DF6CBE665}" type="pres">
      <dgm:prSet presAssocID="{8DFBD891-2507-492D-A848-EB829A4014C6}" presName="rootText" presStyleLbl="node1" presStyleIdx="3" presStyleCnt="4" custScaleX="124073" custScaleY="57532">
        <dgm:presLayoutVars>
          <dgm:chMax/>
          <dgm:chPref val="3"/>
        </dgm:presLayoutVars>
      </dgm:prSet>
      <dgm:spPr>
        <a:xfrm>
          <a:off x="6416382" y="2791573"/>
          <a:ext cx="1573807" cy="468798"/>
        </a:xfrm>
        <a:prstGeom prst="rect">
          <a:avLst/>
        </a:prstGeom>
      </dgm:spPr>
      <dgm:t>
        <a:bodyPr/>
        <a:lstStyle/>
        <a:p>
          <a:pPr latinLnBrk="1"/>
          <a:endParaRPr lang="ko-KR" altLang="en-US"/>
        </a:p>
      </dgm:t>
    </dgm:pt>
    <dgm:pt modelId="{AC17D1A7-A719-4A3E-9534-97AB3C3C730D}" type="pres">
      <dgm:prSet presAssocID="{8DFBD891-2507-492D-A848-EB829A4014C6}" presName="titleText2" presStyleLbl="fgAcc1" presStyleIdx="3" presStyleCnt="4">
        <dgm:presLayoutVars>
          <dgm:chMax val="0"/>
          <dgm:chPref val="0"/>
        </dgm:presLayoutVars>
      </dgm:prSet>
      <dgm:spPr>
        <a:xfrm>
          <a:off x="6731143" y="3252319"/>
          <a:ext cx="1416427" cy="271615"/>
        </a:xfrm>
        <a:prstGeom prst="rect">
          <a:avLst/>
        </a:prstGeom>
      </dgm:spPr>
      <dgm:t>
        <a:bodyPr/>
        <a:lstStyle/>
        <a:p>
          <a:pPr latinLnBrk="1"/>
          <a:endParaRPr lang="ko-KR" altLang="en-US"/>
        </a:p>
      </dgm:t>
    </dgm:pt>
    <dgm:pt modelId="{2E701932-CEC4-4467-B01C-E3C7EFE26743}" type="pres">
      <dgm:prSet presAssocID="{8DFBD891-2507-492D-A848-EB829A4014C6}" presName="rootConnector" presStyleLbl="node2" presStyleIdx="0" presStyleCnt="0"/>
      <dgm:spPr/>
      <dgm:t>
        <a:bodyPr/>
        <a:lstStyle/>
        <a:p>
          <a:pPr latinLnBrk="1"/>
          <a:endParaRPr lang="ko-KR" altLang="en-US"/>
        </a:p>
      </dgm:t>
    </dgm:pt>
    <dgm:pt modelId="{DD0EC27F-FDED-420E-99A6-F2A2571690D6}" type="pres">
      <dgm:prSet presAssocID="{8DFBD891-2507-492D-A848-EB829A4014C6}" presName="hierChild4"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5A943D15-2A66-4486-BBB0-220867B18F83}" type="pres">
      <dgm:prSet presAssocID="{8DFBD891-2507-492D-A848-EB829A4014C6}" presName="hierChild5"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A5767D69-060C-4D79-83E0-54098E85B08C}" type="pres">
      <dgm:prSet presAssocID="{80818E6B-F37B-4D94-A0DB-7E54400598BE}" presName="hierChild3"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41C97CCA-CD00-4D17-8BBE-0E6143FBD03C}" type="pres">
      <dgm:prSet presAssocID="{04195F99-51E5-431B-B73C-DF1237E27BE9}" presName="Name96" presStyleLbl="parChTrans1D2" presStyleIdx="4" presStyleCnt="5"/>
      <dgm:spPr>
        <a:xfrm>
          <a:off x="3767288" y="870100"/>
          <a:ext cx="294803" cy="1043248"/>
        </a:xfrm>
        <a:custGeom>
          <a:avLst/>
          <a:gdLst/>
          <a:ahLst/>
          <a:cxnLst/>
          <a:rect l="0" t="0" r="0" b="0"/>
          <a:pathLst>
            <a:path>
              <a:moveTo>
                <a:pt x="294803" y="0"/>
              </a:moveTo>
              <a:lnTo>
                <a:pt x="294803" y="1043248"/>
              </a:lnTo>
              <a:lnTo>
                <a:pt x="0" y="1043248"/>
              </a:lnTo>
            </a:path>
          </a:pathLst>
        </a:custGeom>
      </dgm:spPr>
      <dgm:t>
        <a:bodyPr/>
        <a:lstStyle/>
        <a:p>
          <a:pPr latinLnBrk="1"/>
          <a:endParaRPr lang="ko-KR" altLang="en-US"/>
        </a:p>
      </dgm:t>
    </dgm:pt>
    <dgm:pt modelId="{406818DE-3B1D-474A-9303-7EC6316E3D75}" type="pres">
      <dgm:prSet presAssocID="{7FEFD853-0830-4911-829F-7C1E0C4179F3}" presName="hierRoot3" presStyleCnt="0">
        <dgm:presLayoutVars>
          <dgm:hierBranch val="init"/>
        </dgm:presLayoutVars>
      </dgm:prSet>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9B4DFE42-123F-460C-94A0-734A439B69EE}" type="pres">
      <dgm:prSet presAssocID="{7FEFD853-0830-4911-829F-7C1E0C4179F3}" presName="rootComposite3"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3DC9E771-A90B-4966-98E2-1A4CCA549252}" type="pres">
      <dgm:prSet presAssocID="{7FEFD853-0830-4911-829F-7C1E0C4179F3}" presName="rootText3" presStyleLbl="asst1" presStyleIdx="0" presStyleCnt="1" custScaleY="60108">
        <dgm:presLayoutVars>
          <dgm:chPref val="3"/>
        </dgm:presLayoutVars>
      </dgm:prSet>
      <dgm:spPr>
        <a:xfrm>
          <a:off x="2193480" y="1668454"/>
          <a:ext cx="1573807" cy="489788"/>
        </a:xfrm>
        <a:prstGeom prst="rect">
          <a:avLst/>
        </a:prstGeom>
      </dgm:spPr>
      <dgm:t>
        <a:bodyPr/>
        <a:lstStyle/>
        <a:p>
          <a:pPr latinLnBrk="1"/>
          <a:endParaRPr lang="ko-KR" altLang="en-US"/>
        </a:p>
      </dgm:t>
    </dgm:pt>
    <dgm:pt modelId="{6283E863-FF98-4B4F-820C-1D787A3F2101}" type="pres">
      <dgm:prSet presAssocID="{7FEFD853-0830-4911-829F-7C1E0C4179F3}" presName="titleText3" presStyleLbl="fgAcc2" presStyleIdx="0" presStyleCnt="1">
        <dgm:presLayoutVars>
          <dgm:chMax val="0"/>
          <dgm:chPref val="0"/>
        </dgm:presLayoutVars>
      </dgm:prSet>
      <dgm:spPr>
        <a:xfrm>
          <a:off x="2508241" y="2139695"/>
          <a:ext cx="1416427" cy="271615"/>
        </a:xfrm>
        <a:prstGeom prst="rect">
          <a:avLst/>
        </a:prstGeom>
      </dgm:spPr>
      <dgm:t>
        <a:bodyPr/>
        <a:lstStyle/>
        <a:p>
          <a:pPr latinLnBrk="1"/>
          <a:endParaRPr lang="ko-KR" altLang="en-US"/>
        </a:p>
      </dgm:t>
    </dgm:pt>
    <dgm:pt modelId="{E02BBB98-063C-4FE4-A0EC-E90EF2FFF5DC}" type="pres">
      <dgm:prSet presAssocID="{7FEFD853-0830-4911-829F-7C1E0C4179F3}" presName="rootConnector3" presStyleLbl="asst1" presStyleIdx="0" presStyleCnt="1"/>
      <dgm:spPr/>
      <dgm:t>
        <a:bodyPr/>
        <a:lstStyle/>
        <a:p>
          <a:pPr latinLnBrk="1"/>
          <a:endParaRPr lang="ko-KR" altLang="en-US"/>
        </a:p>
      </dgm:t>
    </dgm:pt>
    <dgm:pt modelId="{A65C372B-3367-4AA2-B193-A784CDAE07BF}" type="pres">
      <dgm:prSet presAssocID="{7FEFD853-0830-4911-829F-7C1E0C4179F3}" presName="hierChild6"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 modelId="{2B47C8E2-2E93-4A36-9CCB-FA571525D03E}" type="pres">
      <dgm:prSet presAssocID="{7FEFD853-0830-4911-829F-7C1E0C4179F3}" presName="hierChild7"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a:p>
      </dgm:t>
    </dgm:pt>
  </dgm:ptLst>
  <dgm:cxnLst>
    <dgm:cxn modelId="{F8532949-082B-43A6-99E3-FAC05BB02A88}" type="presOf" srcId="{454499F9-EC70-459E-A764-FB29EC37CBF3}" destId="{DE11521B-05D1-4892-90BC-EAC3E85920C5}" srcOrd="1" destOrd="0" presId="urn:microsoft.com/office/officeart/2008/layout/NameandTitleOrganizationalChart"/>
    <dgm:cxn modelId="{190661C4-5051-46A5-8CA2-D9060C402D4C}" srcId="{80818E6B-F37B-4D94-A0DB-7E54400598BE}" destId="{8DFBD891-2507-492D-A848-EB829A4014C6}" srcOrd="4" destOrd="0" parTransId="{3528AE81-29D9-4719-A3F2-03455A94ECF5}" sibTransId="{BCF7ED5A-C5A6-4D97-84B4-1A30D10A506E}"/>
    <dgm:cxn modelId="{A9DDEAFE-01B4-4A7C-81F3-BF8D16DD0309}" srcId="{101968F6-195E-4F22-991C-3EC2B36D029E}" destId="{80818E6B-F37B-4D94-A0DB-7E54400598BE}" srcOrd="0" destOrd="0" parTransId="{5EEB9423-6DDE-4D9D-920F-06F22E05D52D}" sibTransId="{DC5C5D9D-67E3-41A2-924B-3B2BB826085C}"/>
    <dgm:cxn modelId="{DF6CDDEC-C059-4D75-97F1-A612A62F6A6D}" type="presOf" srcId="{A7E6E38A-37E7-4F87-B1E8-B480D4ED74B7}" destId="{07D94D5C-F185-4152-A55B-5DD94781B1A9}" srcOrd="0" destOrd="0" presId="urn:microsoft.com/office/officeart/2008/layout/NameandTitleOrganizationalChart"/>
    <dgm:cxn modelId="{838000E0-67D7-4F97-B53B-ADAC6E1490F7}" type="presOf" srcId="{80818E6B-F37B-4D94-A0DB-7E54400598BE}" destId="{D49E43D8-F192-4334-BC92-89605EC6CCDB}" srcOrd="0" destOrd="0" presId="urn:microsoft.com/office/officeart/2008/layout/NameandTitleOrganizationalChart"/>
    <dgm:cxn modelId="{A9257B32-49F8-4025-B3C2-5B17C42BC908}" type="presOf" srcId="{136D0319-D7DE-4C68-BAC9-117E7294403F}" destId="{091F5A99-9C7E-42E1-A2FC-A401F89E2964}" srcOrd="0" destOrd="0" presId="urn:microsoft.com/office/officeart/2008/layout/NameandTitleOrganizationalChart"/>
    <dgm:cxn modelId="{2CE260AF-B21E-462A-9265-A4531D031272}" type="presOf" srcId="{3528AE81-29D9-4719-A3F2-03455A94ECF5}" destId="{10B2DBB2-7E37-47FC-9B44-F317D1852F33}" srcOrd="0" destOrd="0" presId="urn:microsoft.com/office/officeart/2008/layout/NameandTitleOrganizationalChart"/>
    <dgm:cxn modelId="{061C83C2-B247-457B-B6AA-77E86CDC8D9F}" srcId="{80818E6B-F37B-4D94-A0DB-7E54400598BE}" destId="{7FEFD853-0830-4911-829F-7C1E0C4179F3}" srcOrd="0" destOrd="0" parTransId="{04195F99-51E5-431B-B73C-DF1237E27BE9}" sibTransId="{9C07284B-5C17-400C-8521-66ACCBDF33D5}"/>
    <dgm:cxn modelId="{21D5CAD0-518F-44C7-BBD0-E4EA22A94478}" type="presOf" srcId="{88821641-6BF9-46F7-B0A7-65F8582BDBF1}" destId="{8EB5C4B6-F2D1-44C8-ACFD-8FFF67761EAB}" srcOrd="0" destOrd="0" presId="urn:microsoft.com/office/officeart/2008/layout/NameandTitleOrganizationalChart"/>
    <dgm:cxn modelId="{F0F71022-F5E6-49FA-AD41-760112E8CF97}" type="presOf" srcId="{10A382DC-44DF-422C-B0B2-F93DDFE11679}" destId="{90ECC833-B7C4-4938-9088-811D738EA1DE}" srcOrd="0" destOrd="0" presId="urn:microsoft.com/office/officeart/2008/layout/NameandTitleOrganizationalChart"/>
    <dgm:cxn modelId="{2B080D48-4D60-4DC7-90A6-A124BC9F099F}" type="presOf" srcId="{0229B314-FD61-4A6E-A2E6-17C7BD9DD9BF}" destId="{13F6AD57-5FBD-413B-B79D-1CF1BC529095}" srcOrd="0" destOrd="0" presId="urn:microsoft.com/office/officeart/2008/layout/NameandTitleOrganizationalChart"/>
    <dgm:cxn modelId="{F5EAE27F-20A8-4DDF-A389-1C5DDE233B67}" type="presOf" srcId="{9B7B54BE-7FCA-4C3B-9B14-3B34F53B87A1}" destId="{F7BBCE3D-CBAD-4733-9093-94626DD3C139}" srcOrd="0" destOrd="0" presId="urn:microsoft.com/office/officeart/2008/layout/NameandTitleOrganizationalChart"/>
    <dgm:cxn modelId="{390071AC-C74A-4453-A833-F35F520B4F42}" type="presOf" srcId="{04195F99-51E5-431B-B73C-DF1237E27BE9}" destId="{41C97CCA-CD00-4D17-8BBE-0E6143FBD03C}" srcOrd="0" destOrd="0" presId="urn:microsoft.com/office/officeart/2008/layout/NameandTitleOrganizationalChart"/>
    <dgm:cxn modelId="{165BA100-4017-4C3D-81EF-258CC20776E7}" type="presOf" srcId="{9B7B54BE-7FCA-4C3B-9B14-3B34F53B87A1}" destId="{02C34B08-F8ED-4A31-B328-898148EF7132}" srcOrd="1" destOrd="0" presId="urn:microsoft.com/office/officeart/2008/layout/NameandTitleOrganizationalChart"/>
    <dgm:cxn modelId="{58295783-0556-4256-876B-4E1DEA99A1F4}" type="presOf" srcId="{8DFBD891-2507-492D-A848-EB829A4014C6}" destId="{F65324C5-4128-41D5-9971-AF2DF6CBE665}" srcOrd="0" destOrd="0" presId="urn:microsoft.com/office/officeart/2008/layout/NameandTitleOrganizationalChart"/>
    <dgm:cxn modelId="{143ADD94-A23B-498C-8BA9-50B640A02338}" type="presOf" srcId="{7FEFD853-0830-4911-829F-7C1E0C4179F3}" destId="{E02BBB98-063C-4FE4-A0EC-E90EF2FFF5DC}" srcOrd="1" destOrd="0" presId="urn:microsoft.com/office/officeart/2008/layout/NameandTitleOrganizationalChart"/>
    <dgm:cxn modelId="{A72D45CF-A126-4783-8B76-91021173FE50}" type="presOf" srcId="{5917ABC1-A5D4-4BD1-B68F-0A85C3F452E4}" destId="{DB5F4D2E-2ABF-4589-8F0D-1AFDF0D3A34A}" srcOrd="0" destOrd="0" presId="urn:microsoft.com/office/officeart/2008/layout/NameandTitleOrganizationalChart"/>
    <dgm:cxn modelId="{E541C9D1-F7ED-4F55-A4C3-FD6ECD9EB2B4}" type="presOf" srcId="{06162DA6-4DC3-46AD-AE8A-389EA78D76BC}" destId="{78B148BD-8717-4CD6-828D-29EF570BD566}" srcOrd="0" destOrd="0" presId="urn:microsoft.com/office/officeart/2008/layout/NameandTitleOrganizationalChart"/>
    <dgm:cxn modelId="{B0E6BD89-0AA1-4126-B542-DAE6579BCF26}" type="presOf" srcId="{5917ABC1-A5D4-4BD1-B68F-0A85C3F452E4}" destId="{A2827D7B-37F6-4D72-959B-92DBE11DDFA9}" srcOrd="1" destOrd="0" presId="urn:microsoft.com/office/officeart/2008/layout/NameandTitleOrganizationalChart"/>
    <dgm:cxn modelId="{36566BAE-DB30-49B6-B202-2C61C3BDC859}" type="presOf" srcId="{7FEFD853-0830-4911-829F-7C1E0C4179F3}" destId="{3DC9E771-A90B-4966-98E2-1A4CCA549252}" srcOrd="0" destOrd="0" presId="urn:microsoft.com/office/officeart/2008/layout/NameandTitleOrganizationalChart"/>
    <dgm:cxn modelId="{E1218E27-C296-42B4-B867-FEA6DFD2CFDB}" type="presOf" srcId="{101968F6-195E-4F22-991C-3EC2B36D029E}" destId="{B6BEFBB8-6867-44BD-AF32-EA89B6AD4FC6}" srcOrd="0" destOrd="0" presId="urn:microsoft.com/office/officeart/2008/layout/NameandTitleOrganizationalChart"/>
    <dgm:cxn modelId="{F6AFB746-81FD-4BCD-831D-D9A0B1900EDF}" type="presOf" srcId="{80818E6B-F37B-4D94-A0DB-7E54400598BE}" destId="{0D3B6AAE-FBEB-4A89-921D-994491E7EB4B}" srcOrd="1" destOrd="0" presId="urn:microsoft.com/office/officeart/2008/layout/NameandTitleOrganizationalChart"/>
    <dgm:cxn modelId="{A4AC5234-3F09-4497-BC91-39DBEDD6BDC9}" type="presOf" srcId="{BCF7ED5A-C5A6-4D97-84B4-1A30D10A506E}" destId="{AC17D1A7-A719-4A3E-9534-97AB3C3C730D}" srcOrd="0" destOrd="0" presId="urn:microsoft.com/office/officeart/2008/layout/NameandTitleOrganizationalChart"/>
    <dgm:cxn modelId="{4F436A74-AB7B-4B1E-B0B9-830DC6EC830C}" srcId="{80818E6B-F37B-4D94-A0DB-7E54400598BE}" destId="{454499F9-EC70-459E-A764-FB29EC37CBF3}" srcOrd="1" destOrd="0" parTransId="{88821641-6BF9-46F7-B0A7-65F8582BDBF1}" sibTransId="{10A382DC-44DF-422C-B0B2-F93DDFE11679}"/>
    <dgm:cxn modelId="{4780AE09-A4DF-42CC-A567-1D66E85271DA}" srcId="{80818E6B-F37B-4D94-A0DB-7E54400598BE}" destId="{5917ABC1-A5D4-4BD1-B68F-0A85C3F452E4}" srcOrd="3" destOrd="0" parTransId="{A7E6E38A-37E7-4F87-B1E8-B480D4ED74B7}" sibTransId="{136D0319-D7DE-4C68-BAC9-117E7294403F}"/>
    <dgm:cxn modelId="{D682B250-5E1E-44A9-86F3-D91BBC943E4C}" type="presOf" srcId="{DC5C5D9D-67E3-41A2-924B-3B2BB826085C}" destId="{2F4B7278-E93E-49DE-9A93-6F4F93A5AEE1}" srcOrd="0" destOrd="0" presId="urn:microsoft.com/office/officeart/2008/layout/NameandTitleOrganizationalChart"/>
    <dgm:cxn modelId="{3FBABA34-3AB1-4871-A722-CC688A4F342A}" type="presOf" srcId="{454499F9-EC70-459E-A764-FB29EC37CBF3}" destId="{680A8BD9-DCEC-47D8-AE26-4E7DBA18F52A}" srcOrd="0" destOrd="0" presId="urn:microsoft.com/office/officeart/2008/layout/NameandTitleOrganizationalChart"/>
    <dgm:cxn modelId="{BA1364C6-4101-4707-B8D3-7B73EF5C8D07}" srcId="{80818E6B-F37B-4D94-A0DB-7E54400598BE}" destId="{9B7B54BE-7FCA-4C3B-9B14-3B34F53B87A1}" srcOrd="2" destOrd="0" parTransId="{06162DA6-4DC3-46AD-AE8A-389EA78D76BC}" sibTransId="{0229B314-FD61-4A6E-A2E6-17C7BD9DD9BF}"/>
    <dgm:cxn modelId="{3B1723B4-4A8C-481B-A4F0-0034A4E00E87}" type="presOf" srcId="{9C07284B-5C17-400C-8521-66ACCBDF33D5}" destId="{6283E863-FF98-4B4F-820C-1D787A3F2101}" srcOrd="0" destOrd="0" presId="urn:microsoft.com/office/officeart/2008/layout/NameandTitleOrganizationalChart"/>
    <dgm:cxn modelId="{163F7E51-D739-4ECC-81C2-C3D11A740D8B}" type="presOf" srcId="{8DFBD891-2507-492D-A848-EB829A4014C6}" destId="{2E701932-CEC4-4467-B01C-E3C7EFE26743}" srcOrd="1" destOrd="0" presId="urn:microsoft.com/office/officeart/2008/layout/NameandTitleOrganizationalChart"/>
    <dgm:cxn modelId="{2FF28C80-74E5-402B-AB9C-E5FC8D98CB67}" type="presParOf" srcId="{B6BEFBB8-6867-44BD-AF32-EA89B6AD4FC6}" destId="{A151E4D1-125C-44CB-B4FA-CEFB677381D0}" srcOrd="0" destOrd="0" presId="urn:microsoft.com/office/officeart/2008/layout/NameandTitleOrganizationalChart"/>
    <dgm:cxn modelId="{37334EC3-6EBB-4EDA-A351-ED7BB784776D}" type="presParOf" srcId="{A151E4D1-125C-44CB-B4FA-CEFB677381D0}" destId="{5B4D1B7B-DFEA-48A8-BCAF-0FD3AE449C62}" srcOrd="0" destOrd="0" presId="urn:microsoft.com/office/officeart/2008/layout/NameandTitleOrganizationalChart"/>
    <dgm:cxn modelId="{4E992F21-980B-4A70-BC2D-DA348FCAB6A0}" type="presParOf" srcId="{5B4D1B7B-DFEA-48A8-BCAF-0FD3AE449C62}" destId="{D49E43D8-F192-4334-BC92-89605EC6CCDB}" srcOrd="0" destOrd="0" presId="urn:microsoft.com/office/officeart/2008/layout/NameandTitleOrganizationalChart"/>
    <dgm:cxn modelId="{6E8C8B62-F736-4778-A822-05C1046857BF}" type="presParOf" srcId="{5B4D1B7B-DFEA-48A8-BCAF-0FD3AE449C62}" destId="{2F4B7278-E93E-49DE-9A93-6F4F93A5AEE1}" srcOrd="1" destOrd="0" presId="urn:microsoft.com/office/officeart/2008/layout/NameandTitleOrganizationalChart"/>
    <dgm:cxn modelId="{8832A350-7B12-486B-AF6B-9DB6BBB11F99}" type="presParOf" srcId="{5B4D1B7B-DFEA-48A8-BCAF-0FD3AE449C62}" destId="{0D3B6AAE-FBEB-4A89-921D-994491E7EB4B}" srcOrd="2" destOrd="0" presId="urn:microsoft.com/office/officeart/2008/layout/NameandTitleOrganizationalChart"/>
    <dgm:cxn modelId="{BCD48964-896B-455C-A745-886DFF2051AE}" type="presParOf" srcId="{A151E4D1-125C-44CB-B4FA-CEFB677381D0}" destId="{282880E8-4535-41F4-9105-1871F2A6463C}" srcOrd="1" destOrd="0" presId="urn:microsoft.com/office/officeart/2008/layout/NameandTitleOrganizationalChart"/>
    <dgm:cxn modelId="{C7E27378-2122-42DB-AFC7-4E4AD692E315}" type="presParOf" srcId="{282880E8-4535-41F4-9105-1871F2A6463C}" destId="{8EB5C4B6-F2D1-44C8-ACFD-8FFF67761EAB}" srcOrd="0" destOrd="0" presId="urn:microsoft.com/office/officeart/2008/layout/NameandTitleOrganizationalChart"/>
    <dgm:cxn modelId="{93C258FB-9439-4285-8D0C-4C6419888F1C}" type="presParOf" srcId="{282880E8-4535-41F4-9105-1871F2A6463C}" destId="{00BC870E-BECD-4A41-A858-2F3E7599AD78}" srcOrd="1" destOrd="0" presId="urn:microsoft.com/office/officeart/2008/layout/NameandTitleOrganizationalChart"/>
    <dgm:cxn modelId="{F55ACF6A-E2CA-4E74-996F-3A1110373C41}" type="presParOf" srcId="{00BC870E-BECD-4A41-A858-2F3E7599AD78}" destId="{9AA3F9AE-44CB-4DFA-8208-516CA86EC114}" srcOrd="0" destOrd="0" presId="urn:microsoft.com/office/officeart/2008/layout/NameandTitleOrganizationalChart"/>
    <dgm:cxn modelId="{FF03E6A2-21C7-4D0D-855C-8C86DFD4FEDA}" type="presParOf" srcId="{9AA3F9AE-44CB-4DFA-8208-516CA86EC114}" destId="{680A8BD9-DCEC-47D8-AE26-4E7DBA18F52A}" srcOrd="0" destOrd="0" presId="urn:microsoft.com/office/officeart/2008/layout/NameandTitleOrganizationalChart"/>
    <dgm:cxn modelId="{680559B9-AF50-4148-85D6-3750997CD44B}" type="presParOf" srcId="{9AA3F9AE-44CB-4DFA-8208-516CA86EC114}" destId="{90ECC833-B7C4-4938-9088-811D738EA1DE}" srcOrd="1" destOrd="0" presId="urn:microsoft.com/office/officeart/2008/layout/NameandTitleOrganizationalChart"/>
    <dgm:cxn modelId="{EED35C92-70B6-46BA-A846-BA34E44C1B04}" type="presParOf" srcId="{9AA3F9AE-44CB-4DFA-8208-516CA86EC114}" destId="{DE11521B-05D1-4892-90BC-EAC3E85920C5}" srcOrd="2" destOrd="0" presId="urn:microsoft.com/office/officeart/2008/layout/NameandTitleOrganizationalChart"/>
    <dgm:cxn modelId="{7BE2F66F-2652-4279-A681-4F7CB9837915}" type="presParOf" srcId="{00BC870E-BECD-4A41-A858-2F3E7599AD78}" destId="{8B788630-D4D4-47A8-8403-CB9BC6B519B8}" srcOrd="1" destOrd="0" presId="urn:microsoft.com/office/officeart/2008/layout/NameandTitleOrganizationalChart"/>
    <dgm:cxn modelId="{2C52AC95-3B84-485B-8F27-A692D7B336E6}" type="presParOf" srcId="{00BC870E-BECD-4A41-A858-2F3E7599AD78}" destId="{45A60394-ACAB-40FD-9F6C-5CE48C35F40C}" srcOrd="2" destOrd="0" presId="urn:microsoft.com/office/officeart/2008/layout/NameandTitleOrganizationalChart"/>
    <dgm:cxn modelId="{A28A026F-D72D-4A56-8E0D-BEBE460182A4}" type="presParOf" srcId="{282880E8-4535-41F4-9105-1871F2A6463C}" destId="{78B148BD-8717-4CD6-828D-29EF570BD566}" srcOrd="2" destOrd="0" presId="urn:microsoft.com/office/officeart/2008/layout/NameandTitleOrganizationalChart"/>
    <dgm:cxn modelId="{6A71B861-7A3B-45D8-8989-5FA0332EDB05}" type="presParOf" srcId="{282880E8-4535-41F4-9105-1871F2A6463C}" destId="{0141D0D6-A213-47FB-A89D-2D3147CD661D}" srcOrd="3" destOrd="0" presId="urn:microsoft.com/office/officeart/2008/layout/NameandTitleOrganizationalChart"/>
    <dgm:cxn modelId="{A271F108-19F8-4105-9AEF-6CC5F154A1AF}" type="presParOf" srcId="{0141D0D6-A213-47FB-A89D-2D3147CD661D}" destId="{F1B26709-97C8-4FBB-BE48-D6BE911802C8}" srcOrd="0" destOrd="0" presId="urn:microsoft.com/office/officeart/2008/layout/NameandTitleOrganizationalChart"/>
    <dgm:cxn modelId="{CB1D32AF-7035-49D6-9AD1-FD5759952072}" type="presParOf" srcId="{F1B26709-97C8-4FBB-BE48-D6BE911802C8}" destId="{F7BBCE3D-CBAD-4733-9093-94626DD3C139}" srcOrd="0" destOrd="0" presId="urn:microsoft.com/office/officeart/2008/layout/NameandTitleOrganizationalChart"/>
    <dgm:cxn modelId="{38C9FFC2-F901-4F84-98AF-25DA5B4437A1}" type="presParOf" srcId="{F1B26709-97C8-4FBB-BE48-D6BE911802C8}" destId="{13F6AD57-5FBD-413B-B79D-1CF1BC529095}" srcOrd="1" destOrd="0" presId="urn:microsoft.com/office/officeart/2008/layout/NameandTitleOrganizationalChart"/>
    <dgm:cxn modelId="{05AAD550-8F07-4F8C-87F5-A584B25D5A6C}" type="presParOf" srcId="{F1B26709-97C8-4FBB-BE48-D6BE911802C8}" destId="{02C34B08-F8ED-4A31-B328-898148EF7132}" srcOrd="2" destOrd="0" presId="urn:microsoft.com/office/officeart/2008/layout/NameandTitleOrganizationalChart"/>
    <dgm:cxn modelId="{FFEC9C39-C904-43C7-960D-3F3453DFBD7D}" type="presParOf" srcId="{0141D0D6-A213-47FB-A89D-2D3147CD661D}" destId="{60E9E73B-0F51-4517-AA70-68CB21CC8DA5}" srcOrd="1" destOrd="0" presId="urn:microsoft.com/office/officeart/2008/layout/NameandTitleOrganizationalChart"/>
    <dgm:cxn modelId="{678D880C-08D4-4B21-B7C8-038024F0E9D7}" type="presParOf" srcId="{0141D0D6-A213-47FB-A89D-2D3147CD661D}" destId="{21A34C7C-66AE-41DC-A8C5-EED7FF10D19A}" srcOrd="2" destOrd="0" presId="urn:microsoft.com/office/officeart/2008/layout/NameandTitleOrganizationalChart"/>
    <dgm:cxn modelId="{8166D94D-7BB9-4B73-B90C-D6FD80571B06}" type="presParOf" srcId="{282880E8-4535-41F4-9105-1871F2A6463C}" destId="{07D94D5C-F185-4152-A55B-5DD94781B1A9}" srcOrd="4" destOrd="0" presId="urn:microsoft.com/office/officeart/2008/layout/NameandTitleOrganizationalChart"/>
    <dgm:cxn modelId="{C3148455-E179-45C4-93FF-2AD2DE685ED3}" type="presParOf" srcId="{282880E8-4535-41F4-9105-1871F2A6463C}" destId="{63C51055-78E2-4A4E-B4DF-FECC047BAA6F}" srcOrd="5" destOrd="0" presId="urn:microsoft.com/office/officeart/2008/layout/NameandTitleOrganizationalChart"/>
    <dgm:cxn modelId="{1914A696-BBD5-44CD-8422-2600BC21DA45}" type="presParOf" srcId="{63C51055-78E2-4A4E-B4DF-FECC047BAA6F}" destId="{C35B71E1-2C47-45A0-ACF7-334B2D66BB4C}" srcOrd="0" destOrd="0" presId="urn:microsoft.com/office/officeart/2008/layout/NameandTitleOrganizationalChart"/>
    <dgm:cxn modelId="{68F7BD6C-878E-43C8-B4F1-C6F1C694A614}" type="presParOf" srcId="{C35B71E1-2C47-45A0-ACF7-334B2D66BB4C}" destId="{DB5F4D2E-2ABF-4589-8F0D-1AFDF0D3A34A}" srcOrd="0" destOrd="0" presId="urn:microsoft.com/office/officeart/2008/layout/NameandTitleOrganizationalChart"/>
    <dgm:cxn modelId="{FE159083-3F1F-4547-9785-2891CE325E1F}" type="presParOf" srcId="{C35B71E1-2C47-45A0-ACF7-334B2D66BB4C}" destId="{091F5A99-9C7E-42E1-A2FC-A401F89E2964}" srcOrd="1" destOrd="0" presId="urn:microsoft.com/office/officeart/2008/layout/NameandTitleOrganizationalChart"/>
    <dgm:cxn modelId="{3915510B-B1F4-420D-9ADC-AF4787DC5E26}" type="presParOf" srcId="{C35B71E1-2C47-45A0-ACF7-334B2D66BB4C}" destId="{A2827D7B-37F6-4D72-959B-92DBE11DDFA9}" srcOrd="2" destOrd="0" presId="urn:microsoft.com/office/officeart/2008/layout/NameandTitleOrganizationalChart"/>
    <dgm:cxn modelId="{30B7D849-2AFA-49F3-8607-239A7102D72B}" type="presParOf" srcId="{63C51055-78E2-4A4E-B4DF-FECC047BAA6F}" destId="{A3561344-B056-429D-AFD4-6D9B2229E540}" srcOrd="1" destOrd="0" presId="urn:microsoft.com/office/officeart/2008/layout/NameandTitleOrganizationalChart"/>
    <dgm:cxn modelId="{FB7C9D29-D621-4298-B6BB-4CE21F6A0DA3}" type="presParOf" srcId="{63C51055-78E2-4A4E-B4DF-FECC047BAA6F}" destId="{14FD58EA-C4D0-41DC-8934-700AD930C680}" srcOrd="2" destOrd="0" presId="urn:microsoft.com/office/officeart/2008/layout/NameandTitleOrganizationalChart"/>
    <dgm:cxn modelId="{CBBAB8EC-3FB0-4537-9959-34DF4E0D778F}" type="presParOf" srcId="{282880E8-4535-41F4-9105-1871F2A6463C}" destId="{10B2DBB2-7E37-47FC-9B44-F317D1852F33}" srcOrd="6" destOrd="0" presId="urn:microsoft.com/office/officeart/2008/layout/NameandTitleOrganizationalChart"/>
    <dgm:cxn modelId="{67E2DA11-3BB7-461E-BB77-60BE1AEC8ADA}" type="presParOf" srcId="{282880E8-4535-41F4-9105-1871F2A6463C}" destId="{92488DAD-0EE7-4893-8B95-35AB315F1FC2}" srcOrd="7" destOrd="0" presId="urn:microsoft.com/office/officeart/2008/layout/NameandTitleOrganizationalChart"/>
    <dgm:cxn modelId="{14D03E88-7746-40C2-9584-898D64330EA7}" type="presParOf" srcId="{92488DAD-0EE7-4893-8B95-35AB315F1FC2}" destId="{75E7FCD4-222C-4E10-96B1-00462FFE4180}" srcOrd="0" destOrd="0" presId="urn:microsoft.com/office/officeart/2008/layout/NameandTitleOrganizationalChart"/>
    <dgm:cxn modelId="{DF2870F4-2F01-4202-A8E3-E32A95EF8033}" type="presParOf" srcId="{75E7FCD4-222C-4E10-96B1-00462FFE4180}" destId="{F65324C5-4128-41D5-9971-AF2DF6CBE665}" srcOrd="0" destOrd="0" presId="urn:microsoft.com/office/officeart/2008/layout/NameandTitleOrganizationalChart"/>
    <dgm:cxn modelId="{A3DEFCC9-E884-439E-B5F1-A861AD87EC12}" type="presParOf" srcId="{75E7FCD4-222C-4E10-96B1-00462FFE4180}" destId="{AC17D1A7-A719-4A3E-9534-97AB3C3C730D}" srcOrd="1" destOrd="0" presId="urn:microsoft.com/office/officeart/2008/layout/NameandTitleOrganizationalChart"/>
    <dgm:cxn modelId="{D83DA4CB-3FBD-4EDA-860E-701174A10579}" type="presParOf" srcId="{75E7FCD4-222C-4E10-96B1-00462FFE4180}" destId="{2E701932-CEC4-4467-B01C-E3C7EFE26743}" srcOrd="2" destOrd="0" presId="urn:microsoft.com/office/officeart/2008/layout/NameandTitleOrganizationalChart"/>
    <dgm:cxn modelId="{160841E9-3ABE-48E2-B865-FB014F3E7B6F}" type="presParOf" srcId="{92488DAD-0EE7-4893-8B95-35AB315F1FC2}" destId="{DD0EC27F-FDED-420E-99A6-F2A2571690D6}" srcOrd="1" destOrd="0" presId="urn:microsoft.com/office/officeart/2008/layout/NameandTitleOrganizationalChart"/>
    <dgm:cxn modelId="{20860E9F-AFB8-469C-A272-CB26573F0CCC}" type="presParOf" srcId="{92488DAD-0EE7-4893-8B95-35AB315F1FC2}" destId="{5A943D15-2A66-4486-BBB0-220867B18F83}" srcOrd="2" destOrd="0" presId="urn:microsoft.com/office/officeart/2008/layout/NameandTitleOrganizationalChart"/>
    <dgm:cxn modelId="{89095398-8ADE-4398-B0B8-6E5EE3484678}" type="presParOf" srcId="{A151E4D1-125C-44CB-B4FA-CEFB677381D0}" destId="{A5767D69-060C-4D79-83E0-54098E85B08C}" srcOrd="2" destOrd="0" presId="urn:microsoft.com/office/officeart/2008/layout/NameandTitleOrganizationalChart"/>
    <dgm:cxn modelId="{10BBFBB5-A01C-40D7-B678-187D2B18ED1E}" type="presParOf" srcId="{A5767D69-060C-4D79-83E0-54098E85B08C}" destId="{41C97CCA-CD00-4D17-8BBE-0E6143FBD03C}" srcOrd="0" destOrd="0" presId="urn:microsoft.com/office/officeart/2008/layout/NameandTitleOrganizationalChart"/>
    <dgm:cxn modelId="{52A879B8-7F6D-48EA-8616-24D25F781201}" type="presParOf" srcId="{A5767D69-060C-4D79-83E0-54098E85B08C}" destId="{406818DE-3B1D-474A-9303-7EC6316E3D75}" srcOrd="1" destOrd="0" presId="urn:microsoft.com/office/officeart/2008/layout/NameandTitleOrganizationalChart"/>
    <dgm:cxn modelId="{9D88E302-5EFF-41DA-BFBE-A0E2AE3065C5}" type="presParOf" srcId="{406818DE-3B1D-474A-9303-7EC6316E3D75}" destId="{9B4DFE42-123F-460C-94A0-734A439B69EE}" srcOrd="0" destOrd="0" presId="urn:microsoft.com/office/officeart/2008/layout/NameandTitleOrganizationalChart"/>
    <dgm:cxn modelId="{1519B975-D278-40CF-B97A-000B5B353084}" type="presParOf" srcId="{9B4DFE42-123F-460C-94A0-734A439B69EE}" destId="{3DC9E771-A90B-4966-98E2-1A4CCA549252}" srcOrd="0" destOrd="0" presId="urn:microsoft.com/office/officeart/2008/layout/NameandTitleOrganizationalChart"/>
    <dgm:cxn modelId="{86ED898F-55C8-4959-8BA1-B487E39873CD}" type="presParOf" srcId="{9B4DFE42-123F-460C-94A0-734A439B69EE}" destId="{6283E863-FF98-4B4F-820C-1D787A3F2101}" srcOrd="1" destOrd="0" presId="urn:microsoft.com/office/officeart/2008/layout/NameandTitleOrganizationalChart"/>
    <dgm:cxn modelId="{68E9923D-5526-4EC4-BF3A-E489645E2E63}" type="presParOf" srcId="{9B4DFE42-123F-460C-94A0-734A439B69EE}" destId="{E02BBB98-063C-4FE4-A0EC-E90EF2FFF5DC}" srcOrd="2" destOrd="0" presId="urn:microsoft.com/office/officeart/2008/layout/NameandTitleOrganizationalChart"/>
    <dgm:cxn modelId="{2E603B64-6C14-46D6-A52C-2C4F7DDD0999}" type="presParOf" srcId="{406818DE-3B1D-474A-9303-7EC6316E3D75}" destId="{A65C372B-3367-4AA2-B193-A784CDAE07BF}" srcOrd="1" destOrd="0" presId="urn:microsoft.com/office/officeart/2008/layout/NameandTitleOrganizationalChart"/>
    <dgm:cxn modelId="{0D7C6993-53C8-40AE-9C5C-A046B6BB5DA6}" type="presParOf" srcId="{406818DE-3B1D-474A-9303-7EC6316E3D75}" destId="{2B47C8E2-2E93-4A36-9CCB-FA571525D03E}" srcOrd="2" destOrd="0" presId="urn:microsoft.com/office/officeart/2008/layout/NameandTitleOrganizationalChar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F63BA-04D2-46E6-B4E8-E79ECEAC0A96}">
      <dsp:nvSpPr>
        <dsp:cNvPr id="0" name=""/>
        <dsp:cNvSpPr/>
      </dsp:nvSpPr>
      <dsp:spPr>
        <a:xfrm>
          <a:off x="1480901" y="398059"/>
          <a:ext cx="2654820" cy="2654820"/>
        </a:xfrm>
        <a:prstGeom prst="blockArc">
          <a:avLst>
            <a:gd name="adj1" fmla="val 10800000"/>
            <a:gd name="adj2" fmla="val 16200000"/>
            <a:gd name="adj3" fmla="val 4644"/>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8C22D10-F251-434F-BBBC-2ABA3230545A}">
      <dsp:nvSpPr>
        <dsp:cNvPr id="0" name=""/>
        <dsp:cNvSpPr/>
      </dsp:nvSpPr>
      <dsp:spPr>
        <a:xfrm>
          <a:off x="1480901" y="398059"/>
          <a:ext cx="2654820" cy="2654820"/>
        </a:xfrm>
        <a:prstGeom prst="blockArc">
          <a:avLst>
            <a:gd name="adj1" fmla="val 5400000"/>
            <a:gd name="adj2" fmla="val 10800000"/>
            <a:gd name="adj3" fmla="val 4644"/>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C9ACB4F-348D-4862-9466-1BEEC877E424}">
      <dsp:nvSpPr>
        <dsp:cNvPr id="0" name=""/>
        <dsp:cNvSpPr/>
      </dsp:nvSpPr>
      <dsp:spPr>
        <a:xfrm>
          <a:off x="1480901" y="398059"/>
          <a:ext cx="2654820" cy="2654820"/>
        </a:xfrm>
        <a:prstGeom prst="blockArc">
          <a:avLst>
            <a:gd name="adj1" fmla="val 0"/>
            <a:gd name="adj2" fmla="val 5400000"/>
            <a:gd name="adj3" fmla="val 4644"/>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2EDE52C-B35E-4A8B-9651-4A39718AB7DA}">
      <dsp:nvSpPr>
        <dsp:cNvPr id="0" name=""/>
        <dsp:cNvSpPr/>
      </dsp:nvSpPr>
      <dsp:spPr>
        <a:xfrm>
          <a:off x="1480901" y="398059"/>
          <a:ext cx="2654820" cy="2654820"/>
        </a:xfrm>
        <a:prstGeom prst="blockArc">
          <a:avLst>
            <a:gd name="adj1" fmla="val 16200000"/>
            <a:gd name="adj2" fmla="val 0"/>
            <a:gd name="adj3" fmla="val 4644"/>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CA44637-C4ED-4530-B684-49C7ED9E2DED}">
      <dsp:nvSpPr>
        <dsp:cNvPr id="0" name=""/>
        <dsp:cNvSpPr/>
      </dsp:nvSpPr>
      <dsp:spPr>
        <a:xfrm>
          <a:off x="2196736" y="1113894"/>
          <a:ext cx="1223151" cy="1223151"/>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latinLnBrk="1">
            <a:lnSpc>
              <a:spcPct val="90000"/>
            </a:lnSpc>
            <a:spcBef>
              <a:spcPct val="0"/>
            </a:spcBef>
            <a:spcAft>
              <a:spcPct val="35000"/>
            </a:spcAft>
          </a:pPr>
          <a:r>
            <a:rPr kumimoji="0" lang="en-US" altLang="ko-KR" sz="1800" b="1" kern="1200" dirty="0" smtClean="0">
              <a:latin typeface="Arial Unicode MS" pitchFamily="50" charset="-127"/>
              <a:ea typeface="Arial Unicode MS" pitchFamily="50" charset="-127"/>
              <a:cs typeface="Arial Unicode MS" pitchFamily="50" charset="-127"/>
            </a:rPr>
            <a:t>GAMOS</a:t>
          </a:r>
          <a:endParaRPr lang="ko-KR" altLang="en-US" sz="1800" kern="1200" dirty="0">
            <a:latin typeface="Arial Unicode MS" pitchFamily="50" charset="-127"/>
            <a:ea typeface="Arial Unicode MS" pitchFamily="50" charset="-127"/>
            <a:cs typeface="Arial Unicode MS" pitchFamily="50" charset="-127"/>
          </a:endParaRPr>
        </a:p>
      </dsp:txBody>
      <dsp:txXfrm>
        <a:off x="2375862" y="1293020"/>
        <a:ext cx="864899" cy="864899"/>
      </dsp:txXfrm>
    </dsp:sp>
    <dsp:sp modelId="{73517914-798E-477C-AD5E-9885ACBA1012}">
      <dsp:nvSpPr>
        <dsp:cNvPr id="0" name=""/>
        <dsp:cNvSpPr/>
      </dsp:nvSpPr>
      <dsp:spPr>
        <a:xfrm>
          <a:off x="2380208" y="779"/>
          <a:ext cx="856206" cy="856206"/>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latinLnBrk="1">
            <a:lnSpc>
              <a:spcPct val="90000"/>
            </a:lnSpc>
            <a:spcBef>
              <a:spcPct val="0"/>
            </a:spcBef>
            <a:spcAft>
              <a:spcPct val="35000"/>
            </a:spcAft>
          </a:pPr>
          <a:r>
            <a:rPr lang="en-US" altLang="ko-KR" sz="1200" kern="1200" dirty="0" smtClean="0">
              <a:latin typeface="Arial Unicode MS" pitchFamily="50" charset="-127"/>
              <a:ea typeface="Arial Unicode MS" pitchFamily="50" charset="-127"/>
              <a:cs typeface="Arial Unicode MS" pitchFamily="50" charset="-127"/>
            </a:rPr>
            <a:t>GDEWS</a:t>
          </a:r>
          <a:endParaRPr lang="ko-KR" altLang="en-US" sz="1200" kern="1200" dirty="0">
            <a:latin typeface="Arial Unicode MS" pitchFamily="50" charset="-127"/>
            <a:ea typeface="Arial Unicode MS" pitchFamily="50" charset="-127"/>
            <a:cs typeface="Arial Unicode MS" pitchFamily="50" charset="-127"/>
          </a:endParaRPr>
        </a:p>
      </dsp:txBody>
      <dsp:txXfrm>
        <a:off x="2505596" y="126167"/>
        <a:ext cx="605430" cy="605430"/>
      </dsp:txXfrm>
    </dsp:sp>
    <dsp:sp modelId="{5C721657-984B-410F-BC68-679C30DC56F8}">
      <dsp:nvSpPr>
        <dsp:cNvPr id="0" name=""/>
        <dsp:cNvSpPr/>
      </dsp:nvSpPr>
      <dsp:spPr>
        <a:xfrm>
          <a:off x="3676796" y="1297366"/>
          <a:ext cx="856206" cy="856206"/>
        </a:xfrm>
        <a:prstGeom prst="ellipse">
          <a:avLst/>
        </a:prstGeom>
        <a:gradFill rotWithShape="0">
          <a:gsLst>
            <a:gs pos="0">
              <a:schemeClr val="accent5">
                <a:hueOff val="1714279"/>
                <a:satOff val="3916"/>
                <a:lumOff val="-10850"/>
                <a:alphaOff val="0"/>
                <a:shade val="51000"/>
                <a:satMod val="130000"/>
              </a:schemeClr>
            </a:gs>
            <a:gs pos="80000">
              <a:schemeClr val="accent5">
                <a:hueOff val="1714279"/>
                <a:satOff val="3916"/>
                <a:lumOff val="-10850"/>
                <a:alphaOff val="0"/>
                <a:shade val="93000"/>
                <a:satMod val="130000"/>
              </a:schemeClr>
            </a:gs>
            <a:gs pos="100000">
              <a:schemeClr val="accent5">
                <a:hueOff val="1714279"/>
                <a:satOff val="3916"/>
                <a:lumOff val="-1085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latinLnBrk="1">
            <a:lnSpc>
              <a:spcPct val="90000"/>
            </a:lnSpc>
            <a:spcBef>
              <a:spcPct val="0"/>
            </a:spcBef>
            <a:spcAft>
              <a:spcPct val="35000"/>
            </a:spcAft>
          </a:pPr>
          <a:r>
            <a:rPr lang="en-US" altLang="ko-KR" sz="1200" kern="1200" dirty="0" smtClean="0">
              <a:latin typeface="Arial Unicode MS" pitchFamily="50" charset="-127"/>
              <a:ea typeface="Arial Unicode MS" pitchFamily="50" charset="-127"/>
              <a:cs typeface="Arial Unicode MS" pitchFamily="50" charset="-127"/>
            </a:rPr>
            <a:t>GLUMS</a:t>
          </a:r>
          <a:endParaRPr lang="ko-KR" altLang="en-US" sz="1200" kern="1200" dirty="0">
            <a:latin typeface="Arial Unicode MS" pitchFamily="50" charset="-127"/>
            <a:ea typeface="Arial Unicode MS" pitchFamily="50" charset="-127"/>
            <a:cs typeface="Arial Unicode MS" pitchFamily="50" charset="-127"/>
          </a:endParaRPr>
        </a:p>
      </dsp:txBody>
      <dsp:txXfrm>
        <a:off x="3802184" y="1422754"/>
        <a:ext cx="605430" cy="605430"/>
      </dsp:txXfrm>
    </dsp:sp>
    <dsp:sp modelId="{41FD4D18-32ED-49D1-A973-5BCA3266552A}">
      <dsp:nvSpPr>
        <dsp:cNvPr id="0" name=""/>
        <dsp:cNvSpPr/>
      </dsp:nvSpPr>
      <dsp:spPr>
        <a:xfrm>
          <a:off x="2380208" y="2593954"/>
          <a:ext cx="856206" cy="856206"/>
        </a:xfrm>
        <a:prstGeom prst="ellipse">
          <a:avLst/>
        </a:prstGeom>
        <a:gradFill rotWithShape="0">
          <a:gsLst>
            <a:gs pos="0">
              <a:schemeClr val="accent5">
                <a:hueOff val="3428557"/>
                <a:satOff val="7832"/>
                <a:lumOff val="-21699"/>
                <a:alphaOff val="0"/>
                <a:shade val="51000"/>
                <a:satMod val="130000"/>
              </a:schemeClr>
            </a:gs>
            <a:gs pos="80000">
              <a:schemeClr val="accent5">
                <a:hueOff val="3428557"/>
                <a:satOff val="7832"/>
                <a:lumOff val="-21699"/>
                <a:alphaOff val="0"/>
                <a:shade val="93000"/>
                <a:satMod val="130000"/>
              </a:schemeClr>
            </a:gs>
            <a:gs pos="100000">
              <a:schemeClr val="accent5">
                <a:hueOff val="3428557"/>
                <a:satOff val="7832"/>
                <a:lumOff val="-2169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latinLnBrk="1">
            <a:lnSpc>
              <a:spcPct val="90000"/>
            </a:lnSpc>
            <a:spcBef>
              <a:spcPct val="0"/>
            </a:spcBef>
            <a:spcAft>
              <a:spcPct val="35000"/>
            </a:spcAft>
          </a:pPr>
          <a:r>
            <a:rPr lang="en-US" altLang="ko-KR" sz="1200" kern="1200" dirty="0" smtClean="0">
              <a:latin typeface="Arial Unicode MS" pitchFamily="50" charset="-127"/>
              <a:ea typeface="Arial Unicode MS" pitchFamily="50" charset="-127"/>
              <a:cs typeface="Arial Unicode MS" pitchFamily="50" charset="-127"/>
            </a:rPr>
            <a:t>GWHAS</a:t>
          </a:r>
          <a:endParaRPr lang="ko-KR" altLang="en-US" sz="1200" kern="1200" dirty="0">
            <a:latin typeface="Arial Unicode MS" pitchFamily="50" charset="-127"/>
            <a:ea typeface="Arial Unicode MS" pitchFamily="50" charset="-127"/>
            <a:cs typeface="Arial Unicode MS" pitchFamily="50" charset="-127"/>
          </a:endParaRPr>
        </a:p>
      </dsp:txBody>
      <dsp:txXfrm>
        <a:off x="2505596" y="2719342"/>
        <a:ext cx="605430" cy="605430"/>
      </dsp:txXfrm>
    </dsp:sp>
    <dsp:sp modelId="{106B0E2B-8483-4ADB-9429-900B2C24CD58}">
      <dsp:nvSpPr>
        <dsp:cNvPr id="0" name=""/>
        <dsp:cNvSpPr/>
      </dsp:nvSpPr>
      <dsp:spPr>
        <a:xfrm>
          <a:off x="1083621" y="1297366"/>
          <a:ext cx="856206" cy="856206"/>
        </a:xfrm>
        <a:prstGeom prst="ellipse">
          <a:avLst/>
        </a:prstGeom>
        <a:gradFill rotWithShape="0">
          <a:gsLst>
            <a:gs pos="0">
              <a:schemeClr val="accent5">
                <a:hueOff val="5142836"/>
                <a:satOff val="11748"/>
                <a:lumOff val="-32549"/>
                <a:alphaOff val="0"/>
                <a:shade val="51000"/>
                <a:satMod val="130000"/>
              </a:schemeClr>
            </a:gs>
            <a:gs pos="80000">
              <a:schemeClr val="accent5">
                <a:hueOff val="5142836"/>
                <a:satOff val="11748"/>
                <a:lumOff val="-32549"/>
                <a:alphaOff val="0"/>
                <a:shade val="93000"/>
                <a:satMod val="130000"/>
              </a:schemeClr>
            </a:gs>
            <a:gs pos="100000">
              <a:schemeClr val="accent5">
                <a:hueOff val="5142836"/>
                <a:satOff val="11748"/>
                <a:lumOff val="-3254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latinLnBrk="1">
            <a:lnSpc>
              <a:spcPct val="90000"/>
            </a:lnSpc>
            <a:spcBef>
              <a:spcPct val="0"/>
            </a:spcBef>
            <a:spcAft>
              <a:spcPct val="35000"/>
            </a:spcAft>
          </a:pPr>
          <a:r>
            <a:rPr lang="en-US" altLang="ko-KR" sz="1200" kern="1200" dirty="0" smtClean="0">
              <a:latin typeface="Arial Unicode MS" pitchFamily="50" charset="-127"/>
              <a:ea typeface="Arial Unicode MS" pitchFamily="50" charset="-127"/>
              <a:cs typeface="Arial Unicode MS" pitchFamily="50" charset="-127"/>
            </a:rPr>
            <a:t>GPPON</a:t>
          </a:r>
          <a:endParaRPr lang="ko-KR" altLang="en-US" sz="1200" kern="1200" dirty="0">
            <a:latin typeface="Arial Unicode MS" pitchFamily="50" charset="-127"/>
            <a:ea typeface="Arial Unicode MS" pitchFamily="50" charset="-127"/>
            <a:cs typeface="Arial Unicode MS" pitchFamily="50" charset="-127"/>
          </a:endParaRPr>
        </a:p>
      </dsp:txBody>
      <dsp:txXfrm>
        <a:off x="1209009" y="1422754"/>
        <a:ext cx="605430" cy="6054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AC2F3-633F-408C-9543-0935E291E6D6}">
      <dsp:nvSpPr>
        <dsp:cNvPr id="0" name=""/>
        <dsp:cNvSpPr/>
      </dsp:nvSpPr>
      <dsp:spPr>
        <a:xfrm>
          <a:off x="1915743" y="1618986"/>
          <a:ext cx="1174165" cy="760592"/>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7500176"/>
              <a:satOff val="-11253"/>
              <a:lumOff val="-1830"/>
              <a:alphaOff val="0"/>
            </a:srgbClr>
          </a:solidFill>
          <a:prstDash val="solid"/>
          <a:miter lim="800000"/>
        </a:ln>
        <a:effectLst/>
        <a:sp3d z="-227350" prstMaterial="matte"/>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en-US" altLang="zh-CN" sz="1400" b="1" kern="1200" cap="none" spc="0" dirty="0" smtClean="0">
              <a:ln w="0"/>
              <a:solidFill>
                <a:srgbClr val="0070C0"/>
              </a:solidFill>
              <a:effectLst>
                <a:outerShdw blurRad="38100" dist="25400" dir="5400000" algn="ctr" rotWithShape="0">
                  <a:srgbClr val="6E747A">
                    <a:alpha val="43000"/>
                  </a:srgbClr>
                </a:outerShdw>
              </a:effectLst>
              <a:latin typeface="Calibri"/>
              <a:ea typeface="宋体" panose="02010600030101010101" pitchFamily="2" charset="-122"/>
              <a:cs typeface="+mn-cs"/>
            </a:rPr>
            <a:t>WMC-GDPFS</a:t>
          </a:r>
          <a:endParaRPr lang="zh-CN" altLang="en-US" sz="1600" b="1" kern="1200" cap="none" spc="0" dirty="0">
            <a:ln w="0"/>
            <a:solidFill>
              <a:srgbClr val="0070C0"/>
            </a:solidFill>
            <a:effectLst>
              <a:outerShdw blurRad="38100" dist="25400" dir="5400000" algn="ctr" rotWithShape="0">
                <a:srgbClr val="6E747A">
                  <a:alpha val="43000"/>
                </a:srgbClr>
              </a:outerShdw>
            </a:effectLst>
            <a:latin typeface="Calibri"/>
            <a:ea typeface="宋体" panose="02010600030101010101" pitchFamily="2" charset="-122"/>
            <a:cs typeface="+mn-cs"/>
          </a:endParaRPr>
        </a:p>
      </dsp:txBody>
      <dsp:txXfrm>
        <a:off x="2284701" y="1825842"/>
        <a:ext cx="788499" cy="537028"/>
      </dsp:txXfrm>
    </dsp:sp>
    <dsp:sp modelId="{A657C6E2-6034-4086-9D42-937FFE0A841D}">
      <dsp:nvSpPr>
        <dsp:cNvPr id="0" name=""/>
        <dsp:cNvSpPr/>
      </dsp:nvSpPr>
      <dsp:spPr>
        <a:xfrm>
          <a:off x="0" y="1618986"/>
          <a:ext cx="1174165" cy="760592"/>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11250264"/>
              <a:satOff val="-16880"/>
              <a:lumOff val="-2745"/>
              <a:alphaOff val="0"/>
            </a:srgbClr>
          </a:solidFill>
          <a:prstDash val="solid"/>
          <a:miter lim="800000"/>
        </a:ln>
        <a:effectLst/>
        <a:sp3d z="-22735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altLang="zh-CN" sz="1800" b="1" kern="1200" cap="none" spc="0" dirty="0" smtClean="0">
              <a:ln w="11112">
                <a:solidFill>
                  <a:srgbClr val="C0504D"/>
                </a:solidFill>
                <a:prstDash val="solid"/>
              </a:ln>
              <a:solidFill>
                <a:srgbClr val="C0504D">
                  <a:lumMod val="40000"/>
                  <a:lumOff val="60000"/>
                </a:srgbClr>
              </a:solidFill>
              <a:effectLst/>
              <a:latin typeface="Calibri"/>
              <a:ea typeface="宋体" panose="02010600030101010101" pitchFamily="2" charset="-122"/>
              <a:cs typeface="+mn-cs"/>
            </a:rPr>
            <a:t>IPO-GCR</a:t>
          </a:r>
          <a:endParaRPr lang="zh-CN" altLang="en-US" sz="1050" kern="1200" dirty="0">
            <a:solidFill>
              <a:sysClr val="windowText" lastClr="000000">
                <a:hueOff val="0"/>
                <a:satOff val="0"/>
                <a:lumOff val="0"/>
                <a:alphaOff val="0"/>
              </a:sysClr>
            </a:solidFill>
            <a:latin typeface="Calibri"/>
            <a:ea typeface="宋体" panose="02010600030101010101" pitchFamily="2" charset="-122"/>
            <a:cs typeface="+mn-cs"/>
          </a:endParaRPr>
        </a:p>
      </dsp:txBody>
      <dsp:txXfrm>
        <a:off x="16708" y="1825842"/>
        <a:ext cx="788499" cy="537028"/>
      </dsp:txXfrm>
    </dsp:sp>
    <dsp:sp modelId="{DE2CF06D-63A4-4AA5-A4B9-E00702734BC9}">
      <dsp:nvSpPr>
        <dsp:cNvPr id="0" name=""/>
        <dsp:cNvSpPr/>
      </dsp:nvSpPr>
      <dsp:spPr>
        <a:xfrm>
          <a:off x="1915743" y="2725"/>
          <a:ext cx="1174165" cy="760592"/>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3750088"/>
              <a:satOff val="-5627"/>
              <a:lumOff val="-915"/>
              <a:alphaOff val="0"/>
            </a:srgbClr>
          </a:solidFill>
          <a:prstDash val="solid"/>
          <a:miter lim="800000"/>
        </a:ln>
        <a:effectLst/>
        <a:sp3d z="-227350" prstMaterial="matte"/>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altLang="zh-CN" sz="1800" b="1" kern="1200" cap="none" spc="0" dirty="0" smtClean="0">
              <a:ln w="10160">
                <a:solidFill>
                  <a:srgbClr val="4BACC6"/>
                </a:solidFill>
                <a:prstDash val="solid"/>
              </a:ln>
              <a:solidFill>
                <a:srgbClr val="4BACC6">
                  <a:lumMod val="50000"/>
                </a:srgbClr>
              </a:solidFill>
              <a:effectLst>
                <a:outerShdw blurRad="38100" dist="22860" dir="5400000" algn="tl" rotWithShape="0">
                  <a:srgbClr val="000000">
                    <a:alpha val="30000"/>
                  </a:srgbClr>
                </a:outerShdw>
              </a:effectLst>
              <a:latin typeface="Calibri"/>
              <a:ea typeface="宋体" panose="02010600030101010101" pitchFamily="2" charset="-122"/>
              <a:cs typeface="+mn-cs"/>
            </a:rPr>
            <a:t>ICO-HIW</a:t>
          </a:r>
          <a:endParaRPr lang="zh-CN" altLang="en-US" sz="1800" b="1" kern="1200" cap="none" spc="0" dirty="0">
            <a:ln w="10160">
              <a:solidFill>
                <a:srgbClr val="4BACC6"/>
              </a:solidFill>
              <a:prstDash val="solid"/>
            </a:ln>
            <a:solidFill>
              <a:srgbClr val="4BACC6">
                <a:lumMod val="50000"/>
              </a:srgbClr>
            </a:solidFill>
            <a:effectLst>
              <a:outerShdw blurRad="38100" dist="22860" dir="5400000" algn="tl" rotWithShape="0">
                <a:srgbClr val="000000">
                  <a:alpha val="30000"/>
                </a:srgbClr>
              </a:outerShdw>
            </a:effectLst>
            <a:latin typeface="Calibri"/>
            <a:ea typeface="宋体" panose="02010600030101010101" pitchFamily="2" charset="-122"/>
            <a:cs typeface="+mn-cs"/>
          </a:endParaRPr>
        </a:p>
      </dsp:txBody>
      <dsp:txXfrm>
        <a:off x="2284701" y="19433"/>
        <a:ext cx="788499" cy="537028"/>
      </dsp:txXfrm>
    </dsp:sp>
    <dsp:sp modelId="{39A502D8-2695-4E30-8041-D4E4AA1DC81E}">
      <dsp:nvSpPr>
        <dsp:cNvPr id="0" name=""/>
        <dsp:cNvSpPr/>
      </dsp:nvSpPr>
      <dsp:spPr>
        <a:xfrm>
          <a:off x="0" y="2725"/>
          <a:ext cx="1174165" cy="760592"/>
        </a:xfrm>
        <a:prstGeom prst="roundRect">
          <a:avLst>
            <a:gd name="adj" fmla="val 10000"/>
          </a:avLst>
        </a:prstGeom>
        <a:solidFill>
          <a:sysClr val="window" lastClr="FFFFFF">
            <a:alpha val="90000"/>
            <a:hueOff val="0"/>
            <a:satOff val="0"/>
            <a:lumOff val="0"/>
            <a:alphaOff val="0"/>
          </a:sysClr>
        </a:solidFill>
        <a:ln w="9525" cap="flat" cmpd="sng" algn="ctr">
          <a:solidFill>
            <a:srgbClr val="9BBB59">
              <a:hueOff val="0"/>
              <a:satOff val="0"/>
              <a:lumOff val="0"/>
              <a:alphaOff val="0"/>
            </a:srgbClr>
          </a:solidFill>
          <a:prstDash val="solid"/>
          <a:miter lim="800000"/>
        </a:ln>
        <a:effectLst/>
        <a:sp3d z="-227350" prstMaterial="matte"/>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scene3d>
            <a:camera prst="orthographicFront"/>
            <a:lightRig rig="harsh" dir="t"/>
          </a:scene3d>
          <a:sp3d extrusionH="57150" prstMaterial="matte">
            <a:bevelT w="63500" h="12700" prst="angle"/>
            <a:contourClr>
              <a:schemeClr val="bg1">
                <a:lumMod val="65000"/>
              </a:schemeClr>
            </a:contourClr>
          </a:sp3d>
        </a:bodyPr>
        <a:lstStyle/>
        <a:p>
          <a:pPr marL="171450" lvl="1" indent="-171450" algn="l" defTabSz="711200">
            <a:lnSpc>
              <a:spcPct val="90000"/>
            </a:lnSpc>
            <a:spcBef>
              <a:spcPct val="0"/>
            </a:spcBef>
            <a:spcAft>
              <a:spcPct val="15000"/>
            </a:spcAft>
            <a:buChar char="••"/>
          </a:pPr>
          <a:r>
            <a:rPr lang="en-US" altLang="zh-CN" sz="1600" b="1" kern="1200" cap="none" spc="0" dirty="0" smtClean="0">
              <a:ln/>
              <a:solidFill>
                <a:srgbClr val="9BBB59"/>
              </a:solidFill>
              <a:effectLst/>
              <a:latin typeface="Calibri"/>
              <a:ea typeface="宋体" panose="02010600030101010101" pitchFamily="2" charset="-122"/>
              <a:cs typeface="+mn-cs"/>
            </a:rPr>
            <a:t>ICO-GIAM</a:t>
          </a:r>
          <a:endParaRPr lang="zh-CN" altLang="en-US" sz="1050" kern="1200" dirty="0">
            <a:solidFill>
              <a:sysClr val="windowText" lastClr="000000">
                <a:hueOff val="0"/>
                <a:satOff val="0"/>
                <a:lumOff val="0"/>
                <a:alphaOff val="0"/>
              </a:sysClr>
            </a:solidFill>
            <a:latin typeface="Calibri"/>
            <a:ea typeface="宋体" panose="02010600030101010101" pitchFamily="2" charset="-122"/>
            <a:cs typeface="+mn-cs"/>
          </a:endParaRPr>
        </a:p>
      </dsp:txBody>
      <dsp:txXfrm>
        <a:off x="16708" y="19433"/>
        <a:ext cx="788499" cy="537028"/>
      </dsp:txXfrm>
    </dsp:sp>
    <dsp:sp modelId="{E31E8913-397B-4371-865C-0B54243326F5}">
      <dsp:nvSpPr>
        <dsp:cNvPr id="0" name=""/>
        <dsp:cNvSpPr/>
      </dsp:nvSpPr>
      <dsp:spPr>
        <a:xfrm>
          <a:off x="492008" y="138206"/>
          <a:ext cx="1029177" cy="1029177"/>
        </a:xfrm>
        <a:prstGeom prst="pieWedge">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sp3d extrusionH="28000" prstMaterial="matte"/>
        </a:bodyPr>
        <a:lstStyle/>
        <a:p>
          <a:pPr lvl="0" algn="ctr" defTabSz="533400">
            <a:lnSpc>
              <a:spcPct val="90000"/>
            </a:lnSpc>
            <a:spcBef>
              <a:spcPct val="0"/>
            </a:spcBef>
            <a:spcAft>
              <a:spcPct val="35000"/>
            </a:spcAft>
          </a:pPr>
          <a:r>
            <a:rPr lang="en-US" altLang="zh-CN" sz="12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Agro</a:t>
          </a:r>
        </a:p>
        <a:p>
          <a:pPr lvl="0" algn="ctr" defTabSz="533400">
            <a:lnSpc>
              <a:spcPct val="90000"/>
            </a:lnSpc>
            <a:spcBef>
              <a:spcPct val="0"/>
            </a:spcBef>
            <a:spcAft>
              <a:spcPct val="35000"/>
            </a:spcAft>
          </a:pPr>
          <a:r>
            <a:rPr lang="en-US" altLang="zh-CN" sz="12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Met</a:t>
          </a:r>
        </a:p>
        <a:p>
          <a:pPr lvl="0" algn="ctr" defTabSz="533400">
            <a:lnSpc>
              <a:spcPct val="90000"/>
            </a:lnSpc>
            <a:spcBef>
              <a:spcPct val="0"/>
            </a:spcBef>
            <a:spcAft>
              <a:spcPct val="35000"/>
            </a:spcAft>
          </a:pPr>
          <a:r>
            <a:rPr lang="en-US" altLang="zh-CN" sz="12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Center</a:t>
          </a:r>
          <a:endParaRPr lang="zh-CN" altLang="en-US" sz="1200" b="1" kern="1200" dirty="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endParaRPr>
        </a:p>
      </dsp:txBody>
      <dsp:txXfrm>
        <a:off x="793447" y="439645"/>
        <a:ext cx="727738" cy="727738"/>
      </dsp:txXfrm>
    </dsp:sp>
    <dsp:sp modelId="{6D78B3F5-0CDD-4AF5-8C29-1C666563E840}">
      <dsp:nvSpPr>
        <dsp:cNvPr id="0" name=""/>
        <dsp:cNvSpPr/>
      </dsp:nvSpPr>
      <dsp:spPr>
        <a:xfrm rot="5400000">
          <a:off x="1568723" y="138206"/>
          <a:ext cx="1029177" cy="1029177"/>
        </a:xfrm>
        <a:prstGeom prst="pieWedge">
          <a:avLst/>
        </a:prstGeom>
        <a:solidFill>
          <a:srgbClr val="9BBB59">
            <a:hueOff val="3750088"/>
            <a:satOff val="-5627"/>
            <a:lumOff val="-915"/>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sp3d extrusionH="28000" prstMaterial="matte"/>
        </a:bodyPr>
        <a:lstStyle/>
        <a:p>
          <a:pPr lvl="0" algn="ctr" defTabSz="533400">
            <a:lnSpc>
              <a:spcPct val="90000"/>
            </a:lnSpc>
            <a:spcBef>
              <a:spcPct val="0"/>
            </a:spcBef>
            <a:spcAft>
              <a:spcPct val="35000"/>
            </a:spcAft>
          </a:pPr>
          <a:r>
            <a:rPr lang="en-US" altLang="zh-CN" sz="12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Urban</a:t>
          </a:r>
        </a:p>
        <a:p>
          <a:pPr lvl="0" algn="ctr" defTabSz="533400">
            <a:lnSpc>
              <a:spcPct val="90000"/>
            </a:lnSpc>
            <a:spcBef>
              <a:spcPct val="0"/>
            </a:spcBef>
            <a:spcAft>
              <a:spcPct val="35000"/>
            </a:spcAft>
          </a:pPr>
          <a:r>
            <a:rPr lang="en-US" altLang="zh-CN" sz="12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Met</a:t>
          </a:r>
        </a:p>
        <a:p>
          <a:pPr lvl="0" algn="ctr" defTabSz="533400">
            <a:lnSpc>
              <a:spcPct val="90000"/>
            </a:lnSpc>
            <a:spcBef>
              <a:spcPct val="0"/>
            </a:spcBef>
            <a:spcAft>
              <a:spcPct val="35000"/>
            </a:spcAft>
          </a:pPr>
          <a:r>
            <a:rPr lang="en-US" altLang="zh-CN" sz="12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Center</a:t>
          </a:r>
          <a:endParaRPr lang="zh-CN" altLang="en-US" sz="1200" b="1" kern="1200" dirty="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endParaRPr>
        </a:p>
      </dsp:txBody>
      <dsp:txXfrm rot="-5400000">
        <a:off x="1568723" y="439645"/>
        <a:ext cx="727738" cy="727738"/>
      </dsp:txXfrm>
    </dsp:sp>
    <dsp:sp modelId="{78B73015-CD53-42CA-9503-9E3A9F3A3BA3}">
      <dsp:nvSpPr>
        <dsp:cNvPr id="0" name=""/>
        <dsp:cNvSpPr/>
      </dsp:nvSpPr>
      <dsp:spPr>
        <a:xfrm rot="10800000">
          <a:off x="1568723" y="1214921"/>
          <a:ext cx="1029177" cy="1029177"/>
        </a:xfrm>
        <a:prstGeom prst="pieWedge">
          <a:avLst/>
        </a:prstGeom>
        <a:solidFill>
          <a:srgbClr val="9BBB59">
            <a:hueOff val="7500176"/>
            <a:satOff val="-11253"/>
            <a:lumOff val="-183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sp3d extrusionH="28000" prstMaterial="matte"/>
        </a:bodyPr>
        <a:lstStyle/>
        <a:p>
          <a:pPr lvl="0" algn="ctr" defTabSz="533400">
            <a:lnSpc>
              <a:spcPct val="90000"/>
            </a:lnSpc>
            <a:spcBef>
              <a:spcPct val="0"/>
            </a:spcBef>
            <a:spcAft>
              <a:spcPct val="35000"/>
            </a:spcAft>
          </a:pPr>
          <a:r>
            <a:rPr lang="en-US" altLang="zh-CN" sz="12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Service</a:t>
          </a:r>
        </a:p>
        <a:p>
          <a:pPr lvl="0" algn="ctr" defTabSz="533400">
            <a:lnSpc>
              <a:spcPct val="90000"/>
            </a:lnSpc>
            <a:spcBef>
              <a:spcPct val="0"/>
            </a:spcBef>
            <a:spcAft>
              <a:spcPct val="35000"/>
            </a:spcAft>
          </a:pPr>
          <a:r>
            <a:rPr lang="en-US" altLang="zh-CN" sz="105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Innovation</a:t>
          </a:r>
        </a:p>
        <a:p>
          <a:pPr lvl="0" algn="ctr" defTabSz="533400">
            <a:lnSpc>
              <a:spcPct val="90000"/>
            </a:lnSpc>
            <a:spcBef>
              <a:spcPct val="0"/>
            </a:spcBef>
            <a:spcAft>
              <a:spcPct val="35000"/>
            </a:spcAft>
          </a:pPr>
          <a:r>
            <a:rPr lang="en-US" altLang="zh-CN" sz="12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Center</a:t>
          </a:r>
          <a:endParaRPr lang="zh-CN" altLang="en-US" sz="1200" b="1" kern="1200" dirty="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endParaRPr>
        </a:p>
      </dsp:txBody>
      <dsp:txXfrm rot="10800000">
        <a:off x="1568723" y="1214921"/>
        <a:ext cx="727738" cy="727738"/>
      </dsp:txXfrm>
    </dsp:sp>
    <dsp:sp modelId="{DEB5B785-140A-4585-9739-EC41B2D0C878}">
      <dsp:nvSpPr>
        <dsp:cNvPr id="0" name=""/>
        <dsp:cNvSpPr/>
      </dsp:nvSpPr>
      <dsp:spPr>
        <a:xfrm rot="16200000">
          <a:off x="492008" y="1214921"/>
          <a:ext cx="1029177" cy="1029177"/>
        </a:xfrm>
        <a:prstGeom prst="pieWedge">
          <a:avLst/>
        </a:prstGeom>
        <a:solidFill>
          <a:srgbClr val="9BBB59">
            <a:hueOff val="11250264"/>
            <a:satOff val="-16880"/>
            <a:lumOff val="-2745"/>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5344" tIns="85344" rIns="85344" bIns="85344" numCol="1" spcCol="1270" anchor="ctr" anchorCtr="0">
          <a:noAutofit/>
          <a:sp3d extrusionH="28000" prstMaterial="matte"/>
        </a:bodyPr>
        <a:lstStyle/>
        <a:p>
          <a:pPr lvl="0" algn="ctr" defTabSz="533400">
            <a:lnSpc>
              <a:spcPct val="90000"/>
            </a:lnSpc>
            <a:spcBef>
              <a:spcPct val="0"/>
            </a:spcBef>
            <a:spcAft>
              <a:spcPct val="35000"/>
            </a:spcAft>
          </a:pPr>
          <a:r>
            <a:rPr lang="en-US" altLang="zh-CN" sz="12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Eco</a:t>
          </a:r>
        </a:p>
        <a:p>
          <a:pPr lvl="0" algn="ctr" defTabSz="533400">
            <a:lnSpc>
              <a:spcPct val="90000"/>
            </a:lnSpc>
            <a:spcBef>
              <a:spcPct val="0"/>
            </a:spcBef>
            <a:spcAft>
              <a:spcPct val="35000"/>
            </a:spcAft>
          </a:pPr>
          <a:r>
            <a:rPr lang="en-US" altLang="zh-CN" sz="11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Met</a:t>
          </a:r>
        </a:p>
        <a:p>
          <a:pPr lvl="0" algn="ctr" defTabSz="533400">
            <a:lnSpc>
              <a:spcPct val="90000"/>
            </a:lnSpc>
            <a:spcBef>
              <a:spcPct val="0"/>
            </a:spcBef>
            <a:spcAft>
              <a:spcPct val="35000"/>
            </a:spcAft>
          </a:pPr>
          <a:r>
            <a:rPr lang="en-US" altLang="zh-CN" sz="1100" b="1" kern="1200" dirty="0" smtClean="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rPr>
            <a:t>Center</a:t>
          </a:r>
          <a:endParaRPr lang="zh-CN" altLang="en-US" sz="1100" b="1" kern="1200" dirty="0">
            <a:solidFill>
              <a:sysClr val="window" lastClr="FFFFFF"/>
            </a:solidFill>
            <a:effectLst>
              <a:outerShdw blurRad="38100" dist="38100" dir="2700000" algn="tl">
                <a:srgbClr val="000000">
                  <a:alpha val="43137"/>
                </a:srgbClr>
              </a:outerShdw>
            </a:effectLst>
            <a:latin typeface="Calibri"/>
            <a:ea typeface="宋体" panose="02010600030101010101" pitchFamily="2" charset="-122"/>
            <a:cs typeface="+mn-cs"/>
          </a:endParaRPr>
        </a:p>
      </dsp:txBody>
      <dsp:txXfrm rot="5400000">
        <a:off x="793447" y="1214921"/>
        <a:ext cx="727738" cy="727738"/>
      </dsp:txXfrm>
    </dsp:sp>
    <dsp:sp modelId="{67DF063C-CE98-40D1-9A71-5093EDCD770B}">
      <dsp:nvSpPr>
        <dsp:cNvPr id="0" name=""/>
        <dsp:cNvSpPr/>
      </dsp:nvSpPr>
      <dsp:spPr>
        <a:xfrm>
          <a:off x="1367284" y="977235"/>
          <a:ext cx="355339" cy="308990"/>
        </a:xfrm>
        <a:prstGeom prst="circularArrow">
          <a:avLst/>
        </a:prstGeom>
        <a:solidFill>
          <a:srgbClr val="9BBB59">
            <a:tint val="40000"/>
            <a:hueOff val="0"/>
            <a:satOff val="0"/>
            <a:lumOff val="0"/>
            <a:alphaOff val="0"/>
          </a:srgbClr>
        </a:solidFill>
        <a:ln>
          <a:noFill/>
        </a:ln>
        <a:effectLst/>
        <a:sp3d prstMaterial="matte"/>
      </dsp:spPr>
      <dsp:style>
        <a:lnRef idx="0">
          <a:scrgbClr r="0" g="0" b="0"/>
        </a:lnRef>
        <a:fillRef idx="1">
          <a:scrgbClr r="0" g="0" b="0"/>
        </a:fillRef>
        <a:effectRef idx="0">
          <a:scrgbClr r="0" g="0" b="0"/>
        </a:effectRef>
        <a:fontRef idx="minor">
          <a:schemeClr val="lt1"/>
        </a:fontRef>
      </dsp:style>
    </dsp:sp>
    <dsp:sp modelId="{9E9BAC6E-442B-4B7A-B9BD-5A670F047A49}">
      <dsp:nvSpPr>
        <dsp:cNvPr id="0" name=""/>
        <dsp:cNvSpPr/>
      </dsp:nvSpPr>
      <dsp:spPr>
        <a:xfrm rot="10800000">
          <a:off x="1367284" y="1096078"/>
          <a:ext cx="355339" cy="308990"/>
        </a:xfrm>
        <a:prstGeom prst="circularArrow">
          <a:avLst/>
        </a:prstGeom>
        <a:solidFill>
          <a:srgbClr val="9BBB59">
            <a:tint val="40000"/>
            <a:hueOff val="0"/>
            <a:satOff val="0"/>
            <a:lumOff val="0"/>
            <a:alphaOff val="0"/>
          </a:srgbClr>
        </a:solidFill>
        <a:ln>
          <a:noFill/>
        </a:ln>
        <a:effectLst/>
        <a:sp3d prstMaterial="matte"/>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5D38B-0DB9-4213-81C4-A13688CC6B89}">
      <dsp:nvSpPr>
        <dsp:cNvPr id="0" name=""/>
        <dsp:cNvSpPr/>
      </dsp:nvSpPr>
      <dsp:spPr>
        <a:xfrm>
          <a:off x="3879599" y="1472251"/>
          <a:ext cx="114576" cy="11457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0C8AE4-8A8D-424C-B246-A1CA001DAA1D}">
      <dsp:nvSpPr>
        <dsp:cNvPr id="0" name=""/>
        <dsp:cNvSpPr/>
      </dsp:nvSpPr>
      <dsp:spPr>
        <a:xfrm>
          <a:off x="3669608" y="1472251"/>
          <a:ext cx="114576" cy="114575"/>
        </a:xfrm>
        <a:prstGeom prst="ellipse">
          <a:avLst/>
        </a:prstGeom>
        <a:solidFill>
          <a:schemeClr val="accent2">
            <a:hueOff val="-44102"/>
            <a:satOff val="-2543"/>
            <a:lumOff val="261"/>
            <a:alphaOff val="0"/>
          </a:schemeClr>
        </a:solidFill>
        <a:ln w="12700" cap="flat" cmpd="sng" algn="ctr">
          <a:solidFill>
            <a:schemeClr val="accent2">
              <a:hueOff val="-44102"/>
              <a:satOff val="-2543"/>
              <a:lumOff val="2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369EB1-7941-4A2F-97ED-377BCED8FC5E}">
      <dsp:nvSpPr>
        <dsp:cNvPr id="0" name=""/>
        <dsp:cNvSpPr/>
      </dsp:nvSpPr>
      <dsp:spPr>
        <a:xfrm>
          <a:off x="3459617" y="1472251"/>
          <a:ext cx="114576" cy="114575"/>
        </a:xfrm>
        <a:prstGeom prst="ellipse">
          <a:avLst/>
        </a:prstGeom>
        <a:solidFill>
          <a:schemeClr val="accent2">
            <a:hueOff val="-88204"/>
            <a:satOff val="-5087"/>
            <a:lumOff val="523"/>
            <a:alphaOff val="0"/>
          </a:schemeClr>
        </a:solidFill>
        <a:ln w="12700" cap="flat" cmpd="sng" algn="ctr">
          <a:solidFill>
            <a:schemeClr val="accent2">
              <a:hueOff val="-88204"/>
              <a:satOff val="-5087"/>
              <a:lumOff val="5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6F1158-CEDA-48B6-AD6C-0AC485CA09EF}">
      <dsp:nvSpPr>
        <dsp:cNvPr id="0" name=""/>
        <dsp:cNvSpPr/>
      </dsp:nvSpPr>
      <dsp:spPr>
        <a:xfrm>
          <a:off x="3250025" y="1472251"/>
          <a:ext cx="114576" cy="114575"/>
        </a:xfrm>
        <a:prstGeom prst="ellipse">
          <a:avLst/>
        </a:prstGeom>
        <a:solidFill>
          <a:schemeClr val="accent2">
            <a:hueOff val="-132306"/>
            <a:satOff val="-7630"/>
            <a:lumOff val="784"/>
            <a:alphaOff val="0"/>
          </a:schemeClr>
        </a:solidFill>
        <a:ln w="12700" cap="flat" cmpd="sng" algn="ctr">
          <a:solidFill>
            <a:schemeClr val="accent2">
              <a:hueOff val="-132306"/>
              <a:satOff val="-7630"/>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6CE91-47C7-4562-9C7D-4B5536397AD5}">
      <dsp:nvSpPr>
        <dsp:cNvPr id="0" name=""/>
        <dsp:cNvSpPr/>
      </dsp:nvSpPr>
      <dsp:spPr>
        <a:xfrm>
          <a:off x="3040034" y="1472251"/>
          <a:ext cx="114576" cy="114575"/>
        </a:xfrm>
        <a:prstGeom prst="ellipse">
          <a:avLst/>
        </a:prstGeom>
        <a:solidFill>
          <a:schemeClr val="accent2">
            <a:hueOff val="-176408"/>
            <a:satOff val="-10173"/>
            <a:lumOff val="1046"/>
            <a:alphaOff val="0"/>
          </a:schemeClr>
        </a:solidFill>
        <a:ln w="12700" cap="flat" cmpd="sng" algn="ctr">
          <a:solidFill>
            <a:schemeClr val="accent2">
              <a:hueOff val="-176408"/>
              <a:satOff val="-10173"/>
              <a:lumOff val="10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3F92F-A361-4EE9-8B20-FE8B665C0746}">
      <dsp:nvSpPr>
        <dsp:cNvPr id="0" name=""/>
        <dsp:cNvSpPr/>
      </dsp:nvSpPr>
      <dsp:spPr>
        <a:xfrm>
          <a:off x="2715466" y="1414964"/>
          <a:ext cx="229153" cy="229338"/>
        </a:xfrm>
        <a:prstGeom prst="ellipse">
          <a:avLst/>
        </a:prstGeom>
        <a:solidFill>
          <a:schemeClr val="accent2">
            <a:hueOff val="-220510"/>
            <a:satOff val="-12716"/>
            <a:lumOff val="1307"/>
            <a:alphaOff val="0"/>
          </a:schemeClr>
        </a:solidFill>
        <a:ln w="12700" cap="flat" cmpd="sng" algn="ctr">
          <a:solidFill>
            <a:schemeClr val="accent2">
              <a:hueOff val="-220510"/>
              <a:satOff val="-12716"/>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134EC-31BE-4BB1-B377-11D57EE05786}">
      <dsp:nvSpPr>
        <dsp:cNvPr id="0" name=""/>
        <dsp:cNvSpPr/>
      </dsp:nvSpPr>
      <dsp:spPr>
        <a:xfrm>
          <a:off x="3692763" y="1235563"/>
          <a:ext cx="114576" cy="114575"/>
        </a:xfrm>
        <a:prstGeom prst="ellipse">
          <a:avLst/>
        </a:prstGeom>
        <a:solidFill>
          <a:schemeClr val="accent2">
            <a:hueOff val="-264611"/>
            <a:satOff val="-15260"/>
            <a:lumOff val="1569"/>
            <a:alphaOff val="0"/>
          </a:schemeClr>
        </a:solidFill>
        <a:ln w="12700" cap="flat" cmpd="sng" algn="ctr">
          <a:solidFill>
            <a:schemeClr val="accent2">
              <a:hueOff val="-264611"/>
              <a:satOff val="-15260"/>
              <a:lumOff val="15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355B8-3867-4B4E-9C9E-D75C196FAA1D}">
      <dsp:nvSpPr>
        <dsp:cNvPr id="0" name=""/>
        <dsp:cNvSpPr/>
      </dsp:nvSpPr>
      <dsp:spPr>
        <a:xfrm>
          <a:off x="3692763" y="1710635"/>
          <a:ext cx="114576" cy="114575"/>
        </a:xfrm>
        <a:prstGeom prst="ellipse">
          <a:avLst/>
        </a:prstGeom>
        <a:solidFill>
          <a:schemeClr val="accent2">
            <a:hueOff val="-308713"/>
            <a:satOff val="-17803"/>
            <a:lumOff val="1830"/>
            <a:alphaOff val="0"/>
          </a:schemeClr>
        </a:solidFill>
        <a:ln w="12700" cap="flat" cmpd="sng" algn="ctr">
          <a:solidFill>
            <a:schemeClr val="accent2">
              <a:hueOff val="-308713"/>
              <a:satOff val="-17803"/>
              <a:lumOff val="18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1AC8D1-A97A-4B84-9918-AA43A7772D90}">
      <dsp:nvSpPr>
        <dsp:cNvPr id="0" name=""/>
        <dsp:cNvSpPr/>
      </dsp:nvSpPr>
      <dsp:spPr>
        <a:xfrm>
          <a:off x="3794964" y="1338455"/>
          <a:ext cx="114576" cy="114575"/>
        </a:xfrm>
        <a:prstGeom prst="ellipse">
          <a:avLst/>
        </a:prstGeom>
        <a:solidFill>
          <a:schemeClr val="accent2">
            <a:hueOff val="-352815"/>
            <a:satOff val="-20346"/>
            <a:lumOff val="2092"/>
            <a:alphaOff val="0"/>
          </a:schemeClr>
        </a:solidFill>
        <a:ln w="12700" cap="flat" cmpd="sng" algn="ctr">
          <a:solidFill>
            <a:schemeClr val="accent2">
              <a:hueOff val="-352815"/>
              <a:satOff val="-20346"/>
              <a:lumOff val="20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0DE58-1FF9-4F30-BB7F-A9AA178DDB7B}">
      <dsp:nvSpPr>
        <dsp:cNvPr id="0" name=""/>
        <dsp:cNvSpPr/>
      </dsp:nvSpPr>
      <dsp:spPr>
        <a:xfrm>
          <a:off x="3801751" y="1608309"/>
          <a:ext cx="114576" cy="114575"/>
        </a:xfrm>
        <a:prstGeom prst="ellipse">
          <a:avLst/>
        </a:prstGeom>
        <a:solidFill>
          <a:schemeClr val="accent2">
            <a:hueOff val="-396917"/>
            <a:satOff val="-22889"/>
            <a:lumOff val="2353"/>
            <a:alphaOff val="0"/>
          </a:schemeClr>
        </a:solidFill>
        <a:ln w="12700" cap="flat" cmpd="sng" algn="ctr">
          <a:solidFill>
            <a:schemeClr val="accent2">
              <a:hueOff val="-396917"/>
              <a:satOff val="-22889"/>
              <a:lumOff val="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D60F85-38C4-459F-A3CB-7F3E0A7933BF}">
      <dsp:nvSpPr>
        <dsp:cNvPr id="0" name=""/>
        <dsp:cNvSpPr/>
      </dsp:nvSpPr>
      <dsp:spPr>
        <a:xfrm>
          <a:off x="1291661" y="949503"/>
          <a:ext cx="1497440" cy="1160261"/>
        </a:xfrm>
        <a:prstGeom prst="ellipse">
          <a:avLst/>
        </a:prstGeom>
        <a:solidFill>
          <a:srgbClr val="92D050"/>
        </a:solidFill>
        <a:ln w="12700" cap="flat" cmpd="sng" algn="ctr">
          <a:noFill/>
          <a:prstDash val="solid"/>
          <a:miter lim="800000"/>
        </a:ln>
        <a:effectLst>
          <a:outerShdw blurRad="184150" dist="241300" dir="11520000" sx="110000" sy="110000" algn="ctr" rotWithShape="0">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cap="none" spc="0" dirty="0" err="1" smtClean="0">
              <a:ln w="22225">
                <a:solidFill>
                  <a:schemeClr val="accent2"/>
                </a:solidFill>
                <a:prstDash val="solid"/>
              </a:ln>
              <a:solidFill>
                <a:srgbClr val="FFFF00"/>
              </a:solidFill>
              <a:effectLst>
                <a:outerShdw blurRad="50800" dist="38100" dir="2700000" algn="tl" rotWithShape="0">
                  <a:prstClr val="black">
                    <a:alpha val="40000"/>
                  </a:prstClr>
                </a:outerShdw>
              </a:effectLst>
            </a:rPr>
            <a:t>ChiNAMOS</a:t>
          </a:r>
          <a:endParaRPr lang="en-US" sz="2000" b="1" kern="1200" cap="none" spc="0" dirty="0">
            <a:ln w="22225">
              <a:solidFill>
                <a:schemeClr val="accent2"/>
              </a:solidFill>
              <a:prstDash val="solid"/>
            </a:ln>
            <a:solidFill>
              <a:srgbClr val="FFFF00"/>
            </a:solidFill>
            <a:effectLst>
              <a:outerShdw blurRad="50800" dist="38100" dir="2700000" algn="tl" rotWithShape="0">
                <a:prstClr val="black">
                  <a:alpha val="40000"/>
                </a:prstClr>
              </a:outerShdw>
            </a:effectLst>
          </a:endParaRPr>
        </a:p>
      </dsp:txBody>
      <dsp:txXfrm>
        <a:off x="1510956" y="1119419"/>
        <a:ext cx="1058850" cy="820429"/>
      </dsp:txXfrm>
    </dsp:sp>
    <dsp:sp modelId="{72DFB930-80E8-4C1D-A513-F3DCB8A1C918}">
      <dsp:nvSpPr>
        <dsp:cNvPr id="0" name=""/>
        <dsp:cNvSpPr/>
      </dsp:nvSpPr>
      <dsp:spPr>
        <a:xfrm>
          <a:off x="1373679" y="850380"/>
          <a:ext cx="229153" cy="229338"/>
        </a:xfrm>
        <a:prstGeom prst="ellips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200463-9111-4D07-BF0A-333F9BC796DA}">
      <dsp:nvSpPr>
        <dsp:cNvPr id="0" name=""/>
        <dsp:cNvSpPr/>
      </dsp:nvSpPr>
      <dsp:spPr>
        <a:xfrm>
          <a:off x="1226766" y="729398"/>
          <a:ext cx="114576" cy="114575"/>
        </a:xfrm>
        <a:prstGeom prst="ellipse">
          <a:avLst/>
        </a:prstGeom>
        <a:solidFill>
          <a:schemeClr val="accent2">
            <a:hueOff val="-529223"/>
            <a:satOff val="-30519"/>
            <a:lumOff val="3137"/>
            <a:alphaOff val="0"/>
          </a:schemeClr>
        </a:solidFill>
        <a:ln w="12700" cap="flat" cmpd="sng" algn="ctr">
          <a:solidFill>
            <a:schemeClr val="accent2">
              <a:hueOff val="-529223"/>
              <a:satOff val="-30519"/>
              <a:lumOff val="31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76FBDD-C38D-4EF7-9C59-FCF70FF4A830}">
      <dsp:nvSpPr>
        <dsp:cNvPr id="0" name=""/>
        <dsp:cNvSpPr/>
      </dsp:nvSpPr>
      <dsp:spPr>
        <a:xfrm>
          <a:off x="982042" y="729398"/>
          <a:ext cx="114576" cy="114575"/>
        </a:xfrm>
        <a:prstGeom prst="ellipse">
          <a:avLst/>
        </a:prstGeom>
        <a:solidFill>
          <a:schemeClr val="accent2">
            <a:hueOff val="-573325"/>
            <a:satOff val="-33063"/>
            <a:lumOff val="3399"/>
            <a:alphaOff val="0"/>
          </a:schemeClr>
        </a:solidFill>
        <a:ln w="12700" cap="flat" cmpd="sng" algn="ctr">
          <a:solidFill>
            <a:schemeClr val="accent2">
              <a:hueOff val="-573325"/>
              <a:satOff val="-33063"/>
              <a:lumOff val="339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8AC2B0-3433-43DF-958F-ED7F974A781C}">
      <dsp:nvSpPr>
        <dsp:cNvPr id="0" name=""/>
        <dsp:cNvSpPr/>
      </dsp:nvSpPr>
      <dsp:spPr>
        <a:xfrm>
          <a:off x="737319" y="729398"/>
          <a:ext cx="114576" cy="114575"/>
        </a:xfrm>
        <a:prstGeom prst="ellipse">
          <a:avLst/>
        </a:prstGeom>
        <a:solidFill>
          <a:schemeClr val="accent2">
            <a:hueOff val="-617427"/>
            <a:satOff val="-35606"/>
            <a:lumOff val="3660"/>
            <a:alphaOff val="0"/>
          </a:schemeClr>
        </a:solidFill>
        <a:ln w="12700" cap="flat" cmpd="sng" algn="ctr">
          <a:solidFill>
            <a:schemeClr val="accent2">
              <a:hueOff val="-617427"/>
              <a:satOff val="-35606"/>
              <a:lumOff val="36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99E1E8-35A7-4777-A42D-19A1B324DA49}">
      <dsp:nvSpPr>
        <dsp:cNvPr id="0" name=""/>
        <dsp:cNvSpPr/>
      </dsp:nvSpPr>
      <dsp:spPr>
        <a:xfrm>
          <a:off x="492595" y="729398"/>
          <a:ext cx="114576" cy="114575"/>
        </a:xfrm>
        <a:prstGeom prst="ellipse">
          <a:avLst/>
        </a:prstGeom>
        <a:solidFill>
          <a:schemeClr val="accent2">
            <a:hueOff val="-661529"/>
            <a:satOff val="-38149"/>
            <a:lumOff val="3922"/>
            <a:alphaOff val="0"/>
          </a:schemeClr>
        </a:solidFill>
        <a:ln w="12700" cap="flat" cmpd="sng" algn="ctr">
          <a:solidFill>
            <a:schemeClr val="accent2">
              <a:hueOff val="-661529"/>
              <a:satOff val="-38149"/>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4C47E7-CB74-4B15-8666-6F33383B3599}">
      <dsp:nvSpPr>
        <dsp:cNvPr id="0" name=""/>
        <dsp:cNvSpPr/>
      </dsp:nvSpPr>
      <dsp:spPr>
        <a:xfrm>
          <a:off x="247473" y="729398"/>
          <a:ext cx="114576" cy="114575"/>
        </a:xfrm>
        <a:prstGeom prst="ellipse">
          <a:avLst/>
        </a:prstGeom>
        <a:solidFill>
          <a:schemeClr val="accent2">
            <a:hueOff val="-705631"/>
            <a:satOff val="-40692"/>
            <a:lumOff val="4183"/>
            <a:alphaOff val="0"/>
          </a:schemeClr>
        </a:solidFill>
        <a:ln w="12700" cap="flat" cmpd="sng" algn="ctr">
          <a:solidFill>
            <a:schemeClr val="accent2">
              <a:hueOff val="-705631"/>
              <a:satOff val="-40692"/>
              <a:lumOff val="41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C9058-4683-4284-920E-17A127453E6C}">
      <dsp:nvSpPr>
        <dsp:cNvPr id="0" name=""/>
        <dsp:cNvSpPr/>
      </dsp:nvSpPr>
      <dsp:spPr>
        <a:xfrm>
          <a:off x="2749" y="729398"/>
          <a:ext cx="114576" cy="114575"/>
        </a:xfrm>
        <a:prstGeom prst="ellipse">
          <a:avLst/>
        </a:prstGeom>
        <a:solidFill>
          <a:schemeClr val="accent2">
            <a:hueOff val="-749732"/>
            <a:satOff val="-43236"/>
            <a:lumOff val="4445"/>
            <a:alphaOff val="0"/>
          </a:schemeClr>
        </a:solidFill>
        <a:ln w="12700" cap="flat" cmpd="sng" algn="ctr">
          <a:solidFill>
            <a:schemeClr val="accent2">
              <a:hueOff val="-749732"/>
              <a:satOff val="-43236"/>
              <a:lumOff val="44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1826D-21A6-4B4B-A662-2977EB90ABEC}">
      <dsp:nvSpPr>
        <dsp:cNvPr id="0" name=""/>
        <dsp:cNvSpPr/>
      </dsp:nvSpPr>
      <dsp:spPr>
        <a:xfrm>
          <a:off x="1951" y="433726"/>
          <a:ext cx="1342984" cy="294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66750">
            <a:lnSpc>
              <a:spcPct val="90000"/>
            </a:lnSpc>
            <a:spcBef>
              <a:spcPct val="0"/>
            </a:spcBef>
            <a:spcAft>
              <a:spcPct val="35000"/>
            </a:spcAft>
          </a:pPr>
          <a:r>
            <a:rPr lang="en-US" sz="1500" kern="1200" dirty="0" smtClean="0"/>
            <a:t>NWPs based</a:t>
          </a:r>
          <a:endParaRPr lang="en-US" sz="1500" kern="1200" dirty="0"/>
        </a:p>
      </dsp:txBody>
      <dsp:txXfrm>
        <a:off x="1951" y="433726"/>
        <a:ext cx="1342984" cy="294729"/>
      </dsp:txXfrm>
    </dsp:sp>
    <dsp:sp modelId="{B2CD6F8C-69D3-451D-9088-A14DA1818439}">
      <dsp:nvSpPr>
        <dsp:cNvPr id="0" name=""/>
        <dsp:cNvSpPr/>
      </dsp:nvSpPr>
      <dsp:spPr>
        <a:xfrm>
          <a:off x="1135743" y="1414964"/>
          <a:ext cx="229153" cy="229338"/>
        </a:xfrm>
        <a:prstGeom prst="ellipse">
          <a:avLst/>
        </a:prstGeom>
        <a:solidFill>
          <a:schemeClr val="accent2">
            <a:hueOff val="-882038"/>
            <a:satOff val="-50865"/>
            <a:lumOff val="5229"/>
            <a:alphaOff val="0"/>
          </a:schemeClr>
        </a:solidFill>
        <a:ln w="12700" cap="flat" cmpd="sng" algn="ctr">
          <a:solidFill>
            <a:schemeClr val="accent2">
              <a:hueOff val="-882038"/>
              <a:satOff val="-50865"/>
              <a:lumOff val="52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667955-A7E8-449D-AAAE-DD03436F963A}">
      <dsp:nvSpPr>
        <dsp:cNvPr id="0" name=""/>
        <dsp:cNvSpPr/>
      </dsp:nvSpPr>
      <dsp:spPr>
        <a:xfrm>
          <a:off x="908984" y="1472251"/>
          <a:ext cx="114576" cy="114575"/>
        </a:xfrm>
        <a:prstGeom prst="ellipse">
          <a:avLst/>
        </a:prstGeom>
        <a:solidFill>
          <a:schemeClr val="accent2">
            <a:hueOff val="-926140"/>
            <a:satOff val="-53409"/>
            <a:lumOff val="5491"/>
            <a:alphaOff val="0"/>
          </a:schemeClr>
        </a:solidFill>
        <a:ln w="12700" cap="flat" cmpd="sng" algn="ctr">
          <a:solidFill>
            <a:schemeClr val="accent2">
              <a:hueOff val="-926140"/>
              <a:satOff val="-53409"/>
              <a:lumOff val="54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5A79E9-5D25-44A1-9400-BEF4A91344A9}">
      <dsp:nvSpPr>
        <dsp:cNvPr id="0" name=""/>
        <dsp:cNvSpPr/>
      </dsp:nvSpPr>
      <dsp:spPr>
        <a:xfrm>
          <a:off x="682625" y="1472251"/>
          <a:ext cx="114576" cy="114575"/>
        </a:xfrm>
        <a:prstGeom prst="ellips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AA3262-0557-47F2-90E4-94BA7A1011EB}">
      <dsp:nvSpPr>
        <dsp:cNvPr id="0" name=""/>
        <dsp:cNvSpPr/>
      </dsp:nvSpPr>
      <dsp:spPr>
        <a:xfrm>
          <a:off x="455867" y="1472251"/>
          <a:ext cx="114576" cy="114575"/>
        </a:xfrm>
        <a:prstGeom prst="ellipse">
          <a:avLst/>
        </a:prstGeom>
        <a:solidFill>
          <a:schemeClr val="accent2">
            <a:hueOff val="-1014344"/>
            <a:satOff val="-58495"/>
            <a:lumOff val="6013"/>
            <a:alphaOff val="0"/>
          </a:schemeClr>
        </a:solidFill>
        <a:ln w="12700" cap="flat" cmpd="sng" algn="ctr">
          <a:solidFill>
            <a:schemeClr val="accent2">
              <a:hueOff val="-1014344"/>
              <a:satOff val="-58495"/>
              <a:lumOff val="60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79085B-DC90-4785-B876-C5FEC7BF10BC}">
      <dsp:nvSpPr>
        <dsp:cNvPr id="0" name=""/>
        <dsp:cNvSpPr/>
      </dsp:nvSpPr>
      <dsp:spPr>
        <a:xfrm>
          <a:off x="229508" y="1472251"/>
          <a:ext cx="114576" cy="114575"/>
        </a:xfrm>
        <a:prstGeom prst="ellipse">
          <a:avLst/>
        </a:prstGeom>
        <a:solidFill>
          <a:schemeClr val="accent2">
            <a:hueOff val="-1058446"/>
            <a:satOff val="-61039"/>
            <a:lumOff val="6275"/>
            <a:alphaOff val="0"/>
          </a:schemeClr>
        </a:solidFill>
        <a:ln w="12700" cap="flat" cmpd="sng" algn="ctr">
          <a:solidFill>
            <a:schemeClr val="accent2">
              <a:hueOff val="-1058446"/>
              <a:satOff val="-61039"/>
              <a:lumOff val="62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8CFAF5-5346-4322-9627-26FF89045432}">
      <dsp:nvSpPr>
        <dsp:cNvPr id="0" name=""/>
        <dsp:cNvSpPr/>
      </dsp:nvSpPr>
      <dsp:spPr>
        <a:xfrm>
          <a:off x="2749" y="1472251"/>
          <a:ext cx="114576" cy="114575"/>
        </a:xfrm>
        <a:prstGeom prst="ellipse">
          <a:avLst/>
        </a:prstGeom>
        <a:solidFill>
          <a:schemeClr val="accent2">
            <a:hueOff val="-1102548"/>
            <a:satOff val="-63582"/>
            <a:lumOff val="6536"/>
            <a:alphaOff val="0"/>
          </a:schemeClr>
        </a:solidFill>
        <a:ln w="12700" cap="flat" cmpd="sng" algn="ctr">
          <a:solidFill>
            <a:schemeClr val="accent2">
              <a:hueOff val="-1102548"/>
              <a:satOff val="-63582"/>
              <a:lumOff val="65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36D175-D3F7-4C1C-9AB9-90775FE752AD}">
      <dsp:nvSpPr>
        <dsp:cNvPr id="0" name=""/>
        <dsp:cNvSpPr/>
      </dsp:nvSpPr>
      <dsp:spPr>
        <a:xfrm>
          <a:off x="1951" y="1179030"/>
          <a:ext cx="1015622" cy="294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66750">
            <a:lnSpc>
              <a:spcPct val="90000"/>
            </a:lnSpc>
            <a:spcBef>
              <a:spcPct val="0"/>
            </a:spcBef>
            <a:spcAft>
              <a:spcPct val="35000"/>
            </a:spcAft>
          </a:pPr>
          <a:r>
            <a:rPr lang="en-US" sz="1500" kern="1200" dirty="0" smtClean="0"/>
            <a:t>In-situ based</a:t>
          </a:r>
          <a:endParaRPr lang="en-US" sz="1500" kern="1200" dirty="0"/>
        </a:p>
      </dsp:txBody>
      <dsp:txXfrm>
        <a:off x="1951" y="1179030"/>
        <a:ext cx="1015622" cy="294729"/>
      </dsp:txXfrm>
    </dsp:sp>
    <dsp:sp modelId="{2C307981-C814-48EB-8344-C21E6708CADD}">
      <dsp:nvSpPr>
        <dsp:cNvPr id="0" name=""/>
        <dsp:cNvSpPr/>
      </dsp:nvSpPr>
      <dsp:spPr>
        <a:xfrm>
          <a:off x="1373679" y="1970125"/>
          <a:ext cx="229153" cy="229338"/>
        </a:xfrm>
        <a:prstGeom prst="ellipse">
          <a:avLst/>
        </a:prstGeom>
        <a:solidFill>
          <a:schemeClr val="accent2">
            <a:hueOff val="-1190752"/>
            <a:satOff val="-68668"/>
            <a:lumOff val="7059"/>
            <a:alphaOff val="0"/>
          </a:schemeClr>
        </a:solidFill>
        <a:ln w="12700" cap="flat" cmpd="sng" algn="ctr">
          <a:solidFill>
            <a:schemeClr val="accent2">
              <a:hueOff val="-1190752"/>
              <a:satOff val="-68668"/>
              <a:lumOff val="705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B4F65A-DCB9-4840-AEEC-B09237698165}">
      <dsp:nvSpPr>
        <dsp:cNvPr id="0" name=""/>
        <dsp:cNvSpPr/>
      </dsp:nvSpPr>
      <dsp:spPr>
        <a:xfrm>
          <a:off x="1226766" y="2203610"/>
          <a:ext cx="114576" cy="114575"/>
        </a:xfrm>
        <a:prstGeom prst="ellipse">
          <a:avLst/>
        </a:prstGeom>
        <a:solidFill>
          <a:schemeClr val="accent2">
            <a:hueOff val="-1234854"/>
            <a:satOff val="-71212"/>
            <a:lumOff val="7321"/>
            <a:alphaOff val="0"/>
          </a:schemeClr>
        </a:solidFill>
        <a:ln w="12700" cap="flat" cmpd="sng" algn="ctr">
          <a:solidFill>
            <a:schemeClr val="accent2">
              <a:hueOff val="-1234854"/>
              <a:satOff val="-71212"/>
              <a:lumOff val="73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F25312-AB5B-4FB0-8973-DD90F66864C8}">
      <dsp:nvSpPr>
        <dsp:cNvPr id="0" name=""/>
        <dsp:cNvSpPr/>
      </dsp:nvSpPr>
      <dsp:spPr>
        <a:xfrm>
          <a:off x="982042" y="2203610"/>
          <a:ext cx="114576" cy="114575"/>
        </a:xfrm>
        <a:prstGeom prst="ellipse">
          <a:avLst/>
        </a:prstGeom>
        <a:solidFill>
          <a:schemeClr val="accent2">
            <a:hueOff val="-1278955"/>
            <a:satOff val="-73755"/>
            <a:lumOff val="7582"/>
            <a:alphaOff val="0"/>
          </a:schemeClr>
        </a:solidFill>
        <a:ln w="12700" cap="flat" cmpd="sng" algn="ctr">
          <a:solidFill>
            <a:schemeClr val="accent2">
              <a:hueOff val="-1278955"/>
              <a:satOff val="-73755"/>
              <a:lumOff val="75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55AC3E-D401-4DDA-8A14-E17C924C5978}">
      <dsp:nvSpPr>
        <dsp:cNvPr id="0" name=""/>
        <dsp:cNvSpPr/>
      </dsp:nvSpPr>
      <dsp:spPr>
        <a:xfrm>
          <a:off x="737319" y="2203610"/>
          <a:ext cx="114576" cy="114575"/>
        </a:xfrm>
        <a:prstGeom prst="ellipse">
          <a:avLst/>
        </a:prstGeom>
        <a:solidFill>
          <a:schemeClr val="accent2">
            <a:hueOff val="-1323057"/>
            <a:satOff val="-76298"/>
            <a:lumOff val="7844"/>
            <a:alphaOff val="0"/>
          </a:schemeClr>
        </a:solidFill>
        <a:ln w="12700" cap="flat" cmpd="sng" algn="ctr">
          <a:solidFill>
            <a:schemeClr val="accent2">
              <a:hueOff val="-1323057"/>
              <a:satOff val="-76298"/>
              <a:lumOff val="7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4B970-58DE-49BC-9D40-F7DDDE4682DF}">
      <dsp:nvSpPr>
        <dsp:cNvPr id="0" name=""/>
        <dsp:cNvSpPr/>
      </dsp:nvSpPr>
      <dsp:spPr>
        <a:xfrm>
          <a:off x="492595" y="2203610"/>
          <a:ext cx="114576" cy="114575"/>
        </a:xfrm>
        <a:prstGeom prst="ellipse">
          <a:avLst/>
        </a:prstGeom>
        <a:solidFill>
          <a:schemeClr val="accent2">
            <a:hueOff val="-1367159"/>
            <a:satOff val="-78841"/>
            <a:lumOff val="8105"/>
            <a:alphaOff val="0"/>
          </a:schemeClr>
        </a:solidFill>
        <a:ln w="12700" cap="flat" cmpd="sng" algn="ctr">
          <a:solidFill>
            <a:schemeClr val="accent2">
              <a:hueOff val="-1367159"/>
              <a:satOff val="-78841"/>
              <a:lumOff val="81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048A22-134C-4A2D-9C0D-A2FEE1CB3C00}">
      <dsp:nvSpPr>
        <dsp:cNvPr id="0" name=""/>
        <dsp:cNvSpPr/>
      </dsp:nvSpPr>
      <dsp:spPr>
        <a:xfrm>
          <a:off x="247473" y="2203610"/>
          <a:ext cx="114576" cy="114575"/>
        </a:xfrm>
        <a:prstGeom prst="ellipse">
          <a:avLst/>
        </a:prstGeom>
        <a:solidFill>
          <a:schemeClr val="accent2">
            <a:hueOff val="-1411261"/>
            <a:satOff val="-81385"/>
            <a:lumOff val="8367"/>
            <a:alphaOff val="0"/>
          </a:schemeClr>
        </a:solidFill>
        <a:ln w="12700" cap="flat" cmpd="sng" algn="ctr">
          <a:solidFill>
            <a:schemeClr val="accent2">
              <a:hueOff val="-1411261"/>
              <a:satOff val="-81385"/>
              <a:lumOff val="83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580B6-3283-4593-9C45-FD13A67897E8}">
      <dsp:nvSpPr>
        <dsp:cNvPr id="0" name=""/>
        <dsp:cNvSpPr/>
      </dsp:nvSpPr>
      <dsp:spPr>
        <a:xfrm>
          <a:off x="2749" y="2203610"/>
          <a:ext cx="114576" cy="114575"/>
        </a:xfrm>
        <a:prstGeom prst="ellips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7BE8A7-AEF9-4570-8FD1-9777F0DADC28}">
      <dsp:nvSpPr>
        <dsp:cNvPr id="0" name=""/>
        <dsp:cNvSpPr/>
      </dsp:nvSpPr>
      <dsp:spPr>
        <a:xfrm>
          <a:off x="1951" y="1907750"/>
          <a:ext cx="1342984" cy="294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666750">
            <a:lnSpc>
              <a:spcPct val="90000"/>
            </a:lnSpc>
            <a:spcBef>
              <a:spcPct val="0"/>
            </a:spcBef>
            <a:spcAft>
              <a:spcPct val="35000"/>
            </a:spcAft>
          </a:pPr>
          <a:r>
            <a:rPr lang="en-US" sz="1500" kern="1200" dirty="0" smtClean="0"/>
            <a:t>RS based</a:t>
          </a:r>
          <a:endParaRPr lang="en-US" sz="1500" kern="1200" dirty="0"/>
        </a:p>
      </dsp:txBody>
      <dsp:txXfrm>
        <a:off x="1951" y="1907750"/>
        <a:ext cx="1342984" cy="2947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98028-22B3-4442-94DE-0ED973BCB535}">
      <dsp:nvSpPr>
        <dsp:cNvPr id="0" name=""/>
        <dsp:cNvSpPr/>
      </dsp:nvSpPr>
      <dsp:spPr>
        <a:xfrm>
          <a:off x="915025" y="0"/>
          <a:ext cx="1030816" cy="1030973"/>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4DAF0F-DA14-4690-9AFC-D6CC37535452}">
      <dsp:nvSpPr>
        <dsp:cNvPr id="0" name=""/>
        <dsp:cNvSpPr/>
      </dsp:nvSpPr>
      <dsp:spPr>
        <a:xfrm>
          <a:off x="1142869" y="372212"/>
          <a:ext cx="572804" cy="286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accent1">
                  <a:lumMod val="50000"/>
                </a:schemeClr>
              </a:solidFill>
              <a:effectLst/>
            </a:rPr>
            <a:t>CAMS</a:t>
          </a:r>
          <a:endParaRPr lang="en-US" sz="1700" b="1" kern="1200" dirty="0">
            <a:solidFill>
              <a:schemeClr val="accent1">
                <a:lumMod val="50000"/>
              </a:schemeClr>
            </a:solidFill>
            <a:effectLst/>
          </a:endParaRPr>
        </a:p>
      </dsp:txBody>
      <dsp:txXfrm>
        <a:off x="1142869" y="372212"/>
        <a:ext cx="572804" cy="286333"/>
      </dsp:txXfrm>
    </dsp:sp>
    <dsp:sp modelId="{260E30EF-A92D-4F30-8BEA-25A334C79FF1}">
      <dsp:nvSpPr>
        <dsp:cNvPr id="0" name=""/>
        <dsp:cNvSpPr/>
      </dsp:nvSpPr>
      <dsp:spPr>
        <a:xfrm>
          <a:off x="628719" y="592370"/>
          <a:ext cx="1030816" cy="1030973"/>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4E560C-6DD0-4429-9964-9989380A42CE}">
      <dsp:nvSpPr>
        <dsp:cNvPr id="0" name=""/>
        <dsp:cNvSpPr/>
      </dsp:nvSpPr>
      <dsp:spPr>
        <a:xfrm>
          <a:off x="857725" y="968009"/>
          <a:ext cx="572804" cy="286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accent1">
                  <a:lumMod val="50000"/>
                </a:schemeClr>
              </a:solidFill>
              <a:effectLst/>
            </a:rPr>
            <a:t>CMA</a:t>
          </a:r>
          <a:endParaRPr lang="en-US" sz="1700" b="1" kern="1200" dirty="0">
            <a:solidFill>
              <a:schemeClr val="accent1">
                <a:lumMod val="50000"/>
              </a:schemeClr>
            </a:solidFill>
            <a:effectLst/>
          </a:endParaRPr>
        </a:p>
      </dsp:txBody>
      <dsp:txXfrm>
        <a:off x="857725" y="968009"/>
        <a:ext cx="572804" cy="286333"/>
      </dsp:txXfrm>
    </dsp:sp>
    <dsp:sp modelId="{79A595FB-292E-476F-A144-5B2B742DB0EF}">
      <dsp:nvSpPr>
        <dsp:cNvPr id="0" name=""/>
        <dsp:cNvSpPr/>
      </dsp:nvSpPr>
      <dsp:spPr>
        <a:xfrm>
          <a:off x="988392" y="1255628"/>
          <a:ext cx="885631" cy="885986"/>
        </a:xfrm>
        <a:prstGeom prst="blockArc">
          <a:avLst>
            <a:gd name="adj1" fmla="val 13500000"/>
            <a:gd name="adj2" fmla="val 10800000"/>
            <a:gd name="adj3" fmla="val 1274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2F0FCD-9649-4952-A47B-9C8E9417D175}">
      <dsp:nvSpPr>
        <dsp:cNvPr id="0" name=""/>
        <dsp:cNvSpPr/>
      </dsp:nvSpPr>
      <dsp:spPr>
        <a:xfrm>
          <a:off x="1144224" y="1564663"/>
          <a:ext cx="572804" cy="286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1" kern="1200" dirty="0" smtClean="0">
              <a:solidFill>
                <a:schemeClr val="accent1">
                  <a:lumMod val="50000"/>
                </a:schemeClr>
              </a:solidFill>
              <a:effectLst/>
            </a:rPr>
            <a:t>NUIST</a:t>
          </a:r>
          <a:endParaRPr lang="en-US" sz="1700" b="1" kern="1200" dirty="0">
            <a:solidFill>
              <a:schemeClr val="accent1">
                <a:lumMod val="50000"/>
              </a:schemeClr>
            </a:solidFill>
            <a:effectLst/>
          </a:endParaRPr>
        </a:p>
      </dsp:txBody>
      <dsp:txXfrm>
        <a:off x="1144224" y="1564663"/>
        <a:ext cx="572804" cy="2863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70199-A6C5-44F7-A115-0CE61F686B71}">
      <dsp:nvSpPr>
        <dsp:cNvPr id="0" name=""/>
        <dsp:cNvSpPr/>
      </dsp:nvSpPr>
      <dsp:spPr>
        <a:xfrm>
          <a:off x="94936" y="938101"/>
          <a:ext cx="1409093" cy="464360"/>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i="1" kern="1200" dirty="0" smtClean="0">
              <a:solidFill>
                <a:srgbClr val="00B050"/>
              </a:solidFill>
              <a:effectLst/>
            </a:rPr>
            <a:t>Members</a:t>
          </a:r>
          <a:endParaRPr lang="en-US" sz="2400" b="1" i="1" kern="1200" dirty="0">
            <a:solidFill>
              <a:srgbClr val="00B050"/>
            </a:solidFill>
            <a:effectLst/>
          </a:endParaRPr>
        </a:p>
      </dsp:txBody>
      <dsp:txXfrm>
        <a:off x="94936" y="938101"/>
        <a:ext cx="1409093" cy="464360"/>
      </dsp:txXfrm>
    </dsp:sp>
    <dsp:sp modelId="{7B13566B-574D-4232-A217-403B3A8B1FCA}">
      <dsp:nvSpPr>
        <dsp:cNvPr id="0" name=""/>
        <dsp:cNvSpPr/>
      </dsp:nvSpPr>
      <dsp:spPr>
        <a:xfrm>
          <a:off x="94936" y="1917277"/>
          <a:ext cx="1409093" cy="869984"/>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n-US" sz="5200" kern="1200" dirty="0"/>
        </a:p>
      </dsp:txBody>
      <dsp:txXfrm>
        <a:off x="94936" y="1917277"/>
        <a:ext cx="1409093" cy="869984"/>
      </dsp:txXfrm>
    </dsp:sp>
    <dsp:sp modelId="{0BB7FBD4-ACF6-4AA6-9361-E31250ADDE17}">
      <dsp:nvSpPr>
        <dsp:cNvPr id="0" name=""/>
        <dsp:cNvSpPr/>
      </dsp:nvSpPr>
      <dsp:spPr>
        <a:xfrm>
          <a:off x="93335" y="796872"/>
          <a:ext cx="112086" cy="11208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17FB3D1C-C29B-417E-85BD-EE0A92DA2DB2}">
      <dsp:nvSpPr>
        <dsp:cNvPr id="0" name=""/>
        <dsp:cNvSpPr/>
      </dsp:nvSpPr>
      <dsp:spPr>
        <a:xfrm>
          <a:off x="171796" y="639950"/>
          <a:ext cx="112086" cy="112086"/>
        </a:xfrm>
        <a:prstGeom prst="ellipse">
          <a:avLst/>
        </a:prstGeom>
        <a:solidFill>
          <a:schemeClr val="accent5">
            <a:hueOff val="-408519"/>
            <a:satOff val="-568"/>
            <a:lumOff val="-218"/>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82FD54DB-47D1-47B1-B9A7-A394380D4989}">
      <dsp:nvSpPr>
        <dsp:cNvPr id="0" name=""/>
        <dsp:cNvSpPr/>
      </dsp:nvSpPr>
      <dsp:spPr>
        <a:xfrm>
          <a:off x="360102" y="671335"/>
          <a:ext cx="176136" cy="176136"/>
        </a:xfrm>
        <a:prstGeom prst="ellipse">
          <a:avLst/>
        </a:prstGeom>
        <a:solidFill>
          <a:schemeClr val="accent5">
            <a:hueOff val="-817038"/>
            <a:satOff val="-1136"/>
            <a:lumOff val="-436"/>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CE38FFC4-A546-47AD-BB18-54AA8695F21A}">
      <dsp:nvSpPr>
        <dsp:cNvPr id="0" name=""/>
        <dsp:cNvSpPr/>
      </dsp:nvSpPr>
      <dsp:spPr>
        <a:xfrm>
          <a:off x="517024" y="498721"/>
          <a:ext cx="112086" cy="112086"/>
        </a:xfrm>
        <a:prstGeom prst="ellipse">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99CB7F52-AA12-42FF-BDF7-3554404CAD72}">
      <dsp:nvSpPr>
        <dsp:cNvPr id="0" name=""/>
        <dsp:cNvSpPr/>
      </dsp:nvSpPr>
      <dsp:spPr>
        <a:xfrm>
          <a:off x="721022" y="435952"/>
          <a:ext cx="112086" cy="112086"/>
        </a:xfrm>
        <a:prstGeom prst="ellipse">
          <a:avLst/>
        </a:prstGeom>
        <a:solidFill>
          <a:schemeClr val="accent5">
            <a:hueOff val="-1634077"/>
            <a:satOff val="-2273"/>
            <a:lumOff val="-872"/>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00A989E9-DF63-4854-83EC-5B016657E380}">
      <dsp:nvSpPr>
        <dsp:cNvPr id="0" name=""/>
        <dsp:cNvSpPr/>
      </dsp:nvSpPr>
      <dsp:spPr>
        <a:xfrm>
          <a:off x="972097" y="545797"/>
          <a:ext cx="112086" cy="112086"/>
        </a:xfrm>
        <a:prstGeom prst="ellipse">
          <a:avLst/>
        </a:prstGeom>
        <a:solidFill>
          <a:schemeClr val="accent5">
            <a:hueOff val="-2042596"/>
            <a:satOff val="-2841"/>
            <a:lumOff val="-1089"/>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417D3AA2-03DB-462C-9140-EED43520AD26}">
      <dsp:nvSpPr>
        <dsp:cNvPr id="0" name=""/>
        <dsp:cNvSpPr/>
      </dsp:nvSpPr>
      <dsp:spPr>
        <a:xfrm>
          <a:off x="1129018" y="624258"/>
          <a:ext cx="176136" cy="176136"/>
        </a:xfrm>
        <a:prstGeom prst="ellipse">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0455859C-F53B-4088-BC6A-5E7ACAF3ABAC}">
      <dsp:nvSpPr>
        <dsp:cNvPr id="0" name=""/>
        <dsp:cNvSpPr/>
      </dsp:nvSpPr>
      <dsp:spPr>
        <a:xfrm>
          <a:off x="1348709" y="796872"/>
          <a:ext cx="112086" cy="112086"/>
        </a:xfrm>
        <a:prstGeom prst="ellipse">
          <a:avLst/>
        </a:prstGeom>
        <a:solidFill>
          <a:schemeClr val="accent5">
            <a:hueOff val="-2859634"/>
            <a:satOff val="-3978"/>
            <a:lumOff val="-1525"/>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788FA796-A892-4D3C-B606-6D6A64BF4595}">
      <dsp:nvSpPr>
        <dsp:cNvPr id="0" name=""/>
        <dsp:cNvSpPr/>
      </dsp:nvSpPr>
      <dsp:spPr>
        <a:xfrm>
          <a:off x="1442862" y="969486"/>
          <a:ext cx="112086" cy="112086"/>
        </a:xfrm>
        <a:prstGeom prst="ellipse">
          <a:avLst/>
        </a:prstGeom>
        <a:solidFill>
          <a:schemeClr val="accent5">
            <a:hueOff val="-3268153"/>
            <a:satOff val="-4546"/>
            <a:lumOff val="-1743"/>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4D9F9B10-BDD0-4818-9CCE-AFFFDF721594}">
      <dsp:nvSpPr>
        <dsp:cNvPr id="0" name=""/>
        <dsp:cNvSpPr/>
      </dsp:nvSpPr>
      <dsp:spPr>
        <a:xfrm>
          <a:off x="626869" y="639950"/>
          <a:ext cx="288223" cy="288223"/>
        </a:xfrm>
        <a:prstGeom prst="ellips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4BC3D6CA-60B1-4F35-87AF-14E5FDE91CA4}">
      <dsp:nvSpPr>
        <dsp:cNvPr id="0" name=""/>
        <dsp:cNvSpPr/>
      </dsp:nvSpPr>
      <dsp:spPr>
        <a:xfrm>
          <a:off x="14874" y="1236253"/>
          <a:ext cx="112086" cy="112086"/>
        </a:xfrm>
        <a:prstGeom prst="ellipse">
          <a:avLst/>
        </a:prstGeom>
        <a:solidFill>
          <a:schemeClr val="accent5">
            <a:hueOff val="-4085191"/>
            <a:satOff val="-5682"/>
            <a:lumOff val="-2179"/>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53CAFA57-E2F8-401E-8CC4-152DA1EB95EF}">
      <dsp:nvSpPr>
        <dsp:cNvPr id="0" name=""/>
        <dsp:cNvSpPr/>
      </dsp:nvSpPr>
      <dsp:spPr>
        <a:xfrm>
          <a:off x="109027" y="1377482"/>
          <a:ext cx="176136" cy="176136"/>
        </a:xfrm>
        <a:prstGeom prst="ellipse">
          <a:avLst/>
        </a:prstGeom>
        <a:solidFill>
          <a:schemeClr val="accent5">
            <a:hueOff val="-4493710"/>
            <a:satOff val="-6250"/>
            <a:lumOff val="-2397"/>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2DE83F3A-3B12-4200-8EEE-3C4FFDE47029}">
      <dsp:nvSpPr>
        <dsp:cNvPr id="0" name=""/>
        <dsp:cNvSpPr/>
      </dsp:nvSpPr>
      <dsp:spPr>
        <a:xfrm>
          <a:off x="344410" y="1503020"/>
          <a:ext cx="256198" cy="256198"/>
        </a:xfrm>
        <a:prstGeom prst="ellipse">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D3972FC7-EC9D-489B-93D7-2FF4D54E8A93}">
      <dsp:nvSpPr>
        <dsp:cNvPr id="0" name=""/>
        <dsp:cNvSpPr/>
      </dsp:nvSpPr>
      <dsp:spPr>
        <a:xfrm>
          <a:off x="673945" y="1707018"/>
          <a:ext cx="112086" cy="112086"/>
        </a:xfrm>
        <a:prstGeom prst="ellipse">
          <a:avLst/>
        </a:prstGeom>
        <a:solidFill>
          <a:schemeClr val="accent5">
            <a:hueOff val="-5310748"/>
            <a:satOff val="-7387"/>
            <a:lumOff val="-2833"/>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6353BCFA-A01D-4AF6-982D-C9A8129F2E09}">
      <dsp:nvSpPr>
        <dsp:cNvPr id="0" name=""/>
        <dsp:cNvSpPr/>
      </dsp:nvSpPr>
      <dsp:spPr>
        <a:xfrm>
          <a:off x="736714" y="1503020"/>
          <a:ext cx="176136" cy="176136"/>
        </a:xfrm>
        <a:prstGeom prst="ellipse">
          <a:avLst/>
        </a:prstGeom>
        <a:solidFill>
          <a:schemeClr val="accent5">
            <a:hueOff val="-5719268"/>
            <a:satOff val="-7955"/>
            <a:lumOff val="-3050"/>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D4D5143C-8D7C-4103-A0BF-A2E1FEB8A770}">
      <dsp:nvSpPr>
        <dsp:cNvPr id="0" name=""/>
        <dsp:cNvSpPr/>
      </dsp:nvSpPr>
      <dsp:spPr>
        <a:xfrm>
          <a:off x="893636" y="1722710"/>
          <a:ext cx="112086" cy="112086"/>
        </a:xfrm>
        <a:prstGeom prst="ellipse">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7A5C0401-ED92-4375-86CB-7D75818D2435}">
      <dsp:nvSpPr>
        <dsp:cNvPr id="0" name=""/>
        <dsp:cNvSpPr/>
      </dsp:nvSpPr>
      <dsp:spPr>
        <a:xfrm>
          <a:off x="1034865" y="1471635"/>
          <a:ext cx="256198" cy="256198"/>
        </a:xfrm>
        <a:prstGeom prst="ellipse">
          <a:avLst/>
        </a:prstGeom>
        <a:solidFill>
          <a:schemeClr val="accent5">
            <a:hueOff val="-6536306"/>
            <a:satOff val="-9092"/>
            <a:lumOff val="-3486"/>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ED6F19BD-B4DD-4A30-8F65-470E65D73528}">
      <dsp:nvSpPr>
        <dsp:cNvPr id="0" name=""/>
        <dsp:cNvSpPr/>
      </dsp:nvSpPr>
      <dsp:spPr>
        <a:xfrm>
          <a:off x="1380093" y="1408867"/>
          <a:ext cx="176136" cy="176136"/>
        </a:xfrm>
        <a:prstGeom prst="ellipse">
          <a:avLst/>
        </a:prstGeom>
        <a:solidFill>
          <a:schemeClr val="accent5">
            <a:hueOff val="-6944825"/>
            <a:satOff val="-9660"/>
            <a:lumOff val="-3704"/>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sp>
    <dsp:sp modelId="{7D26AA12-198C-4BAF-8CF0-9BFFDC4A4DB7}">
      <dsp:nvSpPr>
        <dsp:cNvPr id="0" name=""/>
        <dsp:cNvSpPr/>
      </dsp:nvSpPr>
      <dsp:spPr>
        <a:xfrm>
          <a:off x="1556230" y="671074"/>
          <a:ext cx="517288" cy="987559"/>
        </a:xfrm>
        <a:prstGeom prst="chevron">
          <a:avLst>
            <a:gd name="adj" fmla="val 62310"/>
          </a:avLst>
        </a:prstGeom>
        <a:solidFill>
          <a:schemeClr val="accent5">
            <a:hueOff val="0"/>
            <a:satOff val="0"/>
            <a:lumOff val="0"/>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A0F76F52-072A-4C8E-AE8B-1A18365C65A3}">
      <dsp:nvSpPr>
        <dsp:cNvPr id="0" name=""/>
        <dsp:cNvSpPr/>
      </dsp:nvSpPr>
      <dsp:spPr>
        <a:xfrm>
          <a:off x="1979466" y="671074"/>
          <a:ext cx="517288" cy="987559"/>
        </a:xfrm>
        <a:prstGeom prst="chevron">
          <a:avLst>
            <a:gd name="adj" fmla="val 62310"/>
          </a:avLst>
        </a:prstGeom>
        <a:solidFill>
          <a:schemeClr val="accent5">
            <a:hueOff val="-7353344"/>
            <a:satOff val="-10228"/>
            <a:lumOff val="-3922"/>
            <a:alphaOff val="0"/>
          </a:schemeClr>
        </a:solidFill>
        <a:ln>
          <a:noFill/>
        </a:ln>
        <a:effectLst/>
        <a:scene3d>
          <a:camera prst="orthographicFront"/>
          <a:lightRig rig="threePt" dir="t"/>
        </a:scene3d>
        <a:sp3d>
          <a:bevelT/>
        </a:sp3d>
      </dsp:spPr>
      <dsp:style>
        <a:lnRef idx="0">
          <a:scrgbClr r="0" g="0" b="0"/>
        </a:lnRef>
        <a:fillRef idx="1">
          <a:scrgbClr r="0" g="0" b="0"/>
        </a:fillRef>
        <a:effectRef idx="0">
          <a:scrgbClr r="0" g="0" b="0"/>
        </a:effectRef>
        <a:fontRef idx="minor">
          <a:schemeClr val="lt1"/>
        </a:fontRef>
      </dsp:style>
    </dsp:sp>
    <dsp:sp modelId="{26D08F31-1A73-40A3-A7F1-0614B0673C42}">
      <dsp:nvSpPr>
        <dsp:cNvPr id="0" name=""/>
        <dsp:cNvSpPr/>
      </dsp:nvSpPr>
      <dsp:spPr>
        <a:xfrm>
          <a:off x="2042389" y="82805"/>
          <a:ext cx="1415450" cy="489812"/>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sz="2400" b="1" kern="1200" dirty="0" smtClean="0">
              <a:effectLst>
                <a:outerShdw blurRad="38100" dist="38100" dir="2700000" algn="tl">
                  <a:srgbClr val="000000">
                    <a:alpha val="43137"/>
                  </a:srgbClr>
                </a:outerShdw>
              </a:effectLst>
            </a:rPr>
            <a:t>GAMOS</a:t>
          </a:r>
          <a:endParaRPr lang="en-US" sz="2400" b="1" kern="1200" dirty="0">
            <a:effectLst>
              <a:outerShdw blurRad="38100" dist="38100" dir="2700000" algn="tl">
                <a:srgbClr val="000000">
                  <a:alpha val="43137"/>
                </a:srgbClr>
              </a:outerShdw>
            </a:effectLst>
          </a:endParaRPr>
        </a:p>
      </dsp:txBody>
      <dsp:txXfrm>
        <a:off x="2249677" y="154536"/>
        <a:ext cx="1000874" cy="346350"/>
      </dsp:txXfrm>
    </dsp:sp>
    <dsp:sp modelId="{D98CDA64-97D7-4A29-ACC5-AF3D46346590}">
      <dsp:nvSpPr>
        <dsp:cNvPr id="0" name=""/>
        <dsp:cNvSpPr/>
      </dsp:nvSpPr>
      <dsp:spPr>
        <a:xfrm>
          <a:off x="1480668" y="27857"/>
          <a:ext cx="1410786" cy="364114"/>
        </a:xfrm>
        <a:prstGeom prst="rect">
          <a:avLst/>
        </a:prstGeom>
        <a:noFill/>
        <a:ln>
          <a:noFill/>
        </a:ln>
        <a:effectLst/>
        <a:scene3d>
          <a:camera prst="orthographicFront"/>
          <a:lightRig rig="threePt" dir="t"/>
        </a:scene3d>
        <a:sp3d>
          <a:bevelT/>
        </a:sp3d>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en-US" sz="4400" b="1" kern="1200" dirty="0"/>
        </a:p>
      </dsp:txBody>
      <dsp:txXfrm>
        <a:off x="1480668" y="27857"/>
        <a:ext cx="1410786" cy="3641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1783D4-91E7-4E28-9490-97B3E8A06D82}">
      <dsp:nvSpPr>
        <dsp:cNvPr id="0" name=""/>
        <dsp:cNvSpPr/>
      </dsp:nvSpPr>
      <dsp:spPr>
        <a:xfrm>
          <a:off x="1209983" y="999470"/>
          <a:ext cx="36543" cy="3654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D5412-7E2C-4459-B4E7-5408D1BFE28A}">
      <dsp:nvSpPr>
        <dsp:cNvPr id="0" name=""/>
        <dsp:cNvSpPr/>
      </dsp:nvSpPr>
      <dsp:spPr>
        <a:xfrm>
          <a:off x="1141098" y="1032631"/>
          <a:ext cx="36543" cy="36543"/>
        </a:xfrm>
        <a:prstGeom prst="ellipse">
          <a:avLst/>
        </a:prstGeom>
        <a:solidFill>
          <a:schemeClr val="accent5">
            <a:hueOff val="-668486"/>
            <a:satOff val="-930"/>
            <a:lumOff val="-357"/>
            <a:alphaOff val="0"/>
          </a:schemeClr>
        </a:solidFill>
        <a:ln w="12700" cap="flat" cmpd="sng" algn="ctr">
          <a:solidFill>
            <a:schemeClr val="accent5">
              <a:hueOff val="-668486"/>
              <a:satOff val="-930"/>
              <a:lumOff val="-3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9D920E-41B9-4FA7-94F2-C5425DA0E370}">
      <dsp:nvSpPr>
        <dsp:cNvPr id="0" name=""/>
        <dsp:cNvSpPr/>
      </dsp:nvSpPr>
      <dsp:spPr>
        <a:xfrm>
          <a:off x="1068924" y="1058824"/>
          <a:ext cx="36543" cy="36543"/>
        </a:xfrm>
        <a:prstGeom prst="ellipse">
          <a:avLst/>
        </a:prstGeom>
        <a:solidFill>
          <a:schemeClr val="accent5">
            <a:hueOff val="-1336972"/>
            <a:satOff val="-1860"/>
            <a:lumOff val="-713"/>
            <a:alphaOff val="0"/>
          </a:schemeClr>
        </a:solidFill>
        <a:ln w="12700" cap="flat" cmpd="sng" algn="ctr">
          <a:solidFill>
            <a:schemeClr val="accent5">
              <a:hueOff val="-1336972"/>
              <a:satOff val="-1860"/>
              <a:lumOff val="-7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B4BF37-43B9-40DE-8276-031E448DF8C5}">
      <dsp:nvSpPr>
        <dsp:cNvPr id="0" name=""/>
        <dsp:cNvSpPr/>
      </dsp:nvSpPr>
      <dsp:spPr>
        <a:xfrm>
          <a:off x="1540706" y="615605"/>
          <a:ext cx="36543" cy="36543"/>
        </a:xfrm>
        <a:prstGeom prst="ellipse">
          <a:avLst/>
        </a:prstGeom>
        <a:solidFill>
          <a:schemeClr val="accent5">
            <a:hueOff val="-2005458"/>
            <a:satOff val="-2789"/>
            <a:lumOff val="-1070"/>
            <a:alphaOff val="0"/>
          </a:schemeClr>
        </a:solidFill>
        <a:ln w="12700" cap="flat" cmpd="sng" algn="ctr">
          <a:solidFill>
            <a:schemeClr val="accent5">
              <a:hueOff val="-2005458"/>
              <a:satOff val="-2789"/>
              <a:lumOff val="-10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377C4-548A-49BE-96D3-4889B8D45E22}">
      <dsp:nvSpPr>
        <dsp:cNvPr id="0" name=""/>
        <dsp:cNvSpPr/>
      </dsp:nvSpPr>
      <dsp:spPr>
        <a:xfrm>
          <a:off x="1512933" y="683088"/>
          <a:ext cx="36543" cy="36543"/>
        </a:xfrm>
        <a:prstGeom prst="ellipse">
          <a:avLst/>
        </a:prstGeom>
        <a:solidFill>
          <a:schemeClr val="accent5">
            <a:hueOff val="-2673943"/>
            <a:satOff val="-3719"/>
            <a:lumOff val="-1426"/>
            <a:alphaOff val="0"/>
          </a:schemeClr>
        </a:solidFill>
        <a:ln w="12700" cap="flat" cmpd="sng" algn="ctr">
          <a:solidFill>
            <a:schemeClr val="accent5">
              <a:hueOff val="-2673943"/>
              <a:satOff val="-3719"/>
              <a:lumOff val="-14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B55C5D-7281-442F-A80C-9ECCCB9029C4}">
      <dsp:nvSpPr>
        <dsp:cNvPr id="0" name=""/>
        <dsp:cNvSpPr/>
      </dsp:nvSpPr>
      <dsp:spPr>
        <a:xfrm>
          <a:off x="1493199" y="107614"/>
          <a:ext cx="36543" cy="36543"/>
        </a:xfrm>
        <a:prstGeom prst="ellipse">
          <a:avLst/>
        </a:prstGeom>
        <a:solidFill>
          <a:schemeClr val="accent5">
            <a:hueOff val="-3342429"/>
            <a:satOff val="-4649"/>
            <a:lumOff val="-1783"/>
            <a:alphaOff val="0"/>
          </a:schemeClr>
        </a:solidFill>
        <a:ln w="12700" cap="flat" cmpd="sng" algn="ctr">
          <a:solidFill>
            <a:schemeClr val="accent5">
              <a:hueOff val="-3342429"/>
              <a:satOff val="-4649"/>
              <a:lumOff val="-17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BCED0-47FC-487A-B03B-26F1FE8B05A6}">
      <dsp:nvSpPr>
        <dsp:cNvPr id="0" name=""/>
        <dsp:cNvSpPr/>
      </dsp:nvSpPr>
      <dsp:spPr>
        <a:xfrm>
          <a:off x="1543995" y="75356"/>
          <a:ext cx="36543" cy="36543"/>
        </a:xfrm>
        <a:prstGeom prst="ellipse">
          <a:avLst/>
        </a:prstGeom>
        <a:solidFill>
          <a:schemeClr val="accent5">
            <a:hueOff val="-4010915"/>
            <a:satOff val="-5579"/>
            <a:lumOff val="-2139"/>
            <a:alphaOff val="0"/>
          </a:schemeClr>
        </a:solidFill>
        <a:ln w="12700" cap="flat" cmpd="sng" algn="ctr">
          <a:solidFill>
            <a:schemeClr val="accent5">
              <a:hueOff val="-4010915"/>
              <a:satOff val="-5579"/>
              <a:lumOff val="-21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8F3C8B-A4DB-452F-93F9-E647DC0FA41D}">
      <dsp:nvSpPr>
        <dsp:cNvPr id="0" name=""/>
        <dsp:cNvSpPr/>
      </dsp:nvSpPr>
      <dsp:spPr>
        <a:xfrm>
          <a:off x="1594791" y="43099"/>
          <a:ext cx="36543" cy="36543"/>
        </a:xfrm>
        <a:prstGeom prst="ellipse">
          <a:avLst/>
        </a:prstGeom>
        <a:solidFill>
          <a:schemeClr val="accent5">
            <a:hueOff val="-4679401"/>
            <a:satOff val="-6509"/>
            <a:lumOff val="-2496"/>
            <a:alphaOff val="0"/>
          </a:schemeClr>
        </a:solidFill>
        <a:ln w="12700" cap="flat" cmpd="sng" algn="ctr">
          <a:solidFill>
            <a:schemeClr val="accent5">
              <a:hueOff val="-4679401"/>
              <a:satOff val="-6509"/>
              <a:lumOff val="-24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DE3457-CCCA-4A26-B022-1E3D36F342C2}">
      <dsp:nvSpPr>
        <dsp:cNvPr id="0" name=""/>
        <dsp:cNvSpPr/>
      </dsp:nvSpPr>
      <dsp:spPr>
        <a:xfrm>
          <a:off x="1645587" y="75356"/>
          <a:ext cx="36543" cy="36543"/>
        </a:xfrm>
        <a:prstGeom prst="ellipse">
          <a:avLst/>
        </a:prstGeom>
        <a:solidFill>
          <a:schemeClr val="accent5">
            <a:hueOff val="-5347887"/>
            <a:satOff val="-7439"/>
            <a:lumOff val="-2852"/>
            <a:alphaOff val="0"/>
          </a:schemeClr>
        </a:solidFill>
        <a:ln w="12700" cap="flat" cmpd="sng" algn="ctr">
          <a:solidFill>
            <a:schemeClr val="accent5">
              <a:hueOff val="-5347887"/>
              <a:satOff val="-7439"/>
              <a:lumOff val="-28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E46509-115A-4DA6-A0A5-52E941697CD5}">
      <dsp:nvSpPr>
        <dsp:cNvPr id="0" name=""/>
        <dsp:cNvSpPr/>
      </dsp:nvSpPr>
      <dsp:spPr>
        <a:xfrm>
          <a:off x="1696383" y="107614"/>
          <a:ext cx="36543" cy="36543"/>
        </a:xfrm>
        <a:prstGeom prst="ellipse">
          <a:avLst/>
        </a:prstGeom>
        <a:solidFill>
          <a:schemeClr val="accent5">
            <a:hueOff val="-6016373"/>
            <a:satOff val="-8368"/>
            <a:lumOff val="-3209"/>
            <a:alphaOff val="0"/>
          </a:schemeClr>
        </a:solidFill>
        <a:ln w="12700" cap="flat" cmpd="sng" algn="ctr">
          <a:solidFill>
            <a:schemeClr val="accent5">
              <a:hueOff val="-6016373"/>
              <a:satOff val="-8368"/>
              <a:lumOff val="-32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1F1175-A435-447F-B0C5-DFBF69931DEB}">
      <dsp:nvSpPr>
        <dsp:cNvPr id="0" name=""/>
        <dsp:cNvSpPr/>
      </dsp:nvSpPr>
      <dsp:spPr>
        <a:xfrm>
          <a:off x="1594791" y="111098"/>
          <a:ext cx="36543" cy="36543"/>
        </a:xfrm>
        <a:prstGeom prst="ellipse">
          <a:avLst/>
        </a:prstGeom>
        <a:solidFill>
          <a:schemeClr val="accent5">
            <a:hueOff val="-6684859"/>
            <a:satOff val="-9298"/>
            <a:lumOff val="-3565"/>
            <a:alphaOff val="0"/>
          </a:schemeClr>
        </a:solidFill>
        <a:ln w="12700" cap="flat" cmpd="sng" algn="ctr">
          <a:solidFill>
            <a:schemeClr val="accent5">
              <a:hueOff val="-6684859"/>
              <a:satOff val="-9298"/>
              <a:lumOff val="-35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DEE138-6E6A-44D6-A71B-B6BA70CE9079}">
      <dsp:nvSpPr>
        <dsp:cNvPr id="0" name=""/>
        <dsp:cNvSpPr/>
      </dsp:nvSpPr>
      <dsp:spPr>
        <a:xfrm>
          <a:off x="1594791" y="179225"/>
          <a:ext cx="36543" cy="36543"/>
        </a:xfrm>
        <a:prstGeom prst="ellipse">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1F98DE-9E85-42FF-BA2D-423B482B7F77}">
      <dsp:nvSpPr>
        <dsp:cNvPr id="0" name=""/>
        <dsp:cNvSpPr/>
      </dsp:nvSpPr>
      <dsp:spPr>
        <a:xfrm>
          <a:off x="890772" y="1136579"/>
          <a:ext cx="788252" cy="21135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847"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GEOGLAM</a:t>
          </a:r>
          <a:endParaRPr lang="en-US" sz="1200" b="1" kern="1200" dirty="0"/>
        </a:p>
      </dsp:txBody>
      <dsp:txXfrm>
        <a:off x="901089" y="1146896"/>
        <a:ext cx="767618" cy="190717"/>
      </dsp:txXfrm>
    </dsp:sp>
    <dsp:sp modelId="{538F2DFC-C83E-40DB-A399-C06E013759F1}">
      <dsp:nvSpPr>
        <dsp:cNvPr id="0" name=""/>
        <dsp:cNvSpPr/>
      </dsp:nvSpPr>
      <dsp:spPr>
        <a:xfrm>
          <a:off x="672240" y="929357"/>
          <a:ext cx="365439" cy="365413"/>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0BAE6C-41AD-4FD2-889D-3F7D54ED5737}">
      <dsp:nvSpPr>
        <dsp:cNvPr id="0" name=""/>
        <dsp:cNvSpPr/>
      </dsp:nvSpPr>
      <dsp:spPr>
        <a:xfrm>
          <a:off x="1397819" y="862132"/>
          <a:ext cx="788252" cy="211351"/>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847"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JECAM</a:t>
          </a:r>
          <a:endParaRPr lang="en-US" sz="1200" kern="1200" dirty="0"/>
        </a:p>
      </dsp:txBody>
      <dsp:txXfrm>
        <a:off x="1408136" y="872449"/>
        <a:ext cx="767618" cy="190717"/>
      </dsp:txXfrm>
    </dsp:sp>
    <dsp:sp modelId="{57DB93C2-A293-424A-885B-0E0A6FB1600B}">
      <dsp:nvSpPr>
        <dsp:cNvPr id="0" name=""/>
        <dsp:cNvSpPr/>
      </dsp:nvSpPr>
      <dsp:spPr>
        <a:xfrm>
          <a:off x="1179287" y="654909"/>
          <a:ext cx="365439" cy="365413"/>
        </a:xfrm>
        <a:prstGeom prst="ellipse">
          <a:avLst/>
        </a:prstGeom>
        <a:solidFill>
          <a:schemeClr val="accent5">
            <a:tint val="50000"/>
            <a:hueOff val="-3694485"/>
            <a:satOff val="-6499"/>
            <a:lumOff val="-8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67130-A42C-4EFE-8731-CFFB4C21555B}">
      <dsp:nvSpPr>
        <dsp:cNvPr id="0" name=""/>
        <dsp:cNvSpPr/>
      </dsp:nvSpPr>
      <dsp:spPr>
        <a:xfrm>
          <a:off x="1630604" y="445880"/>
          <a:ext cx="788252" cy="211351"/>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6847" tIns="45720" rIns="45720" bIns="45720" numCol="1" spcCol="1270" anchor="ctr" anchorCtr="0">
          <a:noAutofit/>
        </a:bodyPr>
        <a:lstStyle/>
        <a:p>
          <a:pPr lvl="0" algn="l" defTabSz="533400">
            <a:lnSpc>
              <a:spcPct val="90000"/>
            </a:lnSpc>
            <a:spcBef>
              <a:spcPct val="0"/>
            </a:spcBef>
            <a:spcAft>
              <a:spcPct val="35000"/>
            </a:spcAft>
          </a:pPr>
          <a:r>
            <a:rPr lang="en-US" sz="1200" kern="1200" dirty="0" smtClean="0"/>
            <a:t>Crop Watch</a:t>
          </a:r>
          <a:endParaRPr lang="en-US" sz="1200" kern="1200" dirty="0"/>
        </a:p>
      </dsp:txBody>
      <dsp:txXfrm>
        <a:off x="1640921" y="456197"/>
        <a:ext cx="767618" cy="190717"/>
      </dsp:txXfrm>
    </dsp:sp>
    <dsp:sp modelId="{F3150B37-7173-49A6-9C56-B21F32D0EC58}">
      <dsp:nvSpPr>
        <dsp:cNvPr id="0" name=""/>
        <dsp:cNvSpPr/>
      </dsp:nvSpPr>
      <dsp:spPr>
        <a:xfrm>
          <a:off x="1412071" y="238658"/>
          <a:ext cx="365439" cy="365413"/>
        </a:xfrm>
        <a:prstGeom prst="ellipse">
          <a:avLst/>
        </a:prstGeom>
        <a:solidFill>
          <a:schemeClr val="accent5">
            <a:tint val="50000"/>
            <a:hueOff val="-7388970"/>
            <a:satOff val="-12997"/>
            <a:lumOff val="-1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B67AE-A6F9-4E3C-843F-3EF21FEC86CB}">
      <dsp:nvSpPr>
        <dsp:cNvPr id="0" name=""/>
        <dsp:cNvSpPr/>
      </dsp:nvSpPr>
      <dsp:spPr>
        <a:xfrm>
          <a:off x="0" y="0"/>
          <a:ext cx="1223447" cy="22794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Downscaling</a:t>
          </a:r>
          <a:endParaRPr lang="en-US" sz="1600" kern="1200" dirty="0"/>
        </a:p>
      </dsp:txBody>
      <dsp:txXfrm>
        <a:off x="6676" y="6676"/>
        <a:ext cx="977481" cy="214589"/>
      </dsp:txXfrm>
    </dsp:sp>
    <dsp:sp modelId="{4F621B29-B3C6-4DF2-A467-652E88DD7AC4}">
      <dsp:nvSpPr>
        <dsp:cNvPr id="0" name=""/>
        <dsp:cNvSpPr/>
      </dsp:nvSpPr>
      <dsp:spPr>
        <a:xfrm>
          <a:off x="107951" y="265931"/>
          <a:ext cx="1223447" cy="227941"/>
        </a:xfrm>
        <a:prstGeom prst="roundRect">
          <a:avLst>
            <a:gd name="adj" fmla="val 1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err="1" smtClean="0"/>
            <a:t>AgModels</a:t>
          </a:r>
          <a:endParaRPr lang="en-US" sz="1600" kern="1200" dirty="0"/>
        </a:p>
      </dsp:txBody>
      <dsp:txXfrm>
        <a:off x="114627" y="272607"/>
        <a:ext cx="953982" cy="214589"/>
      </dsp:txXfrm>
    </dsp:sp>
    <dsp:sp modelId="{5CD4465F-451C-469F-9656-F19187E8C889}">
      <dsp:nvSpPr>
        <dsp:cNvPr id="0" name=""/>
        <dsp:cNvSpPr/>
      </dsp:nvSpPr>
      <dsp:spPr>
        <a:xfrm>
          <a:off x="215902" y="531862"/>
          <a:ext cx="1223447" cy="227941"/>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ICT platform</a:t>
          </a:r>
          <a:endParaRPr lang="en-US" sz="1600" kern="1200" dirty="0"/>
        </a:p>
      </dsp:txBody>
      <dsp:txXfrm>
        <a:off x="222578" y="538538"/>
        <a:ext cx="953982" cy="214589"/>
      </dsp:txXfrm>
    </dsp:sp>
    <dsp:sp modelId="{C2D853C8-1B6F-457C-B2F8-40CF901BC80D}">
      <dsp:nvSpPr>
        <dsp:cNvPr id="0" name=""/>
        <dsp:cNvSpPr/>
      </dsp:nvSpPr>
      <dsp:spPr>
        <a:xfrm>
          <a:off x="1075285" y="172855"/>
          <a:ext cx="148161" cy="14816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a:p>
      </dsp:txBody>
      <dsp:txXfrm>
        <a:off x="1108621" y="172855"/>
        <a:ext cx="81489" cy="111491"/>
      </dsp:txXfrm>
    </dsp:sp>
    <dsp:sp modelId="{E728B2F0-5B26-41DA-B55F-DC432ACF4311}">
      <dsp:nvSpPr>
        <dsp:cNvPr id="0" name=""/>
        <dsp:cNvSpPr/>
      </dsp:nvSpPr>
      <dsp:spPr>
        <a:xfrm>
          <a:off x="1183236" y="437267"/>
          <a:ext cx="148161" cy="148161"/>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a:p>
      </dsp:txBody>
      <dsp:txXfrm>
        <a:off x="1216572" y="437267"/>
        <a:ext cx="81489" cy="11149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F63BA-04D2-46E6-B4E8-E79ECEAC0A96}">
      <dsp:nvSpPr>
        <dsp:cNvPr id="0" name=""/>
        <dsp:cNvSpPr/>
      </dsp:nvSpPr>
      <dsp:spPr>
        <a:xfrm>
          <a:off x="222488" y="143586"/>
          <a:ext cx="959939" cy="959939"/>
        </a:xfrm>
        <a:prstGeom prst="blockArc">
          <a:avLst>
            <a:gd name="adj1" fmla="val 10800000"/>
            <a:gd name="adj2" fmla="val 16200000"/>
            <a:gd name="adj3" fmla="val 4642"/>
          </a:avLst>
        </a:prstGeom>
        <a:gradFill rotWithShape="0">
          <a:gsLst>
            <a:gs pos="0">
              <a:srgbClr val="E2E2AA">
                <a:hueOff val="7200000"/>
                <a:satOff val="-29122"/>
                <a:lumOff val="-32549"/>
                <a:alphaOff val="0"/>
                <a:shade val="51000"/>
                <a:satMod val="130000"/>
              </a:srgbClr>
            </a:gs>
            <a:gs pos="80000">
              <a:srgbClr val="E2E2AA">
                <a:hueOff val="7200000"/>
                <a:satOff val="-29122"/>
                <a:lumOff val="-32549"/>
                <a:alphaOff val="0"/>
                <a:shade val="93000"/>
                <a:satMod val="130000"/>
              </a:srgbClr>
            </a:gs>
            <a:gs pos="100000">
              <a:srgbClr val="E2E2AA">
                <a:hueOff val="7200000"/>
                <a:satOff val="-29122"/>
                <a:lumOff val="-32549"/>
                <a:alphaOff val="0"/>
                <a:shade val="94000"/>
                <a:satMod val="135000"/>
              </a:srgbClr>
            </a:gs>
          </a:gsLst>
          <a:lin ang="16200000" scaled="0"/>
        </a:gradFill>
        <a:ln w="34925">
          <a:solidFill>
            <a:srgbClr val="FFFFFF"/>
          </a:solidFill>
        </a:ln>
        <a:effectLst>
          <a:outerShdw blurRad="317500" dir="2700000" algn="ctr" rotWithShape="0">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sp>
    <dsp:sp modelId="{88C22D10-F251-434F-BBBC-2ABA3230545A}">
      <dsp:nvSpPr>
        <dsp:cNvPr id="0" name=""/>
        <dsp:cNvSpPr/>
      </dsp:nvSpPr>
      <dsp:spPr>
        <a:xfrm>
          <a:off x="222488" y="143586"/>
          <a:ext cx="959939" cy="959939"/>
        </a:xfrm>
        <a:prstGeom prst="blockArc">
          <a:avLst>
            <a:gd name="adj1" fmla="val 5400000"/>
            <a:gd name="adj2" fmla="val 10800000"/>
            <a:gd name="adj3" fmla="val 4642"/>
          </a:avLst>
        </a:prstGeom>
        <a:gradFill rotWithShape="0">
          <a:gsLst>
            <a:gs pos="0">
              <a:srgbClr val="E2E2AA">
                <a:hueOff val="4800000"/>
                <a:satOff val="-19415"/>
                <a:lumOff val="-21699"/>
                <a:alphaOff val="0"/>
                <a:shade val="51000"/>
                <a:satMod val="130000"/>
              </a:srgbClr>
            </a:gs>
            <a:gs pos="80000">
              <a:srgbClr val="E2E2AA">
                <a:hueOff val="4800000"/>
                <a:satOff val="-19415"/>
                <a:lumOff val="-21699"/>
                <a:alphaOff val="0"/>
                <a:shade val="93000"/>
                <a:satMod val="130000"/>
              </a:srgbClr>
            </a:gs>
            <a:gs pos="100000">
              <a:srgbClr val="E2E2AA">
                <a:hueOff val="4800000"/>
                <a:satOff val="-19415"/>
                <a:lumOff val="-21699"/>
                <a:alphaOff val="0"/>
                <a:shade val="94000"/>
                <a:satMod val="135000"/>
              </a:srgbClr>
            </a:gs>
          </a:gsLst>
          <a:lin ang="16200000" scaled="0"/>
        </a:gradFill>
        <a:ln w="34925">
          <a:solidFill>
            <a:srgbClr val="FFFFFF"/>
          </a:solidFill>
        </a:ln>
        <a:effectLst>
          <a:outerShdw blurRad="317500" dir="2700000" algn="ctr" rotWithShape="0">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sp>
    <dsp:sp modelId="{AC9ACB4F-348D-4862-9466-1BEEC877E424}">
      <dsp:nvSpPr>
        <dsp:cNvPr id="0" name=""/>
        <dsp:cNvSpPr/>
      </dsp:nvSpPr>
      <dsp:spPr>
        <a:xfrm>
          <a:off x="222488" y="143586"/>
          <a:ext cx="959939" cy="959939"/>
        </a:xfrm>
        <a:prstGeom prst="blockArc">
          <a:avLst>
            <a:gd name="adj1" fmla="val 0"/>
            <a:gd name="adj2" fmla="val 5400000"/>
            <a:gd name="adj3" fmla="val 4642"/>
          </a:avLst>
        </a:prstGeom>
        <a:gradFill rotWithShape="0">
          <a:gsLst>
            <a:gs pos="0">
              <a:srgbClr val="E2E2AA">
                <a:hueOff val="2400000"/>
                <a:satOff val="-9707"/>
                <a:lumOff val="-10850"/>
                <a:alphaOff val="0"/>
                <a:shade val="51000"/>
                <a:satMod val="130000"/>
              </a:srgbClr>
            </a:gs>
            <a:gs pos="80000">
              <a:srgbClr val="E2E2AA">
                <a:hueOff val="2400000"/>
                <a:satOff val="-9707"/>
                <a:lumOff val="-10850"/>
                <a:alphaOff val="0"/>
                <a:shade val="93000"/>
                <a:satMod val="130000"/>
              </a:srgbClr>
            </a:gs>
            <a:gs pos="100000">
              <a:srgbClr val="E2E2AA">
                <a:hueOff val="2400000"/>
                <a:satOff val="-9707"/>
                <a:lumOff val="-10850"/>
                <a:alphaOff val="0"/>
                <a:shade val="94000"/>
                <a:satMod val="135000"/>
              </a:srgbClr>
            </a:gs>
          </a:gsLst>
          <a:lin ang="16200000" scaled="0"/>
        </a:gradFill>
        <a:ln w="34925">
          <a:solidFill>
            <a:srgbClr val="FFFFFF"/>
          </a:solidFill>
        </a:ln>
        <a:effectLst>
          <a:outerShdw blurRad="317500" dir="2700000" algn="ctr" rotWithShape="0">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sp>
    <dsp:sp modelId="{32EDE52C-B35E-4A8B-9651-4A39718AB7DA}">
      <dsp:nvSpPr>
        <dsp:cNvPr id="0" name=""/>
        <dsp:cNvSpPr/>
      </dsp:nvSpPr>
      <dsp:spPr>
        <a:xfrm>
          <a:off x="222488" y="143586"/>
          <a:ext cx="959939" cy="959939"/>
        </a:xfrm>
        <a:prstGeom prst="blockArc">
          <a:avLst>
            <a:gd name="adj1" fmla="val 16200000"/>
            <a:gd name="adj2" fmla="val 0"/>
            <a:gd name="adj3" fmla="val 4642"/>
          </a:avLst>
        </a:prstGeom>
        <a:gradFill rotWithShape="0">
          <a:gsLst>
            <a:gs pos="0">
              <a:srgbClr val="E2E2AA">
                <a:hueOff val="0"/>
                <a:satOff val="0"/>
                <a:lumOff val="0"/>
                <a:alphaOff val="0"/>
                <a:shade val="51000"/>
                <a:satMod val="130000"/>
              </a:srgbClr>
            </a:gs>
            <a:gs pos="80000">
              <a:srgbClr val="E2E2AA">
                <a:hueOff val="0"/>
                <a:satOff val="0"/>
                <a:lumOff val="0"/>
                <a:alphaOff val="0"/>
                <a:shade val="93000"/>
                <a:satMod val="130000"/>
              </a:srgbClr>
            </a:gs>
            <a:gs pos="100000">
              <a:srgbClr val="E2E2AA">
                <a:hueOff val="0"/>
                <a:satOff val="0"/>
                <a:lumOff val="0"/>
                <a:alphaOff val="0"/>
                <a:shade val="94000"/>
                <a:satMod val="135000"/>
              </a:srgbClr>
            </a:gs>
          </a:gsLst>
          <a:lin ang="16200000" scaled="0"/>
        </a:gradFill>
        <a:ln w="34925">
          <a:solidFill>
            <a:srgbClr val="FFFFFF"/>
          </a:solidFill>
        </a:ln>
        <a:effectLst>
          <a:outerShdw blurRad="317500" dir="2700000" algn="ctr" rotWithShape="0">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sp>
    <dsp:sp modelId="{CCA44637-C4ED-4530-B684-49C7ED9E2DED}">
      <dsp:nvSpPr>
        <dsp:cNvPr id="0" name=""/>
        <dsp:cNvSpPr/>
      </dsp:nvSpPr>
      <dsp:spPr>
        <a:xfrm>
          <a:off x="481568" y="402665"/>
          <a:ext cx="441780" cy="441780"/>
        </a:xfrm>
        <a:prstGeom prst="ellipse">
          <a:avLst/>
        </a:prstGeom>
        <a:gradFill rotWithShape="0">
          <a:gsLst>
            <a:gs pos="0">
              <a:srgbClr val="000000">
                <a:hueOff val="0"/>
                <a:satOff val="0"/>
                <a:lumOff val="0"/>
                <a:alphaOff val="0"/>
                <a:shade val="51000"/>
                <a:satMod val="130000"/>
              </a:srgbClr>
            </a:gs>
            <a:gs pos="80000">
              <a:srgbClr val="000000">
                <a:hueOff val="0"/>
                <a:satOff val="0"/>
                <a:lumOff val="0"/>
                <a:alphaOff val="0"/>
                <a:shade val="93000"/>
                <a:satMod val="130000"/>
              </a:srgbClr>
            </a:gs>
            <a:gs pos="100000">
              <a:srgbClr val="000000">
                <a:hueOff val="0"/>
                <a:satOff val="0"/>
                <a:lumOff val="0"/>
                <a:alphaOff val="0"/>
                <a:shade val="94000"/>
                <a:satMod val="135000"/>
              </a:srgbClr>
            </a:gs>
          </a:gsLst>
          <a:lin ang="16200000" scaled="0"/>
        </a:gradFill>
        <a:ln w="34925">
          <a:solidFill>
            <a:srgbClr val="FFFFFF"/>
          </a:solidFill>
        </a:ln>
        <a:effectLst>
          <a:outerShdw blurRad="317500" dir="2700000" algn="ctr" rotWithShape="0">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latinLnBrk="1">
            <a:lnSpc>
              <a:spcPct val="90000"/>
            </a:lnSpc>
            <a:spcBef>
              <a:spcPct val="0"/>
            </a:spcBef>
            <a:spcAft>
              <a:spcPct val="35000"/>
            </a:spcAft>
          </a:pPr>
          <a:r>
            <a:rPr kumimoji="0" lang="en-US" altLang="ko-KR" sz="900" b="1" kern="1200" dirty="0" smtClean="0">
              <a:solidFill>
                <a:srgbClr val="FFFFFF"/>
              </a:solidFill>
              <a:latin typeface="+mn-lt"/>
              <a:ea typeface="Arial Unicode MS" pitchFamily="50" charset="-127"/>
              <a:cs typeface="+mn-cs"/>
            </a:rPr>
            <a:t>GAMOS</a:t>
          </a:r>
          <a:endParaRPr lang="ko-KR" altLang="en-US" sz="900" kern="1200" dirty="0">
            <a:solidFill>
              <a:srgbClr val="FFFFFF"/>
            </a:solidFill>
            <a:latin typeface="+mn-lt"/>
            <a:ea typeface="Arial Unicode MS" pitchFamily="50" charset="-127"/>
            <a:cs typeface="+mn-cs"/>
          </a:endParaRPr>
        </a:p>
      </dsp:txBody>
      <dsp:txXfrm>
        <a:off x="546265" y="467362"/>
        <a:ext cx="312386" cy="312386"/>
      </dsp:txXfrm>
    </dsp:sp>
    <dsp:sp modelId="{73517914-798E-477C-AD5E-9885ACBA1012}">
      <dsp:nvSpPr>
        <dsp:cNvPr id="0" name=""/>
        <dsp:cNvSpPr/>
      </dsp:nvSpPr>
      <dsp:spPr>
        <a:xfrm>
          <a:off x="547835" y="96"/>
          <a:ext cx="309246" cy="309246"/>
        </a:xfrm>
        <a:prstGeom prst="ellipse">
          <a:avLst/>
        </a:prstGeom>
        <a:gradFill rotWithShape="0">
          <a:gsLst>
            <a:gs pos="0">
              <a:srgbClr val="E2E2AA">
                <a:hueOff val="0"/>
                <a:satOff val="0"/>
                <a:lumOff val="0"/>
                <a:alphaOff val="0"/>
                <a:shade val="51000"/>
                <a:satMod val="130000"/>
              </a:srgbClr>
            </a:gs>
            <a:gs pos="80000">
              <a:srgbClr val="E2E2AA">
                <a:hueOff val="0"/>
                <a:satOff val="0"/>
                <a:lumOff val="0"/>
                <a:alphaOff val="0"/>
                <a:shade val="93000"/>
                <a:satMod val="130000"/>
              </a:srgbClr>
            </a:gs>
            <a:gs pos="100000">
              <a:srgbClr val="E2E2AA">
                <a:hueOff val="0"/>
                <a:satOff val="0"/>
                <a:lumOff val="0"/>
                <a:alphaOff val="0"/>
                <a:shade val="94000"/>
                <a:satMod val="135000"/>
              </a:srgbClr>
            </a:gs>
          </a:gsLst>
          <a:lin ang="16200000" scaled="0"/>
        </a:gradFill>
        <a:ln w="34925">
          <a:solidFill>
            <a:srgbClr val="FFFFFF"/>
          </a:solidFill>
        </a:ln>
        <a:effectLst>
          <a:outerShdw blurRad="317500" dir="2700000" algn="ctr" rotWithShape="0">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latinLnBrk="1">
            <a:lnSpc>
              <a:spcPct val="90000"/>
            </a:lnSpc>
            <a:spcBef>
              <a:spcPct val="0"/>
            </a:spcBef>
            <a:spcAft>
              <a:spcPct val="35000"/>
            </a:spcAft>
          </a:pPr>
          <a:r>
            <a:rPr lang="en-US" altLang="ko-KR" sz="600" kern="1200" dirty="0" smtClean="0">
              <a:solidFill>
                <a:srgbClr val="FFFFFF"/>
              </a:solidFill>
              <a:latin typeface="+mn-lt"/>
              <a:ea typeface="Arial Unicode MS" pitchFamily="50" charset="-127"/>
              <a:cs typeface="+mn-cs"/>
            </a:rPr>
            <a:t>GDEWS</a:t>
          </a:r>
          <a:endParaRPr lang="ko-KR" altLang="en-US" sz="600" kern="1200" dirty="0">
            <a:solidFill>
              <a:srgbClr val="FFFFFF"/>
            </a:solidFill>
            <a:latin typeface="+mn-lt"/>
            <a:ea typeface="Arial Unicode MS" pitchFamily="50" charset="-127"/>
            <a:cs typeface="+mn-cs"/>
          </a:endParaRPr>
        </a:p>
      </dsp:txBody>
      <dsp:txXfrm>
        <a:off x="593123" y="45384"/>
        <a:ext cx="218670" cy="218670"/>
      </dsp:txXfrm>
    </dsp:sp>
    <dsp:sp modelId="{5C721657-984B-410F-BC68-679C30DC56F8}">
      <dsp:nvSpPr>
        <dsp:cNvPr id="0" name=""/>
        <dsp:cNvSpPr/>
      </dsp:nvSpPr>
      <dsp:spPr>
        <a:xfrm>
          <a:off x="1016672" y="468932"/>
          <a:ext cx="309246" cy="309246"/>
        </a:xfrm>
        <a:prstGeom prst="ellipse">
          <a:avLst/>
        </a:prstGeom>
        <a:gradFill rotWithShape="0">
          <a:gsLst>
            <a:gs pos="0">
              <a:srgbClr val="E2E2AA">
                <a:hueOff val="2400000"/>
                <a:satOff val="-9707"/>
                <a:lumOff val="-10850"/>
                <a:alphaOff val="0"/>
                <a:shade val="51000"/>
                <a:satMod val="130000"/>
              </a:srgbClr>
            </a:gs>
            <a:gs pos="80000">
              <a:srgbClr val="E2E2AA">
                <a:hueOff val="2400000"/>
                <a:satOff val="-9707"/>
                <a:lumOff val="-10850"/>
                <a:alphaOff val="0"/>
                <a:shade val="93000"/>
                <a:satMod val="130000"/>
              </a:srgbClr>
            </a:gs>
            <a:gs pos="100000">
              <a:srgbClr val="E2E2AA">
                <a:hueOff val="2400000"/>
                <a:satOff val="-9707"/>
                <a:lumOff val="-10850"/>
                <a:alphaOff val="0"/>
                <a:shade val="94000"/>
                <a:satMod val="135000"/>
              </a:srgbClr>
            </a:gs>
          </a:gsLst>
          <a:lin ang="16200000" scaled="0"/>
        </a:gradFill>
        <a:ln w="34925">
          <a:solidFill>
            <a:srgbClr val="FFFFFF"/>
          </a:solidFill>
        </a:ln>
        <a:effectLst>
          <a:outerShdw blurRad="317500" dir="2700000" algn="ctr" rotWithShape="0">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latinLnBrk="1">
            <a:lnSpc>
              <a:spcPct val="90000"/>
            </a:lnSpc>
            <a:spcBef>
              <a:spcPct val="0"/>
            </a:spcBef>
            <a:spcAft>
              <a:spcPct val="35000"/>
            </a:spcAft>
          </a:pPr>
          <a:r>
            <a:rPr lang="en-US" altLang="ko-KR" sz="600" kern="1200" dirty="0" smtClean="0">
              <a:solidFill>
                <a:srgbClr val="FFFFFF"/>
              </a:solidFill>
              <a:latin typeface="+mn-lt"/>
              <a:ea typeface="Arial Unicode MS" pitchFamily="50" charset="-127"/>
              <a:cs typeface="+mn-cs"/>
            </a:rPr>
            <a:t>GLUMS</a:t>
          </a:r>
          <a:endParaRPr lang="ko-KR" altLang="en-US" sz="600" kern="1200" dirty="0">
            <a:solidFill>
              <a:srgbClr val="FFFFFF"/>
            </a:solidFill>
            <a:latin typeface="+mn-lt"/>
            <a:ea typeface="Arial Unicode MS" pitchFamily="50" charset="-127"/>
            <a:cs typeface="+mn-cs"/>
          </a:endParaRPr>
        </a:p>
      </dsp:txBody>
      <dsp:txXfrm>
        <a:off x="1061960" y="514220"/>
        <a:ext cx="218670" cy="218670"/>
      </dsp:txXfrm>
    </dsp:sp>
    <dsp:sp modelId="{41FD4D18-32ED-49D1-A973-5BCA3266552A}">
      <dsp:nvSpPr>
        <dsp:cNvPr id="0" name=""/>
        <dsp:cNvSpPr/>
      </dsp:nvSpPr>
      <dsp:spPr>
        <a:xfrm>
          <a:off x="547835" y="937769"/>
          <a:ext cx="309246" cy="309246"/>
        </a:xfrm>
        <a:prstGeom prst="ellipse">
          <a:avLst/>
        </a:prstGeom>
        <a:gradFill rotWithShape="0">
          <a:gsLst>
            <a:gs pos="0">
              <a:srgbClr val="E2E2AA">
                <a:hueOff val="4800000"/>
                <a:satOff val="-19415"/>
                <a:lumOff val="-21699"/>
                <a:alphaOff val="0"/>
                <a:shade val="51000"/>
                <a:satMod val="130000"/>
              </a:srgbClr>
            </a:gs>
            <a:gs pos="80000">
              <a:srgbClr val="E2E2AA">
                <a:hueOff val="4800000"/>
                <a:satOff val="-19415"/>
                <a:lumOff val="-21699"/>
                <a:alphaOff val="0"/>
                <a:shade val="93000"/>
                <a:satMod val="130000"/>
              </a:srgbClr>
            </a:gs>
            <a:gs pos="100000">
              <a:srgbClr val="E2E2AA">
                <a:hueOff val="4800000"/>
                <a:satOff val="-19415"/>
                <a:lumOff val="-21699"/>
                <a:alphaOff val="0"/>
                <a:shade val="94000"/>
                <a:satMod val="135000"/>
              </a:srgbClr>
            </a:gs>
          </a:gsLst>
          <a:lin ang="16200000" scaled="0"/>
        </a:gradFill>
        <a:ln w="34925">
          <a:solidFill>
            <a:srgbClr val="FFFFFF"/>
          </a:solidFill>
        </a:ln>
        <a:effectLst>
          <a:outerShdw blurRad="317500" dir="2700000" algn="ctr" rotWithShape="0">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latinLnBrk="1">
            <a:lnSpc>
              <a:spcPct val="90000"/>
            </a:lnSpc>
            <a:spcBef>
              <a:spcPct val="0"/>
            </a:spcBef>
            <a:spcAft>
              <a:spcPct val="35000"/>
            </a:spcAft>
          </a:pPr>
          <a:r>
            <a:rPr lang="en-US" altLang="ko-KR" sz="600" kern="1200" dirty="0" smtClean="0">
              <a:solidFill>
                <a:srgbClr val="FFFFFF"/>
              </a:solidFill>
              <a:latin typeface="+mn-lt"/>
              <a:ea typeface="Arial Unicode MS" pitchFamily="50" charset="-127"/>
              <a:cs typeface="+mn-cs"/>
            </a:rPr>
            <a:t>GWHAS</a:t>
          </a:r>
          <a:endParaRPr lang="ko-KR" altLang="en-US" sz="600" kern="1200" dirty="0">
            <a:solidFill>
              <a:srgbClr val="FFFFFF"/>
            </a:solidFill>
            <a:latin typeface="+mn-lt"/>
            <a:ea typeface="Arial Unicode MS" pitchFamily="50" charset="-127"/>
            <a:cs typeface="+mn-cs"/>
          </a:endParaRPr>
        </a:p>
      </dsp:txBody>
      <dsp:txXfrm>
        <a:off x="593123" y="983057"/>
        <a:ext cx="218670" cy="218670"/>
      </dsp:txXfrm>
    </dsp:sp>
    <dsp:sp modelId="{106B0E2B-8483-4ADB-9429-900B2C24CD58}">
      <dsp:nvSpPr>
        <dsp:cNvPr id="0" name=""/>
        <dsp:cNvSpPr/>
      </dsp:nvSpPr>
      <dsp:spPr>
        <a:xfrm>
          <a:off x="78998" y="468932"/>
          <a:ext cx="309246" cy="309246"/>
        </a:xfrm>
        <a:prstGeom prst="ellipse">
          <a:avLst/>
        </a:prstGeom>
        <a:gradFill rotWithShape="0">
          <a:gsLst>
            <a:gs pos="0">
              <a:srgbClr val="E2E2AA">
                <a:hueOff val="7200000"/>
                <a:satOff val="-29122"/>
                <a:lumOff val="-32549"/>
                <a:alphaOff val="0"/>
                <a:shade val="51000"/>
                <a:satMod val="130000"/>
              </a:srgbClr>
            </a:gs>
            <a:gs pos="80000">
              <a:srgbClr val="E2E2AA">
                <a:hueOff val="7200000"/>
                <a:satOff val="-29122"/>
                <a:lumOff val="-32549"/>
                <a:alphaOff val="0"/>
                <a:shade val="93000"/>
                <a:satMod val="130000"/>
              </a:srgbClr>
            </a:gs>
            <a:gs pos="100000">
              <a:srgbClr val="E2E2AA">
                <a:hueOff val="7200000"/>
                <a:satOff val="-29122"/>
                <a:lumOff val="-32549"/>
                <a:alphaOff val="0"/>
                <a:shade val="94000"/>
                <a:satMod val="135000"/>
              </a:srgbClr>
            </a:gs>
          </a:gsLst>
          <a:lin ang="16200000" scaled="0"/>
        </a:gradFill>
        <a:ln w="34925">
          <a:solidFill>
            <a:srgbClr val="FFFFFF"/>
          </a:solidFill>
        </a:ln>
        <a:effectLst>
          <a:outerShdw blurRad="317500" dir="2700000" algn="ctr" rotWithShape="0">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latinLnBrk="1">
            <a:lnSpc>
              <a:spcPct val="90000"/>
            </a:lnSpc>
            <a:spcBef>
              <a:spcPct val="0"/>
            </a:spcBef>
            <a:spcAft>
              <a:spcPct val="35000"/>
            </a:spcAft>
          </a:pPr>
          <a:r>
            <a:rPr lang="en-US" altLang="ko-KR" sz="600" b="1" kern="1200" dirty="0" smtClean="0">
              <a:solidFill>
                <a:srgbClr val="FF0000"/>
              </a:solidFill>
              <a:effectLst>
                <a:outerShdw blurRad="38100" dist="38100" dir="2700000" algn="tl">
                  <a:srgbClr val="000000">
                    <a:alpha val="43137"/>
                  </a:srgbClr>
                </a:outerShdw>
              </a:effectLst>
              <a:latin typeface="+mn-lt"/>
              <a:ea typeface="Arial Unicode MS" pitchFamily="50" charset="-127"/>
              <a:cs typeface="+mn-cs"/>
            </a:rPr>
            <a:t>GAPON</a:t>
          </a:r>
          <a:endParaRPr lang="ko-KR" altLang="en-US" sz="600" b="1" kern="1200" dirty="0">
            <a:solidFill>
              <a:srgbClr val="FF0000"/>
            </a:solidFill>
            <a:effectLst>
              <a:outerShdw blurRad="38100" dist="38100" dir="2700000" algn="tl">
                <a:srgbClr val="000000">
                  <a:alpha val="43137"/>
                </a:srgbClr>
              </a:outerShdw>
            </a:effectLst>
            <a:latin typeface="+mn-lt"/>
            <a:ea typeface="Arial Unicode MS" pitchFamily="50" charset="-127"/>
            <a:cs typeface="+mn-cs"/>
          </a:endParaRPr>
        </a:p>
      </dsp:txBody>
      <dsp:txXfrm>
        <a:off x="124286" y="514220"/>
        <a:ext cx="218670" cy="2186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00EE5-6E4C-490E-96B9-789A5C2999C5}">
      <dsp:nvSpPr>
        <dsp:cNvPr id="0" name=""/>
        <dsp:cNvSpPr/>
      </dsp:nvSpPr>
      <dsp:spPr>
        <a:xfrm>
          <a:off x="476805" y="931227"/>
          <a:ext cx="1046438" cy="890356"/>
        </a:xfrm>
        <a:prstGeom prst="hexagon">
          <a:avLst>
            <a:gd name="adj" fmla="val 2857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altLang="zh-CN" sz="1200" b="1" kern="1200" dirty="0" smtClean="0">
              <a:solidFill>
                <a:srgbClr val="0070C0"/>
              </a:solidFill>
              <a:effectLst>
                <a:outerShdw blurRad="38100" dist="38100" dir="2700000" algn="tl">
                  <a:srgbClr val="000000">
                    <a:alpha val="43137"/>
                  </a:srgbClr>
                </a:outerShdw>
              </a:effectLst>
            </a:rPr>
            <a:t>KISTI</a:t>
          </a:r>
        </a:p>
        <a:p>
          <a:pPr lvl="0" algn="ctr" defTabSz="533400">
            <a:lnSpc>
              <a:spcPct val="90000"/>
            </a:lnSpc>
            <a:spcBef>
              <a:spcPct val="0"/>
            </a:spcBef>
            <a:spcAft>
              <a:spcPct val="35000"/>
            </a:spcAft>
          </a:pPr>
          <a:r>
            <a:rPr lang="en-US" altLang="zh-CN" sz="1100" b="1" kern="1200" dirty="0" smtClean="0">
              <a:solidFill>
                <a:srgbClr val="FF0000"/>
              </a:solidFill>
              <a:effectLst>
                <a:outerShdw blurRad="38100" dist="38100" dir="2700000" algn="tl">
                  <a:srgbClr val="000000">
                    <a:alpha val="43137"/>
                  </a:srgbClr>
                </a:outerShdw>
              </a:effectLst>
            </a:rPr>
            <a:t>Science DMZ</a:t>
          </a:r>
        </a:p>
        <a:p>
          <a:pPr lvl="0" algn="ctr" defTabSz="533400">
            <a:lnSpc>
              <a:spcPct val="90000"/>
            </a:lnSpc>
            <a:spcBef>
              <a:spcPct val="0"/>
            </a:spcBef>
            <a:spcAft>
              <a:spcPct val="35000"/>
            </a:spcAft>
          </a:pPr>
          <a:r>
            <a:rPr lang="en-US" altLang="zh-CN" sz="1200" b="1" kern="1200" dirty="0" smtClean="0">
              <a:solidFill>
                <a:srgbClr val="FFFF00"/>
              </a:solidFill>
              <a:effectLst>
                <a:outerShdw blurRad="38100" dist="38100" dir="2700000" algn="tl">
                  <a:srgbClr val="000000">
                    <a:alpha val="43137"/>
                  </a:srgbClr>
                </a:outerShdw>
              </a:effectLst>
            </a:rPr>
            <a:t>WAMIS</a:t>
          </a:r>
          <a:endParaRPr lang="zh-CN" altLang="en-US" sz="1200" b="1" kern="1200" dirty="0">
            <a:solidFill>
              <a:srgbClr val="FFFF00"/>
            </a:solidFill>
            <a:effectLst>
              <a:outerShdw blurRad="38100" dist="38100" dir="2700000" algn="tl">
                <a:srgbClr val="000000">
                  <a:alpha val="43137"/>
                </a:srgbClr>
              </a:outerShdw>
            </a:effectLst>
          </a:endParaRPr>
        </a:p>
      </dsp:txBody>
      <dsp:txXfrm>
        <a:off x="648800" y="1077568"/>
        <a:ext cx="702448" cy="597674"/>
      </dsp:txXfrm>
    </dsp:sp>
    <dsp:sp modelId="{4D9F3E2D-368A-48B0-8370-1344BE1A9352}">
      <dsp:nvSpPr>
        <dsp:cNvPr id="0" name=""/>
        <dsp:cNvSpPr/>
      </dsp:nvSpPr>
      <dsp:spPr>
        <a:xfrm>
          <a:off x="1120967" y="680406"/>
          <a:ext cx="324440" cy="279548"/>
        </a:xfrm>
        <a:prstGeom prst="hexagon">
          <a:avLst>
            <a:gd name="adj" fmla="val 28900"/>
            <a:gd name="vf" fmla="val 115470"/>
          </a:avLst>
        </a:prstGeom>
        <a:blipFill rotWithShape="0">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tretch>
            <a:fillRect/>
          </a:stretch>
        </a:blipFill>
        <a:ln>
          <a:noFill/>
        </a:ln>
        <a:effectLst/>
      </dsp:spPr>
      <dsp:style>
        <a:lnRef idx="0">
          <a:scrgbClr r="0" g="0" b="0"/>
        </a:lnRef>
        <a:fillRef idx="1">
          <a:scrgbClr r="0" g="0" b="0"/>
        </a:fillRef>
        <a:effectRef idx="2">
          <a:scrgbClr r="0" g="0" b="0"/>
        </a:effectRef>
        <a:fontRef idx="minor"/>
      </dsp:style>
    </dsp:sp>
    <dsp:sp modelId="{7202E65E-7F8D-4717-B3C5-3D1D241C07CD}">
      <dsp:nvSpPr>
        <dsp:cNvPr id="0" name=""/>
        <dsp:cNvSpPr/>
      </dsp:nvSpPr>
      <dsp:spPr>
        <a:xfrm>
          <a:off x="649281" y="327941"/>
          <a:ext cx="704688" cy="609637"/>
        </a:xfrm>
        <a:prstGeom prst="hexagon">
          <a:avLst>
            <a:gd name="adj" fmla="val 28570"/>
            <a:gd name="vf" fmla="val 115470"/>
          </a:avLst>
        </a:prstGeom>
        <a:solidFill>
          <a:schemeClr val="accent2">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effectLst>
                <a:outerShdw blurRad="38100" dist="38100" dir="2700000" algn="tl">
                  <a:srgbClr val="000000">
                    <a:alpha val="43137"/>
                  </a:srgbClr>
                </a:outerShdw>
              </a:effectLst>
            </a:rPr>
            <a:t>DWD</a:t>
          </a:r>
          <a:endParaRPr lang="zh-CN" altLang="en-US" sz="1400" b="1" kern="1200" dirty="0">
            <a:effectLst>
              <a:outerShdw blurRad="38100" dist="38100" dir="2700000" algn="tl">
                <a:srgbClr val="000000">
                  <a:alpha val="43137"/>
                </a:srgbClr>
              </a:outerShdw>
            </a:effectLst>
          </a:endParaRPr>
        </a:p>
      </dsp:txBody>
      <dsp:txXfrm>
        <a:off x="766063" y="428971"/>
        <a:ext cx="471124" cy="407577"/>
      </dsp:txXfrm>
    </dsp:sp>
    <dsp:sp modelId="{50981622-894E-4213-A478-B0B88994E931}">
      <dsp:nvSpPr>
        <dsp:cNvPr id="0" name=""/>
        <dsp:cNvSpPr/>
      </dsp:nvSpPr>
      <dsp:spPr>
        <a:xfrm>
          <a:off x="1487185" y="1171200"/>
          <a:ext cx="324440" cy="27954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035E75-44F5-4DF6-9E0E-CCCA8B93656E}">
      <dsp:nvSpPr>
        <dsp:cNvPr id="0" name=""/>
        <dsp:cNvSpPr/>
      </dsp:nvSpPr>
      <dsp:spPr>
        <a:xfrm>
          <a:off x="1295561" y="702909"/>
          <a:ext cx="704688" cy="609637"/>
        </a:xfrm>
        <a:prstGeom prst="hexagon">
          <a:avLst>
            <a:gd name="adj" fmla="val 28570"/>
            <a:gd name="vf" fmla="val 115470"/>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effectLst>
                <a:outerShdw blurRad="38100" dist="38100" dir="2700000" algn="tl">
                  <a:srgbClr val="000000">
                    <a:alpha val="43137"/>
                  </a:srgbClr>
                </a:outerShdw>
              </a:effectLst>
            </a:rPr>
            <a:t>KMA</a:t>
          </a:r>
        </a:p>
      </dsp:txBody>
      <dsp:txXfrm>
        <a:off x="1412343" y="803939"/>
        <a:ext cx="471124" cy="407577"/>
      </dsp:txXfrm>
    </dsp:sp>
    <dsp:sp modelId="{B041C1FF-DF75-49EE-AC92-941929ED55BC}">
      <dsp:nvSpPr>
        <dsp:cNvPr id="0" name=""/>
        <dsp:cNvSpPr/>
      </dsp:nvSpPr>
      <dsp:spPr>
        <a:xfrm>
          <a:off x="1224153" y="1761125"/>
          <a:ext cx="324440" cy="27954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3F22F65-9D9D-46FC-8DA3-4610156A6B02}">
      <dsp:nvSpPr>
        <dsp:cNvPr id="0" name=""/>
        <dsp:cNvSpPr/>
      </dsp:nvSpPr>
      <dsp:spPr>
        <a:xfrm>
          <a:off x="1295561" y="1440053"/>
          <a:ext cx="704688" cy="609637"/>
        </a:xfrm>
        <a:prstGeom prst="hexagon">
          <a:avLst>
            <a:gd name="adj" fmla="val 28570"/>
            <a:gd name="vf" fmla="val 115470"/>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effectLst>
                <a:outerShdw blurRad="38100" dist="38100" dir="2700000" algn="tl">
                  <a:srgbClr val="000000">
                    <a:alpha val="43137"/>
                  </a:srgbClr>
                </a:outerShdw>
              </a:effectLst>
            </a:rPr>
            <a:t>INMET</a:t>
          </a:r>
          <a:endParaRPr lang="zh-CN" altLang="en-US" sz="1400" b="1" kern="1200" dirty="0">
            <a:effectLst>
              <a:outerShdw blurRad="38100" dist="38100" dir="2700000" algn="tl">
                <a:srgbClr val="000000">
                  <a:alpha val="43137"/>
                </a:srgbClr>
              </a:outerShdw>
            </a:effectLst>
          </a:endParaRPr>
        </a:p>
      </dsp:txBody>
      <dsp:txXfrm>
        <a:off x="1412343" y="1541083"/>
        <a:ext cx="471124" cy="407577"/>
      </dsp:txXfrm>
    </dsp:sp>
    <dsp:sp modelId="{CBB70CED-DB0C-4753-9620-BEBF63C63B67}">
      <dsp:nvSpPr>
        <dsp:cNvPr id="0" name=""/>
        <dsp:cNvSpPr/>
      </dsp:nvSpPr>
      <dsp:spPr>
        <a:xfrm>
          <a:off x="571671" y="1822361"/>
          <a:ext cx="324440" cy="27954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A0DE4AB-200D-4C33-A54C-C2300F869866}">
      <dsp:nvSpPr>
        <dsp:cNvPr id="0" name=""/>
        <dsp:cNvSpPr/>
      </dsp:nvSpPr>
      <dsp:spPr>
        <a:xfrm>
          <a:off x="649281" y="1815441"/>
          <a:ext cx="704688" cy="609637"/>
        </a:xfrm>
        <a:prstGeom prst="hexagon">
          <a:avLst>
            <a:gd name="adj" fmla="val 28570"/>
            <a:gd name="vf" fmla="val 115470"/>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accent2"/>
              </a:solidFill>
              <a:effectLst>
                <a:outerShdw blurRad="38100" dist="38100" dir="2700000" algn="tl">
                  <a:srgbClr val="000000">
                    <a:alpha val="43137"/>
                  </a:srgbClr>
                </a:outerShdw>
              </a:effectLst>
            </a:rPr>
            <a:t>QMD</a:t>
          </a:r>
          <a:endParaRPr lang="zh-CN" altLang="en-US" sz="1400" b="1" kern="1200" dirty="0">
            <a:solidFill>
              <a:schemeClr val="accent2"/>
            </a:solidFill>
            <a:effectLst>
              <a:outerShdw blurRad="38100" dist="38100" dir="2700000" algn="tl">
                <a:srgbClr val="000000">
                  <a:alpha val="43137"/>
                </a:srgbClr>
              </a:outerShdw>
            </a:effectLst>
          </a:endParaRPr>
        </a:p>
      </dsp:txBody>
      <dsp:txXfrm>
        <a:off x="766063" y="1916471"/>
        <a:ext cx="471124" cy="407577"/>
      </dsp:txXfrm>
    </dsp:sp>
    <dsp:sp modelId="{F7339D15-1959-4BFF-8423-BE443261E755}">
      <dsp:nvSpPr>
        <dsp:cNvPr id="0" name=""/>
        <dsp:cNvSpPr/>
      </dsp:nvSpPr>
      <dsp:spPr>
        <a:xfrm>
          <a:off x="186823" y="1299964"/>
          <a:ext cx="324440" cy="27954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C8457D5-7AB3-4D84-9671-460EA4F8DB11}">
      <dsp:nvSpPr>
        <dsp:cNvPr id="0" name=""/>
        <dsp:cNvSpPr/>
      </dsp:nvSpPr>
      <dsp:spPr>
        <a:xfrm>
          <a:off x="0" y="1440473"/>
          <a:ext cx="704688" cy="609637"/>
        </a:xfrm>
        <a:prstGeom prst="hexagon">
          <a:avLst>
            <a:gd name="adj" fmla="val 28570"/>
            <a:gd name="vf" fmla="val 115470"/>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chemeClr val="tx1"/>
              </a:solidFill>
              <a:effectLst>
                <a:outerShdw blurRad="38100" dist="38100" dir="2700000" algn="tl">
                  <a:srgbClr val="000000">
                    <a:alpha val="43137"/>
                  </a:srgbClr>
                </a:outerShdw>
              </a:effectLst>
            </a:rPr>
            <a:t>NCAR</a:t>
          </a:r>
          <a:endParaRPr lang="zh-CN" altLang="en-US" sz="1400" b="1" kern="1200" dirty="0">
            <a:solidFill>
              <a:schemeClr val="tx1"/>
            </a:solidFill>
            <a:effectLst>
              <a:outerShdw blurRad="38100" dist="38100" dir="2700000" algn="tl">
                <a:srgbClr val="000000">
                  <a:alpha val="43137"/>
                </a:srgbClr>
              </a:outerShdw>
            </a:effectLst>
          </a:endParaRPr>
        </a:p>
      </dsp:txBody>
      <dsp:txXfrm>
        <a:off x="116782" y="1541503"/>
        <a:ext cx="471124" cy="407577"/>
      </dsp:txXfrm>
    </dsp:sp>
    <dsp:sp modelId="{75A5BB50-5E7A-4277-8A51-73AD55179DC4}">
      <dsp:nvSpPr>
        <dsp:cNvPr id="0" name=""/>
        <dsp:cNvSpPr/>
      </dsp:nvSpPr>
      <dsp:spPr>
        <a:xfrm>
          <a:off x="0" y="702070"/>
          <a:ext cx="704688" cy="609637"/>
        </a:xfrm>
        <a:prstGeom prst="hexagon">
          <a:avLst>
            <a:gd name="adj" fmla="val 28570"/>
            <a:gd name="vf" fmla="val 11547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altLang="zh-CN" sz="1400" b="1" kern="1200" dirty="0" smtClean="0">
              <a:solidFill>
                <a:srgbClr val="7030A0"/>
              </a:solidFill>
              <a:effectLst>
                <a:outerShdw blurRad="38100" dist="38100" dir="2700000" algn="tl">
                  <a:srgbClr val="000000">
                    <a:alpha val="43137"/>
                  </a:srgbClr>
                </a:outerShdw>
              </a:effectLst>
            </a:rPr>
            <a:t>NUIST</a:t>
          </a:r>
          <a:endParaRPr lang="zh-CN" altLang="en-US" sz="1400" b="1" kern="1200" dirty="0">
            <a:solidFill>
              <a:srgbClr val="7030A0"/>
            </a:solidFill>
            <a:effectLst>
              <a:outerShdw blurRad="38100" dist="38100" dir="2700000" algn="tl">
                <a:srgbClr val="000000">
                  <a:alpha val="43137"/>
                </a:srgbClr>
              </a:outerShdw>
            </a:effectLst>
          </a:endParaRPr>
        </a:p>
      </dsp:txBody>
      <dsp:txXfrm>
        <a:off x="116782" y="803100"/>
        <a:ext cx="471124" cy="4075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97CCA-CD00-4D17-8BBE-0E6143FBD03C}">
      <dsp:nvSpPr>
        <dsp:cNvPr id="0" name=""/>
        <dsp:cNvSpPr/>
      </dsp:nvSpPr>
      <dsp:spPr>
        <a:xfrm>
          <a:off x="2467578" y="800351"/>
          <a:ext cx="187552" cy="663708"/>
        </a:xfrm>
        <a:custGeom>
          <a:avLst/>
          <a:gdLst/>
          <a:ahLst/>
          <a:cxnLst/>
          <a:rect l="0" t="0" r="0" b="0"/>
          <a:pathLst>
            <a:path>
              <a:moveTo>
                <a:pt x="294803" y="0"/>
              </a:moveTo>
              <a:lnTo>
                <a:pt x="294803" y="1043248"/>
              </a:lnTo>
              <a:lnTo>
                <a:pt x="0" y="1043248"/>
              </a:lnTo>
            </a:path>
          </a:pathLst>
        </a:custGeom>
        <a:no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0">
          <a:scrgbClr r="0" g="0" b="0"/>
        </a:fillRef>
        <a:effectRef idx="0">
          <a:scrgbClr r="0" g="0" b="0"/>
        </a:effectRef>
        <a:fontRef idx="minor"/>
      </dsp:style>
    </dsp:sp>
    <dsp:sp modelId="{10B2DBB2-7E37-47FC-9B44-F317D1852F33}">
      <dsp:nvSpPr>
        <dsp:cNvPr id="0" name=""/>
        <dsp:cNvSpPr/>
      </dsp:nvSpPr>
      <dsp:spPr>
        <a:xfrm>
          <a:off x="2655130" y="800351"/>
          <a:ext cx="2048471" cy="1222429"/>
        </a:xfrm>
        <a:custGeom>
          <a:avLst/>
          <a:gdLst/>
          <a:ahLst/>
          <a:cxnLst/>
          <a:rect l="0" t="0" r="0" b="0"/>
          <a:pathLst>
            <a:path>
              <a:moveTo>
                <a:pt x="0" y="0"/>
              </a:moveTo>
              <a:lnTo>
                <a:pt x="0" y="1731341"/>
              </a:lnTo>
              <a:lnTo>
                <a:pt x="3141194" y="1731341"/>
              </a:lnTo>
              <a:lnTo>
                <a:pt x="3141194" y="1921473"/>
              </a:lnTo>
            </a:path>
          </a:pathLst>
        </a:custGeom>
        <a:no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0">
          <a:scrgbClr r="0" g="0" b="0"/>
        </a:fillRef>
        <a:effectRef idx="0">
          <a:scrgbClr r="0" g="0" b="0"/>
        </a:effectRef>
        <a:fontRef idx="minor"/>
      </dsp:style>
    </dsp:sp>
    <dsp:sp modelId="{07D94D5C-F185-4152-A55B-5DD94781B1A9}">
      <dsp:nvSpPr>
        <dsp:cNvPr id="0" name=""/>
        <dsp:cNvSpPr/>
      </dsp:nvSpPr>
      <dsp:spPr>
        <a:xfrm>
          <a:off x="2655130" y="800351"/>
          <a:ext cx="584663" cy="1222429"/>
        </a:xfrm>
        <a:custGeom>
          <a:avLst/>
          <a:gdLst/>
          <a:ahLst/>
          <a:cxnLst/>
          <a:rect l="0" t="0" r="0" b="0"/>
          <a:pathLst>
            <a:path>
              <a:moveTo>
                <a:pt x="0" y="0"/>
              </a:moveTo>
              <a:lnTo>
                <a:pt x="0" y="1731341"/>
              </a:lnTo>
              <a:lnTo>
                <a:pt x="1029743" y="1731341"/>
              </a:lnTo>
              <a:lnTo>
                <a:pt x="1029743" y="1921473"/>
              </a:lnTo>
            </a:path>
          </a:pathLst>
        </a:custGeom>
        <a:no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0">
          <a:scrgbClr r="0" g="0" b="0"/>
        </a:fillRef>
        <a:effectRef idx="0">
          <a:scrgbClr r="0" g="0" b="0"/>
        </a:effectRef>
        <a:fontRef idx="minor"/>
      </dsp:style>
    </dsp:sp>
    <dsp:sp modelId="{78B148BD-8717-4CD6-828D-29EF570BD566}">
      <dsp:nvSpPr>
        <dsp:cNvPr id="0" name=""/>
        <dsp:cNvSpPr/>
      </dsp:nvSpPr>
      <dsp:spPr>
        <a:xfrm>
          <a:off x="1896502" y="800351"/>
          <a:ext cx="758628" cy="1222429"/>
        </a:xfrm>
        <a:custGeom>
          <a:avLst/>
          <a:gdLst/>
          <a:ahLst/>
          <a:cxnLst/>
          <a:rect l="0" t="0" r="0" b="0"/>
          <a:pathLst>
            <a:path>
              <a:moveTo>
                <a:pt x="1081707" y="0"/>
              </a:moveTo>
              <a:lnTo>
                <a:pt x="1081707" y="1731341"/>
              </a:lnTo>
              <a:lnTo>
                <a:pt x="0" y="1731341"/>
              </a:lnTo>
              <a:lnTo>
                <a:pt x="0" y="1921473"/>
              </a:lnTo>
            </a:path>
          </a:pathLst>
        </a:custGeom>
        <a:no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0">
          <a:scrgbClr r="0" g="0" b="0"/>
        </a:fillRef>
        <a:effectRef idx="0">
          <a:scrgbClr r="0" g="0" b="0"/>
        </a:effectRef>
        <a:fontRef idx="minor"/>
      </dsp:style>
    </dsp:sp>
    <dsp:sp modelId="{8EB5C4B6-F2D1-44C8-ACFD-8FFF67761EAB}">
      <dsp:nvSpPr>
        <dsp:cNvPr id="0" name=""/>
        <dsp:cNvSpPr/>
      </dsp:nvSpPr>
      <dsp:spPr>
        <a:xfrm>
          <a:off x="553209" y="800351"/>
          <a:ext cx="2101920" cy="1222429"/>
        </a:xfrm>
        <a:custGeom>
          <a:avLst/>
          <a:gdLst/>
          <a:ahLst/>
          <a:cxnLst/>
          <a:rect l="0" t="0" r="0" b="0"/>
          <a:pathLst>
            <a:path>
              <a:moveTo>
                <a:pt x="3193158" y="0"/>
              </a:moveTo>
              <a:lnTo>
                <a:pt x="3193158" y="1731341"/>
              </a:lnTo>
              <a:lnTo>
                <a:pt x="0" y="1731341"/>
              </a:lnTo>
              <a:lnTo>
                <a:pt x="0" y="1921473"/>
              </a:lnTo>
            </a:path>
          </a:pathLst>
        </a:custGeom>
        <a:no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0">
          <a:scrgbClr r="0" g="0" b="0"/>
        </a:fillRef>
        <a:effectRef idx="0">
          <a:scrgbClr r="0" g="0" b="0"/>
        </a:effectRef>
        <a:fontRef idx="minor"/>
      </dsp:style>
    </dsp:sp>
    <dsp:sp modelId="{D49E43D8-F192-4334-BC92-89605EC6CCDB}">
      <dsp:nvSpPr>
        <dsp:cNvPr id="0" name=""/>
        <dsp:cNvSpPr/>
      </dsp:nvSpPr>
      <dsp:spPr>
        <a:xfrm>
          <a:off x="1917902" y="432877"/>
          <a:ext cx="1474456" cy="367473"/>
        </a:xfrm>
        <a:prstGeom prst="rect">
          <a:avLst/>
        </a:prstGeom>
        <a:solidFill>
          <a:srgbClr val="9BBB59">
            <a:lumMod val="20000"/>
            <a:lumOff val="8000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152" numCol="1" spcCol="1270" anchor="ctr" anchorCtr="0">
          <a:noAutofit/>
        </a:bodyPr>
        <a:lstStyle/>
        <a:p>
          <a:pPr lvl="0" algn="ctr" defTabSz="800100" latinLnBrk="1">
            <a:lnSpc>
              <a:spcPct val="90000"/>
            </a:lnSpc>
            <a:spcBef>
              <a:spcPct val="0"/>
            </a:spcBef>
            <a:spcAft>
              <a:spcPct val="35000"/>
            </a:spcAft>
          </a:pPr>
          <a:r>
            <a:rPr lang="en-US" altLang="ko-KR" sz="1800" b="1" kern="1200" dirty="0" smtClean="0">
              <a:solidFill>
                <a:sysClr val="windowText" lastClr="000000">
                  <a:hueOff val="0"/>
                  <a:satOff val="0"/>
                  <a:lumOff val="0"/>
                  <a:alphaOff val="0"/>
                </a:sysClr>
              </a:solidFill>
              <a:latin typeface="맑은 고딕"/>
              <a:ea typeface="맑은 고딕" panose="020B0503020000020004" pitchFamily="34" charset="-127"/>
              <a:cs typeface="+mn-cs"/>
            </a:rPr>
            <a:t>ICO-GIAM</a:t>
          </a:r>
          <a:endParaRPr lang="ko-KR" altLang="en-US" sz="1800" b="1"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1917902" y="432877"/>
        <a:ext cx="1474456" cy="367473"/>
      </dsp:txXfrm>
    </dsp:sp>
    <dsp:sp modelId="{2F4B7278-E93E-49DE-9A93-6F4F93A5AEE1}">
      <dsp:nvSpPr>
        <dsp:cNvPr id="0" name=""/>
        <dsp:cNvSpPr/>
      </dsp:nvSpPr>
      <dsp:spPr>
        <a:xfrm>
          <a:off x="2151211" y="731091"/>
          <a:ext cx="1308213" cy="231846"/>
        </a:xfrm>
        <a:prstGeom prst="rect">
          <a:avLst/>
        </a:prstGeom>
        <a:solidFill>
          <a:srgbClr val="FFFF00">
            <a:alpha val="9000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lvl="0" algn="ctr" defTabSz="488950" latinLnBrk="1">
            <a:lnSpc>
              <a:spcPct val="90000"/>
            </a:lnSpc>
            <a:spcBef>
              <a:spcPct val="0"/>
            </a:spcBef>
            <a:spcAft>
              <a:spcPct val="35000"/>
            </a:spcAft>
          </a:pPr>
          <a:r>
            <a:rPr lang="en-US" altLang="ko-KR" sz="1100" b="1" i="1" kern="1200" dirty="0" smtClean="0">
              <a:solidFill>
                <a:srgbClr val="FF0000"/>
              </a:solidFill>
              <a:latin typeface="맑은 고딕"/>
              <a:ea typeface="맑은 고딕" panose="020B0503020000020004" pitchFamily="34" charset="-127"/>
              <a:cs typeface="+mn-cs"/>
            </a:rPr>
            <a:t>GRIAM/China</a:t>
          </a:r>
          <a:endParaRPr lang="ko-KR" altLang="en-US" sz="1100" b="1" i="1" kern="1200" dirty="0">
            <a:solidFill>
              <a:srgbClr val="FF0000"/>
            </a:solidFill>
            <a:latin typeface="맑은 고딕"/>
            <a:ea typeface="맑은 고딕" panose="020B0503020000020004" pitchFamily="34" charset="-127"/>
            <a:cs typeface="+mn-cs"/>
          </a:endParaRPr>
        </a:p>
      </dsp:txBody>
      <dsp:txXfrm>
        <a:off x="2151211" y="731091"/>
        <a:ext cx="1308213" cy="231846"/>
      </dsp:txXfrm>
    </dsp:sp>
    <dsp:sp modelId="{680A8BD9-DCEC-47D8-AE26-4E7DBA18F52A}">
      <dsp:nvSpPr>
        <dsp:cNvPr id="0" name=""/>
        <dsp:cNvSpPr/>
      </dsp:nvSpPr>
      <dsp:spPr>
        <a:xfrm>
          <a:off x="52586" y="2022780"/>
          <a:ext cx="1001247" cy="298246"/>
        </a:xfrm>
        <a:prstGeom prst="rect">
          <a:avLst/>
        </a:prstGeom>
        <a:solidFill>
          <a:srgbClr val="8064A2">
            <a:lumMod val="20000"/>
            <a:lumOff val="8000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152" numCol="1" spcCol="1270" anchor="ctr" anchorCtr="0">
          <a:noAutofit/>
        </a:bodyPr>
        <a:lstStyle/>
        <a:p>
          <a:pPr lvl="0" algn="ctr" defTabSz="800100" latinLnBrk="1">
            <a:lnSpc>
              <a:spcPct val="90000"/>
            </a:lnSpc>
            <a:spcBef>
              <a:spcPct val="0"/>
            </a:spcBef>
            <a:spcAft>
              <a:spcPct val="35000"/>
            </a:spcAft>
          </a:pPr>
          <a:r>
            <a:rPr lang="en-US" altLang="ko-KR" sz="1800" b="1" kern="1200" dirty="0" smtClean="0">
              <a:solidFill>
                <a:sysClr val="windowText" lastClr="000000">
                  <a:hueOff val="0"/>
                  <a:satOff val="0"/>
                  <a:lumOff val="0"/>
                  <a:alphaOff val="0"/>
                </a:sysClr>
              </a:solidFill>
              <a:latin typeface="맑은 고딕"/>
              <a:ea typeface="맑은 고딕" panose="020B0503020000020004" pitchFamily="34" charset="-127"/>
              <a:cs typeface="+mn-cs"/>
            </a:rPr>
            <a:t>GFAMS</a:t>
          </a:r>
          <a:endParaRPr lang="ko-KR" altLang="en-US" sz="1800" b="1"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52586" y="2022780"/>
        <a:ext cx="1001247" cy="298246"/>
      </dsp:txXfrm>
    </dsp:sp>
    <dsp:sp modelId="{90ECC833-B7C4-4938-9088-811D738EA1DE}">
      <dsp:nvSpPr>
        <dsp:cNvPr id="0" name=""/>
        <dsp:cNvSpPr/>
      </dsp:nvSpPr>
      <dsp:spPr>
        <a:xfrm>
          <a:off x="252835" y="2315904"/>
          <a:ext cx="901122" cy="172800"/>
        </a:xfrm>
        <a:prstGeom prst="rect">
          <a:avLst/>
        </a:prstGeom>
        <a:solidFill>
          <a:srgbClr val="F79646">
            <a:alpha val="90000"/>
            <a:tint val="40000"/>
            <a:hueOff val="0"/>
            <a:satOff val="0"/>
            <a:lumOff val="0"/>
            <a:alphaOff val="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12700" tIns="3175" rIns="12700" bIns="3175" numCol="1" spcCol="1270" anchor="ctr" anchorCtr="0">
          <a:noAutofit/>
        </a:bodyPr>
        <a:lstStyle/>
        <a:p>
          <a:pPr lvl="0" algn="r" defTabSz="222250" latinLnBrk="1">
            <a:lnSpc>
              <a:spcPct val="90000"/>
            </a:lnSpc>
            <a:spcBef>
              <a:spcPct val="0"/>
            </a:spcBef>
            <a:spcAft>
              <a:spcPct val="35000"/>
            </a:spcAft>
          </a:pPr>
          <a:r>
            <a:rPr lang="en-US" altLang="ko-KR" sz="500" kern="1200" dirty="0" smtClean="0">
              <a:solidFill>
                <a:sysClr val="windowText" lastClr="000000">
                  <a:hueOff val="0"/>
                  <a:satOff val="0"/>
                  <a:lumOff val="0"/>
                  <a:alphaOff val="0"/>
                </a:sysClr>
              </a:solidFill>
              <a:latin typeface="맑은 고딕"/>
              <a:ea typeface="맑은 고딕" panose="020B0503020000020004" pitchFamily="34" charset="-127"/>
              <a:cs typeface="+mn-cs"/>
            </a:rPr>
            <a:t>Italy/Brazil/India+9</a:t>
          </a:r>
          <a:endParaRPr lang="ko-KR" altLang="en-US" sz="500"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252835" y="2315904"/>
        <a:ext cx="901122" cy="172800"/>
      </dsp:txXfrm>
    </dsp:sp>
    <dsp:sp modelId="{F7BBCE3D-CBAD-4733-9093-94626DD3C139}">
      <dsp:nvSpPr>
        <dsp:cNvPr id="0" name=""/>
        <dsp:cNvSpPr/>
      </dsp:nvSpPr>
      <dsp:spPr>
        <a:xfrm>
          <a:off x="1395878" y="2022780"/>
          <a:ext cx="1001247" cy="298246"/>
        </a:xfrm>
        <a:prstGeom prst="rect">
          <a:avLst/>
        </a:prstGeom>
        <a:solidFill>
          <a:srgbClr val="4BACC6">
            <a:lumMod val="20000"/>
            <a:lumOff val="8000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152" numCol="1" spcCol="1270" anchor="ctr" anchorCtr="0">
          <a:noAutofit/>
        </a:bodyPr>
        <a:lstStyle/>
        <a:p>
          <a:pPr lvl="0" algn="ctr" defTabSz="800100" latinLnBrk="1">
            <a:lnSpc>
              <a:spcPct val="90000"/>
            </a:lnSpc>
            <a:spcBef>
              <a:spcPct val="0"/>
            </a:spcBef>
            <a:spcAft>
              <a:spcPct val="35000"/>
            </a:spcAft>
          </a:pPr>
          <a:r>
            <a:rPr lang="en-US" altLang="ko-KR" sz="1800" b="1" kern="1200" dirty="0" smtClean="0">
              <a:solidFill>
                <a:sysClr val="windowText" lastClr="000000">
                  <a:hueOff val="0"/>
                  <a:satOff val="0"/>
                  <a:lumOff val="0"/>
                  <a:alphaOff val="0"/>
                </a:sysClr>
              </a:solidFill>
              <a:latin typeface="맑은 고딕"/>
              <a:ea typeface="맑은 고딕" panose="020B0503020000020004" pitchFamily="34" charset="-127"/>
              <a:cs typeface="+mn-cs"/>
            </a:rPr>
            <a:t>GAMPP</a:t>
          </a:r>
          <a:endParaRPr lang="ko-KR" altLang="en-US" sz="1800" b="1"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1395878" y="2022780"/>
        <a:ext cx="1001247" cy="298246"/>
      </dsp:txXfrm>
    </dsp:sp>
    <dsp:sp modelId="{13F6AD57-5FBD-413B-B79D-1CF1BC529095}">
      <dsp:nvSpPr>
        <dsp:cNvPr id="0" name=""/>
        <dsp:cNvSpPr/>
      </dsp:nvSpPr>
      <dsp:spPr>
        <a:xfrm>
          <a:off x="1596128" y="2315904"/>
          <a:ext cx="901122" cy="172800"/>
        </a:xfrm>
        <a:prstGeom prst="rect">
          <a:avLst/>
        </a:prstGeom>
        <a:solidFill>
          <a:srgbClr val="F79646">
            <a:alpha val="90000"/>
            <a:tint val="40000"/>
            <a:hueOff val="0"/>
            <a:satOff val="0"/>
            <a:lumOff val="0"/>
            <a:alphaOff val="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15240" tIns="3810" rIns="15240" bIns="3810" numCol="1" spcCol="1270" anchor="ctr" anchorCtr="0">
          <a:noAutofit/>
        </a:bodyPr>
        <a:lstStyle/>
        <a:p>
          <a:pPr lvl="0" algn="r" defTabSz="266700" latinLnBrk="1">
            <a:lnSpc>
              <a:spcPct val="90000"/>
            </a:lnSpc>
            <a:spcBef>
              <a:spcPct val="0"/>
            </a:spcBef>
            <a:spcAft>
              <a:spcPct val="35000"/>
            </a:spcAft>
          </a:pPr>
          <a:r>
            <a:rPr lang="en-US" altLang="ko-KR" sz="600" kern="1200" dirty="0" smtClean="0">
              <a:solidFill>
                <a:sysClr val="windowText" lastClr="000000">
                  <a:hueOff val="0"/>
                  <a:satOff val="0"/>
                  <a:lumOff val="0"/>
                  <a:alphaOff val="0"/>
                </a:sysClr>
              </a:solidFill>
              <a:latin typeface="맑은 고딕"/>
              <a:ea typeface="맑은 고딕" panose="020B0503020000020004" pitchFamily="34" charset="-127"/>
              <a:cs typeface="+mn-cs"/>
            </a:rPr>
            <a:t>Australia/Korea+</a:t>
          </a:r>
          <a:endParaRPr lang="ko-KR" altLang="en-US" sz="600"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1596128" y="2315904"/>
        <a:ext cx="901122" cy="172800"/>
      </dsp:txXfrm>
    </dsp:sp>
    <dsp:sp modelId="{DB5F4D2E-2ABF-4589-8F0D-1AFDF0D3A34A}">
      <dsp:nvSpPr>
        <dsp:cNvPr id="0" name=""/>
        <dsp:cNvSpPr/>
      </dsp:nvSpPr>
      <dsp:spPr>
        <a:xfrm>
          <a:off x="2739171" y="2022780"/>
          <a:ext cx="1001247" cy="298246"/>
        </a:xfrm>
        <a:prstGeom prst="rect">
          <a:avLst/>
        </a:prstGeom>
        <a:solidFill>
          <a:srgbClr val="9BBB59">
            <a:lumMod val="40000"/>
            <a:lumOff val="6000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152" numCol="1" spcCol="1270" anchor="ctr" anchorCtr="0">
          <a:noAutofit/>
        </a:bodyPr>
        <a:lstStyle/>
        <a:p>
          <a:pPr lvl="0" algn="ctr" defTabSz="800100" latinLnBrk="1">
            <a:lnSpc>
              <a:spcPct val="90000"/>
            </a:lnSpc>
            <a:spcBef>
              <a:spcPct val="0"/>
            </a:spcBef>
            <a:spcAft>
              <a:spcPct val="35000"/>
            </a:spcAft>
          </a:pPr>
          <a:r>
            <a:rPr lang="en-US" altLang="ko-KR" sz="1800" b="1" kern="1200" dirty="0" smtClean="0">
              <a:solidFill>
                <a:sysClr val="windowText" lastClr="000000">
                  <a:hueOff val="0"/>
                  <a:satOff val="0"/>
                  <a:lumOff val="0"/>
                  <a:alphaOff val="0"/>
                </a:sysClr>
              </a:solidFill>
              <a:latin typeface="맑은 고딕"/>
              <a:ea typeface="맑은 고딕" panose="020B0503020000020004" pitchFamily="34" charset="-127"/>
              <a:cs typeface="+mn-cs"/>
            </a:rPr>
            <a:t>GAMOS</a:t>
          </a:r>
          <a:endParaRPr lang="ko-KR" altLang="en-US" sz="1800" b="1"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2739171" y="2022780"/>
        <a:ext cx="1001247" cy="298246"/>
      </dsp:txXfrm>
    </dsp:sp>
    <dsp:sp modelId="{091F5A99-9C7E-42E1-A2FC-A401F89E2964}">
      <dsp:nvSpPr>
        <dsp:cNvPr id="0" name=""/>
        <dsp:cNvSpPr/>
      </dsp:nvSpPr>
      <dsp:spPr>
        <a:xfrm>
          <a:off x="2939420" y="2315904"/>
          <a:ext cx="901122" cy="172800"/>
        </a:xfrm>
        <a:prstGeom prst="rect">
          <a:avLst/>
        </a:prstGeom>
        <a:solidFill>
          <a:srgbClr val="F79646">
            <a:alpha val="90000"/>
            <a:tint val="40000"/>
            <a:hueOff val="0"/>
            <a:satOff val="0"/>
            <a:lumOff val="0"/>
            <a:alphaOff val="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15240" tIns="3810" rIns="15240" bIns="3810" numCol="1" spcCol="1270" anchor="ctr" anchorCtr="0">
          <a:noAutofit/>
        </a:bodyPr>
        <a:lstStyle/>
        <a:p>
          <a:pPr lvl="0" algn="r" defTabSz="266700" latinLnBrk="1">
            <a:lnSpc>
              <a:spcPct val="90000"/>
            </a:lnSpc>
            <a:spcBef>
              <a:spcPct val="0"/>
            </a:spcBef>
            <a:spcAft>
              <a:spcPct val="35000"/>
            </a:spcAft>
          </a:pPr>
          <a:r>
            <a:rPr lang="en-US" altLang="ko-KR" sz="600" kern="1200" dirty="0" smtClean="0">
              <a:solidFill>
                <a:sysClr val="windowText" lastClr="000000">
                  <a:hueOff val="0"/>
                  <a:satOff val="0"/>
                  <a:lumOff val="0"/>
                  <a:alphaOff val="0"/>
                </a:sysClr>
              </a:solidFill>
              <a:latin typeface="맑은 고딕"/>
              <a:ea typeface="맑은 고딕" panose="020B0503020000020004" pitchFamily="34" charset="-127"/>
              <a:cs typeface="+mn-cs"/>
            </a:rPr>
            <a:t>China/Canada+8</a:t>
          </a:r>
          <a:endParaRPr lang="ko-KR" altLang="en-US" sz="600"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2939420" y="2315904"/>
        <a:ext cx="901122" cy="172800"/>
      </dsp:txXfrm>
    </dsp:sp>
    <dsp:sp modelId="{F65324C5-4128-41D5-9971-AF2DF6CBE665}">
      <dsp:nvSpPr>
        <dsp:cNvPr id="0" name=""/>
        <dsp:cNvSpPr/>
      </dsp:nvSpPr>
      <dsp:spPr>
        <a:xfrm>
          <a:off x="4082463" y="2022780"/>
          <a:ext cx="1242277" cy="298246"/>
        </a:xfrm>
        <a:prstGeom prst="rect">
          <a:avLst/>
        </a:prstGeom>
        <a:solidFill>
          <a:srgbClr val="4BACC6">
            <a:lumMod val="40000"/>
            <a:lumOff val="6000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152" numCol="1" spcCol="1270" anchor="ctr" anchorCtr="0">
          <a:noAutofit/>
        </a:bodyPr>
        <a:lstStyle/>
        <a:p>
          <a:pPr lvl="0" algn="ctr" defTabSz="800100" latinLnBrk="1">
            <a:lnSpc>
              <a:spcPct val="90000"/>
            </a:lnSpc>
            <a:spcBef>
              <a:spcPct val="0"/>
            </a:spcBef>
            <a:spcAft>
              <a:spcPct val="35000"/>
            </a:spcAft>
          </a:pPr>
          <a:r>
            <a:rPr lang="en-US" altLang="ko-KR" sz="1800" b="1" kern="1200" dirty="0" smtClean="0">
              <a:solidFill>
                <a:sysClr val="windowText" lastClr="000000">
                  <a:hueOff val="0"/>
                  <a:satOff val="0"/>
                  <a:lumOff val="0"/>
                  <a:alphaOff val="0"/>
                </a:sysClr>
              </a:solidFill>
              <a:latin typeface="맑은 고딕"/>
              <a:ea typeface="맑은 고딕" panose="020B0503020000020004" pitchFamily="34" charset="-127"/>
              <a:cs typeface="+mn-cs"/>
            </a:rPr>
            <a:t>WAMIS II</a:t>
          </a:r>
          <a:endParaRPr lang="ko-KR" altLang="en-US" sz="1800" b="1"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4082463" y="2022780"/>
        <a:ext cx="1242277" cy="298246"/>
      </dsp:txXfrm>
    </dsp:sp>
    <dsp:sp modelId="{AC17D1A7-A719-4A3E-9534-97AB3C3C730D}">
      <dsp:nvSpPr>
        <dsp:cNvPr id="0" name=""/>
        <dsp:cNvSpPr/>
      </dsp:nvSpPr>
      <dsp:spPr>
        <a:xfrm>
          <a:off x="4403228" y="2315904"/>
          <a:ext cx="901122" cy="172800"/>
        </a:xfrm>
        <a:prstGeom prst="rect">
          <a:avLst/>
        </a:prstGeom>
        <a:solidFill>
          <a:srgbClr val="F79646">
            <a:alpha val="90000"/>
            <a:tint val="40000"/>
            <a:hueOff val="0"/>
            <a:satOff val="0"/>
            <a:lumOff val="0"/>
            <a:alphaOff val="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15240" tIns="3810" rIns="15240" bIns="3810" numCol="1" spcCol="1270" anchor="ctr" anchorCtr="0">
          <a:noAutofit/>
        </a:bodyPr>
        <a:lstStyle/>
        <a:p>
          <a:pPr lvl="0" algn="r" defTabSz="266700" latinLnBrk="1">
            <a:lnSpc>
              <a:spcPct val="90000"/>
            </a:lnSpc>
            <a:spcBef>
              <a:spcPct val="0"/>
            </a:spcBef>
            <a:spcAft>
              <a:spcPct val="35000"/>
            </a:spcAft>
          </a:pPr>
          <a:r>
            <a:rPr lang="en-US" altLang="ko-KR" sz="600" kern="1200" dirty="0" smtClean="0">
              <a:solidFill>
                <a:sysClr val="windowText" lastClr="000000">
                  <a:hueOff val="0"/>
                  <a:satOff val="0"/>
                  <a:lumOff val="0"/>
                  <a:alphaOff val="0"/>
                </a:sysClr>
              </a:solidFill>
              <a:latin typeface="맑은 고딕"/>
              <a:ea typeface="맑은 고딕" panose="020B0503020000020004" pitchFamily="34" charset="-127"/>
              <a:cs typeface="+mn-cs"/>
            </a:rPr>
            <a:t>USA/Italy/Korea+2</a:t>
          </a:r>
          <a:endParaRPr lang="ko-KR" altLang="en-US" sz="600"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4403228" y="2315904"/>
        <a:ext cx="901122" cy="172800"/>
      </dsp:txXfrm>
    </dsp:sp>
    <dsp:sp modelId="{3DC9E771-A90B-4966-98E2-1A4CCA549252}">
      <dsp:nvSpPr>
        <dsp:cNvPr id="0" name=""/>
        <dsp:cNvSpPr/>
      </dsp:nvSpPr>
      <dsp:spPr>
        <a:xfrm>
          <a:off x="1466331" y="1308258"/>
          <a:ext cx="1001247" cy="311600"/>
        </a:xfrm>
        <a:prstGeom prst="rect">
          <a:avLst/>
        </a:prstGeom>
        <a:solidFill>
          <a:srgbClr val="4F81BD">
            <a:lumMod val="20000"/>
            <a:lumOff val="8000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73152" numCol="1" spcCol="1270" anchor="ctr" anchorCtr="0">
          <a:noAutofit/>
        </a:bodyPr>
        <a:lstStyle/>
        <a:p>
          <a:pPr lvl="0" algn="ctr" defTabSz="800100" latinLnBrk="1">
            <a:lnSpc>
              <a:spcPct val="90000"/>
            </a:lnSpc>
            <a:spcBef>
              <a:spcPct val="0"/>
            </a:spcBef>
            <a:spcAft>
              <a:spcPct val="35000"/>
            </a:spcAft>
          </a:pPr>
          <a:r>
            <a:rPr lang="en-US" altLang="ko-KR" sz="1800" b="1" kern="1200" dirty="0" smtClean="0">
              <a:solidFill>
                <a:sysClr val="windowText" lastClr="000000">
                  <a:hueOff val="0"/>
                  <a:satOff val="0"/>
                  <a:lumOff val="0"/>
                  <a:alphaOff val="0"/>
                </a:sysClr>
              </a:solidFill>
              <a:latin typeface="맑은 고딕"/>
              <a:ea typeface="맑은 고딕" panose="020B0503020000020004" pitchFamily="34" charset="-127"/>
              <a:cs typeface="+mn-cs"/>
            </a:rPr>
            <a:t>GCREAM</a:t>
          </a:r>
          <a:endParaRPr lang="ko-KR" altLang="en-US" sz="1800" b="1"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1466331" y="1308258"/>
        <a:ext cx="1001247" cy="311600"/>
      </dsp:txXfrm>
    </dsp:sp>
    <dsp:sp modelId="{6283E863-FF98-4B4F-820C-1D787A3F2101}">
      <dsp:nvSpPr>
        <dsp:cNvPr id="0" name=""/>
        <dsp:cNvSpPr/>
      </dsp:nvSpPr>
      <dsp:spPr>
        <a:xfrm>
          <a:off x="1666580" y="1608059"/>
          <a:ext cx="901122" cy="172800"/>
        </a:xfrm>
        <a:prstGeom prst="rect">
          <a:avLst/>
        </a:prstGeom>
        <a:solidFill>
          <a:srgbClr val="F79646">
            <a:alpha val="90000"/>
            <a:tint val="40000"/>
            <a:hueOff val="0"/>
            <a:satOff val="0"/>
            <a:lumOff val="0"/>
            <a:alphaOff val="0"/>
          </a:srgbClr>
        </a:solidFill>
        <a:ln w="254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15240" tIns="3810" rIns="15240" bIns="3810" numCol="1" spcCol="1270" anchor="ctr" anchorCtr="0">
          <a:noAutofit/>
        </a:bodyPr>
        <a:lstStyle/>
        <a:p>
          <a:pPr lvl="0" algn="r" defTabSz="266700" latinLnBrk="1">
            <a:lnSpc>
              <a:spcPct val="90000"/>
            </a:lnSpc>
            <a:spcBef>
              <a:spcPct val="0"/>
            </a:spcBef>
            <a:spcAft>
              <a:spcPct val="35000"/>
            </a:spcAft>
          </a:pPr>
          <a:r>
            <a:rPr lang="en-US" altLang="ko-KR" sz="600" kern="1200" dirty="0" smtClean="0">
              <a:solidFill>
                <a:sysClr val="windowText" lastClr="000000">
                  <a:hueOff val="0"/>
                  <a:satOff val="0"/>
                  <a:lumOff val="0"/>
                  <a:alphaOff val="0"/>
                </a:sysClr>
              </a:solidFill>
              <a:latin typeface="맑은 고딕"/>
              <a:ea typeface="맑은 고딕" panose="020B0503020000020004" pitchFamily="34" charset="-127"/>
              <a:cs typeface="+mn-cs"/>
            </a:rPr>
            <a:t>Korea/India+8</a:t>
          </a:r>
          <a:endParaRPr lang="ko-KR" altLang="en-US" sz="600" kern="1200" dirty="0">
            <a:solidFill>
              <a:sysClr val="windowText" lastClr="000000">
                <a:hueOff val="0"/>
                <a:satOff val="0"/>
                <a:lumOff val="0"/>
                <a:alphaOff val="0"/>
              </a:sysClr>
            </a:solidFill>
            <a:latin typeface="맑은 고딕"/>
            <a:ea typeface="맑은 고딕" panose="020B0503020000020004" pitchFamily="34" charset="-127"/>
            <a:cs typeface="+mn-cs"/>
          </a:endParaRPr>
        </a:p>
      </dsp:txBody>
      <dsp:txXfrm>
        <a:off x="1666580" y="1608059"/>
        <a:ext cx="901122" cy="17280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11/layout/HexagonRadial#4">
  <dgm:title val="六边形射线"/>
  <dgm:desc val="用于显示与中心观点或主题相关的顺序流程。限制为六个级别 2 形状。非常适合于少量文本。不使用的文本不出现，但是在切换版式后仍然可用。"/>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DE5E49-DBB3-48AE-BD54-4AA09C5DECEC}" type="datetimeFigureOut">
              <a:rPr lang="ko-KR" altLang="en-US" smtClean="0"/>
              <a:t>2016-02-10</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DD7D4E-AFF9-4CEA-B3E3-D7912EC6E1AA}" type="slidenum">
              <a:rPr lang="ko-KR" altLang="en-US" smtClean="0"/>
              <a:t>‹#›</a:t>
            </a:fld>
            <a:endParaRPr lang="ko-KR" altLang="en-US"/>
          </a:p>
        </p:txBody>
      </p:sp>
    </p:spTree>
    <p:extLst>
      <p:ext uri="{BB962C8B-B14F-4D97-AF65-F5344CB8AC3E}">
        <p14:creationId xmlns:p14="http://schemas.microsoft.com/office/powerpoint/2010/main" val="2894024944"/>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1"/>
          <p:cNvSpPr>
            <a:spLocks noGrp="1" noChangeArrowheads="1"/>
          </p:cNvSpPr>
          <p:nvPr>
            <p:ph type="sldNum" sz="quarter"/>
          </p:nvPr>
        </p:nvSpPr>
        <p:spPr>
          <a:noFill/>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9pPr>
          </a:lstStyle>
          <a:p>
            <a:fld id="{C204465B-DEC7-420C-B150-F12135FFDC24}" type="slidenum">
              <a:rPr lang="en-US" altLang="ko-KR" sz="1200" b="0">
                <a:solidFill>
                  <a:srgbClr val="000000"/>
                </a:solidFill>
              </a:rPr>
              <a:pPr/>
              <a:t>1</a:t>
            </a:fld>
            <a:endParaRPr lang="en-US" altLang="ko-KR" sz="1200" b="0">
              <a:solidFill>
                <a:srgbClr val="000000"/>
              </a:solidFill>
            </a:endParaRPr>
          </a:p>
        </p:txBody>
      </p:sp>
      <p:sp>
        <p:nvSpPr>
          <p:cNvPr id="17411" name="Rectangle 1"/>
          <p:cNvSpPr txBox="1">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ko-KR" smtClean="0">
              <a:ea typeface="굴림" pitchFamily="50" charset="-127"/>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917575" y="744538"/>
            <a:ext cx="4954588" cy="3714750"/>
          </a:xfrm>
          <a:ln/>
        </p:spPr>
      </p:sp>
      <p:sp>
        <p:nvSpPr>
          <p:cNvPr id="22531" name="Notes Placeholder 2"/>
          <p:cNvSpPr>
            <a:spLocks noGrp="1"/>
          </p:cNvSpPr>
          <p:nvPr>
            <p:ph type="body" idx="1"/>
          </p:nvPr>
        </p:nvSpPr>
        <p:spPr/>
        <p:txBody>
          <a:bodyPr/>
          <a:lstStyle/>
          <a:p>
            <a:pPr>
              <a:spcBef>
                <a:spcPct val="0"/>
              </a:spcBef>
            </a:pPr>
            <a:endParaRPr lang="en-US"/>
          </a:p>
        </p:txBody>
      </p:sp>
      <p:sp>
        <p:nvSpPr>
          <p:cNvPr id="22532" name="Slide Number Placeholder 3"/>
          <p:cNvSpPr txBox="1">
            <a:spLocks noGrp="1"/>
          </p:cNvSpPr>
          <p:nvPr/>
        </p:nvSpPr>
        <p:spPr bwMode="auto">
          <a:xfrm>
            <a:off x="3850443" y="9428584"/>
            <a:ext cx="2945659" cy="496332"/>
          </a:xfrm>
          <a:prstGeom prst="rect">
            <a:avLst/>
          </a:prstGeom>
          <a:noFill/>
          <a:ln w="9525">
            <a:noFill/>
            <a:miter lim="800000"/>
            <a:headEnd/>
            <a:tailEnd/>
          </a:ln>
        </p:spPr>
        <p:txBody>
          <a:bodyPr anchor="b"/>
          <a:lstStyle/>
          <a:p>
            <a:pPr algn="r" defTabSz="449263" eaLnBrk="0" hangingPunct="0">
              <a:buClr>
                <a:srgbClr val="000000"/>
              </a:buClr>
              <a:buSzPct val="100000"/>
              <a:buFont typeface="Times New Roman" pitchFamily="18" charset="0"/>
              <a:buNone/>
            </a:pPr>
            <a:fld id="{293CC8A5-5B3B-40E0-9995-E0783BD609F7}" type="slidenum">
              <a:rPr kumimoji="0" lang="en-US" sz="1200" b="1">
                <a:solidFill>
                  <a:prstClr val="white"/>
                </a:solidFill>
                <a:latin typeface="Times New Roman" pitchFamily="18" charset="0"/>
                <a:ea typeface="ＭＳ Ｐゴシック" pitchFamily="34" charset="-128"/>
              </a:rPr>
              <a:pPr algn="r" defTabSz="449263" eaLnBrk="0" hangingPunct="0">
                <a:buClr>
                  <a:srgbClr val="000000"/>
                </a:buClr>
                <a:buSzPct val="100000"/>
                <a:buFont typeface="Times New Roman" pitchFamily="18" charset="0"/>
                <a:buNone/>
              </a:pPr>
              <a:t>9</a:t>
            </a:fld>
            <a:endParaRPr kumimoji="0" lang="en-US" sz="1200" b="1">
              <a:solidFill>
                <a:prstClr val="white"/>
              </a:solidFill>
              <a:latin typeface="Times New Roman" pitchFamily="18" charset="0"/>
              <a:ea typeface="ＭＳ Ｐゴシック" pitchFamily="34" charset="-128"/>
            </a:endParaRPr>
          </a:p>
        </p:txBody>
      </p:sp>
    </p:spTree>
    <p:extLst>
      <p:ext uri="{BB962C8B-B14F-4D97-AF65-F5344CB8AC3E}">
        <p14:creationId xmlns:p14="http://schemas.microsoft.com/office/powerpoint/2010/main" val="478794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917575" y="744538"/>
            <a:ext cx="4962525" cy="3722687"/>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pPr>
              <a:defRPr/>
            </a:pPr>
            <a:fld id="{0F8A8196-6F0E-4E17-9E20-D96B3AF88EE3}" type="slidenum">
              <a:rPr lang="en-US" altLang="ko-KR" smtClean="0">
                <a:solidFill>
                  <a:prstClr val="black"/>
                </a:solidFill>
                <a:latin typeface="맑은 고딕"/>
              </a:rPr>
              <a:pPr>
                <a:defRPr/>
              </a:pPr>
              <a:t>10</a:t>
            </a:fld>
            <a:endParaRPr lang="ko-KR" altLang="ko-KR">
              <a:solidFill>
                <a:prstClr val="black"/>
              </a:solidFill>
              <a:latin typeface="맑은 고딕"/>
            </a:endParaRPr>
          </a:p>
        </p:txBody>
      </p:sp>
    </p:spTree>
    <p:extLst>
      <p:ext uri="{BB962C8B-B14F-4D97-AF65-F5344CB8AC3E}">
        <p14:creationId xmlns:p14="http://schemas.microsoft.com/office/powerpoint/2010/main" val="49313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558015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1968524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158390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ko-KR" altLang="en-US" smtClean="0"/>
              <a:t>마스터 부제목 스타일 편집</a:t>
            </a:r>
            <a:endParaRPr lang="ko-KR" altLang="en-US"/>
          </a:p>
        </p:txBody>
      </p:sp>
      <p:sp>
        <p:nvSpPr>
          <p:cNvPr id="4" name="Rectangle 5"/>
          <p:cNvSpPr>
            <a:spLocks noGrp="1" noChangeArrowheads="1"/>
          </p:cNvSpPr>
          <p:nvPr>
            <p:ph type="sldNum" idx="10"/>
          </p:nvPr>
        </p:nvSpPr>
        <p:spPr>
          <a:ln/>
        </p:spPr>
        <p:txBody>
          <a:bodyPr/>
          <a:lstStyle>
            <a:lvl1pPr>
              <a:defRPr/>
            </a:lvl1pPr>
          </a:lstStyle>
          <a:p>
            <a:pPr>
              <a:defRPr/>
            </a:pPr>
            <a:fld id="{EE958BBB-EF24-49E9-8A9A-C385377C0A64}" type="slidenum">
              <a:rPr lang="en-US"/>
              <a:pPr>
                <a:defRPr/>
              </a:pPr>
              <a:t>‹#›</a:t>
            </a:fld>
            <a:endParaRPr lang="en-US"/>
          </a:p>
        </p:txBody>
      </p:sp>
    </p:spTree>
    <p:extLst>
      <p:ext uri="{BB962C8B-B14F-4D97-AF65-F5344CB8AC3E}">
        <p14:creationId xmlns:p14="http://schemas.microsoft.com/office/powerpoint/2010/main" val="2127840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5"/>
          <p:cNvSpPr>
            <a:spLocks noGrp="1" noChangeArrowheads="1"/>
          </p:cNvSpPr>
          <p:nvPr>
            <p:ph type="sldNum" idx="10"/>
          </p:nvPr>
        </p:nvSpPr>
        <p:spPr>
          <a:ln/>
        </p:spPr>
        <p:txBody>
          <a:bodyPr/>
          <a:lstStyle>
            <a:lvl1pPr>
              <a:defRPr/>
            </a:lvl1pPr>
          </a:lstStyle>
          <a:p>
            <a:pPr>
              <a:defRPr/>
            </a:pPr>
            <a:fld id="{4C75F279-F355-4C1E-9FE8-4EF8F9287122}" type="slidenum">
              <a:rPr lang="en-US"/>
              <a:pPr>
                <a:defRPr/>
              </a:pPr>
              <a:t>‹#›</a:t>
            </a:fld>
            <a:endParaRPr lang="en-US"/>
          </a:p>
        </p:txBody>
      </p:sp>
    </p:spTree>
    <p:extLst>
      <p:ext uri="{BB962C8B-B14F-4D97-AF65-F5344CB8AC3E}">
        <p14:creationId xmlns:p14="http://schemas.microsoft.com/office/powerpoint/2010/main" val="2218170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ko-KR" altLang="en-US" smtClean="0"/>
              <a:t>마스터 텍스트 스타일을 편집합니다</a:t>
            </a:r>
          </a:p>
        </p:txBody>
      </p:sp>
      <p:sp>
        <p:nvSpPr>
          <p:cNvPr id="4" name="Rectangle 5"/>
          <p:cNvSpPr>
            <a:spLocks noGrp="1" noChangeArrowheads="1"/>
          </p:cNvSpPr>
          <p:nvPr>
            <p:ph type="sldNum" idx="10"/>
          </p:nvPr>
        </p:nvSpPr>
        <p:spPr>
          <a:ln/>
        </p:spPr>
        <p:txBody>
          <a:bodyPr/>
          <a:lstStyle>
            <a:lvl1pPr>
              <a:defRPr/>
            </a:lvl1pPr>
          </a:lstStyle>
          <a:p>
            <a:pPr>
              <a:defRPr/>
            </a:pPr>
            <a:fld id="{B77B9276-8D55-4215-99C9-BED330580514}" type="slidenum">
              <a:rPr lang="en-US"/>
              <a:pPr>
                <a:defRPr/>
              </a:pPr>
              <a:t>‹#›</a:t>
            </a:fld>
            <a:endParaRPr lang="en-US"/>
          </a:p>
        </p:txBody>
      </p:sp>
    </p:spTree>
    <p:extLst>
      <p:ext uri="{BB962C8B-B14F-4D97-AF65-F5344CB8AC3E}">
        <p14:creationId xmlns:p14="http://schemas.microsoft.com/office/powerpoint/2010/main" val="3012769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85800" y="1981200"/>
            <a:ext cx="3805238" cy="422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3438" y="1981200"/>
            <a:ext cx="3806825" cy="422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Rectangle 5"/>
          <p:cNvSpPr>
            <a:spLocks noGrp="1" noChangeArrowheads="1"/>
          </p:cNvSpPr>
          <p:nvPr>
            <p:ph type="sldNum" idx="10"/>
          </p:nvPr>
        </p:nvSpPr>
        <p:spPr>
          <a:ln/>
        </p:spPr>
        <p:txBody>
          <a:bodyPr/>
          <a:lstStyle>
            <a:lvl1pPr>
              <a:defRPr/>
            </a:lvl1pPr>
          </a:lstStyle>
          <a:p>
            <a:pPr>
              <a:defRPr/>
            </a:pPr>
            <a:fld id="{B22F499D-3E64-4B21-BC25-FADA0A469882}" type="slidenum">
              <a:rPr lang="en-US"/>
              <a:pPr>
                <a:defRPr/>
              </a:pPr>
              <a:t>‹#›</a:t>
            </a:fld>
            <a:endParaRPr lang="en-US"/>
          </a:p>
        </p:txBody>
      </p:sp>
    </p:spTree>
    <p:extLst>
      <p:ext uri="{BB962C8B-B14F-4D97-AF65-F5344CB8AC3E}">
        <p14:creationId xmlns:p14="http://schemas.microsoft.com/office/powerpoint/2010/main" val="31001334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Rectangle 5"/>
          <p:cNvSpPr>
            <a:spLocks noGrp="1" noChangeArrowheads="1"/>
          </p:cNvSpPr>
          <p:nvPr>
            <p:ph type="sldNum" idx="10"/>
          </p:nvPr>
        </p:nvSpPr>
        <p:spPr>
          <a:ln/>
        </p:spPr>
        <p:txBody>
          <a:bodyPr/>
          <a:lstStyle>
            <a:lvl1pPr>
              <a:defRPr/>
            </a:lvl1pPr>
          </a:lstStyle>
          <a:p>
            <a:pPr>
              <a:defRPr/>
            </a:pPr>
            <a:fld id="{90C67093-E8FF-4479-A6B7-2A53BFEB8202}" type="slidenum">
              <a:rPr lang="en-US"/>
              <a:pPr>
                <a:defRPr/>
              </a:pPr>
              <a:t>‹#›</a:t>
            </a:fld>
            <a:endParaRPr lang="en-US"/>
          </a:p>
        </p:txBody>
      </p:sp>
    </p:spTree>
    <p:extLst>
      <p:ext uri="{BB962C8B-B14F-4D97-AF65-F5344CB8AC3E}">
        <p14:creationId xmlns:p14="http://schemas.microsoft.com/office/powerpoint/2010/main" val="796909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Rectangle 5"/>
          <p:cNvSpPr>
            <a:spLocks noGrp="1" noChangeArrowheads="1"/>
          </p:cNvSpPr>
          <p:nvPr>
            <p:ph type="sldNum" idx="10"/>
          </p:nvPr>
        </p:nvSpPr>
        <p:spPr>
          <a:ln/>
        </p:spPr>
        <p:txBody>
          <a:bodyPr/>
          <a:lstStyle>
            <a:lvl1pPr>
              <a:defRPr/>
            </a:lvl1pPr>
          </a:lstStyle>
          <a:p>
            <a:pPr>
              <a:defRPr/>
            </a:pPr>
            <a:fld id="{F2DA667F-D4EB-42F9-AD7F-7239C4024F9C}" type="slidenum">
              <a:rPr lang="en-US"/>
              <a:pPr>
                <a:defRPr/>
              </a:pPr>
              <a:t>‹#›</a:t>
            </a:fld>
            <a:endParaRPr lang="en-US"/>
          </a:p>
        </p:txBody>
      </p:sp>
    </p:spTree>
    <p:extLst>
      <p:ext uri="{BB962C8B-B14F-4D97-AF65-F5344CB8AC3E}">
        <p14:creationId xmlns:p14="http://schemas.microsoft.com/office/powerpoint/2010/main" val="361178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8E0ABCAB-16EE-4563-AB6A-D7FDB84BDF86}" type="slidenum">
              <a:rPr lang="en-US"/>
              <a:pPr>
                <a:defRPr/>
              </a:pPr>
              <a:t>‹#›</a:t>
            </a:fld>
            <a:endParaRPr lang="en-US"/>
          </a:p>
        </p:txBody>
      </p:sp>
    </p:spTree>
    <p:extLst>
      <p:ext uri="{BB962C8B-B14F-4D97-AF65-F5344CB8AC3E}">
        <p14:creationId xmlns:p14="http://schemas.microsoft.com/office/powerpoint/2010/main" val="2694959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5"/>
          <p:cNvSpPr>
            <a:spLocks noGrp="1" noChangeArrowheads="1"/>
          </p:cNvSpPr>
          <p:nvPr>
            <p:ph type="sldNum" idx="10"/>
          </p:nvPr>
        </p:nvSpPr>
        <p:spPr>
          <a:ln/>
        </p:spPr>
        <p:txBody>
          <a:bodyPr/>
          <a:lstStyle>
            <a:lvl1pPr>
              <a:defRPr/>
            </a:lvl1pPr>
          </a:lstStyle>
          <a:p>
            <a:pPr>
              <a:defRPr/>
            </a:pPr>
            <a:fld id="{096DE0D3-F54E-442C-8DD8-4FC75DF3FE6B}" type="slidenum">
              <a:rPr lang="en-US"/>
              <a:pPr>
                <a:defRPr/>
              </a:pPr>
              <a:t>‹#›</a:t>
            </a:fld>
            <a:endParaRPr lang="en-US"/>
          </a:p>
        </p:txBody>
      </p:sp>
    </p:spTree>
    <p:extLst>
      <p:ext uri="{BB962C8B-B14F-4D97-AF65-F5344CB8AC3E}">
        <p14:creationId xmlns:p14="http://schemas.microsoft.com/office/powerpoint/2010/main" val="50462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2085210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smtClean="0"/>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Rectangle 5"/>
          <p:cNvSpPr>
            <a:spLocks noGrp="1" noChangeArrowheads="1"/>
          </p:cNvSpPr>
          <p:nvPr>
            <p:ph type="sldNum" idx="10"/>
          </p:nvPr>
        </p:nvSpPr>
        <p:spPr>
          <a:ln/>
        </p:spPr>
        <p:txBody>
          <a:bodyPr/>
          <a:lstStyle>
            <a:lvl1pPr>
              <a:defRPr/>
            </a:lvl1pPr>
          </a:lstStyle>
          <a:p>
            <a:pPr>
              <a:defRPr/>
            </a:pPr>
            <a:fld id="{637456B9-165D-48A7-B4A7-9059FC9E1FD7}" type="slidenum">
              <a:rPr lang="en-US"/>
              <a:pPr>
                <a:defRPr/>
              </a:pPr>
              <a:t>‹#›</a:t>
            </a:fld>
            <a:endParaRPr lang="en-US"/>
          </a:p>
        </p:txBody>
      </p:sp>
    </p:spTree>
    <p:extLst>
      <p:ext uri="{BB962C8B-B14F-4D97-AF65-F5344CB8AC3E}">
        <p14:creationId xmlns:p14="http://schemas.microsoft.com/office/powerpoint/2010/main" val="37768946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5"/>
          <p:cNvSpPr>
            <a:spLocks noGrp="1" noChangeArrowheads="1"/>
          </p:cNvSpPr>
          <p:nvPr>
            <p:ph type="sldNum" idx="10"/>
          </p:nvPr>
        </p:nvSpPr>
        <p:spPr>
          <a:ln/>
        </p:spPr>
        <p:txBody>
          <a:bodyPr/>
          <a:lstStyle>
            <a:lvl1pPr>
              <a:defRPr/>
            </a:lvl1pPr>
          </a:lstStyle>
          <a:p>
            <a:pPr>
              <a:defRPr/>
            </a:pPr>
            <a:fld id="{55904DAC-F116-4167-A685-FCEE72FFCBA0}" type="slidenum">
              <a:rPr lang="en-US"/>
              <a:pPr>
                <a:defRPr/>
              </a:pPr>
              <a:t>‹#›</a:t>
            </a:fld>
            <a:endParaRPr lang="en-US"/>
          </a:p>
        </p:txBody>
      </p:sp>
    </p:spTree>
    <p:extLst>
      <p:ext uri="{BB962C8B-B14F-4D97-AF65-F5344CB8AC3E}">
        <p14:creationId xmlns:p14="http://schemas.microsoft.com/office/powerpoint/2010/main" val="6037140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10338" y="463550"/>
            <a:ext cx="1939925" cy="5745163"/>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85800" y="463550"/>
            <a:ext cx="5672138" cy="5745163"/>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Rectangle 5"/>
          <p:cNvSpPr>
            <a:spLocks noGrp="1" noChangeArrowheads="1"/>
          </p:cNvSpPr>
          <p:nvPr>
            <p:ph type="sldNum" idx="10"/>
          </p:nvPr>
        </p:nvSpPr>
        <p:spPr>
          <a:ln/>
        </p:spPr>
        <p:txBody>
          <a:bodyPr/>
          <a:lstStyle>
            <a:lvl1pPr>
              <a:defRPr/>
            </a:lvl1pPr>
          </a:lstStyle>
          <a:p>
            <a:pPr>
              <a:defRPr/>
            </a:pPr>
            <a:fld id="{6A3D194C-CDF5-4AC0-812F-4C74CC7859E3}" type="slidenum">
              <a:rPr lang="en-US"/>
              <a:pPr>
                <a:defRPr/>
              </a:pPr>
              <a:t>‹#›</a:t>
            </a:fld>
            <a:endParaRPr lang="en-US"/>
          </a:p>
        </p:txBody>
      </p:sp>
    </p:spTree>
    <p:extLst>
      <p:ext uri="{BB962C8B-B14F-4D97-AF65-F5344CB8AC3E}">
        <p14:creationId xmlns:p14="http://schemas.microsoft.com/office/powerpoint/2010/main" val="1127250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33425"/>
            <a:ext cx="9144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477000" y="1295400"/>
            <a:ext cx="901373" cy="901373"/>
          </a:xfrm>
          <a:prstGeom prst="ellipse">
            <a:avLst/>
          </a:prstGeom>
          <a:ln>
            <a:noFill/>
          </a:ln>
          <a:effectLst>
            <a:outerShdw blurRad="292100" dist="76200" dir="2700000" algn="tl" rotWithShape="0">
              <a:srgbClr val="333333">
                <a:alpha val="50000"/>
              </a:srgbClr>
            </a:outerShdw>
          </a:effectLst>
        </p:spPr>
      </p:pic>
      <p:pic>
        <p:nvPicPr>
          <p:cNvPr id="6" name="Picture 8"/>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791200" y="1905000"/>
            <a:ext cx="1240461" cy="1240461"/>
          </a:xfrm>
          <a:prstGeom prst="ellipse">
            <a:avLst/>
          </a:prstGeom>
          <a:ln>
            <a:noFill/>
          </a:ln>
          <a:effectLst>
            <a:outerShdw blurRad="292100" dist="76200" dir="2700000" algn="tl" rotWithShape="0">
              <a:srgbClr val="333333">
                <a:alpha val="50000"/>
              </a:srgbClr>
            </a:outerShdw>
          </a:effectLst>
        </p:spPr>
      </p:pic>
      <p:pic>
        <p:nvPicPr>
          <p:cNvPr id="7"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705600" y="2209800"/>
            <a:ext cx="1828800" cy="1828800"/>
          </a:xfrm>
          <a:prstGeom prst="ellipse">
            <a:avLst/>
          </a:prstGeom>
          <a:ln>
            <a:noFill/>
          </a:ln>
          <a:effectLst>
            <a:outerShdw blurRad="292100" dist="76200" dir="2700000" algn="tl" rotWithShape="0">
              <a:srgbClr val="333333">
                <a:alpha val="50000"/>
              </a:srgbClr>
            </a:outerShdw>
          </a:effectLst>
        </p:spPr>
      </p:pic>
      <p:sp>
        <p:nvSpPr>
          <p:cNvPr id="2" name="Title 1"/>
          <p:cNvSpPr>
            <a:spLocks noGrp="1"/>
          </p:cNvSpPr>
          <p:nvPr>
            <p:ph type="ctrTitle"/>
          </p:nvPr>
        </p:nvSpPr>
        <p:spPr>
          <a:xfrm>
            <a:off x="381000" y="381001"/>
            <a:ext cx="7772400" cy="761999"/>
          </a:xfrm>
        </p:spPr>
        <p:txBody>
          <a:bodyPr anchor="t"/>
          <a:lstStyle>
            <a:lvl1pPr algn="l" eaLnBrk="1" latinLnBrk="0" hangingPunct="1">
              <a:defRPr kumimoji="0" lang="ko-KR">
                <a:latin typeface="Georgia" pitchFamily="18" charset="0"/>
              </a:defRPr>
            </a:lvl1pPr>
          </a:lstStyle>
          <a:p>
            <a:r>
              <a:rPr lang="ko-KR" altLang="en-US" smtClean="0"/>
              <a:t>마스터 제목 스타일 편집</a:t>
            </a:r>
            <a:endParaRPr/>
          </a:p>
        </p:txBody>
      </p:sp>
      <p:sp>
        <p:nvSpPr>
          <p:cNvPr id="3" name="Subtitle 2"/>
          <p:cNvSpPr>
            <a:spLocks noGrp="1"/>
          </p:cNvSpPr>
          <p:nvPr>
            <p:ph type="subTitle" idx="1"/>
          </p:nvPr>
        </p:nvSpPr>
        <p:spPr>
          <a:xfrm>
            <a:off x="439948" y="1219200"/>
            <a:ext cx="5275052" cy="1295400"/>
          </a:xfrm>
        </p:spPr>
        <p:txBody>
          <a:bodyPr>
            <a:normAutofit/>
          </a:bodyPr>
          <a:lstStyle>
            <a:lvl1pPr marL="0" indent="0" algn="l" eaLnBrk="1" latinLnBrk="0" hangingPunct="1">
              <a:buNone/>
              <a:defRPr kumimoji="0" lang="ko-KR" sz="1600" baseline="0">
                <a:solidFill>
                  <a:schemeClr val="tx1"/>
                </a:solidFill>
                <a:latin typeface="Georgia" pitchFamily="18" charset="0"/>
              </a:defRPr>
            </a:lvl1pPr>
            <a:lvl2pPr marL="457200" indent="0" algn="ctr" eaLnBrk="1" latinLnBrk="0" hangingPunct="1">
              <a:buNone/>
              <a:defRPr kumimoji="0" lang="ko-KR">
                <a:solidFill>
                  <a:schemeClr val="tx1">
                    <a:tint val="75000"/>
                  </a:schemeClr>
                </a:solidFill>
              </a:defRPr>
            </a:lvl2pPr>
            <a:lvl3pPr marL="914400" indent="0" algn="ctr" eaLnBrk="1" latinLnBrk="0" hangingPunct="1">
              <a:buNone/>
              <a:defRPr kumimoji="0" lang="ko-KR">
                <a:solidFill>
                  <a:schemeClr val="tx1">
                    <a:tint val="75000"/>
                  </a:schemeClr>
                </a:solidFill>
              </a:defRPr>
            </a:lvl3pPr>
            <a:lvl4pPr marL="1371600" indent="0" algn="ctr" eaLnBrk="1" latinLnBrk="0" hangingPunct="1">
              <a:buNone/>
              <a:defRPr kumimoji="0" lang="ko-KR">
                <a:solidFill>
                  <a:schemeClr val="tx1">
                    <a:tint val="75000"/>
                  </a:schemeClr>
                </a:solidFill>
              </a:defRPr>
            </a:lvl4pPr>
            <a:lvl5pPr marL="1828800" indent="0" algn="ctr" eaLnBrk="1" latinLnBrk="0" hangingPunct="1">
              <a:buNone/>
              <a:defRPr kumimoji="0" lang="ko-KR">
                <a:solidFill>
                  <a:schemeClr val="tx1">
                    <a:tint val="75000"/>
                  </a:schemeClr>
                </a:solidFill>
              </a:defRPr>
            </a:lvl5pPr>
            <a:lvl6pPr marL="2286000" indent="0" algn="ctr" eaLnBrk="1" latinLnBrk="0" hangingPunct="1">
              <a:buNone/>
              <a:defRPr kumimoji="0" lang="ko-KR">
                <a:solidFill>
                  <a:schemeClr val="tx1">
                    <a:tint val="75000"/>
                  </a:schemeClr>
                </a:solidFill>
              </a:defRPr>
            </a:lvl6pPr>
            <a:lvl7pPr marL="2743200" indent="0" algn="ctr" eaLnBrk="1" latinLnBrk="0" hangingPunct="1">
              <a:buNone/>
              <a:defRPr kumimoji="0" lang="ko-KR">
                <a:solidFill>
                  <a:schemeClr val="tx1">
                    <a:tint val="75000"/>
                  </a:schemeClr>
                </a:solidFill>
              </a:defRPr>
            </a:lvl7pPr>
            <a:lvl8pPr marL="3200400" indent="0" algn="ctr" eaLnBrk="1" latinLnBrk="0" hangingPunct="1">
              <a:buNone/>
              <a:defRPr kumimoji="0" lang="ko-KR">
                <a:solidFill>
                  <a:schemeClr val="tx1">
                    <a:tint val="75000"/>
                  </a:schemeClr>
                </a:solidFill>
              </a:defRPr>
            </a:lvl8pPr>
            <a:lvl9pPr marL="3657600" indent="0" algn="ctr" eaLnBrk="1" latinLnBrk="0" hangingPunct="1">
              <a:buNone/>
              <a:defRPr kumimoji="0" lang="ko-KR">
                <a:solidFill>
                  <a:schemeClr val="tx1">
                    <a:tint val="75000"/>
                  </a:schemeClr>
                </a:solidFill>
              </a:defRPr>
            </a:lvl9pPr>
          </a:lstStyle>
          <a:p>
            <a:r>
              <a:rPr lang="ko-KR" altLang="en-US" smtClean="0"/>
              <a:t>마스터 부제목 스타일 편집</a:t>
            </a:r>
            <a:endParaRPr lang="ko-KR"/>
          </a:p>
        </p:txBody>
      </p:sp>
      <p:sp>
        <p:nvSpPr>
          <p:cNvPr id="8" name="Date Placeholder 3"/>
          <p:cNvSpPr>
            <a:spLocks noGrp="1"/>
          </p:cNvSpPr>
          <p:nvPr>
            <p:ph type="dt" sz="half" idx="10"/>
          </p:nvPr>
        </p:nvSpPr>
        <p:spPr/>
        <p:txBody>
          <a:bodyPr/>
          <a:lstStyle>
            <a:lvl1pPr>
              <a:defRPr/>
            </a:lvl1pPr>
          </a:lstStyle>
          <a:p>
            <a:pPr>
              <a:defRPr/>
            </a:pPr>
            <a:fld id="{2628A190-307F-4499-976E-88ED15851147}" type="datetimeFigureOut">
              <a:rPr lang="ko-KR" altLang="en-US"/>
              <a:pPr>
                <a:defRPr/>
              </a:pPr>
              <a:t>2016-02-10</a:t>
            </a:fld>
            <a:endParaRPr lang="ko-KR" altLang="ko-KR"/>
          </a:p>
        </p:txBody>
      </p:sp>
      <p:sp>
        <p:nvSpPr>
          <p:cNvPr id="9" name="Footer Placeholder 4"/>
          <p:cNvSpPr>
            <a:spLocks noGrp="1"/>
          </p:cNvSpPr>
          <p:nvPr>
            <p:ph type="ftr" sz="quarter" idx="11"/>
          </p:nvPr>
        </p:nvSpPr>
        <p:spPr/>
        <p:txBody>
          <a:bodyPr/>
          <a:lstStyle>
            <a:lvl1pPr>
              <a:defRPr/>
            </a:lvl1pPr>
          </a:lstStyle>
          <a:p>
            <a:pPr>
              <a:defRPr/>
            </a:pPr>
            <a:endParaRPr lang="ko-KR" altLang="ko-KR"/>
          </a:p>
        </p:txBody>
      </p:sp>
      <p:sp>
        <p:nvSpPr>
          <p:cNvPr id="10" name="Slide Number Placeholder 5"/>
          <p:cNvSpPr>
            <a:spLocks noGrp="1"/>
          </p:cNvSpPr>
          <p:nvPr>
            <p:ph type="sldNum" sz="quarter" idx="12"/>
          </p:nvPr>
        </p:nvSpPr>
        <p:spPr/>
        <p:txBody>
          <a:bodyPr/>
          <a:lstStyle>
            <a:lvl1pPr>
              <a:defRPr/>
            </a:lvl1pPr>
          </a:lstStyle>
          <a:p>
            <a:pPr>
              <a:defRPr/>
            </a:pPr>
            <a:fld id="{663365CB-ECC5-4A20-9265-C711AE79EC10}" type="slidenum">
              <a:rPr lang="en-US" altLang="ko-KR"/>
              <a:pPr>
                <a:defRPr/>
              </a:pPr>
              <a:t>‹#›</a:t>
            </a:fld>
            <a:endParaRPr lang="ko-KR" altLang="ko-KR"/>
          </a:p>
        </p:txBody>
      </p:sp>
    </p:spTree>
    <p:extLst>
      <p:ext uri="{BB962C8B-B14F-4D97-AF65-F5344CB8AC3E}">
        <p14:creationId xmlns:p14="http://schemas.microsoft.com/office/powerpoint/2010/main" val="19633598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500"/>
                                  </p:stCondLst>
                                  <p:iterate type="lt">
                                    <p:tmPct val="5000"/>
                                  </p:iterate>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1000"/>
                                  </p:stCondLst>
                                  <p:iterate type="lt">
                                    <p:tmPct val="5000"/>
                                  </p:iterate>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l="-92" t="50810" r="45393" b="-591"/>
          <a:stretch>
            <a:fillRect/>
          </a:stretch>
        </p:blipFill>
        <p:spPr bwMode="auto">
          <a:xfrm>
            <a:off x="-14288" y="0"/>
            <a:ext cx="9158288"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5800" y="1066799"/>
            <a:ext cx="1979920" cy="2013807"/>
          </a:xfrm>
          <a:prstGeom prst="ellipse">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3768304" y="1905000"/>
            <a:ext cx="5105400" cy="1143001"/>
          </a:xfrm>
        </p:spPr>
        <p:txBody>
          <a:bodyPr anchor="b">
            <a:normAutofit/>
          </a:bodyPr>
          <a:lstStyle>
            <a:lvl1pPr algn="l" eaLnBrk="1" latinLnBrk="0" hangingPunct="1">
              <a:defRPr kumimoji="0" lang="ko-KR" sz="3600" b="0" cap="none">
                <a:latin typeface="Georgia" pitchFamily="18" charset="0"/>
              </a:defRPr>
            </a:lvl1pPr>
          </a:lstStyle>
          <a:p>
            <a:r>
              <a:rPr lang="ko-KR" altLang="en-US" smtClean="0"/>
              <a:t>마스터 제목 스타일 편집</a:t>
            </a:r>
            <a:endParaRPr lang="ko-KR"/>
          </a:p>
        </p:txBody>
      </p:sp>
      <p:sp>
        <p:nvSpPr>
          <p:cNvPr id="3" name="Text Placeholder 2"/>
          <p:cNvSpPr>
            <a:spLocks noGrp="1"/>
          </p:cNvSpPr>
          <p:nvPr>
            <p:ph type="body" idx="1"/>
          </p:nvPr>
        </p:nvSpPr>
        <p:spPr>
          <a:xfrm>
            <a:off x="3810000" y="3048000"/>
            <a:ext cx="5105400" cy="1500187"/>
          </a:xfrm>
        </p:spPr>
        <p:txBody>
          <a:bodyPr/>
          <a:lstStyle>
            <a:lvl1pPr marL="0" indent="0" eaLnBrk="1" latinLnBrk="0" hangingPunct="1">
              <a:buNone/>
              <a:defRPr kumimoji="0" lang="ko-KR" sz="2000">
                <a:solidFill>
                  <a:schemeClr val="tx1"/>
                </a:solidFill>
                <a:latin typeface="Georgia" pitchFamily="18" charset="0"/>
              </a:defRPr>
            </a:lvl1pPr>
            <a:lvl2pPr marL="457200" indent="0" eaLnBrk="1" latinLnBrk="0" hangingPunct="1">
              <a:buNone/>
              <a:defRPr kumimoji="0" lang="ko-KR" sz="1800">
                <a:solidFill>
                  <a:schemeClr val="tx1">
                    <a:tint val="75000"/>
                  </a:schemeClr>
                </a:solidFill>
              </a:defRPr>
            </a:lvl2pPr>
            <a:lvl3pPr marL="914400" indent="0" eaLnBrk="1" latinLnBrk="0" hangingPunct="1">
              <a:buNone/>
              <a:defRPr kumimoji="0" lang="ko-KR" sz="1600">
                <a:solidFill>
                  <a:schemeClr val="tx1">
                    <a:tint val="75000"/>
                  </a:schemeClr>
                </a:solidFill>
              </a:defRPr>
            </a:lvl3pPr>
            <a:lvl4pPr marL="1371600" indent="0" eaLnBrk="1" latinLnBrk="0" hangingPunct="1">
              <a:buNone/>
              <a:defRPr kumimoji="0" lang="ko-KR" sz="1400">
                <a:solidFill>
                  <a:schemeClr val="tx1">
                    <a:tint val="75000"/>
                  </a:schemeClr>
                </a:solidFill>
              </a:defRPr>
            </a:lvl4pPr>
            <a:lvl5pPr marL="1828800" indent="0" eaLnBrk="1" latinLnBrk="0" hangingPunct="1">
              <a:buNone/>
              <a:defRPr kumimoji="0" lang="ko-KR" sz="1400">
                <a:solidFill>
                  <a:schemeClr val="tx1">
                    <a:tint val="75000"/>
                  </a:schemeClr>
                </a:solidFill>
              </a:defRPr>
            </a:lvl5pPr>
            <a:lvl6pPr marL="2286000" indent="0" eaLnBrk="1" latinLnBrk="0" hangingPunct="1">
              <a:buNone/>
              <a:defRPr kumimoji="0" lang="ko-KR" sz="1400">
                <a:solidFill>
                  <a:schemeClr val="tx1">
                    <a:tint val="75000"/>
                  </a:schemeClr>
                </a:solidFill>
              </a:defRPr>
            </a:lvl6pPr>
            <a:lvl7pPr marL="2743200" indent="0" eaLnBrk="1" latinLnBrk="0" hangingPunct="1">
              <a:buNone/>
              <a:defRPr kumimoji="0" lang="ko-KR" sz="1400">
                <a:solidFill>
                  <a:schemeClr val="tx1">
                    <a:tint val="75000"/>
                  </a:schemeClr>
                </a:solidFill>
              </a:defRPr>
            </a:lvl7pPr>
            <a:lvl8pPr marL="3200400" indent="0" eaLnBrk="1" latinLnBrk="0" hangingPunct="1">
              <a:buNone/>
              <a:defRPr kumimoji="0" lang="ko-KR" sz="1400">
                <a:solidFill>
                  <a:schemeClr val="tx1">
                    <a:tint val="75000"/>
                  </a:schemeClr>
                </a:solidFill>
              </a:defRPr>
            </a:lvl8pPr>
            <a:lvl9pPr marL="3657600" indent="0" eaLnBrk="1" latinLnBrk="0" hangingPunct="1">
              <a:buNone/>
              <a:defRPr kumimoji="0" lang="ko-KR" sz="1400">
                <a:solidFill>
                  <a:schemeClr val="tx1">
                    <a:tint val="75000"/>
                  </a:schemeClr>
                </a:solidFill>
              </a:defRPr>
            </a:lvl9pPr>
          </a:lstStyle>
          <a:p>
            <a:pPr lvl="0"/>
            <a:r>
              <a:rPr lang="ko-KR" altLang="en-US" smtClean="0"/>
              <a:t>마스터 텍스트 스타일을 편집합니다</a:t>
            </a:r>
          </a:p>
        </p:txBody>
      </p:sp>
      <p:sp>
        <p:nvSpPr>
          <p:cNvPr id="6" name="Date Placeholder 3"/>
          <p:cNvSpPr>
            <a:spLocks noGrp="1"/>
          </p:cNvSpPr>
          <p:nvPr>
            <p:ph type="dt" sz="half" idx="10"/>
          </p:nvPr>
        </p:nvSpPr>
        <p:spPr/>
        <p:txBody>
          <a:bodyPr/>
          <a:lstStyle>
            <a:lvl1pPr>
              <a:defRPr/>
            </a:lvl1pPr>
          </a:lstStyle>
          <a:p>
            <a:pPr>
              <a:defRPr/>
            </a:pPr>
            <a:fld id="{9E325F9C-D768-44B0-A5E1-0DA384E75E5B}" type="datetimeFigureOut">
              <a:rPr lang="ko-KR" altLang="en-US"/>
              <a:pPr>
                <a:defRPr/>
              </a:pPr>
              <a:t>2016-02-10</a:t>
            </a:fld>
            <a:endParaRPr lang="ko-KR" altLang="ko-KR"/>
          </a:p>
        </p:txBody>
      </p:sp>
      <p:sp>
        <p:nvSpPr>
          <p:cNvPr id="7" name="Footer Placeholder 4"/>
          <p:cNvSpPr>
            <a:spLocks noGrp="1"/>
          </p:cNvSpPr>
          <p:nvPr>
            <p:ph type="ftr" sz="quarter" idx="11"/>
          </p:nvPr>
        </p:nvSpPr>
        <p:spPr/>
        <p:txBody>
          <a:bodyPr/>
          <a:lstStyle>
            <a:lvl1pPr>
              <a:defRPr/>
            </a:lvl1pPr>
          </a:lstStyle>
          <a:p>
            <a:pPr>
              <a:defRPr/>
            </a:pPr>
            <a:endParaRPr lang="ko-KR" altLang="ko-KR"/>
          </a:p>
        </p:txBody>
      </p:sp>
      <p:sp>
        <p:nvSpPr>
          <p:cNvPr id="8" name="Slide Number Placeholder 5"/>
          <p:cNvSpPr>
            <a:spLocks noGrp="1"/>
          </p:cNvSpPr>
          <p:nvPr>
            <p:ph type="sldNum" sz="quarter" idx="12"/>
          </p:nvPr>
        </p:nvSpPr>
        <p:spPr/>
        <p:txBody>
          <a:bodyPr/>
          <a:lstStyle>
            <a:lvl1pPr>
              <a:defRPr/>
            </a:lvl1pPr>
          </a:lstStyle>
          <a:p>
            <a:pPr>
              <a:defRPr/>
            </a:pPr>
            <a:fld id="{0C6C9125-4386-450B-AF60-E3283448810A}" type="slidenum">
              <a:rPr lang="en-US" altLang="ko-KR"/>
              <a:pPr>
                <a:defRPr/>
              </a:pPr>
              <a:t>‹#›</a:t>
            </a:fld>
            <a:endParaRPr lang="ko-KR" altLang="ko-KR"/>
          </a:p>
        </p:txBody>
      </p:sp>
    </p:spTree>
    <p:extLst>
      <p:ext uri="{BB962C8B-B14F-4D97-AF65-F5344CB8AC3E}">
        <p14:creationId xmlns:p14="http://schemas.microsoft.com/office/powerpoint/2010/main" val="36141528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eaLnBrk="1" latinLnBrk="0" hangingPunct="1">
              <a:defRPr kumimoji="0" lang="ko-KR" sz="2800">
                <a:latin typeface="Georgia" pitchFamily="18" charset="0"/>
              </a:defRPr>
            </a:lvl1pPr>
          </a:lstStyle>
          <a:p>
            <a:r>
              <a:rPr lang="ko-KR" altLang="en-US" smtClean="0"/>
              <a:t>마스터 제목 스타일 편집</a:t>
            </a:r>
            <a:endParaRPr/>
          </a:p>
        </p:txBody>
      </p:sp>
      <p:sp>
        <p:nvSpPr>
          <p:cNvPr id="3" name="Content Placeholder 2"/>
          <p:cNvSpPr>
            <a:spLocks noGrp="1"/>
          </p:cNvSpPr>
          <p:nvPr>
            <p:ph idx="1"/>
          </p:nvPr>
        </p:nvSpPr>
        <p:spPr/>
        <p:txBody>
          <a:bodyPr>
            <a:normAutofit/>
          </a:bodyPr>
          <a:lstStyle>
            <a:lvl1pPr marL="342900" indent="-342900" eaLnBrk="1" latinLnBrk="0" hangingPunct="1">
              <a:lnSpc>
                <a:spcPct val="150000"/>
              </a:lnSpc>
              <a:spcBef>
                <a:spcPts val="0"/>
              </a:spcBef>
              <a:buSzPct val="130000"/>
              <a:buFont typeface="Arial" pitchFamily="34" charset="0"/>
              <a:buChar char="•"/>
              <a:defRPr kumimoji="0" lang="ko-KR" sz="2000">
                <a:latin typeface="Georgia" pitchFamily="18" charset="0"/>
              </a:defRPr>
            </a:lvl1pPr>
            <a:lvl2pPr marL="571500" indent="-228600" eaLnBrk="1" latinLnBrk="0" hangingPunct="1">
              <a:lnSpc>
                <a:spcPct val="150000"/>
              </a:lnSpc>
              <a:spcBef>
                <a:spcPts val="0"/>
              </a:spcBef>
              <a:buSzPct val="60000"/>
              <a:buFont typeface="Courier New" pitchFamily="49" charset="0"/>
              <a:buChar char="o"/>
              <a:defRPr kumimoji="0" lang="ko-KR" sz="1800">
                <a:latin typeface="Georgia" pitchFamily="18" charset="0"/>
              </a:defRPr>
            </a:lvl2pPr>
            <a:lvl3pPr eaLnBrk="1" latinLnBrk="0" hangingPunct="1">
              <a:defRPr kumimoji="0" lang="ko-KR" sz="2000">
                <a:latin typeface="Georgia" pitchFamily="18" charset="0"/>
              </a:defRPr>
            </a:lvl3pPr>
            <a:lvl4pPr eaLnBrk="1" latinLnBrk="0" hangingPunct="1">
              <a:defRPr kumimoji="0" lang="ko-KR" sz="2000">
                <a:latin typeface="Georgia" pitchFamily="18" charset="0"/>
              </a:defRPr>
            </a:lvl4pPr>
            <a:lvl5pPr eaLnBrk="1" latinLnBrk="0" hangingPunct="1">
              <a:defRPr kumimoji="0" lang="ko-KR" sz="2000">
                <a:latin typeface="Georgia" pitchFamily="18" charset="0"/>
              </a:defRPr>
            </a:lvl5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4" name="Date Placeholder 3"/>
          <p:cNvSpPr>
            <a:spLocks noGrp="1"/>
          </p:cNvSpPr>
          <p:nvPr>
            <p:ph type="dt" sz="half" idx="10"/>
          </p:nvPr>
        </p:nvSpPr>
        <p:spPr/>
        <p:txBody>
          <a:bodyPr/>
          <a:lstStyle>
            <a:lvl1pPr>
              <a:defRPr/>
            </a:lvl1pPr>
          </a:lstStyle>
          <a:p>
            <a:pPr>
              <a:defRPr/>
            </a:pPr>
            <a:fld id="{E3B14F71-9382-4EA9-8070-98E3DAF3D48E}" type="datetimeFigureOut">
              <a:rPr lang="ko-KR" altLang="en-US"/>
              <a:pPr>
                <a:defRPr/>
              </a:pPr>
              <a:t>2016-02-10</a:t>
            </a:fld>
            <a:endParaRPr lang="ko-KR"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9CB4A747-478F-4C50-BB3D-A680351ADD83}" type="slidenum">
              <a:rPr lang="en-US" altLang="ko-KR"/>
              <a:pPr>
                <a:defRPr/>
              </a:pPr>
              <a:t>‹#›</a:t>
            </a:fld>
            <a:endParaRPr lang="ko-KR" altLang="ko-KR"/>
          </a:p>
        </p:txBody>
      </p:sp>
    </p:spTree>
    <p:extLst>
      <p:ext uri="{BB962C8B-B14F-4D97-AF65-F5344CB8AC3E}">
        <p14:creationId xmlns:p14="http://schemas.microsoft.com/office/powerpoint/2010/main" val="2561323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내용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a:p>
        </p:txBody>
      </p:sp>
      <p:sp>
        <p:nvSpPr>
          <p:cNvPr id="3" name="Content Placeholder 2"/>
          <p:cNvSpPr>
            <a:spLocks noGrp="1"/>
          </p:cNvSpPr>
          <p:nvPr>
            <p:ph sz="half" idx="1"/>
          </p:nvPr>
        </p:nvSpPr>
        <p:spPr>
          <a:xfrm>
            <a:off x="457200" y="1828800"/>
            <a:ext cx="4038600" cy="4297363"/>
          </a:xfrm>
        </p:spPr>
        <p:txBody>
          <a:bodyPr>
            <a:normAutofit/>
          </a:bodyPr>
          <a:lstStyle>
            <a:lvl1pPr eaLnBrk="1" latinLnBrk="0" hangingPunct="1">
              <a:defRPr kumimoji="0" lang="ko-KR" sz="2400"/>
            </a:lvl1pPr>
            <a:lvl2pPr eaLnBrk="1" latinLnBrk="0" hangingPunct="1">
              <a:defRPr kumimoji="0" lang="ko-KR" sz="2000"/>
            </a:lvl2pPr>
            <a:lvl3pPr eaLnBrk="1" latinLnBrk="0" hangingPunct="1">
              <a:defRPr kumimoji="0" lang="ko-KR" sz="1800"/>
            </a:lvl3pPr>
            <a:lvl4pPr eaLnBrk="1" latinLnBrk="0" hangingPunct="1">
              <a:defRPr kumimoji="0" lang="ko-KR" sz="1600"/>
            </a:lvl4pPr>
            <a:lvl5pPr eaLnBrk="1" latinLnBrk="0" hangingPunct="1">
              <a:defRPr kumimoji="0" lang="ko-KR" sz="1600"/>
            </a:lvl5pPr>
            <a:lvl6pPr eaLnBrk="1" latinLnBrk="0" hangingPunct="1">
              <a:defRPr kumimoji="0" lang="ko-KR" sz="1800"/>
            </a:lvl6pPr>
            <a:lvl7pPr eaLnBrk="1" latinLnBrk="0" hangingPunct="1">
              <a:defRPr kumimoji="0" lang="ko-KR" sz="1800"/>
            </a:lvl7pPr>
            <a:lvl8pPr eaLnBrk="1" latinLnBrk="0" hangingPunct="1">
              <a:defRPr kumimoji="0" lang="ko-KR" sz="1800"/>
            </a:lvl8pPr>
            <a:lvl9pPr eaLnBrk="1" latinLnBrk="0" hangingPunct="1">
              <a:defRPr kumimoji="0" lang="ko-K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4" name="Content Placeholder 3"/>
          <p:cNvSpPr>
            <a:spLocks noGrp="1"/>
          </p:cNvSpPr>
          <p:nvPr>
            <p:ph sz="half" idx="2"/>
          </p:nvPr>
        </p:nvSpPr>
        <p:spPr>
          <a:xfrm>
            <a:off x="4648200" y="1828800"/>
            <a:ext cx="4038600" cy="4297363"/>
          </a:xfrm>
        </p:spPr>
        <p:txBody>
          <a:bodyPr>
            <a:normAutofit/>
          </a:bodyPr>
          <a:lstStyle>
            <a:lvl1pPr eaLnBrk="1" latinLnBrk="0" hangingPunct="1">
              <a:defRPr kumimoji="0" lang="ko-KR" sz="2400"/>
            </a:lvl1pPr>
            <a:lvl2pPr eaLnBrk="1" latinLnBrk="0" hangingPunct="1">
              <a:defRPr kumimoji="0" lang="ko-KR" sz="2000"/>
            </a:lvl2pPr>
            <a:lvl3pPr eaLnBrk="1" latinLnBrk="0" hangingPunct="1">
              <a:defRPr kumimoji="0" lang="ko-KR" sz="1800"/>
            </a:lvl3pPr>
            <a:lvl4pPr eaLnBrk="1" latinLnBrk="0" hangingPunct="1">
              <a:defRPr kumimoji="0" lang="ko-KR" sz="1600"/>
            </a:lvl4pPr>
            <a:lvl5pPr eaLnBrk="1" latinLnBrk="0" hangingPunct="1">
              <a:defRPr kumimoji="0" lang="ko-KR" sz="1600"/>
            </a:lvl5pPr>
            <a:lvl6pPr eaLnBrk="1" latinLnBrk="0" hangingPunct="1">
              <a:defRPr kumimoji="0" lang="ko-KR" sz="1800"/>
            </a:lvl6pPr>
            <a:lvl7pPr eaLnBrk="1" latinLnBrk="0" hangingPunct="1">
              <a:defRPr kumimoji="0" lang="ko-KR" sz="1800"/>
            </a:lvl7pPr>
            <a:lvl8pPr eaLnBrk="1" latinLnBrk="0" hangingPunct="1">
              <a:defRPr kumimoji="0" lang="ko-KR" sz="1800"/>
            </a:lvl8pPr>
            <a:lvl9pPr eaLnBrk="1" latinLnBrk="0" hangingPunct="1">
              <a:defRPr kumimoji="0" lang="ko-K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5" name="Date Placeholder 3"/>
          <p:cNvSpPr>
            <a:spLocks noGrp="1"/>
          </p:cNvSpPr>
          <p:nvPr>
            <p:ph type="dt" sz="half" idx="10"/>
          </p:nvPr>
        </p:nvSpPr>
        <p:spPr/>
        <p:txBody>
          <a:bodyPr/>
          <a:lstStyle>
            <a:lvl1pPr>
              <a:defRPr/>
            </a:lvl1pPr>
          </a:lstStyle>
          <a:p>
            <a:pPr>
              <a:defRPr/>
            </a:pPr>
            <a:fld id="{92ECC855-D6D5-4C94-B7F7-7831F93E47EE}" type="datetimeFigureOut">
              <a:rPr lang="ko-KR" altLang="en-US"/>
              <a:pPr>
                <a:defRPr/>
              </a:pPr>
              <a:t>2016-02-10</a:t>
            </a:fld>
            <a:endParaRPr lang="ko-KR" altLang="ko-KR"/>
          </a:p>
        </p:txBody>
      </p:sp>
      <p:sp>
        <p:nvSpPr>
          <p:cNvPr id="6" name="Footer Placeholder 4"/>
          <p:cNvSpPr>
            <a:spLocks noGrp="1"/>
          </p:cNvSpPr>
          <p:nvPr>
            <p:ph type="ftr" sz="quarter" idx="11"/>
          </p:nvPr>
        </p:nvSpPr>
        <p:spPr/>
        <p:txBody>
          <a:bodyPr/>
          <a:lstStyle>
            <a:lvl1pPr>
              <a:defRPr/>
            </a:lvl1pPr>
          </a:lstStyle>
          <a:p>
            <a:pPr>
              <a:defRPr/>
            </a:pP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686CBDA2-50D4-440A-9478-D3C957FD8176}" type="slidenum">
              <a:rPr lang="en-US" altLang="ko-KR"/>
              <a:pPr>
                <a:defRPr/>
              </a:pPr>
              <a:t>‹#›</a:t>
            </a:fld>
            <a:endParaRPr lang="ko-KR" altLang="ko-KR"/>
          </a:p>
        </p:txBody>
      </p:sp>
    </p:spTree>
    <p:extLst>
      <p:ext uri="{BB962C8B-B14F-4D97-AF65-F5344CB8AC3E}">
        <p14:creationId xmlns:p14="http://schemas.microsoft.com/office/powerpoint/2010/main" val="984207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eaLnBrk="1" latinLnBrk="0" hangingPunct="1">
              <a:defRPr kumimoji="0" lang="ko-KR"/>
            </a:lvl1pPr>
          </a:lstStyle>
          <a:p>
            <a:r>
              <a:rPr lang="ko-KR" altLang="en-US" smtClean="0"/>
              <a:t>마스터 제목 스타일 편집</a:t>
            </a:r>
            <a:endParaRPr/>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eaLnBrk="1" latinLnBrk="0" hangingPunct="1">
              <a:buNone/>
              <a:defRPr kumimoji="0" lang="ko-KR" sz="2000" b="1"/>
            </a:lvl1pPr>
            <a:lvl2pPr marL="457200" indent="0" eaLnBrk="1" latinLnBrk="0" hangingPunct="1">
              <a:buNone/>
              <a:defRPr kumimoji="0" lang="ko-KR" sz="2000" b="1"/>
            </a:lvl2pPr>
            <a:lvl3pPr marL="914400" indent="0" eaLnBrk="1" latinLnBrk="0" hangingPunct="1">
              <a:buNone/>
              <a:defRPr kumimoji="0" lang="ko-KR" sz="1800" b="1"/>
            </a:lvl3pPr>
            <a:lvl4pPr marL="1371600" indent="0" eaLnBrk="1" latinLnBrk="0" hangingPunct="1">
              <a:buNone/>
              <a:defRPr kumimoji="0" lang="ko-KR" sz="1600" b="1"/>
            </a:lvl4pPr>
            <a:lvl5pPr marL="1828800" indent="0" eaLnBrk="1" latinLnBrk="0" hangingPunct="1">
              <a:buNone/>
              <a:defRPr kumimoji="0" lang="ko-KR" sz="1600" b="1"/>
            </a:lvl5pPr>
            <a:lvl6pPr marL="2286000" indent="0" eaLnBrk="1" latinLnBrk="0" hangingPunct="1">
              <a:buNone/>
              <a:defRPr kumimoji="0" lang="ko-KR" sz="1600" b="1"/>
            </a:lvl6pPr>
            <a:lvl7pPr marL="2743200" indent="0" eaLnBrk="1" latinLnBrk="0" hangingPunct="1">
              <a:buNone/>
              <a:defRPr kumimoji="0" lang="ko-KR" sz="1600" b="1"/>
            </a:lvl7pPr>
            <a:lvl8pPr marL="3200400" indent="0" eaLnBrk="1" latinLnBrk="0" hangingPunct="1">
              <a:buNone/>
              <a:defRPr kumimoji="0" lang="ko-KR" sz="1600" b="1"/>
            </a:lvl8pPr>
            <a:lvl9pPr marL="3657600" indent="0" eaLnBrk="1" latinLnBrk="0" hangingPunct="1">
              <a:buNone/>
              <a:defRPr kumimoji="0" lang="ko-K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457200" y="2174875"/>
            <a:ext cx="4040188" cy="3951288"/>
          </a:xfrm>
        </p:spPr>
        <p:txBody>
          <a:bodyPr>
            <a:normAutofit/>
          </a:bodyPr>
          <a:lstStyle>
            <a:lvl1pPr eaLnBrk="1" latinLnBrk="0" hangingPunct="1">
              <a:defRPr kumimoji="0" lang="ko-KR" sz="2000"/>
            </a:lvl1pPr>
            <a:lvl2pPr eaLnBrk="1" latinLnBrk="0" hangingPunct="1">
              <a:defRPr kumimoji="0" lang="ko-KR" sz="1800"/>
            </a:lvl2pPr>
            <a:lvl3pPr eaLnBrk="1" latinLnBrk="0" hangingPunct="1">
              <a:defRPr kumimoji="0" lang="ko-KR" sz="1600"/>
            </a:lvl3pPr>
            <a:lvl4pPr eaLnBrk="1" latinLnBrk="0" hangingPunct="1">
              <a:defRPr kumimoji="0" lang="ko-KR" sz="1400"/>
            </a:lvl4pPr>
            <a:lvl5pPr eaLnBrk="1" latinLnBrk="0" hangingPunct="1">
              <a:defRPr kumimoji="0" lang="ko-KR" sz="1400"/>
            </a:lvl5pPr>
            <a:lvl6pPr eaLnBrk="1" latinLnBrk="0" hangingPunct="1">
              <a:defRPr kumimoji="0" lang="ko-KR" sz="1600"/>
            </a:lvl6pPr>
            <a:lvl7pPr eaLnBrk="1" latinLnBrk="0" hangingPunct="1">
              <a:defRPr kumimoji="0" lang="ko-KR" sz="1600"/>
            </a:lvl7pPr>
            <a:lvl8pPr eaLnBrk="1" latinLnBrk="0" hangingPunct="1">
              <a:defRPr kumimoji="0" lang="ko-KR" sz="1600"/>
            </a:lvl8pPr>
            <a:lvl9pPr eaLnBrk="1" latinLnBrk="0" hangingPunct="1">
              <a:defRPr kumimoji="0" lang="ko-K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eaLnBrk="1" latinLnBrk="0" hangingPunct="1">
              <a:buNone/>
              <a:defRPr kumimoji="0" lang="ko-KR" sz="2000" b="1"/>
            </a:lvl1pPr>
            <a:lvl2pPr marL="457200" indent="0" eaLnBrk="1" latinLnBrk="0" hangingPunct="1">
              <a:buNone/>
              <a:defRPr kumimoji="0" lang="ko-KR" sz="2000" b="1"/>
            </a:lvl2pPr>
            <a:lvl3pPr marL="914400" indent="0" eaLnBrk="1" latinLnBrk="0" hangingPunct="1">
              <a:buNone/>
              <a:defRPr kumimoji="0" lang="ko-KR" sz="1800" b="1"/>
            </a:lvl3pPr>
            <a:lvl4pPr marL="1371600" indent="0" eaLnBrk="1" latinLnBrk="0" hangingPunct="1">
              <a:buNone/>
              <a:defRPr kumimoji="0" lang="ko-KR" sz="1600" b="1"/>
            </a:lvl4pPr>
            <a:lvl5pPr marL="1828800" indent="0" eaLnBrk="1" latinLnBrk="0" hangingPunct="1">
              <a:buNone/>
              <a:defRPr kumimoji="0" lang="ko-KR" sz="1600" b="1"/>
            </a:lvl5pPr>
            <a:lvl6pPr marL="2286000" indent="0" eaLnBrk="1" latinLnBrk="0" hangingPunct="1">
              <a:buNone/>
              <a:defRPr kumimoji="0" lang="ko-KR" sz="1600" b="1"/>
            </a:lvl6pPr>
            <a:lvl7pPr marL="2743200" indent="0" eaLnBrk="1" latinLnBrk="0" hangingPunct="1">
              <a:buNone/>
              <a:defRPr kumimoji="0" lang="ko-KR" sz="1600" b="1"/>
            </a:lvl7pPr>
            <a:lvl8pPr marL="3200400" indent="0" eaLnBrk="1" latinLnBrk="0" hangingPunct="1">
              <a:buNone/>
              <a:defRPr kumimoji="0" lang="ko-KR" sz="1600" b="1"/>
            </a:lvl8pPr>
            <a:lvl9pPr marL="3657600" indent="0" eaLnBrk="1" latinLnBrk="0" hangingPunct="1">
              <a:buNone/>
              <a:defRPr kumimoji="0" lang="ko-K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4645025" y="2174875"/>
            <a:ext cx="4041775" cy="3951288"/>
          </a:xfrm>
        </p:spPr>
        <p:txBody>
          <a:bodyPr>
            <a:normAutofit/>
          </a:bodyPr>
          <a:lstStyle>
            <a:lvl1pPr eaLnBrk="1" latinLnBrk="0" hangingPunct="1">
              <a:defRPr kumimoji="0" lang="ko-KR" sz="2000"/>
            </a:lvl1pPr>
            <a:lvl2pPr eaLnBrk="1" latinLnBrk="0" hangingPunct="1">
              <a:defRPr kumimoji="0" lang="ko-KR" sz="1800"/>
            </a:lvl2pPr>
            <a:lvl3pPr eaLnBrk="1" latinLnBrk="0" hangingPunct="1">
              <a:defRPr kumimoji="0" lang="ko-KR" sz="1600"/>
            </a:lvl3pPr>
            <a:lvl4pPr eaLnBrk="1" latinLnBrk="0" hangingPunct="1">
              <a:defRPr kumimoji="0" lang="ko-KR" sz="1400"/>
            </a:lvl4pPr>
            <a:lvl5pPr eaLnBrk="1" latinLnBrk="0" hangingPunct="1">
              <a:defRPr kumimoji="0" lang="ko-KR" sz="1400"/>
            </a:lvl5pPr>
            <a:lvl6pPr eaLnBrk="1" latinLnBrk="0" hangingPunct="1">
              <a:defRPr kumimoji="0" lang="ko-KR" sz="1600"/>
            </a:lvl6pPr>
            <a:lvl7pPr eaLnBrk="1" latinLnBrk="0" hangingPunct="1">
              <a:defRPr kumimoji="0" lang="ko-KR" sz="1600"/>
            </a:lvl7pPr>
            <a:lvl8pPr eaLnBrk="1" latinLnBrk="0" hangingPunct="1">
              <a:defRPr kumimoji="0" lang="ko-KR" sz="1600"/>
            </a:lvl8pPr>
            <a:lvl9pPr eaLnBrk="1" latinLnBrk="0" hangingPunct="1">
              <a:defRPr kumimoji="0" lang="ko-K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7" name="Date Placeholder 3"/>
          <p:cNvSpPr>
            <a:spLocks noGrp="1"/>
          </p:cNvSpPr>
          <p:nvPr>
            <p:ph type="dt" sz="half" idx="10"/>
          </p:nvPr>
        </p:nvSpPr>
        <p:spPr/>
        <p:txBody>
          <a:bodyPr/>
          <a:lstStyle>
            <a:lvl1pPr>
              <a:defRPr/>
            </a:lvl1pPr>
          </a:lstStyle>
          <a:p>
            <a:pPr>
              <a:defRPr/>
            </a:pPr>
            <a:fld id="{0746C6CE-662B-4956-9416-101151E3DAD3}" type="datetimeFigureOut">
              <a:rPr lang="ko-KR" altLang="en-US"/>
              <a:pPr>
                <a:defRPr/>
              </a:pPr>
              <a:t>2016-02-10</a:t>
            </a:fld>
            <a:endParaRPr lang="ko-KR" altLang="ko-KR"/>
          </a:p>
        </p:txBody>
      </p:sp>
      <p:sp>
        <p:nvSpPr>
          <p:cNvPr id="8" name="Footer Placeholder 4"/>
          <p:cNvSpPr>
            <a:spLocks noGrp="1"/>
          </p:cNvSpPr>
          <p:nvPr>
            <p:ph type="ftr" sz="quarter" idx="11"/>
          </p:nvPr>
        </p:nvSpPr>
        <p:spPr/>
        <p:txBody>
          <a:bodyPr/>
          <a:lstStyle>
            <a:lvl1pPr>
              <a:defRPr/>
            </a:lvl1pPr>
          </a:lstStyle>
          <a:p>
            <a:pPr>
              <a:defRPr/>
            </a:pPr>
            <a:endParaRPr lang="ko-KR" altLang="ko-KR"/>
          </a:p>
        </p:txBody>
      </p:sp>
      <p:sp>
        <p:nvSpPr>
          <p:cNvPr id="9" name="Slide Number Placeholder 5"/>
          <p:cNvSpPr>
            <a:spLocks noGrp="1"/>
          </p:cNvSpPr>
          <p:nvPr>
            <p:ph type="sldNum" sz="quarter" idx="12"/>
          </p:nvPr>
        </p:nvSpPr>
        <p:spPr/>
        <p:txBody>
          <a:bodyPr/>
          <a:lstStyle>
            <a:lvl1pPr>
              <a:defRPr/>
            </a:lvl1pPr>
          </a:lstStyle>
          <a:p>
            <a:pPr>
              <a:defRPr/>
            </a:pPr>
            <a:fld id="{9853EF2D-BC99-4482-87BB-CC39A5B862A4}" type="slidenum">
              <a:rPr lang="en-US" altLang="ko-KR"/>
              <a:pPr>
                <a:defRPr/>
              </a:pPr>
              <a:t>‹#›</a:t>
            </a:fld>
            <a:endParaRPr lang="ko-KR" altLang="ko-KR"/>
          </a:p>
        </p:txBody>
      </p:sp>
    </p:spTree>
    <p:extLst>
      <p:ext uri="{BB962C8B-B14F-4D97-AF65-F5344CB8AC3E}">
        <p14:creationId xmlns:p14="http://schemas.microsoft.com/office/powerpoint/2010/main" val="2594601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eaLnBrk="1" latinLnBrk="0" hangingPunct="1">
              <a:defRPr kumimoji="0" lang="ko-KR" sz="2800"/>
            </a:lvl1pPr>
          </a:lstStyle>
          <a:p>
            <a:r>
              <a:rPr lang="ko-KR" altLang="en-US" smtClean="0"/>
              <a:t>마스터 제목 스타일 편집</a:t>
            </a:r>
            <a:endParaRPr/>
          </a:p>
        </p:txBody>
      </p:sp>
      <p:sp>
        <p:nvSpPr>
          <p:cNvPr id="3" name="Date Placeholder 3"/>
          <p:cNvSpPr>
            <a:spLocks noGrp="1"/>
          </p:cNvSpPr>
          <p:nvPr>
            <p:ph type="dt" sz="half" idx="10"/>
          </p:nvPr>
        </p:nvSpPr>
        <p:spPr/>
        <p:txBody>
          <a:bodyPr/>
          <a:lstStyle>
            <a:lvl1pPr>
              <a:defRPr/>
            </a:lvl1pPr>
          </a:lstStyle>
          <a:p>
            <a:pPr>
              <a:defRPr/>
            </a:pPr>
            <a:fld id="{B8816DE7-3259-481A-BD5C-3C01D88BC9A9}" type="datetimeFigureOut">
              <a:rPr lang="ko-KR" altLang="en-US"/>
              <a:pPr>
                <a:defRPr/>
              </a:pPr>
              <a:t>2016-02-10</a:t>
            </a:fld>
            <a:endParaRPr lang="ko-KR" altLang="ko-KR"/>
          </a:p>
        </p:txBody>
      </p:sp>
      <p:sp>
        <p:nvSpPr>
          <p:cNvPr id="4" name="Footer Placeholder 4"/>
          <p:cNvSpPr>
            <a:spLocks noGrp="1"/>
          </p:cNvSpPr>
          <p:nvPr>
            <p:ph type="ftr" sz="quarter" idx="11"/>
          </p:nvPr>
        </p:nvSpPr>
        <p:spPr/>
        <p:txBody>
          <a:bodyPr/>
          <a:lstStyle>
            <a:lvl1pPr>
              <a:defRPr/>
            </a:lvl1pPr>
          </a:lstStyle>
          <a:p>
            <a:pPr>
              <a:defRPr/>
            </a:pPr>
            <a:endParaRPr lang="ko-KR" altLang="ko-KR"/>
          </a:p>
        </p:txBody>
      </p:sp>
      <p:sp>
        <p:nvSpPr>
          <p:cNvPr id="5" name="Slide Number Placeholder 5"/>
          <p:cNvSpPr>
            <a:spLocks noGrp="1"/>
          </p:cNvSpPr>
          <p:nvPr>
            <p:ph type="sldNum" sz="quarter" idx="12"/>
          </p:nvPr>
        </p:nvSpPr>
        <p:spPr/>
        <p:txBody>
          <a:bodyPr/>
          <a:lstStyle>
            <a:lvl1pPr>
              <a:defRPr/>
            </a:lvl1pPr>
          </a:lstStyle>
          <a:p>
            <a:pPr>
              <a:defRPr/>
            </a:pPr>
            <a:fld id="{9053C5FA-C051-4755-952B-D6539DE81994}" type="slidenum">
              <a:rPr lang="en-US" altLang="ko-KR"/>
              <a:pPr>
                <a:defRPr/>
              </a:pPr>
              <a:t>‹#›</a:t>
            </a:fld>
            <a:endParaRPr lang="ko-KR" altLang="ko-KR"/>
          </a:p>
        </p:txBody>
      </p:sp>
    </p:spTree>
    <p:extLst>
      <p:ext uri="{BB962C8B-B14F-4D97-AF65-F5344CB8AC3E}">
        <p14:creationId xmlns:p14="http://schemas.microsoft.com/office/powerpoint/2010/main" val="2306069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660A825-0F0E-4553-A430-AEF834DD601D}" type="datetimeFigureOut">
              <a:rPr lang="ko-KR" altLang="en-US"/>
              <a:pPr>
                <a:defRPr/>
              </a:pPr>
              <a:t>2016-02-10</a:t>
            </a:fld>
            <a:endParaRPr lang="ko-KR" altLang="ko-KR"/>
          </a:p>
        </p:txBody>
      </p:sp>
      <p:sp>
        <p:nvSpPr>
          <p:cNvPr id="3" name="Footer Placeholder 4"/>
          <p:cNvSpPr>
            <a:spLocks noGrp="1"/>
          </p:cNvSpPr>
          <p:nvPr>
            <p:ph type="ftr" sz="quarter" idx="11"/>
          </p:nvPr>
        </p:nvSpPr>
        <p:spPr/>
        <p:txBody>
          <a:bodyPr/>
          <a:lstStyle>
            <a:lvl1pPr>
              <a:defRPr/>
            </a:lvl1pPr>
          </a:lstStyle>
          <a:p>
            <a:pPr>
              <a:defRPr/>
            </a:pPr>
            <a:endParaRPr lang="ko-KR" altLang="ko-KR"/>
          </a:p>
        </p:txBody>
      </p:sp>
      <p:sp>
        <p:nvSpPr>
          <p:cNvPr id="4" name="Slide Number Placeholder 5"/>
          <p:cNvSpPr>
            <a:spLocks noGrp="1"/>
          </p:cNvSpPr>
          <p:nvPr>
            <p:ph type="sldNum" sz="quarter" idx="12"/>
          </p:nvPr>
        </p:nvSpPr>
        <p:spPr/>
        <p:txBody>
          <a:bodyPr/>
          <a:lstStyle>
            <a:lvl1pPr>
              <a:defRPr/>
            </a:lvl1pPr>
          </a:lstStyle>
          <a:p>
            <a:pPr>
              <a:defRPr/>
            </a:pPr>
            <a:fld id="{A6A14C2B-A2F2-4DB7-9512-DDFC74E85CE3}" type="slidenum">
              <a:rPr lang="en-US" altLang="ko-KR"/>
              <a:pPr>
                <a:defRPr/>
              </a:pPr>
              <a:t>‹#›</a:t>
            </a:fld>
            <a:endParaRPr lang="ko-KR" altLang="ko-KR"/>
          </a:p>
        </p:txBody>
      </p:sp>
    </p:spTree>
    <p:extLst>
      <p:ext uri="{BB962C8B-B14F-4D97-AF65-F5344CB8AC3E}">
        <p14:creationId xmlns:p14="http://schemas.microsoft.com/office/powerpoint/2010/main" val="19930817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1113064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내용(캡션 포함)">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eaLnBrk="1" latinLnBrk="0" hangingPunct="1">
              <a:defRPr kumimoji="0" lang="ko-KR" sz="2000" b="1"/>
            </a:lvl1pPr>
          </a:lstStyle>
          <a:p>
            <a:r>
              <a:rPr lang="ko-KR" altLang="en-US" smtClean="0"/>
              <a:t>마스터 제목 스타일 편집</a:t>
            </a:r>
            <a:endParaRPr/>
          </a:p>
        </p:txBody>
      </p:sp>
      <p:sp>
        <p:nvSpPr>
          <p:cNvPr id="3" name="Content Placeholder 2"/>
          <p:cNvSpPr>
            <a:spLocks noGrp="1"/>
          </p:cNvSpPr>
          <p:nvPr>
            <p:ph idx="1"/>
          </p:nvPr>
        </p:nvSpPr>
        <p:spPr>
          <a:xfrm>
            <a:off x="3575050" y="914400"/>
            <a:ext cx="5111750" cy="5211763"/>
          </a:xfrm>
        </p:spPr>
        <p:txBody>
          <a:bodyPr>
            <a:normAutofit/>
          </a:bodyPr>
          <a:lstStyle>
            <a:lvl1pPr eaLnBrk="1" latinLnBrk="0" hangingPunct="1">
              <a:defRPr kumimoji="0" lang="ko-KR" sz="2800"/>
            </a:lvl1pPr>
            <a:lvl2pPr eaLnBrk="1" latinLnBrk="0" hangingPunct="1">
              <a:defRPr kumimoji="0" lang="ko-KR" sz="2400"/>
            </a:lvl2pPr>
            <a:lvl3pPr eaLnBrk="1" latinLnBrk="0" hangingPunct="1">
              <a:defRPr kumimoji="0" lang="ko-KR" sz="2000"/>
            </a:lvl3pPr>
            <a:lvl4pPr eaLnBrk="1" latinLnBrk="0" hangingPunct="1">
              <a:defRPr kumimoji="0" lang="ko-KR" sz="1800"/>
            </a:lvl4pPr>
            <a:lvl5pPr eaLnBrk="1" latinLnBrk="0" hangingPunct="1">
              <a:defRPr kumimoji="0" lang="ko-KR" sz="1800"/>
            </a:lvl5pPr>
            <a:lvl6pPr eaLnBrk="1" latinLnBrk="0" hangingPunct="1">
              <a:defRPr kumimoji="0" lang="ko-KR" sz="2000"/>
            </a:lvl6pPr>
            <a:lvl7pPr eaLnBrk="1" latinLnBrk="0" hangingPunct="1">
              <a:defRPr kumimoji="0" lang="ko-KR" sz="2000"/>
            </a:lvl7pPr>
            <a:lvl8pPr eaLnBrk="1" latinLnBrk="0" hangingPunct="1">
              <a:defRPr kumimoji="0" lang="ko-KR" sz="2000"/>
            </a:lvl8pPr>
            <a:lvl9pPr eaLnBrk="1" latinLnBrk="0" hangingPunct="1">
              <a:defRPr kumimoji="0" lang="ko-K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4" name="Text Placeholder 3"/>
          <p:cNvSpPr>
            <a:spLocks noGrp="1"/>
          </p:cNvSpPr>
          <p:nvPr>
            <p:ph type="body" sz="half" idx="2"/>
          </p:nvPr>
        </p:nvSpPr>
        <p:spPr>
          <a:xfrm>
            <a:off x="457200" y="1752600"/>
            <a:ext cx="3008313" cy="4373563"/>
          </a:xfrm>
        </p:spPr>
        <p:txBody>
          <a:bodyPr/>
          <a:lstStyle>
            <a:lvl1pPr marL="0" indent="0" eaLnBrk="1" latinLnBrk="0" hangingPunct="1">
              <a:buNone/>
              <a:defRPr kumimoji="0" lang="ko-KR" sz="1400"/>
            </a:lvl1pPr>
            <a:lvl2pPr marL="457200" indent="0" eaLnBrk="1" latinLnBrk="0" hangingPunct="1">
              <a:buNone/>
              <a:defRPr kumimoji="0" lang="ko-KR" sz="1200"/>
            </a:lvl2pPr>
            <a:lvl3pPr marL="914400" indent="0" eaLnBrk="1" latinLnBrk="0" hangingPunct="1">
              <a:buNone/>
              <a:defRPr kumimoji="0" lang="ko-KR" sz="1000"/>
            </a:lvl3pPr>
            <a:lvl4pPr marL="1371600" indent="0" eaLnBrk="1" latinLnBrk="0" hangingPunct="1">
              <a:buNone/>
              <a:defRPr kumimoji="0" lang="ko-KR" sz="900"/>
            </a:lvl4pPr>
            <a:lvl5pPr marL="1828800" indent="0" eaLnBrk="1" latinLnBrk="0" hangingPunct="1">
              <a:buNone/>
              <a:defRPr kumimoji="0" lang="ko-KR" sz="900"/>
            </a:lvl5pPr>
            <a:lvl6pPr marL="2286000" indent="0" eaLnBrk="1" latinLnBrk="0" hangingPunct="1">
              <a:buNone/>
              <a:defRPr kumimoji="0" lang="ko-KR" sz="900"/>
            </a:lvl6pPr>
            <a:lvl7pPr marL="2743200" indent="0" eaLnBrk="1" latinLnBrk="0" hangingPunct="1">
              <a:buNone/>
              <a:defRPr kumimoji="0" lang="ko-KR" sz="900"/>
            </a:lvl7pPr>
            <a:lvl8pPr marL="3200400" indent="0" eaLnBrk="1" latinLnBrk="0" hangingPunct="1">
              <a:buNone/>
              <a:defRPr kumimoji="0" lang="ko-KR" sz="900"/>
            </a:lvl8pPr>
            <a:lvl9pPr marL="3657600" indent="0" eaLnBrk="1" latinLnBrk="0" hangingPunct="1">
              <a:buNone/>
              <a:defRPr kumimoji="0" lang="ko-KR" sz="900"/>
            </a:lvl9pPr>
          </a:lstStyle>
          <a:p>
            <a:pPr lvl="0"/>
            <a:r>
              <a:rPr lang="ko-KR" altLang="en-US" smtClean="0"/>
              <a:t>마스터 텍스트 스타일을 편집합니다</a:t>
            </a:r>
          </a:p>
        </p:txBody>
      </p:sp>
      <p:sp>
        <p:nvSpPr>
          <p:cNvPr id="5" name="Date Placeholder 3"/>
          <p:cNvSpPr>
            <a:spLocks noGrp="1"/>
          </p:cNvSpPr>
          <p:nvPr>
            <p:ph type="dt" sz="half" idx="10"/>
          </p:nvPr>
        </p:nvSpPr>
        <p:spPr/>
        <p:txBody>
          <a:bodyPr/>
          <a:lstStyle>
            <a:lvl1pPr>
              <a:defRPr/>
            </a:lvl1pPr>
          </a:lstStyle>
          <a:p>
            <a:pPr>
              <a:defRPr/>
            </a:pPr>
            <a:fld id="{469147DB-F3F1-4ABA-85BB-52AF14F50109}" type="datetimeFigureOut">
              <a:rPr lang="ko-KR" altLang="en-US"/>
              <a:pPr>
                <a:defRPr/>
              </a:pPr>
              <a:t>2016-02-10</a:t>
            </a:fld>
            <a:endParaRPr lang="ko-KR" altLang="ko-KR"/>
          </a:p>
        </p:txBody>
      </p:sp>
      <p:sp>
        <p:nvSpPr>
          <p:cNvPr id="6" name="Footer Placeholder 4"/>
          <p:cNvSpPr>
            <a:spLocks noGrp="1"/>
          </p:cNvSpPr>
          <p:nvPr>
            <p:ph type="ftr" sz="quarter" idx="11"/>
          </p:nvPr>
        </p:nvSpPr>
        <p:spPr/>
        <p:txBody>
          <a:bodyPr/>
          <a:lstStyle>
            <a:lvl1pPr>
              <a:defRPr/>
            </a:lvl1pPr>
          </a:lstStyle>
          <a:p>
            <a:pPr>
              <a:defRPr/>
            </a:pP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01E165C3-3386-40D2-8E3B-7333AE572692}" type="slidenum">
              <a:rPr lang="en-US" altLang="ko-KR"/>
              <a:pPr>
                <a:defRPr/>
              </a:pPr>
              <a:t>‹#›</a:t>
            </a:fld>
            <a:endParaRPr lang="ko-KR" altLang="ko-KR"/>
          </a:p>
        </p:txBody>
      </p:sp>
    </p:spTree>
    <p:extLst>
      <p:ext uri="{BB962C8B-B14F-4D97-AF65-F5344CB8AC3E}">
        <p14:creationId xmlns:p14="http://schemas.microsoft.com/office/powerpoint/2010/main" val="4060521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그림(캡션 포함)">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eaLnBrk="1" latinLnBrk="0" hangingPunct="1">
              <a:defRPr kumimoji="0" lang="ko-KR" sz="2000" b="1"/>
            </a:lvl1pPr>
          </a:lstStyle>
          <a:p>
            <a:r>
              <a:rPr lang="ko-KR" altLang="en-US" smtClean="0"/>
              <a:t>마스터 제목 스타일 편집</a:t>
            </a:r>
            <a:endParaRP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eaLnBrk="1" latinLnBrk="0" hangingPunct="1">
              <a:buNone/>
              <a:defRPr kumimoji="0" lang="ko-KR" sz="3200"/>
            </a:lvl1pPr>
            <a:lvl2pPr marL="457200" indent="0" eaLnBrk="1" latinLnBrk="0" hangingPunct="1">
              <a:buNone/>
              <a:defRPr kumimoji="0" lang="ko-KR" sz="2800"/>
            </a:lvl2pPr>
            <a:lvl3pPr marL="914400" indent="0" eaLnBrk="1" latinLnBrk="0" hangingPunct="1">
              <a:buNone/>
              <a:defRPr kumimoji="0" lang="ko-KR" sz="2400"/>
            </a:lvl3pPr>
            <a:lvl4pPr marL="1371600" indent="0" eaLnBrk="1" latinLnBrk="0" hangingPunct="1">
              <a:buNone/>
              <a:defRPr kumimoji="0" lang="ko-KR" sz="2000"/>
            </a:lvl4pPr>
            <a:lvl5pPr marL="1828800" indent="0" eaLnBrk="1" latinLnBrk="0" hangingPunct="1">
              <a:buNone/>
              <a:defRPr kumimoji="0" lang="ko-KR" sz="2000"/>
            </a:lvl5pPr>
            <a:lvl6pPr marL="2286000" indent="0" eaLnBrk="1" latinLnBrk="0" hangingPunct="1">
              <a:buNone/>
              <a:defRPr kumimoji="0" lang="ko-KR" sz="2000"/>
            </a:lvl6pPr>
            <a:lvl7pPr marL="2743200" indent="0" eaLnBrk="1" latinLnBrk="0" hangingPunct="1">
              <a:buNone/>
              <a:defRPr kumimoji="0" lang="ko-KR" sz="2000"/>
            </a:lvl7pPr>
            <a:lvl8pPr marL="3200400" indent="0" eaLnBrk="1" latinLnBrk="0" hangingPunct="1">
              <a:buNone/>
              <a:defRPr kumimoji="0" lang="ko-KR" sz="2000"/>
            </a:lvl8pPr>
            <a:lvl9pPr marL="3657600" indent="0" eaLnBrk="1" latinLnBrk="0" hangingPunct="1">
              <a:buNone/>
              <a:defRPr kumimoji="0" lang="ko-KR" sz="2000"/>
            </a:lvl9pPr>
          </a:lstStyle>
          <a:p>
            <a:pPr lvl="0"/>
            <a:r>
              <a:rPr lang="ko-KR" altLang="en-US" noProof="0" smtClean="0"/>
              <a:t>그림을 추가하려면 아이콘을 클릭하십시오</a:t>
            </a:r>
            <a:endParaRPr lang="ko-KR" noProof="0"/>
          </a:p>
        </p:txBody>
      </p:sp>
      <p:sp>
        <p:nvSpPr>
          <p:cNvPr id="4" name="Text Placeholder 3"/>
          <p:cNvSpPr>
            <a:spLocks noGrp="1"/>
          </p:cNvSpPr>
          <p:nvPr>
            <p:ph type="body" sz="half" idx="2"/>
          </p:nvPr>
        </p:nvSpPr>
        <p:spPr>
          <a:xfrm>
            <a:off x="1792288" y="5367338"/>
            <a:ext cx="5486400" cy="804862"/>
          </a:xfrm>
        </p:spPr>
        <p:txBody>
          <a:bodyPr/>
          <a:lstStyle>
            <a:lvl1pPr marL="0" indent="0" eaLnBrk="1" latinLnBrk="0" hangingPunct="1">
              <a:buNone/>
              <a:defRPr kumimoji="0" lang="ko-KR" sz="1400"/>
            </a:lvl1pPr>
            <a:lvl2pPr marL="457200" indent="0" eaLnBrk="1" latinLnBrk="0" hangingPunct="1">
              <a:buNone/>
              <a:defRPr kumimoji="0" lang="ko-KR" sz="1200"/>
            </a:lvl2pPr>
            <a:lvl3pPr marL="914400" indent="0" eaLnBrk="1" latinLnBrk="0" hangingPunct="1">
              <a:buNone/>
              <a:defRPr kumimoji="0" lang="ko-KR" sz="1000"/>
            </a:lvl3pPr>
            <a:lvl4pPr marL="1371600" indent="0" eaLnBrk="1" latinLnBrk="0" hangingPunct="1">
              <a:buNone/>
              <a:defRPr kumimoji="0" lang="ko-KR" sz="900"/>
            </a:lvl4pPr>
            <a:lvl5pPr marL="1828800" indent="0" eaLnBrk="1" latinLnBrk="0" hangingPunct="1">
              <a:buNone/>
              <a:defRPr kumimoji="0" lang="ko-KR" sz="900"/>
            </a:lvl5pPr>
            <a:lvl6pPr marL="2286000" indent="0" eaLnBrk="1" latinLnBrk="0" hangingPunct="1">
              <a:buNone/>
              <a:defRPr kumimoji="0" lang="ko-KR" sz="900"/>
            </a:lvl6pPr>
            <a:lvl7pPr marL="2743200" indent="0" eaLnBrk="1" latinLnBrk="0" hangingPunct="1">
              <a:buNone/>
              <a:defRPr kumimoji="0" lang="ko-KR" sz="900"/>
            </a:lvl7pPr>
            <a:lvl8pPr marL="3200400" indent="0" eaLnBrk="1" latinLnBrk="0" hangingPunct="1">
              <a:buNone/>
              <a:defRPr kumimoji="0" lang="ko-KR" sz="900"/>
            </a:lvl8pPr>
            <a:lvl9pPr marL="3657600" indent="0" eaLnBrk="1" latinLnBrk="0" hangingPunct="1">
              <a:buNone/>
              <a:defRPr kumimoji="0" lang="ko-KR" sz="900"/>
            </a:lvl9pPr>
          </a:lstStyle>
          <a:p>
            <a:pPr lvl="0"/>
            <a:r>
              <a:rPr lang="ko-KR" altLang="en-US" smtClean="0"/>
              <a:t>마스터 텍스트 스타일을 편집합니다</a:t>
            </a:r>
          </a:p>
        </p:txBody>
      </p:sp>
      <p:sp>
        <p:nvSpPr>
          <p:cNvPr id="5" name="Date Placeholder 3"/>
          <p:cNvSpPr>
            <a:spLocks noGrp="1"/>
          </p:cNvSpPr>
          <p:nvPr>
            <p:ph type="dt" sz="half" idx="10"/>
          </p:nvPr>
        </p:nvSpPr>
        <p:spPr/>
        <p:txBody>
          <a:bodyPr/>
          <a:lstStyle>
            <a:lvl1pPr>
              <a:defRPr/>
            </a:lvl1pPr>
          </a:lstStyle>
          <a:p>
            <a:pPr>
              <a:defRPr/>
            </a:pPr>
            <a:fld id="{9587B312-8353-4A1D-BB3E-E56991416726}" type="datetimeFigureOut">
              <a:rPr lang="ko-KR" altLang="en-US"/>
              <a:pPr>
                <a:defRPr/>
              </a:pPr>
              <a:t>2016-02-10</a:t>
            </a:fld>
            <a:endParaRPr lang="ko-KR" altLang="ko-KR"/>
          </a:p>
        </p:txBody>
      </p:sp>
      <p:sp>
        <p:nvSpPr>
          <p:cNvPr id="6" name="Footer Placeholder 4"/>
          <p:cNvSpPr>
            <a:spLocks noGrp="1"/>
          </p:cNvSpPr>
          <p:nvPr>
            <p:ph type="ftr" sz="quarter" idx="11"/>
          </p:nvPr>
        </p:nvSpPr>
        <p:spPr/>
        <p:txBody>
          <a:bodyPr/>
          <a:lstStyle>
            <a:lvl1pPr>
              <a:defRPr/>
            </a:lvl1pPr>
          </a:lstStyle>
          <a:p>
            <a:pPr>
              <a:defRPr/>
            </a:pPr>
            <a:endParaRPr lang="ko-KR" altLang="ko-KR"/>
          </a:p>
        </p:txBody>
      </p:sp>
      <p:sp>
        <p:nvSpPr>
          <p:cNvPr id="7" name="Slide Number Placeholder 5"/>
          <p:cNvSpPr>
            <a:spLocks noGrp="1"/>
          </p:cNvSpPr>
          <p:nvPr>
            <p:ph type="sldNum" sz="quarter" idx="12"/>
          </p:nvPr>
        </p:nvSpPr>
        <p:spPr/>
        <p:txBody>
          <a:bodyPr/>
          <a:lstStyle>
            <a:lvl1pPr>
              <a:defRPr/>
            </a:lvl1pPr>
          </a:lstStyle>
          <a:p>
            <a:pPr>
              <a:defRPr/>
            </a:pPr>
            <a:fld id="{BAB44630-B4ED-44D9-976E-386D503E5111}" type="slidenum">
              <a:rPr lang="en-US" altLang="ko-KR"/>
              <a:pPr>
                <a:defRPr/>
              </a:pPr>
              <a:t>‹#›</a:t>
            </a:fld>
            <a:endParaRPr lang="ko-KR" altLang="ko-KR"/>
          </a:p>
        </p:txBody>
      </p:sp>
    </p:spTree>
    <p:extLst>
      <p:ext uri="{BB962C8B-B14F-4D97-AF65-F5344CB8AC3E}">
        <p14:creationId xmlns:p14="http://schemas.microsoft.com/office/powerpoint/2010/main" val="36660603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4" name="Date Placeholder 3"/>
          <p:cNvSpPr>
            <a:spLocks noGrp="1"/>
          </p:cNvSpPr>
          <p:nvPr>
            <p:ph type="dt" sz="half" idx="10"/>
          </p:nvPr>
        </p:nvSpPr>
        <p:spPr/>
        <p:txBody>
          <a:bodyPr/>
          <a:lstStyle>
            <a:lvl1pPr>
              <a:defRPr/>
            </a:lvl1pPr>
          </a:lstStyle>
          <a:p>
            <a:pPr>
              <a:defRPr/>
            </a:pPr>
            <a:fld id="{D0733097-3CDD-4C6E-8A9A-E9300BBCDF87}" type="datetimeFigureOut">
              <a:rPr lang="ko-KR" altLang="en-US"/>
              <a:pPr>
                <a:defRPr/>
              </a:pPr>
              <a:t>2016-02-10</a:t>
            </a:fld>
            <a:endParaRPr lang="ko-KR"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940C4847-6BD6-479D-9F2C-98B9AB9C5F7C}" type="slidenum">
              <a:rPr lang="en-US" altLang="ko-KR"/>
              <a:pPr>
                <a:defRPr/>
              </a:pPr>
              <a:t>‹#›</a:t>
            </a:fld>
            <a:endParaRPr lang="ko-KR" altLang="ko-KR"/>
          </a:p>
        </p:txBody>
      </p:sp>
    </p:spTree>
    <p:extLst>
      <p:ext uri="{BB962C8B-B14F-4D97-AF65-F5344CB8AC3E}">
        <p14:creationId xmlns:p14="http://schemas.microsoft.com/office/powerpoint/2010/main" val="501416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r>
              <a:rPr lang="ko-KR" altLang="en-US" smtClean="0"/>
              <a:t>마스터 제목 스타일 편집</a:t>
            </a:r>
            <a:endParaRPr/>
          </a:p>
        </p:txBody>
      </p:sp>
      <p:sp>
        <p:nvSpPr>
          <p:cNvPr id="3" name="Vertical Text Placeholder 2"/>
          <p:cNvSpPr>
            <a:spLocks noGrp="1"/>
          </p:cNvSpPr>
          <p:nvPr>
            <p:ph type="body" orient="vert" idx="1"/>
          </p:nvPr>
        </p:nvSpPr>
        <p:spPr>
          <a:xfrm>
            <a:off x="457200" y="914400"/>
            <a:ext cx="6019800" cy="5211763"/>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a:p>
        </p:txBody>
      </p:sp>
      <p:sp>
        <p:nvSpPr>
          <p:cNvPr id="4" name="Date Placeholder 3"/>
          <p:cNvSpPr>
            <a:spLocks noGrp="1"/>
          </p:cNvSpPr>
          <p:nvPr>
            <p:ph type="dt" sz="half" idx="10"/>
          </p:nvPr>
        </p:nvSpPr>
        <p:spPr/>
        <p:txBody>
          <a:bodyPr/>
          <a:lstStyle>
            <a:lvl1pPr>
              <a:defRPr/>
            </a:lvl1pPr>
          </a:lstStyle>
          <a:p>
            <a:pPr>
              <a:defRPr/>
            </a:pPr>
            <a:fld id="{2DEE088A-F589-4704-A72E-FA0E90F55A41}" type="datetimeFigureOut">
              <a:rPr lang="ko-KR" altLang="en-US"/>
              <a:pPr>
                <a:defRPr/>
              </a:pPr>
              <a:t>2016-02-10</a:t>
            </a:fld>
            <a:endParaRPr lang="ko-KR" altLang="ko-KR"/>
          </a:p>
        </p:txBody>
      </p:sp>
      <p:sp>
        <p:nvSpPr>
          <p:cNvPr id="5" name="Footer Placeholder 4"/>
          <p:cNvSpPr>
            <a:spLocks noGrp="1"/>
          </p:cNvSpPr>
          <p:nvPr>
            <p:ph type="ftr" sz="quarter" idx="11"/>
          </p:nvPr>
        </p:nvSpPr>
        <p:spPr/>
        <p:txBody>
          <a:bodyPr/>
          <a:lstStyle>
            <a:lvl1pPr>
              <a:defRPr/>
            </a:lvl1pPr>
          </a:lstStyle>
          <a:p>
            <a:pPr>
              <a:defRPr/>
            </a:pPr>
            <a:endParaRPr lang="ko-KR" altLang="ko-KR"/>
          </a:p>
        </p:txBody>
      </p:sp>
      <p:sp>
        <p:nvSpPr>
          <p:cNvPr id="6" name="Slide Number Placeholder 5"/>
          <p:cNvSpPr>
            <a:spLocks noGrp="1"/>
          </p:cNvSpPr>
          <p:nvPr>
            <p:ph type="sldNum" sz="quarter" idx="12"/>
          </p:nvPr>
        </p:nvSpPr>
        <p:spPr/>
        <p:txBody>
          <a:bodyPr/>
          <a:lstStyle>
            <a:lvl1pPr>
              <a:defRPr/>
            </a:lvl1pPr>
          </a:lstStyle>
          <a:p>
            <a:pPr>
              <a:defRPr/>
            </a:pPr>
            <a:fld id="{682E829F-1BDB-414F-B60B-780D74096D48}" type="slidenum">
              <a:rPr lang="en-US" altLang="ko-KR"/>
              <a:pPr>
                <a:defRPr/>
              </a:pPr>
              <a:t>‹#›</a:t>
            </a:fld>
            <a:endParaRPr lang="ko-KR" altLang="ko-KR"/>
          </a:p>
        </p:txBody>
      </p:sp>
    </p:spTree>
    <p:extLst>
      <p:ext uri="{BB962C8B-B14F-4D97-AF65-F5344CB8AC3E}">
        <p14:creationId xmlns:p14="http://schemas.microsoft.com/office/powerpoint/2010/main" val="1027777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25351373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2002937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3103805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2717136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2744600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261052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1876905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407331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1437999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3117471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32988524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6643338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7"/>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8A29BCE5-7056-4FA5-BE71-895D7891CCAC}"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2644533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4DFC1BAB-5A83-4B45-9F6A-0E4042F4982C}"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3455359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B735A733-58DA-4B30-A26A-8F45D2C2BB30}"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132529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D3C4B2AE-7D7C-4BEE-B936-9B192020ED0F}"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15671823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89652B5F-3888-46F6-8C36-8F4127C989D6}"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2289155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9599236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7A708CAD-0D85-40E8-B794-07A037107124}"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2564417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70BD026D-C9CA-492E-8449-00D5B46A3A77}"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2446937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A5E956B5-DD4D-4C1F-B59D-DA137D6F385E}"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42464947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10DD817D-BEE2-4E51-9DB2-49FEF45DF65D}"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2151683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FEDCEF00-31E5-46FE-AA82-C776371C69B9}"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4197719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defRPr/>
            </a:pPr>
            <a:endParaRPr kumimoji="1"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defRPr/>
            </a:pPr>
            <a:fld id="{72804D86-11D5-494D-A747-B21FBD473665}" type="slidenum">
              <a:rPr kumimoji="1" lang="en-US" altLang="zh-CN" smtClean="0">
                <a:solidFill>
                  <a:srgbClr val="000000"/>
                </a:solidFill>
              </a:rPr>
              <a:pPr defTabSz="685800" fontAlgn="base">
                <a:spcBef>
                  <a:spcPct val="0"/>
                </a:spcBef>
                <a:spcAft>
                  <a:spcPct val="0"/>
                </a:spcAft>
                <a:defRPr/>
              </a:pPr>
              <a:t>‹#›</a:t>
            </a:fld>
            <a:endParaRPr kumimoji="1" lang="en-US" altLang="zh-CN">
              <a:solidFill>
                <a:srgbClr val="000000"/>
              </a:solidFill>
            </a:endParaRPr>
          </a:p>
        </p:txBody>
      </p:sp>
    </p:spTree>
    <p:extLst>
      <p:ext uri="{BB962C8B-B14F-4D97-AF65-F5344CB8AC3E}">
        <p14:creationId xmlns:p14="http://schemas.microsoft.com/office/powerpoint/2010/main" val="40891344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12028056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182682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10483623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380826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9287870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18135872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7401489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1872987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2993674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36334753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30232054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3615790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4238119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2496157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A33A23B-99DA-4870-9F07-3D45606552B0}" type="datetimeFigureOut">
              <a:rPr lang="ko-KR" altLang="en-US" smtClean="0"/>
              <a:t>2016-02-10</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67699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9.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33A23B-99DA-4870-9F07-3D45606552B0}" type="datetimeFigureOut">
              <a:rPr lang="ko-KR" altLang="en-US" smtClean="0"/>
              <a:t>2016-02-10</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E5A71-DFFF-469E-85A0-9E3618E5333A}" type="slidenum">
              <a:rPr lang="ko-KR" altLang="en-US" smtClean="0"/>
              <a:t>‹#›</a:t>
            </a:fld>
            <a:endParaRPr lang="ko-KR" altLang="en-US"/>
          </a:p>
        </p:txBody>
      </p:sp>
    </p:spTree>
    <p:extLst>
      <p:ext uri="{BB962C8B-B14F-4D97-AF65-F5344CB8AC3E}">
        <p14:creationId xmlns:p14="http://schemas.microsoft.com/office/powerpoint/2010/main" val="34162983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6446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ko-KR" smtClean="0"/>
              <a:t>Cliquez pour éditer le format du texte-titre</a:t>
            </a:r>
          </a:p>
        </p:txBody>
      </p:sp>
      <p:sp>
        <p:nvSpPr>
          <p:cNvPr id="1027" name="Rectangle 2"/>
          <p:cNvSpPr>
            <a:spLocks noGrp="1" noChangeArrowheads="1"/>
          </p:cNvSpPr>
          <p:nvPr>
            <p:ph type="body" idx="1"/>
          </p:nvPr>
        </p:nvSpPr>
        <p:spPr bwMode="auto">
          <a:xfrm>
            <a:off x="685800" y="1981200"/>
            <a:ext cx="7764463" cy="422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ko-KR" smtClean="0"/>
              <a:t>Cliquez pour éditer le format du plan de texte</a:t>
            </a:r>
          </a:p>
          <a:p>
            <a:pPr lvl="1"/>
            <a:r>
              <a:rPr lang="en-GB" altLang="ko-KR" smtClean="0"/>
              <a:t>Second niveau de plan</a:t>
            </a:r>
          </a:p>
          <a:p>
            <a:pPr lvl="2"/>
            <a:r>
              <a:rPr lang="en-GB" altLang="ko-KR" smtClean="0"/>
              <a:t>Troisième niveau de plan</a:t>
            </a:r>
          </a:p>
          <a:p>
            <a:pPr lvl="3"/>
            <a:r>
              <a:rPr lang="en-GB" altLang="ko-KR" smtClean="0"/>
              <a:t>Quatrième niveau de plan</a:t>
            </a:r>
          </a:p>
          <a:p>
            <a:pPr lvl="4"/>
            <a:r>
              <a:rPr lang="en-GB" altLang="ko-KR" smtClean="0"/>
              <a:t>Cinquième niveau de plan</a:t>
            </a:r>
          </a:p>
          <a:p>
            <a:pPr lvl="4"/>
            <a:r>
              <a:rPr lang="en-GB" altLang="ko-KR" smtClean="0"/>
              <a:t>Sixième niveau de plan</a:t>
            </a:r>
          </a:p>
          <a:p>
            <a:pPr lvl="4"/>
            <a:r>
              <a:rPr lang="en-GB" altLang="ko-KR" smtClean="0"/>
              <a:t>Septième niveau de plan</a:t>
            </a:r>
          </a:p>
          <a:p>
            <a:pPr lvl="4"/>
            <a:r>
              <a:rPr lang="en-GB" altLang="ko-KR" smtClean="0"/>
              <a:t>Huitième niveau de plan</a:t>
            </a:r>
          </a:p>
          <a:p>
            <a:pPr lvl="4"/>
            <a:r>
              <a:rPr lang="en-GB" altLang="ko-KR" smtClean="0"/>
              <a:t>Neuvième niveau de plan</a:t>
            </a:r>
          </a:p>
        </p:txBody>
      </p:sp>
      <p:sp>
        <p:nvSpPr>
          <p:cNvPr id="1028" name="Text Box 3"/>
          <p:cNvSpPr txBox="1">
            <a:spLocks noChangeArrowheads="1"/>
          </p:cNvSpPr>
          <p:nvPr/>
        </p:nvSpPr>
        <p:spPr bwMode="auto">
          <a:xfrm>
            <a:off x="685800" y="6248400"/>
            <a:ext cx="1905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latinLnBrk="0" hangingPunct="0">
              <a:spcBef>
                <a:spcPct val="0"/>
              </a:spcBef>
              <a:spcAft>
                <a:spcPct val="0"/>
              </a:spcAft>
              <a:buClr>
                <a:srgbClr val="000000"/>
              </a:buClr>
              <a:buSzPct val="100000"/>
              <a:buFont typeface="Times New Roman" pitchFamily="18" charset="0"/>
              <a:buNone/>
            </a:pPr>
            <a:endParaRPr lang="ko-KR" altLang="en-US" sz="2400" b="1">
              <a:solidFill>
                <a:srgbClr val="FFFFFF"/>
              </a:solidFill>
            </a:endParaRPr>
          </a:p>
        </p:txBody>
      </p:sp>
      <p:sp>
        <p:nvSpPr>
          <p:cNvPr id="1029" name="Text Box 4"/>
          <p:cNvSpPr txBox="1">
            <a:spLocks noChangeArrowheads="1"/>
          </p:cNvSpPr>
          <p:nvPr/>
        </p:nvSpPr>
        <p:spPr bwMode="auto">
          <a:xfrm>
            <a:off x="3124200" y="6248400"/>
            <a:ext cx="28956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latinLnBrk="0" hangingPunct="0">
              <a:spcBef>
                <a:spcPct val="0"/>
              </a:spcBef>
              <a:spcAft>
                <a:spcPct val="0"/>
              </a:spcAft>
              <a:buClr>
                <a:srgbClr val="000000"/>
              </a:buClr>
              <a:buSzPct val="100000"/>
              <a:buFont typeface="Times New Roman" pitchFamily="18" charset="0"/>
              <a:buNone/>
            </a:pPr>
            <a:endParaRPr lang="ko-KR" altLang="en-US" sz="2400" b="1">
              <a:solidFill>
                <a:srgbClr val="FFFFFF"/>
              </a:solidFill>
            </a:endParaRPr>
          </a:p>
        </p:txBody>
      </p:sp>
      <p:sp>
        <p:nvSpPr>
          <p:cNvPr id="2" name="Rectangle 5"/>
          <p:cNvSpPr>
            <a:spLocks noGrp="1" noChangeArrowheads="1"/>
          </p:cNvSpPr>
          <p:nvPr>
            <p:ph type="sldNum"/>
          </p:nvPr>
        </p:nvSpPr>
        <p:spPr bwMode="auto">
          <a:xfrm>
            <a:off x="6553200" y="6248400"/>
            <a:ext cx="1897063"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b="0" smtClean="0">
                <a:solidFill>
                  <a:srgbClr val="000000"/>
                </a:solidFill>
              </a:defRPr>
            </a:lvl1pPr>
          </a:lstStyle>
          <a:p>
            <a:pPr defTabSz="449263" eaLnBrk="0" fontAlgn="base" latinLnBrk="0" hangingPunct="0">
              <a:spcBef>
                <a:spcPct val="0"/>
              </a:spcBef>
              <a:spcAft>
                <a:spcPct val="0"/>
              </a:spcAft>
              <a:buSzPct val="100000"/>
              <a:defRPr/>
            </a:pPr>
            <a:fld id="{EA2ED17C-5CE9-4D0B-965E-B2A09345373D}" type="slidenum">
              <a:rPr lang="en-US" sz="2400"/>
              <a:pPr defTabSz="449263" eaLnBrk="0" fontAlgn="base" latinLnBrk="0" hangingPunct="0">
                <a:spcBef>
                  <a:spcPct val="0"/>
                </a:spcBef>
                <a:spcAft>
                  <a:spcPct val="0"/>
                </a:spcAft>
                <a:buSzPct val="100000"/>
                <a:defRPr/>
              </a:pPr>
              <a:t>‹#›</a:t>
            </a:fld>
            <a:endParaRPr lang="en-US" sz="2400"/>
          </a:p>
        </p:txBody>
      </p:sp>
      <p:pic>
        <p:nvPicPr>
          <p:cNvPr id="1031"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6986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144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ko-KR" altLang="en-US" smtClean="0"/>
              <a:t>마스터 제목 스타일 편집</a:t>
            </a:r>
            <a:endParaRPr lang="en-US" smtClean="0"/>
          </a:p>
        </p:txBody>
      </p:sp>
      <p:sp>
        <p:nvSpPr>
          <p:cNvPr id="1027" name="Text Placeholder 2"/>
          <p:cNvSpPr>
            <a:spLocks noGrp="1"/>
          </p:cNvSpPr>
          <p:nvPr>
            <p:ph type="body" idx="1"/>
          </p:nvPr>
        </p:nvSpPr>
        <p:spPr bwMode="auto">
          <a:xfrm>
            <a:off x="457200" y="1828800"/>
            <a:ext cx="8229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latinLnBrk="0">
              <a:defRPr kumimoji="0" sz="1200">
                <a:solidFill>
                  <a:srgbClr val="898989"/>
                </a:solidFill>
                <a:ea typeface="바탕" pitchFamily="18" charset="-127"/>
              </a:defRPr>
            </a:lvl1pPr>
          </a:lstStyle>
          <a:p>
            <a:pPr fontAlgn="base">
              <a:spcBef>
                <a:spcPct val="0"/>
              </a:spcBef>
              <a:spcAft>
                <a:spcPct val="0"/>
              </a:spcAft>
              <a:defRPr/>
            </a:pPr>
            <a:fld id="{5919E2E6-A5D3-4D57-8DAD-5B27D2FD9D04}" type="datetimeFigureOut">
              <a:rPr lang="ko-KR" altLang="en-US"/>
              <a:pPr fontAlgn="base">
                <a:spcBef>
                  <a:spcPct val="0"/>
                </a:spcBef>
                <a:spcAft>
                  <a:spcPct val="0"/>
                </a:spcAft>
                <a:defRPr/>
              </a:pPr>
              <a:t>2016-02-10</a:t>
            </a:fld>
            <a:endParaRPr lang="ko-KR" altLang="ko-K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latinLnBrk="0">
              <a:defRPr kumimoji="0" sz="1200">
                <a:solidFill>
                  <a:srgbClr val="898989"/>
                </a:solidFill>
                <a:ea typeface="바탕" pitchFamily="18" charset="-127"/>
              </a:defRPr>
            </a:lvl1pPr>
          </a:lstStyle>
          <a:p>
            <a:pPr fontAlgn="base">
              <a:spcBef>
                <a:spcPct val="0"/>
              </a:spcBef>
              <a:spcAft>
                <a:spcPct val="0"/>
              </a:spcAft>
              <a:defRPr/>
            </a:pPr>
            <a:endParaRPr lang="ko-KR" altLang="ko-K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latinLnBrk="0">
              <a:defRPr kumimoji="0" sz="1200">
                <a:solidFill>
                  <a:srgbClr val="898989"/>
                </a:solidFill>
                <a:ea typeface="바탕" pitchFamily="18" charset="-127"/>
              </a:defRPr>
            </a:lvl1pPr>
          </a:lstStyle>
          <a:p>
            <a:pPr fontAlgn="base">
              <a:spcBef>
                <a:spcPct val="0"/>
              </a:spcBef>
              <a:spcAft>
                <a:spcPct val="0"/>
              </a:spcAft>
              <a:defRPr/>
            </a:pPr>
            <a:fld id="{57B2C71F-8232-45F9-89A7-882A1DE7BF99}" type="slidenum">
              <a:rPr lang="en-US" altLang="ko-KR"/>
              <a:pPr fontAlgn="base">
                <a:spcBef>
                  <a:spcPct val="0"/>
                </a:spcBef>
                <a:spcAft>
                  <a:spcPct val="0"/>
                </a:spcAft>
                <a:defRPr/>
              </a:pPr>
              <a:t>‹#›</a:t>
            </a:fld>
            <a:endParaRPr lang="ko-KR" altLang="ko-KR"/>
          </a:p>
        </p:txBody>
      </p:sp>
      <p:pic>
        <p:nvPicPr>
          <p:cNvPr id="1031" name="Picture 6"/>
          <p:cNvPicPr>
            <a:picLocks noChangeAspect="1"/>
          </p:cNvPicPr>
          <p:nvPr/>
        </p:nvPicPr>
        <p:blipFill>
          <a:blip r:embed="rId13">
            <a:extLst>
              <a:ext uri="{28A0092B-C50C-407E-A947-70E740481C1C}">
                <a14:useLocalDpi xmlns:a14="http://schemas.microsoft.com/office/drawing/2010/main" val="0"/>
              </a:ext>
            </a:extLst>
          </a:blip>
          <a:srcRect l="-143"/>
          <a:stretch>
            <a:fillRect/>
          </a:stretch>
        </p:blipFill>
        <p:spPr bwMode="auto">
          <a:xfrm>
            <a:off x="-12700" y="0"/>
            <a:ext cx="91567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422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rtl="0" eaLnBrk="0" fontAlgn="base" latinLnBrk="1" hangingPunct="0">
        <a:spcBef>
          <a:spcPct val="0"/>
        </a:spcBef>
        <a:spcAft>
          <a:spcPct val="0"/>
        </a:spcAft>
        <a:defRPr lang="ko-KR" sz="2800" kern="1200">
          <a:solidFill>
            <a:schemeClr val="tx1"/>
          </a:solidFill>
          <a:latin typeface="+mj-lt"/>
          <a:ea typeface="+mj-ea"/>
          <a:cs typeface="+mj-cs"/>
        </a:defRPr>
      </a:lvl1pPr>
      <a:lvl2pPr algn="l" rtl="0" eaLnBrk="0" fontAlgn="base" latinLnBrk="1" hangingPunct="0">
        <a:spcBef>
          <a:spcPct val="0"/>
        </a:spcBef>
        <a:spcAft>
          <a:spcPct val="0"/>
        </a:spcAft>
        <a:defRPr sz="2800">
          <a:solidFill>
            <a:schemeClr val="tx1"/>
          </a:solidFill>
          <a:latin typeface="Georgia" pitchFamily="18" charset="0"/>
          <a:ea typeface="돋움" pitchFamily="50" charset="-127"/>
        </a:defRPr>
      </a:lvl2pPr>
      <a:lvl3pPr algn="l" rtl="0" eaLnBrk="0" fontAlgn="base" latinLnBrk="1" hangingPunct="0">
        <a:spcBef>
          <a:spcPct val="0"/>
        </a:spcBef>
        <a:spcAft>
          <a:spcPct val="0"/>
        </a:spcAft>
        <a:defRPr sz="2800">
          <a:solidFill>
            <a:schemeClr val="tx1"/>
          </a:solidFill>
          <a:latin typeface="Georgia" pitchFamily="18" charset="0"/>
          <a:ea typeface="돋움" pitchFamily="50" charset="-127"/>
        </a:defRPr>
      </a:lvl3pPr>
      <a:lvl4pPr algn="l" rtl="0" eaLnBrk="0" fontAlgn="base" latinLnBrk="1" hangingPunct="0">
        <a:spcBef>
          <a:spcPct val="0"/>
        </a:spcBef>
        <a:spcAft>
          <a:spcPct val="0"/>
        </a:spcAft>
        <a:defRPr sz="2800">
          <a:solidFill>
            <a:schemeClr val="tx1"/>
          </a:solidFill>
          <a:latin typeface="Georgia" pitchFamily="18" charset="0"/>
          <a:ea typeface="돋움" pitchFamily="50" charset="-127"/>
        </a:defRPr>
      </a:lvl4pPr>
      <a:lvl5pPr algn="l" rtl="0" eaLnBrk="0" fontAlgn="base" latinLnBrk="1" hangingPunct="0">
        <a:spcBef>
          <a:spcPct val="0"/>
        </a:spcBef>
        <a:spcAft>
          <a:spcPct val="0"/>
        </a:spcAft>
        <a:defRPr sz="2800">
          <a:solidFill>
            <a:schemeClr val="tx1"/>
          </a:solidFill>
          <a:latin typeface="Georgia" pitchFamily="18" charset="0"/>
          <a:ea typeface="돋움" pitchFamily="50" charset="-127"/>
        </a:defRPr>
      </a:lvl5pPr>
      <a:lvl6pPr marL="457200" algn="l" rtl="0" fontAlgn="base" latinLnBrk="1">
        <a:spcBef>
          <a:spcPct val="0"/>
        </a:spcBef>
        <a:spcAft>
          <a:spcPct val="0"/>
        </a:spcAft>
        <a:defRPr sz="2800">
          <a:solidFill>
            <a:schemeClr val="tx1"/>
          </a:solidFill>
          <a:latin typeface="Georgia" pitchFamily="18" charset="0"/>
          <a:ea typeface="돋움" pitchFamily="50" charset="-127"/>
        </a:defRPr>
      </a:lvl6pPr>
      <a:lvl7pPr marL="914400" algn="l" rtl="0" fontAlgn="base" latinLnBrk="1">
        <a:spcBef>
          <a:spcPct val="0"/>
        </a:spcBef>
        <a:spcAft>
          <a:spcPct val="0"/>
        </a:spcAft>
        <a:defRPr sz="2800">
          <a:solidFill>
            <a:schemeClr val="tx1"/>
          </a:solidFill>
          <a:latin typeface="Georgia" pitchFamily="18" charset="0"/>
          <a:ea typeface="돋움" pitchFamily="50" charset="-127"/>
        </a:defRPr>
      </a:lvl7pPr>
      <a:lvl8pPr marL="1371600" algn="l" rtl="0" fontAlgn="base" latinLnBrk="1">
        <a:spcBef>
          <a:spcPct val="0"/>
        </a:spcBef>
        <a:spcAft>
          <a:spcPct val="0"/>
        </a:spcAft>
        <a:defRPr sz="2800">
          <a:solidFill>
            <a:schemeClr val="tx1"/>
          </a:solidFill>
          <a:latin typeface="Georgia" pitchFamily="18" charset="0"/>
          <a:ea typeface="돋움" pitchFamily="50" charset="-127"/>
        </a:defRPr>
      </a:lvl8pPr>
      <a:lvl9pPr marL="1828800" algn="l" rtl="0" fontAlgn="base" latinLnBrk="1">
        <a:spcBef>
          <a:spcPct val="0"/>
        </a:spcBef>
        <a:spcAft>
          <a:spcPct val="0"/>
        </a:spcAft>
        <a:defRPr sz="2800">
          <a:solidFill>
            <a:schemeClr val="tx1"/>
          </a:solidFill>
          <a:latin typeface="Georgia" pitchFamily="18" charset="0"/>
          <a:ea typeface="돋움" pitchFamily="50" charset="-127"/>
        </a:defRPr>
      </a:lvl9pPr>
    </p:titleStyle>
    <p:bodyStyle>
      <a:lvl1pPr marL="342900" indent="-342900" algn="l" rtl="0" eaLnBrk="0" fontAlgn="base" latinLnBrk="1" hangingPunct="0">
        <a:spcBef>
          <a:spcPct val="20000"/>
        </a:spcBef>
        <a:spcAft>
          <a:spcPct val="0"/>
        </a:spcAft>
        <a:buFont typeface="Arial" pitchFamily="34" charset="0"/>
        <a:buChar char="•"/>
        <a:defRPr lang="ko-KR" sz="2400" kern="1200">
          <a:solidFill>
            <a:schemeClr val="tx1"/>
          </a:solidFill>
          <a:latin typeface="+mn-lt"/>
          <a:ea typeface="+mn-ea"/>
          <a:cs typeface="+mn-cs"/>
        </a:defRPr>
      </a:lvl1pPr>
      <a:lvl2pPr marL="742950" indent="-285750" algn="l" rtl="0" eaLnBrk="0" fontAlgn="base" latinLnBrk="1" hangingPunct="0">
        <a:spcBef>
          <a:spcPct val="20000"/>
        </a:spcBef>
        <a:spcAft>
          <a:spcPct val="0"/>
        </a:spcAft>
        <a:buFont typeface="Arial" pitchFamily="34" charset="0"/>
        <a:buChar char="–"/>
        <a:defRPr lang="ko-KR" sz="2000" kern="1200">
          <a:solidFill>
            <a:schemeClr val="tx1"/>
          </a:solidFill>
          <a:latin typeface="+mn-lt"/>
          <a:ea typeface="+mn-ea"/>
          <a:cs typeface="+mn-cs"/>
        </a:defRPr>
      </a:lvl2pPr>
      <a:lvl3pPr marL="1143000" indent="-228600" algn="l" rtl="0" eaLnBrk="0" fontAlgn="base" latinLnBrk="1" hangingPunct="0">
        <a:spcBef>
          <a:spcPct val="20000"/>
        </a:spcBef>
        <a:spcAft>
          <a:spcPct val="0"/>
        </a:spcAft>
        <a:buFont typeface="Arial" pitchFamily="34" charset="0"/>
        <a:buChar char="•"/>
        <a:defRPr lang="ko-KR" kern="1200">
          <a:solidFill>
            <a:schemeClr val="tx1"/>
          </a:solidFill>
          <a:latin typeface="+mn-lt"/>
          <a:ea typeface="+mn-ea"/>
          <a:cs typeface="+mn-cs"/>
        </a:defRPr>
      </a:lvl3pPr>
      <a:lvl4pPr marL="1600200" indent="-228600" algn="l" rtl="0" eaLnBrk="0" fontAlgn="base" latinLnBrk="1" hangingPunct="0">
        <a:spcBef>
          <a:spcPct val="20000"/>
        </a:spcBef>
        <a:spcAft>
          <a:spcPct val="0"/>
        </a:spcAft>
        <a:buFont typeface="Arial" pitchFamily="34" charset="0"/>
        <a:buChar char="–"/>
        <a:defRPr lang="ko-KR" sz="1600" kern="1200">
          <a:solidFill>
            <a:schemeClr val="tx1"/>
          </a:solidFill>
          <a:latin typeface="+mn-lt"/>
          <a:ea typeface="+mn-ea"/>
          <a:cs typeface="+mn-cs"/>
        </a:defRPr>
      </a:lvl4pPr>
      <a:lvl5pPr marL="2057400" indent="-228600" algn="l" rtl="0" eaLnBrk="0" fontAlgn="base" latinLnBrk="1" hangingPunct="0">
        <a:spcBef>
          <a:spcPct val="20000"/>
        </a:spcBef>
        <a:spcAft>
          <a:spcPct val="0"/>
        </a:spcAft>
        <a:buFont typeface="Arial" pitchFamily="34" charset="0"/>
        <a:buChar char="»"/>
        <a:defRPr lang="ko-KR" sz="16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kumimoji="0" lang="ko-K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kumimoji="0" lang="ko-K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kumimoji="0" lang="ko-K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kumimoji="0" lang="ko-KR" sz="2000" kern="1200">
          <a:solidFill>
            <a:schemeClr val="tx1"/>
          </a:solidFill>
          <a:latin typeface="+mn-lt"/>
          <a:ea typeface="+mn-ea"/>
          <a:cs typeface="+mn-cs"/>
        </a:defRPr>
      </a:lvl9pPr>
    </p:bodyStyle>
    <p:otherStyle>
      <a:defPPr>
        <a:defRPr kumimoji="0" lang="ko-KR"/>
      </a:defPPr>
      <a:lvl1pPr marL="0" algn="l" defTabSz="914400" rtl="0" eaLnBrk="1" latinLnBrk="1" hangingPunct="1">
        <a:defRPr kumimoji="0" lang="ko-KR" sz="1800" kern="1200">
          <a:solidFill>
            <a:schemeClr val="tx1"/>
          </a:solidFill>
          <a:latin typeface="+mn-lt"/>
          <a:ea typeface="+mn-ea"/>
          <a:cs typeface="+mn-cs"/>
        </a:defRPr>
      </a:lvl1pPr>
      <a:lvl2pPr marL="457200" algn="l" defTabSz="914400" rtl="0" eaLnBrk="1" latinLnBrk="1" hangingPunct="1">
        <a:defRPr kumimoji="0" lang="ko-KR" sz="1800" kern="1200">
          <a:solidFill>
            <a:schemeClr val="tx1"/>
          </a:solidFill>
          <a:latin typeface="+mn-lt"/>
          <a:ea typeface="+mn-ea"/>
          <a:cs typeface="+mn-cs"/>
        </a:defRPr>
      </a:lvl2pPr>
      <a:lvl3pPr marL="914400" algn="l" defTabSz="914400" rtl="0" eaLnBrk="1" latinLnBrk="1" hangingPunct="1">
        <a:defRPr kumimoji="0" lang="ko-KR" sz="1800" kern="1200">
          <a:solidFill>
            <a:schemeClr val="tx1"/>
          </a:solidFill>
          <a:latin typeface="+mn-lt"/>
          <a:ea typeface="+mn-ea"/>
          <a:cs typeface="+mn-cs"/>
        </a:defRPr>
      </a:lvl3pPr>
      <a:lvl4pPr marL="1371600" algn="l" defTabSz="914400" rtl="0" eaLnBrk="1" latinLnBrk="1" hangingPunct="1">
        <a:defRPr kumimoji="0" lang="ko-KR" sz="1800" kern="1200">
          <a:solidFill>
            <a:schemeClr val="tx1"/>
          </a:solidFill>
          <a:latin typeface="+mn-lt"/>
          <a:ea typeface="+mn-ea"/>
          <a:cs typeface="+mn-cs"/>
        </a:defRPr>
      </a:lvl4pPr>
      <a:lvl5pPr marL="1828800" algn="l" defTabSz="914400" rtl="0" eaLnBrk="1" latinLnBrk="1" hangingPunct="1">
        <a:defRPr kumimoji="0" lang="ko-KR" sz="1800" kern="1200">
          <a:solidFill>
            <a:schemeClr val="tx1"/>
          </a:solidFill>
          <a:latin typeface="+mn-lt"/>
          <a:ea typeface="+mn-ea"/>
          <a:cs typeface="+mn-cs"/>
        </a:defRPr>
      </a:lvl5pPr>
      <a:lvl6pPr marL="2286000" algn="l" defTabSz="914400" rtl="0" eaLnBrk="1" latinLnBrk="1" hangingPunct="1">
        <a:defRPr kumimoji="0" lang="ko-KR" sz="1800" kern="1200">
          <a:solidFill>
            <a:schemeClr val="tx1"/>
          </a:solidFill>
          <a:latin typeface="+mn-lt"/>
          <a:ea typeface="+mn-ea"/>
          <a:cs typeface="+mn-cs"/>
        </a:defRPr>
      </a:lvl6pPr>
      <a:lvl7pPr marL="2743200" algn="l" defTabSz="914400" rtl="0" eaLnBrk="1" latinLnBrk="1" hangingPunct="1">
        <a:defRPr kumimoji="0" lang="ko-KR" sz="1800" kern="1200">
          <a:solidFill>
            <a:schemeClr val="tx1"/>
          </a:solidFill>
          <a:latin typeface="+mn-lt"/>
          <a:ea typeface="+mn-ea"/>
          <a:cs typeface="+mn-cs"/>
        </a:defRPr>
      </a:lvl7pPr>
      <a:lvl8pPr marL="3200400" algn="l" defTabSz="914400" rtl="0" eaLnBrk="1" latinLnBrk="1" hangingPunct="1">
        <a:defRPr kumimoji="0" lang="ko-KR" sz="1800" kern="1200">
          <a:solidFill>
            <a:schemeClr val="tx1"/>
          </a:solidFill>
          <a:latin typeface="+mn-lt"/>
          <a:ea typeface="+mn-ea"/>
          <a:cs typeface="+mn-cs"/>
        </a:defRPr>
      </a:lvl8pPr>
      <a:lvl9pPr marL="3657600" algn="l" defTabSz="914400" rtl="0" eaLnBrk="1" latinLnBrk="1" hangingPunct="1">
        <a:defRPr kumimoji="0" lang="ko-K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40821544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050">
                <a:latin typeface="Times" pitchFamily="18" charset="0"/>
                <a:ea typeface="宋体" pitchFamily="2" charset="-122"/>
                <a:cs typeface="Times New Roman" pitchFamily="18" charset="0"/>
              </a:defRPr>
            </a:lvl1pPr>
          </a:lstStyle>
          <a:p>
            <a:pPr defTabSz="685800" fontAlgn="base" latinLnBrk="0">
              <a:spcBef>
                <a:spcPct val="0"/>
              </a:spcBef>
              <a:spcAft>
                <a:spcPct val="0"/>
              </a:spcAft>
              <a:defRPr/>
            </a:pPr>
            <a:endParaRPr lang="en-US" altLang="zh-CN" smtClean="0">
              <a:solidFill>
                <a:srgbClr val="000000"/>
              </a:solidFill>
            </a:endParaRPr>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050">
                <a:latin typeface="Times" pitchFamily="18" charset="0"/>
                <a:ea typeface="宋体" pitchFamily="2" charset="-122"/>
                <a:cs typeface="Times New Roman" pitchFamily="18" charset="0"/>
              </a:defRPr>
            </a:lvl1pPr>
          </a:lstStyle>
          <a:p>
            <a:pPr defTabSz="685800" fontAlgn="base" latinLnBrk="0">
              <a:spcBef>
                <a:spcPct val="0"/>
              </a:spcBef>
              <a:spcAft>
                <a:spcPct val="0"/>
              </a:spcAft>
              <a:defRPr/>
            </a:pPr>
            <a:endParaRPr lang="en-US" altLang="zh-CN" smtClean="0">
              <a:solidFill>
                <a:srgbClr val="000000"/>
              </a:solidFill>
            </a:endParaRPr>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050">
                <a:latin typeface="Times" pitchFamily="18" charset="0"/>
                <a:ea typeface="宋体" pitchFamily="2" charset="-122"/>
                <a:cs typeface="Times New Roman" pitchFamily="18" charset="0"/>
              </a:defRPr>
            </a:lvl1pPr>
          </a:lstStyle>
          <a:p>
            <a:pPr defTabSz="685800" fontAlgn="base" latinLnBrk="0">
              <a:spcBef>
                <a:spcPct val="0"/>
              </a:spcBef>
              <a:spcAft>
                <a:spcPct val="0"/>
              </a:spcAft>
              <a:defRPr/>
            </a:pPr>
            <a:fld id="{F8120DE7-F9A4-4659-A81A-72E5E6C27B69}" type="slidenum">
              <a:rPr lang="en-US" altLang="zh-CN" smtClean="0">
                <a:solidFill>
                  <a:srgbClr val="000000"/>
                </a:solidFill>
              </a:rPr>
              <a:pPr defTabSz="685800" fontAlgn="base" latinLnBrk="0">
                <a:spcBef>
                  <a:spcPct val="0"/>
                </a:spcBef>
                <a:spcAft>
                  <a:spcPct val="0"/>
                </a:spcAft>
                <a:defRPr/>
              </a:pPr>
              <a:t>‹#›</a:t>
            </a:fld>
            <a:endParaRPr lang="en-US" altLang="zh-CN" smtClean="0">
              <a:solidFill>
                <a:srgbClr val="000000"/>
              </a:solidFill>
            </a:endParaRPr>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8"/>
          <p:cNvSpPr txBox="1">
            <a:spLocks noChangeArrowheads="1"/>
          </p:cNvSpPr>
          <p:nvPr userDrawn="1"/>
        </p:nvSpPr>
        <p:spPr bwMode="auto">
          <a:xfrm>
            <a:off x="190501" y="933450"/>
            <a:ext cx="83548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fr-FR" altLang="zh-CN" sz="900" b="1" i="0" u="none" strike="noStrike" kern="1200" cap="none" spc="0" normalizeH="0" baseline="0" noProof="0" smtClean="0">
                <a:ln>
                  <a:noFill/>
                </a:ln>
                <a:solidFill>
                  <a:srgbClr val="FFFFFF"/>
                </a:solidFill>
                <a:effectLst/>
                <a:uLnTx/>
                <a:uFillTx/>
                <a:latin typeface="Times" pitchFamily="18" charset="0"/>
                <a:ea typeface="宋体" pitchFamily="2" charset="-122"/>
                <a:cs typeface="Times New Roman" pitchFamily="18" charset="0"/>
              </a:rPr>
              <a:t>WMO OMM</a:t>
            </a:r>
          </a:p>
        </p:txBody>
      </p:sp>
      <p:sp>
        <p:nvSpPr>
          <p:cNvPr id="1033" name="Text Box 9"/>
          <p:cNvSpPr txBox="1">
            <a:spLocks noChangeArrowheads="1"/>
          </p:cNvSpPr>
          <p:nvPr userDrawn="1"/>
        </p:nvSpPr>
        <p:spPr bwMode="auto">
          <a:xfrm>
            <a:off x="239713" y="6402388"/>
            <a:ext cx="87249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fr-FR" altLang="zh-CN" sz="1350" b="0" i="0" u="none" strike="noStrike" kern="1200" cap="none" spc="0" normalizeH="0" baseline="0" noProof="0" smtClean="0">
                <a:ln>
                  <a:noFill/>
                </a:ln>
                <a:solidFill>
                  <a:srgbClr val="000099"/>
                </a:solidFill>
                <a:effectLst/>
                <a:uLnTx/>
                <a:uFillTx/>
                <a:latin typeface="Times" pitchFamily="18" charset="0"/>
                <a:ea typeface="宋体" pitchFamily="2" charset="-122"/>
                <a:cs typeface="Times New Roman" pitchFamily="18" charset="0"/>
              </a:rPr>
              <a:t>	                  		       </a:t>
            </a:r>
            <a:fld id="{755B93F5-9CB3-4B76-B0D3-716F99886CA1}" type="slidenum">
              <a:rPr kumimoji="0" lang="fr-FR" altLang="zh-CN" sz="1350" b="0" i="0" u="none" strike="noStrike" kern="1200" cap="none" spc="0" normalizeH="0" baseline="0" noProof="0" smtClean="0">
                <a:ln>
                  <a:noFill/>
                </a:ln>
                <a:solidFill>
                  <a:srgbClr val="000099"/>
                </a:solidFill>
                <a:effectLst/>
                <a:uLnTx/>
                <a:uFillTx/>
                <a:latin typeface="Times" pitchFamily="18" charset="0"/>
                <a:ea typeface="宋体" pitchFamily="2" charset="-122"/>
                <a:cs typeface="Times New Roman" pitchFamily="18" charset="0"/>
              </a:rPr>
              <a:pPr marL="0" marR="0" lvl="0" indent="0" algn="r" defTabSz="685800" rtl="0" eaLnBrk="0" fontAlgn="base" latinLnBrk="0" hangingPunct="0">
                <a:lnSpc>
                  <a:spcPct val="100000"/>
                </a:lnSpc>
                <a:spcBef>
                  <a:spcPct val="0"/>
                </a:spcBef>
                <a:spcAft>
                  <a:spcPct val="0"/>
                </a:spcAft>
                <a:buClrTx/>
                <a:buSzTx/>
                <a:buFontTx/>
                <a:buNone/>
                <a:tabLst/>
                <a:defRPr/>
              </a:pPr>
              <a:t>‹#›</a:t>
            </a:fld>
            <a:endParaRPr kumimoji="0" lang="fr-FR" altLang="zh-CN" sz="1350" b="0" i="0" u="none" strike="noStrike" kern="1200" cap="none" spc="0" normalizeH="0" baseline="0" noProof="0" smtClean="0">
              <a:ln>
                <a:noFill/>
              </a:ln>
              <a:solidFill>
                <a:srgbClr val="000099"/>
              </a:solidFill>
              <a:effectLst/>
              <a:uLnTx/>
              <a:uFillTx/>
              <a:latin typeface="Times" pitchFamily="18" charset="0"/>
              <a:ea typeface="宋体" pitchFamily="2" charset="-122"/>
              <a:cs typeface="Times New Roman" pitchFamily="18" charset="0"/>
            </a:endParaRPr>
          </a:p>
        </p:txBody>
      </p:sp>
    </p:spTree>
    <p:extLst>
      <p:ext uri="{BB962C8B-B14F-4D97-AF65-F5344CB8AC3E}">
        <p14:creationId xmlns:p14="http://schemas.microsoft.com/office/powerpoint/2010/main" val="34079308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pitchFamily="18" charset="0"/>
          <a:cs typeface="Arial" pitchFamily="34" charset="0"/>
        </a:defRPr>
      </a:lvl2pPr>
      <a:lvl3pPr algn="ctr" rtl="0" eaLnBrk="0" fontAlgn="base" hangingPunct="0">
        <a:spcBef>
          <a:spcPct val="0"/>
        </a:spcBef>
        <a:spcAft>
          <a:spcPct val="0"/>
        </a:spcAft>
        <a:defRPr sz="3300">
          <a:solidFill>
            <a:schemeClr val="tx2"/>
          </a:solidFill>
          <a:latin typeface="Times" pitchFamily="18" charset="0"/>
          <a:cs typeface="Arial" pitchFamily="34" charset="0"/>
        </a:defRPr>
      </a:lvl3pPr>
      <a:lvl4pPr algn="ctr" rtl="0" eaLnBrk="0" fontAlgn="base" hangingPunct="0">
        <a:spcBef>
          <a:spcPct val="0"/>
        </a:spcBef>
        <a:spcAft>
          <a:spcPct val="0"/>
        </a:spcAft>
        <a:defRPr sz="3300">
          <a:solidFill>
            <a:schemeClr val="tx2"/>
          </a:solidFill>
          <a:latin typeface="Times" pitchFamily="18" charset="0"/>
          <a:cs typeface="Arial" pitchFamily="34" charset="0"/>
        </a:defRPr>
      </a:lvl4pPr>
      <a:lvl5pPr algn="ctr" rtl="0" eaLnBrk="0" fontAlgn="base" hangingPunct="0">
        <a:spcBef>
          <a:spcPct val="0"/>
        </a:spcBef>
        <a:spcAft>
          <a:spcPct val="0"/>
        </a:spcAft>
        <a:defRPr sz="3300">
          <a:solidFill>
            <a:schemeClr val="tx2"/>
          </a:solidFill>
          <a:latin typeface="Times" pitchFamily="18" charset="0"/>
          <a:cs typeface="Arial" pitchFamily="34" charset="0"/>
        </a:defRPr>
      </a:lvl5pPr>
      <a:lvl6pPr marL="342900" algn="ctr" rtl="0" fontAlgn="base">
        <a:spcBef>
          <a:spcPct val="0"/>
        </a:spcBef>
        <a:spcAft>
          <a:spcPct val="0"/>
        </a:spcAft>
        <a:defRPr sz="3300">
          <a:solidFill>
            <a:schemeClr val="tx2"/>
          </a:solidFill>
          <a:latin typeface="Times" pitchFamily="18" charset="0"/>
          <a:cs typeface="Arial" pitchFamily="34" charset="0"/>
        </a:defRPr>
      </a:lvl6pPr>
      <a:lvl7pPr marL="685800" algn="ctr" rtl="0" fontAlgn="base">
        <a:spcBef>
          <a:spcPct val="0"/>
        </a:spcBef>
        <a:spcAft>
          <a:spcPct val="0"/>
        </a:spcAft>
        <a:defRPr sz="3300">
          <a:solidFill>
            <a:schemeClr val="tx2"/>
          </a:solidFill>
          <a:latin typeface="Times" pitchFamily="18" charset="0"/>
          <a:cs typeface="Arial" pitchFamily="34" charset="0"/>
        </a:defRPr>
      </a:lvl7pPr>
      <a:lvl8pPr marL="1028700" algn="ctr" rtl="0" fontAlgn="base">
        <a:spcBef>
          <a:spcPct val="0"/>
        </a:spcBef>
        <a:spcAft>
          <a:spcPct val="0"/>
        </a:spcAft>
        <a:defRPr sz="3300">
          <a:solidFill>
            <a:schemeClr val="tx2"/>
          </a:solidFill>
          <a:latin typeface="Times" pitchFamily="18" charset="0"/>
          <a:cs typeface="Arial" pitchFamily="34" charset="0"/>
        </a:defRPr>
      </a:lvl8pPr>
      <a:lvl9pPr marL="1371600" algn="ctr" rtl="0" fontAlgn="base">
        <a:spcBef>
          <a:spcPct val="0"/>
        </a:spcBef>
        <a:spcAft>
          <a:spcPct val="0"/>
        </a:spcAft>
        <a:defRPr sz="3300">
          <a:solidFill>
            <a:schemeClr val="tx2"/>
          </a:solidFill>
          <a:latin typeface="Times" pitchFamily="18" charset="0"/>
          <a:cs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cs typeface="+mn-cs"/>
        </a:defRPr>
      </a:lvl2pPr>
      <a:lvl3pPr marL="857250" indent="-171450" algn="l" rtl="0" eaLnBrk="0" fontAlgn="base" hangingPunct="0">
        <a:spcBef>
          <a:spcPct val="20000"/>
        </a:spcBef>
        <a:spcAft>
          <a:spcPct val="0"/>
        </a:spcAft>
        <a:buChar char="•"/>
        <a:defRPr sz="1800">
          <a:solidFill>
            <a:schemeClr val="tx1"/>
          </a:solidFill>
          <a:latin typeface="+mn-lt"/>
          <a:cs typeface="+mn-cs"/>
        </a:defRPr>
      </a:lvl3pPr>
      <a:lvl4pPr marL="1200150" indent="-171450" algn="l" rtl="0" eaLnBrk="0" fontAlgn="base" hangingPunct="0">
        <a:spcBef>
          <a:spcPct val="20000"/>
        </a:spcBef>
        <a:spcAft>
          <a:spcPct val="0"/>
        </a:spcAft>
        <a:buChar char="–"/>
        <a:defRPr sz="1500">
          <a:solidFill>
            <a:schemeClr val="tx1"/>
          </a:solidFill>
          <a:latin typeface="+mn-lt"/>
          <a:cs typeface="+mn-cs"/>
        </a:defRPr>
      </a:lvl4pPr>
      <a:lvl5pPr marL="1543050" indent="-171450" algn="l" rtl="0" eaLnBrk="0" fontAlgn="base" hangingPunct="0">
        <a:spcBef>
          <a:spcPct val="20000"/>
        </a:spcBef>
        <a:spcAft>
          <a:spcPct val="0"/>
        </a:spcAft>
        <a:buChar char="»"/>
        <a:defRPr sz="1500">
          <a:solidFill>
            <a:schemeClr val="tx1"/>
          </a:solidFill>
          <a:latin typeface="+mn-lt"/>
          <a:cs typeface="+mn-cs"/>
        </a:defRPr>
      </a:lvl5pPr>
      <a:lvl6pPr marL="1885950" indent="-171450" algn="l" rtl="0" fontAlgn="base">
        <a:spcBef>
          <a:spcPct val="20000"/>
        </a:spcBef>
        <a:spcAft>
          <a:spcPct val="0"/>
        </a:spcAft>
        <a:buChar char="»"/>
        <a:defRPr sz="1500">
          <a:solidFill>
            <a:schemeClr val="tx1"/>
          </a:solidFill>
          <a:latin typeface="+mn-lt"/>
          <a:cs typeface="+mn-cs"/>
        </a:defRPr>
      </a:lvl6pPr>
      <a:lvl7pPr marL="2228850" indent="-171450" algn="l" rtl="0" fontAlgn="base">
        <a:spcBef>
          <a:spcPct val="20000"/>
        </a:spcBef>
        <a:spcAft>
          <a:spcPct val="0"/>
        </a:spcAft>
        <a:buChar char="»"/>
        <a:defRPr sz="1500">
          <a:solidFill>
            <a:schemeClr val="tx1"/>
          </a:solidFill>
          <a:latin typeface="+mn-lt"/>
          <a:cs typeface="+mn-cs"/>
        </a:defRPr>
      </a:lvl7pPr>
      <a:lvl8pPr marL="2571750" indent="-171450" algn="l" rtl="0" fontAlgn="base">
        <a:spcBef>
          <a:spcPct val="20000"/>
        </a:spcBef>
        <a:spcAft>
          <a:spcPct val="0"/>
        </a:spcAft>
        <a:buChar char="»"/>
        <a:defRPr sz="1500">
          <a:solidFill>
            <a:schemeClr val="tx1"/>
          </a:solidFill>
          <a:latin typeface="+mn-lt"/>
          <a:cs typeface="+mn-cs"/>
        </a:defRPr>
      </a:lvl8pPr>
      <a:lvl9pPr marL="2914650" indent="-171450" algn="l" rtl="0" fontAlgn="base">
        <a:spcBef>
          <a:spcPct val="20000"/>
        </a:spcBef>
        <a:spcAft>
          <a:spcPct val="0"/>
        </a:spcAft>
        <a:buChar char="»"/>
        <a:defRPr sz="1500">
          <a:solidFill>
            <a:schemeClr val="tx1"/>
          </a:solidFill>
          <a:latin typeface="+mn-lt"/>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latinLnBrk="0">
              <a:defRPr/>
            </a:pPr>
            <a:fld id="{FC40E716-AC5E-48DB-9E31-64EF87C82044}" type="datetimeFigureOut">
              <a:rPr lang="en-GB" smtClean="0">
                <a:solidFill>
                  <a:prstClr val="black">
                    <a:tint val="75000"/>
                  </a:prstClr>
                </a:solidFill>
              </a:rPr>
              <a:pPr defTabSz="685800" latinLnBrk="0">
                <a:defRPr/>
              </a:pPr>
              <a:t>10/02/2016</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latinLnBrk="0">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latinLnBrk="0">
              <a:defRPr/>
            </a:pPr>
            <a:fld id="{8248B049-EF38-4F81-AA0E-2FC5E3DA8F19}" type="slidenum">
              <a:rPr lang="en-GB" smtClean="0">
                <a:solidFill>
                  <a:prstClr val="black">
                    <a:tint val="75000"/>
                  </a:prstClr>
                </a:solidFill>
              </a:rPr>
              <a:pPr defTabSz="685800" latinLnBrk="0">
                <a:defRPr/>
              </a:pPr>
              <a:t>‹#›</a:t>
            </a:fld>
            <a:endParaRPr lang="en-GB">
              <a:solidFill>
                <a:prstClr val="black">
                  <a:tint val="75000"/>
                </a:prstClr>
              </a:solidFill>
            </a:endParaRPr>
          </a:p>
        </p:txBody>
      </p:sp>
    </p:spTree>
    <p:extLst>
      <p:ext uri="{BB962C8B-B14F-4D97-AF65-F5344CB8AC3E}">
        <p14:creationId xmlns:p14="http://schemas.microsoft.com/office/powerpoint/2010/main" val="24462543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4.png"/><Relationship Id="rId1" Type="http://schemas.openxmlformats.org/officeDocument/2006/relationships/slideLayout" Target="../slideLayouts/slideLayout62.xml"/><Relationship Id="rId6" Type="http://schemas.openxmlformats.org/officeDocument/2006/relationships/diagramColors" Target="../diagrams/colors8.xml"/><Relationship Id="rId11" Type="http://schemas.openxmlformats.org/officeDocument/2006/relationships/image" Target="../media/image22.png"/><Relationship Id="rId5" Type="http://schemas.openxmlformats.org/officeDocument/2006/relationships/diagramQuickStyle" Target="../diagrams/quickStyle8.xml"/><Relationship Id="rId10" Type="http://schemas.openxmlformats.org/officeDocument/2006/relationships/image" Target="../media/image27.gif"/><Relationship Id="rId4" Type="http://schemas.openxmlformats.org/officeDocument/2006/relationships/diagramLayout" Target="../diagrams/layout8.xml"/><Relationship Id="rId9" Type="http://schemas.openxmlformats.org/officeDocument/2006/relationships/hyperlink" Target="http://www.jcomm.inf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image" Target="../media/image28.png"/><Relationship Id="rId2" Type="http://schemas.openxmlformats.org/officeDocument/2006/relationships/diagramData" Target="../diagrams/data9.xml"/><Relationship Id="rId1" Type="http://schemas.openxmlformats.org/officeDocument/2006/relationships/slideLayout" Target="../slideLayouts/slideLayout57.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6.xml"/><Relationship Id="rId1" Type="http://schemas.openxmlformats.org/officeDocument/2006/relationships/vmlDrawing" Target="../drawings/vmlDrawing2.vml"/><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0.jpeg"/><Relationship Id="rId2" Type="http://schemas.openxmlformats.org/officeDocument/2006/relationships/image" Target="../media/image34.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png"/><Relationship Id="rId17" Type="http://schemas.openxmlformats.org/officeDocument/2006/relationships/image" Target="../media/image20.jpeg"/><Relationship Id="rId2" Type="http://schemas.openxmlformats.org/officeDocument/2006/relationships/image" Target="../media/image32.png"/><Relationship Id="rId16" Type="http://schemas.openxmlformats.org/officeDocument/2006/relationships/image" Target="../media/image50.png"/><Relationship Id="rId1" Type="http://schemas.openxmlformats.org/officeDocument/2006/relationships/slideLayout" Target="../slideLayouts/slideLayout28.xml"/><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image" Target="../media/image39.jpe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56.jpe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61.jpeg"/><Relationship Id="rId5" Type="http://schemas.openxmlformats.org/officeDocument/2006/relationships/image" Target="../media/image60.png"/><Relationship Id="rId10" Type="http://schemas.openxmlformats.org/officeDocument/2006/relationships/image" Target="../media/image65.jpeg"/><Relationship Id="rId4" Type="http://schemas.openxmlformats.org/officeDocument/2006/relationships/image" Target="../media/image59.pn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34" Type="http://schemas.openxmlformats.org/officeDocument/2006/relationships/diagramColors" Target="../diagrams/colors7.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33" Type="http://schemas.openxmlformats.org/officeDocument/2006/relationships/diagramQuickStyle" Target="../diagrams/quickStyle7.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image" Target="../media/image16.png"/><Relationship Id="rId1" Type="http://schemas.openxmlformats.org/officeDocument/2006/relationships/slideLayout" Target="../slideLayouts/slideLayout34.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32" Type="http://schemas.openxmlformats.org/officeDocument/2006/relationships/diagramLayout" Target="../diagrams/layout7.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image" Target="../media/image15.png"/><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openxmlformats.org/officeDocument/2006/relationships/diagramData" Target="../diagrams/data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image" Target="../media/image14.png"/><Relationship Id="rId30" Type="http://schemas.openxmlformats.org/officeDocument/2006/relationships/image" Target="../media/image17.png"/><Relationship Id="rId35" Type="http://schemas.microsoft.com/office/2007/relationships/diagramDrawing" Target="../diagrams/drawing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5588" cy="685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Text Box 2"/>
          <p:cNvSpPr txBox="1">
            <a:spLocks noChangeArrowheads="1"/>
          </p:cNvSpPr>
          <p:nvPr/>
        </p:nvSpPr>
        <p:spPr bwMode="auto">
          <a:xfrm>
            <a:off x="1905000" y="381000"/>
            <a:ext cx="64119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chemeClr val="bg1"/>
                </a:solidFill>
                <a:latin typeface="Times New Roman" pitchFamily="18" charset="0"/>
                <a:ea typeface="ＭＳ Ｐゴシック" pitchFamily="34" charset="-128"/>
              </a:defRPr>
            </a:lvl9pPr>
          </a:lstStyle>
          <a:p>
            <a:pPr defTabSz="449263" fontAlgn="base" latinLnBrk="0">
              <a:spcBef>
                <a:spcPct val="0"/>
              </a:spcBef>
              <a:spcAft>
                <a:spcPct val="0"/>
              </a:spcAft>
              <a:buSzPct val="100000"/>
            </a:pPr>
            <a:r>
              <a:rPr lang="en-US" altLang="ko-KR" sz="3200" b="0" dirty="0">
                <a:solidFill>
                  <a:srgbClr val="FFFFFF"/>
                </a:solidFill>
                <a:latin typeface="Arial Narrow" pitchFamily="34" charset="0"/>
              </a:rPr>
              <a:t>World Meteorological Organization</a:t>
            </a:r>
            <a:br>
              <a:rPr lang="en-US" altLang="ko-KR" sz="3200" b="0" dirty="0">
                <a:solidFill>
                  <a:srgbClr val="FFFFFF"/>
                </a:solidFill>
                <a:latin typeface="Arial Narrow" pitchFamily="34" charset="0"/>
              </a:rPr>
            </a:br>
            <a:r>
              <a:rPr lang="en-US" altLang="ko-KR" sz="1800" b="0" dirty="0">
                <a:solidFill>
                  <a:srgbClr val="FFFFFF"/>
                </a:solidFill>
                <a:latin typeface="Arial Narrow" pitchFamily="34" charset="0"/>
              </a:rPr>
              <a:t>Working together in weather, climate and water</a:t>
            </a:r>
          </a:p>
        </p:txBody>
      </p:sp>
      <p:sp>
        <p:nvSpPr>
          <p:cNvPr id="3075" name="Text Box 3"/>
          <p:cNvSpPr txBox="1">
            <a:spLocks noChangeArrowheads="1"/>
          </p:cNvSpPr>
          <p:nvPr/>
        </p:nvSpPr>
        <p:spPr bwMode="auto">
          <a:xfrm>
            <a:off x="533400" y="2060575"/>
            <a:ext cx="8305800" cy="424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0000"/>
                </a:solidFill>
                <a:latin typeface="Times New Roman" pitchFamily="18" charset="0"/>
                <a:ea typeface="ＭＳ Ｐゴシック"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0000"/>
                </a:solidFill>
                <a:latin typeface="Times New Roman" pitchFamily="18" charset="0"/>
                <a:ea typeface="ＭＳ Ｐゴシック"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0000"/>
                </a:solidFill>
                <a:latin typeface="Times New Roman" pitchFamily="18" charset="0"/>
                <a:ea typeface="ＭＳ Ｐゴシック"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0000"/>
                </a:solidFill>
                <a:latin typeface="Times New Roman" pitchFamily="18" charset="0"/>
                <a:ea typeface="ＭＳ Ｐゴシック"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0000"/>
                </a:solidFill>
                <a:latin typeface="Times New Roman" pitchFamily="18" charset="0"/>
                <a:ea typeface="ＭＳ Ｐゴシック"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0000"/>
                </a:solidFill>
                <a:latin typeface="Times New Roman" pitchFamily="18" charset="0"/>
                <a:ea typeface="ＭＳ Ｐゴシック"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0000"/>
                </a:solidFill>
                <a:latin typeface="Times New Roman" pitchFamily="18" charset="0"/>
                <a:ea typeface="ＭＳ Ｐゴシック"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0000"/>
                </a:solidFill>
                <a:latin typeface="Times New Roman" pitchFamily="18" charset="0"/>
                <a:ea typeface="ＭＳ Ｐゴシック"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b="1">
                <a:solidFill>
                  <a:srgbClr val="000000"/>
                </a:solidFill>
                <a:latin typeface="Times New Roman" pitchFamily="18" charset="0"/>
                <a:ea typeface="ＭＳ Ｐゴシック" pitchFamily="34" charset="-128"/>
              </a:defRPr>
            </a:lvl9pPr>
          </a:lstStyle>
          <a:p>
            <a:pPr algn="ctr"/>
            <a:r>
              <a:rPr lang="en-US" altLang="ko-KR" sz="1800" b="0" dirty="0" smtClean="0">
                <a:solidFill>
                  <a:srgbClr val="FFFF00"/>
                </a:solidFill>
                <a:latin typeface="Arial Unicode MS" pitchFamily="50" charset="-127"/>
                <a:ea typeface="Arial Unicode MS" pitchFamily="50" charset="-127"/>
                <a:cs typeface="Arial Unicode MS" pitchFamily="50" charset="-127"/>
              </a:rPr>
              <a:t>GDPFS meeting</a:t>
            </a:r>
            <a:endParaRPr lang="en-US" altLang="ko-KR" sz="1800" b="0" dirty="0">
              <a:solidFill>
                <a:srgbClr val="FFFF00"/>
              </a:solidFill>
              <a:latin typeface="Arial Unicode MS" pitchFamily="50" charset="-127"/>
              <a:ea typeface="Arial Unicode MS" pitchFamily="50" charset="-127"/>
              <a:cs typeface="Arial Unicode MS" pitchFamily="50" charset="-127"/>
            </a:endParaRPr>
          </a:p>
          <a:p>
            <a:pPr algn="ctr"/>
            <a:r>
              <a:rPr lang="en-US" altLang="ko-KR" sz="1400" b="0" dirty="0" smtClean="0">
                <a:solidFill>
                  <a:srgbClr val="FFFF00"/>
                </a:solidFill>
                <a:latin typeface="Arial Unicode MS" pitchFamily="50" charset="-127"/>
                <a:ea typeface="Arial Unicode MS" pitchFamily="50" charset="-127"/>
                <a:cs typeface="Arial Unicode MS" pitchFamily="50" charset="-127"/>
              </a:rPr>
              <a:t>(Geneva, Switzerland, 10-12 Feb. 2016)</a:t>
            </a:r>
          </a:p>
          <a:p>
            <a:pPr algn="ctr"/>
            <a:endParaRPr lang="en-US" altLang="ko-KR" sz="1400" b="0" dirty="0" smtClean="0">
              <a:solidFill>
                <a:srgbClr val="FFFF00"/>
              </a:solidFill>
              <a:latin typeface="Arial Unicode MS" pitchFamily="50" charset="-127"/>
              <a:ea typeface="Arial Unicode MS" pitchFamily="50" charset="-127"/>
              <a:cs typeface="Arial Unicode MS" pitchFamily="50" charset="-127"/>
            </a:endParaRPr>
          </a:p>
          <a:p>
            <a:pPr algn="ctr"/>
            <a:endParaRPr lang="en-US" altLang="ko-KR" sz="1400" b="0" dirty="0" smtClean="0">
              <a:solidFill>
                <a:srgbClr val="FFFF00"/>
              </a:solidFill>
              <a:latin typeface="Arial Unicode MS" pitchFamily="50" charset="-127"/>
              <a:ea typeface="Arial Unicode MS" pitchFamily="50" charset="-127"/>
              <a:cs typeface="Arial Unicode MS" pitchFamily="50" charset="-127"/>
            </a:endParaRPr>
          </a:p>
          <a:p>
            <a:pPr algn="ctr"/>
            <a:endParaRPr lang="en-US" sz="900" i="1" dirty="0" smtClean="0">
              <a:solidFill>
                <a:srgbClr val="FFFF00"/>
              </a:solidFill>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endParaRPr>
          </a:p>
          <a:p>
            <a:pPr algn="ctr" defTabSz="449263" fontAlgn="base" latinLnBrk="0">
              <a:spcBef>
                <a:spcPts val="1000"/>
              </a:spcBef>
              <a:spcAft>
                <a:spcPct val="0"/>
              </a:spcAft>
              <a:buSzPct val="100000"/>
              <a:defRPr/>
            </a:pPr>
            <a:r>
              <a:rPr lang="en-US" altLang="ko-KR" dirty="0" smtClean="0">
                <a:solidFill>
                  <a:srgbClr val="FFFFFF"/>
                </a:solidFill>
                <a:effectLst>
                  <a:outerShdw blurRad="38100" dist="38100" dir="2700000" algn="tl">
                    <a:srgbClr val="000000">
                      <a:alpha val="43137"/>
                    </a:srgbClr>
                  </a:outerShdw>
                </a:effectLst>
                <a:latin typeface="Century Gothic" panose="020B0502020202020204" pitchFamily="34" charset="0"/>
                <a:ea typeface="Arial Unicode MS" pitchFamily="50" charset="-127"/>
                <a:cs typeface="Arial Unicode MS" pitchFamily="50" charset="-127"/>
              </a:rPr>
              <a:t>Proposal to GDPFS </a:t>
            </a:r>
          </a:p>
          <a:p>
            <a:pPr algn="ctr" defTabSz="449263" fontAlgn="base" latinLnBrk="0">
              <a:spcBef>
                <a:spcPts val="1000"/>
              </a:spcBef>
              <a:spcAft>
                <a:spcPct val="0"/>
              </a:spcAft>
              <a:buSzPct val="100000"/>
              <a:defRPr/>
            </a:pPr>
            <a:r>
              <a:rPr lang="en-US" altLang="ko-KR" dirty="0" smtClean="0">
                <a:solidFill>
                  <a:srgbClr val="FFFFFF"/>
                </a:solidFill>
                <a:effectLst>
                  <a:outerShdw blurRad="38100" dist="38100" dir="2700000" algn="tl">
                    <a:srgbClr val="000000">
                      <a:alpha val="43137"/>
                    </a:srgbClr>
                  </a:outerShdw>
                </a:effectLst>
                <a:latin typeface="Century Gothic" panose="020B0502020202020204" pitchFamily="34" charset="0"/>
                <a:ea typeface="Arial Unicode MS" pitchFamily="50" charset="-127"/>
                <a:cs typeface="Arial Unicode MS" pitchFamily="50" charset="-127"/>
              </a:rPr>
              <a:t>for Global </a:t>
            </a:r>
            <a:r>
              <a:rPr lang="en-US" altLang="ko-KR" dirty="0" err="1" smtClean="0">
                <a:solidFill>
                  <a:srgbClr val="FFFFFF"/>
                </a:solidFill>
                <a:effectLst>
                  <a:outerShdw blurRad="38100" dist="38100" dir="2700000" algn="tl">
                    <a:srgbClr val="000000">
                      <a:alpha val="43137"/>
                    </a:srgbClr>
                  </a:outerShdw>
                </a:effectLst>
                <a:latin typeface="Century Gothic" panose="020B0502020202020204" pitchFamily="34" charset="0"/>
                <a:ea typeface="Arial Unicode MS" pitchFamily="50" charset="-127"/>
                <a:cs typeface="Arial Unicode MS" pitchFamily="50" charset="-127"/>
              </a:rPr>
              <a:t>AgMet</a:t>
            </a:r>
            <a:r>
              <a:rPr lang="en-US" altLang="ko-KR" dirty="0" smtClean="0">
                <a:solidFill>
                  <a:srgbClr val="FFFFFF"/>
                </a:solidFill>
                <a:effectLst>
                  <a:outerShdw blurRad="38100" dist="38100" dir="2700000" algn="tl">
                    <a:srgbClr val="000000">
                      <a:alpha val="43137"/>
                    </a:srgbClr>
                  </a:outerShdw>
                </a:effectLst>
                <a:latin typeface="Century Gothic" panose="020B0502020202020204" pitchFamily="34" charset="0"/>
                <a:ea typeface="Arial Unicode MS" pitchFamily="50" charset="-127"/>
                <a:cs typeface="Arial Unicode MS" pitchFamily="50" charset="-127"/>
              </a:rPr>
              <a:t> Early warning &amp; Outlook Services</a:t>
            </a:r>
          </a:p>
          <a:p>
            <a:pPr algn="ctr" defTabSz="449263" fontAlgn="base" latinLnBrk="0">
              <a:spcBef>
                <a:spcPts val="1000"/>
              </a:spcBef>
              <a:spcAft>
                <a:spcPct val="0"/>
              </a:spcAft>
              <a:buSzPct val="100000"/>
              <a:defRPr/>
            </a:pPr>
            <a:r>
              <a:rPr lang="en-US" altLang="ko-KR" dirty="0" smtClean="0">
                <a:solidFill>
                  <a:srgbClr val="FFFFFF"/>
                </a:solidFill>
                <a:effectLst>
                  <a:outerShdw blurRad="38100" dist="38100" dir="2700000" algn="tl">
                    <a:srgbClr val="000000">
                      <a:alpha val="43137"/>
                    </a:srgbClr>
                  </a:outerShdw>
                </a:effectLst>
                <a:latin typeface="Century Gothic" panose="020B0502020202020204" pitchFamily="34" charset="0"/>
                <a:ea typeface="Arial Unicode MS" pitchFamily="50" charset="-127"/>
                <a:cs typeface="Arial Unicode MS" pitchFamily="50" charset="-127"/>
              </a:rPr>
              <a:t>(GAMEOS)</a:t>
            </a:r>
          </a:p>
          <a:p>
            <a:pPr algn="ctr" defTabSz="449263" fontAlgn="base" latinLnBrk="0">
              <a:spcBef>
                <a:spcPts val="1000"/>
              </a:spcBef>
              <a:spcAft>
                <a:spcPct val="0"/>
              </a:spcAft>
              <a:buSzPct val="100000"/>
              <a:defRPr/>
            </a:pPr>
            <a:endParaRPr lang="en-US" altLang="ko-KR" sz="1000" dirty="0" smtClean="0">
              <a:solidFill>
                <a:srgbClr val="FFFFFF"/>
              </a:solidFill>
              <a:latin typeface="Century Gothic" panose="020B0502020202020204" pitchFamily="34" charset="0"/>
              <a:ea typeface="Arial Unicode MS" pitchFamily="50" charset="-127"/>
              <a:cs typeface="Arial Unicode MS" pitchFamily="50" charset="-127"/>
            </a:endParaRPr>
          </a:p>
          <a:p>
            <a:pPr algn="ctr" defTabSz="449263" fontAlgn="base" latinLnBrk="0">
              <a:spcBef>
                <a:spcPts val="1000"/>
              </a:spcBef>
              <a:spcAft>
                <a:spcPct val="0"/>
              </a:spcAft>
              <a:buSzPct val="100000"/>
              <a:defRPr/>
            </a:pPr>
            <a:r>
              <a:rPr lang="en-US" altLang="ko-KR" sz="1600" dirty="0" err="1" smtClean="0">
                <a:solidFill>
                  <a:srgbClr val="002060"/>
                </a:solidFill>
                <a:latin typeface="Century Gothic" panose="020B0502020202020204" pitchFamily="34" charset="0"/>
                <a:ea typeface="Arial Unicode MS" pitchFamily="50" charset="-127"/>
                <a:cs typeface="Arial Unicode MS" pitchFamily="50" charset="-127"/>
              </a:rPr>
              <a:t>Byong-Lyol</a:t>
            </a:r>
            <a:r>
              <a:rPr lang="en-US" altLang="ko-KR" sz="1600" dirty="0" smtClean="0">
                <a:solidFill>
                  <a:srgbClr val="002060"/>
                </a:solidFill>
                <a:latin typeface="Century Gothic" panose="020B0502020202020204" pitchFamily="34" charset="0"/>
                <a:ea typeface="Arial Unicode MS" pitchFamily="50" charset="-127"/>
                <a:cs typeface="Arial Unicode MS" pitchFamily="50" charset="-127"/>
              </a:rPr>
              <a:t> LEE</a:t>
            </a:r>
          </a:p>
          <a:p>
            <a:pPr algn="ctr" defTabSz="449263" fontAlgn="base" latinLnBrk="0">
              <a:spcBef>
                <a:spcPts val="1000"/>
              </a:spcBef>
              <a:spcAft>
                <a:spcPct val="0"/>
              </a:spcAft>
              <a:buSzPct val="100000"/>
              <a:defRPr/>
            </a:pPr>
            <a:r>
              <a:rPr lang="en-US" altLang="ko-KR" sz="1600" dirty="0" smtClean="0">
                <a:solidFill>
                  <a:srgbClr val="002060"/>
                </a:solidFill>
                <a:latin typeface="Century Gothic" panose="020B0502020202020204" pitchFamily="34" charset="0"/>
                <a:ea typeface="Arial Unicode MS" pitchFamily="50" charset="-127"/>
                <a:cs typeface="Arial Unicode MS" pitchFamily="50" charset="-127"/>
              </a:rPr>
              <a:t>Commission for Agricultural Meteorology</a:t>
            </a:r>
          </a:p>
          <a:p>
            <a:pPr algn="ctr" defTabSz="449263" fontAlgn="base" latinLnBrk="0">
              <a:spcBef>
                <a:spcPts val="1000"/>
              </a:spcBef>
              <a:spcAft>
                <a:spcPct val="0"/>
              </a:spcAft>
              <a:buSzPct val="100000"/>
              <a:defRPr/>
            </a:pPr>
            <a:r>
              <a:rPr lang="en-US" altLang="ko-KR" sz="2000" dirty="0" smtClean="0">
                <a:solidFill>
                  <a:srgbClr val="002060"/>
                </a:solidFill>
                <a:latin typeface="Century Gothic" panose="020B0502020202020204" pitchFamily="34" charset="0"/>
                <a:ea typeface="Arial Unicode MS" pitchFamily="50" charset="-127"/>
                <a:cs typeface="Arial Unicode MS" pitchFamily="50" charset="-127"/>
              </a:rPr>
              <a:t>WMO</a:t>
            </a:r>
            <a:r>
              <a:rPr lang="ko-KR" altLang="ko-KR" sz="2800" dirty="0" smtClean="0">
                <a:solidFill>
                  <a:srgbClr val="002060"/>
                </a:solidFill>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t/>
            </a:r>
            <a:br>
              <a:rPr lang="ko-KR" altLang="ko-KR" sz="2800" dirty="0" smtClean="0">
                <a:solidFill>
                  <a:srgbClr val="002060"/>
                </a:solidFill>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rPr>
            </a:br>
            <a:endParaRPr lang="en-US" sz="2000" dirty="0" smtClean="0">
              <a:solidFill>
                <a:srgbClr val="002060"/>
              </a:solidFill>
              <a:effectLst>
                <a:outerShdw blurRad="38100" dist="38100" dir="2700000" algn="tl">
                  <a:srgbClr val="000000">
                    <a:alpha val="43137"/>
                  </a:srgbClr>
                </a:outerShdw>
              </a:effectLst>
              <a:latin typeface="Arial Unicode MS" pitchFamily="50" charset="-127"/>
              <a:ea typeface="Arial Unicode MS" pitchFamily="50" charset="-127"/>
              <a:cs typeface="Arial Unicode MS" pitchFamily="50" charset="-127"/>
            </a:endParaRPr>
          </a:p>
        </p:txBody>
      </p:sp>
      <p:sp>
        <p:nvSpPr>
          <p:cNvPr id="2053"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rgbClr val="000000"/>
                </a:solidFill>
                <a:latin typeface="Arial" pitchFamily="34" charset="0"/>
              </a:rPr>
              <a:t>WMO </a:t>
            </a:r>
            <a:r>
              <a:rPr lang="en-US" altLang="ko-KR" sz="1400" dirty="0" err="1">
                <a:solidFill>
                  <a:srgbClr val="000000"/>
                </a:solidFill>
                <a:latin typeface="Arial" pitchFamily="34" charset="0"/>
              </a:rPr>
              <a:t>CAgM</a:t>
            </a:r>
            <a:endParaRPr lang="en-US" altLang="ko-KR" sz="1400" dirty="0">
              <a:solidFill>
                <a:srgbClr val="000000"/>
              </a:solidFill>
              <a:latin typeface="Arial" pitchFamily="34" charset="0"/>
            </a:endParaRPr>
          </a:p>
        </p:txBody>
      </p:sp>
      <p:sp>
        <p:nvSpPr>
          <p:cNvPr id="2054" name="Rectangle 5"/>
          <p:cNvSpPr>
            <a:spLocks noChangeArrowheads="1"/>
          </p:cNvSpPr>
          <p:nvPr/>
        </p:nvSpPr>
        <p:spPr bwMode="auto">
          <a:xfrm>
            <a:off x="5486400" y="6477000"/>
            <a:ext cx="3581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gn="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rgbClr val="000000"/>
                </a:solidFill>
                <a:latin typeface="Arial" pitchFamily="34" charset="0"/>
              </a:rPr>
              <a:t>www.wamis.org</a:t>
            </a:r>
          </a:p>
        </p:txBody>
      </p:sp>
      <p:sp>
        <p:nvSpPr>
          <p:cNvPr id="2055" name="Rectangle 6"/>
          <p:cNvSpPr>
            <a:spLocks noChangeArrowheads="1"/>
          </p:cNvSpPr>
          <p:nvPr/>
        </p:nvSpPr>
        <p:spPr bwMode="auto">
          <a:xfrm>
            <a:off x="228600" y="1371600"/>
            <a:ext cx="15240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algn="ctr" defTabSz="449263" fontAlgn="base" latinLnBrk="0">
              <a:spcBef>
                <a:spcPts val="4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a:solidFill>
                  <a:srgbClr val="FFFFFF"/>
                </a:solidFill>
                <a:latin typeface="Arial Black" pitchFamily="34" charset="0"/>
              </a:rPr>
              <a:t>WMO</a:t>
            </a:r>
          </a:p>
        </p:txBody>
      </p:sp>
    </p:spTree>
    <p:extLst>
      <p:ext uri="{BB962C8B-B14F-4D97-AF65-F5344CB8AC3E}">
        <p14:creationId xmlns:p14="http://schemas.microsoft.com/office/powerpoint/2010/main" val="27119059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그룹 118"/>
          <p:cNvGrpSpPr>
            <a:grpSpLocks/>
          </p:cNvGrpSpPr>
          <p:nvPr/>
        </p:nvGrpSpPr>
        <p:grpSpPr bwMode="auto">
          <a:xfrm>
            <a:off x="7366" y="1124744"/>
            <a:ext cx="9136634" cy="4292600"/>
            <a:chOff x="42863" y="0"/>
            <a:chExt cx="9230661" cy="4293119"/>
          </a:xfrm>
        </p:grpSpPr>
        <p:sp>
          <p:nvSpPr>
            <p:cNvPr id="39949" name="Rectangle 139"/>
            <p:cNvSpPr>
              <a:spLocks noChangeArrowheads="1"/>
            </p:cNvSpPr>
            <p:nvPr/>
          </p:nvSpPr>
          <p:spPr bwMode="auto">
            <a:xfrm>
              <a:off x="1548867" y="260381"/>
              <a:ext cx="3744960" cy="3745366"/>
            </a:xfrm>
            <a:prstGeom prst="rect">
              <a:avLst/>
            </a:prstGeom>
            <a:solidFill>
              <a:srgbClr val="0000FF">
                <a:alpha val="10196"/>
              </a:srgbClr>
            </a:solidFill>
            <a:ln w="9525">
              <a:solidFill>
                <a:srgbClr val="99CCFF"/>
              </a:solidFill>
              <a:prstDash val="dash"/>
              <a:miter lim="800000"/>
              <a:headEnd/>
              <a:tailEnd/>
            </a:ln>
          </p:spPr>
          <p:txBody>
            <a:bodyPr wrap="none" anchor="ctr"/>
            <a:lstStyle/>
            <a:p>
              <a:pPr algn="ctr" fontAlgn="auto" latinLnBrk="1">
                <a:spcBef>
                  <a:spcPts val="0"/>
                </a:spcBef>
                <a:spcAft>
                  <a:spcPts val="0"/>
                </a:spcAft>
              </a:pPr>
              <a:endParaRPr kumimoji="0" lang="ko-KR" altLang="en-US" sz="1000" b="1">
                <a:solidFill>
                  <a:prstClr val="black"/>
                </a:solidFill>
                <a:latin typeface="Arial" pitchFamily="34" charset="0"/>
                <a:ea typeface="바탕" pitchFamily="18" charset="-127"/>
                <a:cs typeface="Arial" pitchFamily="34" charset="0"/>
              </a:endParaRPr>
            </a:p>
          </p:txBody>
        </p:sp>
        <p:sp>
          <p:nvSpPr>
            <p:cNvPr id="4106" name="Text Box 10"/>
            <p:cNvSpPr txBox="1">
              <a:spLocks noChangeArrowheads="1"/>
            </p:cNvSpPr>
            <p:nvPr/>
          </p:nvSpPr>
          <p:spPr bwMode="auto">
            <a:xfrm>
              <a:off x="124659" y="849416"/>
              <a:ext cx="1105043" cy="501711"/>
            </a:xfrm>
            <a:prstGeom prst="rect">
              <a:avLst/>
            </a:prstGeom>
            <a:solidFill>
              <a:srgbClr val="FFFFCC"/>
            </a:solidFill>
            <a:ln w="38100">
              <a:solidFill>
                <a:srgbClr val="000000"/>
              </a:solidFill>
              <a:prstDash val="sysDot"/>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dirty="0">
                  <a:solidFill>
                    <a:srgbClr val="C0504D"/>
                  </a:solidFill>
                  <a:latin typeface="Arial" pitchFamily="34" charset="0"/>
                  <a:ea typeface="맑은 고딕"/>
                  <a:cs typeface="Arial" pitchFamily="34" charset="0"/>
                </a:rPr>
                <a:t>(Joint)GISC</a:t>
              </a:r>
            </a:p>
          </p:txBody>
        </p:sp>
        <p:sp>
          <p:nvSpPr>
            <p:cNvPr id="4107" name="Text Box 11"/>
            <p:cNvSpPr txBox="1">
              <a:spLocks noChangeArrowheads="1"/>
            </p:cNvSpPr>
            <p:nvPr/>
          </p:nvSpPr>
          <p:spPr bwMode="auto">
            <a:xfrm>
              <a:off x="184001" y="1306671"/>
              <a:ext cx="986360" cy="241329"/>
            </a:xfrm>
            <a:prstGeom prst="rect">
              <a:avLst/>
            </a:prstGeom>
            <a:solidFill>
              <a:srgbClr val="CCFFFF"/>
            </a:solidFill>
            <a:ln w="38100">
              <a:solidFill>
                <a:srgbClr val="000000"/>
              </a:solidFill>
              <a:prstDash val="sysDot"/>
              <a:miter lim="800000"/>
              <a:headEnd/>
              <a:tailEnd/>
            </a:ln>
            <a:effectLst/>
          </p:spPr>
          <p:txBody>
            <a:bodyPr wrap="none" lIns="79352" tIns="39676" rIns="79352" bIns="39676" anchor="ctr"/>
            <a:lstStyle/>
            <a:p>
              <a:pPr algn="ctr" defTabSz="793750" fontAlgn="auto" latinLnBrk="1">
                <a:spcBef>
                  <a:spcPts val="0"/>
                </a:spcBef>
                <a:spcAft>
                  <a:spcPts val="0"/>
                </a:spcAft>
                <a:defRPr/>
              </a:pPr>
              <a:r>
                <a:rPr kumimoji="0" lang="en-US" altLang="ko-KR" sz="1050" b="1" dirty="0" err="1" smtClean="0">
                  <a:solidFill>
                    <a:srgbClr val="C0504D"/>
                  </a:solidFill>
                  <a:latin typeface="Arial" pitchFamily="34" charset="0"/>
                  <a:ea typeface="맑은 고딕"/>
                  <a:cs typeface="Arial" pitchFamily="34" charset="0"/>
                </a:rPr>
                <a:t>OpenWIS</a:t>
              </a:r>
              <a:endParaRPr kumimoji="0" lang="en-US" altLang="ko-KR" sz="1050" b="1" dirty="0">
                <a:solidFill>
                  <a:srgbClr val="C0504D"/>
                </a:solidFill>
                <a:latin typeface="Arial" pitchFamily="34" charset="0"/>
                <a:ea typeface="맑은 고딕"/>
                <a:cs typeface="Arial" pitchFamily="34" charset="0"/>
              </a:endParaRPr>
            </a:p>
          </p:txBody>
        </p:sp>
        <p:sp>
          <p:nvSpPr>
            <p:cNvPr id="4108" name="Text Box 12"/>
            <p:cNvSpPr txBox="1">
              <a:spLocks noChangeArrowheads="1"/>
            </p:cNvSpPr>
            <p:nvPr/>
          </p:nvSpPr>
          <p:spPr bwMode="auto">
            <a:xfrm>
              <a:off x="1540847" y="392160"/>
              <a:ext cx="870884" cy="346117"/>
            </a:xfrm>
            <a:prstGeom prst="rect">
              <a:avLst/>
            </a:prstGeom>
            <a:solidFill>
              <a:schemeClr val="hlink"/>
            </a:solidFill>
            <a:ln w="28575">
              <a:solidFill>
                <a:srgbClr val="000000"/>
              </a:solid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dirty="0">
                  <a:solidFill>
                    <a:prstClr val="white"/>
                  </a:solidFill>
                  <a:latin typeface="Arial" pitchFamily="34" charset="0"/>
                  <a:ea typeface="맑은 고딕"/>
                  <a:cs typeface="Arial" pitchFamily="34" charset="0"/>
                </a:rPr>
                <a:t>GISC</a:t>
              </a:r>
            </a:p>
          </p:txBody>
        </p:sp>
        <p:sp>
          <p:nvSpPr>
            <p:cNvPr id="4109" name="Text Box 13"/>
            <p:cNvSpPr txBox="1">
              <a:spLocks noChangeArrowheads="1"/>
            </p:cNvSpPr>
            <p:nvPr/>
          </p:nvSpPr>
          <p:spPr bwMode="auto">
            <a:xfrm>
              <a:off x="1653116" y="763680"/>
              <a:ext cx="872488" cy="215926"/>
            </a:xfrm>
            <a:prstGeom prst="rect">
              <a:avLst/>
            </a:prstGeom>
            <a:noFill/>
            <a:ln w="9525">
              <a:solidFill>
                <a:srgbClr val="000000"/>
              </a:solid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srgbClr val="C0504D"/>
                  </a:solidFill>
                  <a:latin typeface="Arial" pitchFamily="34" charset="0"/>
                  <a:ea typeface="맑은 고딕"/>
                  <a:cs typeface="Arial" pitchFamily="34" charset="0"/>
                </a:rPr>
                <a:t>UNIDAT</a:t>
              </a:r>
            </a:p>
          </p:txBody>
        </p:sp>
        <p:sp>
          <p:nvSpPr>
            <p:cNvPr id="4110" name="Text Box 14"/>
            <p:cNvSpPr txBox="1">
              <a:spLocks noChangeArrowheads="1"/>
            </p:cNvSpPr>
            <p:nvPr/>
          </p:nvSpPr>
          <p:spPr bwMode="auto">
            <a:xfrm>
              <a:off x="1725289" y="1001834"/>
              <a:ext cx="1162782" cy="215926"/>
            </a:xfrm>
            <a:prstGeom prst="rect">
              <a:avLst/>
            </a:prstGeom>
            <a:solidFill>
              <a:srgbClr val="FFFFCC"/>
            </a:solidFill>
            <a:ln w="9525">
              <a:solidFill>
                <a:srgbClr val="000000"/>
              </a:solidFill>
              <a:prstDash val="sysDot"/>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prstClr val="black"/>
                  </a:solidFill>
                  <a:latin typeface="Arial" pitchFamily="34" charset="0"/>
                  <a:ea typeface="맑은 고딕"/>
                  <a:cs typeface="Arial" pitchFamily="34" charset="0"/>
                </a:rPr>
                <a:t>Data Broker</a:t>
              </a:r>
            </a:p>
          </p:txBody>
        </p:sp>
        <p:sp>
          <p:nvSpPr>
            <p:cNvPr id="4111" name="Text Box 15"/>
            <p:cNvSpPr txBox="1">
              <a:spLocks noChangeArrowheads="1"/>
            </p:cNvSpPr>
            <p:nvPr/>
          </p:nvSpPr>
          <p:spPr bwMode="auto">
            <a:xfrm>
              <a:off x="1839161" y="1241575"/>
              <a:ext cx="870884" cy="215926"/>
            </a:xfrm>
            <a:prstGeom prst="rect">
              <a:avLst/>
            </a:prstGeom>
            <a:noFill/>
            <a:ln w="9525">
              <a:solidFill>
                <a:srgbClr val="000000"/>
              </a:solid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srgbClr val="C0504D"/>
                  </a:solidFill>
                  <a:latin typeface="Arial" pitchFamily="34" charset="0"/>
                  <a:ea typeface="맑은 고딕"/>
                  <a:cs typeface="Arial" pitchFamily="34" charset="0"/>
                </a:rPr>
                <a:t>GDS</a:t>
              </a:r>
            </a:p>
          </p:txBody>
        </p:sp>
        <p:sp>
          <p:nvSpPr>
            <p:cNvPr id="4112" name="Text Box 16"/>
            <p:cNvSpPr txBox="1">
              <a:spLocks noChangeArrowheads="1"/>
            </p:cNvSpPr>
            <p:nvPr/>
          </p:nvSpPr>
          <p:spPr bwMode="auto">
            <a:xfrm>
              <a:off x="1839161" y="1436862"/>
              <a:ext cx="870884" cy="215926"/>
            </a:xfrm>
            <a:prstGeom prst="rect">
              <a:avLst/>
            </a:prstGeom>
            <a:noFill/>
            <a:ln w="9525">
              <a:solidFill>
                <a:srgbClr val="000000"/>
              </a:solid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srgbClr val="C0504D"/>
                  </a:solidFill>
                  <a:latin typeface="Arial" pitchFamily="34" charset="0"/>
                  <a:ea typeface="맑은 고딕"/>
                  <a:cs typeface="Arial" pitchFamily="34" charset="0"/>
                </a:rPr>
                <a:t>LAS</a:t>
              </a:r>
            </a:p>
          </p:txBody>
        </p:sp>
        <p:grpSp>
          <p:nvGrpSpPr>
            <p:cNvPr id="39957" name="Group 17"/>
            <p:cNvGrpSpPr>
              <a:grpSpLocks/>
            </p:cNvGrpSpPr>
            <p:nvPr/>
          </p:nvGrpSpPr>
          <p:grpSpPr bwMode="auto">
            <a:xfrm>
              <a:off x="179388" y="261938"/>
              <a:ext cx="1008062" cy="652462"/>
              <a:chOff x="1864" y="432"/>
              <a:chExt cx="680" cy="336"/>
            </a:xfrm>
          </p:grpSpPr>
          <p:sp>
            <p:nvSpPr>
              <p:cNvPr id="40026" name="AutoShape 18"/>
              <p:cNvSpPr>
                <a:spLocks noChangeArrowheads="1"/>
              </p:cNvSpPr>
              <p:nvPr/>
            </p:nvSpPr>
            <p:spPr bwMode="auto">
              <a:xfrm>
                <a:off x="1870" y="432"/>
                <a:ext cx="674" cy="336"/>
              </a:xfrm>
              <a:prstGeom prst="flowChartDecision">
                <a:avLst/>
              </a:prstGeom>
              <a:solidFill>
                <a:srgbClr val="CC99FF"/>
              </a:solidFill>
              <a:ln w="6350">
                <a:solidFill>
                  <a:srgbClr val="993366"/>
                </a:solidFill>
                <a:miter lim="800000"/>
                <a:headEnd/>
                <a:tailEnd/>
              </a:ln>
            </p:spPr>
            <p:txBody>
              <a:bodyPr lIns="79352" tIns="39676" rIns="79352" bIns="39676"/>
              <a:lstStyle/>
              <a:p>
                <a:pPr algn="ctr" fontAlgn="auto" latinLnBrk="1">
                  <a:spcBef>
                    <a:spcPts val="0"/>
                  </a:spcBef>
                  <a:spcAft>
                    <a:spcPts val="0"/>
                  </a:spcAft>
                </a:pPr>
                <a:endParaRPr kumimoji="0" lang="ko-KR" altLang="en-US" sz="1000" b="1">
                  <a:solidFill>
                    <a:prstClr val="black"/>
                  </a:solidFill>
                  <a:latin typeface="Arial" pitchFamily="34" charset="0"/>
                  <a:ea typeface="바탕" pitchFamily="18" charset="-127"/>
                  <a:cs typeface="Arial" pitchFamily="34" charset="0"/>
                </a:endParaRPr>
              </a:p>
            </p:txBody>
          </p:sp>
          <p:sp>
            <p:nvSpPr>
              <p:cNvPr id="4115" name="Text Box 19"/>
              <p:cNvSpPr txBox="1">
                <a:spLocks noChangeArrowheads="1"/>
              </p:cNvSpPr>
              <p:nvPr/>
            </p:nvSpPr>
            <p:spPr bwMode="auto">
              <a:xfrm>
                <a:off x="1864" y="528"/>
                <a:ext cx="687" cy="159"/>
              </a:xfrm>
              <a:prstGeom prst="rect">
                <a:avLst/>
              </a:prstGeom>
              <a:solidFill>
                <a:srgbClr val="CC99FF"/>
              </a:solidFill>
              <a:ln w="6350">
                <a:solidFill>
                  <a:srgbClr val="993366"/>
                </a:solidFill>
                <a:miter lim="800000"/>
                <a:headEnd/>
                <a:tailEnd/>
              </a:ln>
              <a:effectLst/>
            </p:spPr>
            <p:txBody>
              <a:bodyPr lIns="79352" tIns="39676" rIns="79352" bIns="39676"/>
              <a:lstStyle/>
              <a:p>
                <a:pPr algn="ctr" defTabSz="793750" fontAlgn="auto" latinLnBrk="1">
                  <a:spcBef>
                    <a:spcPts val="0"/>
                  </a:spcBef>
                  <a:spcAft>
                    <a:spcPts val="0"/>
                  </a:spcAft>
                  <a:defRPr/>
                </a:pPr>
                <a:r>
                  <a:rPr kumimoji="0" lang="en-US" altLang="ko-KR" sz="1050" b="1" dirty="0">
                    <a:solidFill>
                      <a:prstClr val="white"/>
                    </a:solidFill>
                    <a:latin typeface="Arial" pitchFamily="34" charset="0"/>
                    <a:ea typeface="맑은 고딕"/>
                    <a:cs typeface="Arial" pitchFamily="34" charset="0"/>
                  </a:rPr>
                  <a:t>GTS/WIS</a:t>
                </a:r>
              </a:p>
            </p:txBody>
          </p:sp>
        </p:grpSp>
        <p:sp>
          <p:nvSpPr>
            <p:cNvPr id="4123" name="Text Box 27"/>
            <p:cNvSpPr txBox="1">
              <a:spLocks noChangeArrowheads="1"/>
            </p:cNvSpPr>
            <p:nvPr/>
          </p:nvSpPr>
          <p:spPr bwMode="auto">
            <a:xfrm>
              <a:off x="3141477" y="522351"/>
              <a:ext cx="870884" cy="327065"/>
            </a:xfrm>
            <a:prstGeom prst="rect">
              <a:avLst/>
            </a:prstGeom>
            <a:solidFill>
              <a:srgbClr val="CCFFFF"/>
            </a:solidFill>
            <a:ln w="28575">
              <a:solidFill>
                <a:srgbClr val="000000"/>
              </a:solid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dirty="0">
                  <a:solidFill>
                    <a:prstClr val="black"/>
                  </a:solidFill>
                  <a:latin typeface="Arial" pitchFamily="34" charset="0"/>
                  <a:ea typeface="맑은 고딕"/>
                  <a:cs typeface="Arial" pitchFamily="34" charset="0"/>
                </a:rPr>
                <a:t>DCPC</a:t>
              </a:r>
            </a:p>
          </p:txBody>
        </p:sp>
        <p:sp>
          <p:nvSpPr>
            <p:cNvPr id="4124" name="Text Box 28"/>
            <p:cNvSpPr txBox="1">
              <a:spLocks noChangeArrowheads="1"/>
            </p:cNvSpPr>
            <p:nvPr/>
          </p:nvSpPr>
          <p:spPr bwMode="auto">
            <a:xfrm>
              <a:off x="4248125" y="587446"/>
              <a:ext cx="874092" cy="654129"/>
            </a:xfrm>
            <a:prstGeom prst="rect">
              <a:avLst/>
            </a:prstGeom>
            <a:noFill/>
            <a:ln w="9525">
              <a:noFill/>
              <a:miter lim="800000"/>
              <a:headEnd/>
              <a:tailEnd/>
            </a:ln>
            <a:effectLst/>
          </p:spPr>
          <p:txBody>
            <a:bodyPr lIns="79352" tIns="39676" rIns="79352" bIns="39676"/>
            <a:lstStyle/>
            <a:p>
              <a:pPr defTabSz="793750" fontAlgn="auto" latinLnBrk="1">
                <a:lnSpc>
                  <a:spcPct val="130000"/>
                </a:lnSpc>
                <a:spcBef>
                  <a:spcPts val="0"/>
                </a:spcBef>
                <a:spcAft>
                  <a:spcPts val="0"/>
                </a:spcAft>
                <a:defRPr/>
              </a:pPr>
              <a:r>
                <a:rPr kumimoji="0" lang="en-US" altLang="ko-KR" sz="1050" b="1" dirty="0">
                  <a:solidFill>
                    <a:prstClr val="black"/>
                  </a:solidFill>
                  <a:latin typeface="Arial" pitchFamily="34" charset="0"/>
                  <a:ea typeface="맑은 고딕"/>
                  <a:cs typeface="Arial" pitchFamily="34" charset="0"/>
                </a:rPr>
                <a:t>NCAR</a:t>
              </a:r>
            </a:p>
            <a:p>
              <a:pPr defTabSz="793750" fontAlgn="auto" latinLnBrk="1">
                <a:lnSpc>
                  <a:spcPct val="130000"/>
                </a:lnSpc>
                <a:spcBef>
                  <a:spcPts val="0"/>
                </a:spcBef>
                <a:spcAft>
                  <a:spcPts val="0"/>
                </a:spcAft>
                <a:defRPr/>
              </a:pPr>
              <a:r>
                <a:rPr kumimoji="0" lang="en-US" altLang="ko-KR" sz="1050" b="1" dirty="0">
                  <a:solidFill>
                    <a:prstClr val="black"/>
                  </a:solidFill>
                  <a:latin typeface="Arial" pitchFamily="34" charset="0"/>
                  <a:ea typeface="맑은 고딕"/>
                  <a:cs typeface="Arial" pitchFamily="34" charset="0"/>
                </a:rPr>
                <a:t>NCDC</a:t>
              </a:r>
            </a:p>
            <a:p>
              <a:pPr defTabSz="793750" fontAlgn="auto" latinLnBrk="1">
                <a:lnSpc>
                  <a:spcPct val="130000"/>
                </a:lnSpc>
                <a:spcBef>
                  <a:spcPts val="0"/>
                </a:spcBef>
                <a:spcAft>
                  <a:spcPts val="0"/>
                </a:spcAft>
                <a:defRPr/>
              </a:pPr>
              <a:r>
                <a:rPr kumimoji="0" lang="en-US" altLang="ko-KR" sz="1050" b="1" dirty="0">
                  <a:solidFill>
                    <a:prstClr val="black"/>
                  </a:solidFill>
                  <a:latin typeface="Arial" pitchFamily="34" charset="0"/>
                  <a:ea typeface="맑은 고딕"/>
                  <a:cs typeface="Arial" pitchFamily="34" charset="0"/>
                </a:rPr>
                <a:t>TIGGE</a:t>
              </a:r>
            </a:p>
          </p:txBody>
        </p:sp>
        <p:sp>
          <p:nvSpPr>
            <p:cNvPr id="39961" name="Text Box 29"/>
            <p:cNvSpPr txBox="1">
              <a:spLocks noChangeArrowheads="1"/>
            </p:cNvSpPr>
            <p:nvPr/>
          </p:nvSpPr>
          <p:spPr bwMode="auto">
            <a:xfrm>
              <a:off x="4126233" y="327065"/>
              <a:ext cx="678424" cy="979606"/>
            </a:xfrm>
            <a:prstGeom prst="rect">
              <a:avLst/>
            </a:prstGeom>
            <a:noFill/>
            <a:ln w="9525">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79352" tIns="39676" rIns="79352" bIns="39676" anchor="ctr"/>
            <a:lstStyle>
              <a:lvl1pPr defTabSz="793750" eaLnBrk="0" hangingPunct="0">
                <a:defRPr kumimoji="1">
                  <a:solidFill>
                    <a:schemeClr val="tx1"/>
                  </a:solidFill>
                  <a:latin typeface="Georgia" pitchFamily="18" charset="0"/>
                  <a:ea typeface="굴림" pitchFamily="50" charset="-127"/>
                </a:defRPr>
              </a:lvl1pPr>
              <a:lvl2pPr marL="742950" indent="-285750" defTabSz="793750" eaLnBrk="0" hangingPunct="0">
                <a:defRPr kumimoji="1">
                  <a:solidFill>
                    <a:schemeClr val="tx1"/>
                  </a:solidFill>
                  <a:latin typeface="Georgia" pitchFamily="18" charset="0"/>
                  <a:ea typeface="굴림" pitchFamily="50" charset="-127"/>
                </a:defRPr>
              </a:lvl2pPr>
              <a:lvl3pPr marL="1143000" indent="-228600" defTabSz="793750" eaLnBrk="0" hangingPunct="0">
                <a:defRPr kumimoji="1">
                  <a:solidFill>
                    <a:schemeClr val="tx1"/>
                  </a:solidFill>
                  <a:latin typeface="Georgia" pitchFamily="18" charset="0"/>
                  <a:ea typeface="굴림" pitchFamily="50" charset="-127"/>
                </a:defRPr>
              </a:lvl3pPr>
              <a:lvl4pPr marL="1600200" indent="-228600" defTabSz="793750" eaLnBrk="0" hangingPunct="0">
                <a:defRPr kumimoji="1">
                  <a:solidFill>
                    <a:schemeClr val="tx1"/>
                  </a:solidFill>
                  <a:latin typeface="Georgia" pitchFamily="18" charset="0"/>
                  <a:ea typeface="굴림" pitchFamily="50" charset="-127"/>
                </a:defRPr>
              </a:lvl4pPr>
              <a:lvl5pPr marL="2057400" indent="-228600" defTabSz="793750" eaLnBrk="0" hangingPunct="0">
                <a:defRPr kumimoji="1">
                  <a:solidFill>
                    <a:schemeClr val="tx1"/>
                  </a:solidFill>
                  <a:latin typeface="Georgia" pitchFamily="18" charset="0"/>
                  <a:ea typeface="굴림" pitchFamily="50" charset="-127"/>
                </a:defRPr>
              </a:lvl5pPr>
              <a:lvl6pPr marL="2514600" indent="-228600" defTabSz="79375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defTabSz="79375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defTabSz="79375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defTabSz="79375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eaLnBrk="1" fontAlgn="auto" latinLnBrk="1" hangingPunct="1">
                <a:spcBef>
                  <a:spcPts val="0"/>
                </a:spcBef>
                <a:spcAft>
                  <a:spcPts val="0"/>
                </a:spcAft>
              </a:pPr>
              <a:r>
                <a:rPr kumimoji="0" lang="en-US" altLang="ko-KR" sz="1000" b="1" u="sng" dirty="0">
                  <a:solidFill>
                    <a:srgbClr val="C0504D"/>
                  </a:solidFill>
                  <a:latin typeface="Arial" pitchFamily="34" charset="0"/>
                  <a:ea typeface="바탕" pitchFamily="18" charset="-127"/>
                  <a:cs typeface="Arial" pitchFamily="34" charset="0"/>
                </a:rPr>
                <a:t>WAMIS</a:t>
              </a:r>
            </a:p>
            <a:p>
              <a:pPr algn="ctr" eaLnBrk="1" fontAlgn="auto" latinLnBrk="1" hangingPunct="1">
                <a:spcBef>
                  <a:spcPts val="0"/>
                </a:spcBef>
                <a:spcAft>
                  <a:spcPts val="0"/>
                </a:spcAft>
              </a:pPr>
              <a:endParaRPr kumimoji="0" lang="en-US" altLang="ko-KR" sz="1000" b="1" dirty="0">
                <a:solidFill>
                  <a:srgbClr val="C0504D"/>
                </a:solidFill>
                <a:latin typeface="Arial" pitchFamily="34" charset="0"/>
                <a:ea typeface="바탕" pitchFamily="18" charset="-127"/>
                <a:cs typeface="Arial" pitchFamily="34" charset="0"/>
              </a:endParaRPr>
            </a:p>
            <a:p>
              <a:pPr algn="ctr" eaLnBrk="1" fontAlgn="auto" latinLnBrk="1" hangingPunct="1">
                <a:spcBef>
                  <a:spcPts val="0"/>
                </a:spcBef>
                <a:spcAft>
                  <a:spcPts val="0"/>
                </a:spcAft>
              </a:pPr>
              <a:endParaRPr kumimoji="0" lang="en-US" altLang="ko-KR" sz="1000" b="1" dirty="0">
                <a:solidFill>
                  <a:srgbClr val="800080"/>
                </a:solidFill>
                <a:latin typeface="Arial" pitchFamily="34" charset="0"/>
                <a:ea typeface="바탕" pitchFamily="18" charset="-127"/>
                <a:cs typeface="Arial" pitchFamily="34" charset="0"/>
              </a:endParaRPr>
            </a:p>
            <a:p>
              <a:pPr algn="ctr" eaLnBrk="1" fontAlgn="auto" latinLnBrk="1" hangingPunct="1">
                <a:spcBef>
                  <a:spcPts val="0"/>
                </a:spcBef>
                <a:spcAft>
                  <a:spcPts val="0"/>
                </a:spcAft>
              </a:pPr>
              <a:endParaRPr kumimoji="0" lang="en-US" altLang="ko-KR" sz="1000" b="1" dirty="0">
                <a:solidFill>
                  <a:srgbClr val="800080"/>
                </a:solidFill>
                <a:latin typeface="Arial" pitchFamily="34" charset="0"/>
                <a:ea typeface="바탕" pitchFamily="18" charset="-127"/>
                <a:cs typeface="Arial" pitchFamily="34" charset="0"/>
              </a:endParaRPr>
            </a:p>
            <a:p>
              <a:pPr algn="ctr" eaLnBrk="1" fontAlgn="auto" latinLnBrk="1" hangingPunct="1">
                <a:spcBef>
                  <a:spcPts val="0"/>
                </a:spcBef>
                <a:spcAft>
                  <a:spcPts val="0"/>
                </a:spcAft>
              </a:pPr>
              <a:endParaRPr kumimoji="0" lang="en-US" altLang="ko-KR" sz="1000" b="1" dirty="0">
                <a:solidFill>
                  <a:srgbClr val="800080"/>
                </a:solidFill>
                <a:latin typeface="Arial" pitchFamily="34" charset="0"/>
                <a:ea typeface="바탕" pitchFamily="18" charset="-127"/>
                <a:cs typeface="Arial" pitchFamily="34" charset="0"/>
              </a:endParaRPr>
            </a:p>
          </p:txBody>
        </p:sp>
        <p:sp>
          <p:nvSpPr>
            <p:cNvPr id="4126" name="Text Box 30"/>
            <p:cNvSpPr txBox="1">
              <a:spLocks noChangeArrowheads="1"/>
            </p:cNvSpPr>
            <p:nvPr/>
          </p:nvSpPr>
          <p:spPr bwMode="auto">
            <a:xfrm>
              <a:off x="3447810" y="1306671"/>
              <a:ext cx="1910170" cy="1959212"/>
            </a:xfrm>
            <a:prstGeom prst="rect">
              <a:avLst/>
            </a:prstGeom>
            <a:noFill/>
            <a:ln w="9525">
              <a:noFill/>
              <a:miter lim="800000"/>
              <a:headEnd/>
              <a:tailEnd/>
            </a:ln>
            <a:effectLst/>
          </p:spPr>
          <p:txBody>
            <a:bodyPr lIns="79352" tIns="39676" rIns="79352" bIns="39676"/>
            <a:lstStyle/>
            <a:p>
              <a:pPr defTabSz="793750" fontAlgn="auto" latinLnBrk="1">
                <a:lnSpc>
                  <a:spcPct val="150000"/>
                </a:lnSpc>
                <a:spcBef>
                  <a:spcPts val="0"/>
                </a:spcBef>
                <a:spcAft>
                  <a:spcPts val="0"/>
                </a:spcAft>
                <a:defRPr/>
              </a:pPr>
              <a:r>
                <a:rPr kumimoji="0" lang="en-US" altLang="ko-KR" sz="1050" b="1" dirty="0">
                  <a:solidFill>
                    <a:srgbClr val="008000"/>
                  </a:solidFill>
                  <a:latin typeface="Arial" pitchFamily="34" charset="0"/>
                  <a:ea typeface="맑은 고딕"/>
                  <a:cs typeface="Arial" pitchFamily="34" charset="0"/>
                </a:rPr>
                <a:t>Climate Projection</a:t>
              </a:r>
            </a:p>
            <a:p>
              <a:pPr defTabSz="793750" fontAlgn="auto" latinLnBrk="1">
                <a:lnSpc>
                  <a:spcPct val="150000"/>
                </a:lnSpc>
                <a:spcBef>
                  <a:spcPts val="0"/>
                </a:spcBef>
                <a:spcAft>
                  <a:spcPts val="0"/>
                </a:spcAft>
                <a:defRPr/>
              </a:pPr>
              <a:r>
                <a:rPr kumimoji="0" lang="en-US" altLang="ko-KR" sz="1050" b="1" dirty="0">
                  <a:solidFill>
                    <a:srgbClr val="008000"/>
                  </a:solidFill>
                  <a:latin typeface="Arial" pitchFamily="34" charset="0"/>
                  <a:ea typeface="맑은 고딕"/>
                  <a:cs typeface="Arial" pitchFamily="34" charset="0"/>
                </a:rPr>
                <a:t>SIP</a:t>
              </a:r>
            </a:p>
            <a:p>
              <a:pPr defTabSz="793750" fontAlgn="auto" latinLnBrk="1">
                <a:lnSpc>
                  <a:spcPct val="150000"/>
                </a:lnSpc>
                <a:spcBef>
                  <a:spcPts val="0"/>
                </a:spcBef>
                <a:spcAft>
                  <a:spcPts val="0"/>
                </a:spcAft>
                <a:defRPr/>
              </a:pPr>
              <a:r>
                <a:rPr kumimoji="0" lang="en-US" altLang="ko-KR" sz="1050" b="1" dirty="0">
                  <a:solidFill>
                    <a:srgbClr val="008000"/>
                  </a:solidFill>
                  <a:latin typeface="Arial" pitchFamily="34" charset="0"/>
                  <a:ea typeface="맑은 고딕"/>
                  <a:cs typeface="Arial" pitchFamily="34" charset="0"/>
                </a:rPr>
                <a:t>GDAPS / GME</a:t>
              </a:r>
            </a:p>
            <a:p>
              <a:pPr defTabSz="793750" fontAlgn="auto" latinLnBrk="1">
                <a:lnSpc>
                  <a:spcPct val="150000"/>
                </a:lnSpc>
                <a:spcBef>
                  <a:spcPts val="0"/>
                </a:spcBef>
                <a:spcAft>
                  <a:spcPts val="0"/>
                </a:spcAft>
                <a:defRPr/>
              </a:pPr>
              <a:r>
                <a:rPr kumimoji="0" lang="en-US" altLang="ko-KR" sz="1050" b="1" dirty="0">
                  <a:solidFill>
                    <a:srgbClr val="008000"/>
                  </a:solidFill>
                  <a:latin typeface="Arial" pitchFamily="34" charset="0"/>
                  <a:ea typeface="맑은 고딕"/>
                  <a:cs typeface="Arial" pitchFamily="34" charset="0"/>
                </a:rPr>
                <a:t>RDAPS / GME : WRF</a:t>
              </a:r>
            </a:p>
            <a:p>
              <a:pPr defTabSz="793750" fontAlgn="auto" latinLnBrk="1">
                <a:lnSpc>
                  <a:spcPct val="150000"/>
                </a:lnSpc>
                <a:spcBef>
                  <a:spcPts val="0"/>
                </a:spcBef>
                <a:spcAft>
                  <a:spcPts val="0"/>
                </a:spcAft>
                <a:defRPr/>
              </a:pPr>
              <a:r>
                <a:rPr kumimoji="0" lang="en-US" altLang="ko-KR" sz="1050" b="1" dirty="0" err="1">
                  <a:solidFill>
                    <a:srgbClr val="008000"/>
                  </a:solidFill>
                  <a:latin typeface="Arial" pitchFamily="34" charset="0"/>
                  <a:ea typeface="맑은 고딕"/>
                  <a:cs typeface="Arial" pitchFamily="34" charset="0"/>
                </a:rPr>
                <a:t>Mesoscale</a:t>
              </a:r>
              <a:r>
                <a:rPr kumimoji="0" lang="en-US" altLang="ko-KR" sz="1050" b="1" dirty="0">
                  <a:solidFill>
                    <a:srgbClr val="008000"/>
                  </a:solidFill>
                  <a:latin typeface="Arial" pitchFamily="34" charset="0"/>
                  <a:ea typeface="맑은 고딕"/>
                  <a:cs typeface="Arial" pitchFamily="34" charset="0"/>
                </a:rPr>
                <a:t> model</a:t>
              </a:r>
            </a:p>
            <a:p>
              <a:pPr defTabSz="793750" fontAlgn="auto" latinLnBrk="1">
                <a:lnSpc>
                  <a:spcPct val="150000"/>
                </a:lnSpc>
                <a:spcBef>
                  <a:spcPts val="0"/>
                </a:spcBef>
                <a:spcAft>
                  <a:spcPts val="0"/>
                </a:spcAft>
                <a:defRPr/>
              </a:pPr>
              <a:r>
                <a:rPr kumimoji="0" lang="en-US" altLang="ko-KR" sz="1050" b="1" dirty="0" err="1">
                  <a:solidFill>
                    <a:srgbClr val="008000"/>
                  </a:solidFill>
                  <a:latin typeface="Arial" pitchFamily="34" charset="0"/>
                  <a:ea typeface="맑은 고딕"/>
                  <a:cs typeface="Arial" pitchFamily="34" charset="0"/>
                </a:rPr>
                <a:t>Nowcasting</a:t>
              </a:r>
              <a:endParaRPr kumimoji="0" lang="en-US" altLang="ko-KR" sz="1050" b="1" dirty="0">
                <a:solidFill>
                  <a:srgbClr val="008000"/>
                </a:solidFill>
                <a:latin typeface="Arial" pitchFamily="34" charset="0"/>
                <a:ea typeface="맑은 고딕"/>
                <a:cs typeface="Arial" pitchFamily="34" charset="0"/>
              </a:endParaRPr>
            </a:p>
            <a:p>
              <a:pPr defTabSz="793750" fontAlgn="auto" latinLnBrk="1">
                <a:lnSpc>
                  <a:spcPct val="150000"/>
                </a:lnSpc>
                <a:spcBef>
                  <a:spcPts val="0"/>
                </a:spcBef>
                <a:spcAft>
                  <a:spcPts val="0"/>
                </a:spcAft>
                <a:defRPr/>
              </a:pPr>
              <a:r>
                <a:rPr kumimoji="0" lang="en-US" altLang="ko-KR" sz="1050" b="1" dirty="0">
                  <a:solidFill>
                    <a:srgbClr val="008000"/>
                  </a:solidFill>
                  <a:latin typeface="Arial" pitchFamily="34" charset="0"/>
                  <a:ea typeface="맑은 고딕"/>
                  <a:cs typeface="Arial" pitchFamily="34" charset="0"/>
                </a:rPr>
                <a:t>Historical (Legacy) data</a:t>
              </a:r>
            </a:p>
            <a:p>
              <a:pPr defTabSz="793750" fontAlgn="auto" latinLnBrk="1">
                <a:lnSpc>
                  <a:spcPct val="150000"/>
                </a:lnSpc>
                <a:spcBef>
                  <a:spcPts val="0"/>
                </a:spcBef>
                <a:spcAft>
                  <a:spcPts val="0"/>
                </a:spcAft>
                <a:defRPr/>
              </a:pPr>
              <a:r>
                <a:rPr kumimoji="0" lang="en-US" altLang="ko-KR" sz="1050" b="1" dirty="0">
                  <a:solidFill>
                    <a:srgbClr val="008000"/>
                  </a:solidFill>
                  <a:latin typeface="Arial" pitchFamily="34" charset="0"/>
                  <a:ea typeface="맑은 고딕"/>
                  <a:cs typeface="Arial" pitchFamily="34" charset="0"/>
                </a:rPr>
                <a:t>Non-Meteorological Data</a:t>
              </a:r>
            </a:p>
          </p:txBody>
        </p:sp>
        <p:sp>
          <p:nvSpPr>
            <p:cNvPr id="39963" name="Text Box 31"/>
            <p:cNvSpPr txBox="1">
              <a:spLocks noChangeArrowheads="1"/>
            </p:cNvSpPr>
            <p:nvPr/>
          </p:nvSpPr>
          <p:spPr bwMode="auto">
            <a:xfrm>
              <a:off x="3632251" y="3265883"/>
              <a:ext cx="1541288" cy="71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352" tIns="39676" rIns="79352" bIns="39676"/>
            <a:lstStyle>
              <a:lvl1pPr defTabSz="793750" eaLnBrk="0" hangingPunct="0">
                <a:defRPr kumimoji="1">
                  <a:solidFill>
                    <a:schemeClr val="tx1"/>
                  </a:solidFill>
                  <a:latin typeface="Georgia" pitchFamily="18" charset="0"/>
                  <a:ea typeface="굴림" pitchFamily="50" charset="-127"/>
                </a:defRPr>
              </a:lvl1pPr>
              <a:lvl2pPr marL="742950" indent="-285750" defTabSz="793750" eaLnBrk="0" hangingPunct="0">
                <a:defRPr kumimoji="1">
                  <a:solidFill>
                    <a:schemeClr val="tx1"/>
                  </a:solidFill>
                  <a:latin typeface="Georgia" pitchFamily="18" charset="0"/>
                  <a:ea typeface="굴림" pitchFamily="50" charset="-127"/>
                </a:defRPr>
              </a:lvl2pPr>
              <a:lvl3pPr marL="1143000" indent="-228600" defTabSz="793750" eaLnBrk="0" hangingPunct="0">
                <a:defRPr kumimoji="1">
                  <a:solidFill>
                    <a:schemeClr val="tx1"/>
                  </a:solidFill>
                  <a:latin typeface="Georgia" pitchFamily="18" charset="0"/>
                  <a:ea typeface="굴림" pitchFamily="50" charset="-127"/>
                </a:defRPr>
              </a:lvl3pPr>
              <a:lvl4pPr marL="1600200" indent="-228600" defTabSz="793750" eaLnBrk="0" hangingPunct="0">
                <a:defRPr kumimoji="1">
                  <a:solidFill>
                    <a:schemeClr val="tx1"/>
                  </a:solidFill>
                  <a:latin typeface="Georgia" pitchFamily="18" charset="0"/>
                  <a:ea typeface="굴림" pitchFamily="50" charset="-127"/>
                </a:defRPr>
              </a:lvl4pPr>
              <a:lvl5pPr marL="2057400" indent="-228600" defTabSz="793750" eaLnBrk="0" hangingPunct="0">
                <a:defRPr kumimoji="1">
                  <a:solidFill>
                    <a:schemeClr val="tx1"/>
                  </a:solidFill>
                  <a:latin typeface="Georgia" pitchFamily="18" charset="0"/>
                  <a:ea typeface="굴림" pitchFamily="50" charset="-127"/>
                </a:defRPr>
              </a:lvl5pPr>
              <a:lvl6pPr marL="2514600" indent="-228600" defTabSz="79375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defTabSz="79375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defTabSz="79375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defTabSz="793750" eaLnBrk="0" fontAlgn="base" hangingPunct="0">
                <a:spcBef>
                  <a:spcPct val="0"/>
                </a:spcBef>
                <a:spcAft>
                  <a:spcPct val="0"/>
                </a:spcAft>
                <a:defRPr kumimoji="1">
                  <a:solidFill>
                    <a:schemeClr val="tx1"/>
                  </a:solidFill>
                  <a:latin typeface="Georgia" pitchFamily="18" charset="0"/>
                  <a:ea typeface="굴림" pitchFamily="50" charset="-127"/>
                </a:defRPr>
              </a:lvl9pPr>
            </a:lstStyle>
            <a:p>
              <a:pPr eaLnBrk="1" fontAlgn="auto" latinLnBrk="1" hangingPunct="1">
                <a:lnSpc>
                  <a:spcPct val="140000"/>
                </a:lnSpc>
                <a:spcBef>
                  <a:spcPts val="0"/>
                </a:spcBef>
                <a:spcAft>
                  <a:spcPts val="0"/>
                </a:spcAft>
              </a:pPr>
              <a:r>
                <a:rPr kumimoji="0" lang="en-US" altLang="ko-KR" sz="1000" b="1">
                  <a:solidFill>
                    <a:srgbClr val="003300"/>
                  </a:solidFill>
                  <a:latin typeface="Arial" pitchFamily="34" charset="0"/>
                  <a:ea typeface="바탕" pitchFamily="18" charset="-127"/>
                  <a:cs typeface="Arial" pitchFamily="34" charset="0"/>
                </a:rPr>
                <a:t>Surface Flux</a:t>
              </a:r>
            </a:p>
            <a:p>
              <a:pPr eaLnBrk="1" fontAlgn="auto" latinLnBrk="1" hangingPunct="1">
                <a:lnSpc>
                  <a:spcPct val="140000"/>
                </a:lnSpc>
                <a:spcBef>
                  <a:spcPts val="0"/>
                </a:spcBef>
                <a:spcAft>
                  <a:spcPts val="0"/>
                </a:spcAft>
              </a:pPr>
              <a:r>
                <a:rPr kumimoji="0" lang="en-US" altLang="ko-KR" sz="1000" b="1">
                  <a:solidFill>
                    <a:srgbClr val="003300"/>
                  </a:solidFill>
                  <a:latin typeface="Arial" pitchFamily="34" charset="0"/>
                  <a:ea typeface="바탕" pitchFamily="18" charset="-127"/>
                  <a:cs typeface="Arial" pitchFamily="34" charset="0"/>
                </a:rPr>
                <a:t>Vegetation</a:t>
              </a:r>
            </a:p>
            <a:p>
              <a:pPr eaLnBrk="1" fontAlgn="auto" latinLnBrk="1" hangingPunct="1">
                <a:lnSpc>
                  <a:spcPct val="140000"/>
                </a:lnSpc>
                <a:spcBef>
                  <a:spcPts val="0"/>
                </a:spcBef>
                <a:spcAft>
                  <a:spcPts val="0"/>
                </a:spcAft>
              </a:pPr>
              <a:r>
                <a:rPr kumimoji="0" lang="en-US" altLang="ko-KR" sz="1000" b="1">
                  <a:solidFill>
                    <a:srgbClr val="003300"/>
                  </a:solidFill>
                  <a:latin typeface="Arial" pitchFamily="34" charset="0"/>
                  <a:ea typeface="바탕" pitchFamily="18" charset="-127"/>
                  <a:cs typeface="Arial" pitchFamily="34" charset="0"/>
                </a:rPr>
                <a:t>Soil Profile</a:t>
              </a:r>
            </a:p>
            <a:p>
              <a:pPr eaLnBrk="1" fontAlgn="auto" latinLnBrk="1" hangingPunct="1">
                <a:spcBef>
                  <a:spcPts val="0"/>
                </a:spcBef>
                <a:spcAft>
                  <a:spcPts val="0"/>
                </a:spcAft>
              </a:pPr>
              <a:endParaRPr kumimoji="0" lang="en-US" altLang="ko-KR" sz="1000" b="1">
                <a:solidFill>
                  <a:srgbClr val="003300"/>
                </a:solidFill>
                <a:latin typeface="Arial" pitchFamily="34" charset="0"/>
                <a:ea typeface="바탕" pitchFamily="18" charset="-127"/>
                <a:cs typeface="Arial" pitchFamily="34" charset="0"/>
              </a:endParaRPr>
            </a:p>
          </p:txBody>
        </p:sp>
        <p:sp>
          <p:nvSpPr>
            <p:cNvPr id="4138" name="Text Box 42"/>
            <p:cNvSpPr txBox="1">
              <a:spLocks noChangeArrowheads="1"/>
            </p:cNvSpPr>
            <p:nvPr/>
          </p:nvSpPr>
          <p:spPr bwMode="auto">
            <a:xfrm>
              <a:off x="5726863" y="261970"/>
              <a:ext cx="2216503" cy="462018"/>
            </a:xfrm>
            <a:prstGeom prst="rect">
              <a:avLst/>
            </a:prstGeom>
            <a:solidFill>
              <a:srgbClr val="FFFFCC"/>
            </a:solidFill>
            <a:ln w="28575">
              <a:solidFill>
                <a:schemeClr val="accent2"/>
              </a:solid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srgbClr val="C0504D"/>
                  </a:solidFill>
                  <a:latin typeface="Arial" pitchFamily="34" charset="0"/>
                  <a:ea typeface="맑은 고딕"/>
                  <a:cs typeface="Arial" pitchFamily="34" charset="0"/>
                </a:rPr>
                <a:t>GRID</a:t>
              </a:r>
            </a:p>
            <a:p>
              <a:pPr algn="ctr" defTabSz="793750" fontAlgn="auto" latinLnBrk="1">
                <a:spcBef>
                  <a:spcPts val="0"/>
                </a:spcBef>
                <a:spcAft>
                  <a:spcPts val="0"/>
                </a:spcAft>
                <a:defRPr/>
              </a:pPr>
              <a:r>
                <a:rPr kumimoji="0" lang="en-US" altLang="ko-KR" sz="1050" b="1">
                  <a:solidFill>
                    <a:prstClr val="black"/>
                  </a:solidFill>
                  <a:latin typeface="Arial" pitchFamily="34" charset="0"/>
                  <a:ea typeface="맑은 고딕"/>
                  <a:cs typeface="Arial" pitchFamily="34" charset="0"/>
                </a:rPr>
                <a:t>Computing </a:t>
              </a:r>
              <a:r>
                <a:rPr kumimoji="0" lang="en-US" altLang="ko-KR" sz="1050" b="1">
                  <a:solidFill>
                    <a:prstClr val="black"/>
                  </a:solidFill>
                  <a:latin typeface="Arial" pitchFamily="34" charset="0"/>
                  <a:ea typeface="MS PMincho" pitchFamily="18" charset="-128"/>
                  <a:cs typeface="Arial" pitchFamily="34" charset="0"/>
                </a:rPr>
                <a:t>• </a:t>
              </a:r>
              <a:r>
                <a:rPr kumimoji="0" lang="en-US" altLang="ko-KR" sz="1050" b="1">
                  <a:solidFill>
                    <a:prstClr val="black"/>
                  </a:solidFill>
                  <a:latin typeface="Arial" pitchFamily="34" charset="0"/>
                  <a:ea typeface="맑은 고딕"/>
                  <a:cs typeface="Arial" pitchFamily="34" charset="0"/>
                </a:rPr>
                <a:t>Data </a:t>
              </a:r>
              <a:r>
                <a:rPr kumimoji="0" lang="en-US" altLang="ko-KR" sz="1050" b="1">
                  <a:solidFill>
                    <a:prstClr val="black"/>
                  </a:solidFill>
                  <a:latin typeface="Arial" pitchFamily="34" charset="0"/>
                  <a:ea typeface="MS PMincho" pitchFamily="18" charset="-128"/>
                  <a:cs typeface="Arial" pitchFamily="34" charset="0"/>
                </a:rPr>
                <a:t>•</a:t>
              </a:r>
              <a:r>
                <a:rPr kumimoji="0" lang="en-US" altLang="ko-KR" sz="1050" b="1">
                  <a:solidFill>
                    <a:prstClr val="black"/>
                  </a:solidFill>
                  <a:latin typeface="Arial" pitchFamily="34" charset="0"/>
                  <a:ea typeface="맑은 고딕"/>
                  <a:cs typeface="Arial" pitchFamily="34" charset="0"/>
                </a:rPr>
                <a:t>  Access</a:t>
              </a:r>
            </a:p>
          </p:txBody>
        </p:sp>
        <p:sp>
          <p:nvSpPr>
            <p:cNvPr id="4139" name="Text Box 43"/>
            <p:cNvSpPr txBox="1">
              <a:spLocks noChangeArrowheads="1"/>
            </p:cNvSpPr>
            <p:nvPr/>
          </p:nvSpPr>
          <p:spPr bwMode="auto">
            <a:xfrm>
              <a:off x="5868000" y="719225"/>
              <a:ext cx="1890925" cy="373107"/>
            </a:xfrm>
            <a:prstGeom prst="rect">
              <a:avLst/>
            </a:prstGeom>
            <a:noFill/>
            <a:ln w="9525">
              <a:solidFill>
                <a:srgbClr val="000000"/>
              </a:solid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prstClr val="black"/>
                  </a:solidFill>
                  <a:latin typeface="Arial" pitchFamily="34" charset="0"/>
                  <a:ea typeface="맑은 고딕"/>
                  <a:cs typeface="Arial" pitchFamily="34" charset="0"/>
                </a:rPr>
                <a:t>Computation </a:t>
              </a:r>
              <a:r>
                <a:rPr kumimoji="0" lang="en-US" altLang="ko-KR" sz="1050" b="1">
                  <a:solidFill>
                    <a:prstClr val="black"/>
                  </a:solidFill>
                  <a:latin typeface="Arial" pitchFamily="34" charset="0"/>
                  <a:ea typeface="MS PMincho" pitchFamily="18" charset="-128"/>
                  <a:cs typeface="Arial" pitchFamily="34" charset="0"/>
                </a:rPr>
                <a:t>• </a:t>
              </a:r>
              <a:r>
                <a:rPr kumimoji="0" lang="en-US" altLang="ko-KR" sz="1050" b="1">
                  <a:solidFill>
                    <a:prstClr val="black"/>
                  </a:solidFill>
                  <a:latin typeface="Arial" pitchFamily="34" charset="0"/>
                  <a:ea typeface="맑은 고딕"/>
                  <a:cs typeface="Arial" pitchFamily="34" charset="0"/>
                </a:rPr>
                <a:t>Research</a:t>
              </a:r>
            </a:p>
            <a:p>
              <a:pPr algn="ctr" defTabSz="793750" fontAlgn="auto" latinLnBrk="1">
                <a:spcBef>
                  <a:spcPts val="0"/>
                </a:spcBef>
                <a:spcAft>
                  <a:spcPts val="0"/>
                </a:spcAft>
                <a:defRPr/>
              </a:pPr>
              <a:r>
                <a:rPr kumimoji="0" lang="en-US" altLang="ko-KR" sz="1050" b="1">
                  <a:solidFill>
                    <a:srgbClr val="C0504D"/>
                  </a:solidFill>
                  <a:latin typeface="Arial" pitchFamily="34" charset="0"/>
                  <a:ea typeface="맑은 고딕"/>
                  <a:cs typeface="Arial" pitchFamily="34" charset="0"/>
                </a:rPr>
                <a:t>KMA/KISTI</a:t>
              </a:r>
            </a:p>
          </p:txBody>
        </p:sp>
        <p:sp>
          <p:nvSpPr>
            <p:cNvPr id="4140" name="Text Box 44"/>
            <p:cNvSpPr txBox="1">
              <a:spLocks noChangeArrowheads="1"/>
            </p:cNvSpPr>
            <p:nvPr/>
          </p:nvSpPr>
          <p:spPr bwMode="auto">
            <a:xfrm>
              <a:off x="5479872" y="1259040"/>
              <a:ext cx="1472323" cy="308012"/>
            </a:xfrm>
            <a:prstGeom prst="rect">
              <a:avLst/>
            </a:prstGeom>
            <a:solidFill>
              <a:srgbClr val="FFFFCC"/>
            </a:solidFill>
            <a:ln w="9525">
              <a:solidFill>
                <a:srgbClr val="000000"/>
              </a:solid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srgbClr val="C0504D"/>
                  </a:solidFill>
                  <a:latin typeface="Arial" pitchFamily="34" charset="0"/>
                  <a:ea typeface="맑은 고딕"/>
                  <a:cs typeface="Arial" pitchFamily="34" charset="0"/>
                </a:rPr>
                <a:t>WAMIS Grid Portal</a:t>
              </a:r>
            </a:p>
          </p:txBody>
        </p:sp>
        <p:sp>
          <p:nvSpPr>
            <p:cNvPr id="4141" name="Text Box 45"/>
            <p:cNvSpPr txBox="1">
              <a:spLocks noChangeArrowheads="1"/>
            </p:cNvSpPr>
            <p:nvPr/>
          </p:nvSpPr>
          <p:spPr bwMode="auto">
            <a:xfrm>
              <a:off x="6342736" y="1829021"/>
              <a:ext cx="870884" cy="309600"/>
            </a:xfrm>
            <a:prstGeom prst="rect">
              <a:avLst/>
            </a:prstGeom>
            <a:solidFill>
              <a:srgbClr val="CCFF66"/>
            </a:solidFill>
            <a:ln w="28575">
              <a:solidFill>
                <a:srgbClr val="008000"/>
              </a:solid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srgbClr val="C0504D"/>
                  </a:solidFill>
                  <a:latin typeface="Arial" pitchFamily="34" charset="0"/>
                  <a:ea typeface="맑은 고딕"/>
                  <a:cs typeface="Arial" pitchFamily="34" charset="0"/>
                </a:rPr>
                <a:t>AMBER</a:t>
              </a:r>
            </a:p>
            <a:p>
              <a:pPr algn="ctr" defTabSz="793750" fontAlgn="auto" latinLnBrk="1">
                <a:spcBef>
                  <a:spcPts val="0"/>
                </a:spcBef>
                <a:spcAft>
                  <a:spcPts val="0"/>
                </a:spcAft>
                <a:defRPr/>
              </a:pPr>
              <a:r>
                <a:rPr kumimoji="0" lang="en-US" altLang="ko-KR" sz="1050" b="1">
                  <a:solidFill>
                    <a:srgbClr val="C0504D"/>
                  </a:solidFill>
                  <a:latin typeface="Arial" pitchFamily="34" charset="0"/>
                  <a:ea typeface="맑은 고딕"/>
                  <a:cs typeface="Arial" pitchFamily="34" charset="0"/>
                </a:rPr>
                <a:t>DSSAT</a:t>
              </a:r>
            </a:p>
          </p:txBody>
        </p:sp>
        <p:sp>
          <p:nvSpPr>
            <p:cNvPr id="4145" name="Text Box 49"/>
            <p:cNvSpPr txBox="1">
              <a:spLocks noChangeArrowheads="1"/>
            </p:cNvSpPr>
            <p:nvPr/>
          </p:nvSpPr>
          <p:spPr bwMode="auto">
            <a:xfrm>
              <a:off x="6220844" y="2265637"/>
              <a:ext cx="1162783" cy="282609"/>
            </a:xfrm>
            <a:prstGeom prst="rect">
              <a:avLst/>
            </a:prstGeom>
            <a:noFill/>
            <a:ln w="9525" cap="rnd">
              <a:solidFill>
                <a:srgbClr val="000000"/>
              </a:solidFill>
              <a:prstDash val="sysDot"/>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srgbClr val="003300"/>
                  </a:solidFill>
                  <a:latin typeface="Arial" pitchFamily="34" charset="0"/>
                  <a:ea typeface="맑은 고딕"/>
                  <a:cs typeface="Arial" pitchFamily="34" charset="0"/>
                </a:rPr>
                <a:t>GIS      RS</a:t>
              </a:r>
            </a:p>
          </p:txBody>
        </p:sp>
        <p:sp>
          <p:nvSpPr>
            <p:cNvPr id="4153" name="Line 57"/>
            <p:cNvSpPr>
              <a:spLocks noChangeShapeType="1"/>
            </p:cNvSpPr>
            <p:nvPr/>
          </p:nvSpPr>
          <p:spPr bwMode="auto">
            <a:xfrm>
              <a:off x="3017982" y="784320"/>
              <a:ext cx="123495" cy="0"/>
            </a:xfrm>
            <a:prstGeom prst="line">
              <a:avLst/>
            </a:prstGeom>
            <a:noFill/>
            <a:ln w="9525">
              <a:solidFill>
                <a:srgbClr val="808080"/>
              </a:solidFill>
              <a:prstDash val="dash"/>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58" name="Line 62"/>
            <p:cNvSpPr>
              <a:spLocks noChangeShapeType="1"/>
            </p:cNvSpPr>
            <p:nvPr/>
          </p:nvSpPr>
          <p:spPr bwMode="auto">
            <a:xfrm>
              <a:off x="1229703" y="587446"/>
              <a:ext cx="248595" cy="0"/>
            </a:xfrm>
            <a:prstGeom prst="line">
              <a:avLst/>
            </a:prstGeom>
            <a:noFill/>
            <a:ln w="38100">
              <a:solidFill>
                <a:srgbClr val="80808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59" name="Line 63"/>
            <p:cNvSpPr>
              <a:spLocks noChangeShapeType="1"/>
            </p:cNvSpPr>
            <p:nvPr/>
          </p:nvSpPr>
          <p:spPr bwMode="auto">
            <a:xfrm>
              <a:off x="2463054" y="609674"/>
              <a:ext cx="678423" cy="0"/>
            </a:xfrm>
            <a:prstGeom prst="line">
              <a:avLst/>
            </a:prstGeom>
            <a:noFill/>
            <a:ln w="28575">
              <a:solidFill>
                <a:srgbClr val="808080"/>
              </a:solidFill>
              <a:prstDash val="dash"/>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39972" name="AutoShape 64"/>
            <p:cNvSpPr>
              <a:spLocks/>
            </p:cNvSpPr>
            <p:nvPr/>
          </p:nvSpPr>
          <p:spPr bwMode="auto">
            <a:xfrm>
              <a:off x="5173539" y="1436862"/>
              <a:ext cx="184441" cy="1436861"/>
            </a:xfrm>
            <a:prstGeom prst="rightBrace">
              <a:avLst>
                <a:gd name="adj1" fmla="val 65028"/>
                <a:gd name="adj2" fmla="val 63542"/>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latinLnBrk="1">
                <a:spcBef>
                  <a:spcPts val="0"/>
                </a:spcBef>
                <a:spcAft>
                  <a:spcPts val="0"/>
                </a:spcAft>
              </a:pPr>
              <a:endParaRPr kumimoji="0" lang="ko-KR" altLang="en-US" sz="1000" b="1">
                <a:solidFill>
                  <a:prstClr val="black"/>
                </a:solidFill>
                <a:latin typeface="Arial" pitchFamily="34" charset="0"/>
                <a:ea typeface="바탕" pitchFamily="18" charset="-127"/>
                <a:cs typeface="Arial" pitchFamily="34" charset="0"/>
              </a:endParaRPr>
            </a:p>
          </p:txBody>
        </p:sp>
        <p:grpSp>
          <p:nvGrpSpPr>
            <p:cNvPr id="39973" name="Group 65"/>
            <p:cNvGrpSpPr>
              <a:grpSpLocks/>
            </p:cNvGrpSpPr>
            <p:nvPr/>
          </p:nvGrpSpPr>
          <p:grpSpPr bwMode="auto">
            <a:xfrm>
              <a:off x="5295900" y="1828800"/>
              <a:ext cx="1046163" cy="522288"/>
              <a:chOff x="4224" y="1344"/>
              <a:chExt cx="720" cy="288"/>
            </a:xfrm>
          </p:grpSpPr>
          <p:sp>
            <p:nvSpPr>
              <p:cNvPr id="4162" name="Line 66"/>
              <p:cNvSpPr>
                <a:spLocks noChangeShapeType="1"/>
              </p:cNvSpPr>
              <p:nvPr/>
            </p:nvSpPr>
            <p:spPr bwMode="auto">
              <a:xfrm flipH="1">
                <a:off x="4304" y="1344"/>
                <a:ext cx="627" cy="0"/>
              </a:xfrm>
              <a:prstGeom prst="line">
                <a:avLst/>
              </a:prstGeom>
              <a:noFill/>
              <a:ln w="9525">
                <a:solidFill>
                  <a:srgbClr val="808080"/>
                </a:solidFill>
                <a:prstDash val="dash"/>
                <a:round/>
                <a:headEnd type="triangle" w="med" len="me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63" name="Line 67"/>
              <p:cNvSpPr>
                <a:spLocks noChangeShapeType="1"/>
              </p:cNvSpPr>
              <p:nvPr/>
            </p:nvSpPr>
            <p:spPr bwMode="auto">
              <a:xfrm>
                <a:off x="4304" y="1344"/>
                <a:ext cx="0" cy="288"/>
              </a:xfrm>
              <a:prstGeom prst="line">
                <a:avLst/>
              </a:prstGeom>
              <a:noFill/>
              <a:ln w="9525">
                <a:solidFill>
                  <a:srgbClr val="808080"/>
                </a:solidFill>
                <a:prstDash val="dash"/>
                <a:round/>
                <a:headEnd type="triangle" w="med" len="me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64" name="Line 68"/>
              <p:cNvSpPr>
                <a:spLocks noChangeShapeType="1"/>
              </p:cNvSpPr>
              <p:nvPr/>
            </p:nvSpPr>
            <p:spPr bwMode="auto">
              <a:xfrm>
                <a:off x="4224" y="1632"/>
                <a:ext cx="103" cy="0"/>
              </a:xfrm>
              <a:prstGeom prst="line">
                <a:avLst/>
              </a:prstGeom>
              <a:noFill/>
              <a:ln w="9525">
                <a:solidFill>
                  <a:srgbClr val="808080"/>
                </a:solidFill>
                <a:prstDash val="dash"/>
                <a:round/>
                <a:headEnd type="triangle" w="med" len="me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grpSp>
        <p:grpSp>
          <p:nvGrpSpPr>
            <p:cNvPr id="39974" name="Group 69"/>
            <p:cNvGrpSpPr>
              <a:grpSpLocks/>
            </p:cNvGrpSpPr>
            <p:nvPr/>
          </p:nvGrpSpPr>
          <p:grpSpPr bwMode="auto">
            <a:xfrm>
              <a:off x="3386138" y="849313"/>
              <a:ext cx="301625" cy="3003550"/>
              <a:chOff x="3072" y="624"/>
              <a:chExt cx="235" cy="2208"/>
            </a:xfrm>
          </p:grpSpPr>
          <p:sp>
            <p:nvSpPr>
              <p:cNvPr id="4166" name="Line 70"/>
              <p:cNvSpPr>
                <a:spLocks noChangeShapeType="1"/>
              </p:cNvSpPr>
              <p:nvPr/>
            </p:nvSpPr>
            <p:spPr bwMode="auto">
              <a:xfrm>
                <a:off x="3075" y="624"/>
                <a:ext cx="0" cy="1681"/>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67" name="Line 71"/>
              <p:cNvSpPr>
                <a:spLocks noChangeShapeType="1"/>
              </p:cNvSpPr>
              <p:nvPr/>
            </p:nvSpPr>
            <p:spPr bwMode="auto">
              <a:xfrm>
                <a:off x="3075" y="2305"/>
                <a:ext cx="90"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68" name="Line 72"/>
              <p:cNvSpPr>
                <a:spLocks noChangeShapeType="1"/>
              </p:cNvSpPr>
              <p:nvPr/>
            </p:nvSpPr>
            <p:spPr bwMode="auto">
              <a:xfrm>
                <a:off x="3075" y="1104"/>
                <a:ext cx="90"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69" name="Line 73"/>
              <p:cNvSpPr>
                <a:spLocks noChangeShapeType="1"/>
              </p:cNvSpPr>
              <p:nvPr/>
            </p:nvSpPr>
            <p:spPr bwMode="auto">
              <a:xfrm>
                <a:off x="3075" y="1250"/>
                <a:ext cx="90"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70" name="Line 74"/>
              <p:cNvSpPr>
                <a:spLocks noChangeShapeType="1"/>
              </p:cNvSpPr>
              <p:nvPr/>
            </p:nvSpPr>
            <p:spPr bwMode="auto">
              <a:xfrm>
                <a:off x="3075" y="1440"/>
                <a:ext cx="90"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71" name="Line 75"/>
              <p:cNvSpPr>
                <a:spLocks noChangeShapeType="1"/>
              </p:cNvSpPr>
              <p:nvPr/>
            </p:nvSpPr>
            <p:spPr bwMode="auto">
              <a:xfrm>
                <a:off x="3075" y="1585"/>
                <a:ext cx="90"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72" name="Line 76"/>
              <p:cNvSpPr>
                <a:spLocks noChangeShapeType="1"/>
              </p:cNvSpPr>
              <p:nvPr/>
            </p:nvSpPr>
            <p:spPr bwMode="auto">
              <a:xfrm>
                <a:off x="3075" y="1776"/>
                <a:ext cx="90"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73" name="Line 77"/>
              <p:cNvSpPr>
                <a:spLocks noChangeShapeType="1"/>
              </p:cNvSpPr>
              <p:nvPr/>
            </p:nvSpPr>
            <p:spPr bwMode="auto">
              <a:xfrm>
                <a:off x="3075" y="1970"/>
                <a:ext cx="90"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74" name="Line 78"/>
              <p:cNvSpPr>
                <a:spLocks noChangeShapeType="1"/>
              </p:cNvSpPr>
              <p:nvPr/>
            </p:nvSpPr>
            <p:spPr bwMode="auto">
              <a:xfrm>
                <a:off x="3075" y="2112"/>
                <a:ext cx="90"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75" name="Line 79"/>
              <p:cNvSpPr>
                <a:spLocks noChangeShapeType="1"/>
              </p:cNvSpPr>
              <p:nvPr/>
            </p:nvSpPr>
            <p:spPr bwMode="auto">
              <a:xfrm>
                <a:off x="3215" y="2354"/>
                <a:ext cx="0" cy="482"/>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76" name="Line 80"/>
              <p:cNvSpPr>
                <a:spLocks noChangeShapeType="1"/>
              </p:cNvSpPr>
              <p:nvPr/>
            </p:nvSpPr>
            <p:spPr bwMode="auto">
              <a:xfrm>
                <a:off x="3215" y="2496"/>
                <a:ext cx="92"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77" name="Line 81"/>
              <p:cNvSpPr>
                <a:spLocks noChangeShapeType="1"/>
              </p:cNvSpPr>
              <p:nvPr/>
            </p:nvSpPr>
            <p:spPr bwMode="auto">
              <a:xfrm>
                <a:off x="3215" y="2832"/>
                <a:ext cx="92"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78" name="Line 82"/>
              <p:cNvSpPr>
                <a:spLocks noChangeShapeType="1"/>
              </p:cNvSpPr>
              <p:nvPr/>
            </p:nvSpPr>
            <p:spPr bwMode="auto">
              <a:xfrm>
                <a:off x="3215" y="2689"/>
                <a:ext cx="92"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grpSp>
        <p:sp>
          <p:nvSpPr>
            <p:cNvPr id="39975" name="AutoShape 83"/>
            <p:cNvSpPr>
              <a:spLocks/>
            </p:cNvSpPr>
            <p:nvPr/>
          </p:nvSpPr>
          <p:spPr bwMode="auto">
            <a:xfrm>
              <a:off x="5234485" y="3135692"/>
              <a:ext cx="123495" cy="784320"/>
            </a:xfrm>
            <a:prstGeom prst="rightBrace">
              <a:avLst>
                <a:gd name="adj1" fmla="val 52778"/>
                <a:gd name="adj2" fmla="val 50000"/>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latinLnBrk="1">
                <a:spcBef>
                  <a:spcPts val="0"/>
                </a:spcBef>
                <a:spcAft>
                  <a:spcPts val="0"/>
                </a:spcAft>
              </a:pPr>
              <a:endParaRPr kumimoji="0" lang="ko-KR" altLang="en-US" sz="1000" b="1">
                <a:solidFill>
                  <a:prstClr val="black"/>
                </a:solidFill>
                <a:latin typeface="Arial" pitchFamily="34" charset="0"/>
                <a:ea typeface="바탕" pitchFamily="18" charset="-127"/>
                <a:cs typeface="Arial" pitchFamily="34" charset="0"/>
              </a:endParaRPr>
            </a:p>
          </p:txBody>
        </p:sp>
        <p:sp>
          <p:nvSpPr>
            <p:cNvPr id="4180" name="Line 84"/>
            <p:cNvSpPr>
              <a:spLocks noChangeShapeType="1"/>
            </p:cNvSpPr>
            <p:nvPr/>
          </p:nvSpPr>
          <p:spPr bwMode="auto">
            <a:xfrm>
              <a:off x="4002738" y="719225"/>
              <a:ext cx="182837"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81" name="Line 85"/>
            <p:cNvSpPr>
              <a:spLocks noChangeShapeType="1"/>
            </p:cNvSpPr>
            <p:nvPr/>
          </p:nvSpPr>
          <p:spPr bwMode="auto">
            <a:xfrm>
              <a:off x="4185575" y="719225"/>
              <a:ext cx="0" cy="457255"/>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82" name="Line 86"/>
            <p:cNvSpPr>
              <a:spLocks noChangeShapeType="1"/>
            </p:cNvSpPr>
            <p:nvPr/>
          </p:nvSpPr>
          <p:spPr bwMode="auto">
            <a:xfrm>
              <a:off x="4185575" y="719225"/>
              <a:ext cx="118684"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83" name="Line 87"/>
            <p:cNvSpPr>
              <a:spLocks noChangeShapeType="1"/>
            </p:cNvSpPr>
            <p:nvPr/>
          </p:nvSpPr>
          <p:spPr bwMode="auto">
            <a:xfrm>
              <a:off x="4185575" y="1176480"/>
              <a:ext cx="118684"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84" name="Line 88"/>
            <p:cNvSpPr>
              <a:spLocks noChangeShapeType="1"/>
            </p:cNvSpPr>
            <p:nvPr/>
          </p:nvSpPr>
          <p:spPr bwMode="auto">
            <a:xfrm>
              <a:off x="4185575" y="914510"/>
              <a:ext cx="118684" cy="0"/>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85" name="Text Box 89"/>
            <p:cNvSpPr txBox="1">
              <a:spLocks noChangeArrowheads="1"/>
            </p:cNvSpPr>
            <p:nvPr/>
          </p:nvSpPr>
          <p:spPr bwMode="auto">
            <a:xfrm>
              <a:off x="6958610" y="1259040"/>
              <a:ext cx="1231747" cy="308012"/>
            </a:xfrm>
            <a:prstGeom prst="rect">
              <a:avLst/>
            </a:prstGeom>
            <a:noFill/>
            <a:ln w="9525">
              <a:solidFill>
                <a:srgbClr val="000000"/>
              </a:solid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prstClr val="black"/>
                  </a:solidFill>
                  <a:latin typeface="Arial" pitchFamily="34" charset="0"/>
                  <a:ea typeface="맑은 고딕"/>
                  <a:cs typeface="Arial" pitchFamily="34" charset="0"/>
                </a:rPr>
                <a:t>User Interface</a:t>
              </a:r>
            </a:p>
            <a:p>
              <a:pPr algn="ctr" defTabSz="793750" fontAlgn="auto" latinLnBrk="1">
                <a:spcBef>
                  <a:spcPts val="0"/>
                </a:spcBef>
                <a:spcAft>
                  <a:spcPts val="0"/>
                </a:spcAft>
                <a:defRPr/>
              </a:pPr>
              <a:r>
                <a:rPr kumimoji="0" lang="en-US" altLang="ko-KR" sz="1050" b="1">
                  <a:solidFill>
                    <a:srgbClr val="C0504D"/>
                  </a:solidFill>
                  <a:latin typeface="Arial" pitchFamily="34" charset="0"/>
                  <a:ea typeface="맑은 고딕"/>
                  <a:cs typeface="Arial" pitchFamily="34" charset="0"/>
                </a:rPr>
                <a:t>GridSphere</a:t>
              </a:r>
            </a:p>
          </p:txBody>
        </p:sp>
        <p:sp>
          <p:nvSpPr>
            <p:cNvPr id="4186" name="Line 90"/>
            <p:cNvSpPr>
              <a:spLocks noChangeShapeType="1"/>
            </p:cNvSpPr>
            <p:nvPr/>
          </p:nvSpPr>
          <p:spPr bwMode="auto">
            <a:xfrm>
              <a:off x="6958610" y="1436862"/>
              <a:ext cx="145950" cy="0"/>
            </a:xfrm>
            <a:prstGeom prst="line">
              <a:avLst/>
            </a:prstGeom>
            <a:noFill/>
            <a:ln w="9525">
              <a:solidFill>
                <a:srgbClr val="000000"/>
              </a:solidFill>
              <a:round/>
              <a:headEnd/>
              <a:tailEnd type="triangle" w="med" len="me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87" name="Line 91"/>
            <p:cNvSpPr>
              <a:spLocks noChangeShapeType="1"/>
            </p:cNvSpPr>
            <p:nvPr/>
          </p:nvSpPr>
          <p:spPr bwMode="auto">
            <a:xfrm>
              <a:off x="8167903" y="1436862"/>
              <a:ext cx="145950" cy="0"/>
            </a:xfrm>
            <a:prstGeom prst="line">
              <a:avLst/>
            </a:prstGeom>
            <a:noFill/>
            <a:ln w="9525">
              <a:solidFill>
                <a:srgbClr val="000000"/>
              </a:solidFill>
              <a:round/>
              <a:headEnd/>
              <a:tailEnd type="triangle" w="med" len="me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88" name="Text Box 92"/>
            <p:cNvSpPr txBox="1">
              <a:spLocks noChangeArrowheads="1"/>
            </p:cNvSpPr>
            <p:nvPr/>
          </p:nvSpPr>
          <p:spPr bwMode="auto">
            <a:xfrm>
              <a:off x="8374799" y="1306671"/>
              <a:ext cx="862864" cy="306424"/>
            </a:xfrm>
            <a:prstGeom prst="rect">
              <a:avLst/>
            </a:prstGeom>
            <a:noFill/>
            <a:ln w="9525">
              <a:no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400" b="1" dirty="0">
                  <a:solidFill>
                    <a:prstClr val="black"/>
                  </a:solidFill>
                  <a:latin typeface="Arial" pitchFamily="34" charset="0"/>
                  <a:ea typeface="맑은 고딕"/>
                  <a:cs typeface="Arial" pitchFamily="34" charset="0"/>
                </a:rPr>
                <a:t>END-USERS</a:t>
              </a:r>
            </a:p>
          </p:txBody>
        </p:sp>
        <p:sp>
          <p:nvSpPr>
            <p:cNvPr id="4189" name="Line 93"/>
            <p:cNvSpPr>
              <a:spLocks noChangeShapeType="1"/>
            </p:cNvSpPr>
            <p:nvPr/>
          </p:nvSpPr>
          <p:spPr bwMode="auto">
            <a:xfrm>
              <a:off x="7205601" y="1959212"/>
              <a:ext cx="615874" cy="0"/>
            </a:xfrm>
            <a:prstGeom prst="line">
              <a:avLst/>
            </a:prstGeom>
            <a:noFill/>
            <a:ln w="9525">
              <a:solidFill>
                <a:srgbClr val="808080"/>
              </a:solidFill>
              <a:prstDash val="dash"/>
              <a:round/>
              <a:headEnd type="triangle" w="med" len="me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90" name="Line 94"/>
            <p:cNvSpPr>
              <a:spLocks noChangeShapeType="1"/>
            </p:cNvSpPr>
            <p:nvPr/>
          </p:nvSpPr>
          <p:spPr bwMode="auto">
            <a:xfrm>
              <a:off x="7821474" y="1959212"/>
              <a:ext cx="0" cy="1503545"/>
            </a:xfrm>
            <a:prstGeom prst="line">
              <a:avLst/>
            </a:prstGeom>
            <a:noFill/>
            <a:ln w="9525">
              <a:solidFill>
                <a:srgbClr val="808080"/>
              </a:solidFill>
              <a:prstDash val="dash"/>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91" name="Line 95"/>
            <p:cNvSpPr>
              <a:spLocks noChangeShapeType="1"/>
            </p:cNvSpPr>
            <p:nvPr/>
          </p:nvSpPr>
          <p:spPr bwMode="auto">
            <a:xfrm flipH="1">
              <a:off x="5295431" y="3462756"/>
              <a:ext cx="2526043" cy="0"/>
            </a:xfrm>
            <a:prstGeom prst="line">
              <a:avLst/>
            </a:prstGeom>
            <a:noFill/>
            <a:ln w="9525">
              <a:solidFill>
                <a:srgbClr val="808080"/>
              </a:solidFill>
              <a:prstDash val="dash"/>
              <a:round/>
              <a:headEnd/>
              <a:tailEnd type="triangle" w="med" len="me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92" name="Line 96"/>
            <p:cNvSpPr>
              <a:spLocks noChangeShapeType="1"/>
            </p:cNvSpPr>
            <p:nvPr/>
          </p:nvSpPr>
          <p:spPr bwMode="auto">
            <a:xfrm>
              <a:off x="5295431" y="3658042"/>
              <a:ext cx="1478738" cy="0"/>
            </a:xfrm>
            <a:prstGeom prst="line">
              <a:avLst/>
            </a:prstGeom>
            <a:noFill/>
            <a:ln w="9525">
              <a:solidFill>
                <a:srgbClr val="808080"/>
              </a:solidFill>
              <a:prstDash val="dash"/>
              <a:round/>
              <a:headEnd type="triangle" w="med" len="med"/>
              <a:tailEnd type="triangle" w="med" len="me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93" name="Line 97"/>
            <p:cNvSpPr>
              <a:spLocks noChangeShapeType="1"/>
            </p:cNvSpPr>
            <p:nvPr/>
          </p:nvSpPr>
          <p:spPr bwMode="auto">
            <a:xfrm>
              <a:off x="5295431" y="2416467"/>
              <a:ext cx="554928" cy="0"/>
            </a:xfrm>
            <a:prstGeom prst="line">
              <a:avLst/>
            </a:prstGeom>
            <a:noFill/>
            <a:ln w="9525">
              <a:solidFill>
                <a:srgbClr val="808080"/>
              </a:solidFill>
              <a:prstDash val="dash"/>
              <a:round/>
              <a:headEnd type="triangle" w="med" len="me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94" name="Line 98"/>
            <p:cNvSpPr>
              <a:spLocks noChangeShapeType="1"/>
            </p:cNvSpPr>
            <p:nvPr/>
          </p:nvSpPr>
          <p:spPr bwMode="auto">
            <a:xfrm>
              <a:off x="5850359" y="2416467"/>
              <a:ext cx="0" cy="654129"/>
            </a:xfrm>
            <a:prstGeom prst="line">
              <a:avLst/>
            </a:prstGeom>
            <a:noFill/>
            <a:ln w="9525">
              <a:solidFill>
                <a:srgbClr val="808080"/>
              </a:solidFill>
              <a:prstDash val="dash"/>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95" name="Line 99"/>
            <p:cNvSpPr>
              <a:spLocks noChangeShapeType="1"/>
            </p:cNvSpPr>
            <p:nvPr/>
          </p:nvSpPr>
          <p:spPr bwMode="auto">
            <a:xfrm>
              <a:off x="5850359" y="3070596"/>
              <a:ext cx="370486" cy="0"/>
            </a:xfrm>
            <a:prstGeom prst="line">
              <a:avLst/>
            </a:prstGeom>
            <a:noFill/>
            <a:ln w="9525">
              <a:solidFill>
                <a:srgbClr val="808080"/>
              </a:solidFill>
              <a:prstDash val="dash"/>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96" name="Line 100"/>
            <p:cNvSpPr>
              <a:spLocks noChangeShapeType="1"/>
            </p:cNvSpPr>
            <p:nvPr/>
          </p:nvSpPr>
          <p:spPr bwMode="auto">
            <a:xfrm>
              <a:off x="6405286" y="1109797"/>
              <a:ext cx="0" cy="131778"/>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97" name="Line 101"/>
            <p:cNvSpPr>
              <a:spLocks noChangeShapeType="1"/>
            </p:cNvSpPr>
            <p:nvPr/>
          </p:nvSpPr>
          <p:spPr bwMode="auto">
            <a:xfrm>
              <a:off x="6650673" y="1109797"/>
              <a:ext cx="0" cy="131778"/>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98" name="Line 102"/>
            <p:cNvSpPr>
              <a:spLocks noChangeShapeType="1"/>
            </p:cNvSpPr>
            <p:nvPr/>
          </p:nvSpPr>
          <p:spPr bwMode="auto">
            <a:xfrm>
              <a:off x="6405286" y="1567052"/>
              <a:ext cx="0" cy="261969"/>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199" name="Line 103"/>
            <p:cNvSpPr>
              <a:spLocks noChangeShapeType="1"/>
            </p:cNvSpPr>
            <p:nvPr/>
          </p:nvSpPr>
          <p:spPr bwMode="auto">
            <a:xfrm>
              <a:off x="6650673" y="1567052"/>
              <a:ext cx="0" cy="261969"/>
            </a:xfrm>
            <a:prstGeom prst="line">
              <a:avLst/>
            </a:prstGeom>
            <a:noFill/>
            <a:ln w="9525">
              <a:solidFill>
                <a:srgbClr val="000000"/>
              </a:solidFill>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200" name="Text Box 104"/>
            <p:cNvSpPr txBox="1">
              <a:spLocks noChangeArrowheads="1"/>
            </p:cNvSpPr>
            <p:nvPr/>
          </p:nvSpPr>
          <p:spPr bwMode="auto">
            <a:xfrm>
              <a:off x="8167903" y="255619"/>
              <a:ext cx="1105621" cy="508061"/>
            </a:xfrm>
            <a:prstGeom prst="rect">
              <a:avLst/>
            </a:prstGeom>
            <a:noFill/>
            <a:ln w="9525">
              <a:noFill/>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400" b="1" dirty="0" smtClean="0">
                  <a:solidFill>
                    <a:srgbClr val="C00000"/>
                  </a:solidFill>
                  <a:effectLst>
                    <a:outerShdw blurRad="38100" dist="38100" dir="2700000" algn="tl">
                      <a:srgbClr val="000000">
                        <a:alpha val="43137"/>
                      </a:srgbClr>
                    </a:outerShdw>
                  </a:effectLst>
                  <a:latin typeface="Arial" pitchFamily="34" charset="0"/>
                  <a:ea typeface="맑은 고딕"/>
                  <a:cs typeface="Arial" pitchFamily="34" charset="0"/>
                </a:rPr>
                <a:t>Cloud</a:t>
              </a:r>
            </a:p>
            <a:p>
              <a:pPr algn="ctr" defTabSz="793750" fontAlgn="auto" latinLnBrk="1">
                <a:spcBef>
                  <a:spcPts val="0"/>
                </a:spcBef>
                <a:spcAft>
                  <a:spcPts val="0"/>
                </a:spcAft>
                <a:defRPr/>
              </a:pPr>
              <a:r>
                <a:rPr kumimoji="0" lang="en-US" altLang="ko-KR" sz="1400" b="1" dirty="0" smtClean="0">
                  <a:solidFill>
                    <a:srgbClr val="C00000"/>
                  </a:solidFill>
                  <a:effectLst>
                    <a:outerShdw blurRad="38100" dist="38100" dir="2700000" algn="tl">
                      <a:srgbClr val="000000">
                        <a:alpha val="43137"/>
                      </a:srgbClr>
                    </a:outerShdw>
                  </a:effectLst>
                  <a:latin typeface="Arial" pitchFamily="34" charset="0"/>
                  <a:ea typeface="맑은 고딕"/>
                  <a:cs typeface="Arial" pitchFamily="34" charset="0"/>
                </a:rPr>
                <a:t>Computing</a:t>
              </a:r>
              <a:endParaRPr kumimoji="0" lang="en-US" altLang="ko-KR" sz="1400" b="1" dirty="0">
                <a:solidFill>
                  <a:srgbClr val="C00000"/>
                </a:solidFill>
                <a:effectLst>
                  <a:outerShdw blurRad="38100" dist="38100" dir="2700000" algn="tl">
                    <a:srgbClr val="000000">
                      <a:alpha val="43137"/>
                    </a:srgbClr>
                  </a:outerShdw>
                </a:effectLst>
                <a:latin typeface="Arial" pitchFamily="34" charset="0"/>
                <a:ea typeface="맑은 고딕"/>
                <a:cs typeface="Arial" pitchFamily="34" charset="0"/>
              </a:endParaRPr>
            </a:p>
          </p:txBody>
        </p:sp>
        <p:sp>
          <p:nvSpPr>
            <p:cNvPr id="4201" name="Line 105"/>
            <p:cNvSpPr>
              <a:spLocks noChangeShapeType="1"/>
            </p:cNvSpPr>
            <p:nvPr/>
          </p:nvSpPr>
          <p:spPr bwMode="auto">
            <a:xfrm>
              <a:off x="7943366" y="457255"/>
              <a:ext cx="246991" cy="0"/>
            </a:xfrm>
            <a:prstGeom prst="line">
              <a:avLst/>
            </a:prstGeom>
            <a:noFill/>
            <a:ln w="9525">
              <a:solidFill>
                <a:srgbClr val="000000"/>
              </a:solidFill>
              <a:round/>
              <a:headEnd/>
              <a:tailEnd type="triangle" w="med" len="me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202" name="Text Box 106"/>
            <p:cNvSpPr txBox="1">
              <a:spLocks noChangeArrowheads="1"/>
            </p:cNvSpPr>
            <p:nvPr/>
          </p:nvSpPr>
          <p:spPr bwMode="auto">
            <a:xfrm>
              <a:off x="6220844" y="2938818"/>
              <a:ext cx="1162783" cy="412800"/>
            </a:xfrm>
            <a:prstGeom prst="rect">
              <a:avLst/>
            </a:prstGeom>
            <a:noFill/>
            <a:ln w="38100">
              <a:solidFill>
                <a:srgbClr val="000000"/>
              </a:solidFill>
              <a:prstDash val="sysDot"/>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u="sng">
                  <a:solidFill>
                    <a:srgbClr val="C0504D"/>
                  </a:solidFill>
                  <a:latin typeface="Arial" pitchFamily="34" charset="0"/>
                  <a:ea typeface="맑은 고딕"/>
                  <a:cs typeface="Arial" pitchFamily="34" charset="0"/>
                </a:rPr>
                <a:t>LDAS/LIS</a:t>
              </a:r>
            </a:p>
            <a:p>
              <a:pPr algn="ctr" defTabSz="793750" fontAlgn="auto" latinLnBrk="1">
                <a:spcBef>
                  <a:spcPts val="0"/>
                </a:spcBef>
                <a:spcAft>
                  <a:spcPts val="0"/>
                </a:spcAft>
                <a:defRPr/>
              </a:pPr>
              <a:r>
                <a:rPr kumimoji="0" lang="en-US" altLang="ko-KR" sz="1050" b="1">
                  <a:solidFill>
                    <a:srgbClr val="003300"/>
                  </a:solidFill>
                  <a:latin typeface="Arial" pitchFamily="34" charset="0"/>
                  <a:ea typeface="맑은 고딕"/>
                  <a:cs typeface="Arial" pitchFamily="34" charset="0"/>
                </a:rPr>
                <a:t>Flux, GHG</a:t>
              </a:r>
            </a:p>
          </p:txBody>
        </p:sp>
        <p:sp>
          <p:nvSpPr>
            <p:cNvPr id="4211" name="Line 115"/>
            <p:cNvSpPr>
              <a:spLocks noChangeShapeType="1"/>
            </p:cNvSpPr>
            <p:nvPr/>
          </p:nvSpPr>
          <p:spPr bwMode="auto">
            <a:xfrm flipV="1">
              <a:off x="1909730" y="65096"/>
              <a:ext cx="0" cy="261969"/>
            </a:xfrm>
            <a:prstGeom prst="line">
              <a:avLst/>
            </a:prstGeom>
            <a:noFill/>
            <a:ln w="38100">
              <a:solidFill>
                <a:srgbClr val="000000"/>
              </a:solidFill>
              <a:round/>
              <a:headEnd type="triangle" w="med" len="me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212" name="Line 116"/>
            <p:cNvSpPr>
              <a:spLocks noChangeShapeType="1"/>
            </p:cNvSpPr>
            <p:nvPr/>
          </p:nvSpPr>
          <p:spPr bwMode="auto">
            <a:xfrm>
              <a:off x="1909730" y="65096"/>
              <a:ext cx="4986331" cy="0"/>
            </a:xfrm>
            <a:prstGeom prst="line">
              <a:avLst/>
            </a:prstGeom>
            <a:noFill/>
            <a:ln w="57150" cap="rnd">
              <a:solidFill>
                <a:srgbClr val="000000"/>
              </a:solidFill>
              <a:prstDash val="sysDot"/>
              <a:round/>
              <a:headEnd/>
              <a:tailEn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4213" name="Line 117"/>
            <p:cNvSpPr>
              <a:spLocks noChangeShapeType="1"/>
            </p:cNvSpPr>
            <p:nvPr/>
          </p:nvSpPr>
          <p:spPr bwMode="auto">
            <a:xfrm flipV="1">
              <a:off x="6896060" y="53982"/>
              <a:ext cx="0" cy="196874"/>
            </a:xfrm>
            <a:prstGeom prst="line">
              <a:avLst/>
            </a:prstGeom>
            <a:noFill/>
            <a:ln w="38100">
              <a:solidFill>
                <a:srgbClr val="000000"/>
              </a:solidFill>
              <a:round/>
              <a:headEnd/>
              <a:tailEnd type="triangle" w="med" len="me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grpSp>
          <p:nvGrpSpPr>
            <p:cNvPr id="40002" name="Group 118"/>
            <p:cNvGrpSpPr>
              <a:grpSpLocks/>
            </p:cNvGrpSpPr>
            <p:nvPr/>
          </p:nvGrpSpPr>
          <p:grpSpPr bwMode="auto">
            <a:xfrm>
              <a:off x="4805363" y="0"/>
              <a:ext cx="800100" cy="457200"/>
              <a:chOff x="1864" y="432"/>
              <a:chExt cx="680" cy="336"/>
            </a:xfrm>
          </p:grpSpPr>
          <p:sp>
            <p:nvSpPr>
              <p:cNvPr id="40008" name="AutoShape 119"/>
              <p:cNvSpPr>
                <a:spLocks noChangeArrowheads="1"/>
              </p:cNvSpPr>
              <p:nvPr/>
            </p:nvSpPr>
            <p:spPr bwMode="auto">
              <a:xfrm>
                <a:off x="1872" y="432"/>
                <a:ext cx="675" cy="336"/>
              </a:xfrm>
              <a:prstGeom prst="flowChartDecision">
                <a:avLst/>
              </a:prstGeom>
              <a:solidFill>
                <a:srgbClr val="FFFFCC"/>
              </a:solidFill>
              <a:ln w="9525">
                <a:solidFill>
                  <a:schemeClr val="accent1"/>
                </a:solidFill>
                <a:miter lim="800000"/>
                <a:headEnd/>
                <a:tailEnd/>
              </a:ln>
            </p:spPr>
            <p:txBody>
              <a:bodyPr lIns="79352" tIns="39676" rIns="79352" bIns="39676"/>
              <a:lstStyle/>
              <a:p>
                <a:pPr algn="ctr" fontAlgn="auto" latinLnBrk="1">
                  <a:spcBef>
                    <a:spcPts val="0"/>
                  </a:spcBef>
                  <a:spcAft>
                    <a:spcPts val="0"/>
                  </a:spcAft>
                </a:pPr>
                <a:endParaRPr kumimoji="0" lang="ko-KR" altLang="en-US" sz="1000" b="1">
                  <a:solidFill>
                    <a:prstClr val="black"/>
                  </a:solidFill>
                  <a:latin typeface="Arial" pitchFamily="34" charset="0"/>
                  <a:ea typeface="바탕" pitchFamily="18" charset="-127"/>
                  <a:cs typeface="Arial" pitchFamily="34" charset="0"/>
                </a:endParaRPr>
              </a:p>
            </p:txBody>
          </p:sp>
          <p:sp>
            <p:nvSpPr>
              <p:cNvPr id="4216" name="Text Box 120"/>
              <p:cNvSpPr txBox="1">
                <a:spLocks noChangeArrowheads="1"/>
              </p:cNvSpPr>
              <p:nvPr/>
            </p:nvSpPr>
            <p:spPr bwMode="auto">
              <a:xfrm>
                <a:off x="1862" y="528"/>
                <a:ext cx="680" cy="160"/>
              </a:xfrm>
              <a:prstGeom prst="rect">
                <a:avLst/>
              </a:prstGeom>
              <a:solidFill>
                <a:srgbClr val="FFFFCC"/>
              </a:solidFill>
              <a:ln w="9525">
                <a:solidFill>
                  <a:schemeClr val="accent1"/>
                </a:solidFill>
                <a:miter lim="800000"/>
                <a:headEnd/>
                <a:tailEnd/>
              </a:ln>
              <a:effectLst/>
            </p:spPr>
            <p:txBody>
              <a:bodyPr lIns="79352" tIns="39676" rIns="79352" bIns="39676"/>
              <a:lstStyle/>
              <a:p>
                <a:pPr algn="ctr" defTabSz="793750" fontAlgn="auto" latinLnBrk="1">
                  <a:spcBef>
                    <a:spcPts val="0"/>
                  </a:spcBef>
                  <a:spcAft>
                    <a:spcPts val="0"/>
                  </a:spcAft>
                  <a:defRPr/>
                </a:pPr>
                <a:r>
                  <a:rPr kumimoji="0" lang="en-US" altLang="ko-KR" sz="1050" b="1">
                    <a:solidFill>
                      <a:prstClr val="black"/>
                    </a:solidFill>
                    <a:latin typeface="Arial" pitchFamily="34" charset="0"/>
                    <a:ea typeface="맑은 고딕"/>
                    <a:cs typeface="Arial" pitchFamily="34" charset="0"/>
                  </a:rPr>
                  <a:t>Data Grid</a:t>
                </a:r>
              </a:p>
            </p:txBody>
          </p:sp>
        </p:grpSp>
        <p:sp>
          <p:nvSpPr>
            <p:cNvPr id="4230" name="Text Box 134"/>
            <p:cNvSpPr txBox="1">
              <a:spLocks noChangeArrowheads="1"/>
            </p:cNvSpPr>
            <p:nvPr/>
          </p:nvSpPr>
          <p:spPr bwMode="auto">
            <a:xfrm>
              <a:off x="2772594" y="1633735"/>
              <a:ext cx="614270" cy="195286"/>
            </a:xfrm>
            <a:prstGeom prst="rect">
              <a:avLst/>
            </a:prstGeom>
            <a:solidFill>
              <a:srgbClr val="FFFFCC"/>
            </a:solidFill>
            <a:ln w="28575">
              <a:solidFill>
                <a:srgbClr val="000000"/>
              </a:solidFill>
              <a:prstDash val="sysDot"/>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srgbClr val="008000"/>
                  </a:solidFill>
                  <a:latin typeface="Arial" pitchFamily="34" charset="0"/>
                  <a:ea typeface="맑은 고딕"/>
                  <a:cs typeface="Arial" pitchFamily="34" charset="0"/>
                </a:rPr>
                <a:t>MME</a:t>
              </a:r>
            </a:p>
          </p:txBody>
        </p:sp>
        <p:sp>
          <p:nvSpPr>
            <p:cNvPr id="4231" name="Text Box 135"/>
            <p:cNvSpPr txBox="1">
              <a:spLocks noChangeArrowheads="1"/>
            </p:cNvSpPr>
            <p:nvPr/>
          </p:nvSpPr>
          <p:spPr bwMode="auto">
            <a:xfrm>
              <a:off x="6280187" y="3920012"/>
              <a:ext cx="1045702" cy="308012"/>
            </a:xfrm>
            <a:prstGeom prst="rect">
              <a:avLst/>
            </a:prstGeom>
            <a:solidFill>
              <a:srgbClr val="FFFFCC"/>
            </a:solidFill>
            <a:ln w="28575">
              <a:solidFill>
                <a:srgbClr val="008000"/>
              </a:solidFill>
              <a:prstDash val="sysDot"/>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a:solidFill>
                    <a:srgbClr val="4F81BD"/>
                  </a:solidFill>
                  <a:latin typeface="Arial" pitchFamily="34" charset="0"/>
                  <a:ea typeface="맑은 고딕"/>
                  <a:cs typeface="Arial" pitchFamily="34" charset="0"/>
                </a:rPr>
                <a:t>Applied</a:t>
              </a:r>
            </a:p>
            <a:p>
              <a:pPr algn="ctr" defTabSz="793750" fontAlgn="auto" latinLnBrk="1">
                <a:spcBef>
                  <a:spcPts val="0"/>
                </a:spcBef>
                <a:spcAft>
                  <a:spcPts val="0"/>
                </a:spcAft>
                <a:defRPr/>
              </a:pPr>
              <a:r>
                <a:rPr kumimoji="0" lang="en-US" altLang="ko-KR" sz="1050" b="1">
                  <a:solidFill>
                    <a:srgbClr val="4F81BD"/>
                  </a:solidFill>
                  <a:latin typeface="Arial" pitchFamily="34" charset="0"/>
                  <a:ea typeface="맑은 고딕"/>
                  <a:cs typeface="Arial" pitchFamily="34" charset="0"/>
                </a:rPr>
                <a:t>Meteorology</a:t>
              </a:r>
            </a:p>
          </p:txBody>
        </p:sp>
        <p:sp>
          <p:nvSpPr>
            <p:cNvPr id="4232" name="Text Box 136"/>
            <p:cNvSpPr txBox="1">
              <a:spLocks noChangeArrowheads="1"/>
            </p:cNvSpPr>
            <p:nvPr/>
          </p:nvSpPr>
          <p:spPr bwMode="auto">
            <a:xfrm>
              <a:off x="124659" y="1763926"/>
              <a:ext cx="1162782" cy="1501956"/>
            </a:xfrm>
            <a:prstGeom prst="rect">
              <a:avLst/>
            </a:prstGeom>
            <a:solidFill>
              <a:srgbClr val="FFFFCC"/>
            </a:solidFill>
            <a:ln w="38100">
              <a:solidFill>
                <a:srgbClr val="000000"/>
              </a:solidFill>
              <a:prstDash val="sysDot"/>
              <a:miter lim="800000"/>
              <a:headEnd/>
              <a:tailEnd/>
            </a:ln>
            <a:effectLst/>
          </p:spPr>
          <p:txBody>
            <a:bodyPr lIns="79352" tIns="39676" rIns="79352" bIns="39676" anchor="ctr"/>
            <a:lstStyle/>
            <a:p>
              <a:pPr algn="ctr" defTabSz="793750" fontAlgn="auto" latinLnBrk="1">
                <a:spcBef>
                  <a:spcPts val="0"/>
                </a:spcBef>
                <a:spcAft>
                  <a:spcPts val="0"/>
                </a:spcAft>
                <a:defRPr/>
              </a:pPr>
              <a:r>
                <a:rPr kumimoji="0" lang="en-US" altLang="ko-KR" sz="1050" b="1" u="sng" dirty="0">
                  <a:solidFill>
                    <a:srgbClr val="C0504D"/>
                  </a:solidFill>
                  <a:latin typeface="Arial" pitchFamily="34" charset="0"/>
                  <a:ea typeface="맑은 고딕"/>
                  <a:cs typeface="Arial" pitchFamily="34" charset="0"/>
                </a:rPr>
                <a:t>Pilot Projects</a:t>
              </a:r>
            </a:p>
            <a:p>
              <a:pPr algn="ctr" defTabSz="793750" fontAlgn="auto" latinLnBrk="1">
                <a:spcBef>
                  <a:spcPts val="0"/>
                </a:spcBef>
                <a:spcAft>
                  <a:spcPts val="0"/>
                </a:spcAft>
                <a:defRPr/>
              </a:pPr>
              <a:endParaRPr kumimoji="0" lang="en-US" altLang="ko-KR" sz="1050" b="1" dirty="0">
                <a:solidFill>
                  <a:srgbClr val="4F81BD"/>
                </a:solidFill>
                <a:latin typeface="Arial" pitchFamily="34" charset="0"/>
                <a:ea typeface="맑은 고딕"/>
                <a:cs typeface="Arial" pitchFamily="34" charset="0"/>
              </a:endParaRPr>
            </a:p>
            <a:p>
              <a:pPr algn="ctr" defTabSz="793750" fontAlgn="auto" latinLnBrk="1">
                <a:spcBef>
                  <a:spcPts val="0"/>
                </a:spcBef>
                <a:spcAft>
                  <a:spcPts val="0"/>
                </a:spcAft>
                <a:defRPr/>
              </a:pPr>
              <a:r>
                <a:rPr kumimoji="0" lang="en-US" altLang="ko-KR" sz="1050" b="1" dirty="0">
                  <a:solidFill>
                    <a:srgbClr val="CC3300"/>
                  </a:solidFill>
                  <a:latin typeface="Arial" pitchFamily="34" charset="0"/>
                  <a:ea typeface="맑은 고딕"/>
                  <a:cs typeface="Arial" pitchFamily="34" charset="0"/>
                </a:rPr>
                <a:t>WAMIS</a:t>
              </a:r>
            </a:p>
            <a:p>
              <a:pPr algn="ctr" defTabSz="793750" fontAlgn="auto" latinLnBrk="1">
                <a:spcBef>
                  <a:spcPts val="0"/>
                </a:spcBef>
                <a:spcAft>
                  <a:spcPts val="0"/>
                </a:spcAft>
                <a:defRPr/>
              </a:pPr>
              <a:endParaRPr kumimoji="0" lang="en-US" altLang="ko-KR" sz="1050" b="1" dirty="0">
                <a:solidFill>
                  <a:srgbClr val="4F81BD"/>
                </a:solidFill>
                <a:latin typeface="Arial" pitchFamily="34" charset="0"/>
                <a:ea typeface="맑은 고딕"/>
                <a:cs typeface="Arial" pitchFamily="34" charset="0"/>
              </a:endParaRPr>
            </a:p>
            <a:p>
              <a:pPr algn="ctr" defTabSz="793750" fontAlgn="auto" latinLnBrk="1">
                <a:spcBef>
                  <a:spcPts val="0"/>
                </a:spcBef>
                <a:spcAft>
                  <a:spcPts val="0"/>
                </a:spcAft>
                <a:defRPr/>
              </a:pPr>
              <a:r>
                <a:rPr kumimoji="0" lang="en-US" altLang="ko-KR" sz="1050" b="1" dirty="0">
                  <a:solidFill>
                    <a:srgbClr val="CCFF99"/>
                  </a:solidFill>
                  <a:latin typeface="Arial" pitchFamily="34" charset="0"/>
                  <a:ea typeface="맑은 고딕"/>
                  <a:cs typeface="Arial" pitchFamily="34" charset="0"/>
                </a:rPr>
                <a:t>.</a:t>
              </a:r>
            </a:p>
            <a:p>
              <a:pPr algn="ctr" defTabSz="793750" fontAlgn="auto" latinLnBrk="1">
                <a:spcBef>
                  <a:spcPts val="0"/>
                </a:spcBef>
                <a:spcAft>
                  <a:spcPts val="0"/>
                </a:spcAft>
                <a:defRPr/>
              </a:pPr>
              <a:r>
                <a:rPr kumimoji="0" lang="en-US" altLang="ko-KR" sz="1050" b="1" dirty="0">
                  <a:solidFill>
                    <a:srgbClr val="CCFF99"/>
                  </a:solidFill>
                  <a:latin typeface="Arial" pitchFamily="34" charset="0"/>
                  <a:ea typeface="맑은 고딕"/>
                  <a:cs typeface="Arial" pitchFamily="34" charset="0"/>
                </a:rPr>
                <a:t>.</a:t>
              </a:r>
            </a:p>
            <a:p>
              <a:pPr algn="ctr" defTabSz="793750" fontAlgn="auto" latinLnBrk="1">
                <a:spcBef>
                  <a:spcPts val="0"/>
                </a:spcBef>
                <a:spcAft>
                  <a:spcPts val="0"/>
                </a:spcAft>
                <a:defRPr/>
              </a:pPr>
              <a:r>
                <a:rPr kumimoji="0" lang="en-US" altLang="ko-KR" sz="1050" b="1" dirty="0">
                  <a:solidFill>
                    <a:srgbClr val="CCFF99"/>
                  </a:solidFill>
                  <a:latin typeface="Arial" pitchFamily="34" charset="0"/>
                  <a:ea typeface="맑은 고딕"/>
                  <a:cs typeface="Arial" pitchFamily="34" charset="0"/>
                </a:rPr>
                <a:t>.</a:t>
              </a:r>
            </a:p>
            <a:p>
              <a:pPr algn="ctr" defTabSz="793750" fontAlgn="auto" latinLnBrk="1">
                <a:spcBef>
                  <a:spcPts val="0"/>
                </a:spcBef>
                <a:spcAft>
                  <a:spcPts val="0"/>
                </a:spcAft>
                <a:defRPr/>
              </a:pPr>
              <a:r>
                <a:rPr kumimoji="0" lang="en-US" altLang="ko-KR" sz="1050" b="1" dirty="0">
                  <a:solidFill>
                    <a:srgbClr val="CCFF99"/>
                  </a:solidFill>
                  <a:latin typeface="Arial" pitchFamily="34" charset="0"/>
                  <a:ea typeface="맑은 고딕"/>
                  <a:cs typeface="Arial" pitchFamily="34" charset="0"/>
                </a:rPr>
                <a:t>.</a:t>
              </a:r>
            </a:p>
          </p:txBody>
        </p:sp>
        <p:sp>
          <p:nvSpPr>
            <p:cNvPr id="40006" name="Rectangle 137"/>
            <p:cNvSpPr>
              <a:spLocks noChangeArrowheads="1"/>
            </p:cNvSpPr>
            <p:nvPr/>
          </p:nvSpPr>
          <p:spPr bwMode="auto">
            <a:xfrm>
              <a:off x="42863" y="130191"/>
              <a:ext cx="1352035" cy="33976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auto" latinLnBrk="1">
                <a:spcBef>
                  <a:spcPts val="0"/>
                </a:spcBef>
                <a:spcAft>
                  <a:spcPts val="0"/>
                </a:spcAft>
              </a:pPr>
              <a:endParaRPr kumimoji="0" lang="ko-KR" altLang="en-US" sz="1000" b="1">
                <a:solidFill>
                  <a:prstClr val="black"/>
                </a:solidFill>
                <a:latin typeface="Arial" pitchFamily="34" charset="0"/>
                <a:ea typeface="바탕" pitchFamily="18" charset="-127"/>
                <a:cs typeface="Arial" pitchFamily="34" charset="0"/>
              </a:endParaRPr>
            </a:p>
          </p:txBody>
        </p:sp>
        <p:sp>
          <p:nvSpPr>
            <p:cNvPr id="40007" name="Rectangle 140"/>
            <p:cNvSpPr>
              <a:spLocks noChangeArrowheads="1"/>
            </p:cNvSpPr>
            <p:nvPr/>
          </p:nvSpPr>
          <p:spPr bwMode="auto">
            <a:xfrm>
              <a:off x="5434964" y="188936"/>
              <a:ext cx="2936627" cy="4104183"/>
            </a:xfrm>
            <a:prstGeom prst="rect">
              <a:avLst/>
            </a:prstGeom>
            <a:solidFill>
              <a:srgbClr val="008000">
                <a:alpha val="20000"/>
              </a:srgbClr>
            </a:solidFill>
            <a:ln w="28575" cap="rnd">
              <a:solidFill>
                <a:srgbClr val="008000"/>
              </a:solidFill>
              <a:prstDash val="sysDot"/>
              <a:miter lim="800000"/>
              <a:headEnd/>
              <a:tailEnd/>
            </a:ln>
          </p:spPr>
          <p:txBody>
            <a:bodyPr wrap="none" anchor="ctr"/>
            <a:lstStyle/>
            <a:p>
              <a:pPr algn="ctr" fontAlgn="auto" latinLnBrk="1">
                <a:spcBef>
                  <a:spcPts val="0"/>
                </a:spcBef>
                <a:spcAft>
                  <a:spcPts val="0"/>
                </a:spcAft>
              </a:pPr>
              <a:endParaRPr kumimoji="0" lang="ko-KR" altLang="en-US" sz="1000" b="1">
                <a:solidFill>
                  <a:prstClr val="black"/>
                </a:solidFill>
                <a:latin typeface="Arial" pitchFamily="34" charset="0"/>
                <a:ea typeface="바탕" pitchFamily="18" charset="-127"/>
                <a:cs typeface="Arial" pitchFamily="34" charset="0"/>
              </a:endParaRPr>
            </a:p>
          </p:txBody>
        </p:sp>
      </p:grpSp>
      <p:sp>
        <p:nvSpPr>
          <p:cNvPr id="13438" name="Rectangle 126"/>
          <p:cNvSpPr>
            <a:spLocks noChangeArrowheads="1"/>
          </p:cNvSpPr>
          <p:nvPr/>
        </p:nvSpPr>
        <p:spPr bwMode="auto">
          <a:xfrm>
            <a:off x="7366" y="1278732"/>
            <a:ext cx="182563" cy="368300"/>
          </a:xfrm>
          <a:prstGeom prst="rect">
            <a:avLst/>
          </a:prstGeom>
          <a:noFill/>
          <a:ln w="25400" cap="flat" cmpd="sng">
            <a:noFill/>
            <a:prstDash val="sysDot"/>
            <a:miter lim="800000"/>
            <a:headEnd type="none" w="med" len="med"/>
            <a:tailEnd type="none" w="med" len="lg"/>
          </a:ln>
          <a:effectLst>
            <a:prstShdw prst="shdw17" dist="17961" dir="2700000">
              <a:schemeClr val="accent1">
                <a:gamma/>
                <a:shade val="60000"/>
                <a:invGamma/>
              </a:schemeClr>
            </a:prstShdw>
          </a:effectLst>
        </p:spPr>
        <p:txBody>
          <a:bodyPr anchor="ctr">
            <a:spAutoFit/>
          </a:bodyPr>
          <a:lstStyle/>
          <a:p>
            <a:pPr fontAlgn="auto" latinLnBrk="1">
              <a:spcBef>
                <a:spcPts val="0"/>
              </a:spcBef>
              <a:spcAft>
                <a:spcPts val="0"/>
              </a:spcAft>
              <a:defRPr/>
            </a:pPr>
            <a:endParaRPr kumimoji="0" lang="ko-KR" altLang="en-US" sz="1800">
              <a:solidFill>
                <a:prstClr val="black"/>
              </a:solidFill>
              <a:latin typeface="맑은 고딕"/>
              <a:ea typeface="바탕" pitchFamily="18" charset="-127"/>
              <a:cs typeface="+mn-cs"/>
            </a:endParaRPr>
          </a:p>
        </p:txBody>
      </p:sp>
      <p:sp>
        <p:nvSpPr>
          <p:cNvPr id="119" name="Line 7"/>
          <p:cNvSpPr>
            <a:spLocks noChangeShapeType="1"/>
          </p:cNvSpPr>
          <p:nvPr/>
        </p:nvSpPr>
        <p:spPr bwMode="auto">
          <a:xfrm flipV="1">
            <a:off x="6739606" y="2804319"/>
            <a:ext cx="348" cy="2568922"/>
          </a:xfrm>
          <a:prstGeom prst="line">
            <a:avLst/>
          </a:prstGeom>
          <a:noFill/>
          <a:ln w="19050">
            <a:solidFill>
              <a:srgbClr val="808080"/>
            </a:solidFill>
            <a:prstDash val="dash"/>
            <a:round/>
            <a:headEnd/>
            <a:tailEnd type="triangle" w="med" len="med"/>
          </a:ln>
          <a:effectLst/>
        </p:spPr>
        <p:txBody>
          <a:bodyPr/>
          <a:lstStyle/>
          <a:p>
            <a:pPr algn="ctr" fontAlgn="auto" latinLnBrk="1">
              <a:spcBef>
                <a:spcPts val="0"/>
              </a:spcBef>
              <a:spcAft>
                <a:spcPts val="0"/>
              </a:spcAft>
              <a:defRPr/>
            </a:pPr>
            <a:endParaRPr kumimoji="0" lang="ko-KR" altLang="en-US" sz="1050" b="1">
              <a:solidFill>
                <a:prstClr val="black"/>
              </a:solidFill>
              <a:latin typeface="Arial" pitchFamily="34" charset="0"/>
              <a:ea typeface="맑은 고딕"/>
              <a:cs typeface="Arial" pitchFamily="34" charset="0"/>
            </a:endParaRPr>
          </a:p>
        </p:txBody>
      </p:sp>
      <p:sp>
        <p:nvSpPr>
          <p:cNvPr id="39944" name="제목 51"/>
          <p:cNvSpPr txBox="1">
            <a:spLocks/>
          </p:cNvSpPr>
          <p:nvPr/>
        </p:nvSpPr>
        <p:spPr bwMode="auto">
          <a:xfrm>
            <a:off x="1301625" y="332656"/>
            <a:ext cx="6395021" cy="64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fontAlgn="auto" latinLnBrk="1">
              <a:spcBef>
                <a:spcPts val="0"/>
              </a:spcBef>
              <a:spcAft>
                <a:spcPts val="0"/>
              </a:spcAft>
            </a:pPr>
            <a:r>
              <a:rPr kumimoji="0" lang="en-US" altLang="ko-KR" sz="3200" b="1" dirty="0" smtClean="0">
                <a:solidFill>
                  <a:srgbClr val="002060"/>
                </a:solidFill>
                <a:latin typeface="Century Gothic" pitchFamily="34" charset="0"/>
                <a:ea typeface="돋움" pitchFamily="50" charset="-127"/>
                <a:cs typeface="+mn-cs"/>
              </a:rPr>
              <a:t>Components </a:t>
            </a:r>
            <a:r>
              <a:rPr kumimoji="0" lang="en-US" altLang="ko-KR" sz="3200" b="1" dirty="0">
                <a:solidFill>
                  <a:srgbClr val="002060"/>
                </a:solidFill>
                <a:latin typeface="Century Gothic" pitchFamily="34" charset="0"/>
                <a:ea typeface="돋움" pitchFamily="50" charset="-127"/>
                <a:cs typeface="+mn-cs"/>
              </a:rPr>
              <a:t>of </a:t>
            </a:r>
            <a:r>
              <a:rPr kumimoji="0" lang="en-US" altLang="ko-KR" sz="3200" b="1" dirty="0" smtClean="0">
                <a:solidFill>
                  <a:srgbClr val="002060"/>
                </a:solidFill>
                <a:latin typeface="Century Gothic" pitchFamily="34" charset="0"/>
                <a:ea typeface="돋움" pitchFamily="50" charset="-127"/>
                <a:cs typeface="+mn-cs"/>
              </a:rPr>
              <a:t>WAMIS II</a:t>
            </a:r>
            <a:endParaRPr kumimoji="0" lang="ko-KR" altLang="en-US" sz="3200" b="1" dirty="0">
              <a:solidFill>
                <a:srgbClr val="002060"/>
              </a:solidFill>
              <a:latin typeface="Century Gothic" pitchFamily="34" charset="0"/>
              <a:ea typeface="돋움" pitchFamily="50" charset="-127"/>
              <a:cs typeface="+mn-cs"/>
            </a:endParaRPr>
          </a:p>
        </p:txBody>
      </p:sp>
      <p:pic>
        <p:nvPicPr>
          <p:cNvPr id="39945" name="Picture 8" descr="WMO_UNsys_black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7400" y="128687"/>
            <a:ext cx="649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Rectangle 142"/>
          <p:cNvSpPr>
            <a:spLocks noChangeArrowheads="1"/>
          </p:cNvSpPr>
          <p:nvPr/>
        </p:nvSpPr>
        <p:spPr bwMode="auto">
          <a:xfrm>
            <a:off x="115316" y="1707262"/>
            <a:ext cx="3170237" cy="511014"/>
          </a:xfrm>
          <a:prstGeom prst="rect">
            <a:avLst/>
          </a:prstGeom>
          <a:solidFill>
            <a:srgbClr val="0070C0">
              <a:alpha val="58823"/>
            </a:srgbClr>
          </a:solidFill>
          <a:ln w="3175" algn="ctr">
            <a:solidFill>
              <a:schemeClr val="tx1"/>
            </a:solidFill>
            <a:miter lim="800000"/>
            <a:headEnd/>
            <a:tailEnd/>
          </a:ln>
        </p:spPr>
        <p:txBody>
          <a:bodyPr lIns="79352" tIns="39676" rIns="79352" bIns="39676">
            <a:spAutoFit/>
          </a:bodyPr>
          <a:lstStyle/>
          <a:p>
            <a:pPr algn="ctr" defTabSz="793750" fontAlgn="auto" latinLnBrk="1">
              <a:spcBef>
                <a:spcPts val="0"/>
              </a:spcBef>
              <a:spcAft>
                <a:spcPts val="0"/>
              </a:spcAft>
            </a:pPr>
            <a:r>
              <a:rPr kumimoji="0" lang="en-US" altLang="ko-KR" sz="2800" b="1" dirty="0" smtClean="0">
                <a:solidFill>
                  <a:prstClr val="white"/>
                </a:solidFill>
                <a:latin typeface="Century Gothic" pitchFamily="34" charset="0"/>
                <a:ea typeface="바탕" pitchFamily="18" charset="-127"/>
                <a:cs typeface="Arial" pitchFamily="34" charset="0"/>
              </a:rPr>
              <a:t>ICT Infrastructure</a:t>
            </a:r>
            <a:endParaRPr kumimoji="0" lang="en-US" altLang="ko-KR" sz="2800" b="1" dirty="0">
              <a:solidFill>
                <a:prstClr val="white"/>
              </a:solidFill>
              <a:latin typeface="Century Gothic" pitchFamily="34" charset="0"/>
              <a:ea typeface="바탕" pitchFamily="18" charset="-127"/>
              <a:cs typeface="Arial" pitchFamily="34" charset="0"/>
            </a:endParaRPr>
          </a:p>
        </p:txBody>
      </p:sp>
      <p:sp>
        <p:nvSpPr>
          <p:cNvPr id="91" name="AutoShape 24"/>
          <p:cNvSpPr>
            <a:spLocks noChangeArrowheads="1"/>
          </p:cNvSpPr>
          <p:nvPr/>
        </p:nvSpPr>
        <p:spPr bwMode="auto">
          <a:xfrm>
            <a:off x="2055241" y="2431257"/>
            <a:ext cx="3009900" cy="934243"/>
          </a:xfrm>
          <a:prstGeom prst="roundRect">
            <a:avLst>
              <a:gd name="adj" fmla="val 11255"/>
            </a:avLst>
          </a:prstGeom>
          <a:solidFill>
            <a:schemeClr val="tx2">
              <a:lumMod val="40000"/>
              <a:lumOff val="60000"/>
              <a:alpha val="52000"/>
            </a:schemeClr>
          </a:solidFill>
          <a:ln w="9525">
            <a:solidFill>
              <a:srgbClr val="000080"/>
            </a:solidFill>
            <a:prstDash val="sysDot"/>
            <a:round/>
            <a:headEnd/>
            <a:tailEnd/>
          </a:ln>
          <a:effectLst/>
        </p:spPr>
        <p:txBody>
          <a:bodyPr lIns="28374" tIns="14187" rIns="28374" bIns="14187" anchor="ctr" anchorCtr="1"/>
          <a:lstStyle/>
          <a:p>
            <a:pPr marL="166688" indent="-141288" algn="ctr" fontAlgn="auto" latinLnBrk="1">
              <a:lnSpc>
                <a:spcPct val="55000"/>
              </a:lnSpc>
              <a:spcBef>
                <a:spcPct val="40000"/>
              </a:spcBef>
              <a:spcAft>
                <a:spcPts val="0"/>
              </a:spcAft>
              <a:defRPr/>
            </a:pPr>
            <a:r>
              <a:rPr kumimoji="0" lang="en-US" altLang="ko-KR" sz="2800" b="1" dirty="0">
                <a:solidFill>
                  <a:prstClr val="white"/>
                </a:solidFill>
                <a:effectLst>
                  <a:outerShdw blurRad="38100" dist="38100" dir="2700000" algn="tl">
                    <a:srgbClr val="000000">
                      <a:alpha val="43137"/>
                    </a:srgbClr>
                  </a:outerShdw>
                </a:effectLst>
                <a:latin typeface="Century Gothic" pitchFamily="34" charset="0"/>
                <a:ea typeface="HY견명조" pitchFamily="18" charset="-127"/>
                <a:cs typeface="+mn-cs"/>
              </a:rPr>
              <a:t>NWP Outputs</a:t>
            </a:r>
            <a:endParaRPr kumimoji="0" lang="en-US" altLang="ko-KR" sz="1600" b="1" dirty="0">
              <a:solidFill>
                <a:prstClr val="white"/>
              </a:solidFill>
              <a:effectLst>
                <a:outerShdw blurRad="38100" dist="38100" dir="2700000" algn="tl">
                  <a:srgbClr val="000000">
                    <a:alpha val="43137"/>
                  </a:srgbClr>
                </a:outerShdw>
              </a:effectLst>
              <a:latin typeface="Century Gothic" pitchFamily="34" charset="0"/>
              <a:ea typeface="HY견명조" pitchFamily="18" charset="-127"/>
              <a:cs typeface="+mn-cs"/>
            </a:endParaRPr>
          </a:p>
        </p:txBody>
      </p:sp>
      <p:sp>
        <p:nvSpPr>
          <p:cNvPr id="92" name="직사각형 91"/>
          <p:cNvSpPr>
            <a:spLocks noChangeAspect="1"/>
          </p:cNvSpPr>
          <p:nvPr/>
        </p:nvSpPr>
        <p:spPr>
          <a:xfrm>
            <a:off x="3351435" y="3497520"/>
            <a:ext cx="4110831" cy="795601"/>
          </a:xfrm>
          <a:prstGeom prst="rect">
            <a:avLst/>
          </a:prstGeom>
          <a:solidFill>
            <a:srgbClr val="00FF00">
              <a:alpha val="38000"/>
            </a:srgbClr>
          </a:solidFill>
          <a:ln w="3175">
            <a:solidFill>
              <a:schemeClr val="tx1"/>
            </a:solidFill>
          </a:ln>
        </p:spPr>
        <p:txBody>
          <a:bodyPr/>
          <a:lstStyle/>
          <a:p>
            <a:pPr marL="166688" indent="-141288" algn="ctr" fontAlgn="auto" latinLnBrk="1">
              <a:spcBef>
                <a:spcPct val="40000"/>
              </a:spcBef>
              <a:spcAft>
                <a:spcPts val="0"/>
              </a:spcAft>
              <a:defRPr/>
            </a:pPr>
            <a:r>
              <a:rPr kumimoji="0" lang="en-US" altLang="ko-KR" sz="3200" b="1" dirty="0" err="1" smtClean="0">
                <a:solidFill>
                  <a:prstClr val="white"/>
                </a:solidFill>
                <a:effectLst>
                  <a:outerShdw blurRad="38100" dist="38100" dir="2700000" algn="tl">
                    <a:srgbClr val="000000">
                      <a:alpha val="43137"/>
                    </a:srgbClr>
                  </a:outerShdw>
                </a:effectLst>
                <a:latin typeface="Century Gothic" pitchFamily="34" charset="0"/>
                <a:ea typeface="HY견명조" pitchFamily="18" charset="-127"/>
                <a:cs typeface="+mn-cs"/>
              </a:rPr>
              <a:t>AgModels</a:t>
            </a:r>
            <a:endParaRPr kumimoji="0" lang="en-US" altLang="ko-KR" sz="3200" b="1" dirty="0">
              <a:solidFill>
                <a:prstClr val="white"/>
              </a:solidFill>
              <a:effectLst>
                <a:outerShdw blurRad="38100" dist="38100" dir="2700000" algn="tl">
                  <a:srgbClr val="000000">
                    <a:alpha val="43137"/>
                  </a:srgbClr>
                </a:outerShdw>
              </a:effectLst>
              <a:latin typeface="Century Gothic" pitchFamily="34" charset="0"/>
              <a:ea typeface="HY견명조" pitchFamily="18" charset="-127"/>
              <a:cs typeface="+mn-cs"/>
            </a:endParaRPr>
          </a:p>
        </p:txBody>
      </p:sp>
      <p:sp>
        <p:nvSpPr>
          <p:cNvPr id="93" name="AutoShape 24"/>
          <p:cNvSpPr>
            <a:spLocks noChangeArrowheads="1"/>
          </p:cNvSpPr>
          <p:nvPr/>
        </p:nvSpPr>
        <p:spPr bwMode="auto">
          <a:xfrm>
            <a:off x="5280960" y="4438998"/>
            <a:ext cx="3690894" cy="934243"/>
          </a:xfrm>
          <a:prstGeom prst="roundRect">
            <a:avLst>
              <a:gd name="adj" fmla="val 11255"/>
            </a:avLst>
          </a:prstGeom>
          <a:solidFill>
            <a:schemeClr val="accent3">
              <a:lumMod val="60000"/>
              <a:lumOff val="40000"/>
              <a:alpha val="52000"/>
            </a:schemeClr>
          </a:solidFill>
          <a:ln w="9525">
            <a:solidFill>
              <a:srgbClr val="000080"/>
            </a:solidFill>
            <a:prstDash val="sysDot"/>
            <a:round/>
            <a:headEnd/>
            <a:tailEnd/>
          </a:ln>
          <a:effectLst/>
        </p:spPr>
        <p:txBody>
          <a:bodyPr lIns="28374" tIns="14187" rIns="28374" bIns="14187" anchor="ctr" anchorCtr="1"/>
          <a:lstStyle/>
          <a:p>
            <a:pPr marL="166688" indent="-141288" algn="ctr" fontAlgn="auto" latinLnBrk="1">
              <a:lnSpc>
                <a:spcPct val="55000"/>
              </a:lnSpc>
              <a:spcBef>
                <a:spcPct val="40000"/>
              </a:spcBef>
              <a:spcAft>
                <a:spcPts val="0"/>
              </a:spcAft>
              <a:defRPr/>
            </a:pPr>
            <a:r>
              <a:rPr kumimoji="0" lang="en-US" altLang="ko-KR" sz="2800" b="1" dirty="0" smtClean="0">
                <a:solidFill>
                  <a:prstClr val="white"/>
                </a:solidFill>
                <a:effectLst>
                  <a:outerShdw blurRad="38100" dist="38100" dir="2700000" algn="tl">
                    <a:srgbClr val="000000">
                      <a:alpha val="43137"/>
                    </a:srgbClr>
                  </a:outerShdw>
                </a:effectLst>
                <a:latin typeface="Century Gothic" pitchFamily="34" charset="0"/>
                <a:ea typeface="HY견명조" pitchFamily="18" charset="-127"/>
                <a:cs typeface="+mn-cs"/>
              </a:rPr>
              <a:t>Services</a:t>
            </a:r>
          </a:p>
          <a:p>
            <a:pPr marL="166688" indent="-141288" algn="ctr" fontAlgn="auto" latinLnBrk="1">
              <a:lnSpc>
                <a:spcPct val="55000"/>
              </a:lnSpc>
              <a:spcBef>
                <a:spcPct val="40000"/>
              </a:spcBef>
              <a:spcAft>
                <a:spcPts val="0"/>
              </a:spcAft>
              <a:defRPr/>
            </a:pPr>
            <a:r>
              <a:rPr kumimoji="0" lang="en-US" altLang="ko-KR" sz="2800" b="1" dirty="0" smtClean="0">
                <a:solidFill>
                  <a:prstClr val="white"/>
                </a:solidFill>
                <a:effectLst>
                  <a:outerShdw blurRad="38100" dist="38100" dir="2700000" algn="tl">
                    <a:srgbClr val="000000">
                      <a:alpha val="43137"/>
                    </a:srgbClr>
                  </a:outerShdw>
                </a:effectLst>
                <a:latin typeface="Century Gothic" pitchFamily="34" charset="0"/>
                <a:ea typeface="HY견명조" pitchFamily="18" charset="-127"/>
                <a:cs typeface="+mn-cs"/>
              </a:rPr>
              <a:t>(WAMISs)</a:t>
            </a:r>
            <a:endParaRPr kumimoji="0" lang="en-US" altLang="ko-KR" sz="1600" b="1" dirty="0">
              <a:solidFill>
                <a:prstClr val="white"/>
              </a:solidFill>
              <a:effectLst>
                <a:outerShdw blurRad="38100" dist="38100" dir="2700000" algn="tl">
                  <a:srgbClr val="000000">
                    <a:alpha val="43137"/>
                  </a:srgbClr>
                </a:outerShdw>
              </a:effectLst>
              <a:latin typeface="Century Gothic" pitchFamily="34" charset="0"/>
              <a:ea typeface="HY견명조" pitchFamily="18" charset="-127"/>
              <a:cs typeface="+mn-cs"/>
            </a:endParaRPr>
          </a:p>
        </p:txBody>
      </p:sp>
      <p:sp>
        <p:nvSpPr>
          <p:cNvPr id="89" name="AutoShape 24"/>
          <p:cNvSpPr>
            <a:spLocks noChangeArrowheads="1"/>
          </p:cNvSpPr>
          <p:nvPr/>
        </p:nvSpPr>
        <p:spPr bwMode="auto">
          <a:xfrm>
            <a:off x="1788540" y="5744188"/>
            <a:ext cx="5613402" cy="349108"/>
          </a:xfrm>
          <a:prstGeom prst="roundRect">
            <a:avLst>
              <a:gd name="adj" fmla="val 11255"/>
            </a:avLst>
          </a:prstGeom>
          <a:solidFill>
            <a:schemeClr val="tx2">
              <a:lumMod val="40000"/>
              <a:lumOff val="60000"/>
            </a:schemeClr>
          </a:solidFill>
          <a:ln w="9525">
            <a:solidFill>
              <a:srgbClr val="000080"/>
            </a:solidFill>
            <a:prstDash val="sysDot"/>
            <a:round/>
            <a:headEnd/>
            <a:tailEnd/>
          </a:ln>
          <a:effectLst/>
        </p:spPr>
        <p:txBody>
          <a:bodyPr lIns="28374" tIns="14187" rIns="28374" bIns="14187" anchor="ctr" anchorCtr="1"/>
          <a:lstStyle/>
          <a:p>
            <a:pPr marL="166688" indent="-141288" algn="ctr" fontAlgn="auto" latinLnBrk="1">
              <a:lnSpc>
                <a:spcPct val="55000"/>
              </a:lnSpc>
              <a:spcBef>
                <a:spcPct val="40000"/>
              </a:spcBef>
              <a:spcAft>
                <a:spcPts val="0"/>
              </a:spcAft>
              <a:defRPr/>
            </a:pPr>
            <a:r>
              <a:rPr kumimoji="0" lang="en-US" altLang="ko-KR" sz="1800" b="1" dirty="0" smtClean="0">
                <a:solidFill>
                  <a:srgbClr val="4F81BD">
                    <a:lumMod val="50000"/>
                  </a:srgbClr>
                </a:solidFill>
                <a:latin typeface="Arial Unicode MS" pitchFamily="50" charset="-127"/>
                <a:ea typeface="Arial Unicode MS" pitchFamily="50" charset="-127"/>
                <a:cs typeface="Arial Unicode MS" pitchFamily="50" charset="-127"/>
              </a:rPr>
              <a:t>Cloud Computing-KISTI</a:t>
            </a:r>
            <a:endParaRPr kumimoji="0" lang="en-US" altLang="ko-KR" sz="1050" b="1" dirty="0">
              <a:solidFill>
                <a:srgbClr val="4F81BD">
                  <a:lumMod val="50000"/>
                </a:srgbClr>
              </a:solidFill>
              <a:latin typeface="Arial Unicode MS" pitchFamily="50" charset="-127"/>
              <a:ea typeface="Arial Unicode MS" pitchFamily="50" charset="-127"/>
              <a:cs typeface="Arial Unicode MS" pitchFamily="50" charset="-127"/>
            </a:endParaRPr>
          </a:p>
        </p:txBody>
      </p:sp>
      <p:sp>
        <p:nvSpPr>
          <p:cNvPr id="94" name="Rectangle 142"/>
          <p:cNvSpPr>
            <a:spLocks noChangeArrowheads="1"/>
          </p:cNvSpPr>
          <p:nvPr/>
        </p:nvSpPr>
        <p:spPr bwMode="auto">
          <a:xfrm>
            <a:off x="107950" y="5417344"/>
            <a:ext cx="8086154" cy="326348"/>
          </a:xfrm>
          <a:prstGeom prst="rect">
            <a:avLst/>
          </a:prstGeom>
          <a:solidFill>
            <a:srgbClr val="0070C0"/>
          </a:solidFill>
          <a:ln w="3175" algn="ctr">
            <a:solidFill>
              <a:schemeClr val="tx1"/>
            </a:solidFill>
            <a:miter lim="800000"/>
            <a:headEnd/>
            <a:tailEnd/>
          </a:ln>
        </p:spPr>
        <p:txBody>
          <a:bodyPr wrap="square" lIns="79352" tIns="39676" rIns="79352" bIns="39676">
            <a:spAutoFit/>
          </a:bodyPr>
          <a:lstStyle/>
          <a:p>
            <a:pPr algn="ctr" defTabSz="793750" fontAlgn="auto" latinLnBrk="1">
              <a:spcBef>
                <a:spcPts val="0"/>
              </a:spcBef>
              <a:spcAft>
                <a:spcPts val="0"/>
              </a:spcAft>
            </a:pPr>
            <a:r>
              <a:rPr kumimoji="0" lang="en-US" altLang="ko-KR" sz="1600" b="1" dirty="0" smtClean="0">
                <a:solidFill>
                  <a:prstClr val="white"/>
                </a:solidFill>
                <a:latin typeface="Arial" pitchFamily="34" charset="0"/>
                <a:ea typeface="바탕" pitchFamily="18" charset="-127"/>
                <a:cs typeface="Arial" pitchFamily="34" charset="0"/>
              </a:rPr>
              <a:t>DCPC-WAMIS : KMA</a:t>
            </a:r>
            <a:endParaRPr kumimoji="0" lang="en-US" altLang="ko-KR" sz="1600" b="1" dirty="0">
              <a:solidFill>
                <a:prstClr val="white"/>
              </a:solidFill>
              <a:latin typeface="Arial" pitchFamily="34" charset="0"/>
              <a:ea typeface="바탕" pitchFamily="18" charset="-127"/>
              <a:cs typeface="Arial" pitchFamily="34" charset="0"/>
            </a:endParaRPr>
          </a:p>
        </p:txBody>
      </p:sp>
      <p:sp>
        <p:nvSpPr>
          <p:cNvPr id="95" name="직사각형 94"/>
          <p:cNvSpPr>
            <a:spLocks noChangeAspect="1"/>
          </p:cNvSpPr>
          <p:nvPr/>
        </p:nvSpPr>
        <p:spPr>
          <a:xfrm>
            <a:off x="4914331" y="6381328"/>
            <a:ext cx="3278639" cy="355492"/>
          </a:xfrm>
          <a:prstGeom prst="rect">
            <a:avLst/>
          </a:prstGeom>
          <a:solidFill>
            <a:srgbClr val="00FF00"/>
          </a:solidFill>
          <a:ln w="3175">
            <a:solidFill>
              <a:schemeClr val="tx1"/>
            </a:solidFill>
          </a:ln>
        </p:spPr>
        <p:txBody>
          <a:bodyPr/>
          <a:lstStyle/>
          <a:p>
            <a:pPr algn="ctr" fontAlgn="auto" latinLnBrk="1">
              <a:spcBef>
                <a:spcPts val="0"/>
              </a:spcBef>
              <a:spcAft>
                <a:spcPts val="0"/>
              </a:spcAft>
              <a:defRPr/>
            </a:pPr>
            <a:r>
              <a:rPr kumimoji="0" lang="en-US" sz="1600" dirty="0" err="1" smtClean="0">
                <a:ln w="18415" cmpd="sng">
                  <a:solidFill>
                    <a:srgbClr val="FFFFFF"/>
                  </a:solidFill>
                  <a:prstDash val="solid"/>
                </a:ln>
                <a:solidFill>
                  <a:srgbClr val="FFFFFF"/>
                </a:solidFill>
                <a:effectLst>
                  <a:glow rad="63500">
                    <a:srgbClr val="C0504D">
                      <a:satMod val="175000"/>
                      <a:alpha val="40000"/>
                    </a:srgbClr>
                  </a:glow>
                </a:effectLst>
                <a:latin typeface="맑은 고딕"/>
                <a:ea typeface="+mn-ea"/>
                <a:cs typeface="+mn-cs"/>
              </a:rPr>
              <a:t>AgModels</a:t>
            </a:r>
            <a:r>
              <a:rPr kumimoji="0" lang="en-US" sz="1600" dirty="0" smtClean="0">
                <a:ln w="18415" cmpd="sng">
                  <a:solidFill>
                    <a:srgbClr val="FFFFFF"/>
                  </a:solidFill>
                  <a:prstDash val="solid"/>
                </a:ln>
                <a:solidFill>
                  <a:srgbClr val="FFFFFF"/>
                </a:solidFill>
                <a:effectLst>
                  <a:glow rad="63500">
                    <a:srgbClr val="C0504D">
                      <a:satMod val="175000"/>
                      <a:alpha val="40000"/>
                    </a:srgbClr>
                  </a:glow>
                </a:effectLst>
                <a:latin typeface="맑은 고딕"/>
                <a:ea typeface="+mn-ea"/>
                <a:cs typeface="+mn-cs"/>
              </a:rPr>
              <a:t> - NCAM</a:t>
            </a:r>
            <a:endParaRPr kumimoji="0" lang="en-US" altLang="ko-KR" sz="1600" dirty="0">
              <a:ln w="18415" cmpd="sng">
                <a:solidFill>
                  <a:srgbClr val="FFFFFF"/>
                </a:solidFill>
                <a:prstDash val="solid"/>
              </a:ln>
              <a:solidFill>
                <a:srgbClr val="FFFFFF"/>
              </a:solidFill>
              <a:effectLst>
                <a:glow rad="63500">
                  <a:srgbClr val="C0504D">
                    <a:satMod val="175000"/>
                    <a:alpha val="40000"/>
                  </a:srgbClr>
                </a:glow>
              </a:effectLst>
              <a:latin typeface="맑은 고딕"/>
              <a:ea typeface="맑은 고딕"/>
              <a:cs typeface="+mn-cs"/>
            </a:endParaRPr>
          </a:p>
        </p:txBody>
      </p:sp>
      <p:sp>
        <p:nvSpPr>
          <p:cNvPr id="96" name="Text Box 21"/>
          <p:cNvSpPr txBox="1">
            <a:spLocks noChangeArrowheads="1"/>
          </p:cNvSpPr>
          <p:nvPr/>
        </p:nvSpPr>
        <p:spPr bwMode="auto">
          <a:xfrm>
            <a:off x="3582419" y="6048672"/>
            <a:ext cx="2663825" cy="332656"/>
          </a:xfrm>
          <a:prstGeom prst="rect">
            <a:avLst/>
          </a:prstGeom>
          <a:solidFill>
            <a:srgbClr val="00B050"/>
          </a:solidFill>
          <a:ln w="3175">
            <a:solidFill>
              <a:schemeClr val="tx2">
                <a:lumMod val="40000"/>
                <a:lumOff val="60000"/>
              </a:schemeClr>
            </a:solidFill>
            <a:miter lim="800000"/>
            <a:headEnd/>
            <a:tailEnd/>
          </a:ln>
          <a:effectLst/>
        </p:spPr>
        <p:txBody>
          <a:bodyPr lIns="79352" tIns="39676" rIns="79352" bIns="39676"/>
          <a:lstStyle/>
          <a:p>
            <a:pPr algn="ctr" defTabSz="793750" fontAlgn="auto" latinLnBrk="1">
              <a:spcBef>
                <a:spcPts val="0"/>
              </a:spcBef>
              <a:spcAft>
                <a:spcPts val="0"/>
              </a:spcAft>
              <a:defRPr/>
            </a:pPr>
            <a:r>
              <a:rPr kumimoji="0" lang="en-US" altLang="ko-KR" sz="1800" b="1" dirty="0" smtClean="0">
                <a:solidFill>
                  <a:prstClr val="white"/>
                </a:solidFill>
                <a:latin typeface="Arial" pitchFamily="34" charset="0"/>
                <a:ea typeface="맑은 고딕"/>
                <a:cs typeface="Arial" pitchFamily="34" charset="0"/>
              </a:rPr>
              <a:t>NWP Models - PKNU</a:t>
            </a:r>
            <a:endParaRPr kumimoji="0" lang="en-US" altLang="ko-KR" sz="1800" b="1" dirty="0">
              <a:solidFill>
                <a:prstClr val="white"/>
              </a:solidFill>
              <a:latin typeface="Arial" pitchFamily="34" charset="0"/>
              <a:ea typeface="맑은 고딕"/>
              <a:cs typeface="Arial" pitchFamily="34" charset="0"/>
            </a:endParaRPr>
          </a:p>
        </p:txBody>
      </p:sp>
      <p:sp>
        <p:nvSpPr>
          <p:cNvPr id="97"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Tree>
    <p:extLst>
      <p:ext uri="{BB962C8B-B14F-4D97-AF65-F5344CB8AC3E}">
        <p14:creationId xmlns:p14="http://schemas.microsoft.com/office/powerpoint/2010/main" val="4225909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ppt_x"/>
                                          </p:val>
                                        </p:tav>
                                        <p:tav tm="100000">
                                          <p:val>
                                            <p:strVal val="#ppt_x"/>
                                          </p:val>
                                        </p:tav>
                                      </p:tavLst>
                                    </p:anim>
                                    <p:anim calcmode="lin" valueType="num">
                                      <p:cBhvr additive="base">
                                        <p:cTn id="8"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additive="base">
                                        <p:cTn id="13" dur="500" fill="hold"/>
                                        <p:tgtEl>
                                          <p:spTgt spid="91"/>
                                        </p:tgtEl>
                                        <p:attrNameLst>
                                          <p:attrName>ppt_x</p:attrName>
                                        </p:attrNameLst>
                                      </p:cBhvr>
                                      <p:tavLst>
                                        <p:tav tm="0">
                                          <p:val>
                                            <p:strVal val="#ppt_x"/>
                                          </p:val>
                                        </p:tav>
                                        <p:tav tm="100000">
                                          <p:val>
                                            <p:strVal val="#ppt_x"/>
                                          </p:val>
                                        </p:tav>
                                      </p:tavLst>
                                    </p:anim>
                                    <p:anim calcmode="lin" valueType="num">
                                      <p:cBhvr additive="base">
                                        <p:cTn id="14"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anim calcmode="lin" valueType="num">
                                      <p:cBhvr additive="base">
                                        <p:cTn id="19" dur="500" fill="hold"/>
                                        <p:tgtEl>
                                          <p:spTgt spid="92"/>
                                        </p:tgtEl>
                                        <p:attrNameLst>
                                          <p:attrName>ppt_x</p:attrName>
                                        </p:attrNameLst>
                                      </p:cBhvr>
                                      <p:tavLst>
                                        <p:tav tm="0">
                                          <p:val>
                                            <p:strVal val="#ppt_x"/>
                                          </p:val>
                                        </p:tav>
                                        <p:tav tm="100000">
                                          <p:val>
                                            <p:strVal val="#ppt_x"/>
                                          </p:val>
                                        </p:tav>
                                      </p:tavLst>
                                    </p:anim>
                                    <p:anim calcmode="lin" valueType="num">
                                      <p:cBhvr additive="base">
                                        <p:cTn id="20"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500" fill="hold"/>
                                        <p:tgtEl>
                                          <p:spTgt spid="93"/>
                                        </p:tgtEl>
                                        <p:attrNameLst>
                                          <p:attrName>ppt_x</p:attrName>
                                        </p:attrNameLst>
                                      </p:cBhvr>
                                      <p:tavLst>
                                        <p:tav tm="0">
                                          <p:val>
                                            <p:strVal val="#ppt_x"/>
                                          </p:val>
                                        </p:tav>
                                        <p:tav tm="100000">
                                          <p:val>
                                            <p:strVal val="#ppt_x"/>
                                          </p:val>
                                        </p:tav>
                                      </p:tavLst>
                                    </p:anim>
                                    <p:anim calcmode="lin" valueType="num">
                                      <p:cBhvr additive="base">
                                        <p:cTn id="26"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개체 9"/>
          <p:cNvGraphicFramePr>
            <a:graphicFrameLocks noChangeAspect="1"/>
          </p:cNvGraphicFramePr>
          <p:nvPr>
            <p:extLst/>
          </p:nvPr>
        </p:nvGraphicFramePr>
        <p:xfrm>
          <a:off x="107504" y="1340321"/>
          <a:ext cx="7329487" cy="4752975"/>
        </p:xfrm>
        <a:graphic>
          <a:graphicData uri="http://schemas.openxmlformats.org/presentationml/2006/ole">
            <mc:AlternateContent xmlns:mc="http://schemas.openxmlformats.org/markup-compatibility/2006">
              <mc:Choice xmlns:v="urn:schemas-microsoft-com:vml" Requires="v">
                <p:oleObj spid="_x0000_s2109" name="Bitmap Image" r:id="rId3" imgW="7182853" imgH="4657143" progId="PBrush">
                  <p:embed/>
                </p:oleObj>
              </mc:Choice>
              <mc:Fallback>
                <p:oleObj name="Bitmap Image" r:id="rId3" imgW="7182853" imgH="4657143" progId="PBrush">
                  <p:embed/>
                  <p:pic>
                    <p:nvPicPr>
                      <p:cNvPr id="10" name="개체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340321"/>
                        <a:ext cx="7329487" cy="475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752600"/>
            <a:ext cx="429573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WMO_UNsys_black_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2648" y="404664"/>
            <a:ext cx="649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a:xfrm>
            <a:off x="1475656" y="358440"/>
            <a:ext cx="6581675" cy="807889"/>
          </a:xfrm>
          <a:prstGeom prst="rect">
            <a:avLst/>
          </a:prstGeom>
        </p:spPr>
        <p:txBody>
          <a:bodyPr>
            <a:noAutofit/>
          </a:bodyPr>
          <a:lst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algn="l">
              <a:defRPr/>
            </a:pPr>
            <a:r>
              <a:rPr lang="en-US" altLang="ko-KR" sz="3200" b="1" dirty="0" smtClean="0">
                <a:solidFill>
                  <a:schemeClr val="accent2">
                    <a:lumMod val="75000"/>
                  </a:schemeClr>
                </a:solidFill>
                <a:latin typeface="Century Gothic" pitchFamily="34" charset="0"/>
              </a:rPr>
              <a:t>WAMIS</a:t>
            </a:r>
            <a:r>
              <a:rPr lang="en-US" altLang="ko-KR" sz="3200" b="1" dirty="0" smtClean="0">
                <a:solidFill>
                  <a:srgbClr val="FF0000"/>
                </a:solidFill>
                <a:effectLst>
                  <a:outerShdw blurRad="38100" dist="38100" dir="2700000" algn="tl">
                    <a:srgbClr val="000000">
                      <a:alpha val="43137"/>
                    </a:srgbClr>
                  </a:outerShdw>
                </a:effectLst>
                <a:latin typeface="Century Gothic" pitchFamily="34" charset="0"/>
              </a:rPr>
              <a:t> </a:t>
            </a:r>
            <a:r>
              <a:rPr lang="en-US" altLang="ko-KR" sz="3200" b="1" dirty="0" smtClean="0">
                <a:solidFill>
                  <a:schemeClr val="accent1">
                    <a:lumMod val="50000"/>
                  </a:schemeClr>
                </a:solidFill>
                <a:latin typeface="Century Gothic" pitchFamily="34" charset="0"/>
              </a:rPr>
              <a:t>– </a:t>
            </a:r>
            <a:r>
              <a:rPr lang="en-US" altLang="ko-KR" sz="2800" b="1" dirty="0" err="1" smtClean="0">
                <a:solidFill>
                  <a:schemeClr val="accent1">
                    <a:lumMod val="50000"/>
                  </a:schemeClr>
                </a:solidFill>
                <a:latin typeface="Century Gothic" pitchFamily="34" charset="0"/>
              </a:rPr>
              <a:t>CAgM</a:t>
            </a:r>
            <a:r>
              <a:rPr lang="en-US" altLang="ko-KR" sz="2800" b="1" dirty="0" smtClean="0">
                <a:solidFill>
                  <a:schemeClr val="accent1">
                    <a:lumMod val="50000"/>
                  </a:schemeClr>
                </a:solidFill>
                <a:latin typeface="Century Gothic" pitchFamily="34" charset="0"/>
              </a:rPr>
              <a:t> Service </a:t>
            </a:r>
            <a:r>
              <a:rPr lang="en-US" altLang="ko-KR" sz="2800" b="1" dirty="0">
                <a:solidFill>
                  <a:schemeClr val="accent1">
                    <a:lumMod val="50000"/>
                  </a:schemeClr>
                </a:solidFill>
                <a:latin typeface="Century Gothic" pitchFamily="34" charset="0"/>
              </a:rPr>
              <a:t>P</a:t>
            </a:r>
            <a:r>
              <a:rPr lang="en-US" altLang="ko-KR" sz="2800" b="1" dirty="0" smtClean="0">
                <a:solidFill>
                  <a:schemeClr val="accent1">
                    <a:lumMod val="50000"/>
                  </a:schemeClr>
                </a:solidFill>
                <a:latin typeface="Century Gothic" pitchFamily="34" charset="0"/>
              </a:rPr>
              <a:t>latform</a:t>
            </a:r>
            <a:endParaRPr lang="en-US" altLang="ko-KR" sz="3600" b="1" dirty="0" smtClean="0">
              <a:solidFill>
                <a:schemeClr val="accent1">
                  <a:lumMod val="50000"/>
                </a:schemeClr>
              </a:solidFill>
              <a:latin typeface="Century Gothic" pitchFamily="34" charset="0"/>
            </a:endParaRPr>
          </a:p>
        </p:txBody>
      </p:sp>
      <p:sp>
        <p:nvSpPr>
          <p:cNvPr id="9" name="TextBox 8"/>
          <p:cNvSpPr txBox="1"/>
          <p:nvPr/>
        </p:nvSpPr>
        <p:spPr>
          <a:xfrm>
            <a:off x="2015628" y="2780928"/>
            <a:ext cx="6457020" cy="3416320"/>
          </a:xfrm>
          <a:prstGeom prst="rect">
            <a:avLst/>
          </a:prstGeom>
          <a:solidFill>
            <a:srgbClr val="D3EBED"/>
          </a:solidFill>
          <a:ln>
            <a:solidFill>
              <a:schemeClr val="tx1"/>
            </a:solidFill>
            <a:prstDash val="sysDash"/>
          </a:ln>
        </p:spPr>
        <p:txBody>
          <a:bodyPr wrap="square">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eaLnBrk="1" hangingPunct="1">
              <a:lnSpc>
                <a:spcPct val="150000"/>
              </a:lnSpc>
              <a:defRPr/>
            </a:pPr>
            <a:r>
              <a:rPr kumimoji="0" lang="ko-KR" altLang="en-US" sz="1600" b="1" dirty="0" smtClean="0">
                <a:solidFill>
                  <a:srgbClr val="000000"/>
                </a:solidFill>
                <a:latin typeface="Century Gothic" pitchFamily="34" charset="0"/>
                <a:ea typeface="바탕" pitchFamily="18" charset="-127"/>
                <a:cs typeface="Arial" pitchFamily="34" charset="0"/>
              </a:rPr>
              <a:t>◎ </a:t>
            </a:r>
            <a:r>
              <a:rPr kumimoji="0" lang="en-US" altLang="ko-KR" sz="1600" b="1" dirty="0" err="1" smtClean="0">
                <a:solidFill>
                  <a:srgbClr val="000000"/>
                </a:solidFill>
                <a:latin typeface="Century Gothic" pitchFamily="34" charset="0"/>
                <a:ea typeface="바탕" pitchFamily="18" charset="-127"/>
                <a:cs typeface="Arial" pitchFamily="34" charset="0"/>
              </a:rPr>
              <a:t>uWAMIS</a:t>
            </a:r>
            <a:r>
              <a:rPr kumimoji="0" lang="en-US" altLang="ko-KR" sz="1600" b="1" dirty="0" smtClean="0">
                <a:solidFill>
                  <a:srgbClr val="000000"/>
                </a:solidFill>
                <a:latin typeface="Century Gothic" pitchFamily="34" charset="0"/>
                <a:ea typeface="바탕" pitchFamily="18" charset="-127"/>
                <a:cs typeface="Arial" pitchFamily="34" charset="0"/>
              </a:rPr>
              <a:t> - </a:t>
            </a:r>
            <a:r>
              <a:rPr kumimoji="0" lang="en-US" altLang="ko-KR" sz="1600" b="1" dirty="0" smtClean="0">
                <a:solidFill>
                  <a:srgbClr val="0070C0"/>
                </a:solidFill>
                <a:latin typeface="Century Gothic" pitchFamily="34" charset="0"/>
                <a:ea typeface="바탕" pitchFamily="18" charset="-127"/>
                <a:cs typeface="Arial" pitchFamily="34" charset="0"/>
              </a:rPr>
              <a:t>RS/GIS, Global Climate/weather info, NWPS,</a:t>
            </a:r>
          </a:p>
          <a:p>
            <a:pPr eaLnBrk="1" hangingPunct="1">
              <a:lnSpc>
                <a:spcPct val="150000"/>
              </a:lnSpc>
              <a:defRPr/>
            </a:pPr>
            <a:r>
              <a:rPr kumimoji="0" lang="en-US" altLang="ko-KR" sz="1600" b="1" dirty="0" smtClean="0">
                <a:solidFill>
                  <a:srgbClr val="0070C0"/>
                </a:solidFill>
                <a:latin typeface="Century Gothic" pitchFamily="34" charset="0"/>
                <a:ea typeface="바탕" pitchFamily="18" charset="-127"/>
                <a:cs typeface="Arial" pitchFamily="34" charset="0"/>
              </a:rPr>
              <a:t>    (USA)</a:t>
            </a:r>
          </a:p>
          <a:p>
            <a:pPr eaLnBrk="1" hangingPunct="1">
              <a:lnSpc>
                <a:spcPct val="150000"/>
              </a:lnSpc>
              <a:defRPr/>
            </a:pPr>
            <a:r>
              <a:rPr kumimoji="0" lang="ko-KR" altLang="en-US" sz="1600" b="1" dirty="0" smtClean="0">
                <a:solidFill>
                  <a:srgbClr val="000000"/>
                </a:solidFill>
                <a:latin typeface="Century Gothic" pitchFamily="34" charset="0"/>
                <a:ea typeface="바탕" pitchFamily="18" charset="-127"/>
                <a:cs typeface="Arial" pitchFamily="34" charset="0"/>
              </a:rPr>
              <a:t>◎ </a:t>
            </a:r>
            <a:r>
              <a:rPr kumimoji="0" lang="en-US" altLang="ko-KR" sz="1600" b="1" dirty="0" err="1" smtClean="0">
                <a:solidFill>
                  <a:srgbClr val="000000"/>
                </a:solidFill>
                <a:latin typeface="Century Gothic" pitchFamily="34" charset="0"/>
                <a:ea typeface="바탕" pitchFamily="18" charset="-127"/>
                <a:cs typeface="Arial" pitchFamily="34" charset="0"/>
              </a:rPr>
              <a:t>kWAMIS</a:t>
            </a:r>
            <a:r>
              <a:rPr kumimoji="0" lang="en-US" altLang="ko-KR" sz="1600" b="1" dirty="0" smtClean="0">
                <a:solidFill>
                  <a:srgbClr val="000000"/>
                </a:solidFill>
                <a:latin typeface="Century Gothic" pitchFamily="34" charset="0"/>
                <a:ea typeface="바탕" pitchFamily="18" charset="-127"/>
                <a:cs typeface="Arial" pitchFamily="34" charset="0"/>
              </a:rPr>
              <a:t> - </a:t>
            </a:r>
            <a:r>
              <a:rPr kumimoji="0" lang="en-US" altLang="ko-KR" sz="1600" b="1" dirty="0" smtClean="0">
                <a:solidFill>
                  <a:srgbClr val="0070C0"/>
                </a:solidFill>
                <a:latin typeface="Century Gothic" pitchFamily="34" charset="0"/>
                <a:ea typeface="바탕" pitchFamily="18" charset="-127"/>
                <a:cs typeface="Arial" pitchFamily="34" charset="0"/>
              </a:rPr>
              <a:t>IT/GIS, IT Resource, NWPs, Downscaling, </a:t>
            </a:r>
          </a:p>
          <a:p>
            <a:pPr eaLnBrk="1" hangingPunct="1">
              <a:lnSpc>
                <a:spcPct val="150000"/>
              </a:lnSpc>
              <a:defRPr/>
            </a:pPr>
            <a:r>
              <a:rPr kumimoji="0" lang="en-US" altLang="ko-KR" sz="1600" b="1" dirty="0" smtClean="0">
                <a:solidFill>
                  <a:srgbClr val="0070C0"/>
                </a:solidFill>
                <a:latin typeface="Century Gothic" pitchFamily="34" charset="0"/>
                <a:ea typeface="바탕" pitchFamily="18" charset="-127"/>
                <a:cs typeface="Arial" pitchFamily="34" charset="0"/>
              </a:rPr>
              <a:t>    (Korea)    WAMIS-DCPC, GFCS</a:t>
            </a:r>
          </a:p>
          <a:p>
            <a:pPr eaLnBrk="1" hangingPunct="1">
              <a:lnSpc>
                <a:spcPct val="150000"/>
              </a:lnSpc>
              <a:defRPr/>
            </a:pPr>
            <a:r>
              <a:rPr kumimoji="0" lang="ko-KR" altLang="en-US" sz="1600" b="1" dirty="0" smtClean="0">
                <a:solidFill>
                  <a:srgbClr val="000000"/>
                </a:solidFill>
                <a:latin typeface="Century Gothic" pitchFamily="34" charset="0"/>
                <a:ea typeface="바탕" pitchFamily="18" charset="-127"/>
                <a:cs typeface="Arial" pitchFamily="34" charset="0"/>
              </a:rPr>
              <a:t>◎ </a:t>
            </a:r>
            <a:r>
              <a:rPr kumimoji="0" lang="en-US" altLang="ko-KR" sz="1600" b="1" dirty="0" err="1" smtClean="0">
                <a:solidFill>
                  <a:srgbClr val="000000"/>
                </a:solidFill>
                <a:latin typeface="Century Gothic" pitchFamily="34" charset="0"/>
                <a:ea typeface="바탕" pitchFamily="18" charset="-127"/>
                <a:cs typeface="Arial" pitchFamily="34" charset="0"/>
              </a:rPr>
              <a:t>iWAMIS</a:t>
            </a:r>
            <a:r>
              <a:rPr kumimoji="0" lang="en-US" altLang="ko-KR" sz="1600" b="1" dirty="0" smtClean="0">
                <a:solidFill>
                  <a:srgbClr val="000000"/>
                </a:solidFill>
                <a:latin typeface="Century Gothic" pitchFamily="34" charset="0"/>
                <a:ea typeface="바탕" pitchFamily="18" charset="-127"/>
                <a:cs typeface="Arial" pitchFamily="34" charset="0"/>
              </a:rPr>
              <a:t> -  </a:t>
            </a:r>
            <a:r>
              <a:rPr kumimoji="0" lang="en-US" altLang="ko-KR" sz="1600" b="1" dirty="0" smtClean="0">
                <a:solidFill>
                  <a:srgbClr val="0070C0"/>
                </a:solidFill>
                <a:latin typeface="Century Gothic" pitchFamily="34" charset="0"/>
                <a:ea typeface="바탕" pitchFamily="18" charset="-127"/>
                <a:cs typeface="Arial" pitchFamily="34" charset="0"/>
              </a:rPr>
              <a:t>Model/GIS, INSAM, Reg. projects, Phenology</a:t>
            </a:r>
          </a:p>
          <a:p>
            <a:pPr eaLnBrk="1" hangingPunct="1">
              <a:lnSpc>
                <a:spcPct val="150000"/>
              </a:lnSpc>
              <a:defRPr/>
            </a:pPr>
            <a:r>
              <a:rPr kumimoji="0" lang="en-US" altLang="ko-KR" sz="1600" b="1" dirty="0" smtClean="0">
                <a:solidFill>
                  <a:srgbClr val="0070C0"/>
                </a:solidFill>
                <a:latin typeface="Century Gothic" pitchFamily="34" charset="0"/>
                <a:ea typeface="바탕" pitchFamily="18" charset="-127"/>
                <a:cs typeface="Arial" pitchFamily="34" charset="0"/>
              </a:rPr>
              <a:t>     (Italy)                 </a:t>
            </a:r>
          </a:p>
          <a:p>
            <a:pPr eaLnBrk="1" hangingPunct="1">
              <a:lnSpc>
                <a:spcPct val="150000"/>
              </a:lnSpc>
              <a:defRPr/>
            </a:pPr>
            <a:r>
              <a:rPr kumimoji="0" lang="ko-KR" altLang="en-US" sz="1600" b="1" dirty="0" smtClean="0">
                <a:solidFill>
                  <a:srgbClr val="000000"/>
                </a:solidFill>
                <a:latin typeface="Century Gothic" pitchFamily="34" charset="0"/>
                <a:ea typeface="바탕" pitchFamily="18" charset="-127"/>
                <a:cs typeface="Arial" pitchFamily="34" charset="0"/>
              </a:rPr>
              <a:t>◎ </a:t>
            </a:r>
            <a:r>
              <a:rPr kumimoji="0" lang="en-US" altLang="ko-KR" sz="1600" b="1" dirty="0" err="1" smtClean="0">
                <a:solidFill>
                  <a:srgbClr val="000000"/>
                </a:solidFill>
                <a:latin typeface="Century Gothic" pitchFamily="34" charset="0"/>
                <a:ea typeface="바탕" pitchFamily="18" charset="-127"/>
                <a:cs typeface="Arial" pitchFamily="34" charset="0"/>
              </a:rPr>
              <a:t>bWAMIS</a:t>
            </a:r>
            <a:r>
              <a:rPr kumimoji="0" lang="en-US" altLang="ko-KR" sz="1600" b="1" dirty="0" smtClean="0">
                <a:solidFill>
                  <a:srgbClr val="000000"/>
                </a:solidFill>
                <a:latin typeface="Century Gothic" pitchFamily="34" charset="0"/>
                <a:ea typeface="바탕" pitchFamily="18" charset="-127"/>
                <a:cs typeface="Arial" pitchFamily="34" charset="0"/>
              </a:rPr>
              <a:t> </a:t>
            </a:r>
            <a:r>
              <a:rPr kumimoji="0" lang="en-US" altLang="ko-KR" sz="1600" b="1" dirty="0" smtClean="0">
                <a:solidFill>
                  <a:srgbClr val="00B050"/>
                </a:solidFill>
                <a:latin typeface="Century Gothic" pitchFamily="34" charset="0"/>
                <a:ea typeface="바탕" pitchFamily="18" charset="-127"/>
                <a:cs typeface="Arial" pitchFamily="34" charset="0"/>
              </a:rPr>
              <a:t>- </a:t>
            </a:r>
            <a:r>
              <a:rPr kumimoji="0" lang="en-US" altLang="ko-KR" sz="1600" b="1" dirty="0" smtClean="0">
                <a:solidFill>
                  <a:srgbClr val="0070C0"/>
                </a:solidFill>
                <a:latin typeface="Century Gothic" pitchFamily="34" charset="0"/>
                <a:ea typeface="바탕" pitchFamily="18" charset="-127"/>
                <a:cs typeface="Arial" pitchFamily="34" charset="0"/>
              </a:rPr>
              <a:t>*</a:t>
            </a:r>
            <a:r>
              <a:rPr kumimoji="0" lang="en-US" altLang="ko-KR" sz="1600" b="1" u="sng" dirty="0" smtClean="0">
                <a:solidFill>
                  <a:srgbClr val="0070C0"/>
                </a:solidFill>
                <a:latin typeface="Century Gothic" pitchFamily="34" charset="0"/>
                <a:ea typeface="바탕" pitchFamily="18" charset="-127"/>
                <a:cs typeface="Arial" pitchFamily="34" charset="0"/>
              </a:rPr>
              <a:t>Region-specific Information”  INMET, Brazil</a:t>
            </a:r>
          </a:p>
          <a:p>
            <a:pPr eaLnBrk="1" hangingPunct="1">
              <a:lnSpc>
                <a:spcPct val="150000"/>
              </a:lnSpc>
              <a:defRPr/>
            </a:pPr>
            <a:r>
              <a:rPr kumimoji="0" lang="ko-KR" altLang="en-US" sz="1600" b="1" dirty="0" smtClean="0">
                <a:solidFill>
                  <a:srgbClr val="000000"/>
                </a:solidFill>
                <a:latin typeface="Century Gothic" pitchFamily="34" charset="0"/>
                <a:ea typeface="바탕" pitchFamily="18" charset="-127"/>
                <a:cs typeface="Arial" pitchFamily="34" charset="0"/>
              </a:rPr>
              <a:t>◎ </a:t>
            </a:r>
            <a:r>
              <a:rPr kumimoji="0" lang="en-US" altLang="ko-KR" sz="1600" b="1" dirty="0" err="1" smtClean="0">
                <a:solidFill>
                  <a:srgbClr val="000000"/>
                </a:solidFill>
                <a:latin typeface="Century Gothic" pitchFamily="34" charset="0"/>
                <a:ea typeface="바탕" pitchFamily="18" charset="-127"/>
                <a:cs typeface="Arial" pitchFamily="34" charset="0"/>
              </a:rPr>
              <a:t>aWAMIS</a:t>
            </a:r>
            <a:r>
              <a:rPr kumimoji="0" lang="en-US" altLang="ko-KR" sz="1600" b="1" dirty="0" smtClean="0">
                <a:solidFill>
                  <a:srgbClr val="000000"/>
                </a:solidFill>
                <a:latin typeface="Century Gothic" pitchFamily="34" charset="0"/>
                <a:ea typeface="바탕" pitchFamily="18" charset="-127"/>
                <a:cs typeface="Arial" pitchFamily="34" charset="0"/>
              </a:rPr>
              <a:t> </a:t>
            </a:r>
            <a:r>
              <a:rPr kumimoji="0" lang="en-US" altLang="ko-KR" sz="1600" b="1" dirty="0" smtClean="0">
                <a:solidFill>
                  <a:srgbClr val="FF0000"/>
                </a:solidFill>
                <a:latin typeface="Century Gothic" pitchFamily="34" charset="0"/>
                <a:ea typeface="바탕" pitchFamily="18" charset="-127"/>
                <a:cs typeface="Arial" pitchFamily="34" charset="0"/>
              </a:rPr>
              <a:t>– </a:t>
            </a:r>
            <a:r>
              <a:rPr kumimoji="0" lang="en-US" altLang="ko-KR" sz="1600" b="1" dirty="0" smtClean="0">
                <a:solidFill>
                  <a:srgbClr val="0070C0"/>
                </a:solidFill>
                <a:latin typeface="Century Gothic" pitchFamily="34" charset="0"/>
                <a:ea typeface="바탕" pitchFamily="18" charset="-127"/>
                <a:cs typeface="Arial" pitchFamily="34" charset="0"/>
              </a:rPr>
              <a:t>“Region-specific Information”  - USQ / BoM</a:t>
            </a:r>
          </a:p>
          <a:p>
            <a:pPr eaLnBrk="1" hangingPunct="1">
              <a:lnSpc>
                <a:spcPct val="150000"/>
              </a:lnSpc>
              <a:defRPr/>
            </a:pPr>
            <a:r>
              <a:rPr kumimoji="0" lang="ko-KR" altLang="en-US" sz="1600" b="1" dirty="0" smtClean="0">
                <a:solidFill>
                  <a:srgbClr val="A6A6A6"/>
                </a:solidFill>
                <a:latin typeface="Century Gothic" pitchFamily="34" charset="0"/>
                <a:ea typeface="바탕" pitchFamily="18" charset="-127"/>
                <a:cs typeface="Arial" pitchFamily="34" charset="0"/>
              </a:rPr>
              <a:t>◎ </a:t>
            </a:r>
            <a:r>
              <a:rPr kumimoji="0" lang="en-US" altLang="ko-KR" sz="1600" b="1" dirty="0" err="1" smtClean="0">
                <a:solidFill>
                  <a:srgbClr val="FF0000"/>
                </a:solidFill>
                <a:latin typeface="Century Gothic" pitchFamily="34" charset="0"/>
                <a:ea typeface="바탕" pitchFamily="18" charset="-127"/>
                <a:cs typeface="Arial" pitchFamily="34" charset="0"/>
              </a:rPr>
              <a:t>vWAMIS</a:t>
            </a:r>
            <a:r>
              <a:rPr kumimoji="0" lang="en-US" altLang="ko-KR" sz="1600" b="1" dirty="0" smtClean="0">
                <a:solidFill>
                  <a:srgbClr val="FF0000"/>
                </a:solidFill>
                <a:latin typeface="Century Gothic" pitchFamily="34" charset="0"/>
                <a:ea typeface="바탕" pitchFamily="18" charset="-127"/>
                <a:cs typeface="Arial" pitchFamily="34" charset="0"/>
              </a:rPr>
              <a:t> </a:t>
            </a:r>
            <a:r>
              <a:rPr kumimoji="0" lang="en-US" altLang="ko-KR" sz="1600" b="1" dirty="0" smtClean="0">
                <a:solidFill>
                  <a:srgbClr val="A6A6A6"/>
                </a:solidFill>
                <a:latin typeface="Century Gothic" pitchFamily="34" charset="0"/>
                <a:ea typeface="바탕" pitchFamily="18" charset="-127"/>
                <a:cs typeface="Arial" pitchFamily="34" charset="0"/>
              </a:rPr>
              <a:t>-   3+ </a:t>
            </a:r>
            <a:r>
              <a:rPr kumimoji="0" lang="en-US" altLang="ko-KR" sz="1600" b="1" dirty="0" err="1" smtClean="0">
                <a:solidFill>
                  <a:srgbClr val="A6A6A6"/>
                </a:solidFill>
                <a:latin typeface="Century Gothic" pitchFamily="34" charset="0"/>
                <a:ea typeface="바탕" pitchFamily="18" charset="-127"/>
                <a:cs typeface="Arial" pitchFamily="34" charset="0"/>
              </a:rPr>
              <a:t>subregions</a:t>
            </a:r>
            <a:r>
              <a:rPr kumimoji="0" lang="en-US" altLang="ko-KR" sz="1600" b="1" dirty="0" smtClean="0">
                <a:solidFill>
                  <a:srgbClr val="A6A6A6"/>
                </a:solidFill>
                <a:latin typeface="Century Gothic" pitchFamily="34" charset="0"/>
                <a:ea typeface="바탕" pitchFamily="18" charset="-127"/>
                <a:cs typeface="Arial" pitchFamily="34" charset="0"/>
              </a:rPr>
              <a:t> ?,  virtual servers ?                    </a:t>
            </a:r>
          </a:p>
        </p:txBody>
      </p:sp>
      <p:sp>
        <p:nvSpPr>
          <p:cNvPr id="7"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Tree>
    <p:extLst>
      <p:ext uri="{BB962C8B-B14F-4D97-AF65-F5344CB8AC3E}">
        <p14:creationId xmlns:p14="http://schemas.microsoft.com/office/powerpoint/2010/main" val="68933230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2642" y="3832789"/>
            <a:ext cx="3839638" cy="2159797"/>
          </a:xfrm>
          <a:prstGeom prst="rect">
            <a:avLst/>
          </a:prstGeom>
          <a:ln>
            <a:solidFill>
              <a:schemeClr val="accent6">
                <a:lumMod val="75000"/>
              </a:schemeClr>
            </a:solidFill>
          </a:ln>
        </p:spPr>
      </p:pic>
      <p:sp>
        <p:nvSpPr>
          <p:cNvPr id="3" name="타원 2"/>
          <p:cNvSpPr/>
          <p:nvPr/>
        </p:nvSpPr>
        <p:spPr>
          <a:xfrm>
            <a:off x="7487891" y="2281251"/>
            <a:ext cx="1478033" cy="22088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latinLnBrk="0" hangingPunct="0">
              <a:defRPr/>
            </a:pPr>
            <a:endParaRPr lang="ko-KR" altLang="en-US">
              <a:solidFill>
                <a:srgbClr val="FFFFFF"/>
              </a:solidFill>
              <a:latin typeface="Calibri" panose="020F0502020204030204"/>
              <a:ea typeface="맑은 고딕" panose="020B0503020000020004" pitchFamily="34" charset="-127"/>
            </a:endParaRPr>
          </a:p>
        </p:txBody>
      </p:sp>
      <p:sp>
        <p:nvSpPr>
          <p:cNvPr id="17" name="Rectangle 115"/>
          <p:cNvSpPr>
            <a:spLocks noChangeArrowheads="1"/>
          </p:cNvSpPr>
          <p:nvPr/>
        </p:nvSpPr>
        <p:spPr bwMode="auto">
          <a:xfrm>
            <a:off x="4026883" y="1685689"/>
            <a:ext cx="3618402" cy="3294367"/>
          </a:xfrm>
          <a:prstGeom prst="rect">
            <a:avLst/>
          </a:prstGeom>
          <a:solidFill>
            <a:srgbClr val="FFFF00">
              <a:alpha val="18039"/>
            </a:srgbClr>
          </a:solidFill>
          <a:ln w="38100" cap="rnd">
            <a:solidFill>
              <a:srgbClr val="0033CC"/>
            </a:solidFill>
            <a:prstDash val="sysDot"/>
            <a:miter lim="800000"/>
            <a:headEnd/>
            <a:tailEnd/>
          </a:ln>
          <a:effectLst>
            <a:glow rad="228600">
              <a:schemeClr val="accent1">
                <a:satMod val="175000"/>
                <a:alpha val="40000"/>
              </a:schemeClr>
            </a:glow>
          </a:effectLst>
        </p:spPr>
        <p:txBody>
          <a:bodyPr wrap="none" anchor="ctr"/>
          <a:lstStyle/>
          <a:p>
            <a:pPr defTabSz="685800" eaLnBrk="0" latinLnBrk="0" hangingPunct="0">
              <a:defRPr/>
            </a:pPr>
            <a:endParaRPr lang="ko-KR" altLang="en-US">
              <a:solidFill>
                <a:srgbClr val="000000"/>
              </a:solidFill>
              <a:latin typeface="Arial" panose="020B0604020202020204" pitchFamily="34" charset="0"/>
              <a:ea typeface="맑은 고딕" panose="020B0503020000020004" pitchFamily="34" charset="-127"/>
            </a:endParaRPr>
          </a:p>
        </p:txBody>
      </p:sp>
      <p:graphicFrame>
        <p:nvGraphicFramePr>
          <p:cNvPr id="4" name="图示 3"/>
          <p:cNvGraphicFramePr/>
          <p:nvPr>
            <p:extLst/>
          </p:nvPr>
        </p:nvGraphicFramePr>
        <p:xfrm>
          <a:off x="2961092" y="1988799"/>
          <a:ext cx="2000250" cy="2753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제목 1"/>
          <p:cNvSpPr txBox="1">
            <a:spLocks/>
          </p:cNvSpPr>
          <p:nvPr/>
        </p:nvSpPr>
        <p:spPr>
          <a:xfrm>
            <a:off x="755576" y="395922"/>
            <a:ext cx="7156074" cy="478056"/>
          </a:xfrm>
          <a:prstGeom prst="rect">
            <a:avLst/>
          </a:prstGeom>
        </p:spPr>
        <p:txBody>
          <a:bodyPr/>
          <a:lstStyle>
            <a:lvl1pPr algn="ctr" rtl="0" eaLnBrk="0" fontAlgn="base" hangingPunct="0">
              <a:spcBef>
                <a:spcPct val="0"/>
              </a:spcBef>
              <a:spcAft>
                <a:spcPct val="0"/>
              </a:spcAft>
              <a:defRPr sz="3600" b="1">
                <a:solidFill>
                  <a:srgbClr val="0033CC"/>
                </a:solidFill>
                <a:latin typeface="+mj-lt"/>
                <a:ea typeface="+mj-ea"/>
                <a:cs typeface="+mj-cs"/>
              </a:defRPr>
            </a:lvl1pPr>
            <a:lvl2pPr algn="ctr" rtl="0" eaLnBrk="0" fontAlgn="base" hangingPunct="0">
              <a:spcBef>
                <a:spcPct val="0"/>
              </a:spcBef>
              <a:spcAft>
                <a:spcPct val="0"/>
              </a:spcAft>
              <a:defRPr sz="3600" b="1">
                <a:solidFill>
                  <a:srgbClr val="0033CC"/>
                </a:solidFill>
                <a:latin typeface="Arial" charset="0"/>
                <a:cs typeface="Arial" charset="0"/>
              </a:defRPr>
            </a:lvl2pPr>
            <a:lvl3pPr algn="ctr" rtl="0" eaLnBrk="0" fontAlgn="base" hangingPunct="0">
              <a:spcBef>
                <a:spcPct val="0"/>
              </a:spcBef>
              <a:spcAft>
                <a:spcPct val="0"/>
              </a:spcAft>
              <a:defRPr sz="3600" b="1">
                <a:solidFill>
                  <a:srgbClr val="0033CC"/>
                </a:solidFill>
                <a:latin typeface="Arial" charset="0"/>
                <a:cs typeface="Arial" charset="0"/>
              </a:defRPr>
            </a:lvl3pPr>
            <a:lvl4pPr algn="ctr" rtl="0" eaLnBrk="0" fontAlgn="base" hangingPunct="0">
              <a:spcBef>
                <a:spcPct val="0"/>
              </a:spcBef>
              <a:spcAft>
                <a:spcPct val="0"/>
              </a:spcAft>
              <a:defRPr sz="3600" b="1">
                <a:solidFill>
                  <a:srgbClr val="0033CC"/>
                </a:solidFill>
                <a:latin typeface="Arial" charset="0"/>
                <a:cs typeface="Arial" charset="0"/>
              </a:defRPr>
            </a:lvl4pPr>
            <a:lvl5pPr algn="ctr" rtl="0" eaLnBrk="0" fontAlgn="base" hangingPunct="0">
              <a:spcBef>
                <a:spcPct val="0"/>
              </a:spcBef>
              <a:spcAft>
                <a:spcPct val="0"/>
              </a:spcAft>
              <a:defRPr sz="3600" b="1">
                <a:solidFill>
                  <a:srgbClr val="0033CC"/>
                </a:solidFill>
                <a:latin typeface="Arial" charset="0"/>
                <a:cs typeface="Arial" charset="0"/>
              </a:defRPr>
            </a:lvl5pPr>
            <a:lvl6pPr marL="457200" algn="ctr" rtl="0" fontAlgn="base">
              <a:spcBef>
                <a:spcPct val="0"/>
              </a:spcBef>
              <a:spcAft>
                <a:spcPct val="0"/>
              </a:spcAft>
              <a:defRPr sz="3600" b="1">
                <a:solidFill>
                  <a:srgbClr val="0033CC"/>
                </a:solidFill>
                <a:latin typeface="Arial" charset="0"/>
                <a:cs typeface="Arial" charset="0"/>
              </a:defRPr>
            </a:lvl6pPr>
            <a:lvl7pPr marL="914400" algn="ctr" rtl="0" fontAlgn="base">
              <a:spcBef>
                <a:spcPct val="0"/>
              </a:spcBef>
              <a:spcAft>
                <a:spcPct val="0"/>
              </a:spcAft>
              <a:defRPr sz="3600" b="1">
                <a:solidFill>
                  <a:srgbClr val="0033CC"/>
                </a:solidFill>
                <a:latin typeface="Arial" charset="0"/>
                <a:cs typeface="Arial" charset="0"/>
              </a:defRPr>
            </a:lvl7pPr>
            <a:lvl8pPr marL="1371600" algn="ctr" rtl="0" fontAlgn="base">
              <a:spcBef>
                <a:spcPct val="0"/>
              </a:spcBef>
              <a:spcAft>
                <a:spcPct val="0"/>
              </a:spcAft>
              <a:defRPr sz="3600" b="1">
                <a:solidFill>
                  <a:srgbClr val="0033CC"/>
                </a:solidFill>
                <a:latin typeface="Arial" charset="0"/>
                <a:cs typeface="Arial" charset="0"/>
              </a:defRPr>
            </a:lvl8pPr>
            <a:lvl9pPr marL="1828800" algn="ctr" rtl="0" fontAlgn="base">
              <a:spcBef>
                <a:spcPct val="0"/>
              </a:spcBef>
              <a:spcAft>
                <a:spcPct val="0"/>
              </a:spcAft>
              <a:defRPr sz="3600" b="1">
                <a:solidFill>
                  <a:srgbClr val="0033CC"/>
                </a:solidFill>
                <a:latin typeface="Arial" charset="0"/>
                <a:cs typeface="Arial" charset="0"/>
              </a:defRPr>
            </a:lvl9pPr>
          </a:lstStyle>
          <a:p>
            <a:pPr algn="l" defTabSz="685800" latinLnBrk="0">
              <a:defRPr/>
            </a:pPr>
            <a:r>
              <a:rPr lang="en-US" altLang="ko-KR" sz="2100" dirty="0">
                <a:latin typeface="Century Gothic" pitchFamily="34" charset="0"/>
                <a:ea typeface="맑은 고딕" panose="020B0503020000020004" pitchFamily="34" charset="-127"/>
              </a:rPr>
              <a:t>GFCS-CSIS/UIP) </a:t>
            </a:r>
            <a:endParaRPr lang="en-US" altLang="ko-KR" sz="2100" dirty="0" smtClean="0">
              <a:latin typeface="Century Gothic" pitchFamily="34" charset="0"/>
              <a:ea typeface="맑은 고딕" panose="020B0503020000020004" pitchFamily="34" charset="-127"/>
            </a:endParaRPr>
          </a:p>
          <a:p>
            <a:pPr algn="l" defTabSz="685800" latinLnBrk="0">
              <a:defRPr/>
            </a:pPr>
            <a:r>
              <a:rPr lang="en-US" altLang="ko-KR" sz="3200" dirty="0" smtClean="0">
                <a:solidFill>
                  <a:srgbClr val="002060"/>
                </a:solidFill>
                <a:latin typeface="Century Gothic" pitchFamily="34" charset="0"/>
                <a:ea typeface="맑은 고딕" panose="020B0503020000020004" pitchFamily="34" charset="-127"/>
              </a:rPr>
              <a:t>ICT </a:t>
            </a:r>
            <a:r>
              <a:rPr lang="en-US" altLang="ko-KR" sz="3200" dirty="0">
                <a:solidFill>
                  <a:srgbClr val="002060"/>
                </a:solidFill>
                <a:latin typeface="Century Gothic" pitchFamily="34" charset="0"/>
                <a:ea typeface="맑은 고딕" panose="020B0503020000020004" pitchFamily="34" charset="-127"/>
              </a:rPr>
              <a:t>Sharable Platform </a:t>
            </a:r>
            <a:r>
              <a:rPr lang="en-US" altLang="ko-KR" sz="2100" dirty="0">
                <a:solidFill>
                  <a:schemeClr val="tx1"/>
                </a:solidFill>
                <a:latin typeface="Century Gothic" pitchFamily="34" charset="0"/>
                <a:ea typeface="맑은 고딕" panose="020B0503020000020004" pitchFamily="34" charset="-127"/>
              </a:rPr>
              <a:t>of WAMIS II</a:t>
            </a:r>
          </a:p>
        </p:txBody>
      </p:sp>
      <p:sp>
        <p:nvSpPr>
          <p:cNvPr id="6" name="Oval 39"/>
          <p:cNvSpPr>
            <a:spLocks noChangeArrowheads="1"/>
          </p:cNvSpPr>
          <p:nvPr/>
        </p:nvSpPr>
        <p:spPr bwMode="auto">
          <a:xfrm rot="672810">
            <a:off x="6021814" y="2551735"/>
            <a:ext cx="2187410" cy="866731"/>
          </a:xfrm>
          <a:prstGeom prst="ellipse">
            <a:avLst/>
          </a:prstGeom>
          <a:solidFill>
            <a:schemeClr val="accent6">
              <a:lumMod val="40000"/>
              <a:lumOff val="60000"/>
            </a:schemeClr>
          </a:solidFill>
          <a:ln w="28575" algn="ctr">
            <a:solidFill>
              <a:srgbClr val="CCFF99"/>
            </a:solidFill>
            <a:round/>
            <a:headEnd/>
            <a:tailEnd/>
          </a:ln>
          <a:scene3d>
            <a:camera prst="legacyPerspectiveFront">
              <a:rot lat="20099957" lon="1500000" rev="0"/>
            </a:camera>
            <a:lightRig rig="legacyFlat4" dir="b"/>
          </a:scene3d>
          <a:sp3d extrusionH="430200" prstMaterial="legacyMatte">
            <a:bevelT w="13500" h="13500" prst="angle"/>
            <a:bevelB w="13500" h="13500" prst="angle"/>
            <a:extrusionClr>
              <a:srgbClr val="CCFF99"/>
            </a:extrusionClr>
          </a:sp3d>
          <a:extLst/>
        </p:spPr>
        <p:txBody>
          <a:bodyPr wrap="none" anchor="ctr">
            <a:flatTx/>
          </a:bodyPr>
          <a:lstStyle/>
          <a:p>
            <a:pPr defTabSz="685800" eaLnBrk="0" latinLnBrk="0" hangingPunct="0">
              <a:defRPr/>
            </a:pPr>
            <a:endParaRPr lang="ko-KR" altLang="ko-KR" sz="600">
              <a:solidFill>
                <a:srgbClr val="FFFFCC"/>
              </a:solidFill>
              <a:latin typeface="Arial" panose="020B0604020202020204" pitchFamily="34" charset="0"/>
              <a:ea typeface="맑은 고딕" panose="020B0503020000020004" pitchFamily="34" charset="-127"/>
            </a:endParaRPr>
          </a:p>
        </p:txBody>
      </p:sp>
      <p:sp>
        <p:nvSpPr>
          <p:cNvPr id="8" name="矩形 7"/>
          <p:cNvSpPr/>
          <p:nvPr/>
        </p:nvSpPr>
        <p:spPr>
          <a:xfrm>
            <a:off x="6100399" y="2700127"/>
            <a:ext cx="2212856" cy="646331"/>
          </a:xfrm>
          <a:prstGeom prst="rect">
            <a:avLst/>
          </a:prstGeom>
        </p:spPr>
        <p:txBody>
          <a:bodyPr wrap="square">
            <a:spAutoFit/>
          </a:bodyPr>
          <a:lstStyle/>
          <a:p>
            <a:pPr algn="ctr" defTabSz="685800" eaLnBrk="0" latinLnBrk="0" hangingPunct="0">
              <a:defRPr/>
            </a:pPr>
            <a:r>
              <a:rPr lang="en-US" altLang="ko-KR" sz="1500" b="1" dirty="0">
                <a:solidFill>
                  <a:srgbClr val="FF0000"/>
                </a:solidFill>
                <a:effectLst>
                  <a:outerShdw blurRad="38100" dist="38100" dir="2700000" algn="tl">
                    <a:srgbClr val="000000">
                      <a:alpha val="43137"/>
                    </a:srgbClr>
                  </a:outerShdw>
                </a:effectLst>
                <a:latin typeface="Lucida Sans Unicode" pitchFamily="34" charset="0"/>
                <a:ea typeface="맑은 고딕" panose="020B0503020000020004" pitchFamily="34" charset="-127"/>
              </a:rPr>
              <a:t>GISC</a:t>
            </a:r>
          </a:p>
          <a:p>
            <a:pPr algn="ctr" defTabSz="685800" eaLnBrk="0" latinLnBrk="0" hangingPunct="0">
              <a:defRPr/>
            </a:pPr>
            <a:r>
              <a:rPr lang="en-US" altLang="ko-KR" sz="1050" b="1" dirty="0">
                <a:solidFill>
                  <a:srgbClr val="FFFFFF"/>
                </a:solidFill>
                <a:latin typeface="Lucida Sans Unicode" pitchFamily="34" charset="0"/>
                <a:ea typeface="맑은 고딕" panose="020B0503020000020004" pitchFamily="34" charset="-127"/>
              </a:rPr>
              <a:t>Seoul (KMA) : Offenbach (DWD)</a:t>
            </a:r>
          </a:p>
          <a:p>
            <a:pPr algn="ctr" defTabSz="685800" eaLnBrk="0" latinLnBrk="0" hangingPunct="0">
              <a:defRPr/>
            </a:pPr>
            <a:r>
              <a:rPr lang="en-US" altLang="ko-KR" sz="1050" b="1" dirty="0">
                <a:solidFill>
                  <a:srgbClr val="BBE0E3">
                    <a:lumMod val="25000"/>
                  </a:srgbClr>
                </a:solidFill>
                <a:latin typeface="Lucida Sans Unicode" pitchFamily="34" charset="0"/>
                <a:ea typeface="맑은 고딕" panose="020B0503020000020004" pitchFamily="34" charset="-127"/>
              </a:rPr>
              <a:t>Mutual Backup </a:t>
            </a:r>
          </a:p>
        </p:txBody>
      </p:sp>
      <p:sp>
        <p:nvSpPr>
          <p:cNvPr id="9" name="Rectangle 56"/>
          <p:cNvSpPr>
            <a:spLocks noChangeArrowheads="1"/>
          </p:cNvSpPr>
          <p:nvPr/>
        </p:nvSpPr>
        <p:spPr bwMode="auto">
          <a:xfrm>
            <a:off x="5200656" y="2810773"/>
            <a:ext cx="1028701" cy="915881"/>
          </a:xfrm>
          <a:prstGeom prst="rect">
            <a:avLst/>
          </a:prstGeom>
          <a:solidFill>
            <a:srgbClr val="FFFFCC"/>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EF9DE"/>
            </a:extrusionClr>
          </a:sp3d>
        </p:spPr>
        <p:txBody>
          <a:bodyPr wrap="none" anchor="ctr">
            <a:flatTx/>
          </a:bodyPr>
          <a:lstStyle/>
          <a:p>
            <a:pPr algn="ctr" defTabSz="685800" eaLnBrk="0" latinLnBrk="0" hangingPunct="0">
              <a:defRPr/>
            </a:pPr>
            <a:r>
              <a:rPr lang="en-US" altLang="ko-KR" sz="1350" b="1" dirty="0">
                <a:solidFill>
                  <a:srgbClr val="FF0000"/>
                </a:solidFill>
                <a:effectLst>
                  <a:outerShdw blurRad="38100" dist="38100" dir="2700000" algn="tl">
                    <a:srgbClr val="000000">
                      <a:alpha val="43137"/>
                    </a:srgbClr>
                  </a:outerShdw>
                </a:effectLst>
                <a:latin typeface="Lucida Sans Unicode" pitchFamily="34" charset="0"/>
                <a:ea typeface="맑은 고딕" panose="020B0503020000020004" pitchFamily="34" charset="-127"/>
              </a:rPr>
              <a:t>DCPC</a:t>
            </a:r>
          </a:p>
          <a:p>
            <a:pPr algn="ctr" defTabSz="685800" eaLnBrk="0" latinLnBrk="0" hangingPunct="0">
              <a:defRPr/>
            </a:pPr>
            <a:r>
              <a:rPr lang="en-US" altLang="ko-KR" sz="1350" b="1" dirty="0">
                <a:solidFill>
                  <a:srgbClr val="FFFF00"/>
                </a:solidFill>
                <a:effectLst>
                  <a:outerShdw blurRad="38100" dist="38100" dir="2700000" algn="tl">
                    <a:srgbClr val="000000">
                      <a:alpha val="43137"/>
                    </a:srgbClr>
                  </a:outerShdw>
                </a:effectLst>
                <a:latin typeface="Lucida Sans Unicode" pitchFamily="34" charset="0"/>
                <a:ea typeface="맑은 고딕" panose="020B0503020000020004" pitchFamily="34" charset="-127"/>
              </a:rPr>
              <a:t>-WAMIS</a:t>
            </a:r>
          </a:p>
          <a:p>
            <a:pPr algn="ctr" defTabSz="685800" eaLnBrk="0" latinLnBrk="0" hangingPunct="0">
              <a:defRPr/>
            </a:pPr>
            <a:r>
              <a:rPr lang="en-US" altLang="ko-KR" sz="1350" b="1" dirty="0">
                <a:solidFill>
                  <a:srgbClr val="FFFFFF"/>
                </a:solidFill>
                <a:effectLst>
                  <a:outerShdw blurRad="38100" dist="38100" dir="2700000" algn="tl">
                    <a:srgbClr val="000000">
                      <a:alpha val="43137"/>
                    </a:srgbClr>
                  </a:outerShdw>
                </a:effectLst>
                <a:latin typeface="Lucida Sans Unicode" pitchFamily="34" charset="0"/>
                <a:ea typeface="맑은 고딕" panose="020B0503020000020004" pitchFamily="34" charset="-127"/>
              </a:rPr>
              <a:t>GRID /</a:t>
            </a:r>
          </a:p>
          <a:p>
            <a:pPr algn="ctr" defTabSz="685800" eaLnBrk="0" latinLnBrk="0" hangingPunct="0">
              <a:defRPr/>
            </a:pPr>
            <a:r>
              <a:rPr lang="en-US" altLang="ko-KR" sz="1350" b="1" dirty="0">
                <a:solidFill>
                  <a:srgbClr val="FFFFFF"/>
                </a:solidFill>
                <a:effectLst>
                  <a:outerShdw blurRad="38100" dist="38100" dir="2700000" algn="tl">
                    <a:srgbClr val="000000">
                      <a:alpha val="43137"/>
                    </a:srgbClr>
                  </a:outerShdw>
                </a:effectLst>
                <a:latin typeface="Lucida Sans Unicode" pitchFamily="34" charset="0"/>
                <a:ea typeface="맑은 고딕" panose="020B0503020000020004" pitchFamily="34" charset="-127"/>
              </a:rPr>
              <a:t>Cloud</a:t>
            </a:r>
          </a:p>
        </p:txBody>
      </p:sp>
      <p:sp>
        <p:nvSpPr>
          <p:cNvPr id="10" name="Rectangle 56"/>
          <p:cNvSpPr>
            <a:spLocks noChangeArrowheads="1"/>
          </p:cNvSpPr>
          <p:nvPr/>
        </p:nvSpPr>
        <p:spPr bwMode="auto">
          <a:xfrm>
            <a:off x="7217281" y="3537400"/>
            <a:ext cx="909961" cy="445538"/>
          </a:xfrm>
          <a:prstGeom prst="rect">
            <a:avLst/>
          </a:prstGeom>
          <a:solidFill>
            <a:srgbClr val="0070C0"/>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FEF9DE"/>
            </a:extrusionClr>
          </a:sp3d>
        </p:spPr>
        <p:txBody>
          <a:bodyPr wrap="none" anchor="ctr">
            <a:flatTx/>
          </a:bodyPr>
          <a:lstStyle/>
          <a:p>
            <a:pPr algn="ctr" defTabSz="685800" eaLnBrk="0" latinLnBrk="0" hangingPunct="0">
              <a:defRPr/>
            </a:pPr>
            <a:r>
              <a:rPr lang="en-US" altLang="ko-KR" sz="1200" b="1" dirty="0">
                <a:solidFill>
                  <a:srgbClr val="FF0000"/>
                </a:solidFill>
                <a:effectLst>
                  <a:outerShdw blurRad="38100" dist="38100" dir="2700000" algn="tl">
                    <a:srgbClr val="000000">
                      <a:alpha val="43137"/>
                    </a:srgbClr>
                  </a:outerShdw>
                </a:effectLst>
                <a:latin typeface="Lucida Sans Unicode" pitchFamily="34" charset="0"/>
                <a:ea typeface="맑은 고딕" panose="020B0503020000020004" pitchFamily="34" charset="-127"/>
              </a:rPr>
              <a:t>DCPC</a:t>
            </a:r>
          </a:p>
          <a:p>
            <a:pPr algn="ctr" defTabSz="685800" eaLnBrk="0" latinLnBrk="0" hangingPunct="0">
              <a:defRPr/>
            </a:pPr>
            <a:r>
              <a:rPr lang="en-US" altLang="ko-KR" sz="1200" b="1" dirty="0">
                <a:solidFill>
                  <a:srgbClr val="FFFF00"/>
                </a:solidFill>
                <a:effectLst>
                  <a:outerShdw blurRad="38100" dist="38100" dir="2700000" algn="tl">
                    <a:srgbClr val="000000">
                      <a:alpha val="43137"/>
                    </a:srgbClr>
                  </a:outerShdw>
                </a:effectLst>
                <a:latin typeface="Lucida Sans Unicode" pitchFamily="34" charset="0"/>
                <a:ea typeface="맑은 고딕" panose="020B0503020000020004" pitchFamily="34" charset="-127"/>
              </a:rPr>
              <a:t>-GMC</a:t>
            </a:r>
          </a:p>
        </p:txBody>
      </p:sp>
      <p:grpSp>
        <p:nvGrpSpPr>
          <p:cNvPr id="12" name="组合 11"/>
          <p:cNvGrpSpPr/>
          <p:nvPr/>
        </p:nvGrpSpPr>
        <p:grpSpPr>
          <a:xfrm>
            <a:off x="4857756" y="1871096"/>
            <a:ext cx="1666220" cy="890357"/>
            <a:chOff x="635740" y="1241635"/>
            <a:chExt cx="1395251" cy="1187142"/>
          </a:xfrm>
        </p:grpSpPr>
        <p:sp>
          <p:nvSpPr>
            <p:cNvPr id="13" name="六边形 12"/>
            <p:cNvSpPr/>
            <p:nvPr/>
          </p:nvSpPr>
          <p:spPr>
            <a:xfrm>
              <a:off x="635740" y="1241635"/>
              <a:ext cx="1395251" cy="1187142"/>
            </a:xfrm>
            <a:prstGeom prst="hexagon">
              <a:avLst>
                <a:gd name="adj" fmla="val 28570"/>
                <a:gd name="vf" fmla="val 11547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4" name="六边形 4"/>
            <p:cNvSpPr/>
            <p:nvPr/>
          </p:nvSpPr>
          <p:spPr>
            <a:xfrm>
              <a:off x="723766" y="1436756"/>
              <a:ext cx="1219200" cy="7969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 tIns="11430" rIns="11430" bIns="11430" numCol="1" spcCol="1270" anchor="ctr" anchorCtr="0">
              <a:noAutofit/>
            </a:bodyPr>
            <a:lstStyle/>
            <a:p>
              <a:pPr algn="ctr" defTabSz="400050" eaLnBrk="0" latinLnBrk="0" hangingPunct="0">
                <a:lnSpc>
                  <a:spcPct val="90000"/>
                </a:lnSpc>
                <a:spcAft>
                  <a:spcPct val="35000"/>
                </a:spcAft>
                <a:defRPr/>
              </a:pPr>
              <a:r>
                <a:rPr lang="en-US" altLang="zh-CN" sz="1350" b="1" dirty="0">
                  <a:solidFill>
                    <a:srgbClr val="0070C0"/>
                  </a:solidFill>
                  <a:effectLst>
                    <a:outerShdw blurRad="38100" dist="38100" dir="2700000" algn="tl">
                      <a:srgbClr val="000000">
                        <a:alpha val="43137"/>
                      </a:srgbClr>
                    </a:outerShdw>
                  </a:effectLst>
                  <a:latin typeface="Calibri" panose="020F0502020204030204"/>
                  <a:ea typeface="等线" panose="02010600030101010101" pitchFamily="2" charset="-122"/>
                </a:rPr>
                <a:t>KMA-KISTI</a:t>
              </a:r>
            </a:p>
            <a:p>
              <a:pPr algn="ctr" defTabSz="400050" eaLnBrk="0" latinLnBrk="0" hangingPunct="0">
                <a:lnSpc>
                  <a:spcPct val="90000"/>
                </a:lnSpc>
                <a:spcAft>
                  <a:spcPct val="35000"/>
                </a:spcAft>
                <a:defRPr/>
              </a:pPr>
              <a:r>
                <a:rPr lang="en-US" altLang="zh-CN" b="1" dirty="0">
                  <a:solidFill>
                    <a:srgbClr val="FF0000"/>
                  </a:solidFill>
                  <a:effectLst>
                    <a:outerShdw blurRad="38100" dist="38100" dir="2700000" algn="tl">
                      <a:srgbClr val="000000">
                        <a:alpha val="43137"/>
                      </a:srgbClr>
                    </a:outerShdw>
                  </a:effectLst>
                  <a:latin typeface="Calibri" panose="020F0502020204030204"/>
                  <a:ea typeface="等线" panose="02010600030101010101" pitchFamily="2" charset="-122"/>
                </a:rPr>
                <a:t>Science DMZ</a:t>
              </a:r>
            </a:p>
            <a:p>
              <a:pPr algn="ctr" defTabSz="400050" eaLnBrk="0" latinLnBrk="0" hangingPunct="0">
                <a:lnSpc>
                  <a:spcPct val="90000"/>
                </a:lnSpc>
                <a:spcAft>
                  <a:spcPct val="35000"/>
                </a:spcAft>
                <a:defRPr/>
              </a:pPr>
              <a:r>
                <a:rPr lang="en-US" altLang="zh-CN" sz="1350" b="1" dirty="0">
                  <a:solidFill>
                    <a:srgbClr val="FFFF00"/>
                  </a:solidFill>
                  <a:effectLst>
                    <a:outerShdw blurRad="38100" dist="38100" dir="2700000" algn="tl">
                      <a:srgbClr val="000000">
                        <a:alpha val="43137"/>
                      </a:srgbClr>
                    </a:outerShdw>
                  </a:effectLst>
                  <a:latin typeface="Calibri" panose="020F0502020204030204"/>
                  <a:ea typeface="等线" panose="02010600030101010101" pitchFamily="2" charset="-122"/>
                </a:rPr>
                <a:t>WAMIS</a:t>
              </a:r>
              <a:endParaRPr lang="zh-CN" altLang="en-US" sz="1350" b="1" dirty="0">
                <a:solidFill>
                  <a:srgbClr val="FFFF00"/>
                </a:solidFill>
                <a:effectLst>
                  <a:outerShdw blurRad="38100" dist="38100" dir="2700000" algn="tl">
                    <a:srgbClr val="000000">
                      <a:alpha val="43137"/>
                    </a:srgbClr>
                  </a:outerShdw>
                </a:effectLst>
                <a:latin typeface="Calibri" panose="020F0502020204030204"/>
                <a:ea typeface="等线" panose="02010600030101010101" pitchFamily="2" charset="-122"/>
              </a:endParaRPr>
            </a:p>
          </p:txBody>
        </p:sp>
      </p:grpSp>
      <p:pic>
        <p:nvPicPr>
          <p:cNvPr id="1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1738" y="2310667"/>
            <a:ext cx="1550742" cy="23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JCOMM log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10828" y="4126363"/>
            <a:ext cx="1282279" cy="31629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38449" y="3840953"/>
            <a:ext cx="1585527" cy="1066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935378" y="4330177"/>
            <a:ext cx="1585527" cy="357790"/>
          </a:xfrm>
          <a:prstGeom prst="rect">
            <a:avLst/>
          </a:prstGeom>
          <a:solidFill>
            <a:srgbClr val="0033CC"/>
          </a:solidFill>
        </p:spPr>
        <p:txBody>
          <a:bodyPr wrap="square">
            <a:spAutoFit/>
          </a:bodyPr>
          <a:lstStyle/>
          <a:p>
            <a:pPr algn="ctr" defTabSz="685800" eaLnBrk="0" latinLnBrk="0" hangingPunct="0">
              <a:defRPr/>
            </a:pPr>
            <a:r>
              <a:rPr lang="en-US" altLang="ko-KR" sz="1050" b="1" dirty="0">
                <a:solidFill>
                  <a:srgbClr val="FFFF00"/>
                </a:solidFill>
                <a:effectLst>
                  <a:outerShdw blurRad="38100" dist="38100" dir="2700000" algn="tl">
                    <a:srgbClr val="000000">
                      <a:alpha val="43137"/>
                    </a:srgbClr>
                  </a:outerShdw>
                </a:effectLst>
                <a:latin typeface="Lucida Sans Unicode" pitchFamily="34" charset="0"/>
                <a:ea typeface="맑은 고딕" panose="020B0503020000020004" pitchFamily="34" charset="-127"/>
              </a:rPr>
              <a:t>WAMIS Portal</a:t>
            </a:r>
          </a:p>
          <a:p>
            <a:pPr algn="ctr" defTabSz="685800" eaLnBrk="0" latinLnBrk="0" hangingPunct="0">
              <a:defRPr/>
            </a:pPr>
            <a:r>
              <a:rPr lang="en-US" altLang="ko-KR" sz="675" b="1" dirty="0">
                <a:solidFill>
                  <a:srgbClr val="FFFF00"/>
                </a:solidFill>
                <a:effectLst>
                  <a:outerShdw blurRad="38100" dist="38100" dir="2700000" algn="tl">
                    <a:srgbClr val="000000">
                      <a:alpha val="43137"/>
                    </a:srgbClr>
                  </a:outerShdw>
                </a:effectLst>
                <a:latin typeface="Lucida Sans Unicode" pitchFamily="34" charset="0"/>
                <a:ea typeface="맑은 고딕" panose="020B0503020000020004" pitchFamily="34" charset="-127"/>
              </a:rPr>
              <a:t>Australia, Brazil</a:t>
            </a:r>
          </a:p>
        </p:txBody>
      </p:sp>
    </p:spTree>
    <p:extLst>
      <p:ext uri="{BB962C8B-B14F-4D97-AF65-F5344CB8AC3E}">
        <p14:creationId xmlns:p14="http://schemas.microsoft.com/office/powerpoint/2010/main" val="134270737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직사각형 39"/>
          <p:cNvSpPr/>
          <p:nvPr/>
        </p:nvSpPr>
        <p:spPr>
          <a:xfrm>
            <a:off x="35496" y="0"/>
            <a:ext cx="1197193" cy="21279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AutoShape 2"/>
          <p:cNvSpPr>
            <a:spLocks noChangeArrowheads="1"/>
          </p:cNvSpPr>
          <p:nvPr/>
        </p:nvSpPr>
        <p:spPr bwMode="auto">
          <a:xfrm rot="-4770036">
            <a:off x="3053607" y="656049"/>
            <a:ext cx="3997973" cy="575139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11" y="9017"/>
                </a:moveTo>
                <a:cubicBezTo>
                  <a:pt x="17387" y="5591"/>
                  <a:pt x="14323" y="3177"/>
                  <a:pt x="10800" y="3177"/>
                </a:cubicBezTo>
                <a:cubicBezTo>
                  <a:pt x="6589" y="3177"/>
                  <a:pt x="3177" y="6589"/>
                  <a:pt x="3177" y="10800"/>
                </a:cubicBezTo>
                <a:cubicBezTo>
                  <a:pt x="3177" y="15010"/>
                  <a:pt x="6589" y="18423"/>
                  <a:pt x="10800" y="18423"/>
                </a:cubicBezTo>
                <a:cubicBezTo>
                  <a:pt x="12078" y="18423"/>
                  <a:pt x="13336" y="18101"/>
                  <a:pt x="14457" y="17488"/>
                </a:cubicBezTo>
                <a:lnTo>
                  <a:pt x="15982" y="20275"/>
                </a:lnTo>
                <a:cubicBezTo>
                  <a:pt x="14393" y="21144"/>
                  <a:pt x="12611" y="21599"/>
                  <a:pt x="10800" y="21600"/>
                </a:cubicBezTo>
                <a:cubicBezTo>
                  <a:pt x="4835" y="21600"/>
                  <a:pt x="0" y="16764"/>
                  <a:pt x="0" y="10800"/>
                </a:cubicBezTo>
                <a:cubicBezTo>
                  <a:pt x="0" y="4835"/>
                  <a:pt x="4835" y="0"/>
                  <a:pt x="10800" y="0"/>
                </a:cubicBezTo>
                <a:cubicBezTo>
                  <a:pt x="15791" y="-1"/>
                  <a:pt x="20132" y="3420"/>
                  <a:pt x="21300" y="8274"/>
                </a:cubicBezTo>
                <a:lnTo>
                  <a:pt x="23925" y="7642"/>
                </a:lnTo>
                <a:lnTo>
                  <a:pt x="20759" y="12815"/>
                </a:lnTo>
                <a:lnTo>
                  <a:pt x="15586" y="9648"/>
                </a:lnTo>
                <a:lnTo>
                  <a:pt x="18211" y="9017"/>
                </a:lnTo>
                <a:close/>
              </a:path>
            </a:pathLst>
          </a:custGeom>
          <a:solidFill>
            <a:srgbClr val="92D050"/>
          </a:solidFill>
          <a:ln>
            <a:noFill/>
          </a:ln>
          <a:extLst/>
        </p:spPr>
        <p:txBody>
          <a:bodyPr wrap="none" anchor="ctr"/>
          <a:lstStyle/>
          <a:p>
            <a:endParaRPr lang="ko-KR" altLang="en-US"/>
          </a:p>
        </p:txBody>
      </p:sp>
      <p:sp>
        <p:nvSpPr>
          <p:cNvPr id="2" name="Oval 4"/>
          <p:cNvSpPr>
            <a:spLocks noChangeArrowheads="1"/>
          </p:cNvSpPr>
          <p:nvPr/>
        </p:nvSpPr>
        <p:spPr bwMode="auto">
          <a:xfrm>
            <a:off x="3563888" y="2407903"/>
            <a:ext cx="3064489" cy="2389249"/>
          </a:xfrm>
          <a:prstGeom prst="ellipse">
            <a:avLst/>
          </a:prstGeom>
          <a:noFill/>
          <a:ln w="762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kumimoji="0" lang="ko-KR" altLang="en-US" sz="1400">
              <a:latin typeface="Century Gothic" pitchFamily="34" charset="0"/>
              <a:ea typeface="바탕" pitchFamily="18" charset="-127"/>
            </a:endParaRPr>
          </a:p>
        </p:txBody>
      </p:sp>
      <p:sp>
        <p:nvSpPr>
          <p:cNvPr id="3" name="Oval 5"/>
          <p:cNvSpPr>
            <a:spLocks noChangeArrowheads="1"/>
          </p:cNvSpPr>
          <p:nvPr/>
        </p:nvSpPr>
        <p:spPr bwMode="auto">
          <a:xfrm>
            <a:off x="2629570" y="1418258"/>
            <a:ext cx="1222350" cy="1207691"/>
          </a:xfrm>
          <a:prstGeom prst="ellipse">
            <a:avLst/>
          </a:prstGeom>
          <a:noFill/>
          <a:ln w="76200">
            <a:solidFill>
              <a:srgbClr val="00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kumimoji="0" lang="ko-KR" altLang="en-US" sz="1400">
              <a:latin typeface="Century Gothic" pitchFamily="34" charset="0"/>
              <a:ea typeface="바탕" pitchFamily="18" charset="-127"/>
            </a:endParaRPr>
          </a:p>
        </p:txBody>
      </p:sp>
      <p:sp>
        <p:nvSpPr>
          <p:cNvPr id="4" name="Oval 6"/>
          <p:cNvSpPr>
            <a:spLocks noChangeArrowheads="1"/>
          </p:cNvSpPr>
          <p:nvPr/>
        </p:nvSpPr>
        <p:spPr bwMode="auto">
          <a:xfrm>
            <a:off x="6289080" y="1509936"/>
            <a:ext cx="1234999" cy="1249363"/>
          </a:xfrm>
          <a:prstGeom prst="ellipse">
            <a:avLst/>
          </a:prstGeom>
          <a:noFill/>
          <a:ln w="76200">
            <a:solidFill>
              <a:schemeClr val="accent2">
                <a:lumMod val="50000"/>
              </a:schemeClr>
            </a:solidFill>
            <a:round/>
            <a:headEnd/>
            <a:tailEnd/>
          </a:ln>
          <a:effectLst/>
        </p:spPr>
        <p:txBody>
          <a:bodyPr wrap="none" anchor="ctr"/>
          <a:lstStyle/>
          <a:p>
            <a:pPr>
              <a:defRPr/>
            </a:pPr>
            <a:endParaRPr kumimoji="0" lang="ko-KR" altLang="en-US" sz="1400">
              <a:latin typeface="Century Gothic" pitchFamily="34" charset="0"/>
            </a:endParaRPr>
          </a:p>
        </p:txBody>
      </p:sp>
      <p:sp>
        <p:nvSpPr>
          <p:cNvPr id="5" name="Oval 7"/>
          <p:cNvSpPr>
            <a:spLocks noChangeArrowheads="1"/>
          </p:cNvSpPr>
          <p:nvPr/>
        </p:nvSpPr>
        <p:spPr bwMode="auto">
          <a:xfrm>
            <a:off x="6019854" y="4479053"/>
            <a:ext cx="1216442" cy="1254203"/>
          </a:xfrm>
          <a:prstGeom prst="ellipse">
            <a:avLst/>
          </a:prstGeom>
          <a:noFill/>
          <a:ln w="76200">
            <a:solidFill>
              <a:schemeClr val="accent2">
                <a:lumMod val="75000"/>
              </a:schemeClr>
            </a:solidFill>
            <a:round/>
            <a:headEnd/>
            <a:tailEnd/>
          </a:ln>
          <a:effectLst/>
        </p:spPr>
        <p:txBody>
          <a:bodyPr wrap="none" anchor="ctr"/>
          <a:lstStyle/>
          <a:p>
            <a:pPr>
              <a:defRPr/>
            </a:pPr>
            <a:endParaRPr kumimoji="0" lang="ko-KR" altLang="en-US" sz="1400">
              <a:latin typeface="Century Gothic" pitchFamily="34" charset="0"/>
            </a:endParaRPr>
          </a:p>
        </p:txBody>
      </p:sp>
      <p:sp>
        <p:nvSpPr>
          <p:cNvPr id="6" name="Oval 8"/>
          <p:cNvSpPr>
            <a:spLocks noChangeArrowheads="1"/>
          </p:cNvSpPr>
          <p:nvPr/>
        </p:nvSpPr>
        <p:spPr bwMode="auto">
          <a:xfrm>
            <a:off x="2267273" y="3861024"/>
            <a:ext cx="1234157" cy="1236058"/>
          </a:xfrm>
          <a:prstGeom prst="ellipse">
            <a:avLst/>
          </a:prstGeom>
          <a:noFill/>
          <a:ln w="76200">
            <a:solidFill>
              <a:schemeClr val="accent6">
                <a:lumMod val="75000"/>
              </a:schemeClr>
            </a:solidFill>
            <a:round/>
            <a:headEnd/>
            <a:tailEnd/>
          </a:ln>
          <a:effectLst/>
        </p:spPr>
        <p:txBody>
          <a:bodyPr wrap="none" anchor="ctr"/>
          <a:lstStyle/>
          <a:p>
            <a:pPr>
              <a:defRPr/>
            </a:pPr>
            <a:endParaRPr kumimoji="0" lang="ko-KR" altLang="en-US" sz="1400">
              <a:latin typeface="Century Gothic" pitchFamily="34" charset="0"/>
            </a:endParaRPr>
          </a:p>
        </p:txBody>
      </p:sp>
      <p:sp>
        <p:nvSpPr>
          <p:cNvPr id="8" name="Text Box 10"/>
          <p:cNvSpPr txBox="1">
            <a:spLocks noChangeArrowheads="1"/>
          </p:cNvSpPr>
          <p:nvPr/>
        </p:nvSpPr>
        <p:spPr bwMode="auto">
          <a:xfrm>
            <a:off x="6300936" y="4923165"/>
            <a:ext cx="12231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eaLnBrk="1" hangingPunct="1">
              <a:spcBef>
                <a:spcPct val="50000"/>
              </a:spcBef>
            </a:pPr>
            <a:r>
              <a:rPr kumimoji="0" lang="en-GB" altLang="ko-KR" sz="2800" b="1" dirty="0" smtClean="0">
                <a:solidFill>
                  <a:srgbClr val="002060"/>
                </a:solidFill>
                <a:effectLst>
                  <a:outerShdw blurRad="38100" dist="38100" dir="2700000" algn="tl">
                    <a:srgbClr val="000000">
                      <a:alpha val="43137"/>
                    </a:srgbClr>
                  </a:outerShdw>
                </a:effectLst>
                <a:latin typeface="Century Gothic" pitchFamily="34" charset="0"/>
                <a:cs typeface="Arial" pitchFamily="34" charset="0"/>
              </a:rPr>
              <a:t>OBS</a:t>
            </a:r>
            <a:endParaRPr kumimoji="0" lang="en-GB" altLang="ko-KR" sz="2800" b="1" dirty="0">
              <a:solidFill>
                <a:srgbClr val="00206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9" name="Text Box 11"/>
          <p:cNvSpPr txBox="1">
            <a:spLocks noChangeArrowheads="1"/>
          </p:cNvSpPr>
          <p:nvPr/>
        </p:nvSpPr>
        <p:spPr bwMode="auto">
          <a:xfrm>
            <a:off x="2267744" y="4203085"/>
            <a:ext cx="10896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eaLnBrk="1" hangingPunct="1">
              <a:spcBef>
                <a:spcPct val="50000"/>
              </a:spcBef>
            </a:pPr>
            <a:r>
              <a:rPr kumimoji="0" lang="en-GB" altLang="ko-KR" sz="2800" b="1" dirty="0" smtClean="0">
                <a:solidFill>
                  <a:srgbClr val="002060"/>
                </a:solidFill>
                <a:effectLst>
                  <a:outerShdw blurRad="38100" dist="38100" dir="2700000" algn="tl">
                    <a:srgbClr val="000000">
                      <a:alpha val="43137"/>
                    </a:srgbClr>
                  </a:outerShdw>
                </a:effectLst>
                <a:latin typeface="Century Gothic" pitchFamily="34" charset="0"/>
                <a:cs typeface="Arial" pitchFamily="34" charset="0"/>
              </a:rPr>
              <a:t>RMP</a:t>
            </a:r>
            <a:endParaRPr kumimoji="0" lang="en-GB" altLang="ko-KR" sz="2800" b="1" dirty="0">
              <a:solidFill>
                <a:schemeClr val="tx2"/>
              </a:solidFill>
              <a:latin typeface="Century Gothic" pitchFamily="34" charset="0"/>
              <a:cs typeface="Arial" pitchFamily="34" charset="0"/>
            </a:endParaRPr>
          </a:p>
        </p:txBody>
      </p:sp>
      <p:sp>
        <p:nvSpPr>
          <p:cNvPr id="10" name="Text Box 12"/>
          <p:cNvSpPr txBox="1">
            <a:spLocks noChangeArrowheads="1"/>
          </p:cNvSpPr>
          <p:nvPr/>
        </p:nvSpPr>
        <p:spPr bwMode="auto">
          <a:xfrm>
            <a:off x="6300936" y="1866310"/>
            <a:ext cx="1295400" cy="52322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GB" sz="2800" b="1" dirty="0" smtClean="0">
                <a:solidFill>
                  <a:srgbClr val="002060"/>
                </a:solidFill>
                <a:effectLst>
                  <a:outerShdw blurRad="38100" dist="38100" dir="2700000" algn="tl">
                    <a:srgbClr val="000000">
                      <a:alpha val="43137"/>
                    </a:srgbClr>
                  </a:outerShdw>
                </a:effectLst>
                <a:latin typeface="Century Gothic" pitchFamily="34" charset="0"/>
                <a:ea typeface="굴림" charset="-127"/>
                <a:cs typeface="Arial" charset="0"/>
              </a:rPr>
              <a:t>UIP</a:t>
            </a:r>
            <a:endParaRPr kumimoji="0" lang="en-GB" sz="2800" b="1" dirty="0">
              <a:solidFill>
                <a:srgbClr val="002060"/>
              </a:solidFill>
              <a:effectLst>
                <a:outerShdw blurRad="38100" dist="38100" dir="2700000" algn="tl">
                  <a:srgbClr val="000000">
                    <a:alpha val="43137"/>
                  </a:srgbClr>
                </a:outerShdw>
              </a:effectLst>
              <a:latin typeface="Century Gothic" pitchFamily="34" charset="0"/>
              <a:ea typeface="굴림" charset="-127"/>
              <a:cs typeface="Arial" charset="0"/>
            </a:endParaRPr>
          </a:p>
        </p:txBody>
      </p:sp>
      <p:sp>
        <p:nvSpPr>
          <p:cNvPr id="11" name="Text Box 13"/>
          <p:cNvSpPr txBox="1">
            <a:spLocks noChangeArrowheads="1"/>
          </p:cNvSpPr>
          <p:nvPr/>
        </p:nvSpPr>
        <p:spPr bwMode="auto">
          <a:xfrm>
            <a:off x="2483768" y="1753652"/>
            <a:ext cx="1445289" cy="523220"/>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lang="en-GB" sz="2800" b="1" dirty="0" smtClean="0">
                <a:solidFill>
                  <a:srgbClr val="002060"/>
                </a:solidFill>
                <a:effectLst>
                  <a:outerShdw blurRad="38100" dist="38100" dir="2700000" algn="tl">
                    <a:srgbClr val="000000">
                      <a:alpha val="43137"/>
                    </a:srgbClr>
                  </a:outerShdw>
                </a:effectLst>
                <a:latin typeface="Century Gothic" pitchFamily="34" charset="0"/>
                <a:ea typeface="굴림" charset="-127"/>
                <a:cs typeface="Arial" charset="0"/>
              </a:rPr>
              <a:t>CSIS</a:t>
            </a:r>
            <a:endParaRPr kumimoji="0" lang="en-GB" sz="2800" b="1" dirty="0">
              <a:solidFill>
                <a:srgbClr val="002060"/>
              </a:solidFill>
              <a:effectLst>
                <a:outerShdw blurRad="38100" dist="38100" dir="2700000" algn="tl">
                  <a:srgbClr val="000000">
                    <a:alpha val="43137"/>
                  </a:srgbClr>
                </a:outerShdw>
              </a:effectLst>
              <a:latin typeface="Century Gothic" pitchFamily="34" charset="0"/>
              <a:ea typeface="굴림" charset="-127"/>
              <a:cs typeface="Arial" charset="0"/>
            </a:endParaRPr>
          </a:p>
        </p:txBody>
      </p:sp>
      <p:sp>
        <p:nvSpPr>
          <p:cNvPr id="12" name="AutoShape 18"/>
          <p:cNvSpPr>
            <a:spLocks noChangeArrowheads="1"/>
          </p:cNvSpPr>
          <p:nvPr/>
        </p:nvSpPr>
        <p:spPr bwMode="auto">
          <a:xfrm rot="-2604539">
            <a:off x="5984700" y="4199298"/>
            <a:ext cx="444500" cy="849312"/>
          </a:xfrm>
          <a:prstGeom prst="upDownArrow">
            <a:avLst>
              <a:gd name="adj1" fmla="val 50000"/>
              <a:gd name="adj2" fmla="val 49926"/>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ko-KR" altLang="en-US" sz="1400">
              <a:latin typeface="Century Gothic" pitchFamily="34" charset="0"/>
              <a:ea typeface="바탕" pitchFamily="18" charset="-127"/>
            </a:endParaRPr>
          </a:p>
        </p:txBody>
      </p:sp>
      <p:sp>
        <p:nvSpPr>
          <p:cNvPr id="13" name="AutoShape 19"/>
          <p:cNvSpPr>
            <a:spLocks noChangeArrowheads="1"/>
          </p:cNvSpPr>
          <p:nvPr/>
        </p:nvSpPr>
        <p:spPr bwMode="auto">
          <a:xfrm rot="-2434137">
            <a:off x="3707601" y="2269259"/>
            <a:ext cx="442912" cy="827088"/>
          </a:xfrm>
          <a:prstGeom prst="upDownArrow">
            <a:avLst>
              <a:gd name="adj1" fmla="val 50000"/>
              <a:gd name="adj2" fmla="val 50039"/>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ko-KR" altLang="en-US" sz="1400">
              <a:latin typeface="Century Gothic" pitchFamily="34" charset="0"/>
              <a:ea typeface="바탕" pitchFamily="18" charset="-127"/>
            </a:endParaRPr>
          </a:p>
        </p:txBody>
      </p:sp>
      <p:sp>
        <p:nvSpPr>
          <p:cNvPr id="14" name="AutoShape 20"/>
          <p:cNvSpPr>
            <a:spLocks noChangeArrowheads="1"/>
          </p:cNvSpPr>
          <p:nvPr/>
        </p:nvSpPr>
        <p:spPr bwMode="auto">
          <a:xfrm rot="3580935">
            <a:off x="3437022" y="3760261"/>
            <a:ext cx="377825" cy="969963"/>
          </a:xfrm>
          <a:prstGeom prst="upDownArrow">
            <a:avLst>
              <a:gd name="adj1" fmla="val 50000"/>
              <a:gd name="adj2" fmla="val 50215"/>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ko-KR" altLang="en-US" sz="1400">
              <a:latin typeface="Century Gothic" pitchFamily="34" charset="0"/>
              <a:ea typeface="바탕" pitchFamily="18" charset="-127"/>
            </a:endParaRPr>
          </a:p>
        </p:txBody>
      </p:sp>
      <p:sp>
        <p:nvSpPr>
          <p:cNvPr id="15" name="AutoShape 21"/>
          <p:cNvSpPr>
            <a:spLocks noChangeArrowheads="1"/>
          </p:cNvSpPr>
          <p:nvPr/>
        </p:nvSpPr>
        <p:spPr bwMode="auto">
          <a:xfrm rot="3580935">
            <a:off x="6281825" y="2241094"/>
            <a:ext cx="379413" cy="882650"/>
          </a:xfrm>
          <a:prstGeom prst="upDownArrow">
            <a:avLst>
              <a:gd name="adj1" fmla="val 50000"/>
              <a:gd name="adj2" fmla="val 49887"/>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kumimoji="0" lang="ko-KR" altLang="en-US" sz="1400">
              <a:latin typeface="Century Gothic" pitchFamily="34" charset="0"/>
              <a:ea typeface="바탕" pitchFamily="18" charset="-127"/>
            </a:endParaRPr>
          </a:p>
        </p:txBody>
      </p:sp>
      <p:sp>
        <p:nvSpPr>
          <p:cNvPr id="18" name="Text Box 15"/>
          <p:cNvSpPr txBox="1">
            <a:spLocks noChangeArrowheads="1"/>
          </p:cNvSpPr>
          <p:nvPr/>
        </p:nvSpPr>
        <p:spPr bwMode="auto">
          <a:xfrm>
            <a:off x="179513" y="116632"/>
            <a:ext cx="864096" cy="288032"/>
          </a:xfrm>
          <a:prstGeom prst="rect">
            <a:avLst/>
          </a:prstGeom>
          <a:solidFill>
            <a:schemeClr val="accent6">
              <a:lumMod val="75000"/>
            </a:schemeClr>
          </a:solidFill>
          <a:ln w="9525">
            <a:solidFill>
              <a:srgbClr val="FF0000"/>
            </a:solidFill>
            <a:miter lim="800000"/>
            <a:headEnd/>
            <a:tailEnd/>
          </a:ln>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eaLnBrk="1" hangingPunct="1"/>
            <a:r>
              <a:rPr lang="en-US" altLang="ko-KR" sz="1600" b="1" dirty="0" err="1" smtClean="0">
                <a:solidFill>
                  <a:schemeClr val="bg1"/>
                </a:solidFill>
                <a:effectLst>
                  <a:outerShdw blurRad="38100" dist="38100" dir="2700000" algn="tl">
                    <a:srgbClr val="000000">
                      <a:alpha val="43137"/>
                    </a:srgbClr>
                  </a:outerShdw>
                </a:effectLst>
                <a:latin typeface="Century Gothic" pitchFamily="34" charset="0"/>
                <a:ea typeface="MS Mincho" pitchFamily="49" charset="-128"/>
              </a:rPr>
              <a:t>CAgM</a:t>
            </a:r>
            <a:endParaRPr lang="en-US" altLang="ko-KR" sz="1600" b="1" dirty="0">
              <a:solidFill>
                <a:schemeClr val="bg1"/>
              </a:solidFill>
              <a:effectLst>
                <a:outerShdw blurRad="38100" dist="38100" dir="2700000" algn="tl">
                  <a:srgbClr val="000000">
                    <a:alpha val="43137"/>
                  </a:srgbClr>
                </a:outerShdw>
              </a:effectLst>
              <a:latin typeface="Century Gothic" pitchFamily="34" charset="0"/>
              <a:ea typeface="MS Mincho" pitchFamily="49" charset="-128"/>
            </a:endParaRPr>
          </a:p>
        </p:txBody>
      </p:sp>
      <p:sp>
        <p:nvSpPr>
          <p:cNvPr id="19" name="Text Box 15"/>
          <p:cNvSpPr txBox="1">
            <a:spLocks noChangeArrowheads="1"/>
          </p:cNvSpPr>
          <p:nvPr/>
        </p:nvSpPr>
        <p:spPr bwMode="auto">
          <a:xfrm>
            <a:off x="1331640" y="3074442"/>
            <a:ext cx="1368425" cy="648072"/>
          </a:xfrm>
          <a:prstGeom prst="rect">
            <a:avLst/>
          </a:prstGeom>
          <a:solidFill>
            <a:schemeClr val="accent6">
              <a:lumMod val="75000"/>
            </a:schemeClr>
          </a:solidFill>
          <a:ln w="9525">
            <a:solidFill>
              <a:srgbClr val="00B050"/>
            </a:solidFill>
            <a:miter lim="800000"/>
            <a:headEnd/>
            <a:tailEnd/>
          </a:ln>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eaLnBrk="1" hangingPunct="1"/>
            <a:r>
              <a:rPr lang="en-US" altLang="ko-KR" sz="2000" b="1" dirty="0" smtClean="0">
                <a:solidFill>
                  <a:schemeClr val="bg1"/>
                </a:solidFill>
                <a:effectLst>
                  <a:outerShdw blurRad="38100" dist="38100" dir="2700000" algn="tl">
                    <a:srgbClr val="000000">
                      <a:alpha val="43137"/>
                    </a:srgbClr>
                  </a:outerShdw>
                </a:effectLst>
                <a:latin typeface="Century Gothic" pitchFamily="34" charset="0"/>
                <a:ea typeface="MS Mincho" pitchFamily="49" charset="-128"/>
              </a:rPr>
              <a:t>GAMPP</a:t>
            </a:r>
          </a:p>
          <a:p>
            <a:pPr algn="ctr" eaLnBrk="1" hangingPunct="1"/>
            <a:r>
              <a:rPr lang="en-US" altLang="ko-KR" sz="2000" b="1" dirty="0">
                <a:solidFill>
                  <a:schemeClr val="bg1"/>
                </a:solidFill>
                <a:effectLst>
                  <a:outerShdw blurRad="38100" dist="38100" dir="2700000" algn="tl">
                    <a:srgbClr val="000000">
                      <a:alpha val="43137"/>
                    </a:srgbClr>
                  </a:outerShdw>
                </a:effectLst>
                <a:latin typeface="Century Gothic" pitchFamily="34" charset="0"/>
                <a:ea typeface="MS Mincho" pitchFamily="49" charset="-128"/>
              </a:rPr>
              <a:t>6</a:t>
            </a:r>
            <a:r>
              <a:rPr lang="en-US" altLang="ko-KR" sz="2000" b="1" dirty="0" smtClean="0">
                <a:solidFill>
                  <a:schemeClr val="bg1"/>
                </a:solidFill>
                <a:effectLst>
                  <a:outerShdw blurRad="38100" dist="38100" dir="2700000" algn="tl">
                    <a:srgbClr val="000000">
                      <a:alpha val="43137"/>
                    </a:srgbClr>
                  </a:outerShdw>
                </a:effectLst>
                <a:latin typeface="Century Gothic" pitchFamily="34" charset="0"/>
                <a:ea typeface="MS Mincho" pitchFamily="49" charset="-128"/>
              </a:rPr>
              <a:t>+?</a:t>
            </a:r>
            <a:endParaRPr lang="en-US" altLang="ko-KR" sz="2000" b="1" dirty="0">
              <a:solidFill>
                <a:schemeClr val="bg1"/>
              </a:solidFill>
              <a:effectLst>
                <a:outerShdw blurRad="38100" dist="38100" dir="2700000" algn="tl">
                  <a:srgbClr val="000000">
                    <a:alpha val="43137"/>
                  </a:srgbClr>
                </a:outerShdw>
              </a:effectLst>
              <a:latin typeface="Century Gothic" pitchFamily="34" charset="0"/>
              <a:ea typeface="MS Mincho" pitchFamily="49" charset="-128"/>
            </a:endParaRPr>
          </a:p>
        </p:txBody>
      </p:sp>
      <p:sp>
        <p:nvSpPr>
          <p:cNvPr id="20" name="Text Box 15"/>
          <p:cNvSpPr txBox="1">
            <a:spLocks noChangeArrowheads="1"/>
          </p:cNvSpPr>
          <p:nvPr/>
        </p:nvSpPr>
        <p:spPr bwMode="auto">
          <a:xfrm>
            <a:off x="3923928" y="4923165"/>
            <a:ext cx="1368425" cy="1026115"/>
          </a:xfrm>
          <a:prstGeom prst="rect">
            <a:avLst/>
          </a:prstGeom>
          <a:solidFill>
            <a:schemeClr val="accent6"/>
          </a:solidFill>
          <a:ln w="9525">
            <a:solidFill>
              <a:schemeClr val="accent2">
                <a:lumMod val="60000"/>
                <a:lumOff val="40000"/>
              </a:schemeClr>
            </a:solidFill>
            <a:miter lim="800000"/>
            <a:headEnd/>
            <a:tailEnd/>
          </a:ln>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eaLnBrk="1" hangingPunct="1"/>
            <a:r>
              <a:rPr lang="en-US" altLang="ko-KR" sz="2000" b="1" dirty="0" smtClean="0">
                <a:solidFill>
                  <a:schemeClr val="bg1"/>
                </a:solidFill>
                <a:effectLst>
                  <a:outerShdw blurRad="38100" dist="38100" dir="2700000" algn="tl">
                    <a:srgbClr val="000000">
                      <a:alpha val="43137"/>
                    </a:srgbClr>
                  </a:outerShdw>
                </a:effectLst>
                <a:latin typeface="Century Gothic" pitchFamily="34" charset="0"/>
                <a:ea typeface="MS Mincho" pitchFamily="49" charset="-128"/>
              </a:rPr>
              <a:t>GAMOS</a:t>
            </a:r>
          </a:p>
          <a:p>
            <a:pPr algn="ctr" eaLnBrk="1" hangingPunct="1"/>
            <a:r>
              <a:rPr lang="en-US" altLang="ko-KR" sz="1400" b="1" dirty="0" err="1" smtClean="0">
                <a:solidFill>
                  <a:srgbClr val="FF0000"/>
                </a:solidFill>
                <a:effectLst>
                  <a:outerShdw blurRad="38100" dist="38100" dir="2700000" algn="tl">
                    <a:srgbClr val="000000">
                      <a:alpha val="43137"/>
                    </a:srgbClr>
                  </a:outerShdw>
                </a:effectLst>
                <a:latin typeface="Century Gothic" pitchFamily="34" charset="0"/>
                <a:ea typeface="MS Mincho" pitchFamily="49" charset="-128"/>
              </a:rPr>
              <a:t>Phenoloy</a:t>
            </a:r>
            <a:endParaRPr lang="en-US" altLang="ko-KR" sz="1400" b="1" dirty="0" smtClean="0">
              <a:solidFill>
                <a:srgbClr val="FF0000"/>
              </a:solidFill>
              <a:effectLst>
                <a:outerShdw blurRad="38100" dist="38100" dir="2700000" algn="tl">
                  <a:srgbClr val="000000">
                    <a:alpha val="43137"/>
                  </a:srgbClr>
                </a:outerShdw>
              </a:effectLst>
              <a:latin typeface="Century Gothic" pitchFamily="34" charset="0"/>
              <a:ea typeface="MS Mincho" pitchFamily="49" charset="-128"/>
            </a:endParaRPr>
          </a:p>
          <a:p>
            <a:pPr algn="ctr" eaLnBrk="1" hangingPunct="1"/>
            <a:r>
              <a:rPr lang="en-US" altLang="ko-KR" sz="1400" b="1" dirty="0" smtClean="0">
                <a:solidFill>
                  <a:srgbClr val="FF0000"/>
                </a:solidFill>
                <a:effectLst>
                  <a:outerShdw blurRad="38100" dist="38100" dir="2700000" algn="tl">
                    <a:srgbClr val="000000">
                      <a:alpha val="43137"/>
                    </a:srgbClr>
                  </a:outerShdw>
                </a:effectLst>
                <a:latin typeface="Century Gothic" pitchFamily="34" charset="0"/>
                <a:ea typeface="MS Mincho" pitchFamily="49" charset="-128"/>
              </a:rPr>
              <a:t>GHG Flux</a:t>
            </a:r>
          </a:p>
          <a:p>
            <a:pPr algn="ctr" eaLnBrk="1" hangingPunct="1"/>
            <a:r>
              <a:rPr lang="en-US" altLang="ko-KR" sz="1400" b="1" dirty="0" smtClean="0">
                <a:solidFill>
                  <a:srgbClr val="FF0000"/>
                </a:solidFill>
                <a:effectLst>
                  <a:outerShdw blurRad="38100" dist="38100" dir="2700000" algn="tl">
                    <a:srgbClr val="000000">
                      <a:alpha val="43137"/>
                    </a:srgbClr>
                  </a:outerShdw>
                </a:effectLst>
                <a:latin typeface="Century Gothic" pitchFamily="34" charset="0"/>
                <a:ea typeface="MS Mincho" pitchFamily="49" charset="-128"/>
              </a:rPr>
              <a:t>Soil moisture</a:t>
            </a:r>
            <a:endParaRPr lang="en-US" altLang="ko-KR" sz="1400" b="1" dirty="0">
              <a:solidFill>
                <a:srgbClr val="FF0000"/>
              </a:solidFill>
              <a:effectLst>
                <a:outerShdw blurRad="38100" dist="38100" dir="2700000" algn="tl">
                  <a:srgbClr val="000000">
                    <a:alpha val="43137"/>
                  </a:srgbClr>
                </a:outerShdw>
              </a:effectLst>
              <a:latin typeface="Century Gothic" pitchFamily="34" charset="0"/>
              <a:ea typeface="MS Mincho" pitchFamily="49" charset="-128"/>
            </a:endParaRPr>
          </a:p>
        </p:txBody>
      </p:sp>
      <p:sp>
        <p:nvSpPr>
          <p:cNvPr id="21" name="Text Box 15"/>
          <p:cNvSpPr txBox="1">
            <a:spLocks noChangeArrowheads="1"/>
          </p:cNvSpPr>
          <p:nvPr/>
        </p:nvSpPr>
        <p:spPr bwMode="auto">
          <a:xfrm>
            <a:off x="7092007" y="3362474"/>
            <a:ext cx="1368425" cy="642590"/>
          </a:xfrm>
          <a:prstGeom prst="rect">
            <a:avLst/>
          </a:prstGeom>
          <a:solidFill>
            <a:schemeClr val="accent6">
              <a:lumMod val="40000"/>
              <a:lumOff val="60000"/>
            </a:schemeClr>
          </a:solidFill>
          <a:ln w="9525">
            <a:solidFill>
              <a:srgbClr val="7030A0"/>
            </a:solidFill>
            <a:miter lim="800000"/>
            <a:headEnd/>
            <a:tailEnd/>
          </a:ln>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eaLnBrk="1" hangingPunct="1"/>
            <a:r>
              <a:rPr lang="en-US" altLang="ko-KR" sz="2000" b="1" dirty="0" smtClean="0">
                <a:solidFill>
                  <a:schemeClr val="bg1"/>
                </a:solidFill>
                <a:effectLst>
                  <a:outerShdw blurRad="38100" dist="38100" dir="2700000" algn="tl">
                    <a:srgbClr val="000000">
                      <a:alpha val="43137"/>
                    </a:srgbClr>
                  </a:outerShdw>
                </a:effectLst>
                <a:latin typeface="Century Gothic" pitchFamily="34" charset="0"/>
                <a:ea typeface="MS Mincho" pitchFamily="49" charset="-128"/>
              </a:rPr>
              <a:t>GFAMS</a:t>
            </a:r>
          </a:p>
          <a:p>
            <a:pPr algn="ctr" eaLnBrk="1" hangingPunct="1"/>
            <a:r>
              <a:rPr lang="en-US" altLang="ko-KR" sz="2000" b="1" dirty="0" smtClean="0">
                <a:solidFill>
                  <a:schemeClr val="bg1"/>
                </a:solidFill>
                <a:effectLst>
                  <a:outerShdw blurRad="38100" dist="38100" dir="2700000" algn="tl">
                    <a:srgbClr val="000000">
                      <a:alpha val="43137"/>
                    </a:srgbClr>
                  </a:outerShdw>
                </a:effectLst>
                <a:latin typeface="Century Gothic" pitchFamily="34" charset="0"/>
                <a:ea typeface="MS Mincho" pitchFamily="49" charset="-128"/>
              </a:rPr>
              <a:t>11+?</a:t>
            </a:r>
            <a:endParaRPr lang="en-US" altLang="ko-KR" sz="2000" b="1" dirty="0">
              <a:solidFill>
                <a:schemeClr val="bg1"/>
              </a:solidFill>
              <a:effectLst>
                <a:outerShdw blurRad="38100" dist="38100" dir="2700000" algn="tl">
                  <a:srgbClr val="000000">
                    <a:alpha val="43137"/>
                  </a:srgbClr>
                </a:outerShdw>
              </a:effectLst>
              <a:latin typeface="Century Gothic" pitchFamily="34" charset="0"/>
              <a:ea typeface="MS Mincho" pitchFamily="49" charset="-128"/>
            </a:endParaRPr>
          </a:p>
        </p:txBody>
      </p:sp>
      <p:sp>
        <p:nvSpPr>
          <p:cNvPr id="22" name="Text Box 15"/>
          <p:cNvSpPr txBox="1">
            <a:spLocks noChangeArrowheads="1"/>
          </p:cNvSpPr>
          <p:nvPr/>
        </p:nvSpPr>
        <p:spPr bwMode="auto">
          <a:xfrm>
            <a:off x="4488552" y="3531745"/>
            <a:ext cx="1368425" cy="742181"/>
          </a:xfrm>
          <a:prstGeom prst="rect">
            <a:avLst/>
          </a:prstGeom>
          <a:solidFill>
            <a:srgbClr val="FFC000"/>
          </a:solidFill>
          <a:ln w="9525">
            <a:solidFill>
              <a:srgbClr val="FF0000"/>
            </a:solidFill>
            <a:miter lim="800000"/>
            <a:headEnd/>
            <a:tailEnd/>
          </a:ln>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eaLnBrk="1" hangingPunct="1"/>
            <a:r>
              <a:rPr lang="en-US" altLang="ko-KR" sz="2000" b="1" dirty="0" smtClean="0">
                <a:solidFill>
                  <a:schemeClr val="bg1"/>
                </a:solidFill>
                <a:effectLst>
                  <a:outerShdw blurRad="38100" dist="38100" dir="2700000" algn="tl">
                    <a:srgbClr val="000000">
                      <a:alpha val="43137"/>
                    </a:srgbClr>
                  </a:outerShdw>
                </a:effectLst>
                <a:latin typeface="Century Gothic" pitchFamily="34" charset="0"/>
                <a:ea typeface="MS Mincho" pitchFamily="49" charset="-128"/>
              </a:rPr>
              <a:t>GCREAM</a:t>
            </a:r>
          </a:p>
          <a:p>
            <a:pPr algn="ctr" eaLnBrk="1" hangingPunct="1"/>
            <a:r>
              <a:rPr lang="en-US" altLang="ko-KR" sz="2000" b="1" dirty="0">
                <a:solidFill>
                  <a:schemeClr val="bg1"/>
                </a:solidFill>
                <a:effectLst>
                  <a:outerShdw blurRad="38100" dist="38100" dir="2700000" algn="tl">
                    <a:srgbClr val="000000">
                      <a:alpha val="43137"/>
                    </a:srgbClr>
                  </a:outerShdw>
                </a:effectLst>
                <a:latin typeface="Century Gothic" pitchFamily="34" charset="0"/>
                <a:ea typeface="MS Mincho" pitchFamily="49" charset="-128"/>
              </a:rPr>
              <a:t>8</a:t>
            </a:r>
            <a:r>
              <a:rPr lang="en-US" altLang="ko-KR" sz="2000" b="1" dirty="0" smtClean="0">
                <a:solidFill>
                  <a:schemeClr val="bg1"/>
                </a:solidFill>
                <a:effectLst>
                  <a:outerShdw blurRad="38100" dist="38100" dir="2700000" algn="tl">
                    <a:srgbClr val="000000">
                      <a:alpha val="43137"/>
                    </a:srgbClr>
                  </a:outerShdw>
                </a:effectLst>
                <a:latin typeface="Century Gothic" pitchFamily="34" charset="0"/>
                <a:ea typeface="MS Mincho" pitchFamily="49" charset="-128"/>
              </a:rPr>
              <a:t>+?</a:t>
            </a:r>
            <a:endParaRPr lang="en-US" altLang="ko-KR" sz="2000" b="1" dirty="0">
              <a:solidFill>
                <a:schemeClr val="bg1"/>
              </a:solidFill>
              <a:effectLst>
                <a:outerShdw blurRad="38100" dist="38100" dir="2700000" algn="tl">
                  <a:srgbClr val="000000">
                    <a:alpha val="43137"/>
                  </a:srgbClr>
                </a:outerShdw>
              </a:effectLst>
              <a:latin typeface="Century Gothic" pitchFamily="34" charset="0"/>
              <a:ea typeface="MS Mincho" pitchFamily="49" charset="-128"/>
            </a:endParaRPr>
          </a:p>
        </p:txBody>
      </p:sp>
      <p:sp>
        <p:nvSpPr>
          <p:cNvPr id="23" name="Text Box 12"/>
          <p:cNvSpPr txBox="1">
            <a:spLocks noChangeArrowheads="1"/>
          </p:cNvSpPr>
          <p:nvPr/>
        </p:nvSpPr>
        <p:spPr bwMode="auto">
          <a:xfrm>
            <a:off x="4229322" y="2700209"/>
            <a:ext cx="1638822" cy="584775"/>
          </a:xfrm>
          <a:prstGeom prst="rect">
            <a:avLst/>
          </a:prstGeom>
          <a:noFill/>
          <a:ln w="9525">
            <a:noFill/>
            <a:miter lim="800000"/>
            <a:headEnd/>
            <a:tailEnd/>
          </a:ln>
          <a:effectLst/>
        </p:spPr>
        <p:txBody>
          <a:bodyPr wrap="square">
            <a:spAutoFit/>
          </a:bodyPr>
          <a:lstStyle/>
          <a:p>
            <a:pPr algn="ctr" fontAlgn="auto">
              <a:spcBef>
                <a:spcPct val="50000"/>
              </a:spcBef>
              <a:spcAft>
                <a:spcPts val="0"/>
              </a:spcAft>
              <a:defRPr/>
            </a:pPr>
            <a:r>
              <a:rPr kumimoji="0" lang="en-GB" sz="3200" b="1" dirty="0" smtClean="0">
                <a:solidFill>
                  <a:srgbClr val="002060"/>
                </a:solidFill>
                <a:effectLst>
                  <a:outerShdw blurRad="38100" dist="38100" dir="2700000" algn="tl">
                    <a:srgbClr val="000000">
                      <a:alpha val="43137"/>
                    </a:srgbClr>
                  </a:outerShdw>
                </a:effectLst>
                <a:latin typeface="Century Gothic" pitchFamily="34" charset="0"/>
                <a:ea typeface="굴림" charset="-127"/>
                <a:cs typeface="Arial" charset="0"/>
              </a:rPr>
              <a:t>CD</a:t>
            </a:r>
            <a:endParaRPr kumimoji="0" lang="en-GB" sz="3200" b="1" dirty="0">
              <a:solidFill>
                <a:srgbClr val="002060"/>
              </a:solidFill>
              <a:effectLst>
                <a:outerShdw blurRad="38100" dist="38100" dir="2700000" algn="tl">
                  <a:srgbClr val="000000">
                    <a:alpha val="43137"/>
                  </a:srgbClr>
                </a:outerShdw>
              </a:effectLst>
              <a:latin typeface="Century Gothic" pitchFamily="34" charset="0"/>
              <a:ea typeface="굴림" charset="-127"/>
              <a:cs typeface="Arial" charset="0"/>
            </a:endParaRPr>
          </a:p>
        </p:txBody>
      </p:sp>
      <p:sp>
        <p:nvSpPr>
          <p:cNvPr id="24" name="Text Box 15"/>
          <p:cNvSpPr txBox="1">
            <a:spLocks noChangeArrowheads="1"/>
          </p:cNvSpPr>
          <p:nvPr/>
        </p:nvSpPr>
        <p:spPr bwMode="auto">
          <a:xfrm>
            <a:off x="4643735" y="1418257"/>
            <a:ext cx="1368425" cy="603845"/>
          </a:xfrm>
          <a:prstGeom prst="rect">
            <a:avLst/>
          </a:prstGeom>
          <a:solidFill>
            <a:schemeClr val="accent6">
              <a:lumMod val="60000"/>
              <a:lumOff val="40000"/>
            </a:schemeClr>
          </a:solidFill>
          <a:ln w="9525">
            <a:solidFill>
              <a:schemeClr val="accent6">
                <a:lumMod val="50000"/>
              </a:schemeClr>
            </a:solidFill>
            <a:miter lim="800000"/>
            <a:headEnd/>
            <a:tailEnd/>
          </a:ln>
          <a:effectLst>
            <a:outerShdw blurRad="50800" dist="38100" dir="2700000" algn="tl" rotWithShape="0">
              <a:prstClr val="black">
                <a:alpha val="40000"/>
              </a:prstClr>
            </a:outerShdw>
          </a:effectLst>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eaLnBrk="1" hangingPunct="1"/>
            <a:r>
              <a:rPr lang="en-US" altLang="ko-KR" sz="2000" b="1" dirty="0" smtClean="0">
                <a:solidFill>
                  <a:srgbClr val="C00000"/>
                </a:solidFill>
                <a:effectLst>
                  <a:outerShdw blurRad="38100" dist="38100" dir="2700000" algn="tl">
                    <a:srgbClr val="000000">
                      <a:alpha val="43137"/>
                    </a:srgbClr>
                  </a:outerShdw>
                </a:effectLst>
                <a:latin typeface="Century Gothic" pitchFamily="34" charset="0"/>
                <a:ea typeface="MS Mincho" pitchFamily="49" charset="-128"/>
              </a:rPr>
              <a:t>WAMIS II</a:t>
            </a:r>
          </a:p>
          <a:p>
            <a:pPr algn="ctr" eaLnBrk="1" hangingPunct="1"/>
            <a:r>
              <a:rPr lang="en-US" altLang="ko-KR" sz="2000" b="1" dirty="0" smtClean="0">
                <a:solidFill>
                  <a:schemeClr val="bg1"/>
                </a:solidFill>
                <a:effectLst>
                  <a:outerShdw blurRad="38100" dist="38100" dir="2700000" algn="tl">
                    <a:srgbClr val="000000">
                      <a:alpha val="43137"/>
                    </a:srgbClr>
                  </a:outerShdw>
                </a:effectLst>
                <a:latin typeface="Century Gothic" pitchFamily="34" charset="0"/>
                <a:ea typeface="MS Mincho" pitchFamily="49" charset="-128"/>
              </a:rPr>
              <a:t>3+3+?</a:t>
            </a:r>
            <a:endParaRPr lang="en-US" altLang="ko-KR" sz="2000" b="1" dirty="0">
              <a:solidFill>
                <a:schemeClr val="bg1"/>
              </a:solidFill>
              <a:effectLst>
                <a:outerShdw blurRad="38100" dist="38100" dir="2700000" algn="tl">
                  <a:srgbClr val="000000">
                    <a:alpha val="43137"/>
                  </a:srgbClr>
                </a:outerShdw>
              </a:effectLst>
              <a:latin typeface="Century Gothic" pitchFamily="34" charset="0"/>
              <a:ea typeface="MS Mincho" pitchFamily="49" charset="-128"/>
            </a:endParaRPr>
          </a:p>
        </p:txBody>
      </p:sp>
      <p:sp>
        <p:nvSpPr>
          <p:cNvPr id="25" name="Oval 4"/>
          <p:cNvSpPr>
            <a:spLocks noChangeArrowheads="1"/>
          </p:cNvSpPr>
          <p:nvPr/>
        </p:nvSpPr>
        <p:spPr bwMode="auto">
          <a:xfrm>
            <a:off x="179512" y="476673"/>
            <a:ext cx="864096" cy="432048"/>
          </a:xfrm>
          <a:prstGeom prst="ellipse">
            <a:avLst/>
          </a:prstGeom>
          <a:noFill/>
          <a:ln w="762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r>
              <a:rPr kumimoji="0" lang="en-US" altLang="ko-KR" sz="1600" b="1" dirty="0" smtClean="0">
                <a:solidFill>
                  <a:srgbClr val="002060"/>
                </a:solidFill>
                <a:effectLst>
                  <a:outerShdw blurRad="38100" dist="38100" dir="2700000" algn="tl">
                    <a:srgbClr val="000000">
                      <a:alpha val="43137"/>
                    </a:srgbClr>
                  </a:outerShdw>
                </a:effectLst>
                <a:latin typeface="Century Gothic" pitchFamily="34" charset="0"/>
                <a:ea typeface="바탕" pitchFamily="18" charset="-127"/>
              </a:rPr>
              <a:t>GFCS</a:t>
            </a:r>
            <a:endParaRPr kumimoji="0" lang="ko-KR" altLang="en-US" sz="1600" b="1" dirty="0">
              <a:solidFill>
                <a:srgbClr val="002060"/>
              </a:solidFill>
              <a:effectLst>
                <a:outerShdw blurRad="38100" dist="38100" dir="2700000" algn="tl">
                  <a:srgbClr val="000000">
                    <a:alpha val="43137"/>
                  </a:srgbClr>
                </a:outerShdw>
              </a:effectLst>
              <a:latin typeface="Century Gothic" pitchFamily="34" charset="0"/>
              <a:ea typeface="바탕" pitchFamily="18" charset="-127"/>
            </a:endParaRPr>
          </a:p>
        </p:txBody>
      </p:sp>
      <p:sp>
        <p:nvSpPr>
          <p:cNvPr id="7" name="모서리가 둥근 직사각형 6"/>
          <p:cNvSpPr/>
          <p:nvPr/>
        </p:nvSpPr>
        <p:spPr>
          <a:xfrm>
            <a:off x="3951801" y="273331"/>
            <a:ext cx="1456306" cy="41936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rgbClr val="FF0000"/>
                </a:solidFill>
                <a:effectLst>
                  <a:outerShdw blurRad="38100" dist="38100" dir="2700000" algn="tl">
                    <a:srgbClr val="000000">
                      <a:alpha val="43137"/>
                    </a:srgbClr>
                  </a:outerShdw>
                </a:effectLst>
              </a:rPr>
              <a:t>WIS</a:t>
            </a:r>
            <a:endParaRPr lang="ko-KR" altLang="en-US" sz="2400" b="1" dirty="0">
              <a:solidFill>
                <a:srgbClr val="FF0000"/>
              </a:solidFill>
              <a:effectLst>
                <a:outerShdw blurRad="38100" dist="38100" dir="2700000" algn="tl">
                  <a:srgbClr val="000000">
                    <a:alpha val="43137"/>
                  </a:srgbClr>
                </a:outerShdw>
              </a:effectLst>
            </a:endParaRPr>
          </a:p>
        </p:txBody>
      </p:sp>
      <p:sp>
        <p:nvSpPr>
          <p:cNvPr id="26" name="모서리가 둥근 직사각형 25"/>
          <p:cNvSpPr/>
          <p:nvPr/>
        </p:nvSpPr>
        <p:spPr>
          <a:xfrm>
            <a:off x="3973653" y="5960545"/>
            <a:ext cx="1340163" cy="34950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b="1" dirty="0" smtClean="0">
                <a:solidFill>
                  <a:srgbClr val="FF0000"/>
                </a:solidFill>
                <a:effectLst>
                  <a:outerShdw blurRad="38100" dist="38100" dir="2700000" algn="tl">
                    <a:srgbClr val="000000">
                      <a:alpha val="43137"/>
                    </a:srgbClr>
                  </a:outerShdw>
                </a:effectLst>
              </a:rPr>
              <a:t>WIGOS</a:t>
            </a:r>
            <a:endParaRPr lang="ko-KR" altLang="en-US" sz="2400" b="1" dirty="0">
              <a:solidFill>
                <a:srgbClr val="FF0000"/>
              </a:solidFill>
              <a:effectLst>
                <a:outerShdw blurRad="38100" dist="38100" dir="2700000" algn="tl">
                  <a:srgbClr val="000000">
                    <a:alpha val="43137"/>
                  </a:srgbClr>
                </a:outerShdw>
              </a:effectLst>
            </a:endParaRPr>
          </a:p>
        </p:txBody>
      </p:sp>
      <p:sp>
        <p:nvSpPr>
          <p:cNvPr id="17" name="육각형 16"/>
          <p:cNvSpPr/>
          <p:nvPr/>
        </p:nvSpPr>
        <p:spPr>
          <a:xfrm>
            <a:off x="669851" y="2276871"/>
            <a:ext cx="1223143" cy="577825"/>
          </a:xfrm>
          <a:prstGeom prst="hexagon">
            <a:avLst/>
          </a:prstGeom>
          <a:solidFill>
            <a:schemeClr val="accent5">
              <a:lumMod val="60000"/>
              <a:lumOff val="4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solidFill>
                  <a:srgbClr val="FF0000"/>
                </a:solidFill>
                <a:effectLst>
                  <a:outerShdw blurRad="38100" dist="38100" dir="2700000" algn="tl">
                    <a:srgbClr val="000000">
                      <a:alpha val="43137"/>
                    </a:srgbClr>
                  </a:outerShdw>
                </a:effectLst>
              </a:rPr>
              <a:t>GPC LC</a:t>
            </a:r>
          </a:p>
          <a:p>
            <a:pPr algn="ctr"/>
            <a:r>
              <a:rPr lang="en-US" altLang="ko-KR" sz="1400" b="1" dirty="0" smtClean="0">
                <a:solidFill>
                  <a:srgbClr val="FF0000"/>
                </a:solidFill>
                <a:effectLst>
                  <a:outerShdw blurRad="38100" dist="38100" dir="2700000" algn="tl">
                    <a:srgbClr val="000000">
                      <a:alpha val="43137"/>
                    </a:srgbClr>
                  </a:outerShdw>
                </a:effectLst>
              </a:rPr>
              <a:t>LRF MME</a:t>
            </a:r>
            <a:endParaRPr lang="ko-KR" altLang="en-US" sz="1400" b="1" dirty="0">
              <a:solidFill>
                <a:srgbClr val="FF0000"/>
              </a:solidFill>
              <a:effectLst>
                <a:outerShdw blurRad="38100" dist="38100" dir="2700000" algn="tl">
                  <a:srgbClr val="000000">
                    <a:alpha val="43137"/>
                  </a:srgbClr>
                </a:outerShdw>
              </a:effectLst>
            </a:endParaRPr>
          </a:p>
        </p:txBody>
      </p:sp>
      <p:sp>
        <p:nvSpPr>
          <p:cNvPr id="27" name="육각형 26"/>
          <p:cNvSpPr/>
          <p:nvPr/>
        </p:nvSpPr>
        <p:spPr>
          <a:xfrm>
            <a:off x="107504" y="1038112"/>
            <a:ext cx="1008112" cy="380145"/>
          </a:xfrm>
          <a:prstGeom prst="hexagon">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1600" b="1" dirty="0" err="1" smtClean="0">
                <a:effectLst>
                  <a:outerShdw blurRad="38100" dist="38100" dir="2700000" algn="tl">
                    <a:srgbClr val="000000">
                      <a:alpha val="43137"/>
                    </a:srgbClr>
                  </a:outerShdw>
                </a:effectLst>
              </a:rPr>
              <a:t>Agric</a:t>
            </a:r>
            <a:endParaRPr lang="ko-KR" altLang="en-US" sz="1600" b="1" dirty="0">
              <a:effectLst>
                <a:outerShdw blurRad="38100" dist="38100" dir="2700000" algn="tl">
                  <a:srgbClr val="000000">
                    <a:alpha val="43137"/>
                  </a:srgbClr>
                </a:outerShdw>
              </a:effectLst>
            </a:endParaRPr>
          </a:p>
        </p:txBody>
      </p:sp>
      <p:sp>
        <p:nvSpPr>
          <p:cNvPr id="28" name="모서리가 둥근 직사각형 27"/>
          <p:cNvSpPr/>
          <p:nvPr/>
        </p:nvSpPr>
        <p:spPr>
          <a:xfrm>
            <a:off x="3211661" y="908721"/>
            <a:ext cx="1376635" cy="34950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solidFill>
                  <a:srgbClr val="FF0000"/>
                </a:solidFill>
              </a:rPr>
              <a:t>WAMIS DCPC</a:t>
            </a:r>
            <a:endParaRPr lang="ko-KR" altLang="en-US" sz="1400" dirty="0">
              <a:solidFill>
                <a:srgbClr val="FF0000"/>
              </a:solidFill>
            </a:endParaRPr>
          </a:p>
        </p:txBody>
      </p:sp>
      <p:sp>
        <p:nvSpPr>
          <p:cNvPr id="29" name="모서리가 둥근 직사각형 28"/>
          <p:cNvSpPr/>
          <p:nvPr/>
        </p:nvSpPr>
        <p:spPr>
          <a:xfrm>
            <a:off x="4557059" y="703230"/>
            <a:ext cx="1167069" cy="34950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smtClean="0">
                <a:solidFill>
                  <a:srgbClr val="FF0000"/>
                </a:solidFill>
              </a:rPr>
              <a:t>GISC-Seoul</a:t>
            </a:r>
            <a:endParaRPr lang="ko-KR" altLang="en-US" sz="1400" dirty="0">
              <a:solidFill>
                <a:srgbClr val="FF0000"/>
              </a:solidFill>
            </a:endParaRPr>
          </a:p>
        </p:txBody>
      </p:sp>
      <p:sp>
        <p:nvSpPr>
          <p:cNvPr id="30" name="모서리가 둥근 직사각형 29"/>
          <p:cNvSpPr/>
          <p:nvPr/>
        </p:nvSpPr>
        <p:spPr>
          <a:xfrm>
            <a:off x="169072" y="1543969"/>
            <a:ext cx="874537" cy="419365"/>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solidFill>
                  <a:srgbClr val="FF0000"/>
                </a:solidFill>
                <a:effectLst>
                  <a:outerShdw blurRad="38100" dist="38100" dir="2700000" algn="tl">
                    <a:srgbClr val="000000">
                      <a:alpha val="43137"/>
                    </a:srgbClr>
                  </a:outerShdw>
                </a:effectLst>
              </a:rPr>
              <a:t>WMO</a:t>
            </a:r>
            <a:endParaRPr lang="ko-KR" altLang="en-US" b="1" dirty="0">
              <a:solidFill>
                <a:srgbClr val="FF0000"/>
              </a:solidFill>
              <a:effectLst>
                <a:outerShdw blurRad="38100" dist="38100" dir="2700000" algn="tl">
                  <a:srgbClr val="000000">
                    <a:alpha val="43137"/>
                  </a:srgbClr>
                </a:outerShdw>
              </a:effectLst>
            </a:endParaRPr>
          </a:p>
        </p:txBody>
      </p:sp>
      <p:sp>
        <p:nvSpPr>
          <p:cNvPr id="31" name="육각형 30"/>
          <p:cNvSpPr/>
          <p:nvPr/>
        </p:nvSpPr>
        <p:spPr>
          <a:xfrm>
            <a:off x="3045073" y="6323016"/>
            <a:ext cx="1198318" cy="376148"/>
          </a:xfrm>
          <a:prstGeom prst="hexagon">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GTOS</a:t>
            </a:r>
            <a:endParaRPr lang="ko-KR" altLang="en-US" sz="1050" b="1" dirty="0"/>
          </a:p>
        </p:txBody>
      </p:sp>
      <p:sp>
        <p:nvSpPr>
          <p:cNvPr id="32" name="육각형 31"/>
          <p:cNvSpPr/>
          <p:nvPr/>
        </p:nvSpPr>
        <p:spPr>
          <a:xfrm>
            <a:off x="4885849" y="6310051"/>
            <a:ext cx="1108949" cy="375416"/>
          </a:xfrm>
          <a:prstGeom prst="hexagon">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smtClean="0"/>
              <a:t>GLAM</a:t>
            </a:r>
            <a:endParaRPr lang="ko-KR" altLang="en-US" sz="1050" b="1" dirty="0"/>
          </a:p>
        </p:txBody>
      </p:sp>
      <p:sp>
        <p:nvSpPr>
          <p:cNvPr id="33" name="TextBox 32"/>
          <p:cNvSpPr txBox="1"/>
          <p:nvPr/>
        </p:nvSpPr>
        <p:spPr>
          <a:xfrm>
            <a:off x="6912507" y="648816"/>
            <a:ext cx="2051969" cy="769441"/>
          </a:xfrm>
          <a:prstGeom prst="rect">
            <a:avLst/>
          </a:prstGeom>
          <a:noFill/>
        </p:spPr>
        <p:txBody>
          <a:bodyPr wrap="square" rtlCol="0">
            <a:spAutoFit/>
          </a:bodyPr>
          <a:lstStyle/>
          <a:p>
            <a:r>
              <a:rPr lang="en-US" altLang="ko-KR" sz="1600" b="1" dirty="0" smtClean="0"/>
              <a:t>GIS-</a:t>
            </a:r>
            <a:r>
              <a:rPr lang="en-US" altLang="ko-KR" sz="1600" b="1" dirty="0" err="1" smtClean="0"/>
              <a:t>OnLine</a:t>
            </a:r>
            <a:r>
              <a:rPr lang="en-US" altLang="ko-KR" sz="1400" dirty="0" smtClean="0"/>
              <a:t> : ESRI</a:t>
            </a:r>
          </a:p>
          <a:p>
            <a:r>
              <a:rPr lang="en-US" altLang="ko-KR" sz="1400" b="1" dirty="0" smtClean="0"/>
              <a:t>Cloud Computing </a:t>
            </a:r>
            <a:r>
              <a:rPr lang="en-US" altLang="ko-KR" sz="1400" dirty="0" smtClean="0"/>
              <a:t>– KISTI/PLSI</a:t>
            </a:r>
            <a:endParaRPr lang="ko-KR" altLang="en-US" sz="1400" dirty="0"/>
          </a:p>
        </p:txBody>
      </p:sp>
      <p:sp>
        <p:nvSpPr>
          <p:cNvPr id="34" name="TextBox 33"/>
          <p:cNvSpPr txBox="1"/>
          <p:nvPr/>
        </p:nvSpPr>
        <p:spPr>
          <a:xfrm>
            <a:off x="1331640" y="1484784"/>
            <a:ext cx="1619921" cy="738664"/>
          </a:xfrm>
          <a:prstGeom prst="rect">
            <a:avLst/>
          </a:prstGeom>
          <a:noFill/>
        </p:spPr>
        <p:txBody>
          <a:bodyPr wrap="square" rtlCol="0">
            <a:spAutoFit/>
          </a:bodyPr>
          <a:lstStyle/>
          <a:p>
            <a:r>
              <a:rPr lang="en-US" altLang="ko-KR" sz="1400" b="1" dirty="0" err="1" smtClean="0"/>
              <a:t>AgModels</a:t>
            </a:r>
            <a:endParaRPr lang="en-US" altLang="ko-KR" sz="1400" b="1" dirty="0" smtClean="0"/>
          </a:p>
          <a:p>
            <a:r>
              <a:rPr lang="en-US" altLang="ko-KR" sz="1400" dirty="0"/>
              <a:t> </a:t>
            </a:r>
            <a:r>
              <a:rPr lang="en-US" altLang="ko-KR" sz="1400" dirty="0" smtClean="0"/>
              <a:t> DSSAT/AMBER</a:t>
            </a:r>
          </a:p>
          <a:p>
            <a:r>
              <a:rPr lang="en-US" altLang="ko-KR" sz="1400" b="1" dirty="0" smtClean="0"/>
              <a:t>NWP models</a:t>
            </a:r>
            <a:endParaRPr lang="ko-KR" altLang="en-US" sz="1400" b="1" dirty="0"/>
          </a:p>
        </p:txBody>
      </p:sp>
      <p:sp>
        <p:nvSpPr>
          <p:cNvPr id="35" name="TextBox 34"/>
          <p:cNvSpPr txBox="1"/>
          <p:nvPr/>
        </p:nvSpPr>
        <p:spPr>
          <a:xfrm>
            <a:off x="6498094" y="5741649"/>
            <a:ext cx="2394386" cy="1077218"/>
          </a:xfrm>
          <a:prstGeom prst="rect">
            <a:avLst/>
          </a:prstGeom>
          <a:noFill/>
        </p:spPr>
        <p:txBody>
          <a:bodyPr wrap="square" rtlCol="0">
            <a:spAutoFit/>
          </a:bodyPr>
          <a:lstStyle/>
          <a:p>
            <a:r>
              <a:rPr lang="en-US" altLang="ko-KR" sz="1600" b="1" dirty="0" smtClean="0"/>
              <a:t>ISB/CP, KMA/NIMR</a:t>
            </a:r>
          </a:p>
          <a:p>
            <a:r>
              <a:rPr lang="en-US" altLang="ko-KR" sz="1600" b="1" dirty="0" err="1" smtClean="0"/>
              <a:t>Fluxnet</a:t>
            </a:r>
            <a:r>
              <a:rPr lang="en-US" altLang="ko-KR" sz="1600" b="1" dirty="0" smtClean="0"/>
              <a:t>/</a:t>
            </a:r>
            <a:r>
              <a:rPr lang="en-US" altLang="ko-KR" sz="1600" b="1" dirty="0" err="1" smtClean="0"/>
              <a:t>AsiaFlux</a:t>
            </a:r>
            <a:endParaRPr lang="en-US" altLang="ko-KR" sz="1600" b="1" dirty="0" smtClean="0"/>
          </a:p>
          <a:p>
            <a:r>
              <a:rPr lang="en-US" altLang="ko-KR" sz="1600" b="1" dirty="0" smtClean="0"/>
              <a:t>FAO, IRI, EU, USA</a:t>
            </a:r>
          </a:p>
          <a:p>
            <a:r>
              <a:rPr lang="en-US" altLang="ko-KR" sz="1600" b="1" dirty="0" smtClean="0"/>
              <a:t>NASA -NEX</a:t>
            </a:r>
            <a:endParaRPr lang="ko-KR" altLang="en-US" sz="1400" dirty="0"/>
          </a:p>
        </p:txBody>
      </p:sp>
      <p:sp>
        <p:nvSpPr>
          <p:cNvPr id="36" name="TextBox 35"/>
          <p:cNvSpPr txBox="1"/>
          <p:nvPr/>
        </p:nvSpPr>
        <p:spPr>
          <a:xfrm>
            <a:off x="35496" y="4686235"/>
            <a:ext cx="2394386" cy="584775"/>
          </a:xfrm>
          <a:prstGeom prst="rect">
            <a:avLst/>
          </a:prstGeom>
          <a:noFill/>
        </p:spPr>
        <p:txBody>
          <a:bodyPr wrap="square" rtlCol="0">
            <a:spAutoFit/>
          </a:bodyPr>
          <a:lstStyle/>
          <a:p>
            <a:r>
              <a:rPr lang="en-US" altLang="ko-KR" sz="1600" dirty="0" smtClean="0">
                <a:latin typeface="Arial" panose="020B0604020202020204" pitchFamily="34" charset="0"/>
                <a:cs typeface="Arial" panose="020B0604020202020204" pitchFamily="34" charset="0"/>
              </a:rPr>
              <a:t>IKI : USQ/WMO</a:t>
            </a:r>
          </a:p>
          <a:p>
            <a:r>
              <a:rPr lang="en-US" altLang="ko-KR" sz="1600" dirty="0" smtClean="0">
                <a:solidFill>
                  <a:schemeClr val="bg2">
                    <a:lumMod val="50000"/>
                  </a:schemeClr>
                </a:solidFill>
                <a:latin typeface="Arial" panose="020B0604020202020204" pitchFamily="34" charset="0"/>
                <a:cs typeface="Arial" panose="020B0604020202020204" pitchFamily="34" charset="0"/>
              </a:rPr>
              <a:t>GCF : GRIAM/WMO</a:t>
            </a:r>
            <a:endParaRPr lang="ko-KR" altLang="en-US" sz="1400" dirty="0">
              <a:solidFill>
                <a:schemeClr val="bg2">
                  <a:lumMod val="50000"/>
                </a:schemeClr>
              </a:solidFill>
              <a:latin typeface="Arial" panose="020B0604020202020204" pitchFamily="34" charset="0"/>
              <a:cs typeface="Arial" panose="020B0604020202020204" pitchFamily="34" charset="0"/>
            </a:endParaRPr>
          </a:p>
        </p:txBody>
      </p:sp>
      <p:sp>
        <p:nvSpPr>
          <p:cNvPr id="37" name="TextBox 36"/>
          <p:cNvSpPr txBox="1"/>
          <p:nvPr/>
        </p:nvSpPr>
        <p:spPr>
          <a:xfrm>
            <a:off x="1502872" y="5467871"/>
            <a:ext cx="2394386" cy="769441"/>
          </a:xfrm>
          <a:prstGeom prst="rect">
            <a:avLst/>
          </a:prstGeom>
          <a:noFill/>
        </p:spPr>
        <p:txBody>
          <a:bodyPr wrap="square" rtlCol="0">
            <a:spAutoFit/>
          </a:bodyPr>
          <a:lstStyle/>
          <a:p>
            <a:r>
              <a:rPr lang="en-US" altLang="ko-KR" sz="1600" b="1" dirty="0" smtClean="0"/>
              <a:t>NASNET</a:t>
            </a:r>
          </a:p>
          <a:p>
            <a:r>
              <a:rPr lang="en-US" altLang="ko-KR" sz="1400" dirty="0" smtClean="0"/>
              <a:t>Phenology Monitoring</a:t>
            </a:r>
          </a:p>
          <a:p>
            <a:r>
              <a:rPr lang="en-US" altLang="ko-KR" sz="1400" dirty="0" smtClean="0"/>
              <a:t>Ground truth information</a:t>
            </a:r>
            <a:endParaRPr lang="ko-KR" altLang="en-US" sz="1400" dirty="0"/>
          </a:p>
        </p:txBody>
      </p:sp>
      <p:sp>
        <p:nvSpPr>
          <p:cNvPr id="38" name="TextBox 37"/>
          <p:cNvSpPr txBox="1"/>
          <p:nvPr/>
        </p:nvSpPr>
        <p:spPr>
          <a:xfrm>
            <a:off x="94144" y="3683769"/>
            <a:ext cx="2394386" cy="769441"/>
          </a:xfrm>
          <a:prstGeom prst="rect">
            <a:avLst/>
          </a:prstGeom>
          <a:noFill/>
        </p:spPr>
        <p:txBody>
          <a:bodyPr wrap="square" rtlCol="0">
            <a:spAutoFit/>
          </a:bodyPr>
          <a:lstStyle/>
          <a:p>
            <a:r>
              <a:rPr lang="en-US" altLang="ko-KR" sz="1600" b="1" dirty="0" smtClean="0"/>
              <a:t>Candidates :</a:t>
            </a:r>
          </a:p>
          <a:p>
            <a:r>
              <a:rPr lang="en-US" altLang="ko-KR" sz="1400" dirty="0" smtClean="0"/>
              <a:t>1~3 regional pilot projects</a:t>
            </a:r>
          </a:p>
          <a:p>
            <a:r>
              <a:rPr lang="en-US" altLang="ko-KR" sz="1400" dirty="0"/>
              <a:t>i</a:t>
            </a:r>
            <a:r>
              <a:rPr lang="en-US" altLang="ko-KR" sz="1400" dirty="0" smtClean="0"/>
              <a:t>n each RA</a:t>
            </a:r>
            <a:endParaRPr lang="ko-KR" altLang="en-US" sz="1400" dirty="0"/>
          </a:p>
        </p:txBody>
      </p:sp>
      <p:sp>
        <p:nvSpPr>
          <p:cNvPr id="39" name="육각형 38"/>
          <p:cNvSpPr/>
          <p:nvPr/>
        </p:nvSpPr>
        <p:spPr>
          <a:xfrm>
            <a:off x="1661208" y="873543"/>
            <a:ext cx="1290353" cy="577825"/>
          </a:xfrm>
          <a:prstGeom prst="hexagon">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b="1" dirty="0" smtClean="0"/>
              <a:t>AGMIP</a:t>
            </a:r>
          </a:p>
          <a:p>
            <a:pPr algn="ctr"/>
            <a:r>
              <a:rPr lang="en-US" altLang="ko-KR" sz="1200" dirty="0" smtClean="0"/>
              <a:t>Crop Models</a:t>
            </a:r>
            <a:endParaRPr lang="ko-KR" altLang="en-US" sz="1100" dirty="0"/>
          </a:p>
        </p:txBody>
      </p:sp>
      <p:sp>
        <p:nvSpPr>
          <p:cNvPr id="41" name="타원 40"/>
          <p:cNvSpPr/>
          <p:nvPr/>
        </p:nvSpPr>
        <p:spPr>
          <a:xfrm>
            <a:off x="2141600" y="43745"/>
            <a:ext cx="6822876" cy="2377143"/>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519759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모서리가 둥근 직사각형 26"/>
          <p:cNvSpPr/>
          <p:nvPr/>
        </p:nvSpPr>
        <p:spPr>
          <a:xfrm>
            <a:off x="1547664" y="4607967"/>
            <a:ext cx="7273949" cy="148532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직사각형 32"/>
          <p:cNvSpPr/>
          <p:nvPr/>
        </p:nvSpPr>
        <p:spPr>
          <a:xfrm>
            <a:off x="1652588" y="5364386"/>
            <a:ext cx="7056437" cy="584200"/>
          </a:xfrm>
          <a:prstGeom prst="rect">
            <a:avLst/>
          </a:prstGeom>
          <a:solidFill>
            <a:schemeClr val="accent6">
              <a:lumMod val="20000"/>
              <a:lumOff val="80000"/>
            </a:schemeClr>
          </a:solidFill>
          <a:ln>
            <a:solidFill>
              <a:schemeClr val="accent5">
                <a:lumMod val="40000"/>
                <a:lumOff val="60000"/>
              </a:schemeClr>
            </a:solidFill>
          </a:ln>
        </p:spPr>
        <p:txBody>
          <a:bodyPr>
            <a:spAutoFit/>
          </a:bodyPr>
          <a:lstStyle/>
          <a:p>
            <a:pPr>
              <a:defRPr/>
            </a:pPr>
            <a:endParaRPr kumimoji="0" lang="en-US" altLang="ko-KR" sz="1600" b="1">
              <a:latin typeface="Century Gothic" pitchFamily="34" charset="0"/>
              <a:ea typeface="바탕" pitchFamily="18" charset="-127"/>
            </a:endParaRPr>
          </a:p>
          <a:p>
            <a:pPr>
              <a:defRPr/>
            </a:pPr>
            <a:endParaRPr kumimoji="0" lang="ko-KR" altLang="en-US" sz="1600" b="1">
              <a:latin typeface="Century Gothic" pitchFamily="34" charset="0"/>
              <a:ea typeface="바탕" pitchFamily="18" charset="-127"/>
            </a:endParaRPr>
          </a:p>
        </p:txBody>
      </p:sp>
      <p:sp>
        <p:nvSpPr>
          <p:cNvPr id="32" name="직사각형 31"/>
          <p:cNvSpPr/>
          <p:nvPr/>
        </p:nvSpPr>
        <p:spPr>
          <a:xfrm>
            <a:off x="1652588" y="4724624"/>
            <a:ext cx="7056437" cy="585787"/>
          </a:xfrm>
          <a:prstGeom prst="rect">
            <a:avLst/>
          </a:prstGeom>
          <a:solidFill>
            <a:schemeClr val="accent6">
              <a:lumMod val="20000"/>
              <a:lumOff val="80000"/>
            </a:schemeClr>
          </a:solidFill>
          <a:ln>
            <a:solidFill>
              <a:schemeClr val="accent5">
                <a:lumMod val="40000"/>
                <a:lumOff val="60000"/>
              </a:schemeClr>
            </a:solidFill>
          </a:ln>
        </p:spPr>
        <p:txBody>
          <a:bodyPr>
            <a:spAutoFit/>
          </a:bodyPr>
          <a:lstStyle/>
          <a:p>
            <a:pPr>
              <a:defRPr/>
            </a:pPr>
            <a:endParaRPr kumimoji="0" lang="en-US" altLang="ko-KR" sz="1600" b="1">
              <a:latin typeface="Century Gothic" pitchFamily="34" charset="0"/>
              <a:ea typeface="바탕" pitchFamily="18" charset="-127"/>
            </a:endParaRPr>
          </a:p>
          <a:p>
            <a:pPr>
              <a:defRPr/>
            </a:pPr>
            <a:endParaRPr kumimoji="0" lang="ko-KR" altLang="en-US" sz="1600" b="1">
              <a:latin typeface="Century Gothic" pitchFamily="34" charset="0"/>
              <a:ea typeface="바탕" pitchFamily="18" charset="-127"/>
            </a:endParaRPr>
          </a:p>
        </p:txBody>
      </p:sp>
      <p:cxnSp>
        <p:nvCxnSpPr>
          <p:cNvPr id="26" name="직선 연결선 25"/>
          <p:cNvCxnSpPr/>
          <p:nvPr/>
        </p:nvCxnSpPr>
        <p:spPr>
          <a:xfrm rot="5400000">
            <a:off x="6172200" y="2733899"/>
            <a:ext cx="339725" cy="0"/>
          </a:xfrm>
          <a:prstGeom prst="line">
            <a:avLst/>
          </a:prstGeom>
        </p:spPr>
        <p:style>
          <a:lnRef idx="1">
            <a:schemeClr val="accent1"/>
          </a:lnRef>
          <a:fillRef idx="0">
            <a:schemeClr val="accent1"/>
          </a:fillRef>
          <a:effectRef idx="0">
            <a:schemeClr val="accent1"/>
          </a:effectRef>
          <a:fontRef idx="minor">
            <a:schemeClr val="tx1"/>
          </a:fontRef>
        </p:style>
      </p:cxnSp>
      <p:sp>
        <p:nvSpPr>
          <p:cNvPr id="22533" name="TextBox 6"/>
          <p:cNvSpPr txBox="1">
            <a:spLocks noChangeArrowheads="1"/>
          </p:cNvSpPr>
          <p:nvPr/>
        </p:nvSpPr>
        <p:spPr bwMode="auto">
          <a:xfrm>
            <a:off x="1725613" y="1555974"/>
            <a:ext cx="43910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eaLnBrk="1" hangingPunct="1"/>
            <a:r>
              <a:rPr kumimoji="0" lang="en-US" altLang="ko-KR" sz="1600" b="1">
                <a:solidFill>
                  <a:srgbClr val="7F7F7F"/>
                </a:solidFill>
                <a:latin typeface="Century Gothic" pitchFamily="34" charset="0"/>
                <a:ea typeface="바탕" pitchFamily="18" charset="-127"/>
              </a:rPr>
              <a:t>ESSP</a:t>
            </a:r>
            <a:endParaRPr kumimoji="0" lang="ko-KR" altLang="en-US" sz="1600" b="1">
              <a:solidFill>
                <a:srgbClr val="7F7F7F"/>
              </a:solidFill>
              <a:latin typeface="Century Gothic" pitchFamily="34" charset="0"/>
              <a:ea typeface="바탕" pitchFamily="18" charset="-127"/>
            </a:endParaRPr>
          </a:p>
        </p:txBody>
      </p:sp>
      <p:sp>
        <p:nvSpPr>
          <p:cNvPr id="8" name="TextBox 7"/>
          <p:cNvSpPr txBox="1"/>
          <p:nvPr/>
        </p:nvSpPr>
        <p:spPr>
          <a:xfrm>
            <a:off x="1292225" y="1844899"/>
            <a:ext cx="5616575" cy="338137"/>
          </a:xfrm>
          <a:prstGeom prst="rect">
            <a:avLst/>
          </a:prstGeom>
          <a:noFill/>
          <a:ln>
            <a:solidFill>
              <a:schemeClr val="tx2">
                <a:lumMod val="60000"/>
                <a:lumOff val="40000"/>
              </a:schemeClr>
            </a:solidFill>
            <a:prstDash val="sysDot"/>
          </a:ln>
        </p:spPr>
        <p:txBody>
          <a:bodyPr>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eaLnBrk="1" hangingPunct="1">
              <a:defRPr/>
            </a:pPr>
            <a:r>
              <a:rPr kumimoji="0" lang="en-US" altLang="ko-KR" sz="1600" b="1" smtClean="0">
                <a:solidFill>
                  <a:srgbClr val="558ED5"/>
                </a:solidFill>
                <a:latin typeface="Century Gothic" pitchFamily="34" charset="0"/>
                <a:ea typeface="바탕" pitchFamily="18" charset="-127"/>
              </a:rPr>
              <a:t>    IHDP             DIVERSITA             IGBP              WCRP</a:t>
            </a:r>
            <a:r>
              <a:rPr kumimoji="0" lang="en-US" altLang="ko-KR" sz="1600" b="1" smtClean="0">
                <a:latin typeface="Century Gothic" pitchFamily="34" charset="0"/>
                <a:ea typeface="바탕" pitchFamily="18" charset="-127"/>
              </a:rPr>
              <a:t> </a:t>
            </a:r>
            <a:endParaRPr kumimoji="0" lang="ko-KR" altLang="en-US" sz="1600" b="1" smtClean="0">
              <a:solidFill>
                <a:srgbClr val="558ED5"/>
              </a:solidFill>
              <a:latin typeface="Century Gothic" pitchFamily="34" charset="0"/>
              <a:ea typeface="바탕" pitchFamily="18" charset="-127"/>
            </a:endParaRPr>
          </a:p>
        </p:txBody>
      </p:sp>
      <p:sp>
        <p:nvSpPr>
          <p:cNvPr id="10" name="TextBox 9"/>
          <p:cNvSpPr txBox="1"/>
          <p:nvPr/>
        </p:nvSpPr>
        <p:spPr>
          <a:xfrm>
            <a:off x="860425" y="2225899"/>
            <a:ext cx="7632700" cy="338137"/>
          </a:xfrm>
          <a:prstGeom prst="rect">
            <a:avLst/>
          </a:prstGeom>
          <a:solidFill>
            <a:schemeClr val="accent1">
              <a:lumMod val="20000"/>
              <a:lumOff val="80000"/>
            </a:schemeClr>
          </a:solidFill>
          <a:ln>
            <a:solidFill>
              <a:schemeClr val="accent1">
                <a:lumMod val="20000"/>
                <a:lumOff val="80000"/>
              </a:schemeClr>
            </a:solidFill>
          </a:ln>
        </p:spPr>
        <p:txBody>
          <a:bodyPr>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eaLnBrk="1" hangingPunct="1">
              <a:defRPr/>
            </a:pPr>
            <a:r>
              <a:rPr kumimoji="0" lang="en-US" altLang="ko-KR" sz="1600" b="1" smtClean="0">
                <a:solidFill>
                  <a:srgbClr val="00B050"/>
                </a:solidFill>
                <a:latin typeface="Century Gothic" pitchFamily="34" charset="0"/>
                <a:ea typeface="바탕" pitchFamily="18" charset="-127"/>
              </a:rPr>
              <a:t>FAO</a:t>
            </a:r>
            <a:r>
              <a:rPr kumimoji="0" lang="en-US" altLang="ko-KR" sz="1600" b="1" smtClean="0">
                <a:latin typeface="Century Gothic" pitchFamily="34" charset="0"/>
                <a:ea typeface="바탕" pitchFamily="18" charset="-127"/>
              </a:rPr>
              <a:t>    GCP        GEON        GEOSS</a:t>
            </a:r>
            <a:r>
              <a:rPr kumimoji="0" lang="en-US" altLang="ko-KR" sz="1600" b="1" i="1" smtClean="0">
                <a:latin typeface="Century Gothic" pitchFamily="34" charset="0"/>
                <a:ea typeface="바탕" pitchFamily="18" charset="-127"/>
              </a:rPr>
              <a:t>        </a:t>
            </a:r>
            <a:r>
              <a:rPr kumimoji="0" lang="en-US" altLang="ko-KR" sz="1600" b="1" smtClean="0">
                <a:latin typeface="Century Gothic" pitchFamily="34" charset="0"/>
                <a:ea typeface="바탕" pitchFamily="18" charset="-127"/>
              </a:rPr>
              <a:t>IPCC</a:t>
            </a:r>
            <a:r>
              <a:rPr kumimoji="0" lang="en-US" altLang="ko-KR" sz="1600" b="1" i="1" smtClean="0">
                <a:latin typeface="Century Gothic" pitchFamily="34" charset="0"/>
                <a:ea typeface="바탕" pitchFamily="18" charset="-127"/>
              </a:rPr>
              <a:t>      THORPEX</a:t>
            </a:r>
            <a:r>
              <a:rPr kumimoji="0" lang="en-US" altLang="ko-KR" sz="1600" b="1" smtClean="0">
                <a:latin typeface="Century Gothic" pitchFamily="34" charset="0"/>
                <a:ea typeface="바탕" pitchFamily="18" charset="-127"/>
              </a:rPr>
              <a:t>      TIGGIE     CEOP</a:t>
            </a:r>
            <a:endParaRPr kumimoji="0" lang="ko-KR" altLang="en-US" sz="1600" b="1" smtClean="0">
              <a:latin typeface="Century Gothic" pitchFamily="34" charset="0"/>
              <a:ea typeface="바탕" pitchFamily="18" charset="-127"/>
            </a:endParaRPr>
          </a:p>
        </p:txBody>
      </p:sp>
      <p:graphicFrame>
        <p:nvGraphicFramePr>
          <p:cNvPr id="11" name="표 10"/>
          <p:cNvGraphicFramePr>
            <a:graphicFrameLocks noGrp="1"/>
          </p:cNvGraphicFramePr>
          <p:nvPr>
            <p:extLst>
              <p:ext uri="{D42A27DB-BD31-4B8C-83A1-F6EECF244321}">
                <p14:modId xmlns:p14="http://schemas.microsoft.com/office/powerpoint/2010/main" val="1088564961"/>
              </p:ext>
            </p:extLst>
          </p:nvPr>
        </p:nvGraphicFramePr>
        <p:xfrm>
          <a:off x="438150" y="2764061"/>
          <a:ext cx="8272463" cy="304800"/>
        </p:xfrm>
        <a:graphic>
          <a:graphicData uri="http://schemas.openxmlformats.org/drawingml/2006/table">
            <a:tbl>
              <a:tblPr/>
              <a:tblGrid>
                <a:gridCol w="1379538">
                  <a:extLst>
                    <a:ext uri="{9D8B030D-6E8A-4147-A177-3AD203B41FA5}">
                      <a16:colId xmlns:a16="http://schemas.microsoft.com/office/drawing/2014/main" val="20000"/>
                    </a:ext>
                  </a:extLst>
                </a:gridCol>
                <a:gridCol w="1377950">
                  <a:extLst>
                    <a:ext uri="{9D8B030D-6E8A-4147-A177-3AD203B41FA5}">
                      <a16:colId xmlns:a16="http://schemas.microsoft.com/office/drawing/2014/main" val="20001"/>
                    </a:ext>
                  </a:extLst>
                </a:gridCol>
                <a:gridCol w="1379537">
                  <a:extLst>
                    <a:ext uri="{9D8B030D-6E8A-4147-A177-3AD203B41FA5}">
                      <a16:colId xmlns:a16="http://schemas.microsoft.com/office/drawing/2014/main" val="20002"/>
                    </a:ext>
                  </a:extLst>
                </a:gridCol>
                <a:gridCol w="1377950">
                  <a:extLst>
                    <a:ext uri="{9D8B030D-6E8A-4147-A177-3AD203B41FA5}">
                      <a16:colId xmlns:a16="http://schemas.microsoft.com/office/drawing/2014/main" val="20003"/>
                    </a:ext>
                  </a:extLst>
                </a:gridCol>
                <a:gridCol w="1379538">
                  <a:extLst>
                    <a:ext uri="{9D8B030D-6E8A-4147-A177-3AD203B41FA5}">
                      <a16:colId xmlns:a16="http://schemas.microsoft.com/office/drawing/2014/main" val="20004"/>
                    </a:ext>
                  </a:extLst>
                </a:gridCol>
                <a:gridCol w="1377950">
                  <a:extLst>
                    <a:ext uri="{9D8B030D-6E8A-4147-A177-3AD203B41FA5}">
                      <a16:colId xmlns:a16="http://schemas.microsoft.com/office/drawing/2014/main" val="20005"/>
                    </a:ext>
                  </a:extLst>
                </a:gridCol>
              </a:tblGrid>
              <a:tr h="287338">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FFFFFF"/>
                          </a:solidFill>
                          <a:effectLst/>
                          <a:latin typeface="Century Gothic" pitchFamily="34" charset="0"/>
                          <a:ea typeface="바탕" pitchFamily="18" charset="-127"/>
                        </a:rPr>
                        <a:t>FluxNet</a:t>
                      </a:r>
                      <a:endParaRPr kumimoji="0" lang="ko-KR" altLang="en-US" sz="1400" b="1" i="0" u="none" strike="noStrike" cap="none" normalizeH="0" baseline="0" smtClean="0">
                        <a:ln>
                          <a:noFill/>
                        </a:ln>
                        <a:solidFill>
                          <a:srgbClr val="FFFFFF"/>
                        </a:solidFill>
                        <a:effectLst/>
                        <a:latin typeface="Century Gothic" pitchFamily="34" charset="0"/>
                        <a:ea typeface="바탕" pitchFamily="18" charset="-127"/>
                      </a:endParaRPr>
                    </a:p>
                  </a:txBody>
                  <a:tcPr marL="91447" marR="9144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FFFFFF"/>
                          </a:solidFill>
                          <a:effectLst/>
                          <a:latin typeface="Century Gothic" pitchFamily="34" charset="0"/>
                          <a:ea typeface="바탕" pitchFamily="18" charset="-127"/>
                        </a:rPr>
                        <a:t>Phenology</a:t>
                      </a:r>
                      <a:endParaRPr kumimoji="0" lang="ko-KR" altLang="en-US" sz="1400" b="1" i="0" u="none" strike="noStrike" cap="none" normalizeH="0" baseline="0" smtClean="0">
                        <a:ln>
                          <a:noFill/>
                        </a:ln>
                        <a:solidFill>
                          <a:srgbClr val="FFFFFF"/>
                        </a:solidFill>
                        <a:effectLst/>
                        <a:latin typeface="Century Gothic" pitchFamily="34" charset="0"/>
                        <a:ea typeface="바탕" pitchFamily="18" charset="-127"/>
                      </a:endParaRPr>
                    </a:p>
                  </a:txBody>
                  <a:tcPr marL="91447" marR="9144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FFFFFF"/>
                          </a:solidFill>
                          <a:effectLst/>
                          <a:latin typeface="Century Gothic" pitchFamily="34" charset="0"/>
                          <a:ea typeface="바탕" pitchFamily="18" charset="-127"/>
                        </a:rPr>
                        <a:t>GCOS</a:t>
                      </a:r>
                      <a:endParaRPr kumimoji="0" lang="ko-KR" altLang="en-US" sz="1400" b="1" i="0" u="none" strike="noStrike" cap="none" normalizeH="0" baseline="0" smtClean="0">
                        <a:ln>
                          <a:noFill/>
                        </a:ln>
                        <a:solidFill>
                          <a:srgbClr val="FFFFFF"/>
                        </a:solidFill>
                        <a:effectLst/>
                        <a:latin typeface="Century Gothic" pitchFamily="34" charset="0"/>
                        <a:ea typeface="바탕" pitchFamily="18" charset="-127"/>
                      </a:endParaRPr>
                    </a:p>
                  </a:txBody>
                  <a:tcPr marL="91447" marR="9144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FFFFFF"/>
                          </a:solidFill>
                          <a:effectLst/>
                          <a:latin typeface="Century Gothic" pitchFamily="34" charset="0"/>
                          <a:ea typeface="바탕" pitchFamily="18" charset="-127"/>
                        </a:rPr>
                        <a:t>WIGOS</a:t>
                      </a:r>
                      <a:endParaRPr kumimoji="0" lang="ko-KR" altLang="en-US" sz="1400" b="1" i="0" u="none" strike="noStrike" cap="none" normalizeH="0" baseline="0" smtClean="0">
                        <a:ln>
                          <a:noFill/>
                        </a:ln>
                        <a:solidFill>
                          <a:srgbClr val="FFFFFF"/>
                        </a:solidFill>
                        <a:effectLst/>
                        <a:latin typeface="Century Gothic" pitchFamily="34" charset="0"/>
                        <a:ea typeface="바탕" pitchFamily="18" charset="-127"/>
                      </a:endParaRPr>
                    </a:p>
                  </a:txBody>
                  <a:tcPr marL="91447" marR="9144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FFFFFF"/>
                          </a:solidFill>
                          <a:effectLst/>
                          <a:latin typeface="Century Gothic" pitchFamily="34" charset="0"/>
                          <a:ea typeface="바탕" pitchFamily="18" charset="-127"/>
                        </a:rPr>
                        <a:t>Models</a:t>
                      </a:r>
                      <a:endParaRPr kumimoji="0" lang="ko-KR" altLang="en-US" sz="1400" b="1" i="0" u="none" strike="noStrike" cap="none" normalizeH="0" baseline="0" smtClean="0">
                        <a:ln>
                          <a:noFill/>
                        </a:ln>
                        <a:solidFill>
                          <a:srgbClr val="FFFFFF"/>
                        </a:solidFill>
                        <a:effectLst/>
                        <a:latin typeface="Century Gothic" pitchFamily="34" charset="0"/>
                        <a:ea typeface="바탕" pitchFamily="18" charset="-127"/>
                      </a:endParaRPr>
                    </a:p>
                  </a:txBody>
                  <a:tcPr marL="91447" marR="9144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400" b="1" i="0" u="none" strike="noStrike" cap="none" normalizeH="0" baseline="0" smtClean="0">
                          <a:ln>
                            <a:noFill/>
                          </a:ln>
                          <a:solidFill>
                            <a:srgbClr val="FFFFFF"/>
                          </a:solidFill>
                          <a:effectLst/>
                          <a:latin typeface="Century Gothic" pitchFamily="34" charset="0"/>
                          <a:ea typeface="바탕" pitchFamily="18" charset="-127"/>
                        </a:rPr>
                        <a:t>Hydrology</a:t>
                      </a:r>
                      <a:endParaRPr kumimoji="0" lang="ko-KR" altLang="en-US" sz="1400" b="1" i="0" u="none" strike="noStrike" cap="none" normalizeH="0" baseline="0" smtClean="0">
                        <a:ln>
                          <a:noFill/>
                        </a:ln>
                        <a:solidFill>
                          <a:srgbClr val="FFFFFF"/>
                        </a:solidFill>
                        <a:effectLst/>
                        <a:latin typeface="Century Gothic" pitchFamily="34" charset="0"/>
                        <a:ea typeface="바탕" pitchFamily="18" charset="-127"/>
                      </a:endParaRPr>
                    </a:p>
                  </a:txBody>
                  <a:tcPr marL="91447" marR="9144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bl>
          </a:graphicData>
        </a:graphic>
      </p:graphicFrame>
      <p:sp>
        <p:nvSpPr>
          <p:cNvPr id="12" name="직사각형 11"/>
          <p:cNvSpPr/>
          <p:nvPr/>
        </p:nvSpPr>
        <p:spPr>
          <a:xfrm>
            <a:off x="1652588" y="3257774"/>
            <a:ext cx="7056437" cy="1323975"/>
          </a:xfrm>
          <a:prstGeom prst="rect">
            <a:avLst/>
          </a:prstGeom>
          <a:solidFill>
            <a:schemeClr val="accent3">
              <a:lumMod val="95000"/>
            </a:schemeClr>
          </a:solidFill>
          <a:ln>
            <a:solidFill>
              <a:schemeClr val="accent5">
                <a:lumMod val="40000"/>
                <a:lumOff val="60000"/>
              </a:schemeClr>
            </a:solidFill>
          </a:ln>
        </p:spPr>
        <p:txBody>
          <a:bodyPr>
            <a:spAutoFit/>
          </a:bodyPr>
          <a:lstStyle/>
          <a:p>
            <a:pPr>
              <a:defRPr/>
            </a:pPr>
            <a:r>
              <a:rPr kumimoji="0" lang="en-US" altLang="ko-KR" sz="1600" b="1" dirty="0">
                <a:latin typeface="Century Gothic" pitchFamily="34" charset="0"/>
                <a:ea typeface="바탕" pitchFamily="18" charset="-127"/>
              </a:rPr>
              <a:t>GAMOS</a:t>
            </a:r>
            <a:r>
              <a:rPr kumimoji="0" lang="en-US" altLang="ko-KR" sz="1600" dirty="0">
                <a:latin typeface="Century Gothic" pitchFamily="34" charset="0"/>
                <a:ea typeface="바탕" pitchFamily="18" charset="-127"/>
              </a:rPr>
              <a:t>(Global </a:t>
            </a:r>
            <a:r>
              <a:rPr kumimoji="0" lang="en-US" altLang="ko-KR" sz="1600" dirty="0" err="1">
                <a:latin typeface="Century Gothic" pitchFamily="34" charset="0"/>
                <a:ea typeface="바탕" pitchFamily="18" charset="-127"/>
              </a:rPr>
              <a:t>AgroMeteorogical</a:t>
            </a:r>
            <a:r>
              <a:rPr kumimoji="0" lang="en-US" altLang="ko-KR" sz="1600" dirty="0">
                <a:latin typeface="Century Gothic" pitchFamily="34" charset="0"/>
                <a:ea typeface="바탕" pitchFamily="18" charset="-127"/>
              </a:rPr>
              <a:t>  Outlook System)</a:t>
            </a:r>
          </a:p>
          <a:p>
            <a:pPr>
              <a:defRPr/>
            </a:pPr>
            <a:r>
              <a:rPr kumimoji="0" lang="en-US" altLang="ko-KR" sz="1600" b="1" dirty="0">
                <a:latin typeface="Century Gothic" pitchFamily="34" charset="0"/>
                <a:ea typeface="바탕" pitchFamily="18" charset="-127"/>
              </a:rPr>
              <a:t>       </a:t>
            </a:r>
            <a:r>
              <a:rPr kumimoji="0" lang="en-US" altLang="ko-KR" sz="1600" b="1" dirty="0">
                <a:solidFill>
                  <a:schemeClr val="tx2"/>
                </a:solidFill>
                <a:latin typeface="Century Gothic" pitchFamily="34" charset="0"/>
                <a:ea typeface="바탕" pitchFamily="18" charset="-127"/>
              </a:rPr>
              <a:t>GDEWS</a:t>
            </a:r>
            <a:r>
              <a:rPr kumimoji="0" lang="en-US" altLang="ko-KR" sz="1600" dirty="0">
                <a:solidFill>
                  <a:schemeClr val="tx2"/>
                </a:solidFill>
                <a:latin typeface="Century Gothic" pitchFamily="34" charset="0"/>
                <a:ea typeface="바탕" pitchFamily="18" charset="-127"/>
              </a:rPr>
              <a:t>(Global Drought Early Warning System)</a:t>
            </a:r>
            <a:br>
              <a:rPr kumimoji="0" lang="en-US" altLang="ko-KR" sz="1600" dirty="0">
                <a:solidFill>
                  <a:schemeClr val="tx2"/>
                </a:solidFill>
                <a:latin typeface="Century Gothic" pitchFamily="34" charset="0"/>
                <a:ea typeface="바탕" pitchFamily="18" charset="-127"/>
              </a:rPr>
            </a:br>
            <a:r>
              <a:rPr kumimoji="0" lang="en-US" altLang="ko-KR" sz="1600" dirty="0">
                <a:solidFill>
                  <a:schemeClr val="tx2"/>
                </a:solidFill>
                <a:latin typeface="Century Gothic" pitchFamily="34" charset="0"/>
                <a:ea typeface="바탕" pitchFamily="18" charset="-127"/>
              </a:rPr>
              <a:t>	</a:t>
            </a:r>
            <a:r>
              <a:rPr kumimoji="0" lang="en-US" altLang="ko-KR" sz="1600" b="1" dirty="0">
                <a:solidFill>
                  <a:schemeClr val="tx2"/>
                </a:solidFill>
                <a:latin typeface="Century Gothic" pitchFamily="34" charset="0"/>
                <a:ea typeface="바탕" pitchFamily="18" charset="-127"/>
              </a:rPr>
              <a:t>GLUMS</a:t>
            </a:r>
            <a:r>
              <a:rPr kumimoji="0" lang="en-US" altLang="ko-KR" sz="1600" dirty="0">
                <a:solidFill>
                  <a:schemeClr val="tx2"/>
                </a:solidFill>
                <a:latin typeface="Century Gothic" pitchFamily="34" charset="0"/>
                <a:ea typeface="바탕" pitchFamily="18" charset="-127"/>
              </a:rPr>
              <a:t>(Global Land Use Monitoring System)</a:t>
            </a:r>
          </a:p>
          <a:p>
            <a:pPr>
              <a:defRPr/>
            </a:pPr>
            <a:r>
              <a:rPr kumimoji="0" lang="en-US" altLang="ko-KR" sz="1600" b="1" dirty="0">
                <a:solidFill>
                  <a:schemeClr val="tx2"/>
                </a:solidFill>
                <a:latin typeface="Century Gothic" pitchFamily="34" charset="0"/>
                <a:ea typeface="바탕" pitchFamily="18" charset="-127"/>
              </a:rPr>
              <a:t>	      GWHAS </a:t>
            </a:r>
            <a:r>
              <a:rPr kumimoji="0" lang="en-US" altLang="ko-KR" sz="1600" dirty="0">
                <a:solidFill>
                  <a:schemeClr val="tx2"/>
                </a:solidFill>
                <a:latin typeface="Century Gothic" pitchFamily="34" charset="0"/>
                <a:ea typeface="바탕" pitchFamily="18" charset="-127"/>
              </a:rPr>
              <a:t>(Global Weather Hazard Assessment System )</a:t>
            </a:r>
          </a:p>
          <a:p>
            <a:pPr>
              <a:defRPr/>
            </a:pPr>
            <a:r>
              <a:rPr kumimoji="0" lang="en-US" altLang="ko-KR" sz="1600" b="1" dirty="0">
                <a:latin typeface="Century Gothic" pitchFamily="34" charset="0"/>
                <a:ea typeface="바탕" pitchFamily="18" charset="-127"/>
              </a:rPr>
              <a:t>                            GPPON(</a:t>
            </a:r>
            <a:r>
              <a:rPr kumimoji="0" lang="en-US" altLang="ko-KR" sz="1600" dirty="0">
                <a:latin typeface="Century Gothic" pitchFamily="34" charset="0"/>
                <a:ea typeface="바탕" pitchFamily="18" charset="-127"/>
              </a:rPr>
              <a:t>Global Plant Phenology Observation Network)</a:t>
            </a:r>
            <a:endParaRPr kumimoji="0" lang="ko-KR" altLang="en-US" sz="1600" b="1" dirty="0">
              <a:latin typeface="Century Gothic" pitchFamily="34" charset="0"/>
              <a:ea typeface="바탕" pitchFamily="18" charset="-127"/>
            </a:endParaRPr>
          </a:p>
        </p:txBody>
      </p:sp>
      <p:sp>
        <p:nvSpPr>
          <p:cNvPr id="22553" name="직사각형 12"/>
          <p:cNvSpPr>
            <a:spLocks noChangeArrowheads="1"/>
          </p:cNvSpPr>
          <p:nvPr/>
        </p:nvSpPr>
        <p:spPr bwMode="auto">
          <a:xfrm>
            <a:off x="865535" y="402177"/>
            <a:ext cx="75835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0" lang="en-US" altLang="ko-KR" sz="3200" b="1" dirty="0">
                <a:solidFill>
                  <a:srgbClr val="002060"/>
                </a:solidFill>
                <a:latin typeface="Century Gothic" pitchFamily="34" charset="0"/>
                <a:ea typeface="바탕" pitchFamily="18" charset="-127"/>
              </a:rPr>
              <a:t>External Partnerships beyond WMO</a:t>
            </a:r>
            <a:endParaRPr kumimoji="0" lang="ko-KR" altLang="en-US" sz="3200" b="1" dirty="0">
              <a:solidFill>
                <a:srgbClr val="002060"/>
              </a:solidFill>
              <a:latin typeface="Century Gothic" pitchFamily="34" charset="0"/>
              <a:ea typeface="바탕" pitchFamily="18" charset="-127"/>
            </a:endParaRPr>
          </a:p>
        </p:txBody>
      </p:sp>
      <p:sp>
        <p:nvSpPr>
          <p:cNvPr id="22554" name="직사각형 14"/>
          <p:cNvSpPr>
            <a:spLocks noChangeArrowheads="1"/>
          </p:cNvSpPr>
          <p:nvPr/>
        </p:nvSpPr>
        <p:spPr bwMode="auto">
          <a:xfrm>
            <a:off x="1652588" y="4705574"/>
            <a:ext cx="7456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ko-KR" sz="1400" b="1">
                <a:latin typeface="Century Gothic" pitchFamily="34" charset="0"/>
                <a:ea typeface="바탕" pitchFamily="18" charset="-127"/>
              </a:rPr>
              <a:t>Supporting NWPs available   :     </a:t>
            </a:r>
            <a:r>
              <a:rPr kumimoji="0" lang="en-US" altLang="ko-KR" sz="1400" b="1">
                <a:solidFill>
                  <a:srgbClr val="0070C0"/>
                </a:solidFill>
                <a:latin typeface="Century Gothic" pitchFamily="34" charset="0"/>
                <a:ea typeface="바탕" pitchFamily="18" charset="-127"/>
              </a:rPr>
              <a:t>WRF/MM5       GME/UM      MME   </a:t>
            </a:r>
            <a:endParaRPr kumimoji="0" lang="ko-KR" altLang="en-US" sz="1400">
              <a:solidFill>
                <a:srgbClr val="0070C0"/>
              </a:solidFill>
              <a:latin typeface="Century Gothic" pitchFamily="34" charset="0"/>
              <a:ea typeface="바탕" pitchFamily="18" charset="-127"/>
            </a:endParaRPr>
          </a:p>
        </p:txBody>
      </p:sp>
      <p:sp>
        <p:nvSpPr>
          <p:cNvPr id="22555" name="직사각형 15"/>
          <p:cNvSpPr>
            <a:spLocks noChangeArrowheads="1"/>
          </p:cNvSpPr>
          <p:nvPr/>
        </p:nvSpPr>
        <p:spPr bwMode="auto">
          <a:xfrm>
            <a:off x="1652588" y="5688236"/>
            <a:ext cx="6861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ko-KR" sz="1400" b="1">
                <a:solidFill>
                  <a:srgbClr val="558ED5"/>
                </a:solidFill>
                <a:latin typeface="Century Gothic" pitchFamily="34" charset="0"/>
                <a:ea typeface="바탕" pitchFamily="18" charset="-127"/>
              </a:rPr>
              <a:t>NCAR/ESSP    JAWF/MET-BROKER      NCAM/NWS    RCC      COLA </a:t>
            </a:r>
            <a:endParaRPr kumimoji="0" lang="ko-KR" altLang="en-US" sz="1400">
              <a:solidFill>
                <a:srgbClr val="558ED5"/>
              </a:solidFill>
              <a:latin typeface="Century Gothic" pitchFamily="34" charset="0"/>
              <a:ea typeface="바탕" pitchFamily="18" charset="-127"/>
            </a:endParaRPr>
          </a:p>
        </p:txBody>
      </p:sp>
      <p:sp>
        <p:nvSpPr>
          <p:cNvPr id="22556" name="직사각형 16"/>
          <p:cNvSpPr>
            <a:spLocks noChangeArrowheads="1"/>
          </p:cNvSpPr>
          <p:nvPr/>
        </p:nvSpPr>
        <p:spPr bwMode="auto">
          <a:xfrm>
            <a:off x="4389438" y="4880199"/>
            <a:ext cx="1249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ko-KR" sz="1400" b="1">
                <a:solidFill>
                  <a:srgbClr val="558ED5"/>
                </a:solidFill>
                <a:latin typeface="Century Gothic" pitchFamily="34" charset="0"/>
                <a:ea typeface="바탕" pitchFamily="18" charset="-127"/>
              </a:rPr>
              <a:t>NOAA/KMA</a:t>
            </a:r>
            <a:endParaRPr kumimoji="0" lang="ko-KR" altLang="en-US" sz="1400">
              <a:solidFill>
                <a:srgbClr val="558ED5"/>
              </a:solidFill>
              <a:latin typeface="Century Gothic" pitchFamily="34" charset="0"/>
              <a:ea typeface="바탕" pitchFamily="18" charset="-127"/>
            </a:endParaRPr>
          </a:p>
        </p:txBody>
      </p:sp>
      <p:sp>
        <p:nvSpPr>
          <p:cNvPr id="22557" name="직사각형 17"/>
          <p:cNvSpPr>
            <a:spLocks noChangeArrowheads="1"/>
          </p:cNvSpPr>
          <p:nvPr/>
        </p:nvSpPr>
        <p:spPr bwMode="auto">
          <a:xfrm>
            <a:off x="5610225" y="4869086"/>
            <a:ext cx="2903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ko-KR" sz="1400" b="1">
                <a:solidFill>
                  <a:srgbClr val="558ED5"/>
                </a:solidFill>
                <a:latin typeface="Century Gothic" pitchFamily="34" charset="0"/>
                <a:ea typeface="바탕" pitchFamily="18" charset="-127"/>
              </a:rPr>
              <a:t> DWD/UK     GPC-/RCC/APCC</a:t>
            </a:r>
            <a:endParaRPr kumimoji="0" lang="ko-KR" altLang="en-US" sz="1400">
              <a:solidFill>
                <a:srgbClr val="558ED5"/>
              </a:solidFill>
              <a:latin typeface="Century Gothic" pitchFamily="34" charset="0"/>
              <a:ea typeface="바탕" pitchFamily="18" charset="-127"/>
            </a:endParaRPr>
          </a:p>
        </p:txBody>
      </p:sp>
      <p:sp>
        <p:nvSpPr>
          <p:cNvPr id="22558" name="직사각형 18"/>
          <p:cNvSpPr>
            <a:spLocks noChangeArrowheads="1"/>
          </p:cNvSpPr>
          <p:nvPr/>
        </p:nvSpPr>
        <p:spPr bwMode="auto">
          <a:xfrm>
            <a:off x="1652588" y="5300886"/>
            <a:ext cx="7129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ko-KR" sz="1400" b="1">
                <a:latin typeface="Century Gothic" pitchFamily="34" charset="0"/>
                <a:ea typeface="바탕" pitchFamily="18" charset="-127"/>
              </a:rPr>
              <a:t>Climate services expected</a:t>
            </a:r>
          </a:p>
          <a:p>
            <a:r>
              <a:rPr kumimoji="0" lang="en-US" altLang="ko-KR" sz="1400" b="1">
                <a:solidFill>
                  <a:srgbClr val="0070C0"/>
                </a:solidFill>
                <a:latin typeface="Century Gothic" pitchFamily="34" charset="0"/>
                <a:ea typeface="바탕" pitchFamily="18" charset="-127"/>
              </a:rPr>
              <a:t>CC Scenario   Climate  Monitoring    Short R. Med R, Monthly, Seasonal, decadal</a:t>
            </a:r>
            <a:endParaRPr kumimoji="0" lang="ko-KR" altLang="en-US" sz="1400">
              <a:solidFill>
                <a:srgbClr val="0070C0"/>
              </a:solidFill>
              <a:latin typeface="Century Gothic" pitchFamily="34" charset="0"/>
              <a:ea typeface="바탕" pitchFamily="18" charset="-127"/>
            </a:endParaRPr>
          </a:p>
        </p:txBody>
      </p:sp>
      <p:cxnSp>
        <p:nvCxnSpPr>
          <p:cNvPr id="20" name="직선 연결선 19"/>
          <p:cNvCxnSpPr/>
          <p:nvPr/>
        </p:nvCxnSpPr>
        <p:spPr>
          <a:xfrm>
            <a:off x="1014413" y="2565624"/>
            <a:ext cx="72866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rot="5400000">
            <a:off x="1995487" y="2733899"/>
            <a:ext cx="339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직선 연결선 21"/>
          <p:cNvCxnSpPr/>
          <p:nvPr/>
        </p:nvCxnSpPr>
        <p:spPr>
          <a:xfrm rot="5400000">
            <a:off x="844550" y="2733899"/>
            <a:ext cx="339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직선 연결선 22"/>
          <p:cNvCxnSpPr/>
          <p:nvPr/>
        </p:nvCxnSpPr>
        <p:spPr>
          <a:xfrm rot="5400000">
            <a:off x="3003550" y="2733899"/>
            <a:ext cx="339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직선 연결선 23"/>
          <p:cNvCxnSpPr/>
          <p:nvPr/>
        </p:nvCxnSpPr>
        <p:spPr>
          <a:xfrm rot="5400000">
            <a:off x="4084637" y="2733899"/>
            <a:ext cx="3397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직선 연결선 24"/>
          <p:cNvCxnSpPr/>
          <p:nvPr/>
        </p:nvCxnSpPr>
        <p:spPr>
          <a:xfrm rot="5400000">
            <a:off x="5092700" y="2733899"/>
            <a:ext cx="339725" cy="0"/>
          </a:xfrm>
          <a:prstGeom prst="line">
            <a:avLst/>
          </a:prstGeom>
        </p:spPr>
        <p:style>
          <a:lnRef idx="1">
            <a:schemeClr val="accent1"/>
          </a:lnRef>
          <a:fillRef idx="0">
            <a:schemeClr val="accent1"/>
          </a:fillRef>
          <a:effectRef idx="0">
            <a:schemeClr val="accent1"/>
          </a:effectRef>
          <a:fontRef idx="minor">
            <a:schemeClr val="tx1"/>
          </a:fontRef>
        </p:style>
      </p:cxnSp>
      <p:sp>
        <p:nvSpPr>
          <p:cNvPr id="22565" name="직사각형 28"/>
          <p:cNvSpPr>
            <a:spLocks noChangeArrowheads="1"/>
          </p:cNvSpPr>
          <p:nvPr/>
        </p:nvSpPr>
        <p:spPr bwMode="auto">
          <a:xfrm>
            <a:off x="249238" y="5004024"/>
            <a:ext cx="1403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ko-KR" b="1" dirty="0">
                <a:solidFill>
                  <a:srgbClr val="C00000"/>
                </a:solidFill>
                <a:effectLst>
                  <a:outerShdw blurRad="38100" dist="38100" dir="2700000" algn="tl">
                    <a:srgbClr val="000000">
                      <a:alpha val="43137"/>
                    </a:srgbClr>
                  </a:outerShdw>
                </a:effectLst>
                <a:latin typeface="Century Gothic" pitchFamily="34" charset="0"/>
                <a:ea typeface="바탕" pitchFamily="18" charset="-127"/>
              </a:rPr>
              <a:t>Services</a:t>
            </a:r>
          </a:p>
          <a:p>
            <a:r>
              <a:rPr kumimoji="0" lang="en-US" altLang="ko-KR" b="1" dirty="0">
                <a:solidFill>
                  <a:srgbClr val="C00000"/>
                </a:solidFill>
                <a:effectLst>
                  <a:outerShdw blurRad="38100" dist="38100" dir="2700000" algn="tl">
                    <a:srgbClr val="000000">
                      <a:alpha val="43137"/>
                    </a:srgbClr>
                  </a:outerShdw>
                </a:effectLst>
                <a:latin typeface="Century Gothic" pitchFamily="34" charset="0"/>
                <a:ea typeface="바탕" pitchFamily="18" charset="-127"/>
              </a:rPr>
              <a:t>via WAMIS</a:t>
            </a:r>
            <a:endParaRPr kumimoji="0" lang="ko-KR" altLang="en-US" b="1" dirty="0">
              <a:solidFill>
                <a:srgbClr val="C00000"/>
              </a:solidFill>
              <a:effectLst>
                <a:outerShdw blurRad="38100" dist="38100" dir="2700000" algn="tl">
                  <a:srgbClr val="000000">
                    <a:alpha val="43137"/>
                  </a:srgbClr>
                </a:outerShdw>
              </a:effectLst>
              <a:latin typeface="Century Gothic" pitchFamily="34" charset="0"/>
              <a:ea typeface="바탕" pitchFamily="18" charset="-127"/>
            </a:endParaRPr>
          </a:p>
        </p:txBody>
      </p:sp>
      <p:sp>
        <p:nvSpPr>
          <p:cNvPr id="22566" name="직사각형 29"/>
          <p:cNvSpPr>
            <a:spLocks noChangeArrowheads="1"/>
          </p:cNvSpPr>
          <p:nvPr/>
        </p:nvSpPr>
        <p:spPr bwMode="auto">
          <a:xfrm>
            <a:off x="249238" y="3645124"/>
            <a:ext cx="14763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ko-KR" b="1">
                <a:solidFill>
                  <a:srgbClr val="7030A0"/>
                </a:solidFill>
                <a:latin typeface="Century Gothic" pitchFamily="34" charset="0"/>
                <a:ea typeface="바탕" pitchFamily="18" charset="-127"/>
              </a:rPr>
              <a:t>Monitoring</a:t>
            </a:r>
          </a:p>
          <a:p>
            <a:r>
              <a:rPr kumimoji="0" lang="en-US" altLang="ko-KR" b="1">
                <a:solidFill>
                  <a:srgbClr val="7030A0"/>
                </a:solidFill>
                <a:latin typeface="Century Gothic" pitchFamily="34" charset="0"/>
                <a:ea typeface="바탕" pitchFamily="18" charset="-127"/>
              </a:rPr>
              <a:t>with CAgM</a:t>
            </a:r>
            <a:endParaRPr kumimoji="0" lang="ko-KR" altLang="en-US" b="1">
              <a:solidFill>
                <a:srgbClr val="7030A0"/>
              </a:solidFill>
              <a:latin typeface="Century Gothic" pitchFamily="34" charset="0"/>
              <a:ea typeface="바탕" pitchFamily="18" charset="-127"/>
            </a:endParaRPr>
          </a:p>
        </p:txBody>
      </p:sp>
      <p:cxnSp>
        <p:nvCxnSpPr>
          <p:cNvPr id="31" name="직선 연결선 30"/>
          <p:cNvCxnSpPr/>
          <p:nvPr/>
        </p:nvCxnSpPr>
        <p:spPr>
          <a:xfrm rot="5400000">
            <a:off x="8112125" y="2733899"/>
            <a:ext cx="339725" cy="0"/>
          </a:xfrm>
          <a:prstGeom prst="line">
            <a:avLst/>
          </a:prstGeom>
        </p:spPr>
        <p:style>
          <a:lnRef idx="1">
            <a:schemeClr val="accent1"/>
          </a:lnRef>
          <a:fillRef idx="0">
            <a:schemeClr val="accent1"/>
          </a:fillRef>
          <a:effectRef idx="0">
            <a:schemeClr val="accent1"/>
          </a:effectRef>
          <a:fontRef idx="minor">
            <a:schemeClr val="tx1"/>
          </a:fontRef>
        </p:style>
      </p:cxnSp>
      <p:pic>
        <p:nvPicPr>
          <p:cNvPr id="22568" name="Picture 8" descr="WMO_UNsys_black_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350" y="416719"/>
            <a:ext cx="649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805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내용 개체 틀 3"/>
          <p:cNvGraphicFramePr>
            <a:graphicFrameLocks/>
          </p:cNvGraphicFramePr>
          <p:nvPr>
            <p:extLst>
              <p:ext uri="{D42A27DB-BD31-4B8C-83A1-F6EECF244321}">
                <p14:modId xmlns:p14="http://schemas.microsoft.com/office/powerpoint/2010/main" val="3477694281"/>
              </p:ext>
            </p:extLst>
          </p:nvPr>
        </p:nvGraphicFramePr>
        <p:xfrm>
          <a:off x="323528" y="2204864"/>
          <a:ext cx="5377327" cy="29215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627505" y="238420"/>
            <a:ext cx="8283540" cy="994172"/>
          </a:xfrm>
        </p:spPr>
        <p:txBody>
          <a:bodyPr>
            <a:normAutofit/>
          </a:bodyPr>
          <a:lstStyle/>
          <a:p>
            <a:r>
              <a:rPr lang="en-US" sz="2100" b="1" dirty="0">
                <a:solidFill>
                  <a:srgbClr val="151AF3"/>
                </a:solidFill>
                <a:latin typeface="Century Gothic" panose="020B0502020202020204" pitchFamily="34" charset="0"/>
              </a:rPr>
              <a:t>GFCS-CD/UIP/RMP) </a:t>
            </a:r>
            <a:br>
              <a:rPr lang="en-US" sz="2100" b="1" dirty="0">
                <a:solidFill>
                  <a:srgbClr val="151AF3"/>
                </a:solidFill>
                <a:latin typeface="Century Gothic" panose="020B0502020202020204" pitchFamily="34" charset="0"/>
              </a:rPr>
            </a:br>
            <a:r>
              <a:rPr lang="en-US" sz="3200" b="1" dirty="0">
                <a:solidFill>
                  <a:srgbClr val="002060"/>
                </a:solidFill>
                <a:latin typeface="Century Gothic" panose="020B0502020202020204" pitchFamily="34" charset="0"/>
              </a:rPr>
              <a:t>GIAM </a:t>
            </a:r>
            <a:r>
              <a:rPr lang="en-US" sz="3200" b="1" dirty="0" smtClean="0">
                <a:solidFill>
                  <a:srgbClr val="002060"/>
                </a:solidFill>
                <a:latin typeface="Century Gothic" panose="020B0502020202020204" pitchFamily="34" charset="0"/>
              </a:rPr>
              <a:t>Governance </a:t>
            </a:r>
            <a:r>
              <a:rPr lang="en-US" sz="2400" b="1" dirty="0" smtClean="0">
                <a:solidFill>
                  <a:srgbClr val="002060"/>
                </a:solidFill>
                <a:latin typeface="Century Gothic" panose="020B0502020202020204" pitchFamily="34" charset="0"/>
              </a:rPr>
              <a:t>for CD with </a:t>
            </a:r>
            <a:r>
              <a:rPr lang="en-US" sz="2400" b="1" dirty="0">
                <a:solidFill>
                  <a:srgbClr val="002060"/>
                </a:solidFill>
                <a:latin typeface="Century Gothic" panose="020B0502020202020204" pitchFamily="34" charset="0"/>
              </a:rPr>
              <a:t>GRIAM</a:t>
            </a:r>
            <a:endParaRPr lang="en-GB" sz="2000" i="1" dirty="0">
              <a:solidFill>
                <a:srgbClr val="002060"/>
              </a:solidFill>
              <a:latin typeface="Century Gothic" panose="020B0502020202020204" pitchFamily="34" charset="0"/>
            </a:endParaRPr>
          </a:p>
        </p:txBody>
      </p:sp>
      <p:graphicFrame>
        <p:nvGraphicFramePr>
          <p:cNvPr id="7" name="图示 1"/>
          <p:cNvGraphicFramePr/>
          <p:nvPr>
            <p:extLst>
              <p:ext uri="{D42A27DB-BD31-4B8C-83A1-F6EECF244321}">
                <p14:modId xmlns:p14="http://schemas.microsoft.com/office/powerpoint/2010/main" val="3989322280"/>
              </p:ext>
            </p:extLst>
          </p:nvPr>
        </p:nvGraphicFramePr>
        <p:xfrm>
          <a:off x="5823319" y="870293"/>
          <a:ext cx="3089909" cy="23823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Picture 1"/>
          <p:cNvPicPr>
            <a:picLocks noChangeAspect="1"/>
          </p:cNvPicPr>
          <p:nvPr/>
        </p:nvPicPr>
        <p:blipFill>
          <a:blip r:embed="rId12"/>
          <a:stretch>
            <a:fillRect/>
          </a:stretch>
        </p:blipFill>
        <p:spPr>
          <a:xfrm>
            <a:off x="6337670" y="3665655"/>
            <a:ext cx="2677886" cy="2269827"/>
          </a:xfrm>
          <a:prstGeom prst="rect">
            <a:avLst/>
          </a:prstGeom>
        </p:spPr>
      </p:pic>
      <p:sp>
        <p:nvSpPr>
          <p:cNvPr id="3" name="Left-Right Arrow 2"/>
          <p:cNvSpPr/>
          <p:nvPr/>
        </p:nvSpPr>
        <p:spPr>
          <a:xfrm>
            <a:off x="4574183" y="1451104"/>
            <a:ext cx="485777" cy="1827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latinLnBrk="0"/>
            <a:endParaRPr lang="en-GB" sz="1200" kern="0">
              <a:solidFill>
                <a:sysClr val="windowText" lastClr="000000"/>
              </a:solidFill>
            </a:endParaRPr>
          </a:p>
        </p:txBody>
      </p:sp>
      <p:sp>
        <p:nvSpPr>
          <p:cNvPr id="8" name="Rectangle 7"/>
          <p:cNvSpPr/>
          <p:nvPr/>
        </p:nvSpPr>
        <p:spPr>
          <a:xfrm>
            <a:off x="266378" y="5171058"/>
            <a:ext cx="4998484" cy="677108"/>
          </a:xfrm>
          <a:prstGeom prst="rect">
            <a:avLst/>
          </a:prstGeom>
        </p:spPr>
        <p:txBody>
          <a:bodyPr wrap="none">
            <a:spAutoFit/>
          </a:bodyPr>
          <a:lstStyle/>
          <a:p>
            <a:pPr defTabSz="685800" latinLnBrk="0"/>
            <a:r>
              <a:rPr lang="en-US" sz="1400" b="1" i="1" kern="0" dirty="0">
                <a:solidFill>
                  <a:srgbClr val="151AF3"/>
                </a:solidFill>
              </a:rPr>
              <a:t>GAMPP (in preparation for GCF)</a:t>
            </a:r>
          </a:p>
          <a:p>
            <a:pPr defTabSz="685800" latinLnBrk="0"/>
            <a:r>
              <a:rPr lang="en-US" sz="1200" b="1" i="1" kern="0" dirty="0">
                <a:solidFill>
                  <a:schemeClr val="accent1">
                    <a:lumMod val="75000"/>
                  </a:schemeClr>
                </a:solidFill>
              </a:rPr>
              <a:t>-Global Challenge Research : LCA Framework for Sustainability Assessment </a:t>
            </a:r>
          </a:p>
          <a:p>
            <a:pPr defTabSz="685800" latinLnBrk="0"/>
            <a:r>
              <a:rPr lang="en-US" sz="1200" b="1" i="1" kern="0" dirty="0">
                <a:solidFill>
                  <a:schemeClr val="accent1">
                    <a:lumMod val="75000"/>
                  </a:schemeClr>
                </a:solidFill>
              </a:rPr>
              <a:t>-ICT Sharable Platform for Operational S2S applications to </a:t>
            </a:r>
            <a:r>
              <a:rPr lang="en-US" sz="1200" b="1" i="1" kern="0" dirty="0" err="1">
                <a:solidFill>
                  <a:schemeClr val="accent1">
                    <a:lumMod val="75000"/>
                  </a:schemeClr>
                </a:solidFill>
              </a:rPr>
              <a:t>AgFS</a:t>
            </a:r>
            <a:endParaRPr lang="en-US" sz="1200" b="1" i="1" kern="0" dirty="0">
              <a:solidFill>
                <a:schemeClr val="accent1">
                  <a:lumMod val="75000"/>
                </a:schemeClr>
              </a:solidFill>
            </a:endParaRPr>
          </a:p>
        </p:txBody>
      </p:sp>
    </p:spTree>
    <p:extLst>
      <p:ext uri="{BB962C8B-B14F-4D97-AF65-F5344CB8AC3E}">
        <p14:creationId xmlns:p14="http://schemas.microsoft.com/office/powerpoint/2010/main" val="1957521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32656"/>
            <a:ext cx="7886700" cy="1364717"/>
          </a:xfrm>
        </p:spPr>
        <p:txBody>
          <a:bodyPr>
            <a:normAutofit/>
          </a:bodyPr>
          <a:lstStyle/>
          <a:p>
            <a:r>
              <a:rPr lang="en-US" sz="3200" b="1" dirty="0">
                <a:solidFill>
                  <a:srgbClr val="002060"/>
                </a:solidFill>
                <a:latin typeface="Century Gothic" panose="020B0502020202020204" pitchFamily="34" charset="0"/>
              </a:rPr>
              <a:t>Matrix of R-based framework  </a:t>
            </a:r>
            <a:r>
              <a:rPr lang="en-US" sz="3600" b="1" dirty="0" smtClean="0">
                <a:solidFill>
                  <a:srgbClr val="002060"/>
                </a:solidFill>
                <a:latin typeface="Century Gothic" panose="020B0502020202020204" pitchFamily="34" charset="0"/>
              </a:rPr>
              <a:t/>
            </a:r>
            <a:br>
              <a:rPr lang="en-US" sz="3600" b="1" dirty="0" smtClean="0">
                <a:solidFill>
                  <a:srgbClr val="002060"/>
                </a:solidFill>
                <a:latin typeface="Century Gothic" panose="020B0502020202020204" pitchFamily="34" charset="0"/>
              </a:rPr>
            </a:br>
            <a:r>
              <a:rPr lang="en-US" sz="2100" b="1" dirty="0" smtClean="0">
                <a:solidFill>
                  <a:srgbClr val="002060"/>
                </a:solidFill>
                <a:latin typeface="Century Gothic" panose="020B0502020202020204" pitchFamily="34" charset="0"/>
              </a:rPr>
              <a:t>from </a:t>
            </a:r>
            <a:r>
              <a:rPr lang="en-US" sz="2100" b="1" dirty="0" err="1">
                <a:solidFill>
                  <a:srgbClr val="002060"/>
                </a:solidFill>
                <a:latin typeface="Century Gothic" panose="020B0502020202020204" pitchFamily="34" charset="0"/>
              </a:rPr>
              <a:t>CAgM</a:t>
            </a:r>
            <a:r>
              <a:rPr lang="en-US" sz="2100" b="1" dirty="0">
                <a:solidFill>
                  <a:srgbClr val="002060"/>
                </a:solidFill>
                <a:latin typeface="Century Gothic" panose="020B0502020202020204" pitchFamily="34" charset="0"/>
              </a:rPr>
              <a:t> perspectives</a:t>
            </a:r>
            <a:endParaRPr lang="en-GB" sz="2100" b="1" dirty="0">
              <a:solidFill>
                <a:srgbClr val="002060"/>
              </a:solidFill>
              <a:latin typeface="Century Gothic" panose="020B0502020202020204" pitchFamily="34" charset="0"/>
            </a:endParaRPr>
          </a:p>
        </p:txBody>
      </p:sp>
      <p:graphicFrame>
        <p:nvGraphicFramePr>
          <p:cNvPr id="4" name="Content Placeholder 3"/>
          <p:cNvGraphicFramePr>
            <a:graphicFrameLocks noGrp="1"/>
          </p:cNvGraphicFramePr>
          <p:nvPr>
            <p:ph idx="1"/>
            <p:extLst/>
          </p:nvPr>
        </p:nvGraphicFramePr>
        <p:xfrm>
          <a:off x="628650" y="1743037"/>
          <a:ext cx="7886700" cy="3570687"/>
        </p:xfrm>
        <a:graphic>
          <a:graphicData uri="http://schemas.openxmlformats.org/drawingml/2006/table">
            <a:tbl>
              <a:tblPr firstRow="1" bandRow="1">
                <a:tableStyleId>{5C22544A-7EE6-4342-B048-85BDC9FD1C3A}</a:tableStyleId>
              </a:tblPr>
              <a:tblGrid>
                <a:gridCol w="984198">
                  <a:extLst>
                    <a:ext uri="{9D8B030D-6E8A-4147-A177-3AD203B41FA5}">
                      <a16:colId xmlns:a16="http://schemas.microsoft.com/office/drawing/2014/main" val="1919708671"/>
                    </a:ext>
                  </a:extLst>
                </a:gridCol>
                <a:gridCol w="984198">
                  <a:extLst>
                    <a:ext uri="{9D8B030D-6E8A-4147-A177-3AD203B41FA5}">
                      <a16:colId xmlns:a16="http://schemas.microsoft.com/office/drawing/2014/main" val="361050912"/>
                    </a:ext>
                  </a:extLst>
                </a:gridCol>
                <a:gridCol w="1974954">
                  <a:extLst>
                    <a:ext uri="{9D8B030D-6E8A-4147-A177-3AD203B41FA5}">
                      <a16:colId xmlns:a16="http://schemas.microsoft.com/office/drawing/2014/main" val="4026464716"/>
                    </a:ext>
                  </a:extLst>
                </a:gridCol>
                <a:gridCol w="1971675">
                  <a:extLst>
                    <a:ext uri="{9D8B030D-6E8A-4147-A177-3AD203B41FA5}">
                      <a16:colId xmlns:a16="http://schemas.microsoft.com/office/drawing/2014/main" val="1467729390"/>
                    </a:ext>
                  </a:extLst>
                </a:gridCol>
                <a:gridCol w="1971675">
                  <a:extLst>
                    <a:ext uri="{9D8B030D-6E8A-4147-A177-3AD203B41FA5}">
                      <a16:colId xmlns:a16="http://schemas.microsoft.com/office/drawing/2014/main" val="754991473"/>
                    </a:ext>
                  </a:extLst>
                </a:gridCol>
              </a:tblGrid>
              <a:tr h="278130">
                <a:tc>
                  <a:txBody>
                    <a:bodyPr/>
                    <a:lstStyle/>
                    <a:p>
                      <a:r>
                        <a:rPr lang="en-US" sz="1000" dirty="0" smtClean="0"/>
                        <a:t>GFCS</a:t>
                      </a:r>
                      <a:endParaRPr lang="en-GB" sz="1000" dirty="0"/>
                    </a:p>
                  </a:txBody>
                  <a:tcPr marL="68580" marR="68580" marT="34290" marB="34290"/>
                </a:tc>
                <a:tc>
                  <a:txBody>
                    <a:bodyPr/>
                    <a:lstStyle/>
                    <a:p>
                      <a:r>
                        <a:rPr lang="en-US" sz="1000" dirty="0" err="1" smtClean="0"/>
                        <a:t>CAgM</a:t>
                      </a:r>
                      <a:endParaRPr lang="en-GB" sz="1000" dirty="0"/>
                    </a:p>
                  </a:txBody>
                  <a:tcPr marL="68580" marR="68580" marT="34290" marB="34290">
                    <a:solidFill>
                      <a:schemeClr val="accent6">
                        <a:lumMod val="60000"/>
                        <a:lumOff val="4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Requirements</a:t>
                      </a:r>
                      <a:endParaRPr lang="en-GB" sz="1000" dirty="0" smtClean="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Objectives</a:t>
                      </a:r>
                      <a:r>
                        <a:rPr lang="en-GB" sz="1000" dirty="0" smtClean="0"/>
                        <a:t>/Input</a:t>
                      </a:r>
                    </a:p>
                  </a:txBody>
                  <a:tcPr marL="68580" marR="68580" marT="34290" marB="34290">
                    <a:solidFill>
                      <a:schemeClr val="accent4">
                        <a:lumMod val="75000"/>
                      </a:schemeClr>
                    </a:solidFill>
                  </a:tcPr>
                </a:tc>
                <a:tc>
                  <a:txBody>
                    <a:bodyPr/>
                    <a:lstStyle/>
                    <a:p>
                      <a:r>
                        <a:rPr lang="en-US" sz="1000" dirty="0" smtClean="0"/>
                        <a:t>Activities/Deliverables</a:t>
                      </a:r>
                      <a:endParaRPr lang="en-GB" sz="1000" dirty="0"/>
                    </a:p>
                  </a:txBody>
                  <a:tcPr marL="68580" marR="68580" marT="34290" marB="34290">
                    <a:solidFill>
                      <a:schemeClr val="accent6">
                        <a:lumMod val="75000"/>
                      </a:schemeClr>
                    </a:solidFill>
                  </a:tcPr>
                </a:tc>
                <a:extLst>
                  <a:ext uri="{0D108BD9-81ED-4DB2-BD59-A6C34878D82A}">
                    <a16:rowId xmlns:a16="http://schemas.microsoft.com/office/drawing/2014/main" val="4076997373"/>
                  </a:ext>
                </a:extLst>
              </a:tr>
              <a:tr h="278130">
                <a:tc>
                  <a:txBody>
                    <a:bodyPr/>
                    <a:lstStyle/>
                    <a:p>
                      <a:r>
                        <a:rPr lang="en-US" sz="1000" b="1" dirty="0" smtClean="0"/>
                        <a:t>OBS</a:t>
                      </a:r>
                      <a:endParaRPr lang="en-GB" sz="1000" b="1" dirty="0"/>
                    </a:p>
                  </a:txBody>
                  <a:tcPr marL="68580" marR="68580" marT="34290" marB="34290"/>
                </a:tc>
                <a:tc>
                  <a:txBody>
                    <a:bodyPr/>
                    <a:lstStyle/>
                    <a:p>
                      <a:endParaRPr lang="en-GB" sz="1000" dirty="0"/>
                    </a:p>
                  </a:txBody>
                  <a:tcPr marL="68580" marR="68580" marT="34290" marB="34290">
                    <a:solidFill>
                      <a:schemeClr val="accent6">
                        <a:lumMod val="20000"/>
                        <a:lumOff val="80000"/>
                      </a:schemeClr>
                    </a:solidFill>
                  </a:tcPr>
                </a:tc>
                <a:tc>
                  <a:txBody>
                    <a:bodyPr/>
                    <a:lstStyle/>
                    <a:p>
                      <a:r>
                        <a:rPr lang="en-US" sz="1000" dirty="0" smtClean="0"/>
                        <a:t>Ground truth/in-situ</a:t>
                      </a:r>
                      <a:endParaRPr lang="en-GB" sz="1000" dirty="0"/>
                    </a:p>
                  </a:txBody>
                  <a:tcPr marL="68580" marR="68580" marT="34290" marB="34290"/>
                </a:tc>
                <a:tc>
                  <a:txBody>
                    <a:bodyPr/>
                    <a:lstStyle/>
                    <a:p>
                      <a:r>
                        <a:rPr lang="en-US" sz="1000" b="1" dirty="0" smtClean="0">
                          <a:solidFill>
                            <a:schemeClr val="accent6">
                              <a:lumMod val="75000"/>
                            </a:schemeClr>
                          </a:solidFill>
                        </a:rPr>
                        <a:t>Exp.Pj1– joint projects</a:t>
                      </a:r>
                      <a:endParaRPr lang="en-GB" sz="1000" b="1" dirty="0">
                        <a:solidFill>
                          <a:schemeClr val="accent6">
                            <a:lumMod val="75000"/>
                          </a:schemeClr>
                        </a:solidFill>
                      </a:endParaRPr>
                    </a:p>
                  </a:txBody>
                  <a:tcPr marL="68580" marR="68580" marT="34290" marB="34290">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accent1">
                              <a:lumMod val="75000"/>
                            </a:schemeClr>
                          </a:solidFill>
                        </a:rPr>
                        <a:t>GEOSS/GAPON/SMDP</a:t>
                      </a:r>
                      <a:endParaRPr lang="en-GB" sz="1000" b="1" dirty="0" smtClean="0">
                        <a:solidFill>
                          <a:schemeClr val="accent1">
                            <a:lumMod val="75000"/>
                          </a:schemeClr>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1695369880"/>
                  </a:ext>
                </a:extLst>
              </a:tr>
              <a:tr h="278130">
                <a:tc>
                  <a:txBody>
                    <a:bodyPr/>
                    <a:lstStyle/>
                    <a:p>
                      <a:endParaRPr lang="en-GB" sz="1000" b="1" dirty="0"/>
                    </a:p>
                  </a:txBody>
                  <a:tcPr marL="68580" marR="68580" marT="34290" marB="34290"/>
                </a:tc>
                <a:tc>
                  <a:txBody>
                    <a:bodyPr/>
                    <a:lstStyle/>
                    <a:p>
                      <a:r>
                        <a:rPr lang="en-US" sz="1000" b="1" dirty="0" smtClean="0">
                          <a:solidFill>
                            <a:srgbClr val="7030A0"/>
                          </a:solidFill>
                        </a:rPr>
                        <a:t>GAMOS</a:t>
                      </a:r>
                      <a:endParaRPr lang="en-GB" sz="1000" b="1" dirty="0">
                        <a:solidFill>
                          <a:srgbClr val="7030A0"/>
                        </a:solidFill>
                      </a:endParaRPr>
                    </a:p>
                  </a:txBody>
                  <a:tcPr marL="68580" marR="68580" marT="34290" marB="34290">
                    <a:solidFill>
                      <a:schemeClr val="accent6">
                        <a:lumMod val="20000"/>
                        <a:lumOff val="80000"/>
                      </a:schemeClr>
                    </a:solidFill>
                  </a:tcPr>
                </a:tc>
                <a:tc>
                  <a:txBody>
                    <a:bodyPr/>
                    <a:lstStyle/>
                    <a:p>
                      <a:r>
                        <a:rPr lang="en-US" sz="1000" dirty="0" smtClean="0">
                          <a:solidFill>
                            <a:srgbClr val="7030A0"/>
                          </a:solidFill>
                        </a:rPr>
                        <a:t>Outlook/flux/phenology</a:t>
                      </a:r>
                      <a:endParaRPr lang="en-GB" sz="1000" dirty="0">
                        <a:solidFill>
                          <a:srgbClr val="7030A0"/>
                        </a:solidFill>
                      </a:endParaRPr>
                    </a:p>
                  </a:txBody>
                  <a:tcPr marL="68580" marR="68580" marT="34290" marB="34290"/>
                </a:tc>
                <a:tc>
                  <a:txBody>
                    <a:bodyPr/>
                    <a:lstStyle/>
                    <a:p>
                      <a:r>
                        <a:rPr lang="en-US" sz="1000" dirty="0" smtClean="0"/>
                        <a:t>O1-AI-5) </a:t>
                      </a:r>
                      <a:r>
                        <a:rPr lang="en-US" sz="1000" dirty="0" err="1" smtClean="0"/>
                        <a:t>Tr</a:t>
                      </a:r>
                      <a:r>
                        <a:rPr lang="en-US" sz="1000" dirty="0" smtClean="0"/>
                        <a:t>, O2-AI-6) Tw</a:t>
                      </a:r>
                      <a:endParaRPr lang="en-GB" sz="1000" dirty="0"/>
                    </a:p>
                  </a:txBody>
                  <a:tcPr marL="68580" marR="68580" marT="34290" marB="34290">
                    <a:solidFill>
                      <a:schemeClr val="accent4">
                        <a:lumMod val="20000"/>
                        <a:lumOff val="80000"/>
                      </a:schemeClr>
                    </a:solidFill>
                  </a:tcPr>
                </a:tc>
                <a:tc>
                  <a:txBody>
                    <a:bodyPr/>
                    <a:lstStyle/>
                    <a:p>
                      <a:r>
                        <a:rPr lang="en-US" sz="1000" dirty="0" smtClean="0">
                          <a:solidFill>
                            <a:srgbClr val="7030A0"/>
                          </a:solidFill>
                        </a:rPr>
                        <a:t>S2S/RS based Outlook Sys</a:t>
                      </a:r>
                      <a:endParaRPr lang="en-GB" sz="1000" dirty="0">
                        <a:solidFill>
                          <a:srgbClr val="7030A0"/>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2752166076"/>
                  </a:ext>
                </a:extLst>
              </a:tr>
              <a:tr h="278130">
                <a:tc>
                  <a:txBody>
                    <a:bodyPr/>
                    <a:lstStyle/>
                    <a:p>
                      <a:r>
                        <a:rPr lang="en-US" sz="1000" b="1" dirty="0" smtClean="0"/>
                        <a:t>RMP</a:t>
                      </a:r>
                      <a:endParaRPr lang="en-GB" sz="1000" b="1" dirty="0"/>
                    </a:p>
                  </a:txBody>
                  <a:tcPr marL="68580" marR="68580" marT="34290" marB="34290"/>
                </a:tc>
                <a:tc>
                  <a:txBody>
                    <a:bodyPr/>
                    <a:lstStyle/>
                    <a:p>
                      <a:endParaRPr lang="en-GB" sz="1000" b="1" dirty="0">
                        <a:solidFill>
                          <a:srgbClr val="7030A0"/>
                        </a:solidFill>
                      </a:endParaRPr>
                    </a:p>
                  </a:txBody>
                  <a:tcPr marL="68580" marR="68580" marT="34290" marB="34290">
                    <a:solidFill>
                      <a:schemeClr val="accent6">
                        <a:lumMod val="20000"/>
                        <a:lumOff val="80000"/>
                      </a:schemeClr>
                    </a:solidFill>
                  </a:tcPr>
                </a:tc>
                <a:tc>
                  <a:txBody>
                    <a:bodyPr/>
                    <a:lstStyle/>
                    <a:p>
                      <a:r>
                        <a:rPr lang="en-US" sz="1000" dirty="0" err="1" smtClean="0"/>
                        <a:t>Mitig</a:t>
                      </a:r>
                      <a:r>
                        <a:rPr lang="en-US" sz="1000" dirty="0" smtClean="0"/>
                        <a:t>/Adapt/Sustain.</a:t>
                      </a:r>
                      <a:endParaRPr lang="en-GB" sz="1000" dirty="0"/>
                    </a:p>
                  </a:txBody>
                  <a:tcPr marL="68580" marR="68580" marT="34290" marB="34290"/>
                </a:tc>
                <a:tc>
                  <a:txBody>
                    <a:bodyPr/>
                    <a:lstStyle/>
                    <a:p>
                      <a:r>
                        <a:rPr lang="en-US" sz="1000" b="1" dirty="0" smtClean="0">
                          <a:solidFill>
                            <a:schemeClr val="accent6">
                              <a:lumMod val="75000"/>
                            </a:schemeClr>
                          </a:solidFill>
                        </a:rPr>
                        <a:t>Exp.Pj2–Global Challenge</a:t>
                      </a:r>
                      <a:endParaRPr lang="en-GB" sz="1000" b="1" dirty="0">
                        <a:solidFill>
                          <a:schemeClr val="accent6">
                            <a:lumMod val="75000"/>
                          </a:schemeClr>
                        </a:solidFill>
                      </a:endParaRPr>
                    </a:p>
                  </a:txBody>
                  <a:tcPr marL="68580" marR="68580" marT="34290" marB="34290">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accent1">
                              <a:lumMod val="75000"/>
                            </a:schemeClr>
                          </a:solidFill>
                        </a:rPr>
                        <a:t>S2S/Downscaling</a:t>
                      </a:r>
                      <a:endParaRPr lang="en-GB" sz="1000" b="1" dirty="0" smtClean="0">
                        <a:solidFill>
                          <a:schemeClr val="accent1">
                            <a:lumMod val="75000"/>
                          </a:schemeClr>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3933333674"/>
                  </a:ext>
                </a:extLst>
              </a:tr>
              <a:tr h="278130">
                <a:tc>
                  <a:txBody>
                    <a:bodyPr/>
                    <a:lstStyle/>
                    <a:p>
                      <a:endParaRPr lang="en-GB" sz="1000" b="1" dirty="0"/>
                    </a:p>
                  </a:txBody>
                  <a:tcPr marL="68580" marR="68580" marT="34290" marB="34290"/>
                </a:tc>
                <a:tc>
                  <a:txBody>
                    <a:bodyPr/>
                    <a:lstStyle/>
                    <a:p>
                      <a:r>
                        <a:rPr lang="en-US" sz="1000" b="1" dirty="0" smtClean="0">
                          <a:solidFill>
                            <a:srgbClr val="7030A0"/>
                          </a:solidFill>
                        </a:rPr>
                        <a:t>GAMPP</a:t>
                      </a:r>
                      <a:endParaRPr lang="en-GB" sz="1000" b="1" dirty="0">
                        <a:solidFill>
                          <a:srgbClr val="7030A0"/>
                        </a:solidFill>
                      </a:endParaRPr>
                    </a:p>
                  </a:txBody>
                  <a:tcPr marL="68580" marR="68580" marT="34290" marB="34290">
                    <a:solidFill>
                      <a:schemeClr val="accent6">
                        <a:lumMod val="20000"/>
                        <a:lumOff val="80000"/>
                      </a:schemeClr>
                    </a:solidFill>
                  </a:tcPr>
                </a:tc>
                <a:tc>
                  <a:txBody>
                    <a:bodyPr/>
                    <a:lstStyle/>
                    <a:p>
                      <a:r>
                        <a:rPr lang="en-US" sz="1000" dirty="0" smtClean="0">
                          <a:solidFill>
                            <a:srgbClr val="7030A0"/>
                          </a:solidFill>
                        </a:rPr>
                        <a:t>Global challenge research</a:t>
                      </a:r>
                      <a:endParaRPr lang="en-GB" sz="1000" dirty="0">
                        <a:solidFill>
                          <a:srgbClr val="7030A0"/>
                        </a:solidFill>
                      </a:endParaRPr>
                    </a:p>
                  </a:txBody>
                  <a:tcPr marL="68580" marR="68580" marT="34290" marB="34290"/>
                </a:tc>
                <a:tc>
                  <a:txBody>
                    <a:bodyPr/>
                    <a:lstStyle/>
                    <a:p>
                      <a:r>
                        <a:rPr lang="en-US" sz="1000" dirty="0" smtClean="0"/>
                        <a:t>O2-AI-5) Re, O4-AI-1) Pc</a:t>
                      </a:r>
                      <a:endParaRPr lang="en-GB" sz="1000" dirty="0"/>
                    </a:p>
                  </a:txBody>
                  <a:tcPr marL="68580" marR="68580" marT="34290" marB="34290">
                    <a:solidFill>
                      <a:schemeClr val="accent4">
                        <a:lumMod val="20000"/>
                        <a:lumOff val="80000"/>
                      </a:schemeClr>
                    </a:solidFill>
                  </a:tcPr>
                </a:tc>
                <a:tc>
                  <a:txBody>
                    <a:bodyPr/>
                    <a:lstStyle/>
                    <a:p>
                      <a:r>
                        <a:rPr lang="en-US" sz="1000" dirty="0" smtClean="0">
                          <a:solidFill>
                            <a:srgbClr val="7030A0"/>
                          </a:solidFill>
                        </a:rPr>
                        <a:t>NWP</a:t>
                      </a:r>
                      <a:r>
                        <a:rPr lang="en-US" sz="1000" baseline="0" dirty="0" smtClean="0">
                          <a:solidFill>
                            <a:srgbClr val="7030A0"/>
                          </a:solidFill>
                        </a:rPr>
                        <a:t> based </a:t>
                      </a:r>
                      <a:r>
                        <a:rPr lang="en-US" sz="1000" dirty="0" smtClean="0">
                          <a:solidFill>
                            <a:srgbClr val="7030A0"/>
                          </a:solidFill>
                        </a:rPr>
                        <a:t>LCA tool</a:t>
                      </a:r>
                      <a:endParaRPr lang="en-GB" sz="1000" dirty="0">
                        <a:solidFill>
                          <a:srgbClr val="7030A0"/>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621250969"/>
                  </a:ext>
                </a:extLst>
              </a:tr>
              <a:tr h="278130">
                <a:tc>
                  <a:txBody>
                    <a:bodyPr/>
                    <a:lstStyle/>
                    <a:p>
                      <a:r>
                        <a:rPr lang="en-US" sz="1000" b="1" dirty="0" smtClean="0"/>
                        <a:t>CSIS</a:t>
                      </a:r>
                      <a:endParaRPr lang="en-GB" sz="1000" b="1" dirty="0"/>
                    </a:p>
                  </a:txBody>
                  <a:tcPr marL="68580" marR="68580" marT="34290" marB="34290"/>
                </a:tc>
                <a:tc>
                  <a:txBody>
                    <a:bodyPr/>
                    <a:lstStyle/>
                    <a:p>
                      <a:endParaRPr lang="en-GB" sz="1000" b="1" dirty="0">
                        <a:solidFill>
                          <a:srgbClr val="7030A0"/>
                        </a:solidFill>
                      </a:endParaRPr>
                    </a:p>
                  </a:txBody>
                  <a:tcPr marL="68580" marR="68580" marT="34290" marB="34290">
                    <a:solidFill>
                      <a:schemeClr val="accent6">
                        <a:lumMod val="20000"/>
                        <a:lumOff val="80000"/>
                      </a:schemeClr>
                    </a:solidFill>
                  </a:tcPr>
                </a:tc>
                <a:tc>
                  <a:txBody>
                    <a:bodyPr/>
                    <a:lstStyle/>
                    <a:p>
                      <a:r>
                        <a:rPr lang="en-US" sz="1000" dirty="0" smtClean="0"/>
                        <a:t>Service platform</a:t>
                      </a:r>
                      <a:endParaRPr lang="en-GB" sz="1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accent6">
                              <a:lumMod val="75000"/>
                            </a:schemeClr>
                          </a:solidFill>
                        </a:rPr>
                        <a:t>Exp.Pj3-ICT platform</a:t>
                      </a:r>
                      <a:endParaRPr lang="en-GB" sz="1000" b="1" dirty="0" smtClean="0">
                        <a:solidFill>
                          <a:schemeClr val="accent6">
                            <a:lumMod val="75000"/>
                          </a:schemeClr>
                        </a:solidFill>
                      </a:endParaRPr>
                    </a:p>
                  </a:txBody>
                  <a:tcPr marL="68580" marR="68580" marT="34290" marB="34290">
                    <a:solidFill>
                      <a:schemeClr val="accent4">
                        <a:lumMod val="20000"/>
                        <a:lumOff val="80000"/>
                      </a:schemeClr>
                    </a:solidFill>
                  </a:tcPr>
                </a:tc>
                <a:tc>
                  <a:txBody>
                    <a:bodyPr/>
                    <a:lstStyle/>
                    <a:p>
                      <a:r>
                        <a:rPr lang="en-US" sz="1000" b="1" dirty="0" smtClean="0">
                          <a:solidFill>
                            <a:srgbClr val="FF0000"/>
                          </a:solidFill>
                        </a:rPr>
                        <a:t>Cloud/</a:t>
                      </a:r>
                      <a:r>
                        <a:rPr lang="en-US" sz="1000" b="1" dirty="0" err="1" smtClean="0">
                          <a:solidFill>
                            <a:srgbClr val="FF0000"/>
                          </a:solidFill>
                        </a:rPr>
                        <a:t>ScienceDMZ</a:t>
                      </a:r>
                      <a:endParaRPr lang="en-GB" sz="1000" b="1" dirty="0">
                        <a:solidFill>
                          <a:srgbClr val="FF0000"/>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2740781082"/>
                  </a:ext>
                </a:extLst>
              </a:tr>
              <a:tr h="278130">
                <a:tc>
                  <a:txBody>
                    <a:bodyPr/>
                    <a:lstStyle/>
                    <a:p>
                      <a:endParaRPr lang="en-GB" sz="1000" b="1" dirty="0"/>
                    </a:p>
                  </a:txBody>
                  <a:tcPr marL="68580" marR="68580" marT="34290" marB="34290"/>
                </a:tc>
                <a:tc>
                  <a:txBody>
                    <a:bodyPr/>
                    <a:lstStyle/>
                    <a:p>
                      <a:r>
                        <a:rPr lang="en-US" sz="1000" b="1" dirty="0" smtClean="0">
                          <a:solidFill>
                            <a:srgbClr val="7030A0"/>
                          </a:solidFill>
                        </a:rPr>
                        <a:t>WAMIS II</a:t>
                      </a:r>
                      <a:endParaRPr lang="en-GB" sz="1000" b="1" dirty="0">
                        <a:solidFill>
                          <a:srgbClr val="7030A0"/>
                        </a:solidFill>
                      </a:endParaRPr>
                    </a:p>
                  </a:txBody>
                  <a:tcPr marL="68580" marR="68580" marT="34290" marB="34290">
                    <a:solidFill>
                      <a:schemeClr val="accent6">
                        <a:lumMod val="20000"/>
                        <a:lumOff val="80000"/>
                      </a:schemeClr>
                    </a:solidFill>
                  </a:tcPr>
                </a:tc>
                <a:tc>
                  <a:txBody>
                    <a:bodyPr/>
                    <a:lstStyle/>
                    <a:p>
                      <a:r>
                        <a:rPr lang="en-US" sz="1000" dirty="0" smtClean="0">
                          <a:solidFill>
                            <a:srgbClr val="7030A0"/>
                          </a:solidFill>
                        </a:rPr>
                        <a:t>On-line, ICT infra, tools</a:t>
                      </a:r>
                      <a:endParaRPr lang="en-GB" sz="1000" dirty="0">
                        <a:solidFill>
                          <a:srgbClr val="7030A0"/>
                        </a:solidFill>
                      </a:endParaRPr>
                    </a:p>
                  </a:txBody>
                  <a:tcPr marL="68580" marR="68580" marT="34290" marB="34290"/>
                </a:tc>
                <a:tc>
                  <a:txBody>
                    <a:bodyPr/>
                    <a:lstStyle/>
                    <a:p>
                      <a:r>
                        <a:rPr lang="en-US" sz="1000" dirty="0" smtClean="0"/>
                        <a:t>O3-AI-2)</a:t>
                      </a:r>
                      <a:r>
                        <a:rPr lang="en-US" sz="1000" baseline="0" dirty="0" smtClean="0"/>
                        <a:t> </a:t>
                      </a:r>
                      <a:r>
                        <a:rPr lang="en-US" sz="1000" baseline="0" dirty="0" err="1" smtClean="0"/>
                        <a:t>Sv</a:t>
                      </a:r>
                      <a:r>
                        <a:rPr lang="en-US" sz="1000" baseline="0" dirty="0" smtClean="0"/>
                        <a:t>, O2-AI-2) Pf</a:t>
                      </a:r>
                      <a:endParaRPr lang="en-GB" sz="1000" dirty="0"/>
                    </a:p>
                  </a:txBody>
                  <a:tcPr marL="68580" marR="68580" marT="34290" marB="34290">
                    <a:solidFill>
                      <a:schemeClr val="accent4">
                        <a:lumMod val="20000"/>
                        <a:lumOff val="80000"/>
                      </a:schemeClr>
                    </a:solidFill>
                  </a:tcPr>
                </a:tc>
                <a:tc>
                  <a:txBody>
                    <a:bodyPr/>
                    <a:lstStyle/>
                    <a:p>
                      <a:r>
                        <a:rPr lang="en-US" sz="1000" dirty="0" smtClean="0">
                          <a:solidFill>
                            <a:srgbClr val="7030A0"/>
                          </a:solidFill>
                        </a:rPr>
                        <a:t>Sharable ICT platform</a:t>
                      </a:r>
                      <a:endParaRPr lang="en-GB" sz="1000" dirty="0">
                        <a:solidFill>
                          <a:srgbClr val="7030A0"/>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3990831942"/>
                  </a:ext>
                </a:extLst>
              </a:tr>
              <a:tr h="222885">
                <a:tc>
                  <a:txBody>
                    <a:bodyPr/>
                    <a:lstStyle/>
                    <a:p>
                      <a:r>
                        <a:rPr lang="en-US" sz="1000" b="1" dirty="0" smtClean="0"/>
                        <a:t>UIP</a:t>
                      </a:r>
                      <a:endParaRPr lang="en-GB" sz="1000" b="1" dirty="0"/>
                    </a:p>
                  </a:txBody>
                  <a:tcPr marL="68580" marR="68580" marT="34290" marB="34290"/>
                </a:tc>
                <a:tc>
                  <a:txBody>
                    <a:bodyPr/>
                    <a:lstStyle/>
                    <a:p>
                      <a:endParaRPr lang="en-GB" sz="1000" b="1" dirty="0">
                        <a:solidFill>
                          <a:srgbClr val="7030A0"/>
                        </a:solidFill>
                      </a:endParaRPr>
                    </a:p>
                  </a:txBody>
                  <a:tcPr marL="68580" marR="68580" marT="34290" marB="34290">
                    <a:solidFill>
                      <a:schemeClr val="accent6">
                        <a:lumMod val="20000"/>
                        <a:lumOff val="80000"/>
                      </a:schemeClr>
                    </a:solidFill>
                  </a:tcPr>
                </a:tc>
                <a:tc>
                  <a:txBody>
                    <a:bodyPr/>
                    <a:lstStyle/>
                    <a:p>
                      <a:r>
                        <a:rPr lang="en-US" sz="1000" dirty="0" smtClean="0"/>
                        <a:t>Off-line interfaces</a:t>
                      </a:r>
                      <a:endParaRPr lang="en-GB" sz="1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accent6">
                              <a:lumMod val="75000"/>
                            </a:schemeClr>
                          </a:solidFill>
                        </a:rPr>
                        <a:t>Exp.Pj4-Global</a:t>
                      </a:r>
                      <a:r>
                        <a:rPr lang="en-US" sz="1000" b="1" baseline="0" dirty="0" smtClean="0">
                          <a:solidFill>
                            <a:schemeClr val="accent6">
                              <a:lumMod val="75000"/>
                            </a:schemeClr>
                          </a:solidFill>
                        </a:rPr>
                        <a:t> Soc. </a:t>
                      </a:r>
                      <a:r>
                        <a:rPr lang="en-US" sz="1000" b="1" baseline="0" dirty="0" err="1" smtClean="0">
                          <a:solidFill>
                            <a:schemeClr val="accent6">
                              <a:lumMod val="75000"/>
                            </a:schemeClr>
                          </a:solidFill>
                        </a:rPr>
                        <a:t>Mtng</a:t>
                      </a:r>
                      <a:endParaRPr lang="en-GB" sz="1000" b="1" dirty="0" smtClean="0">
                        <a:solidFill>
                          <a:schemeClr val="accent6">
                            <a:lumMod val="75000"/>
                          </a:schemeClr>
                        </a:solidFill>
                      </a:endParaRPr>
                    </a:p>
                  </a:txBody>
                  <a:tcPr marL="68580" marR="68580" marT="34290" marB="34290">
                    <a:solidFill>
                      <a:schemeClr val="accent4">
                        <a:lumMod val="20000"/>
                        <a:lumOff val="80000"/>
                      </a:schemeClr>
                    </a:solidFill>
                  </a:tcPr>
                </a:tc>
                <a:tc>
                  <a:txBody>
                    <a:bodyPr/>
                    <a:lstStyle/>
                    <a:p>
                      <a:r>
                        <a:rPr lang="en-US" sz="1000" b="1" dirty="0" smtClean="0">
                          <a:solidFill>
                            <a:srgbClr val="FF0000"/>
                          </a:solidFill>
                        </a:rPr>
                        <a:t>GIS-Online/</a:t>
                      </a:r>
                      <a:r>
                        <a:rPr lang="en-US" sz="1000" b="1" dirty="0" err="1" smtClean="0">
                          <a:solidFill>
                            <a:srgbClr val="FF0000"/>
                          </a:solidFill>
                        </a:rPr>
                        <a:t>CyberGIS</a:t>
                      </a:r>
                      <a:endParaRPr lang="en-GB" sz="1000" b="1" dirty="0">
                        <a:solidFill>
                          <a:srgbClr val="FF0000"/>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2277491497"/>
                  </a:ext>
                </a:extLst>
              </a:tr>
              <a:tr h="234587">
                <a:tc>
                  <a:txBody>
                    <a:bodyPr/>
                    <a:lstStyle/>
                    <a:p>
                      <a:endParaRPr lang="en-GB" sz="1000" b="1" dirty="0"/>
                    </a:p>
                  </a:txBody>
                  <a:tcPr marL="68580" marR="68580" marT="34290" marB="34290"/>
                </a:tc>
                <a:tc>
                  <a:txBody>
                    <a:bodyPr/>
                    <a:lstStyle/>
                    <a:p>
                      <a:r>
                        <a:rPr lang="en-US" sz="1000" b="1" dirty="0" smtClean="0">
                          <a:solidFill>
                            <a:srgbClr val="7030A0"/>
                          </a:solidFill>
                        </a:rPr>
                        <a:t>GFAMS</a:t>
                      </a:r>
                      <a:endParaRPr lang="en-GB" sz="1000" b="1" dirty="0">
                        <a:solidFill>
                          <a:srgbClr val="7030A0"/>
                        </a:solidFill>
                      </a:endParaRPr>
                    </a:p>
                  </a:txBody>
                  <a:tcPr marL="68580" marR="68580" marT="34290" marB="34290">
                    <a:solidFill>
                      <a:schemeClr val="accent6">
                        <a:lumMod val="20000"/>
                        <a:lumOff val="80000"/>
                      </a:schemeClr>
                    </a:solidFill>
                  </a:tcPr>
                </a:tc>
                <a:tc>
                  <a:txBody>
                    <a:bodyPr/>
                    <a:lstStyle/>
                    <a:p>
                      <a:r>
                        <a:rPr lang="en-US" sz="1000" dirty="0" smtClean="0">
                          <a:solidFill>
                            <a:srgbClr val="7030A0"/>
                          </a:solidFill>
                        </a:rPr>
                        <a:t>Expertise transfer</a:t>
                      </a:r>
                      <a:endParaRPr lang="en-GB" sz="1000" dirty="0">
                        <a:solidFill>
                          <a:srgbClr val="7030A0"/>
                        </a:solidFill>
                      </a:endParaRPr>
                    </a:p>
                  </a:txBody>
                  <a:tcPr marL="68580" marR="68580" marT="34290" marB="34290"/>
                </a:tc>
                <a:tc>
                  <a:txBody>
                    <a:bodyPr/>
                    <a:lstStyle/>
                    <a:p>
                      <a:r>
                        <a:rPr lang="en-US" sz="1000" dirty="0" smtClean="0"/>
                        <a:t>O1, O2 </a:t>
                      </a:r>
                      <a:endParaRPr lang="en-GB" sz="1000" dirty="0"/>
                    </a:p>
                  </a:txBody>
                  <a:tcPr marL="68580" marR="68580" marT="34290" marB="34290">
                    <a:solidFill>
                      <a:schemeClr val="accent4">
                        <a:lumMod val="20000"/>
                        <a:lumOff val="80000"/>
                      </a:schemeClr>
                    </a:solidFill>
                  </a:tcPr>
                </a:tc>
                <a:tc>
                  <a:txBody>
                    <a:bodyPr/>
                    <a:lstStyle/>
                    <a:p>
                      <a:r>
                        <a:rPr lang="en-US" sz="1000" dirty="0" smtClean="0">
                          <a:solidFill>
                            <a:srgbClr val="7030A0"/>
                          </a:solidFill>
                        </a:rPr>
                        <a:t>Consultations</a:t>
                      </a:r>
                      <a:endParaRPr lang="en-GB" sz="1000" dirty="0">
                        <a:solidFill>
                          <a:srgbClr val="7030A0"/>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4198077609"/>
                  </a:ext>
                </a:extLst>
              </a:tr>
              <a:tr h="222885">
                <a:tc>
                  <a:txBody>
                    <a:bodyPr/>
                    <a:lstStyle/>
                    <a:p>
                      <a:r>
                        <a:rPr lang="en-US" sz="1000" b="1" dirty="0" smtClean="0"/>
                        <a:t>CD</a:t>
                      </a:r>
                      <a:endParaRPr lang="en-GB" sz="1000" b="1" dirty="0"/>
                    </a:p>
                  </a:txBody>
                  <a:tcPr marL="68580" marR="68580" marT="34290" marB="34290"/>
                </a:tc>
                <a:tc>
                  <a:txBody>
                    <a:bodyPr/>
                    <a:lstStyle/>
                    <a:p>
                      <a:endParaRPr lang="en-GB" sz="1000" b="1" dirty="0">
                        <a:solidFill>
                          <a:srgbClr val="7030A0"/>
                        </a:solidFill>
                      </a:endParaRPr>
                    </a:p>
                  </a:txBody>
                  <a:tcPr marL="68580" marR="68580" marT="34290" marB="34290">
                    <a:solidFill>
                      <a:schemeClr val="accent6">
                        <a:lumMod val="20000"/>
                        <a:lumOff val="80000"/>
                      </a:schemeClr>
                    </a:solidFill>
                  </a:tcPr>
                </a:tc>
                <a:tc>
                  <a:txBody>
                    <a:bodyPr/>
                    <a:lstStyle/>
                    <a:p>
                      <a:r>
                        <a:rPr lang="en-US" sz="1000" dirty="0" smtClean="0"/>
                        <a:t>Human/Infra/</a:t>
                      </a:r>
                      <a:r>
                        <a:rPr lang="en-US" sz="1000" dirty="0" err="1" smtClean="0"/>
                        <a:t>Instit</a:t>
                      </a:r>
                      <a:r>
                        <a:rPr lang="en-US" sz="1000" dirty="0" smtClean="0"/>
                        <a:t>/Proc.</a:t>
                      </a:r>
                      <a:endParaRPr lang="en-GB" sz="1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baseline="0" dirty="0" smtClean="0">
                          <a:solidFill>
                            <a:schemeClr val="accent6">
                              <a:lumMod val="75000"/>
                            </a:schemeClr>
                          </a:solidFill>
                        </a:rPr>
                        <a:t>All-Virtuous CD cycle</a:t>
                      </a:r>
                      <a:endParaRPr lang="en-GB" sz="1000" b="1" dirty="0" smtClean="0">
                        <a:solidFill>
                          <a:schemeClr val="accent6">
                            <a:lumMod val="75000"/>
                          </a:schemeClr>
                        </a:solidFill>
                      </a:endParaRPr>
                    </a:p>
                  </a:txBody>
                  <a:tcPr marL="68580" marR="68580" marT="34290" marB="34290">
                    <a:solidFill>
                      <a:schemeClr val="accent4">
                        <a:lumMod val="20000"/>
                        <a:lumOff val="80000"/>
                      </a:schemeClr>
                    </a:solidFill>
                  </a:tcPr>
                </a:tc>
                <a:tc>
                  <a:txBody>
                    <a:bodyPr/>
                    <a:lstStyle/>
                    <a:p>
                      <a:r>
                        <a:rPr lang="en-US" sz="1000" b="1" dirty="0" smtClean="0">
                          <a:solidFill>
                            <a:srgbClr val="FF0000"/>
                          </a:solidFill>
                        </a:rPr>
                        <a:t>RTC/Global Campus</a:t>
                      </a:r>
                      <a:endParaRPr lang="en-GB" sz="1000" b="1" dirty="0">
                        <a:solidFill>
                          <a:srgbClr val="FF0000"/>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1266107758"/>
                  </a:ext>
                </a:extLst>
              </a:tr>
              <a:tr h="222885">
                <a:tc>
                  <a:txBody>
                    <a:bodyPr/>
                    <a:lstStyle/>
                    <a:p>
                      <a:endParaRPr lang="en-GB" sz="1000" b="1" dirty="0"/>
                    </a:p>
                  </a:txBody>
                  <a:tcPr marL="68580" marR="68580" marT="34290" marB="34290"/>
                </a:tc>
                <a:tc>
                  <a:txBody>
                    <a:bodyPr/>
                    <a:lstStyle/>
                    <a:p>
                      <a:r>
                        <a:rPr lang="en-US" sz="1000" b="1" dirty="0" smtClean="0">
                          <a:solidFill>
                            <a:srgbClr val="7030A0"/>
                          </a:solidFill>
                        </a:rPr>
                        <a:t>GCREAM</a:t>
                      </a:r>
                      <a:endParaRPr lang="en-GB" sz="1000" b="1" dirty="0">
                        <a:solidFill>
                          <a:srgbClr val="7030A0"/>
                        </a:solidFill>
                      </a:endParaRPr>
                    </a:p>
                  </a:txBody>
                  <a:tcPr marL="68580" marR="68580" marT="34290" marB="34290">
                    <a:solidFill>
                      <a:schemeClr val="accent6">
                        <a:lumMod val="20000"/>
                        <a:lumOff val="80000"/>
                      </a:schemeClr>
                    </a:solidFill>
                  </a:tcPr>
                </a:tc>
                <a:tc>
                  <a:txBody>
                    <a:bodyPr/>
                    <a:lstStyle/>
                    <a:p>
                      <a:r>
                        <a:rPr lang="en-US" sz="1000" dirty="0" smtClean="0">
                          <a:solidFill>
                            <a:srgbClr val="7030A0"/>
                          </a:solidFill>
                        </a:rPr>
                        <a:t>E/T/R, Think-tank</a:t>
                      </a:r>
                      <a:endParaRPr lang="en-GB" sz="1000" dirty="0">
                        <a:solidFill>
                          <a:srgbClr val="7030A0"/>
                        </a:solidFill>
                      </a:endParaRP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O1-AI-5) </a:t>
                      </a:r>
                      <a:r>
                        <a:rPr lang="en-US" sz="1000" dirty="0" err="1" smtClean="0"/>
                        <a:t>Tr</a:t>
                      </a:r>
                      <a:r>
                        <a:rPr lang="en-US" sz="1000" dirty="0" smtClean="0"/>
                        <a:t>, O2-AI-4) </a:t>
                      </a:r>
                      <a:r>
                        <a:rPr lang="en-US" sz="1000" dirty="0" err="1" smtClean="0"/>
                        <a:t>Ts</a:t>
                      </a:r>
                      <a:endParaRPr lang="en-GB" sz="1000" dirty="0" smtClean="0"/>
                    </a:p>
                  </a:txBody>
                  <a:tcPr marL="68580" marR="68580" marT="34290" marB="34290">
                    <a:solidFill>
                      <a:schemeClr val="accent4">
                        <a:lumMod val="20000"/>
                        <a:lumOff val="80000"/>
                      </a:schemeClr>
                    </a:solidFill>
                  </a:tcPr>
                </a:tc>
                <a:tc>
                  <a:txBody>
                    <a:bodyPr/>
                    <a:lstStyle/>
                    <a:p>
                      <a:r>
                        <a:rPr lang="en-US" sz="1000" dirty="0" smtClean="0">
                          <a:solidFill>
                            <a:srgbClr val="7030A0"/>
                          </a:solidFill>
                        </a:rPr>
                        <a:t>Graduate program</a:t>
                      </a:r>
                      <a:endParaRPr lang="en-GB" sz="1000" dirty="0">
                        <a:solidFill>
                          <a:srgbClr val="7030A0"/>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471158483"/>
                  </a:ext>
                </a:extLst>
              </a:tr>
              <a:tr h="274765">
                <a:tc>
                  <a:txBody>
                    <a:bodyPr/>
                    <a:lstStyle/>
                    <a:p>
                      <a:r>
                        <a:rPr lang="en-US" sz="1000" dirty="0" smtClean="0"/>
                        <a:t>Coordinate</a:t>
                      </a:r>
                      <a:endParaRPr lang="en-GB" sz="1000" dirty="0"/>
                    </a:p>
                  </a:txBody>
                  <a:tcPr marL="68580" marR="68580" marT="34290" marB="34290"/>
                </a:tc>
                <a:tc>
                  <a:txBody>
                    <a:bodyPr/>
                    <a:lstStyle/>
                    <a:p>
                      <a:r>
                        <a:rPr lang="en-US" sz="1000" dirty="0" smtClean="0"/>
                        <a:t>ICO/IPO</a:t>
                      </a:r>
                      <a:endParaRPr lang="en-GB" sz="1000" dirty="0"/>
                    </a:p>
                  </a:txBody>
                  <a:tcPr marL="68580" marR="68580" marT="34290" marB="34290">
                    <a:solidFill>
                      <a:schemeClr val="accent6">
                        <a:lumMod val="20000"/>
                        <a:lumOff val="80000"/>
                      </a:schemeClr>
                    </a:solidFill>
                  </a:tcPr>
                </a:tc>
                <a:tc>
                  <a:txBody>
                    <a:bodyPr/>
                    <a:lstStyle/>
                    <a:p>
                      <a:r>
                        <a:rPr lang="en-US" sz="1000" dirty="0" smtClean="0"/>
                        <a:t>In/ex-</a:t>
                      </a:r>
                      <a:r>
                        <a:rPr lang="en-US" sz="1000" dirty="0" err="1" smtClean="0"/>
                        <a:t>ternal</a:t>
                      </a:r>
                      <a:r>
                        <a:rPr lang="en-US" sz="1000" baseline="0" dirty="0" smtClean="0"/>
                        <a:t> partners</a:t>
                      </a:r>
                      <a:endParaRPr lang="en-GB" sz="10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O5-AI-3) </a:t>
                      </a:r>
                      <a:r>
                        <a:rPr lang="en-US" sz="1000" dirty="0" err="1" smtClean="0"/>
                        <a:t>Rs</a:t>
                      </a:r>
                      <a:endParaRPr lang="en-GB" sz="1000" dirty="0" smtClean="0"/>
                    </a:p>
                  </a:txBody>
                  <a:tcPr marL="68580" marR="68580" marT="34290" marB="34290">
                    <a:solidFill>
                      <a:schemeClr val="accent4">
                        <a:lumMod val="20000"/>
                        <a:lumOff val="80000"/>
                      </a:schemeClr>
                    </a:solidFill>
                  </a:tcPr>
                </a:tc>
                <a:tc>
                  <a:txBody>
                    <a:bodyPr/>
                    <a:lstStyle/>
                    <a:p>
                      <a:r>
                        <a:rPr lang="en-US" sz="1000" b="1" dirty="0" smtClean="0">
                          <a:solidFill>
                            <a:srgbClr val="7030A0"/>
                          </a:solidFill>
                        </a:rPr>
                        <a:t>GIAM ICO with GRIAM</a:t>
                      </a:r>
                      <a:endParaRPr lang="en-GB" sz="1000" b="1" dirty="0">
                        <a:solidFill>
                          <a:srgbClr val="7030A0"/>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1749282910"/>
                  </a:ext>
                </a:extLst>
              </a:tr>
              <a:tr h="222885">
                <a:tc>
                  <a:txBody>
                    <a:bodyPr/>
                    <a:lstStyle/>
                    <a:p>
                      <a:r>
                        <a:rPr lang="en-US" sz="1000" dirty="0" smtClean="0"/>
                        <a:t>Resources</a:t>
                      </a:r>
                      <a:endParaRPr lang="en-GB" sz="1000" dirty="0"/>
                    </a:p>
                  </a:txBody>
                  <a:tcPr marL="68580" marR="68580" marT="34290" marB="34290"/>
                </a:tc>
                <a:tc>
                  <a:txBody>
                    <a:bodyPr/>
                    <a:lstStyle/>
                    <a:p>
                      <a:r>
                        <a:rPr lang="en-US" sz="1000" dirty="0" smtClean="0"/>
                        <a:t>Donors</a:t>
                      </a:r>
                      <a:endParaRPr lang="en-GB" sz="1000" dirty="0"/>
                    </a:p>
                  </a:txBody>
                  <a:tcPr marL="68580" marR="68580" marT="34290" marB="34290">
                    <a:solidFill>
                      <a:schemeClr val="accent6">
                        <a:lumMod val="20000"/>
                        <a:lumOff val="80000"/>
                      </a:schemeClr>
                    </a:solidFill>
                  </a:tcPr>
                </a:tc>
                <a:tc>
                  <a:txBody>
                    <a:bodyPr/>
                    <a:lstStyle/>
                    <a:p>
                      <a:r>
                        <a:rPr lang="en-US" sz="1000" dirty="0" smtClean="0"/>
                        <a:t>Trust fund,</a:t>
                      </a:r>
                      <a:r>
                        <a:rPr lang="en-US" sz="1000" baseline="0" dirty="0" smtClean="0"/>
                        <a:t> in-kinds, ..</a:t>
                      </a:r>
                      <a:endParaRPr lang="en-GB" sz="1000" dirty="0"/>
                    </a:p>
                  </a:txBody>
                  <a:tcPr marL="68580" marR="68580" marT="34290" marB="34290"/>
                </a:tc>
                <a:tc>
                  <a:txBody>
                    <a:bodyPr/>
                    <a:lstStyle/>
                    <a:p>
                      <a:r>
                        <a:rPr lang="en-US" sz="1000" smtClean="0"/>
                        <a:t>O4-AI-2</a:t>
                      </a:r>
                      <a:r>
                        <a:rPr lang="en-US" sz="1000" dirty="0" smtClean="0"/>
                        <a:t>) </a:t>
                      </a:r>
                      <a:r>
                        <a:rPr lang="en-US" sz="1000" dirty="0" err="1" smtClean="0"/>
                        <a:t>Rs</a:t>
                      </a:r>
                      <a:endParaRPr lang="en-GB" sz="1000" dirty="0"/>
                    </a:p>
                  </a:txBody>
                  <a:tcPr marL="68580" marR="68580" marT="34290" marB="34290">
                    <a:solidFill>
                      <a:schemeClr val="accent4">
                        <a:lumMod val="20000"/>
                        <a:lumOff val="80000"/>
                      </a:schemeClr>
                    </a:solidFill>
                  </a:tcPr>
                </a:tc>
                <a:tc>
                  <a:txBody>
                    <a:bodyPr/>
                    <a:lstStyle/>
                    <a:p>
                      <a:r>
                        <a:rPr lang="en-US" sz="1000" b="1" dirty="0" smtClean="0">
                          <a:solidFill>
                            <a:srgbClr val="7030A0"/>
                          </a:solidFill>
                        </a:rPr>
                        <a:t>ICO/GRIAM,</a:t>
                      </a:r>
                      <a:r>
                        <a:rPr lang="en-US" sz="1000" b="1" baseline="0" dirty="0" smtClean="0">
                          <a:solidFill>
                            <a:srgbClr val="7030A0"/>
                          </a:solidFill>
                        </a:rPr>
                        <a:t> </a:t>
                      </a:r>
                      <a:r>
                        <a:rPr lang="en-US" sz="1000" b="1" dirty="0" smtClean="0">
                          <a:solidFill>
                            <a:srgbClr val="7030A0"/>
                          </a:solidFill>
                        </a:rPr>
                        <a:t>GCF</a:t>
                      </a:r>
                      <a:r>
                        <a:rPr lang="en-US" sz="1000" b="1" baseline="0" dirty="0" smtClean="0">
                          <a:solidFill>
                            <a:srgbClr val="7030A0"/>
                          </a:solidFill>
                        </a:rPr>
                        <a:t>/</a:t>
                      </a:r>
                      <a:r>
                        <a:rPr lang="en-US" sz="1000" b="1" dirty="0" smtClean="0">
                          <a:solidFill>
                            <a:srgbClr val="7030A0"/>
                          </a:solidFill>
                        </a:rPr>
                        <a:t>GCR</a:t>
                      </a:r>
                      <a:endParaRPr lang="en-GB" sz="1000" b="1" dirty="0">
                        <a:solidFill>
                          <a:srgbClr val="7030A0"/>
                        </a:solidFill>
                      </a:endParaRPr>
                    </a:p>
                  </a:txBody>
                  <a:tcPr marL="68580" marR="68580" marT="34290" marB="34290">
                    <a:solidFill>
                      <a:schemeClr val="accent6">
                        <a:lumMod val="40000"/>
                        <a:lumOff val="60000"/>
                      </a:schemeClr>
                    </a:solidFill>
                  </a:tcPr>
                </a:tc>
                <a:extLst>
                  <a:ext uri="{0D108BD9-81ED-4DB2-BD59-A6C34878D82A}">
                    <a16:rowId xmlns:a16="http://schemas.microsoft.com/office/drawing/2014/main" val="2215124095"/>
                  </a:ext>
                </a:extLst>
              </a:tr>
              <a:tr h="222885">
                <a:tc>
                  <a:txBody>
                    <a:bodyPr/>
                    <a:lstStyle/>
                    <a:p>
                      <a:r>
                        <a:rPr lang="en-US" sz="1000" dirty="0" smtClean="0"/>
                        <a:t>Governance</a:t>
                      </a:r>
                      <a:endParaRPr lang="en-GB" sz="1000" dirty="0"/>
                    </a:p>
                  </a:txBody>
                  <a:tcPr marL="68580" marR="68580" marT="34290" marB="34290"/>
                </a:tc>
                <a:tc>
                  <a:txBody>
                    <a:bodyPr/>
                    <a:lstStyle/>
                    <a:p>
                      <a:r>
                        <a:rPr lang="en-US" sz="1000" dirty="0" smtClean="0"/>
                        <a:t>AGMP</a:t>
                      </a:r>
                      <a:endParaRPr lang="en-GB" sz="1000" dirty="0"/>
                    </a:p>
                  </a:txBody>
                  <a:tcPr marL="68580" marR="68580" marT="34290" marB="34290">
                    <a:solidFill>
                      <a:schemeClr val="accent6">
                        <a:lumMod val="20000"/>
                        <a:lumOff val="80000"/>
                      </a:schemeClr>
                    </a:solidFill>
                  </a:tcPr>
                </a:tc>
                <a:tc>
                  <a:txBody>
                    <a:bodyPr/>
                    <a:lstStyle/>
                    <a:p>
                      <a:r>
                        <a:rPr lang="en-US" sz="1000" dirty="0" smtClean="0"/>
                        <a:t>FAO/WFP/GEO/GACSA ..</a:t>
                      </a:r>
                      <a:endParaRPr lang="en-GB" sz="1000" dirty="0"/>
                    </a:p>
                  </a:txBody>
                  <a:tcPr marL="68580" marR="68580" marT="34290" marB="34290"/>
                </a:tc>
                <a:tc>
                  <a:txBody>
                    <a:bodyPr/>
                    <a:lstStyle/>
                    <a:p>
                      <a:r>
                        <a:rPr lang="en-US" sz="1000" dirty="0" smtClean="0"/>
                        <a:t>O5</a:t>
                      </a:r>
                      <a:endParaRPr lang="en-GB" sz="1000" dirty="0"/>
                    </a:p>
                  </a:txBody>
                  <a:tcPr marL="68580" marR="68580" marT="34290" marB="34290">
                    <a:solidFill>
                      <a:schemeClr val="accent4">
                        <a:lumMod val="20000"/>
                        <a:lumOff val="80000"/>
                      </a:schemeClr>
                    </a:solidFill>
                  </a:tcPr>
                </a:tc>
                <a:tc>
                  <a:txBody>
                    <a:bodyPr/>
                    <a:lstStyle/>
                    <a:p>
                      <a:r>
                        <a:rPr lang="en-US" sz="1000" dirty="0" smtClean="0"/>
                        <a:t>PAC/TAC, GFCS focal point</a:t>
                      </a:r>
                      <a:endParaRPr lang="en-GB" sz="1000" dirty="0"/>
                    </a:p>
                  </a:txBody>
                  <a:tcPr marL="68580" marR="68580" marT="34290" marB="34290">
                    <a:solidFill>
                      <a:schemeClr val="accent6">
                        <a:lumMod val="40000"/>
                        <a:lumOff val="60000"/>
                      </a:schemeClr>
                    </a:solidFill>
                  </a:tcPr>
                </a:tc>
                <a:extLst>
                  <a:ext uri="{0D108BD9-81ED-4DB2-BD59-A6C34878D82A}">
                    <a16:rowId xmlns:a16="http://schemas.microsoft.com/office/drawing/2014/main" val="777024651"/>
                  </a:ext>
                </a:extLst>
              </a:tr>
            </a:tbl>
          </a:graphicData>
        </a:graphic>
      </p:graphicFrame>
      <p:sp>
        <p:nvSpPr>
          <p:cNvPr id="5" name="Rectangle 4"/>
          <p:cNvSpPr/>
          <p:nvPr/>
        </p:nvSpPr>
        <p:spPr>
          <a:xfrm>
            <a:off x="628650" y="5723751"/>
            <a:ext cx="6729214" cy="300082"/>
          </a:xfrm>
          <a:prstGeom prst="rect">
            <a:avLst/>
          </a:prstGeom>
          <a:solidFill>
            <a:srgbClr val="FFFF00"/>
          </a:solidFill>
        </p:spPr>
        <p:txBody>
          <a:bodyPr wrap="none">
            <a:spAutoFit/>
          </a:bodyPr>
          <a:lstStyle/>
          <a:p>
            <a:pPr defTabSz="685800" latinLnBrk="0">
              <a:defRPr/>
            </a:pPr>
            <a:r>
              <a:rPr lang="en-GB" sz="1350" dirty="0">
                <a:solidFill>
                  <a:prstClr val="black"/>
                </a:solidFill>
                <a:latin typeface="Calibri" panose="020F0502020204030204"/>
              </a:rPr>
              <a:t>Note : </a:t>
            </a:r>
            <a:r>
              <a:rPr lang="en-GB" sz="1350" dirty="0">
                <a:solidFill>
                  <a:srgbClr val="70AD47">
                    <a:lumMod val="75000"/>
                  </a:srgbClr>
                </a:solidFill>
                <a:latin typeface="Calibri" panose="020F0502020204030204"/>
              </a:rPr>
              <a:t>Green </a:t>
            </a:r>
            <a:r>
              <a:rPr lang="en-GB" sz="1350" dirty="0" err="1">
                <a:solidFill>
                  <a:srgbClr val="70AD47">
                    <a:lumMod val="75000"/>
                  </a:srgbClr>
                </a:solidFill>
                <a:latin typeface="Calibri" panose="020F0502020204030204"/>
              </a:rPr>
              <a:t>Color</a:t>
            </a:r>
            <a:r>
              <a:rPr lang="en-GB" sz="1350" dirty="0">
                <a:solidFill>
                  <a:srgbClr val="70AD47">
                    <a:lumMod val="75000"/>
                  </a:srgbClr>
                </a:solidFill>
                <a:latin typeface="Calibri" panose="020F0502020204030204"/>
              </a:rPr>
              <a:t> – Key projects in </a:t>
            </a:r>
            <a:r>
              <a:rPr lang="en-GB" sz="1350" dirty="0" err="1">
                <a:solidFill>
                  <a:srgbClr val="70AD47">
                    <a:lumMod val="75000"/>
                  </a:srgbClr>
                </a:solidFill>
                <a:latin typeface="Calibri" panose="020F0502020204030204"/>
              </a:rPr>
              <a:t>AgFS</a:t>
            </a:r>
            <a:r>
              <a:rPr lang="en-GB" sz="1350" dirty="0">
                <a:solidFill>
                  <a:srgbClr val="70AD47">
                    <a:lumMod val="75000"/>
                  </a:srgbClr>
                </a:solidFill>
                <a:latin typeface="Calibri" panose="020F0502020204030204"/>
              </a:rPr>
              <a:t> Exemplar</a:t>
            </a:r>
            <a:r>
              <a:rPr lang="en-GB" sz="1350" dirty="0">
                <a:solidFill>
                  <a:prstClr val="black"/>
                </a:solidFill>
                <a:latin typeface="Calibri" panose="020F0502020204030204"/>
              </a:rPr>
              <a:t>, </a:t>
            </a:r>
            <a:r>
              <a:rPr lang="en-GB" sz="1350" dirty="0">
                <a:solidFill>
                  <a:srgbClr val="FF0000"/>
                </a:solidFill>
                <a:latin typeface="Calibri" panose="020F0502020204030204"/>
              </a:rPr>
              <a:t>Red </a:t>
            </a:r>
            <a:r>
              <a:rPr lang="en-GB" sz="1350" dirty="0" err="1">
                <a:solidFill>
                  <a:srgbClr val="FF0000"/>
                </a:solidFill>
                <a:latin typeface="Calibri" panose="020F0502020204030204"/>
              </a:rPr>
              <a:t>Color</a:t>
            </a:r>
            <a:r>
              <a:rPr lang="en-GB" sz="1350" dirty="0">
                <a:solidFill>
                  <a:srgbClr val="FF0000"/>
                </a:solidFill>
                <a:latin typeface="Calibri" panose="020F0502020204030204"/>
              </a:rPr>
              <a:t> – Global partners/programmes</a:t>
            </a:r>
          </a:p>
        </p:txBody>
      </p:sp>
    </p:spTree>
    <p:extLst>
      <p:ext uri="{BB962C8B-B14F-4D97-AF65-F5344CB8AC3E}">
        <p14:creationId xmlns:p14="http://schemas.microsoft.com/office/powerpoint/2010/main" val="337402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2582333" cy="2082800"/>
          </a:xfrm>
        </p:spPr>
        <p:txBody>
          <a:bodyPr/>
          <a:lstStyle/>
          <a:p>
            <a:r>
              <a:rPr lang="en-US" sz="3200" b="1" dirty="0">
                <a:solidFill>
                  <a:srgbClr val="002060"/>
                </a:solidFill>
                <a:latin typeface="Century Gothic" panose="020B0502020202020204" pitchFamily="34" charset="0"/>
              </a:rPr>
              <a:t>WMO</a:t>
            </a:r>
            <a:br>
              <a:rPr lang="en-US" sz="3200" b="1" dirty="0">
                <a:solidFill>
                  <a:srgbClr val="002060"/>
                </a:solidFill>
                <a:latin typeface="Century Gothic" panose="020B0502020202020204" pitchFamily="34" charset="0"/>
              </a:rPr>
            </a:br>
            <a:r>
              <a:rPr lang="en-US" sz="3200" b="1" dirty="0">
                <a:solidFill>
                  <a:srgbClr val="002060"/>
                </a:solidFill>
                <a:latin typeface="Century Gothic" panose="020B0502020202020204" pitchFamily="34" charset="0"/>
              </a:rPr>
              <a:t>Structural</a:t>
            </a:r>
            <a:br>
              <a:rPr lang="en-US" sz="3200" b="1" dirty="0">
                <a:solidFill>
                  <a:srgbClr val="002060"/>
                </a:solidFill>
                <a:latin typeface="Century Gothic" panose="020B0502020202020204" pitchFamily="34" charset="0"/>
              </a:rPr>
            </a:br>
            <a:r>
              <a:rPr lang="en-US" sz="3200" b="1" dirty="0">
                <a:solidFill>
                  <a:srgbClr val="002060"/>
                </a:solidFill>
                <a:latin typeface="Century Gothic" panose="020B0502020202020204" pitchFamily="34" charset="0"/>
              </a:rPr>
              <a:t>Schematics</a:t>
            </a:r>
            <a:br>
              <a:rPr lang="en-US" sz="3200" b="1" dirty="0">
                <a:solidFill>
                  <a:srgbClr val="002060"/>
                </a:solidFill>
                <a:latin typeface="Century Gothic" panose="020B0502020202020204" pitchFamily="34" charset="0"/>
              </a:rPr>
            </a:br>
            <a:r>
              <a:rPr lang="en-US" sz="2400" b="1" dirty="0">
                <a:latin typeface="Century Gothic" panose="020B0502020202020204" pitchFamily="34" charset="0"/>
              </a:rPr>
              <a:t/>
            </a:r>
            <a:br>
              <a:rPr lang="en-US" sz="2400" b="1" dirty="0">
                <a:latin typeface="Century Gothic" panose="020B0502020202020204" pitchFamily="34" charset="0"/>
              </a:rPr>
            </a:br>
            <a:r>
              <a:rPr lang="en-US" sz="1800" b="1" dirty="0">
                <a:solidFill>
                  <a:srgbClr val="151AF3"/>
                </a:solidFill>
                <a:latin typeface="Century Gothic" panose="020B0502020202020204" pitchFamily="34" charset="0"/>
              </a:rPr>
              <a:t>with partnerships</a:t>
            </a:r>
            <a:br>
              <a:rPr lang="en-US" sz="1800" b="1" dirty="0">
                <a:solidFill>
                  <a:srgbClr val="151AF3"/>
                </a:solidFill>
                <a:latin typeface="Century Gothic" panose="020B0502020202020204" pitchFamily="34" charset="0"/>
              </a:rPr>
            </a:br>
            <a:r>
              <a:rPr lang="en-US" sz="1800" b="1" dirty="0">
                <a:solidFill>
                  <a:srgbClr val="151AF3"/>
                </a:solidFill>
                <a:latin typeface="Century Gothic" panose="020B0502020202020204" pitchFamily="34" charset="0"/>
              </a:rPr>
              <a:t>from </a:t>
            </a:r>
            <a:r>
              <a:rPr lang="en-US" sz="1500" b="1" dirty="0" err="1">
                <a:solidFill>
                  <a:srgbClr val="151AF3"/>
                </a:solidFill>
                <a:latin typeface="Century Gothic" panose="020B0502020202020204" pitchFamily="34" charset="0"/>
              </a:rPr>
              <a:t>CAgM</a:t>
            </a:r>
            <a:r>
              <a:rPr lang="en-US" sz="1500" b="1" dirty="0">
                <a:solidFill>
                  <a:srgbClr val="151AF3"/>
                </a:solidFill>
                <a:latin typeface="Century Gothic" panose="020B0502020202020204" pitchFamily="34" charset="0"/>
              </a:rPr>
              <a:t> Perspective</a:t>
            </a:r>
            <a:endParaRPr lang="en-GB" sz="1500" b="1" dirty="0">
              <a:solidFill>
                <a:srgbClr val="151AF3"/>
              </a:solidFill>
              <a:latin typeface="Century Gothic" panose="020B0502020202020204"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305788395"/>
              </p:ext>
            </p:extLst>
          </p:nvPr>
        </p:nvGraphicFramePr>
        <p:xfrm>
          <a:off x="3798392" y="-17854"/>
          <a:ext cx="5382120" cy="6831230"/>
        </p:xfrm>
        <a:graphic>
          <a:graphicData uri="http://schemas.openxmlformats.org/presentationml/2006/ole">
            <mc:AlternateContent xmlns:mc="http://schemas.openxmlformats.org/markup-compatibility/2006">
              <mc:Choice xmlns:v="urn:schemas-microsoft-com:vml" Requires="v">
                <p:oleObj spid="_x0000_s4145" name="Document" r:id="rId3" imgW="5745621" imgH="7290999" progId="Word.Document.12">
                  <p:embed/>
                </p:oleObj>
              </mc:Choice>
              <mc:Fallback>
                <p:oleObj name="Document" r:id="rId3" imgW="5745621" imgH="7290999" progId="Word.Document.12">
                  <p:embed/>
                  <p:pic>
                    <p:nvPicPr>
                      <p:cNvPr id="4" name="Object 3"/>
                      <p:cNvPicPr/>
                      <p:nvPr/>
                    </p:nvPicPr>
                    <p:blipFill>
                      <a:blip r:embed="rId4"/>
                      <a:stretch>
                        <a:fillRect/>
                      </a:stretch>
                    </p:blipFill>
                    <p:spPr>
                      <a:xfrm>
                        <a:off x="3798392" y="-17854"/>
                        <a:ext cx="5382120" cy="6831230"/>
                      </a:xfrm>
                      <a:prstGeom prst="rect">
                        <a:avLst/>
                      </a:prstGeom>
                    </p:spPr>
                  </p:pic>
                </p:oleObj>
              </mc:Fallback>
            </mc:AlternateContent>
          </a:graphicData>
        </a:graphic>
      </p:graphicFrame>
      <p:sp>
        <p:nvSpPr>
          <p:cNvPr id="5" name="타원 4"/>
          <p:cNvSpPr/>
          <p:nvPr/>
        </p:nvSpPr>
        <p:spPr>
          <a:xfrm>
            <a:off x="3491880" y="1268760"/>
            <a:ext cx="5472608" cy="2088232"/>
          </a:xfrm>
          <a:prstGeom prst="ellipse">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672771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827584" y="2132856"/>
            <a:ext cx="7272808" cy="3501405"/>
          </a:xfrm>
          <a:solidFill>
            <a:schemeClr val="accent5">
              <a:lumMod val="20000"/>
              <a:lumOff val="80000"/>
            </a:schemeClr>
          </a:solidFill>
        </p:spPr>
        <p:txBody>
          <a:bodyPr/>
          <a:lstStyle/>
          <a:p>
            <a:r>
              <a:rPr lang="en-US" altLang="ko-KR" sz="2800" dirty="0" smtClean="0">
                <a:solidFill>
                  <a:schemeClr val="accent1">
                    <a:lumMod val="50000"/>
                  </a:schemeClr>
                </a:solidFill>
                <a:latin typeface="Century Gothic" pitchFamily="34" charset="0"/>
                <a:ea typeface="Arial Unicode MS" pitchFamily="50" charset="-127"/>
                <a:cs typeface="Arial Unicode MS" pitchFamily="50" charset="-127"/>
              </a:rPr>
              <a:t>End-</a:t>
            </a:r>
            <a:r>
              <a:rPr lang="en-US" altLang="ko-KR" sz="2800" dirty="0" smtClean="0">
                <a:latin typeface="Century Gothic" pitchFamily="34" charset="0"/>
                <a:ea typeface="Arial Unicode MS" pitchFamily="50" charset="-127"/>
                <a:cs typeface="Arial Unicode MS" pitchFamily="50" charset="-127"/>
              </a:rPr>
              <a:t>U</a:t>
            </a:r>
            <a:r>
              <a:rPr lang="en-US" altLang="ko-KR" sz="2800" dirty="0" smtClean="0">
                <a:solidFill>
                  <a:srgbClr val="FF0000"/>
                </a:solidFill>
                <a:latin typeface="Century Gothic" pitchFamily="34" charset="0"/>
                <a:ea typeface="Arial Unicode MS" pitchFamily="50" charset="-127"/>
                <a:cs typeface="Arial Unicode MS" pitchFamily="50" charset="-127"/>
              </a:rPr>
              <a:t>ser</a:t>
            </a:r>
            <a:r>
              <a:rPr lang="en-US" altLang="ko-KR" sz="2800" dirty="0" smtClean="0">
                <a:latin typeface="Century Gothic" pitchFamily="34" charset="0"/>
                <a:ea typeface="Arial Unicode MS" pitchFamily="50" charset="-127"/>
                <a:cs typeface="Arial Unicode MS" pitchFamily="50" charset="-127"/>
              </a:rPr>
              <a:t>       +      </a:t>
            </a:r>
            <a:r>
              <a:rPr lang="en-US" altLang="ko-KR" sz="2800" dirty="0" smtClean="0">
                <a:solidFill>
                  <a:srgbClr val="FF0000"/>
                </a:solidFill>
                <a:latin typeface="Century Gothic" pitchFamily="34" charset="0"/>
                <a:ea typeface="Arial Unicode MS" pitchFamily="50" charset="-127"/>
                <a:cs typeface="Arial Unicode MS" pitchFamily="50" charset="-127"/>
              </a:rPr>
              <a:t>Ser</a:t>
            </a:r>
            <a:r>
              <a:rPr lang="en-US" altLang="ko-KR" sz="2800" dirty="0" smtClean="0">
                <a:latin typeface="Century Gothic" pitchFamily="34" charset="0"/>
                <a:ea typeface="Arial Unicode MS" pitchFamily="50" charset="-127"/>
                <a:cs typeface="Arial Unicode MS" pitchFamily="50" charset="-127"/>
              </a:rPr>
              <a:t>vice </a:t>
            </a:r>
            <a:r>
              <a:rPr lang="en-US" altLang="ko-KR" sz="2800" dirty="0" smtClean="0">
                <a:solidFill>
                  <a:schemeClr val="accent1">
                    <a:lumMod val="50000"/>
                  </a:schemeClr>
                </a:solidFill>
                <a:latin typeface="Century Gothic" pitchFamily="34" charset="0"/>
                <a:ea typeface="Arial Unicode MS" pitchFamily="50" charset="-127"/>
                <a:cs typeface="Arial Unicode MS" pitchFamily="50" charset="-127"/>
              </a:rPr>
              <a:t>Provider</a:t>
            </a:r>
            <a:br>
              <a:rPr lang="en-US" altLang="ko-KR" sz="2800" dirty="0" smtClean="0">
                <a:solidFill>
                  <a:schemeClr val="accent1">
                    <a:lumMod val="50000"/>
                  </a:schemeClr>
                </a:solidFill>
                <a:latin typeface="Century Gothic" pitchFamily="34" charset="0"/>
                <a:ea typeface="Arial Unicode MS" pitchFamily="50" charset="-127"/>
                <a:cs typeface="Arial Unicode MS" pitchFamily="50" charset="-127"/>
              </a:rPr>
            </a:br>
            <a:r>
              <a:rPr lang="en-US" altLang="ko-KR" sz="2800" dirty="0" smtClean="0">
                <a:solidFill>
                  <a:schemeClr val="accent1">
                    <a:lumMod val="50000"/>
                  </a:schemeClr>
                </a:solidFill>
                <a:latin typeface="Century Gothic" pitchFamily="34" charset="0"/>
                <a:ea typeface="Arial Unicode MS" pitchFamily="50" charset="-127"/>
                <a:cs typeface="Arial Unicode MS" pitchFamily="50" charset="-127"/>
              </a:rPr>
              <a:t>=U</a:t>
            </a:r>
            <a:r>
              <a:rPr lang="en-US" altLang="ko-KR" sz="2800" dirty="0" smtClean="0">
                <a:solidFill>
                  <a:srgbClr val="FF0000"/>
                </a:solidFill>
                <a:latin typeface="Century Gothic" pitchFamily="34" charset="0"/>
                <a:ea typeface="Arial Unicode MS" pitchFamily="50" charset="-127"/>
                <a:cs typeface="Arial Unicode MS" pitchFamily="50" charset="-127"/>
              </a:rPr>
              <a:t>ser</a:t>
            </a:r>
            <a:r>
              <a:rPr lang="en-US" altLang="ko-KR" sz="2800" dirty="0" smtClean="0">
                <a:solidFill>
                  <a:schemeClr val="accent1">
                    <a:lumMod val="50000"/>
                  </a:schemeClr>
                </a:solidFill>
                <a:latin typeface="Century Gothic" pitchFamily="34" charset="0"/>
                <a:ea typeface="Arial Unicode MS" pitchFamily="50" charset="-127"/>
                <a:cs typeface="Arial Unicode MS" pitchFamily="50" charset="-127"/>
              </a:rPr>
              <a:t>  + </a:t>
            </a:r>
            <a:r>
              <a:rPr lang="en-US" altLang="ko-KR" sz="2800" dirty="0" smtClean="0">
                <a:solidFill>
                  <a:srgbClr val="FF0000"/>
                </a:solidFill>
                <a:latin typeface="Century Gothic" pitchFamily="34" charset="0"/>
                <a:ea typeface="Arial Unicode MS" pitchFamily="50" charset="-127"/>
                <a:cs typeface="Arial Unicode MS" pitchFamily="50" charset="-127"/>
              </a:rPr>
              <a:t>Ser</a:t>
            </a:r>
            <a:r>
              <a:rPr lang="en-US" altLang="ko-KR" sz="2800" dirty="0" smtClean="0">
                <a:solidFill>
                  <a:schemeClr val="accent1">
                    <a:lumMod val="50000"/>
                  </a:schemeClr>
                </a:solidFill>
                <a:latin typeface="Century Gothic" pitchFamily="34" charset="0"/>
                <a:ea typeface="Arial Unicode MS" pitchFamily="50" charset="-127"/>
                <a:cs typeface="Arial Unicode MS" pitchFamily="50" charset="-127"/>
              </a:rPr>
              <a:t>vicer</a:t>
            </a:r>
            <a:r>
              <a:rPr lang="en-US" altLang="ko-KR" sz="2800" dirty="0" smtClean="0">
                <a:latin typeface="Century Gothic" pitchFamily="34" charset="0"/>
                <a:ea typeface="Arial Unicode MS" pitchFamily="50" charset="-127"/>
                <a:cs typeface="Arial Unicode MS" pitchFamily="50" charset="-127"/>
              </a:rPr>
              <a:t/>
            </a:r>
            <a:br>
              <a:rPr lang="en-US" altLang="ko-KR" sz="2800" dirty="0" smtClean="0">
                <a:latin typeface="Century Gothic" pitchFamily="34" charset="0"/>
                <a:ea typeface="Arial Unicode MS" pitchFamily="50" charset="-127"/>
                <a:cs typeface="Arial Unicode MS" pitchFamily="50" charset="-127"/>
              </a:rPr>
            </a:br>
            <a:r>
              <a:rPr lang="en-US" altLang="ko-KR" sz="2800" dirty="0" smtClean="0">
                <a:latin typeface="Century Gothic" pitchFamily="34" charset="0"/>
                <a:ea typeface="Arial Unicode MS" pitchFamily="50" charset="-127"/>
                <a:cs typeface="Arial Unicode MS" pitchFamily="50" charset="-127"/>
              </a:rPr>
              <a:t>= U </a:t>
            </a:r>
            <a:r>
              <a:rPr lang="en-US" altLang="ko-KR" sz="2800" dirty="0" smtClean="0">
                <a:solidFill>
                  <a:srgbClr val="FF0000"/>
                </a:solidFill>
                <a:latin typeface="Century Gothic" pitchFamily="34" charset="0"/>
                <a:ea typeface="Arial Unicode MS" pitchFamily="50" charset="-127"/>
                <a:cs typeface="Arial Unicode MS" pitchFamily="50" charset="-127"/>
              </a:rPr>
              <a:t>Ser</a:t>
            </a:r>
            <a:r>
              <a:rPr lang="en-US" altLang="ko-KR" sz="2800" dirty="0" smtClean="0">
                <a:latin typeface="Century Gothic" pitchFamily="34" charset="0"/>
                <a:ea typeface="Arial Unicode MS" pitchFamily="50" charset="-127"/>
                <a:cs typeface="Arial Unicode MS" pitchFamily="50" charset="-127"/>
              </a:rPr>
              <a:t>vicer</a:t>
            </a:r>
            <a:br>
              <a:rPr lang="en-US" altLang="ko-KR" sz="2800" dirty="0" smtClean="0">
                <a:latin typeface="Century Gothic" pitchFamily="34" charset="0"/>
                <a:ea typeface="Arial Unicode MS" pitchFamily="50" charset="-127"/>
                <a:cs typeface="Arial Unicode MS" pitchFamily="50" charset="-127"/>
              </a:rPr>
            </a:br>
            <a:r>
              <a:rPr lang="en-US" altLang="ko-KR" sz="2800" dirty="0" smtClean="0">
                <a:latin typeface="Century Gothic" pitchFamily="34" charset="0"/>
                <a:ea typeface="Arial Unicode MS" pitchFamily="50" charset="-127"/>
                <a:cs typeface="Arial Unicode MS" pitchFamily="50" charset="-127"/>
              </a:rPr>
              <a:t/>
            </a:r>
            <a:br>
              <a:rPr lang="en-US" altLang="ko-KR" sz="2800" dirty="0" smtClean="0">
                <a:latin typeface="Century Gothic" pitchFamily="34" charset="0"/>
                <a:ea typeface="Arial Unicode MS" pitchFamily="50" charset="-127"/>
                <a:cs typeface="Arial Unicode MS" pitchFamily="50" charset="-127"/>
              </a:rPr>
            </a:br>
            <a:r>
              <a:rPr lang="en-US" altLang="ko-KR" sz="2800" dirty="0" smtClean="0">
                <a:solidFill>
                  <a:schemeClr val="accent2"/>
                </a:solidFill>
                <a:latin typeface="Century Gothic" pitchFamily="34" charset="0"/>
                <a:ea typeface="Arial Unicode MS" pitchFamily="50" charset="-127"/>
                <a:cs typeface="Arial Unicode MS" pitchFamily="50" charset="-127"/>
              </a:rPr>
              <a:t>(You are Servicer !)</a:t>
            </a:r>
            <a:br>
              <a:rPr lang="en-US" altLang="ko-KR" sz="2800" dirty="0" smtClean="0">
                <a:solidFill>
                  <a:schemeClr val="accent2"/>
                </a:solidFill>
                <a:latin typeface="Century Gothic" pitchFamily="34" charset="0"/>
                <a:ea typeface="Arial Unicode MS" pitchFamily="50" charset="-127"/>
                <a:cs typeface="Arial Unicode MS" pitchFamily="50" charset="-127"/>
              </a:rPr>
            </a:br>
            <a:r>
              <a:rPr lang="en-US" altLang="ko-KR" sz="2800" dirty="0" smtClean="0">
                <a:solidFill>
                  <a:srgbClr val="7030A0"/>
                </a:solidFill>
                <a:effectLst>
                  <a:outerShdw blurRad="38100" dist="38100" dir="2700000" algn="tl">
                    <a:srgbClr val="000000">
                      <a:alpha val="43137"/>
                    </a:srgbClr>
                  </a:outerShdw>
                </a:effectLst>
                <a:latin typeface="Century Gothic" pitchFamily="34" charset="0"/>
                <a:ea typeface="Arial Unicode MS" pitchFamily="50" charset="-127"/>
                <a:cs typeface="Arial Unicode MS" pitchFamily="50" charset="-127"/>
              </a:rPr>
              <a:t>USER=SERVICER</a:t>
            </a:r>
            <a:br>
              <a:rPr lang="en-US" altLang="ko-KR" sz="2800" dirty="0" smtClean="0">
                <a:solidFill>
                  <a:srgbClr val="7030A0"/>
                </a:solidFill>
                <a:effectLst>
                  <a:outerShdw blurRad="38100" dist="38100" dir="2700000" algn="tl">
                    <a:srgbClr val="000000">
                      <a:alpha val="43137"/>
                    </a:srgbClr>
                  </a:outerShdw>
                </a:effectLst>
                <a:latin typeface="Century Gothic" pitchFamily="34" charset="0"/>
                <a:ea typeface="Arial Unicode MS" pitchFamily="50" charset="-127"/>
                <a:cs typeface="Arial Unicode MS" pitchFamily="50" charset="-127"/>
              </a:rPr>
            </a:br>
            <a:r>
              <a:rPr lang="en-US" altLang="ko-KR" sz="2800" dirty="0" err="1">
                <a:solidFill>
                  <a:schemeClr val="accent5">
                    <a:lumMod val="75000"/>
                  </a:schemeClr>
                </a:solidFill>
                <a:latin typeface="Century Gothic" pitchFamily="34" charset="0"/>
                <a:ea typeface="Arial Unicode MS" pitchFamily="50" charset="-127"/>
                <a:cs typeface="Arial Unicode MS" pitchFamily="50" charset="-127"/>
              </a:rPr>
              <a:t>AgMet</a:t>
            </a:r>
            <a:r>
              <a:rPr lang="en-US" altLang="ko-KR" sz="2800" dirty="0">
                <a:solidFill>
                  <a:schemeClr val="accent5">
                    <a:lumMod val="75000"/>
                  </a:schemeClr>
                </a:solidFill>
                <a:latin typeface="Century Gothic" pitchFamily="34" charset="0"/>
                <a:ea typeface="Arial Unicode MS" pitchFamily="50" charset="-127"/>
                <a:cs typeface="Arial Unicode MS" pitchFamily="50" charset="-127"/>
              </a:rPr>
              <a:t> = </a:t>
            </a:r>
            <a:r>
              <a:rPr lang="en-US" altLang="ko-KR" sz="2800" dirty="0" smtClean="0">
                <a:solidFill>
                  <a:schemeClr val="accent5">
                    <a:lumMod val="75000"/>
                  </a:schemeClr>
                </a:solidFill>
                <a:latin typeface="Century Gothic" pitchFamily="34" charset="0"/>
                <a:ea typeface="Arial Unicode MS" pitchFamily="50" charset="-127"/>
                <a:cs typeface="Arial Unicode MS" pitchFamily="50" charset="-127"/>
              </a:rPr>
              <a:t>User + Servicer </a:t>
            </a:r>
            <a:endParaRPr lang="en-US" altLang="ko-KR" sz="2800" dirty="0" smtClean="0">
              <a:latin typeface="Century Gothic" pitchFamily="34" charset="0"/>
              <a:ea typeface="Arial Unicode MS" pitchFamily="50" charset="-127"/>
              <a:cs typeface="Arial Unicode MS" pitchFamily="50" charset="-127"/>
            </a:endParaRPr>
          </a:p>
        </p:txBody>
      </p:sp>
      <p:sp>
        <p:nvSpPr>
          <p:cNvPr id="17412" name="부제목 1"/>
          <p:cNvSpPr>
            <a:spLocks noGrp="1"/>
          </p:cNvSpPr>
          <p:nvPr>
            <p:ph type="subTitle" idx="1"/>
          </p:nvPr>
        </p:nvSpPr>
        <p:spPr>
          <a:xfrm>
            <a:off x="1657400" y="548680"/>
            <a:ext cx="6400800" cy="762000"/>
          </a:xfrm>
        </p:spPr>
        <p:txBody>
          <a:bodyPr>
            <a:normAutofit/>
          </a:bodyPr>
          <a:lstStyle/>
          <a:p>
            <a:r>
              <a:rPr lang="en-US" altLang="ko-KR" b="1" dirty="0" smtClean="0">
                <a:solidFill>
                  <a:schemeClr val="accent6">
                    <a:lumMod val="50000"/>
                  </a:schemeClr>
                </a:solidFill>
                <a:latin typeface="Century Gothic" pitchFamily="34" charset="0"/>
                <a:ea typeface="Arial Unicode MS" pitchFamily="50" charset="-127"/>
                <a:cs typeface="Arial Unicode MS" pitchFamily="50" charset="-127"/>
              </a:rPr>
              <a:t>Thank for Your Attention!</a:t>
            </a:r>
            <a:endParaRPr lang="ko-KR" altLang="en-US" b="1" dirty="0" smtClean="0">
              <a:solidFill>
                <a:schemeClr val="accent6">
                  <a:lumMod val="50000"/>
                </a:schemeClr>
              </a:solidFill>
              <a:latin typeface="Century Gothic" pitchFamily="34" charset="0"/>
              <a:ea typeface="Arial Unicode MS" pitchFamily="50" charset="-127"/>
              <a:cs typeface="Arial Unicode MS" pitchFamily="50" charset="-127"/>
            </a:endParaRPr>
          </a:p>
        </p:txBody>
      </p:sp>
    </p:spTree>
    <p:extLst>
      <p:ext uri="{BB962C8B-B14F-4D97-AF65-F5344CB8AC3E}">
        <p14:creationId xmlns:p14="http://schemas.microsoft.com/office/powerpoint/2010/main" val="1799907975"/>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11560" y="365969"/>
            <a:ext cx="7764463" cy="805210"/>
          </a:xfrm>
        </p:spPr>
        <p:txBody>
          <a:bodyPr/>
          <a:lstStyle/>
          <a:p>
            <a:r>
              <a:rPr lang="en-US" altLang="ko-KR" sz="3200" b="1" dirty="0" smtClean="0">
                <a:latin typeface="Century Gothic" pitchFamily="34" charset="0"/>
              </a:rPr>
              <a:t>Work Plan for WAMIS II (1)</a:t>
            </a:r>
            <a:endParaRPr lang="ko-KR" altLang="en-US" sz="3200" b="1" dirty="0">
              <a:latin typeface="Century Gothic" pitchFamily="34" charset="0"/>
            </a:endParaRPr>
          </a:p>
        </p:txBody>
      </p:sp>
      <p:sp>
        <p:nvSpPr>
          <p:cNvPr id="3" name="내용 개체 틀 2"/>
          <p:cNvSpPr>
            <a:spLocks noGrp="1"/>
          </p:cNvSpPr>
          <p:nvPr>
            <p:ph idx="1"/>
          </p:nvPr>
        </p:nvSpPr>
        <p:spPr>
          <a:xfrm>
            <a:off x="685800" y="1700808"/>
            <a:ext cx="7764463" cy="4227513"/>
          </a:xfrm>
        </p:spPr>
        <p:txBody>
          <a:bodyPr/>
          <a:lstStyle/>
          <a:p>
            <a:pPr lvl="0" latinLnBrk="0">
              <a:buFont typeface="Arial" panose="020B0604020202020204" pitchFamily="34" charset="0"/>
              <a:buChar char="•"/>
            </a:pPr>
            <a:r>
              <a:rPr lang="en-US" altLang="ko-KR" sz="2000" b="1" dirty="0">
                <a:latin typeface="Century Gothic" pitchFamily="34" charset="0"/>
              </a:rPr>
              <a:t>Establishment of closer collaborations with external partners in securing necessary resources, e.g. finance, ICT infrastructure and governance, through bilateral agreements. (KISTI/PKNU, NCAR, NASA, ESRI, ISB, KMA, APCC, NWS </a:t>
            </a:r>
            <a:r>
              <a:rPr lang="en-US" altLang="ko-KR" sz="2000" b="1" dirty="0" smtClean="0">
                <a:latin typeface="Century Gothic" pitchFamily="34" charset="0"/>
              </a:rPr>
              <a:t>..)</a:t>
            </a:r>
            <a:endParaRPr lang="ko-KR" altLang="ko-KR" sz="2000" b="1" dirty="0">
              <a:latin typeface="Century Gothic" pitchFamily="34" charset="0"/>
            </a:endParaRPr>
          </a:p>
          <a:p>
            <a:pPr lvl="0" latinLnBrk="0">
              <a:buFont typeface="Arial" panose="020B0604020202020204" pitchFamily="34" charset="0"/>
              <a:buChar char="•"/>
            </a:pPr>
            <a:r>
              <a:rPr lang="en-US" altLang="ko-KR" sz="2000" b="1" dirty="0">
                <a:latin typeface="Century Gothic" pitchFamily="34" charset="0"/>
              </a:rPr>
              <a:t>Reports on review over current status of linkages between NWPs and </a:t>
            </a:r>
            <a:r>
              <a:rPr lang="en-US" altLang="ko-KR" sz="2000" b="1" dirty="0" err="1">
                <a:latin typeface="Century Gothic" pitchFamily="34" charset="0"/>
              </a:rPr>
              <a:t>AgModels</a:t>
            </a:r>
            <a:r>
              <a:rPr lang="en-US" altLang="ko-KR" sz="2000" b="1" dirty="0">
                <a:latin typeface="Century Gothic" pitchFamily="34" charset="0"/>
              </a:rPr>
              <a:t>, especially for input data/parameters which are essential for calibration/validation/operation of </a:t>
            </a:r>
            <a:r>
              <a:rPr lang="en-US" altLang="ko-KR" sz="2000" b="1" dirty="0" err="1">
                <a:latin typeface="Century Gothic" pitchFamily="34" charset="0"/>
              </a:rPr>
              <a:t>AgMet</a:t>
            </a:r>
            <a:r>
              <a:rPr lang="en-US" altLang="ko-KR" sz="2000" b="1" dirty="0">
                <a:latin typeface="Century Gothic" pitchFamily="34" charset="0"/>
              </a:rPr>
              <a:t> </a:t>
            </a:r>
            <a:r>
              <a:rPr lang="en-US" altLang="ko-KR" sz="2000" b="1" dirty="0" smtClean="0">
                <a:latin typeface="Century Gothic" pitchFamily="34" charset="0"/>
              </a:rPr>
              <a:t>applications</a:t>
            </a:r>
            <a:endParaRPr lang="ko-KR" altLang="ko-KR" sz="2000" b="1" dirty="0">
              <a:latin typeface="Century Gothic" pitchFamily="34" charset="0"/>
            </a:endParaRPr>
          </a:p>
          <a:p>
            <a:pPr>
              <a:buFont typeface="Arial" panose="020B0604020202020204" pitchFamily="34" charset="0"/>
              <a:buChar char="•"/>
            </a:pPr>
            <a:r>
              <a:rPr lang="en-US" altLang="ko-KR" sz="2000" b="1" dirty="0">
                <a:latin typeface="Century Gothic" pitchFamily="34" charset="0"/>
              </a:rPr>
              <a:t>Establishment of Task Team to facilitate WAMIS next phase implementation through the provision of technical supports to outcomes from WAMIS II expert team meeting.</a:t>
            </a:r>
            <a:endParaRPr lang="ko-KR" altLang="en-US" sz="2000" b="1" dirty="0">
              <a:latin typeface="Century Gothic" pitchFamily="34" charset="0"/>
            </a:endParaRPr>
          </a:p>
        </p:txBody>
      </p:sp>
      <p:sp>
        <p:nvSpPr>
          <p:cNvPr id="4"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Tree>
    <p:extLst>
      <p:ext uri="{BB962C8B-B14F-4D97-AF65-F5344CB8AC3E}">
        <p14:creationId xmlns:p14="http://schemas.microsoft.com/office/powerpoint/2010/main" val="339827241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718" y="116632"/>
            <a:ext cx="6858000" cy="1198694"/>
          </a:xfrm>
        </p:spPr>
        <p:txBody>
          <a:bodyPr>
            <a:normAutofit/>
          </a:bodyPr>
          <a:lstStyle/>
          <a:p>
            <a:r>
              <a:rPr lang="en-US" sz="3200" b="1" dirty="0" smtClean="0">
                <a:solidFill>
                  <a:srgbClr val="002060"/>
                </a:solidFill>
                <a:latin typeface="Century Gothic" panose="020B0502020202020204" pitchFamily="34" charset="0"/>
              </a:rPr>
              <a:t>Backgrounds of GAMEOS</a:t>
            </a:r>
            <a:r>
              <a:rPr lang="en-US" sz="3200" b="1" dirty="0">
                <a:solidFill>
                  <a:srgbClr val="002060"/>
                </a:solidFill>
                <a:latin typeface="Century Gothic" panose="020B0502020202020204" pitchFamily="34" charset="0"/>
              </a:rPr>
              <a:t/>
            </a:r>
            <a:br>
              <a:rPr lang="en-US" sz="3200" b="1" dirty="0">
                <a:solidFill>
                  <a:srgbClr val="002060"/>
                </a:solidFill>
                <a:latin typeface="Century Gothic" panose="020B0502020202020204" pitchFamily="34" charset="0"/>
              </a:rPr>
            </a:br>
            <a:r>
              <a:rPr lang="en-US" sz="2000" b="1" dirty="0" smtClean="0">
                <a:solidFill>
                  <a:srgbClr val="002060"/>
                </a:solidFill>
                <a:latin typeface="Century Gothic" panose="020B0502020202020204" pitchFamily="34" charset="0"/>
              </a:rPr>
              <a:t>from </a:t>
            </a:r>
            <a:r>
              <a:rPr lang="en-US" sz="2000" b="1" dirty="0" err="1">
                <a:solidFill>
                  <a:srgbClr val="002060"/>
                </a:solidFill>
                <a:latin typeface="Century Gothic" panose="020B0502020202020204" pitchFamily="34" charset="0"/>
              </a:rPr>
              <a:t>CAgM</a:t>
            </a:r>
            <a:endParaRPr lang="en-GB" sz="3200" b="1" dirty="0">
              <a:solidFill>
                <a:srgbClr val="002060"/>
              </a:solidFill>
              <a:latin typeface="Century Gothic" panose="020B0502020202020204" pitchFamily="34" charset="0"/>
            </a:endParaRPr>
          </a:p>
        </p:txBody>
      </p:sp>
      <p:sp>
        <p:nvSpPr>
          <p:cNvPr id="6" name="직사각형 5"/>
          <p:cNvSpPr/>
          <p:nvPr/>
        </p:nvSpPr>
        <p:spPr>
          <a:xfrm>
            <a:off x="539552" y="1628800"/>
            <a:ext cx="8424936" cy="4062651"/>
          </a:xfrm>
          <a:prstGeom prst="rect">
            <a:avLst/>
          </a:prstGeom>
        </p:spPr>
        <p:txBody>
          <a:bodyPr wrap="square">
            <a:spAutoFit/>
          </a:bodyPr>
          <a:lstStyle/>
          <a:p>
            <a:pPr defTabSz="685800" latinLnBrk="0">
              <a:defRPr/>
            </a:pPr>
            <a:r>
              <a:rPr lang="en-US" altLang="ko-KR" sz="2400" b="1" u="sng" kern="0" dirty="0">
                <a:solidFill>
                  <a:schemeClr val="accent2">
                    <a:lumMod val="50000"/>
                  </a:schemeClr>
                </a:solidFill>
                <a:latin typeface="Arial" panose="020B0604020202020204" pitchFamily="34" charset="0"/>
                <a:cs typeface="Arial" panose="020B0604020202020204" pitchFamily="34" charset="0"/>
              </a:rPr>
              <a:t>Emerging Requirements</a:t>
            </a:r>
          </a:p>
          <a:p>
            <a:pPr marL="685800" lvl="1" indent="-342900" defTabSz="685800" latinLnBrk="0">
              <a:buFontTx/>
              <a:buAutoNum type="arabicParenR"/>
              <a:defRPr/>
            </a:pPr>
            <a:endParaRPr lang="en-US" altLang="ko-KR" b="1" kern="0" dirty="0">
              <a:solidFill>
                <a:schemeClr val="accent2">
                  <a:lumMod val="50000"/>
                </a:schemeClr>
              </a:solidFill>
              <a:latin typeface="Arial" panose="020B0604020202020204" pitchFamily="34" charset="0"/>
              <a:cs typeface="Arial" panose="020B0604020202020204" pitchFamily="34" charset="0"/>
            </a:endParaRPr>
          </a:p>
          <a:p>
            <a:pPr marL="685800" lvl="1" indent="-342900" defTabSz="685800" latinLnBrk="0">
              <a:buFontTx/>
              <a:buAutoNum type="arabicParenR"/>
              <a:defRPr/>
            </a:pPr>
            <a:r>
              <a:rPr lang="en-US" altLang="ko-KR" b="1" kern="0" dirty="0">
                <a:solidFill>
                  <a:schemeClr val="accent2">
                    <a:lumMod val="50000"/>
                  </a:schemeClr>
                </a:solidFill>
                <a:latin typeface="Arial" panose="020B0604020202020204" pitchFamily="34" charset="0"/>
                <a:cs typeface="Arial" panose="020B0604020202020204" pitchFamily="34" charset="0"/>
              </a:rPr>
              <a:t>Climate </a:t>
            </a:r>
            <a:r>
              <a:rPr lang="en-US" altLang="ko-KR" b="1" kern="0" dirty="0" smtClean="0">
                <a:solidFill>
                  <a:schemeClr val="accent2">
                    <a:lumMod val="50000"/>
                  </a:schemeClr>
                </a:solidFill>
                <a:latin typeface="Arial" panose="020B0604020202020204" pitchFamily="34" charset="0"/>
                <a:cs typeface="Arial" panose="020B0604020202020204" pitchFamily="34" charset="0"/>
              </a:rPr>
              <a:t>Service innovation for </a:t>
            </a:r>
            <a:r>
              <a:rPr lang="en-US" altLang="ko-KR" b="1" kern="0" dirty="0">
                <a:solidFill>
                  <a:schemeClr val="accent2">
                    <a:lumMod val="50000"/>
                  </a:schemeClr>
                </a:solidFill>
                <a:latin typeface="Arial" panose="020B0604020202020204" pitchFamily="34" charset="0"/>
                <a:cs typeface="Arial" panose="020B0604020202020204" pitchFamily="34" charset="0"/>
              </a:rPr>
              <a:t>Agriculture &amp; Food Security</a:t>
            </a:r>
          </a:p>
          <a:p>
            <a:pPr marL="628650" lvl="1" defTabSz="685800" latinLnBrk="0">
              <a:buFontTx/>
              <a:buChar char="-"/>
              <a:defRPr/>
            </a:pPr>
            <a:r>
              <a:rPr lang="en-US" altLang="ko-KR" kern="0" dirty="0" smtClean="0">
                <a:solidFill>
                  <a:schemeClr val="accent2">
                    <a:lumMod val="50000"/>
                  </a:schemeClr>
                </a:solidFill>
                <a:latin typeface="Arial" panose="020B0604020202020204" pitchFamily="34" charset="0"/>
                <a:cs typeface="Arial" panose="020B0604020202020204" pitchFamily="34" charset="0"/>
              </a:rPr>
              <a:t> Early </a:t>
            </a:r>
            <a:r>
              <a:rPr lang="en-US" altLang="ko-KR" kern="0" dirty="0">
                <a:solidFill>
                  <a:schemeClr val="accent2">
                    <a:lumMod val="50000"/>
                  </a:schemeClr>
                </a:solidFill>
                <a:latin typeface="Arial" panose="020B0604020202020204" pitchFamily="34" charset="0"/>
                <a:cs typeface="Arial" panose="020B0604020202020204" pitchFamily="34" charset="0"/>
              </a:rPr>
              <a:t>warnings for climate extremes</a:t>
            </a:r>
          </a:p>
          <a:p>
            <a:pPr marL="628650" lvl="1" defTabSz="685800" latinLnBrk="0">
              <a:buFontTx/>
              <a:buChar char="-"/>
              <a:defRPr/>
            </a:pPr>
            <a:r>
              <a:rPr lang="en-US" altLang="ko-KR" kern="0" dirty="0" smtClean="0">
                <a:solidFill>
                  <a:schemeClr val="accent2">
                    <a:lumMod val="50000"/>
                  </a:schemeClr>
                </a:solidFill>
                <a:latin typeface="Arial" panose="020B0604020202020204" pitchFamily="34" charset="0"/>
                <a:cs typeface="Arial" panose="020B0604020202020204" pitchFamily="34" charset="0"/>
              </a:rPr>
              <a:t> Application of S2S </a:t>
            </a:r>
            <a:r>
              <a:rPr lang="en-US" altLang="ko-KR" kern="0" dirty="0">
                <a:solidFill>
                  <a:schemeClr val="accent2">
                    <a:lumMod val="50000"/>
                  </a:schemeClr>
                </a:solidFill>
                <a:latin typeface="Arial" panose="020B0604020202020204" pitchFamily="34" charset="0"/>
                <a:cs typeface="Arial" panose="020B0604020202020204" pitchFamily="34" charset="0"/>
              </a:rPr>
              <a:t>for climate </a:t>
            </a:r>
            <a:r>
              <a:rPr lang="en-US" altLang="ko-KR" kern="0" dirty="0" smtClean="0">
                <a:solidFill>
                  <a:schemeClr val="accent2">
                    <a:lumMod val="50000"/>
                  </a:schemeClr>
                </a:solidFill>
                <a:latin typeface="Arial" panose="020B0604020202020204" pitchFamily="34" charset="0"/>
                <a:cs typeface="Arial" panose="020B0604020202020204" pitchFamily="34" charset="0"/>
              </a:rPr>
              <a:t>variability</a:t>
            </a:r>
          </a:p>
          <a:p>
            <a:pPr marL="628650" lvl="1" defTabSz="685800" latinLnBrk="0">
              <a:buFontTx/>
              <a:buChar char="-"/>
              <a:defRPr/>
            </a:pPr>
            <a:r>
              <a:rPr lang="en-US" altLang="ko-KR" kern="0" dirty="0" smtClean="0">
                <a:solidFill>
                  <a:schemeClr val="accent2">
                    <a:lumMod val="50000"/>
                  </a:schemeClr>
                </a:solidFill>
                <a:latin typeface="Arial" panose="020B0604020202020204" pitchFamily="34" charset="0"/>
                <a:cs typeface="Arial" panose="020B0604020202020204" pitchFamily="34" charset="0"/>
              </a:rPr>
              <a:t> Interfaces between models, among stakeholders  </a:t>
            </a:r>
            <a:endParaRPr lang="en-US" altLang="ko-KR" kern="0" dirty="0">
              <a:solidFill>
                <a:schemeClr val="accent2">
                  <a:lumMod val="50000"/>
                </a:schemeClr>
              </a:solidFill>
              <a:latin typeface="Arial" panose="020B0604020202020204" pitchFamily="34" charset="0"/>
              <a:cs typeface="Arial" panose="020B0604020202020204" pitchFamily="34" charset="0"/>
            </a:endParaRPr>
          </a:p>
          <a:p>
            <a:pPr marL="342900" lvl="1" defTabSz="685800" latinLnBrk="0">
              <a:defRPr/>
            </a:pPr>
            <a:r>
              <a:rPr lang="en-US" altLang="ko-KR" b="1" kern="0" dirty="0" smtClean="0">
                <a:solidFill>
                  <a:schemeClr val="accent2">
                    <a:lumMod val="50000"/>
                  </a:schemeClr>
                </a:solidFill>
                <a:latin typeface="Arial" panose="020B0604020202020204" pitchFamily="34" charset="0"/>
                <a:cs typeface="Arial" panose="020B0604020202020204" pitchFamily="34" charset="0"/>
              </a:rPr>
              <a:t>2) Technological challenges for better Climate Services : </a:t>
            </a:r>
            <a:endParaRPr lang="en-US" altLang="ko-KR" b="1" kern="0" dirty="0">
              <a:solidFill>
                <a:schemeClr val="accent2">
                  <a:lumMod val="50000"/>
                </a:schemeClr>
              </a:solidFill>
              <a:latin typeface="Arial" panose="020B0604020202020204" pitchFamily="34" charset="0"/>
              <a:cs typeface="Arial" panose="020B0604020202020204" pitchFamily="34" charset="0"/>
            </a:endParaRPr>
          </a:p>
          <a:p>
            <a:pPr marL="342900" lvl="1" indent="0" defTabSz="685800" latinLnBrk="0">
              <a:buNone/>
              <a:defRPr/>
            </a:pPr>
            <a:r>
              <a:rPr lang="en-US" altLang="ko-KR" b="1" kern="0" dirty="0">
                <a:solidFill>
                  <a:schemeClr val="accent2">
                    <a:lumMod val="50000"/>
                  </a:schemeClr>
                </a:solidFill>
                <a:latin typeface="Arial" panose="020B0604020202020204" pitchFamily="34" charset="0"/>
                <a:cs typeface="Arial" panose="020B0604020202020204" pitchFamily="34" charset="0"/>
              </a:rPr>
              <a:t>  </a:t>
            </a:r>
            <a:r>
              <a:rPr lang="en-US" altLang="ko-KR" kern="0" dirty="0" smtClean="0">
                <a:solidFill>
                  <a:schemeClr val="accent2">
                    <a:lumMod val="50000"/>
                  </a:schemeClr>
                </a:solidFill>
                <a:latin typeface="Arial" panose="020B0604020202020204" pitchFamily="34" charset="0"/>
                <a:cs typeface="Arial" panose="020B0604020202020204" pitchFamily="34" charset="0"/>
              </a:rPr>
              <a:t>   </a:t>
            </a:r>
            <a:r>
              <a:rPr lang="en-US" altLang="ko-KR" kern="0" dirty="0">
                <a:solidFill>
                  <a:schemeClr val="accent2">
                    <a:lumMod val="50000"/>
                  </a:schemeClr>
                </a:solidFill>
                <a:latin typeface="Arial" panose="020B0604020202020204" pitchFamily="34" charset="0"/>
                <a:cs typeface="Arial" panose="020B0604020202020204" pitchFamily="34" charset="0"/>
              </a:rPr>
              <a:t>- </a:t>
            </a:r>
            <a:r>
              <a:rPr lang="en-US" altLang="ko-KR" kern="0" dirty="0" smtClean="0">
                <a:solidFill>
                  <a:schemeClr val="accent2">
                    <a:lumMod val="50000"/>
                  </a:schemeClr>
                </a:solidFill>
                <a:latin typeface="Arial" panose="020B0604020202020204" pitchFamily="34" charset="0"/>
                <a:cs typeface="Arial" panose="020B0604020202020204" pitchFamily="34" charset="0"/>
              </a:rPr>
              <a:t>Accessibility to non-meteorological data on time</a:t>
            </a:r>
          </a:p>
          <a:p>
            <a:pPr marL="342900" lvl="1" indent="0" defTabSz="685800" latinLnBrk="0">
              <a:buNone/>
              <a:defRPr/>
            </a:pPr>
            <a:r>
              <a:rPr lang="en-US" altLang="ko-KR" kern="0" dirty="0" smtClean="0">
                <a:solidFill>
                  <a:schemeClr val="accent2">
                    <a:lumMod val="50000"/>
                  </a:schemeClr>
                </a:solidFill>
                <a:latin typeface="Arial" panose="020B0604020202020204" pitchFamily="34" charset="0"/>
                <a:cs typeface="Arial" panose="020B0604020202020204" pitchFamily="34" charset="0"/>
              </a:rPr>
              <a:t>     - RS/NWP need downscaling in space, time and elements</a:t>
            </a:r>
          </a:p>
          <a:p>
            <a:pPr marL="342900" lvl="1" indent="0" defTabSz="685800" latinLnBrk="0">
              <a:buNone/>
              <a:defRPr/>
            </a:pPr>
            <a:r>
              <a:rPr lang="en-US" altLang="ko-KR" kern="0" dirty="0" smtClean="0">
                <a:solidFill>
                  <a:schemeClr val="accent2">
                    <a:lumMod val="50000"/>
                  </a:schemeClr>
                </a:solidFill>
                <a:latin typeface="Arial" panose="020B0604020202020204" pitchFamily="34" charset="0"/>
                <a:cs typeface="Arial" panose="020B0604020202020204" pitchFamily="34" charset="0"/>
              </a:rPr>
              <a:t>     - ICT resources for additional data production</a:t>
            </a:r>
          </a:p>
          <a:p>
            <a:pPr marL="342900" lvl="1" indent="0" defTabSz="685800" latinLnBrk="0">
              <a:buNone/>
              <a:defRPr/>
            </a:pPr>
            <a:r>
              <a:rPr lang="en-US" altLang="ko-KR" b="1" kern="0" dirty="0" smtClean="0">
                <a:solidFill>
                  <a:schemeClr val="accent2">
                    <a:lumMod val="50000"/>
                  </a:schemeClr>
                </a:solidFill>
                <a:latin typeface="Arial" panose="020B0604020202020204" pitchFamily="34" charset="0"/>
                <a:cs typeface="Arial" panose="020B0604020202020204" pitchFamily="34" charset="0"/>
              </a:rPr>
              <a:t>3</a:t>
            </a:r>
            <a:r>
              <a:rPr lang="en-US" altLang="ko-KR" b="1" kern="0" dirty="0">
                <a:solidFill>
                  <a:schemeClr val="accent2">
                    <a:lumMod val="50000"/>
                  </a:schemeClr>
                </a:solidFill>
                <a:latin typeface="Arial" panose="020B0604020202020204" pitchFamily="34" charset="0"/>
                <a:cs typeface="Arial" panose="020B0604020202020204" pitchFamily="34" charset="0"/>
              </a:rPr>
              <a:t>)  </a:t>
            </a:r>
            <a:r>
              <a:rPr lang="en-US" altLang="ko-KR" b="1" kern="0" dirty="0" smtClean="0">
                <a:solidFill>
                  <a:schemeClr val="accent2">
                    <a:lumMod val="50000"/>
                  </a:schemeClr>
                </a:solidFill>
                <a:latin typeface="Arial" panose="020B0604020202020204" pitchFamily="34" charset="0"/>
                <a:cs typeface="Arial" panose="020B0604020202020204" pitchFamily="34" charset="0"/>
              </a:rPr>
              <a:t>Implementation Strategies for better service provision:</a:t>
            </a:r>
            <a:endParaRPr lang="en-US" altLang="ko-KR" b="1" kern="0" dirty="0">
              <a:solidFill>
                <a:schemeClr val="accent2">
                  <a:lumMod val="50000"/>
                </a:schemeClr>
              </a:solidFill>
              <a:latin typeface="Arial" panose="020B0604020202020204" pitchFamily="34" charset="0"/>
              <a:cs typeface="Arial" panose="020B0604020202020204" pitchFamily="34" charset="0"/>
            </a:endParaRPr>
          </a:p>
          <a:p>
            <a:pPr marL="342900" lvl="1" indent="0" defTabSz="685800" latinLnBrk="0">
              <a:buNone/>
              <a:defRPr/>
            </a:pPr>
            <a:r>
              <a:rPr lang="en-US" altLang="ko-KR" kern="0" dirty="0">
                <a:solidFill>
                  <a:schemeClr val="accent2">
                    <a:lumMod val="50000"/>
                  </a:schemeClr>
                </a:solidFill>
                <a:latin typeface="Arial" panose="020B0604020202020204" pitchFamily="34" charset="0"/>
                <a:cs typeface="Arial" panose="020B0604020202020204" pitchFamily="34" charset="0"/>
              </a:rPr>
              <a:t>     </a:t>
            </a:r>
            <a:r>
              <a:rPr lang="en-US" altLang="ko-KR" kern="0" dirty="0" smtClean="0">
                <a:solidFill>
                  <a:schemeClr val="accent2">
                    <a:lumMod val="50000"/>
                  </a:schemeClr>
                </a:solidFill>
                <a:latin typeface="Arial" panose="020B0604020202020204" pitchFamily="34" charset="0"/>
                <a:cs typeface="Arial" panose="020B0604020202020204" pitchFamily="34" charset="0"/>
              </a:rPr>
              <a:t>- Dedicated data collection &amp; production </a:t>
            </a:r>
            <a:r>
              <a:rPr lang="en-US" altLang="ko-KR" kern="0" dirty="0" err="1" smtClean="0">
                <a:solidFill>
                  <a:schemeClr val="accent2">
                    <a:lumMod val="50000"/>
                  </a:schemeClr>
                </a:solidFill>
                <a:latin typeface="Arial" panose="020B0604020202020204" pitchFamily="34" charset="0"/>
                <a:cs typeface="Arial" panose="020B0604020202020204" pitchFamily="34" charset="0"/>
              </a:rPr>
              <a:t>centres</a:t>
            </a:r>
            <a:r>
              <a:rPr lang="en-US" altLang="ko-KR" kern="0" dirty="0" smtClean="0">
                <a:solidFill>
                  <a:schemeClr val="accent2">
                    <a:lumMod val="50000"/>
                  </a:schemeClr>
                </a:solidFill>
                <a:latin typeface="Arial" panose="020B0604020202020204" pitchFamily="34" charset="0"/>
                <a:cs typeface="Arial" panose="020B0604020202020204" pitchFamily="34" charset="0"/>
              </a:rPr>
              <a:t> </a:t>
            </a:r>
          </a:p>
          <a:p>
            <a:pPr marL="342900" lvl="1" indent="0" defTabSz="685800" latinLnBrk="0">
              <a:buNone/>
              <a:defRPr/>
            </a:pPr>
            <a:r>
              <a:rPr lang="en-US" altLang="ko-KR" kern="0" dirty="0">
                <a:solidFill>
                  <a:schemeClr val="accent2">
                    <a:lumMod val="50000"/>
                  </a:schemeClr>
                </a:solidFill>
                <a:latin typeface="Arial" panose="020B0604020202020204" pitchFamily="34" charset="0"/>
                <a:cs typeface="Arial" panose="020B0604020202020204" pitchFamily="34" charset="0"/>
              </a:rPr>
              <a:t> </a:t>
            </a:r>
            <a:r>
              <a:rPr lang="en-US" altLang="ko-KR" kern="0" dirty="0" smtClean="0">
                <a:solidFill>
                  <a:schemeClr val="accent2">
                    <a:lumMod val="50000"/>
                  </a:schemeClr>
                </a:solidFill>
                <a:latin typeface="Arial" panose="020B0604020202020204" pitchFamily="34" charset="0"/>
                <a:cs typeface="Arial" panose="020B0604020202020204" pitchFamily="34" charset="0"/>
              </a:rPr>
              <a:t>    - Virtual ICT infrastructure to share among members</a:t>
            </a:r>
          </a:p>
          <a:p>
            <a:pPr marL="342900" lvl="1" indent="0" defTabSz="685800" latinLnBrk="0">
              <a:buNone/>
              <a:defRPr/>
            </a:pPr>
            <a:r>
              <a:rPr lang="en-US" altLang="ko-KR" kern="0" dirty="0">
                <a:solidFill>
                  <a:schemeClr val="accent2">
                    <a:lumMod val="50000"/>
                  </a:schemeClr>
                </a:solidFill>
                <a:latin typeface="Arial" panose="020B0604020202020204" pitchFamily="34" charset="0"/>
                <a:cs typeface="Arial" panose="020B0604020202020204" pitchFamily="34" charset="0"/>
              </a:rPr>
              <a:t> </a:t>
            </a:r>
            <a:r>
              <a:rPr lang="en-US" altLang="ko-KR" kern="0" dirty="0" smtClean="0">
                <a:solidFill>
                  <a:schemeClr val="accent2">
                    <a:lumMod val="50000"/>
                  </a:schemeClr>
                </a:solidFill>
                <a:latin typeface="Arial" panose="020B0604020202020204" pitchFamily="34" charset="0"/>
                <a:cs typeface="Arial" panose="020B0604020202020204" pitchFamily="34" charset="0"/>
              </a:rPr>
              <a:t>    - User interface with GIS-Online under GRID/Cloud computing</a:t>
            </a:r>
            <a:endParaRPr lang="en-US" altLang="ko-KR" kern="0" dirty="0">
              <a:solidFill>
                <a:schemeClr val="accent2">
                  <a:lumMod val="50000"/>
                </a:schemeClr>
              </a:solidFill>
              <a:latin typeface="Arial" panose="020B0604020202020204" pitchFamily="34" charset="0"/>
              <a:cs typeface="Arial" panose="020B0604020202020204" pitchFamily="34" charset="0"/>
            </a:endParaRPr>
          </a:p>
        </p:txBody>
      </p:sp>
      <p:sp>
        <p:nvSpPr>
          <p:cNvPr id="7" name="직사각형 6"/>
          <p:cNvSpPr/>
          <p:nvPr/>
        </p:nvSpPr>
        <p:spPr>
          <a:xfrm>
            <a:off x="7164288" y="6381328"/>
            <a:ext cx="1901483" cy="369332"/>
          </a:xfrm>
          <a:prstGeom prst="rect">
            <a:avLst/>
          </a:prstGeom>
        </p:spPr>
        <p:txBody>
          <a:bodyPr wrap="none">
            <a:spAutoFit/>
          </a:bodyPr>
          <a:lstStyle/>
          <a:p>
            <a:pPr algn="ctr"/>
            <a:r>
              <a:rPr lang="en-US" altLang="ko-KR" dirty="0">
                <a:solidFill>
                  <a:srgbClr val="FFFF00"/>
                </a:solidFill>
                <a:latin typeface="Arial Unicode MS" pitchFamily="50" charset="-127"/>
                <a:ea typeface="Arial Unicode MS" pitchFamily="50" charset="-127"/>
                <a:cs typeface="Arial Unicode MS" pitchFamily="50" charset="-127"/>
              </a:rPr>
              <a:t>GDPFS meeting</a:t>
            </a:r>
          </a:p>
        </p:txBody>
      </p:sp>
      <p:sp>
        <p:nvSpPr>
          <p:cNvPr id="8"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Tree>
    <p:extLst>
      <p:ext uri="{BB962C8B-B14F-4D97-AF65-F5344CB8AC3E}">
        <p14:creationId xmlns:p14="http://schemas.microsoft.com/office/powerpoint/2010/main" val="1280595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691034" y="1412776"/>
            <a:ext cx="7764463" cy="4968552"/>
          </a:xfrm>
        </p:spPr>
        <p:txBody>
          <a:bodyPr/>
          <a:lstStyle/>
          <a:p>
            <a:pPr lvl="0" latinLnBrk="0">
              <a:buFont typeface="Arial" panose="020B0604020202020204" pitchFamily="34" charset="0"/>
              <a:buChar char="•"/>
            </a:pPr>
            <a:r>
              <a:rPr lang="en-US" altLang="ko-KR" sz="2000" b="1" dirty="0">
                <a:latin typeface="Century Gothic" pitchFamily="34" charset="0"/>
              </a:rPr>
              <a:t>Pilot projects to demonstrate potential applications by NWP-based </a:t>
            </a:r>
            <a:r>
              <a:rPr lang="en-US" altLang="ko-KR" sz="2000" b="1" dirty="0" err="1">
                <a:latin typeface="Century Gothic" pitchFamily="34" charset="0"/>
              </a:rPr>
              <a:t>AgMet</a:t>
            </a:r>
            <a:r>
              <a:rPr lang="en-US" altLang="ko-KR" sz="2000" b="1" dirty="0">
                <a:latin typeface="Century Gothic" pitchFamily="34" charset="0"/>
              </a:rPr>
              <a:t> service, especially for sub-seasonal, seasonal forecasts and climate projections with appropriate temporal, spatial and elemental enhancements to meet the requirements from </a:t>
            </a:r>
            <a:r>
              <a:rPr lang="en-US" altLang="ko-KR" sz="2000" b="1" dirty="0" err="1">
                <a:latin typeface="Century Gothic" pitchFamily="34" charset="0"/>
              </a:rPr>
              <a:t>AgMet</a:t>
            </a:r>
            <a:r>
              <a:rPr lang="en-US" altLang="ko-KR" sz="2000" b="1" dirty="0">
                <a:latin typeface="Century Gothic" pitchFamily="34" charset="0"/>
              </a:rPr>
              <a:t> community</a:t>
            </a:r>
            <a:r>
              <a:rPr lang="en-US" altLang="ko-KR" sz="2000" b="1" dirty="0" smtClean="0">
                <a:latin typeface="Century Gothic" pitchFamily="34" charset="0"/>
              </a:rPr>
              <a:t>.</a:t>
            </a:r>
            <a:endParaRPr lang="ko-KR" altLang="ko-KR" sz="2000" b="1" dirty="0">
              <a:latin typeface="Century Gothic" pitchFamily="34" charset="0"/>
            </a:endParaRPr>
          </a:p>
          <a:p>
            <a:pPr lvl="0" latinLnBrk="0">
              <a:buFont typeface="Arial" panose="020B0604020202020204" pitchFamily="34" charset="0"/>
              <a:buChar char="•"/>
            </a:pPr>
            <a:r>
              <a:rPr lang="en-US" altLang="ko-KR" sz="2000" b="1" dirty="0">
                <a:latin typeface="Century Gothic" pitchFamily="34" charset="0"/>
              </a:rPr>
              <a:t>Institutionalization of WAMIS into an official project under AGMP of WMO for better implementation and seamless operation for promising candidate of GFCS CSIS in the sector of Agriculture and Food security</a:t>
            </a:r>
            <a:r>
              <a:rPr lang="en-US" altLang="ko-KR" sz="2000" b="1" dirty="0" smtClean="0">
                <a:latin typeface="Century Gothic" pitchFamily="34" charset="0"/>
              </a:rPr>
              <a:t>.</a:t>
            </a:r>
            <a:endParaRPr lang="ko-KR" altLang="ko-KR" sz="2000" b="1" dirty="0">
              <a:latin typeface="Century Gothic" pitchFamily="34" charset="0"/>
            </a:endParaRPr>
          </a:p>
          <a:p>
            <a:pPr>
              <a:buFont typeface="Arial" panose="020B0604020202020204" pitchFamily="34" charset="0"/>
              <a:buChar char="•"/>
            </a:pPr>
            <a:r>
              <a:rPr lang="en-US" altLang="ko-KR" sz="2000" b="1" dirty="0">
                <a:latin typeface="Century Gothic" pitchFamily="34" charset="0"/>
              </a:rPr>
              <a:t>Multilingual translation or symbolic description mechanism/function could be incorporated into WAMIS next phase for better exchange of data and products among Members with different languages or illiteracy problems through WAMIS</a:t>
            </a:r>
            <a:r>
              <a:rPr lang="en-US" altLang="ko-KR" sz="2000" b="1" dirty="0" smtClean="0">
                <a:latin typeface="Century Gothic" pitchFamily="34" charset="0"/>
              </a:rPr>
              <a:t>.</a:t>
            </a:r>
            <a:endParaRPr lang="ko-KR" altLang="en-US" sz="2000" b="1" dirty="0">
              <a:latin typeface="Century Gothic" pitchFamily="34" charset="0"/>
            </a:endParaRPr>
          </a:p>
        </p:txBody>
      </p:sp>
      <p:sp>
        <p:nvSpPr>
          <p:cNvPr id="4"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
        <p:nvSpPr>
          <p:cNvPr id="7" name="제목 1"/>
          <p:cNvSpPr>
            <a:spLocks noGrp="1"/>
          </p:cNvSpPr>
          <p:nvPr>
            <p:ph type="title"/>
          </p:nvPr>
        </p:nvSpPr>
        <p:spPr>
          <a:xfrm>
            <a:off x="685800" y="463551"/>
            <a:ext cx="7764463" cy="805210"/>
          </a:xfrm>
        </p:spPr>
        <p:txBody>
          <a:bodyPr/>
          <a:lstStyle/>
          <a:p>
            <a:r>
              <a:rPr lang="en-US" altLang="ko-KR" sz="3200" b="1" dirty="0" smtClean="0">
                <a:latin typeface="Century Gothic" pitchFamily="34" charset="0"/>
              </a:rPr>
              <a:t>Work Plan WAMIS II (2)</a:t>
            </a:r>
            <a:endParaRPr lang="ko-KR" altLang="en-US" sz="3200" b="1" dirty="0">
              <a:latin typeface="Century Gothic" pitchFamily="34" charset="0"/>
            </a:endParaRPr>
          </a:p>
        </p:txBody>
      </p:sp>
    </p:spTree>
    <p:extLst>
      <p:ext uri="{BB962C8B-B14F-4D97-AF65-F5344CB8AC3E}">
        <p14:creationId xmlns:p14="http://schemas.microsoft.com/office/powerpoint/2010/main" val="29765329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685800" y="1556792"/>
            <a:ext cx="7764463" cy="4651921"/>
          </a:xfrm>
        </p:spPr>
        <p:txBody>
          <a:bodyPr/>
          <a:lstStyle/>
          <a:p>
            <a:pPr lvl="0" latinLnBrk="0">
              <a:buFont typeface="Arial" panose="020B0604020202020204" pitchFamily="34" charset="0"/>
              <a:buChar char="•"/>
            </a:pPr>
            <a:r>
              <a:rPr lang="en-US" altLang="ko-KR" sz="2000" b="1" dirty="0">
                <a:latin typeface="Century Gothic" pitchFamily="34" charset="0"/>
              </a:rPr>
              <a:t>Early implementation of dedicated DCPC of WIS to WAMIS II will be greatly beneficial in providing a platform for data collection, processing, archival, retrieval through interlinks with external Data Clearing House such as GEO-Portal for sharing of non-meteorological information as a gateway to the globe (similar concept to WIS/GISC within </a:t>
            </a:r>
            <a:r>
              <a:rPr lang="en-US" altLang="ko-KR" sz="2000" b="1" dirty="0" err="1">
                <a:latin typeface="Century Gothic" pitchFamily="34" charset="0"/>
              </a:rPr>
              <a:t>AgMet</a:t>
            </a:r>
            <a:r>
              <a:rPr lang="en-US" altLang="ko-KR" sz="2000" b="1" dirty="0">
                <a:latin typeface="Century Gothic" pitchFamily="34" charset="0"/>
              </a:rPr>
              <a:t> community/Members, each WAMIS server can be DCPC in each RA</a:t>
            </a:r>
            <a:r>
              <a:rPr lang="en-US" altLang="ko-KR" sz="2000" b="1" dirty="0" smtClean="0">
                <a:latin typeface="Century Gothic" pitchFamily="34" charset="0"/>
              </a:rPr>
              <a:t>)</a:t>
            </a:r>
            <a:endParaRPr lang="ko-KR" altLang="ko-KR" sz="2000" b="1" dirty="0">
              <a:latin typeface="Century Gothic" pitchFamily="34" charset="0"/>
            </a:endParaRPr>
          </a:p>
          <a:p>
            <a:pPr>
              <a:buFont typeface="Arial" panose="020B0604020202020204" pitchFamily="34" charset="0"/>
              <a:buChar char="•"/>
            </a:pPr>
            <a:r>
              <a:rPr lang="en-US" altLang="ko-KR" sz="2000" b="1" dirty="0">
                <a:latin typeface="Century Gothic" pitchFamily="34" charset="0"/>
              </a:rPr>
              <a:t>Computer resource sharing architecture can be considered together with GIS-Online under cloud computing environment and user friendly interface for convenient communications with end users including feedbacks</a:t>
            </a:r>
            <a:r>
              <a:rPr lang="en-US" altLang="ko-KR" sz="2000" b="1" dirty="0" smtClean="0">
                <a:latin typeface="Century Gothic" pitchFamily="34" charset="0"/>
              </a:rPr>
              <a:t>.</a:t>
            </a:r>
            <a:endParaRPr lang="ko-KR" altLang="en-US" sz="2000" b="1" dirty="0">
              <a:latin typeface="Century Gothic" pitchFamily="34" charset="0"/>
            </a:endParaRPr>
          </a:p>
        </p:txBody>
      </p:sp>
      <p:sp>
        <p:nvSpPr>
          <p:cNvPr id="4"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
        <p:nvSpPr>
          <p:cNvPr id="6" name="제목 1"/>
          <p:cNvSpPr txBox="1">
            <a:spLocks/>
          </p:cNvSpPr>
          <p:nvPr/>
        </p:nvSpPr>
        <p:spPr bwMode="auto">
          <a:xfrm>
            <a:off x="685800" y="463551"/>
            <a:ext cx="7764463" cy="805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9pPr>
          </a:lstStyle>
          <a:p>
            <a:pPr latinLnBrk="0"/>
            <a:r>
              <a:rPr lang="en-US" altLang="ko-KR" sz="3200" b="1" kern="0" dirty="0" smtClean="0">
                <a:latin typeface="Century Gothic" pitchFamily="34" charset="0"/>
              </a:rPr>
              <a:t>Work Plan WAMIS II (3)</a:t>
            </a:r>
            <a:endParaRPr lang="ko-KR" altLang="en-US" sz="3200" b="1" kern="0" dirty="0">
              <a:latin typeface="Century Gothic" pitchFamily="34" charset="0"/>
            </a:endParaRPr>
          </a:p>
        </p:txBody>
      </p:sp>
    </p:spTree>
    <p:extLst>
      <p:ext uri="{BB962C8B-B14F-4D97-AF65-F5344CB8AC3E}">
        <p14:creationId xmlns:p14="http://schemas.microsoft.com/office/powerpoint/2010/main" val="205162396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40" y="404664"/>
            <a:ext cx="7713476" cy="521663"/>
          </a:xfrm>
        </p:spPr>
        <p:txBody>
          <a:bodyPr>
            <a:noAutofit/>
          </a:bodyPr>
          <a:lstStyle/>
          <a:p>
            <a:r>
              <a:rPr lang="en-GB" sz="3200" b="1" dirty="0">
                <a:latin typeface="Century Gothic" panose="020B0502020202020204" pitchFamily="34" charset="0"/>
              </a:rPr>
              <a:t>Suggestions </a:t>
            </a:r>
            <a:r>
              <a:rPr lang="en-GB" sz="3200" b="1" dirty="0" smtClean="0">
                <a:latin typeface="Century Gothic" panose="020B0502020202020204" pitchFamily="34" charset="0"/>
              </a:rPr>
              <a:t>from </a:t>
            </a:r>
            <a:r>
              <a:rPr lang="en-GB" sz="3200" b="1" dirty="0" err="1" smtClean="0">
                <a:latin typeface="Century Gothic" panose="020B0502020202020204" pitchFamily="34" charset="0"/>
              </a:rPr>
              <a:t>CAgM</a:t>
            </a:r>
            <a:r>
              <a:rPr lang="en-GB" sz="3200" b="1" dirty="0" smtClean="0">
                <a:latin typeface="Century Gothic" panose="020B0502020202020204" pitchFamily="34" charset="0"/>
              </a:rPr>
              <a:t> to PTC2016</a:t>
            </a:r>
            <a:endParaRPr lang="en-GB" sz="3200" b="1" dirty="0">
              <a:latin typeface="Century Gothic" panose="020B0502020202020204" pitchFamily="34" charset="0"/>
            </a:endParaRPr>
          </a:p>
        </p:txBody>
      </p:sp>
      <p:sp>
        <p:nvSpPr>
          <p:cNvPr id="3" name="Subtitle 2"/>
          <p:cNvSpPr>
            <a:spLocks noGrp="1"/>
          </p:cNvSpPr>
          <p:nvPr>
            <p:ph type="subTitle" idx="1"/>
          </p:nvPr>
        </p:nvSpPr>
        <p:spPr>
          <a:xfrm>
            <a:off x="611560" y="1412776"/>
            <a:ext cx="8280920" cy="4824536"/>
          </a:xfrm>
        </p:spPr>
        <p:txBody>
          <a:bodyPr>
            <a:noAutofit/>
          </a:bodyPr>
          <a:lstStyle/>
          <a:p>
            <a:pPr marL="342900" indent="-342900" algn="l">
              <a:lnSpc>
                <a:spcPts val="2000"/>
              </a:lnSpc>
              <a:buFont typeface="Wingdings" panose="05000000000000000000" pitchFamily="2" charset="2"/>
              <a:buChar char="q"/>
            </a:pPr>
            <a:r>
              <a:rPr lang="en-GB" sz="2000" b="1" dirty="0" smtClean="0">
                <a:latin typeface="Century Gothic" panose="020B0502020202020204" pitchFamily="34" charset="0"/>
              </a:rPr>
              <a:t>Formal recognition/endorsement to </a:t>
            </a:r>
            <a:r>
              <a:rPr lang="en-GB" sz="2000" b="1" dirty="0" err="1" smtClean="0">
                <a:latin typeface="Century Gothic" panose="020B0502020202020204" pitchFamily="34" charset="0"/>
              </a:rPr>
              <a:t>CAgM</a:t>
            </a:r>
            <a:r>
              <a:rPr lang="en-GB" sz="2000" b="1" dirty="0" smtClean="0">
                <a:latin typeface="Century Gothic" panose="020B0502020202020204" pitchFamily="34" charset="0"/>
              </a:rPr>
              <a:t> partners by WMO, especially from non-NMHSs, for persistent collaborations with them, e.g. GIAM partner institutions and GRIAM </a:t>
            </a:r>
          </a:p>
          <a:p>
            <a:pPr marL="342900" indent="-342900" algn="l">
              <a:lnSpc>
                <a:spcPts val="2000"/>
              </a:lnSpc>
              <a:buFont typeface="Wingdings" panose="05000000000000000000" pitchFamily="2" charset="2"/>
              <a:buChar char="q"/>
            </a:pPr>
            <a:r>
              <a:rPr lang="en-GB" sz="2000" b="1" dirty="0" smtClean="0">
                <a:latin typeface="Century Gothic" panose="020B0502020202020204" pitchFamily="34" charset="0"/>
              </a:rPr>
              <a:t>Continuous efforts within WMO and with other international entities to secure external resources (finance) from diverse donor agencies, especially to facilitate TC activities, e.g. </a:t>
            </a:r>
            <a:r>
              <a:rPr lang="en-GB" sz="2000" b="1" dirty="0" err="1" smtClean="0">
                <a:latin typeface="Century Gothic" panose="020B0502020202020204" pitchFamily="34" charset="0"/>
              </a:rPr>
              <a:t>CAgM</a:t>
            </a:r>
            <a:r>
              <a:rPr lang="en-GB" sz="2000" b="1" dirty="0" smtClean="0">
                <a:latin typeface="Century Gothic" panose="020B0502020202020204" pitchFamily="34" charset="0"/>
              </a:rPr>
              <a:t> with GCF</a:t>
            </a:r>
          </a:p>
          <a:p>
            <a:pPr marL="342900" indent="-342900" algn="l">
              <a:lnSpc>
                <a:spcPts val="2000"/>
              </a:lnSpc>
              <a:buFont typeface="Wingdings" panose="05000000000000000000" pitchFamily="2" charset="2"/>
              <a:buChar char="q"/>
            </a:pPr>
            <a:r>
              <a:rPr lang="en-GB" sz="2000" b="1" dirty="0" smtClean="0">
                <a:solidFill>
                  <a:schemeClr val="accent2">
                    <a:lumMod val="75000"/>
                  </a:schemeClr>
                </a:solidFill>
                <a:latin typeface="Century Gothic" panose="020B0502020202020204" pitchFamily="34" charset="0"/>
              </a:rPr>
              <a:t>Consideration of new GDPFS centres in Agricultural Meteorology, e.g. WAMIS II institutions as World </a:t>
            </a:r>
            <a:r>
              <a:rPr lang="en-GB" sz="2000" b="1" dirty="0" err="1" smtClean="0">
                <a:solidFill>
                  <a:schemeClr val="accent2">
                    <a:lumMod val="75000"/>
                  </a:schemeClr>
                </a:solidFill>
                <a:latin typeface="Century Gothic" panose="020B0502020202020204" pitchFamily="34" charset="0"/>
              </a:rPr>
              <a:t>AgroMeteorological</a:t>
            </a:r>
            <a:r>
              <a:rPr lang="en-GB" sz="2000" b="1" dirty="0" smtClean="0">
                <a:solidFill>
                  <a:schemeClr val="accent2">
                    <a:lumMod val="75000"/>
                  </a:schemeClr>
                </a:solidFill>
                <a:latin typeface="Century Gothic" panose="020B0502020202020204" pitchFamily="34" charset="0"/>
              </a:rPr>
              <a:t> Early Warning and Outlook Production Centres (WAMIS portal and DCPC)</a:t>
            </a:r>
          </a:p>
          <a:p>
            <a:pPr marL="342900" indent="-342900" algn="l">
              <a:lnSpc>
                <a:spcPts val="2000"/>
              </a:lnSpc>
              <a:buFont typeface="Wingdings" panose="05000000000000000000" pitchFamily="2" charset="2"/>
              <a:buChar char="q"/>
            </a:pPr>
            <a:r>
              <a:rPr lang="en-GB" sz="2000" b="1" dirty="0" smtClean="0">
                <a:latin typeface="Century Gothic" panose="020B0502020202020204" pitchFamily="34" charset="0"/>
              </a:rPr>
              <a:t>More chances to demonstrate feasible scientific and technological applications for user community through pilot projects, e.g. S2S-based applications for Agriculture and Food Security.</a:t>
            </a:r>
          </a:p>
          <a:p>
            <a:pPr marL="342900" indent="-342900" algn="l">
              <a:lnSpc>
                <a:spcPts val="2000"/>
              </a:lnSpc>
              <a:buFont typeface="Wingdings" panose="05000000000000000000" pitchFamily="2" charset="2"/>
              <a:buChar char="q"/>
            </a:pPr>
            <a:r>
              <a:rPr lang="en-US" sz="2000" b="1" dirty="0" smtClean="0">
                <a:latin typeface="Century Gothic" panose="020B0502020202020204" pitchFamily="34" charset="0"/>
              </a:rPr>
              <a:t>Submission of recommendations on the above issues to EC-68</a:t>
            </a:r>
            <a:endParaRPr lang="en-GB" sz="2000" b="1" dirty="0" smtClean="0">
              <a:latin typeface="Century Gothic" panose="020B0502020202020204" pitchFamily="34" charset="0"/>
            </a:endParaRPr>
          </a:p>
        </p:txBody>
      </p:sp>
      <p:sp>
        <p:nvSpPr>
          <p:cNvPr id="4"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Tree>
    <p:extLst>
      <p:ext uri="{BB962C8B-B14F-4D97-AF65-F5344CB8AC3E}">
        <p14:creationId xmlns:p14="http://schemas.microsoft.com/office/powerpoint/2010/main" val="3447074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501982" y="229468"/>
            <a:ext cx="8229600" cy="914400"/>
          </a:xfrm>
        </p:spPr>
        <p:txBody>
          <a:bodyPr>
            <a:normAutofit/>
          </a:bodyPr>
          <a:lstStyle/>
          <a:p>
            <a:r>
              <a:rPr lang="en-US" altLang="ko-KR" sz="3200" b="1" dirty="0" smtClean="0">
                <a:solidFill>
                  <a:schemeClr val="accent2">
                    <a:lumMod val="75000"/>
                  </a:schemeClr>
                </a:solidFill>
                <a:latin typeface="Century Gothic" pitchFamily="34" charset="0"/>
              </a:rPr>
              <a:t>Emerging</a:t>
            </a:r>
            <a:r>
              <a:rPr lang="en-US" altLang="ko-KR" sz="3200" b="1" dirty="0" smtClean="0">
                <a:solidFill>
                  <a:srgbClr val="002060"/>
                </a:solidFill>
                <a:latin typeface="Century Gothic" pitchFamily="34" charset="0"/>
              </a:rPr>
              <a:t> </a:t>
            </a:r>
            <a:r>
              <a:rPr lang="en-US" altLang="ko-KR" sz="3200" b="1" dirty="0" smtClean="0">
                <a:solidFill>
                  <a:schemeClr val="accent2">
                    <a:lumMod val="75000"/>
                  </a:schemeClr>
                </a:solidFill>
                <a:latin typeface="Century Gothic" pitchFamily="34" charset="0"/>
              </a:rPr>
              <a:t>Needs &amp; Requirements</a:t>
            </a:r>
            <a:endParaRPr lang="ko-KR" altLang="en-US" sz="3200" b="1" dirty="0">
              <a:solidFill>
                <a:schemeClr val="accent2">
                  <a:lumMod val="75000"/>
                </a:schemeClr>
              </a:solidFill>
              <a:latin typeface="Century Gothic" pitchFamily="34" charset="0"/>
            </a:endParaRPr>
          </a:p>
        </p:txBody>
      </p:sp>
      <p:sp>
        <p:nvSpPr>
          <p:cNvPr id="3" name="내용 개체 틀 2"/>
          <p:cNvSpPr>
            <a:spLocks noGrp="1"/>
          </p:cNvSpPr>
          <p:nvPr>
            <p:ph idx="1"/>
          </p:nvPr>
        </p:nvSpPr>
        <p:spPr>
          <a:xfrm>
            <a:off x="457200" y="1556792"/>
            <a:ext cx="8229600" cy="4569371"/>
          </a:xfrm>
        </p:spPr>
        <p:txBody>
          <a:bodyPr>
            <a:normAutofit fontScale="62500" lnSpcReduction="20000"/>
          </a:bodyPr>
          <a:lstStyle/>
          <a:p>
            <a:pPr>
              <a:buFont typeface="Wingdings" pitchFamily="2" charset="2"/>
              <a:buChar char="v"/>
            </a:pPr>
            <a:r>
              <a:rPr lang="en-US" altLang="ko-KR" b="1" dirty="0" smtClean="0">
                <a:solidFill>
                  <a:srgbClr val="0070C0"/>
                </a:solidFill>
                <a:latin typeface="Century Gothic" pitchFamily="34" charset="0"/>
              </a:rPr>
              <a:t>Urgent Needs : </a:t>
            </a:r>
            <a:r>
              <a:rPr lang="en-US" altLang="ko-KR" b="1" dirty="0" smtClean="0">
                <a:solidFill>
                  <a:schemeClr val="tx2">
                    <a:lumMod val="60000"/>
                    <a:lumOff val="40000"/>
                  </a:schemeClr>
                </a:solidFill>
                <a:latin typeface="Century Gothic" pitchFamily="34" charset="0"/>
              </a:rPr>
              <a:t>High quality, Value-added, Feasible, Operational, </a:t>
            </a:r>
          </a:p>
          <a:p>
            <a:pPr lvl="1">
              <a:buFont typeface="Wingdings" pitchFamily="2" charset="2"/>
              <a:buChar char="ü"/>
            </a:pPr>
            <a:r>
              <a:rPr lang="en-US" altLang="ko-KR" b="1" dirty="0" smtClean="0">
                <a:solidFill>
                  <a:srgbClr val="0070C0"/>
                </a:solidFill>
                <a:latin typeface="Century Gothic" pitchFamily="34" charset="0"/>
              </a:rPr>
              <a:t>Diverse Applications at Farmer’s site (Quantitative)</a:t>
            </a:r>
          </a:p>
          <a:p>
            <a:pPr lvl="1">
              <a:buFont typeface="Wingdings" pitchFamily="2" charset="2"/>
              <a:buChar char="ü"/>
            </a:pPr>
            <a:r>
              <a:rPr lang="en-US" altLang="ko-KR" b="1" dirty="0" smtClean="0">
                <a:solidFill>
                  <a:srgbClr val="0070C0"/>
                </a:solidFill>
                <a:latin typeface="Century Gothic" pitchFamily="34" charset="0"/>
              </a:rPr>
              <a:t>Value-added Operational Service (Qualitative)</a:t>
            </a:r>
          </a:p>
          <a:p>
            <a:pPr lvl="1">
              <a:buFont typeface="Wingdings" pitchFamily="2" charset="2"/>
              <a:buChar char="ü"/>
            </a:pPr>
            <a:r>
              <a:rPr lang="en-US" altLang="ko-KR" b="1" dirty="0" smtClean="0">
                <a:solidFill>
                  <a:srgbClr val="0070C0"/>
                </a:solidFill>
                <a:latin typeface="Century Gothic" pitchFamily="34" charset="0"/>
              </a:rPr>
              <a:t>Feasible Communication Networks (Timely)</a:t>
            </a:r>
          </a:p>
          <a:p>
            <a:pPr>
              <a:buFont typeface="Wingdings" pitchFamily="2" charset="2"/>
              <a:buChar char="v"/>
            </a:pPr>
            <a:r>
              <a:rPr lang="en-US" altLang="ko-KR" b="1" dirty="0" smtClean="0">
                <a:solidFill>
                  <a:srgbClr val="002060"/>
                </a:solidFill>
                <a:latin typeface="Century Gothic" pitchFamily="34" charset="0"/>
              </a:rPr>
              <a:t>Impending Requirements </a:t>
            </a:r>
            <a:r>
              <a:rPr lang="en-US" altLang="ko-KR" b="1" dirty="0">
                <a:solidFill>
                  <a:srgbClr val="002060"/>
                </a:solidFill>
                <a:latin typeface="Century Gothic" pitchFamily="34" charset="0"/>
              </a:rPr>
              <a:t>:</a:t>
            </a:r>
            <a:endParaRPr lang="en-US" altLang="ko-KR" b="1" dirty="0" smtClean="0">
              <a:solidFill>
                <a:srgbClr val="002060"/>
              </a:solidFill>
              <a:latin typeface="Century Gothic" pitchFamily="34" charset="0"/>
            </a:endParaRPr>
          </a:p>
          <a:p>
            <a:pPr lvl="1">
              <a:buFont typeface="Wingdings" pitchFamily="2" charset="2"/>
              <a:buChar char="ü"/>
            </a:pPr>
            <a:r>
              <a:rPr lang="en-US" altLang="ko-KR" b="1" dirty="0" smtClean="0">
                <a:solidFill>
                  <a:srgbClr val="002060"/>
                </a:solidFill>
                <a:latin typeface="Century Gothic" pitchFamily="34" charset="0"/>
              </a:rPr>
              <a:t>High-resolution information production (spatial/temporal/elemental)</a:t>
            </a:r>
          </a:p>
          <a:p>
            <a:pPr lvl="1">
              <a:buFont typeface="Wingdings" pitchFamily="2" charset="2"/>
              <a:buChar char="ü"/>
            </a:pPr>
            <a:r>
              <a:rPr lang="en-US" altLang="ko-KR" b="1" dirty="0">
                <a:solidFill>
                  <a:srgbClr val="002060"/>
                </a:solidFill>
                <a:latin typeface="Century Gothic" pitchFamily="34" charset="0"/>
              </a:rPr>
              <a:t>Feedback </a:t>
            </a:r>
            <a:r>
              <a:rPr lang="en-US" altLang="ko-KR" b="1" dirty="0" smtClean="0">
                <a:solidFill>
                  <a:srgbClr val="002060"/>
                </a:solidFill>
                <a:latin typeface="Century Gothic" pitchFamily="34" charset="0"/>
              </a:rPr>
              <a:t>mechanism </a:t>
            </a:r>
            <a:r>
              <a:rPr lang="en-US" altLang="ko-KR" b="1" dirty="0">
                <a:solidFill>
                  <a:srgbClr val="002060"/>
                </a:solidFill>
                <a:latin typeface="Century Gothic" pitchFamily="34" charset="0"/>
              </a:rPr>
              <a:t>from Users </a:t>
            </a:r>
            <a:r>
              <a:rPr lang="en-US" altLang="ko-KR" b="1" dirty="0" smtClean="0">
                <a:solidFill>
                  <a:srgbClr val="002060"/>
                </a:solidFill>
                <a:latin typeface="Century Gothic" pitchFamily="34" charset="0"/>
              </a:rPr>
              <a:t>(bidirectional communication)</a:t>
            </a:r>
          </a:p>
          <a:p>
            <a:pPr lvl="1">
              <a:buFont typeface="Wingdings" pitchFamily="2" charset="2"/>
              <a:buChar char="ü"/>
            </a:pPr>
            <a:r>
              <a:rPr lang="en-US" altLang="ko-KR" b="1" dirty="0" smtClean="0">
                <a:solidFill>
                  <a:srgbClr val="002060"/>
                </a:solidFill>
                <a:latin typeface="Century Gothic" pitchFamily="34" charset="0"/>
              </a:rPr>
              <a:t>ICT </a:t>
            </a:r>
            <a:r>
              <a:rPr lang="en-US" altLang="ko-KR" b="1" dirty="0">
                <a:solidFill>
                  <a:srgbClr val="002060"/>
                </a:solidFill>
                <a:latin typeface="Century Gothic" pitchFamily="34" charset="0"/>
              </a:rPr>
              <a:t>Resource Sharing Platform </a:t>
            </a:r>
            <a:r>
              <a:rPr lang="en-US" altLang="ko-KR" b="1" dirty="0" smtClean="0">
                <a:solidFill>
                  <a:srgbClr val="002060"/>
                </a:solidFill>
                <a:latin typeface="Century Gothic" pitchFamily="34" charset="0"/>
              </a:rPr>
              <a:t>(Computing/Storage/Networks/Interface)</a:t>
            </a:r>
          </a:p>
          <a:p>
            <a:pPr>
              <a:buFont typeface="Wingdings" pitchFamily="2" charset="2"/>
              <a:buChar char="v"/>
            </a:pPr>
            <a:r>
              <a:rPr lang="en-US" altLang="ko-KR" b="1" dirty="0" smtClean="0">
                <a:solidFill>
                  <a:srgbClr val="FF0000"/>
                </a:solidFill>
                <a:latin typeface="Century Gothic" pitchFamily="34" charset="0"/>
              </a:rPr>
              <a:t>Future Considerations</a:t>
            </a:r>
          </a:p>
          <a:p>
            <a:pPr lvl="1">
              <a:buFont typeface="Wingdings" pitchFamily="2" charset="2"/>
              <a:buChar char="ü"/>
            </a:pPr>
            <a:r>
              <a:rPr lang="en-US" altLang="ko-KR" b="1" dirty="0" smtClean="0">
                <a:solidFill>
                  <a:srgbClr val="0070C0"/>
                </a:solidFill>
                <a:latin typeface="Century Gothic" pitchFamily="34" charset="0"/>
              </a:rPr>
              <a:t>Contribution to NWP models (as information provider)   </a:t>
            </a:r>
          </a:p>
          <a:p>
            <a:pPr lvl="1">
              <a:buFont typeface="Wingdings" pitchFamily="2" charset="2"/>
              <a:buChar char="ü"/>
            </a:pPr>
            <a:r>
              <a:rPr lang="en-US" altLang="ko-KR" b="1" dirty="0">
                <a:solidFill>
                  <a:srgbClr val="0070C0"/>
                </a:solidFill>
                <a:latin typeface="Century Gothic" pitchFamily="34" charset="0"/>
              </a:rPr>
              <a:t>Multi-lingual </a:t>
            </a:r>
            <a:r>
              <a:rPr lang="en-US" altLang="ko-KR" b="1" dirty="0" smtClean="0">
                <a:solidFill>
                  <a:srgbClr val="0070C0"/>
                </a:solidFill>
                <a:latin typeface="Century Gothic" pitchFamily="34" charset="0"/>
              </a:rPr>
              <a:t>Translation (efficient sharing of experiences/information)</a:t>
            </a:r>
          </a:p>
          <a:p>
            <a:pPr lvl="1">
              <a:buFont typeface="Wingdings" pitchFamily="2" charset="2"/>
              <a:buChar char="ü"/>
            </a:pPr>
            <a:endParaRPr lang="en-US" altLang="ko-KR" b="1" dirty="0">
              <a:solidFill>
                <a:srgbClr val="0070C0"/>
              </a:solidFill>
              <a:effectLst>
                <a:outerShdw blurRad="38100" dist="38100" dir="2700000" algn="tl">
                  <a:srgbClr val="000000">
                    <a:alpha val="43137"/>
                  </a:srgbClr>
                </a:outerShdw>
              </a:effectLst>
              <a:latin typeface="Century Gothic" pitchFamily="34" charset="0"/>
            </a:endParaRPr>
          </a:p>
          <a:p>
            <a:pPr lvl="1">
              <a:buFont typeface="Wingdings" pitchFamily="2" charset="2"/>
              <a:buChar char="ü"/>
            </a:pPr>
            <a:endParaRPr lang="en-US" altLang="ko-KR" b="1" dirty="0" smtClean="0">
              <a:solidFill>
                <a:srgbClr val="002060"/>
              </a:solidFill>
              <a:effectLst>
                <a:outerShdw blurRad="38100" dist="38100" dir="2700000" algn="tl">
                  <a:srgbClr val="000000">
                    <a:alpha val="43137"/>
                  </a:srgbClr>
                </a:outerShdw>
              </a:effectLst>
              <a:latin typeface="Century Gothic" pitchFamily="34" charset="0"/>
            </a:endParaRPr>
          </a:p>
          <a:p>
            <a:pPr marL="0" indent="0">
              <a:buNone/>
            </a:pPr>
            <a:endParaRPr lang="en-US" altLang="ko-KR" b="1" dirty="0">
              <a:solidFill>
                <a:srgbClr val="002060"/>
              </a:solidFill>
              <a:effectLst>
                <a:outerShdw blurRad="38100" dist="38100" dir="2700000" algn="tl">
                  <a:srgbClr val="000000">
                    <a:alpha val="43137"/>
                  </a:srgbClr>
                </a:outerShdw>
              </a:effectLst>
              <a:latin typeface="Century Gothic" pitchFamily="34" charset="0"/>
            </a:endParaRPr>
          </a:p>
          <a:p>
            <a:pPr marL="0" indent="0">
              <a:buNone/>
            </a:pPr>
            <a:endParaRPr lang="ko-KR" altLang="en-US" b="1" dirty="0">
              <a:solidFill>
                <a:srgbClr val="002060"/>
              </a:solidFill>
              <a:effectLst>
                <a:outerShdw blurRad="38100" dist="38100" dir="2700000" algn="tl">
                  <a:srgbClr val="000000">
                    <a:alpha val="43137"/>
                  </a:srgbClr>
                </a:outerShdw>
              </a:effectLst>
              <a:latin typeface="Century Gothic" pitchFamily="34" charset="0"/>
            </a:endParaRPr>
          </a:p>
        </p:txBody>
      </p:sp>
      <p:pic>
        <p:nvPicPr>
          <p:cNvPr id="4" name="Picture 8" descr="WMO_UNsys_black_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6938" y="332656"/>
            <a:ext cx="649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
        <p:nvSpPr>
          <p:cNvPr id="6" name="직사각형 5"/>
          <p:cNvSpPr/>
          <p:nvPr/>
        </p:nvSpPr>
        <p:spPr>
          <a:xfrm>
            <a:off x="7164288" y="6381328"/>
            <a:ext cx="1901483" cy="369332"/>
          </a:xfrm>
          <a:prstGeom prst="rect">
            <a:avLst/>
          </a:prstGeom>
        </p:spPr>
        <p:txBody>
          <a:bodyPr wrap="none">
            <a:spAutoFit/>
          </a:bodyPr>
          <a:lstStyle/>
          <a:p>
            <a:pPr algn="ctr"/>
            <a:r>
              <a:rPr lang="en-US" altLang="ko-KR" dirty="0">
                <a:solidFill>
                  <a:srgbClr val="FFFF00"/>
                </a:solidFill>
                <a:latin typeface="Arial Unicode MS" pitchFamily="50" charset="-127"/>
                <a:ea typeface="Arial Unicode MS" pitchFamily="50" charset="-127"/>
                <a:cs typeface="Arial Unicode MS" pitchFamily="50" charset="-127"/>
              </a:rPr>
              <a:t>GDPFS meeting</a:t>
            </a:r>
          </a:p>
        </p:txBody>
      </p:sp>
    </p:spTree>
    <p:extLst>
      <p:ext uri="{BB962C8B-B14F-4D97-AF65-F5344CB8AC3E}">
        <p14:creationId xmlns:p14="http://schemas.microsoft.com/office/powerpoint/2010/main" val="2218364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899592" y="229468"/>
            <a:ext cx="7807210" cy="914400"/>
          </a:xfrm>
        </p:spPr>
        <p:txBody>
          <a:bodyPr>
            <a:normAutofit/>
          </a:bodyPr>
          <a:lstStyle/>
          <a:p>
            <a:r>
              <a:rPr lang="en-US" altLang="ko-KR" sz="3200" b="1" dirty="0" smtClean="0">
                <a:solidFill>
                  <a:schemeClr val="accent2">
                    <a:lumMod val="75000"/>
                  </a:schemeClr>
                </a:solidFill>
                <a:latin typeface="Century Gothic" pitchFamily="34" charset="0"/>
              </a:rPr>
              <a:t>Implementation of Requirements</a:t>
            </a:r>
            <a:endParaRPr lang="ko-KR" altLang="en-US" sz="3200" b="1" dirty="0">
              <a:solidFill>
                <a:schemeClr val="accent2">
                  <a:lumMod val="75000"/>
                </a:schemeClr>
              </a:solidFill>
              <a:latin typeface="Century Gothic" pitchFamily="34" charset="0"/>
            </a:endParaRPr>
          </a:p>
        </p:txBody>
      </p:sp>
      <p:sp>
        <p:nvSpPr>
          <p:cNvPr id="3" name="내용 개체 틀 2"/>
          <p:cNvSpPr>
            <a:spLocks noGrp="1"/>
          </p:cNvSpPr>
          <p:nvPr>
            <p:ph idx="1"/>
          </p:nvPr>
        </p:nvSpPr>
        <p:spPr>
          <a:xfrm>
            <a:off x="457200" y="1612776"/>
            <a:ext cx="8599026" cy="4297363"/>
          </a:xfrm>
        </p:spPr>
        <p:txBody>
          <a:bodyPr>
            <a:noAutofit/>
          </a:bodyPr>
          <a:lstStyle/>
          <a:p>
            <a:pPr>
              <a:buFont typeface="Wingdings" pitchFamily="2" charset="2"/>
              <a:buChar char="v"/>
            </a:pPr>
            <a:r>
              <a:rPr lang="en-US" altLang="ko-KR" sz="2400" b="1" dirty="0" smtClean="0">
                <a:solidFill>
                  <a:srgbClr val="002060"/>
                </a:solidFill>
                <a:effectLst>
                  <a:outerShdw blurRad="38100" dist="38100" dir="2700000" algn="tl">
                    <a:srgbClr val="000000">
                      <a:alpha val="43137"/>
                    </a:srgbClr>
                  </a:outerShdw>
                </a:effectLst>
                <a:latin typeface="Century Gothic" pitchFamily="34" charset="0"/>
              </a:rPr>
              <a:t>Advanced Services</a:t>
            </a:r>
            <a:endParaRPr lang="en-US" altLang="ko-KR" sz="2400" b="1" dirty="0">
              <a:solidFill>
                <a:srgbClr val="002060"/>
              </a:solidFill>
              <a:effectLst>
                <a:outerShdw blurRad="38100" dist="38100" dir="2700000" algn="tl">
                  <a:srgbClr val="000000">
                    <a:alpha val="43137"/>
                  </a:srgbClr>
                </a:outerShdw>
              </a:effectLst>
              <a:latin typeface="Century Gothic" pitchFamily="34" charset="0"/>
            </a:endParaRPr>
          </a:p>
          <a:p>
            <a:pPr lvl="1">
              <a:buFont typeface="Wingdings" pitchFamily="2" charset="2"/>
              <a:buChar char="l"/>
            </a:pPr>
            <a:r>
              <a:rPr lang="en-US" altLang="ko-KR" sz="1800" b="1" dirty="0" smtClean="0">
                <a:solidFill>
                  <a:srgbClr val="002060"/>
                </a:solidFill>
                <a:latin typeface="Century Gothic" pitchFamily="34" charset="0"/>
              </a:rPr>
              <a:t>High-resolution information production </a:t>
            </a:r>
            <a:r>
              <a:rPr lang="en-US" altLang="ko-KR" sz="1800" b="1" dirty="0" smtClean="0">
                <a:solidFill>
                  <a:srgbClr val="00B0F0"/>
                </a:solidFill>
                <a:latin typeface="Century Gothic" pitchFamily="34" charset="0"/>
              </a:rPr>
              <a:t>(data processing)</a:t>
            </a:r>
          </a:p>
          <a:p>
            <a:pPr marL="342900" lvl="1" indent="0">
              <a:buNone/>
            </a:pPr>
            <a:r>
              <a:rPr lang="en-US" altLang="ko-KR" sz="1800" b="1" dirty="0" smtClean="0">
                <a:solidFill>
                  <a:srgbClr val="002060"/>
                </a:solidFill>
                <a:latin typeface="Century Gothic" pitchFamily="34" charset="0"/>
              </a:rPr>
              <a:t>   - </a:t>
            </a:r>
            <a:r>
              <a:rPr lang="en-US" altLang="ko-KR" sz="1800" b="1" dirty="0" smtClean="0">
                <a:solidFill>
                  <a:schemeClr val="accent1">
                    <a:lumMod val="75000"/>
                  </a:schemeClr>
                </a:solidFill>
                <a:latin typeface="Century Gothic" pitchFamily="34" charset="0"/>
              </a:rPr>
              <a:t>Downscaling of climate/observation/forecast/projection data</a:t>
            </a:r>
          </a:p>
          <a:p>
            <a:pPr marL="342900" lvl="1" indent="0">
              <a:buNone/>
            </a:pPr>
            <a:r>
              <a:rPr lang="en-US" altLang="ko-KR" sz="1800" b="1" dirty="0">
                <a:solidFill>
                  <a:schemeClr val="accent1">
                    <a:lumMod val="75000"/>
                  </a:schemeClr>
                </a:solidFill>
                <a:latin typeface="Century Gothic" pitchFamily="34" charset="0"/>
              </a:rPr>
              <a:t> </a:t>
            </a:r>
            <a:r>
              <a:rPr lang="en-US" altLang="ko-KR" sz="1800" b="1" dirty="0" smtClean="0">
                <a:solidFill>
                  <a:schemeClr val="accent1">
                    <a:lumMod val="75000"/>
                  </a:schemeClr>
                </a:solidFill>
                <a:latin typeface="Century Gothic" pitchFamily="34" charset="0"/>
              </a:rPr>
              <a:t>  - </a:t>
            </a:r>
            <a:r>
              <a:rPr lang="en-US" altLang="ko-KR" sz="1800" b="1" u="sng" dirty="0" smtClean="0">
                <a:solidFill>
                  <a:schemeClr val="accent1">
                    <a:lumMod val="75000"/>
                  </a:schemeClr>
                </a:solidFill>
                <a:latin typeface="Century Gothic" pitchFamily="34" charset="0"/>
              </a:rPr>
              <a:t>GIS-based</a:t>
            </a:r>
            <a:r>
              <a:rPr lang="en-US" altLang="ko-KR" sz="1800" b="1" dirty="0" smtClean="0">
                <a:solidFill>
                  <a:schemeClr val="accent1">
                    <a:lumMod val="75000"/>
                  </a:schemeClr>
                </a:solidFill>
                <a:latin typeface="Century Gothic" pitchFamily="34" charset="0"/>
              </a:rPr>
              <a:t> micrometeorological downscaling technology</a:t>
            </a:r>
          </a:p>
          <a:p>
            <a:pPr lvl="1">
              <a:buFont typeface="Wingdings" pitchFamily="2" charset="2"/>
              <a:buChar char="l"/>
            </a:pPr>
            <a:r>
              <a:rPr lang="en-US" altLang="ko-KR" sz="1800" b="1" dirty="0" smtClean="0">
                <a:solidFill>
                  <a:srgbClr val="002060"/>
                </a:solidFill>
                <a:latin typeface="Century Gothic" pitchFamily="34" charset="0"/>
              </a:rPr>
              <a:t>NWP-based Forecast services </a:t>
            </a:r>
            <a:r>
              <a:rPr lang="en-US" altLang="ko-KR" sz="1800" b="1" dirty="0" smtClean="0">
                <a:solidFill>
                  <a:srgbClr val="00B0F0"/>
                </a:solidFill>
                <a:latin typeface="Century Gothic" pitchFamily="34" charset="0"/>
              </a:rPr>
              <a:t>(</a:t>
            </a:r>
            <a:r>
              <a:rPr lang="en-US" altLang="ko-KR" sz="1800" b="1" dirty="0" err="1" smtClean="0">
                <a:solidFill>
                  <a:srgbClr val="00B0F0"/>
                </a:solidFill>
                <a:latin typeface="Century Gothic" pitchFamily="34" charset="0"/>
              </a:rPr>
              <a:t>AgMet</a:t>
            </a:r>
            <a:r>
              <a:rPr lang="en-US" altLang="ko-KR" sz="1800" b="1" dirty="0" smtClean="0">
                <a:solidFill>
                  <a:srgbClr val="00B0F0"/>
                </a:solidFill>
                <a:latin typeface="Century Gothic" pitchFamily="34" charset="0"/>
              </a:rPr>
              <a:t> forecasting)</a:t>
            </a:r>
          </a:p>
          <a:p>
            <a:pPr marL="342900" lvl="1" indent="0">
              <a:buNone/>
            </a:pPr>
            <a:r>
              <a:rPr lang="en-US" altLang="ko-KR" sz="1800" b="1" dirty="0" smtClean="0">
                <a:solidFill>
                  <a:srgbClr val="002060"/>
                </a:solidFill>
                <a:latin typeface="Century Gothic" pitchFamily="34" charset="0"/>
              </a:rPr>
              <a:t>   -</a:t>
            </a:r>
            <a:r>
              <a:rPr lang="en-US" altLang="ko-KR" sz="1800" b="1" dirty="0" smtClean="0">
                <a:solidFill>
                  <a:schemeClr val="accent1">
                    <a:lumMod val="75000"/>
                  </a:schemeClr>
                </a:solidFill>
                <a:latin typeface="Century Gothic" pitchFamily="34" charset="0"/>
              </a:rPr>
              <a:t> Linking </a:t>
            </a:r>
            <a:r>
              <a:rPr lang="en-US" altLang="ko-KR" sz="1800" b="1" u="sng" dirty="0" smtClean="0">
                <a:solidFill>
                  <a:schemeClr val="accent1">
                    <a:lumMod val="75000"/>
                  </a:schemeClr>
                </a:solidFill>
                <a:latin typeface="Century Gothic" pitchFamily="34" charset="0"/>
              </a:rPr>
              <a:t>NWP</a:t>
            </a:r>
            <a:r>
              <a:rPr lang="en-US" altLang="ko-KR" sz="1800" b="1" dirty="0" smtClean="0">
                <a:solidFill>
                  <a:schemeClr val="accent1">
                    <a:lumMod val="75000"/>
                  </a:schemeClr>
                </a:solidFill>
                <a:latin typeface="Century Gothic" pitchFamily="34" charset="0"/>
              </a:rPr>
              <a:t> outputs to </a:t>
            </a:r>
            <a:r>
              <a:rPr lang="en-US" altLang="ko-KR" sz="1800" b="1" u="sng" dirty="0" err="1" smtClean="0">
                <a:solidFill>
                  <a:schemeClr val="accent1">
                    <a:lumMod val="75000"/>
                  </a:schemeClr>
                </a:solidFill>
                <a:latin typeface="Century Gothic" pitchFamily="34" charset="0"/>
              </a:rPr>
              <a:t>AgModels</a:t>
            </a:r>
            <a:r>
              <a:rPr lang="en-US" altLang="ko-KR" sz="1800" b="1" dirty="0" smtClean="0">
                <a:solidFill>
                  <a:schemeClr val="accent1">
                    <a:lumMod val="75000"/>
                  </a:schemeClr>
                </a:solidFill>
                <a:latin typeface="Century Gothic" pitchFamily="34" charset="0"/>
              </a:rPr>
              <a:t> for value-added forecasts</a:t>
            </a:r>
          </a:p>
          <a:p>
            <a:pPr marL="342900" lvl="1" indent="0">
              <a:buNone/>
            </a:pPr>
            <a:r>
              <a:rPr lang="en-US" altLang="ko-KR" sz="1800" b="1" dirty="0">
                <a:solidFill>
                  <a:schemeClr val="accent1">
                    <a:lumMod val="75000"/>
                  </a:schemeClr>
                </a:solidFill>
                <a:latin typeface="Century Gothic" pitchFamily="34" charset="0"/>
              </a:rPr>
              <a:t> </a:t>
            </a:r>
            <a:r>
              <a:rPr lang="en-US" altLang="ko-KR" sz="1800" b="1" dirty="0" smtClean="0">
                <a:solidFill>
                  <a:schemeClr val="accent1">
                    <a:lumMod val="75000"/>
                  </a:schemeClr>
                </a:solidFill>
                <a:latin typeface="Century Gothic" pitchFamily="34" charset="0"/>
              </a:rPr>
              <a:t>  - Short-, medium-, long-range, sub-seasonal to seasonal, CC scenario</a:t>
            </a:r>
          </a:p>
          <a:p>
            <a:pPr marL="342900" lvl="1" indent="0">
              <a:buNone/>
            </a:pPr>
            <a:r>
              <a:rPr lang="en-US" altLang="ko-KR" sz="1800" b="1" dirty="0">
                <a:solidFill>
                  <a:schemeClr val="accent1">
                    <a:lumMod val="75000"/>
                  </a:schemeClr>
                </a:solidFill>
                <a:latin typeface="Century Gothic" pitchFamily="34" charset="0"/>
              </a:rPr>
              <a:t> </a:t>
            </a:r>
            <a:r>
              <a:rPr lang="en-US" altLang="ko-KR" sz="1800" b="1" dirty="0" smtClean="0">
                <a:solidFill>
                  <a:schemeClr val="accent1">
                    <a:lumMod val="75000"/>
                  </a:schemeClr>
                </a:solidFill>
                <a:latin typeface="Century Gothic" pitchFamily="34" charset="0"/>
              </a:rPr>
              <a:t>  - Various </a:t>
            </a:r>
            <a:r>
              <a:rPr lang="en-US" altLang="ko-KR" sz="1800" b="1" dirty="0" err="1" smtClean="0">
                <a:solidFill>
                  <a:schemeClr val="accent1">
                    <a:lumMod val="75000"/>
                  </a:schemeClr>
                </a:solidFill>
                <a:latin typeface="Century Gothic" pitchFamily="34" charset="0"/>
              </a:rPr>
              <a:t>AgModels</a:t>
            </a:r>
            <a:r>
              <a:rPr lang="en-US" altLang="ko-KR" sz="1800" b="1" dirty="0" smtClean="0">
                <a:solidFill>
                  <a:schemeClr val="accent1">
                    <a:lumMod val="75000"/>
                  </a:schemeClr>
                </a:solidFill>
                <a:latin typeface="Century Gothic" pitchFamily="34" charset="0"/>
              </a:rPr>
              <a:t> : DSSAT, AMBER, etc</a:t>
            </a:r>
            <a:r>
              <a:rPr lang="en-US" altLang="ko-KR" sz="1800" b="1" dirty="0" smtClean="0">
                <a:solidFill>
                  <a:srgbClr val="002060"/>
                </a:solidFill>
                <a:latin typeface="Century Gothic" pitchFamily="34" charset="0"/>
              </a:rPr>
              <a:t>.</a:t>
            </a:r>
          </a:p>
          <a:p>
            <a:pPr lvl="1">
              <a:buFont typeface="Wingdings" pitchFamily="2" charset="2"/>
              <a:buChar char="l"/>
            </a:pPr>
            <a:r>
              <a:rPr lang="en-US" altLang="ko-KR" sz="1800" b="1" dirty="0" smtClean="0">
                <a:solidFill>
                  <a:srgbClr val="002060"/>
                </a:solidFill>
                <a:latin typeface="Century Gothic" pitchFamily="34" charset="0"/>
              </a:rPr>
              <a:t>ICT resource sharing platform (ICT infrastructure)</a:t>
            </a:r>
          </a:p>
          <a:p>
            <a:pPr marL="342900" lvl="1" indent="0">
              <a:buNone/>
            </a:pPr>
            <a:r>
              <a:rPr lang="en-US" altLang="ko-KR" sz="1800" b="1" dirty="0">
                <a:solidFill>
                  <a:schemeClr val="accent1">
                    <a:lumMod val="75000"/>
                  </a:schemeClr>
                </a:solidFill>
                <a:latin typeface="Century Gothic" pitchFamily="34" charset="0"/>
              </a:rPr>
              <a:t> </a:t>
            </a:r>
            <a:r>
              <a:rPr lang="en-US" altLang="ko-KR" sz="1800" b="1" dirty="0" smtClean="0">
                <a:solidFill>
                  <a:schemeClr val="accent1">
                    <a:lumMod val="75000"/>
                  </a:schemeClr>
                </a:solidFill>
                <a:latin typeface="Century Gothic" pitchFamily="34" charset="0"/>
              </a:rPr>
              <a:t>  - Computing resources for NWP/</a:t>
            </a:r>
            <a:r>
              <a:rPr lang="en-US" altLang="ko-KR" sz="1800" b="1" dirty="0" err="1" smtClean="0">
                <a:solidFill>
                  <a:schemeClr val="accent1">
                    <a:lumMod val="75000"/>
                  </a:schemeClr>
                </a:solidFill>
                <a:latin typeface="Century Gothic" pitchFamily="34" charset="0"/>
              </a:rPr>
              <a:t>AgModel</a:t>
            </a:r>
            <a:r>
              <a:rPr lang="en-US" altLang="ko-KR" sz="1800" b="1" dirty="0" smtClean="0">
                <a:solidFill>
                  <a:schemeClr val="accent1">
                    <a:lumMod val="75000"/>
                  </a:schemeClr>
                </a:solidFill>
                <a:latin typeface="Century Gothic" pitchFamily="34" charset="0"/>
              </a:rPr>
              <a:t> with GIS/RS technology</a:t>
            </a:r>
          </a:p>
          <a:p>
            <a:pPr marL="342900" lvl="1" indent="0">
              <a:buNone/>
            </a:pPr>
            <a:r>
              <a:rPr lang="en-US" altLang="ko-KR" sz="1800" b="1" dirty="0">
                <a:solidFill>
                  <a:schemeClr val="accent1">
                    <a:lumMod val="75000"/>
                  </a:schemeClr>
                </a:solidFill>
                <a:latin typeface="Century Gothic" pitchFamily="34" charset="0"/>
              </a:rPr>
              <a:t> </a:t>
            </a:r>
            <a:r>
              <a:rPr lang="en-US" altLang="ko-KR" sz="1800" b="1" dirty="0" smtClean="0">
                <a:solidFill>
                  <a:schemeClr val="accent1">
                    <a:lumMod val="75000"/>
                  </a:schemeClr>
                </a:solidFill>
                <a:latin typeface="Century Gothic" pitchFamily="34" charset="0"/>
              </a:rPr>
              <a:t>  - User communication interface as information provider and feedback</a:t>
            </a:r>
            <a:r>
              <a:rPr lang="en-US" altLang="ko-KR" sz="1800" b="1" dirty="0" smtClean="0">
                <a:solidFill>
                  <a:schemeClr val="accent1">
                    <a:lumMod val="75000"/>
                  </a:schemeClr>
                </a:solidFill>
                <a:effectLst>
                  <a:outerShdw blurRad="38100" dist="38100" dir="2700000" algn="tl">
                    <a:srgbClr val="000000">
                      <a:alpha val="43137"/>
                    </a:srgbClr>
                  </a:outerShdw>
                </a:effectLst>
                <a:latin typeface="Century Gothic" pitchFamily="34" charset="0"/>
              </a:rPr>
              <a:t> </a:t>
            </a:r>
            <a:endParaRPr lang="ko-KR" altLang="en-US" sz="1800" b="1" dirty="0">
              <a:solidFill>
                <a:schemeClr val="accent1">
                  <a:lumMod val="75000"/>
                </a:schemeClr>
              </a:solidFill>
              <a:effectLst>
                <a:outerShdw blurRad="38100" dist="38100" dir="2700000" algn="tl">
                  <a:srgbClr val="000000">
                    <a:alpha val="43137"/>
                  </a:srgbClr>
                </a:outerShdw>
              </a:effectLst>
              <a:latin typeface="Century Gothic" pitchFamily="34" charset="0"/>
            </a:endParaRPr>
          </a:p>
        </p:txBody>
      </p:sp>
      <p:pic>
        <p:nvPicPr>
          <p:cNvPr id="4" name="Picture 8" descr="WMO_UNsys_black_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6938" y="332656"/>
            <a:ext cx="649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
        <p:nvSpPr>
          <p:cNvPr id="6" name="직사각형 5"/>
          <p:cNvSpPr/>
          <p:nvPr/>
        </p:nvSpPr>
        <p:spPr>
          <a:xfrm>
            <a:off x="7164288" y="6381328"/>
            <a:ext cx="1901483" cy="369332"/>
          </a:xfrm>
          <a:prstGeom prst="rect">
            <a:avLst/>
          </a:prstGeom>
        </p:spPr>
        <p:txBody>
          <a:bodyPr wrap="none">
            <a:spAutoFit/>
          </a:bodyPr>
          <a:lstStyle/>
          <a:p>
            <a:pPr algn="ctr"/>
            <a:r>
              <a:rPr lang="en-US" altLang="ko-KR" dirty="0">
                <a:solidFill>
                  <a:srgbClr val="FFFF00"/>
                </a:solidFill>
                <a:latin typeface="Arial Unicode MS" pitchFamily="50" charset="-127"/>
                <a:ea typeface="Arial Unicode MS" pitchFamily="50" charset="-127"/>
                <a:cs typeface="Arial Unicode MS" pitchFamily="50" charset="-127"/>
              </a:rPr>
              <a:t>GDPFS meeting</a:t>
            </a:r>
          </a:p>
        </p:txBody>
      </p:sp>
    </p:spTree>
    <p:extLst>
      <p:ext uri="{BB962C8B-B14F-4D97-AF65-F5344CB8AC3E}">
        <p14:creationId xmlns:p14="http://schemas.microsoft.com/office/powerpoint/2010/main" val="3250243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1475656" y="229468"/>
            <a:ext cx="6552728" cy="914400"/>
          </a:xfrm>
        </p:spPr>
        <p:txBody>
          <a:bodyPr>
            <a:normAutofit/>
          </a:bodyPr>
          <a:lstStyle/>
          <a:p>
            <a:pPr algn="l"/>
            <a:r>
              <a:rPr lang="en-US" altLang="ko-KR" sz="3200" b="1" dirty="0" smtClean="0">
                <a:solidFill>
                  <a:schemeClr val="accent2">
                    <a:lumMod val="75000"/>
                  </a:schemeClr>
                </a:solidFill>
                <a:latin typeface="Century Gothic" pitchFamily="34" charset="0"/>
              </a:rPr>
              <a:t>ICT Resource Sharing Platform</a:t>
            </a:r>
            <a:endParaRPr lang="ko-KR" altLang="en-US" sz="3200" b="1" dirty="0">
              <a:solidFill>
                <a:schemeClr val="accent2">
                  <a:lumMod val="75000"/>
                </a:schemeClr>
              </a:solidFill>
              <a:latin typeface="Century Gothic" pitchFamily="34" charset="0"/>
            </a:endParaRPr>
          </a:p>
        </p:txBody>
      </p:sp>
      <p:sp>
        <p:nvSpPr>
          <p:cNvPr id="3" name="내용 개체 틀 2"/>
          <p:cNvSpPr>
            <a:spLocks noGrp="1"/>
          </p:cNvSpPr>
          <p:nvPr>
            <p:ph idx="1"/>
          </p:nvPr>
        </p:nvSpPr>
        <p:spPr>
          <a:xfrm>
            <a:off x="662880" y="1484784"/>
            <a:ext cx="8229600" cy="4896544"/>
          </a:xfrm>
        </p:spPr>
        <p:txBody>
          <a:bodyPr>
            <a:noAutofit/>
          </a:bodyPr>
          <a:lstStyle/>
          <a:p>
            <a:pPr>
              <a:lnSpc>
                <a:spcPts val="2000"/>
              </a:lnSpc>
            </a:pPr>
            <a:r>
              <a:rPr lang="en-US" altLang="ko-KR" sz="2400" b="1" dirty="0" smtClean="0">
                <a:solidFill>
                  <a:srgbClr val="002060"/>
                </a:solidFill>
                <a:latin typeface="Century Gothic" pitchFamily="34" charset="0"/>
              </a:rPr>
              <a:t>Region-specific Service Platforms</a:t>
            </a:r>
          </a:p>
          <a:p>
            <a:pPr lvl="1">
              <a:lnSpc>
                <a:spcPts val="2000"/>
              </a:lnSpc>
            </a:pPr>
            <a:r>
              <a:rPr lang="en-US" altLang="ko-KR" sz="2000" b="1" dirty="0" smtClean="0">
                <a:solidFill>
                  <a:schemeClr val="accent1">
                    <a:lumMod val="75000"/>
                  </a:schemeClr>
                </a:solidFill>
                <a:latin typeface="Century Gothic" pitchFamily="34" charset="0"/>
              </a:rPr>
              <a:t>Currently 3 to at least 6 servers with differentiated functions</a:t>
            </a:r>
            <a:endParaRPr lang="en-US" altLang="ko-KR" b="1" dirty="0" smtClean="0">
              <a:solidFill>
                <a:schemeClr val="accent1">
                  <a:lumMod val="75000"/>
                </a:schemeClr>
              </a:solidFill>
              <a:latin typeface="Century Gothic" pitchFamily="34" charset="0"/>
            </a:endParaRPr>
          </a:p>
          <a:p>
            <a:pPr>
              <a:lnSpc>
                <a:spcPts val="2000"/>
              </a:lnSpc>
            </a:pPr>
            <a:r>
              <a:rPr lang="en-US" altLang="ko-KR" sz="2400" b="1" dirty="0" smtClean="0">
                <a:solidFill>
                  <a:srgbClr val="002060"/>
                </a:solidFill>
                <a:latin typeface="Century Gothic" pitchFamily="34" charset="0"/>
              </a:rPr>
              <a:t>Computing resources for</a:t>
            </a:r>
          </a:p>
          <a:p>
            <a:pPr lvl="1">
              <a:lnSpc>
                <a:spcPts val="2000"/>
              </a:lnSpc>
            </a:pPr>
            <a:r>
              <a:rPr lang="en-US" altLang="ko-KR" sz="1800" b="1" dirty="0" smtClean="0">
                <a:solidFill>
                  <a:schemeClr val="accent1">
                    <a:lumMod val="75000"/>
                  </a:schemeClr>
                </a:solidFill>
                <a:latin typeface="Century Gothic" pitchFamily="34" charset="0"/>
              </a:rPr>
              <a:t>NWPs operation on user domain on time</a:t>
            </a:r>
          </a:p>
          <a:p>
            <a:pPr lvl="1">
              <a:lnSpc>
                <a:spcPts val="2000"/>
              </a:lnSpc>
            </a:pPr>
            <a:r>
              <a:rPr lang="en-US" altLang="ko-KR" sz="1800" b="1" dirty="0" smtClean="0">
                <a:solidFill>
                  <a:schemeClr val="accent1">
                    <a:lumMod val="75000"/>
                  </a:schemeClr>
                </a:solidFill>
                <a:latin typeface="Century Gothic" pitchFamily="34" charset="0"/>
              </a:rPr>
              <a:t>NWP output downscaling to high spatial resolutions</a:t>
            </a:r>
          </a:p>
          <a:p>
            <a:pPr lvl="1">
              <a:lnSpc>
                <a:spcPts val="2000"/>
              </a:lnSpc>
            </a:pPr>
            <a:r>
              <a:rPr lang="en-US" altLang="ko-KR" sz="1800" b="1" dirty="0" smtClean="0">
                <a:solidFill>
                  <a:schemeClr val="accent1">
                    <a:lumMod val="75000"/>
                  </a:schemeClr>
                </a:solidFill>
                <a:latin typeface="Century Gothic" pitchFamily="34" charset="0"/>
              </a:rPr>
              <a:t>User-specific </a:t>
            </a:r>
            <a:r>
              <a:rPr lang="en-US" altLang="ko-KR" sz="1800" b="1" dirty="0" err="1" smtClean="0">
                <a:solidFill>
                  <a:schemeClr val="accent1">
                    <a:lumMod val="75000"/>
                  </a:schemeClr>
                </a:solidFill>
                <a:latin typeface="Century Gothic" pitchFamily="34" charset="0"/>
              </a:rPr>
              <a:t>AgModel</a:t>
            </a:r>
            <a:r>
              <a:rPr lang="en-US" altLang="ko-KR" sz="1800" b="1" dirty="0" smtClean="0">
                <a:solidFill>
                  <a:schemeClr val="accent1">
                    <a:lumMod val="75000"/>
                  </a:schemeClr>
                </a:solidFill>
                <a:latin typeface="Century Gothic" pitchFamily="34" charset="0"/>
              </a:rPr>
              <a:t> operation on time</a:t>
            </a:r>
          </a:p>
          <a:p>
            <a:pPr lvl="1">
              <a:lnSpc>
                <a:spcPts val="2000"/>
              </a:lnSpc>
            </a:pPr>
            <a:r>
              <a:rPr lang="en-US" altLang="ko-KR" sz="1800" b="1" dirty="0" smtClean="0">
                <a:solidFill>
                  <a:schemeClr val="accent1">
                    <a:lumMod val="75000"/>
                  </a:schemeClr>
                </a:solidFill>
                <a:latin typeface="Century Gothic" pitchFamily="34" charset="0"/>
              </a:rPr>
              <a:t>GIS S/W operation</a:t>
            </a:r>
          </a:p>
          <a:p>
            <a:pPr lvl="1">
              <a:lnSpc>
                <a:spcPts val="2000"/>
              </a:lnSpc>
            </a:pPr>
            <a:r>
              <a:rPr lang="en-US" altLang="ko-KR" sz="1800" b="1" dirty="0" smtClean="0">
                <a:solidFill>
                  <a:schemeClr val="accent1">
                    <a:lumMod val="75000"/>
                  </a:schemeClr>
                </a:solidFill>
                <a:latin typeface="Century Gothic" pitchFamily="34" charset="0"/>
              </a:rPr>
              <a:t>RS data processing</a:t>
            </a:r>
          </a:p>
          <a:p>
            <a:pPr lvl="1">
              <a:lnSpc>
                <a:spcPts val="2000"/>
              </a:lnSpc>
            </a:pPr>
            <a:r>
              <a:rPr lang="en-US" altLang="ko-KR" sz="1800" b="1" dirty="0" smtClean="0">
                <a:solidFill>
                  <a:schemeClr val="accent1">
                    <a:lumMod val="75000"/>
                  </a:schemeClr>
                </a:solidFill>
                <a:latin typeface="Century Gothic" pitchFamily="34" charset="0"/>
              </a:rPr>
              <a:t>Derived products processing</a:t>
            </a:r>
            <a:endParaRPr lang="en-US" altLang="ko-KR" b="1" dirty="0" smtClean="0">
              <a:solidFill>
                <a:schemeClr val="accent1">
                  <a:lumMod val="75000"/>
                </a:schemeClr>
              </a:solidFill>
              <a:latin typeface="Century Gothic" pitchFamily="34" charset="0"/>
            </a:endParaRPr>
          </a:p>
          <a:p>
            <a:pPr>
              <a:lnSpc>
                <a:spcPts val="2000"/>
              </a:lnSpc>
            </a:pPr>
            <a:r>
              <a:rPr lang="en-US" altLang="ko-KR" sz="2400" b="1" dirty="0" smtClean="0">
                <a:solidFill>
                  <a:srgbClr val="002060"/>
                </a:solidFill>
                <a:latin typeface="Century Gothic" pitchFamily="34" charset="0"/>
              </a:rPr>
              <a:t>Large volume of data storage for</a:t>
            </a:r>
          </a:p>
          <a:p>
            <a:pPr lvl="1">
              <a:lnSpc>
                <a:spcPts val="2000"/>
              </a:lnSpc>
            </a:pPr>
            <a:r>
              <a:rPr lang="en-US" altLang="ko-KR" sz="2000" b="1" dirty="0" smtClean="0">
                <a:solidFill>
                  <a:schemeClr val="accent1">
                    <a:lumMod val="75000"/>
                  </a:schemeClr>
                </a:solidFill>
                <a:latin typeface="Century Gothic" pitchFamily="34" charset="0"/>
              </a:rPr>
              <a:t>NWP and </a:t>
            </a:r>
            <a:r>
              <a:rPr lang="en-US" altLang="ko-KR" sz="2000" b="1" dirty="0" err="1" smtClean="0">
                <a:solidFill>
                  <a:schemeClr val="accent1">
                    <a:lumMod val="75000"/>
                  </a:schemeClr>
                </a:solidFill>
                <a:latin typeface="Century Gothic" pitchFamily="34" charset="0"/>
              </a:rPr>
              <a:t>AgModel</a:t>
            </a:r>
            <a:r>
              <a:rPr lang="en-US" altLang="ko-KR" sz="2000" b="1" dirty="0" smtClean="0">
                <a:solidFill>
                  <a:schemeClr val="accent1">
                    <a:lumMod val="75000"/>
                  </a:schemeClr>
                </a:solidFill>
                <a:latin typeface="Century Gothic" pitchFamily="34" charset="0"/>
              </a:rPr>
              <a:t> outputs</a:t>
            </a:r>
          </a:p>
          <a:p>
            <a:pPr lvl="1">
              <a:lnSpc>
                <a:spcPts val="2000"/>
              </a:lnSpc>
            </a:pPr>
            <a:r>
              <a:rPr lang="en-US" altLang="ko-KR" sz="2000" b="1" dirty="0" smtClean="0">
                <a:solidFill>
                  <a:schemeClr val="accent1">
                    <a:lumMod val="75000"/>
                  </a:schemeClr>
                </a:solidFill>
                <a:latin typeface="Century Gothic" pitchFamily="34" charset="0"/>
              </a:rPr>
              <a:t>RS/GIS raw and processed data</a:t>
            </a:r>
          </a:p>
          <a:p>
            <a:pPr lvl="1">
              <a:lnSpc>
                <a:spcPts val="2000"/>
              </a:lnSpc>
            </a:pPr>
            <a:r>
              <a:rPr lang="en-US" altLang="ko-KR" sz="2000" b="1" dirty="0" smtClean="0">
                <a:solidFill>
                  <a:schemeClr val="accent1">
                    <a:lumMod val="75000"/>
                  </a:schemeClr>
                </a:solidFill>
                <a:latin typeface="Century Gothic" pitchFamily="34" charset="0"/>
              </a:rPr>
              <a:t>Ground truth data (vegetation, weather, soil)</a:t>
            </a:r>
          </a:p>
        </p:txBody>
      </p:sp>
      <p:pic>
        <p:nvPicPr>
          <p:cNvPr id="4" name="Picture 8" descr="WMO_UNsys_black_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6938" y="332656"/>
            <a:ext cx="649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
        <p:nvSpPr>
          <p:cNvPr id="6" name="직사각형 5"/>
          <p:cNvSpPr/>
          <p:nvPr/>
        </p:nvSpPr>
        <p:spPr>
          <a:xfrm>
            <a:off x="7164288" y="6381328"/>
            <a:ext cx="1901483" cy="369332"/>
          </a:xfrm>
          <a:prstGeom prst="rect">
            <a:avLst/>
          </a:prstGeom>
        </p:spPr>
        <p:txBody>
          <a:bodyPr wrap="none">
            <a:spAutoFit/>
          </a:bodyPr>
          <a:lstStyle/>
          <a:p>
            <a:pPr algn="ctr"/>
            <a:r>
              <a:rPr lang="en-US" altLang="ko-KR" dirty="0">
                <a:solidFill>
                  <a:srgbClr val="FFFF00"/>
                </a:solidFill>
                <a:latin typeface="Arial Unicode MS" pitchFamily="50" charset="-127"/>
                <a:ea typeface="Arial Unicode MS" pitchFamily="50" charset="-127"/>
                <a:cs typeface="Arial Unicode MS" pitchFamily="50" charset="-127"/>
              </a:rPr>
              <a:t>GDPFS meeting</a:t>
            </a:r>
          </a:p>
        </p:txBody>
      </p:sp>
    </p:spTree>
    <p:extLst>
      <p:ext uri="{BB962C8B-B14F-4D97-AF65-F5344CB8AC3E}">
        <p14:creationId xmlns:p14="http://schemas.microsoft.com/office/powerpoint/2010/main" val="1173405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9" name="개체 18"/>
          <p:cNvPicPr>
            <a:picLocks noChangeArrowheads="1"/>
          </p:cNvPicPr>
          <p:nvPr/>
        </p:nvPicPr>
        <p:blipFill>
          <a:blip r:embed="rId2" cstate="print"/>
          <a:srcRect l="-928" t="-2930" b="-2744"/>
          <a:stretch>
            <a:fillRect/>
          </a:stretch>
        </p:blipFill>
        <p:spPr bwMode="auto">
          <a:xfrm>
            <a:off x="395536" y="2353394"/>
            <a:ext cx="5472608" cy="4074294"/>
          </a:xfrm>
          <a:prstGeom prst="rect">
            <a:avLst/>
          </a:prstGeom>
          <a:noFill/>
          <a:ln w="9525">
            <a:noFill/>
            <a:miter lim="800000"/>
            <a:headEnd/>
            <a:tailEnd/>
          </a:ln>
        </p:spPr>
      </p:pic>
      <p:pic>
        <p:nvPicPr>
          <p:cNvPr id="5" name="_x67870272" descr="EMB000011804d44"/>
          <p:cNvPicPr>
            <a:picLocks noChangeAspect="1" noChangeArrowheads="1"/>
          </p:cNvPicPr>
          <p:nvPr/>
        </p:nvPicPr>
        <p:blipFill>
          <a:blip r:embed="rId3" cstate="print"/>
          <a:srcRect/>
          <a:stretch>
            <a:fillRect/>
          </a:stretch>
        </p:blipFill>
        <p:spPr bwMode="auto">
          <a:xfrm>
            <a:off x="8316416" y="1705322"/>
            <a:ext cx="395536" cy="305325"/>
          </a:xfrm>
          <a:prstGeom prst="rect">
            <a:avLst/>
          </a:prstGeom>
          <a:noFill/>
          <a:ln w="9525">
            <a:noFill/>
            <a:miter lim="800000"/>
            <a:headEnd/>
            <a:tailEnd/>
          </a:ln>
        </p:spPr>
      </p:pic>
      <p:pic>
        <p:nvPicPr>
          <p:cNvPr id="6" name="Picture 30" descr="소제목바"/>
          <p:cNvPicPr>
            <a:picLocks noChangeAspect="1" noChangeArrowheads="1"/>
          </p:cNvPicPr>
          <p:nvPr/>
        </p:nvPicPr>
        <p:blipFill>
          <a:blip r:embed="rId4" cstate="print"/>
          <a:srcRect t="8264" r="13107" b="82268"/>
          <a:stretch>
            <a:fillRect/>
          </a:stretch>
        </p:blipFill>
        <p:spPr bwMode="auto">
          <a:xfrm>
            <a:off x="410716" y="1556792"/>
            <a:ext cx="6681564" cy="436562"/>
          </a:xfrm>
          <a:prstGeom prst="rect">
            <a:avLst/>
          </a:prstGeom>
          <a:noFill/>
          <a:ln w="9525">
            <a:noFill/>
            <a:miter lim="800000"/>
            <a:headEnd/>
            <a:tailEnd/>
          </a:ln>
        </p:spPr>
      </p:pic>
      <p:sp>
        <p:nvSpPr>
          <p:cNvPr id="7" name="TextBox 6"/>
          <p:cNvSpPr txBox="1">
            <a:spLocks noChangeArrowheads="1"/>
          </p:cNvSpPr>
          <p:nvPr/>
        </p:nvSpPr>
        <p:spPr bwMode="auto">
          <a:xfrm>
            <a:off x="626616" y="1618704"/>
            <a:ext cx="6114623" cy="369332"/>
          </a:xfrm>
          <a:prstGeom prst="rect">
            <a:avLst/>
          </a:prstGeom>
          <a:noFill/>
          <a:ln w="9525">
            <a:noFill/>
            <a:miter lim="800000"/>
            <a:headEnd/>
            <a:tailEnd/>
          </a:ln>
        </p:spPr>
        <p:txBody>
          <a:bodyPr wrap="none">
            <a:spAutoFit/>
          </a:bodyPr>
          <a:lstStyle/>
          <a:p>
            <a:pPr>
              <a:defRPr/>
            </a:pPr>
            <a:r>
              <a:rPr kumimoji="0" lang="en-US" altLang="ko-KR" b="1" dirty="0" smtClean="0">
                <a:solidFill>
                  <a:srgbClr val="0000FF"/>
                </a:solidFill>
                <a:effectLst>
                  <a:outerShdw blurRad="38100" dist="38100" dir="2700000" algn="tl">
                    <a:srgbClr val="000000">
                      <a:alpha val="43137"/>
                    </a:srgbClr>
                  </a:outerShdw>
                </a:effectLst>
                <a:latin typeface="맑은 고딕" pitchFamily="50" charset="-127"/>
                <a:ea typeface="맑은 고딕" pitchFamily="50" charset="-127"/>
              </a:rPr>
              <a:t>Near real-time Early Warning System against Hazards</a:t>
            </a:r>
            <a:endParaRPr kumimoji="0" lang="ko-KR" altLang="en-US" b="1" dirty="0">
              <a:solidFill>
                <a:srgbClr val="0000FF"/>
              </a:solidFill>
              <a:effectLst>
                <a:outerShdw blurRad="38100" dist="38100" dir="2700000" algn="tl">
                  <a:srgbClr val="000000">
                    <a:alpha val="43137"/>
                  </a:srgbClr>
                </a:outerShdw>
              </a:effectLst>
              <a:latin typeface="맑은 고딕" pitchFamily="50" charset="-127"/>
              <a:ea typeface="맑은 고딕" pitchFamily="50" charset="-127"/>
            </a:endParaRPr>
          </a:p>
        </p:txBody>
      </p:sp>
      <p:pic>
        <p:nvPicPr>
          <p:cNvPr id="9" name="개체 16"/>
          <p:cNvPicPr>
            <a:picLocks noChangeArrowheads="1"/>
          </p:cNvPicPr>
          <p:nvPr/>
        </p:nvPicPr>
        <p:blipFill>
          <a:blip r:embed="rId5" cstate="print"/>
          <a:srcRect b="-198"/>
          <a:stretch>
            <a:fillRect/>
          </a:stretch>
        </p:blipFill>
        <p:spPr bwMode="auto">
          <a:xfrm>
            <a:off x="6012160" y="2497410"/>
            <a:ext cx="2952328" cy="2346102"/>
          </a:xfrm>
          <a:prstGeom prst="rect">
            <a:avLst/>
          </a:prstGeom>
          <a:noFill/>
          <a:ln w="9525">
            <a:noFill/>
            <a:miter lim="800000"/>
            <a:headEnd/>
            <a:tailEnd/>
          </a:ln>
        </p:spPr>
      </p:pic>
      <p:sp>
        <p:nvSpPr>
          <p:cNvPr id="11" name="제목 1"/>
          <p:cNvSpPr txBox="1">
            <a:spLocks/>
          </p:cNvSpPr>
          <p:nvPr/>
        </p:nvSpPr>
        <p:spPr>
          <a:xfrm>
            <a:off x="1428800" y="452276"/>
            <a:ext cx="7283152" cy="914400"/>
          </a:xfrm>
          <a:prstGeom prst="rect">
            <a:avLst/>
          </a:prstGeom>
        </p:spPr>
        <p:txBody>
          <a:bodyPr>
            <a:normAutofit/>
          </a:bodyPr>
          <a:lstStyle>
            <a:lvl1pPr algn="l" rtl="0" eaLnBrk="0" fontAlgn="base" latinLnBrk="1" hangingPunct="0">
              <a:spcBef>
                <a:spcPct val="0"/>
              </a:spcBef>
              <a:spcAft>
                <a:spcPct val="0"/>
              </a:spcAft>
              <a:defRPr lang="ko-KR" sz="2800" kern="1200">
                <a:solidFill>
                  <a:schemeClr val="tx1"/>
                </a:solidFill>
                <a:latin typeface="+mj-lt"/>
                <a:ea typeface="+mj-ea"/>
                <a:cs typeface="+mj-cs"/>
              </a:defRPr>
            </a:lvl1pPr>
            <a:lvl2pPr algn="l" rtl="0" eaLnBrk="0" fontAlgn="base" latinLnBrk="1" hangingPunct="0">
              <a:spcBef>
                <a:spcPct val="0"/>
              </a:spcBef>
              <a:spcAft>
                <a:spcPct val="0"/>
              </a:spcAft>
              <a:defRPr sz="2800">
                <a:solidFill>
                  <a:schemeClr val="tx1"/>
                </a:solidFill>
                <a:latin typeface="Georgia" pitchFamily="18" charset="0"/>
                <a:ea typeface="돋움" pitchFamily="50" charset="-127"/>
              </a:defRPr>
            </a:lvl2pPr>
            <a:lvl3pPr algn="l" rtl="0" eaLnBrk="0" fontAlgn="base" latinLnBrk="1" hangingPunct="0">
              <a:spcBef>
                <a:spcPct val="0"/>
              </a:spcBef>
              <a:spcAft>
                <a:spcPct val="0"/>
              </a:spcAft>
              <a:defRPr sz="2800">
                <a:solidFill>
                  <a:schemeClr val="tx1"/>
                </a:solidFill>
                <a:latin typeface="Georgia" pitchFamily="18" charset="0"/>
                <a:ea typeface="돋움" pitchFamily="50" charset="-127"/>
              </a:defRPr>
            </a:lvl3pPr>
            <a:lvl4pPr algn="l" rtl="0" eaLnBrk="0" fontAlgn="base" latinLnBrk="1" hangingPunct="0">
              <a:spcBef>
                <a:spcPct val="0"/>
              </a:spcBef>
              <a:spcAft>
                <a:spcPct val="0"/>
              </a:spcAft>
              <a:defRPr sz="2800">
                <a:solidFill>
                  <a:schemeClr val="tx1"/>
                </a:solidFill>
                <a:latin typeface="Georgia" pitchFamily="18" charset="0"/>
                <a:ea typeface="돋움" pitchFamily="50" charset="-127"/>
              </a:defRPr>
            </a:lvl4pPr>
            <a:lvl5pPr algn="l" rtl="0" eaLnBrk="0" fontAlgn="base" latinLnBrk="1" hangingPunct="0">
              <a:spcBef>
                <a:spcPct val="0"/>
              </a:spcBef>
              <a:spcAft>
                <a:spcPct val="0"/>
              </a:spcAft>
              <a:defRPr sz="2800">
                <a:solidFill>
                  <a:schemeClr val="tx1"/>
                </a:solidFill>
                <a:latin typeface="Georgia" pitchFamily="18" charset="0"/>
                <a:ea typeface="돋움" pitchFamily="50" charset="-127"/>
              </a:defRPr>
            </a:lvl5pPr>
            <a:lvl6pPr marL="457200" algn="l" rtl="0" fontAlgn="base" latinLnBrk="1">
              <a:spcBef>
                <a:spcPct val="0"/>
              </a:spcBef>
              <a:spcAft>
                <a:spcPct val="0"/>
              </a:spcAft>
              <a:defRPr sz="2800">
                <a:solidFill>
                  <a:schemeClr val="tx1"/>
                </a:solidFill>
                <a:latin typeface="Georgia" pitchFamily="18" charset="0"/>
                <a:ea typeface="돋움" pitchFamily="50" charset="-127"/>
              </a:defRPr>
            </a:lvl6pPr>
            <a:lvl7pPr marL="914400" algn="l" rtl="0" fontAlgn="base" latinLnBrk="1">
              <a:spcBef>
                <a:spcPct val="0"/>
              </a:spcBef>
              <a:spcAft>
                <a:spcPct val="0"/>
              </a:spcAft>
              <a:defRPr sz="2800">
                <a:solidFill>
                  <a:schemeClr val="tx1"/>
                </a:solidFill>
                <a:latin typeface="Georgia" pitchFamily="18" charset="0"/>
                <a:ea typeface="돋움" pitchFamily="50" charset="-127"/>
              </a:defRPr>
            </a:lvl7pPr>
            <a:lvl8pPr marL="1371600" algn="l" rtl="0" fontAlgn="base" latinLnBrk="1">
              <a:spcBef>
                <a:spcPct val="0"/>
              </a:spcBef>
              <a:spcAft>
                <a:spcPct val="0"/>
              </a:spcAft>
              <a:defRPr sz="2800">
                <a:solidFill>
                  <a:schemeClr val="tx1"/>
                </a:solidFill>
                <a:latin typeface="Georgia" pitchFamily="18" charset="0"/>
                <a:ea typeface="돋움" pitchFamily="50" charset="-127"/>
              </a:defRPr>
            </a:lvl8pPr>
            <a:lvl9pPr marL="1828800" algn="l" rtl="0" fontAlgn="base" latinLnBrk="1">
              <a:spcBef>
                <a:spcPct val="0"/>
              </a:spcBef>
              <a:spcAft>
                <a:spcPct val="0"/>
              </a:spcAft>
              <a:defRPr sz="2800">
                <a:solidFill>
                  <a:schemeClr val="tx1"/>
                </a:solidFill>
                <a:latin typeface="Georgia" pitchFamily="18" charset="0"/>
                <a:ea typeface="돋움" pitchFamily="50" charset="-127"/>
              </a:defRPr>
            </a:lvl9pPr>
          </a:lstStyle>
          <a:p>
            <a:r>
              <a:rPr lang="en-US" altLang="ko-KR" sz="3200" b="1" dirty="0" smtClean="0">
                <a:solidFill>
                  <a:schemeClr val="accent2">
                    <a:lumMod val="75000"/>
                  </a:schemeClr>
                </a:solidFill>
                <a:latin typeface="Century Gothic" pitchFamily="34" charset="0"/>
              </a:rPr>
              <a:t>Web-based NWP operation</a:t>
            </a:r>
            <a:endParaRPr lang="en-US" altLang="en-US" sz="3200" b="1" dirty="0">
              <a:solidFill>
                <a:schemeClr val="accent2">
                  <a:lumMod val="75000"/>
                </a:schemeClr>
              </a:solidFill>
              <a:latin typeface="Century Gothic" pitchFamily="34" charset="0"/>
            </a:endParaRPr>
          </a:p>
        </p:txBody>
      </p:sp>
      <p:pic>
        <p:nvPicPr>
          <p:cNvPr id="10" name="Picture 8" descr="WMO_UNsys_black_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6938" y="332656"/>
            <a:ext cx="649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
        <p:nvSpPr>
          <p:cNvPr id="13" name="직사각형 12"/>
          <p:cNvSpPr/>
          <p:nvPr/>
        </p:nvSpPr>
        <p:spPr>
          <a:xfrm>
            <a:off x="7164288" y="6381328"/>
            <a:ext cx="1901483" cy="369332"/>
          </a:xfrm>
          <a:prstGeom prst="rect">
            <a:avLst/>
          </a:prstGeom>
        </p:spPr>
        <p:txBody>
          <a:bodyPr wrap="none">
            <a:spAutoFit/>
          </a:bodyPr>
          <a:lstStyle/>
          <a:p>
            <a:pPr algn="ctr"/>
            <a:r>
              <a:rPr lang="en-US" altLang="ko-KR" dirty="0">
                <a:solidFill>
                  <a:srgbClr val="FFFF00"/>
                </a:solidFill>
                <a:latin typeface="Arial Unicode MS" pitchFamily="50" charset="-127"/>
                <a:ea typeface="Arial Unicode MS" pitchFamily="50" charset="-127"/>
                <a:cs typeface="Arial Unicode MS" pitchFamily="50" charset="-127"/>
              </a:rPr>
              <a:t>GDPFS meeting</a:t>
            </a:r>
          </a:p>
        </p:txBody>
      </p:sp>
    </p:spTree>
    <p:extLst>
      <p:ext uri="{BB962C8B-B14F-4D97-AF65-F5344CB8AC3E}">
        <p14:creationId xmlns:p14="http://schemas.microsoft.com/office/powerpoint/2010/main" val="1533207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2" name="Picture 42"/>
          <p:cNvPicPr>
            <a:picLocks noChangeAspect="1" noChangeArrowheads="1"/>
          </p:cNvPicPr>
          <p:nvPr/>
        </p:nvPicPr>
        <p:blipFill>
          <a:blip r:embed="rId2" cstate="print"/>
          <a:srcRect/>
          <a:stretch>
            <a:fillRect/>
          </a:stretch>
        </p:blipFill>
        <p:spPr bwMode="auto">
          <a:xfrm>
            <a:off x="468394" y="2710334"/>
            <a:ext cx="2740269" cy="3382962"/>
          </a:xfrm>
          <a:prstGeom prst="rect">
            <a:avLst/>
          </a:prstGeom>
          <a:noFill/>
          <a:ln w="9525">
            <a:solidFill>
              <a:srgbClr val="C0C0C0"/>
            </a:solidFill>
            <a:miter lim="800000"/>
            <a:headEnd/>
            <a:tailEnd/>
          </a:ln>
          <a:effectLst/>
        </p:spPr>
      </p:pic>
      <p:pic>
        <p:nvPicPr>
          <p:cNvPr id="327721" name="Picture 41"/>
          <p:cNvPicPr>
            <a:picLocks noChangeAspect="1" noChangeArrowheads="1"/>
          </p:cNvPicPr>
          <p:nvPr/>
        </p:nvPicPr>
        <p:blipFill>
          <a:blip r:embed="rId3" cstate="print"/>
          <a:srcRect/>
          <a:stretch>
            <a:fillRect/>
          </a:stretch>
        </p:blipFill>
        <p:spPr bwMode="auto">
          <a:xfrm>
            <a:off x="3393301" y="2710334"/>
            <a:ext cx="2699238" cy="3382962"/>
          </a:xfrm>
          <a:prstGeom prst="rect">
            <a:avLst/>
          </a:prstGeom>
          <a:noFill/>
          <a:ln w="9525">
            <a:solidFill>
              <a:schemeClr val="hlink"/>
            </a:solidFill>
            <a:miter lim="800000"/>
            <a:headEnd/>
            <a:tailEnd/>
          </a:ln>
          <a:effectLst/>
        </p:spPr>
      </p:pic>
      <p:pic>
        <p:nvPicPr>
          <p:cNvPr id="327686" name="Picture 6"/>
          <p:cNvPicPr>
            <a:picLocks noChangeAspect="1" noChangeArrowheads="1"/>
          </p:cNvPicPr>
          <p:nvPr/>
        </p:nvPicPr>
        <p:blipFill>
          <a:blip r:embed="rId4" cstate="print"/>
          <a:srcRect/>
          <a:stretch>
            <a:fillRect/>
          </a:stretch>
        </p:blipFill>
        <p:spPr bwMode="auto">
          <a:xfrm>
            <a:off x="6318208" y="2708747"/>
            <a:ext cx="2718288" cy="3382963"/>
          </a:xfrm>
          <a:prstGeom prst="rect">
            <a:avLst/>
          </a:prstGeom>
          <a:noFill/>
          <a:ln w="9525">
            <a:solidFill>
              <a:srgbClr val="C0C0C0"/>
            </a:solidFill>
            <a:miter lim="800000"/>
            <a:headEnd/>
            <a:tailEnd/>
          </a:ln>
          <a:effectLst/>
        </p:spPr>
      </p:pic>
      <p:grpSp>
        <p:nvGrpSpPr>
          <p:cNvPr id="2" name="Group 43"/>
          <p:cNvGrpSpPr>
            <a:grpSpLocks/>
          </p:cNvGrpSpPr>
          <p:nvPr/>
        </p:nvGrpSpPr>
        <p:grpSpPr bwMode="auto">
          <a:xfrm>
            <a:off x="468393" y="2272181"/>
            <a:ext cx="2663447" cy="346075"/>
            <a:chOff x="217" y="887"/>
            <a:chExt cx="1084" cy="218"/>
          </a:xfrm>
        </p:grpSpPr>
        <p:sp>
          <p:nvSpPr>
            <p:cNvPr id="327692" name="AutoShape 12"/>
            <p:cNvSpPr>
              <a:spLocks noChangeArrowheads="1"/>
            </p:cNvSpPr>
            <p:nvPr/>
          </p:nvSpPr>
          <p:spPr bwMode="auto">
            <a:xfrm>
              <a:off x="217" y="887"/>
              <a:ext cx="1084" cy="218"/>
            </a:xfrm>
            <a:prstGeom prst="roundRect">
              <a:avLst>
                <a:gd name="adj" fmla="val 50000"/>
              </a:avLst>
            </a:prstGeom>
            <a:gradFill rotWithShape="0">
              <a:gsLst>
                <a:gs pos="0">
                  <a:srgbClr val="BED7F2">
                    <a:gamma/>
                    <a:tint val="0"/>
                    <a:invGamma/>
                  </a:srgbClr>
                </a:gs>
                <a:gs pos="100000">
                  <a:srgbClr val="BED7F2"/>
                </a:gs>
              </a:gsLst>
              <a:lin ang="5400000" scaled="1"/>
            </a:gradFill>
            <a:ln w="9525">
              <a:solidFill>
                <a:srgbClr val="BED7F2"/>
              </a:solidFill>
              <a:round/>
              <a:headEnd/>
              <a:tailEnd/>
            </a:ln>
            <a:effectLst>
              <a:prstShdw prst="shdw17" dist="17961" dir="13500000">
                <a:schemeClr val="bg1"/>
              </a:prstShdw>
            </a:effectLst>
          </p:spPr>
          <p:txBody>
            <a:bodyPr lIns="0" tIns="0" rIns="90000" bIns="0" anchor="ctr">
              <a:spAutoFit/>
            </a:bodyPr>
            <a:lstStyle/>
            <a:p>
              <a:pPr algn="ctr"/>
              <a:endParaRPr lang="ko-KR" altLang="en-US" sz="1600"/>
            </a:p>
          </p:txBody>
        </p:sp>
        <p:sp>
          <p:nvSpPr>
            <p:cNvPr id="327693" name="Rectangle 13"/>
            <p:cNvSpPr>
              <a:spLocks noChangeArrowheads="1"/>
            </p:cNvSpPr>
            <p:nvPr/>
          </p:nvSpPr>
          <p:spPr bwMode="auto">
            <a:xfrm>
              <a:off x="442" y="914"/>
              <a:ext cx="682" cy="155"/>
            </a:xfrm>
            <a:prstGeom prst="rect">
              <a:avLst/>
            </a:prstGeom>
            <a:noFill/>
            <a:ln w="9525">
              <a:noFill/>
              <a:miter lim="800000"/>
              <a:headEnd/>
              <a:tailEnd/>
            </a:ln>
            <a:effectLst/>
          </p:spPr>
          <p:txBody>
            <a:bodyPr lIns="0" tIns="0" rIns="0" bIns="0" anchor="ctr">
              <a:spAutoFit/>
            </a:bodyPr>
            <a:lstStyle/>
            <a:p>
              <a:pPr algn="ctr" eaLnBrk="0" latinLnBrk="0" hangingPunct="0"/>
              <a:r>
                <a:rPr lang="en-US" altLang="ko-KR" sz="1600" dirty="0" smtClean="0">
                  <a:latin typeface="Century Gothic" pitchFamily="34" charset="0"/>
                  <a:ea typeface="HY울릉도M" pitchFamily="18" charset="-127"/>
                </a:rPr>
                <a:t>Apple Scab</a:t>
              </a:r>
              <a:endParaRPr lang="ko-KR" altLang="en-US" sz="1600" dirty="0">
                <a:latin typeface="Century Gothic" pitchFamily="34" charset="0"/>
                <a:ea typeface="HY울릉도M" pitchFamily="18" charset="-127"/>
              </a:endParaRPr>
            </a:p>
          </p:txBody>
        </p:sp>
      </p:grpSp>
      <p:grpSp>
        <p:nvGrpSpPr>
          <p:cNvPr id="3" name="Group 45"/>
          <p:cNvGrpSpPr>
            <a:grpSpLocks/>
          </p:cNvGrpSpPr>
          <p:nvPr/>
        </p:nvGrpSpPr>
        <p:grpSpPr bwMode="auto">
          <a:xfrm>
            <a:off x="6318208" y="2251545"/>
            <a:ext cx="2718288" cy="388938"/>
            <a:chOff x="4209" y="874"/>
            <a:chExt cx="1084" cy="245"/>
          </a:xfrm>
        </p:grpSpPr>
        <p:sp>
          <p:nvSpPr>
            <p:cNvPr id="327697" name="AutoShape 17"/>
            <p:cNvSpPr>
              <a:spLocks noChangeArrowheads="1"/>
            </p:cNvSpPr>
            <p:nvPr/>
          </p:nvSpPr>
          <p:spPr bwMode="auto">
            <a:xfrm>
              <a:off x="4209" y="874"/>
              <a:ext cx="1084" cy="245"/>
            </a:xfrm>
            <a:prstGeom prst="roundRect">
              <a:avLst>
                <a:gd name="adj" fmla="val 50000"/>
              </a:avLst>
            </a:prstGeom>
            <a:gradFill rotWithShape="0">
              <a:gsLst>
                <a:gs pos="0">
                  <a:srgbClr val="BED7F2">
                    <a:gamma/>
                    <a:tint val="0"/>
                    <a:invGamma/>
                  </a:srgbClr>
                </a:gs>
                <a:gs pos="100000">
                  <a:srgbClr val="BED7F2"/>
                </a:gs>
              </a:gsLst>
              <a:lin ang="5400000" scaled="1"/>
            </a:gradFill>
            <a:ln w="9525">
              <a:solidFill>
                <a:srgbClr val="BED7F2"/>
              </a:solidFill>
              <a:round/>
              <a:headEnd/>
              <a:tailEnd/>
            </a:ln>
            <a:effectLst>
              <a:prstShdw prst="shdw17" dist="17961" dir="13500000">
                <a:schemeClr val="bg1"/>
              </a:prstShdw>
            </a:effectLst>
          </p:spPr>
          <p:txBody>
            <a:bodyPr lIns="0" tIns="0" rIns="90000" bIns="0" anchor="ctr">
              <a:spAutoFit/>
            </a:bodyPr>
            <a:lstStyle/>
            <a:p>
              <a:pPr algn="ctr"/>
              <a:endParaRPr lang="ko-KR" altLang="en-US"/>
            </a:p>
          </p:txBody>
        </p:sp>
        <p:sp>
          <p:nvSpPr>
            <p:cNvPr id="327698" name="Rectangle 18"/>
            <p:cNvSpPr>
              <a:spLocks noChangeArrowheads="1"/>
            </p:cNvSpPr>
            <p:nvPr/>
          </p:nvSpPr>
          <p:spPr bwMode="auto">
            <a:xfrm>
              <a:off x="4348" y="914"/>
              <a:ext cx="768" cy="155"/>
            </a:xfrm>
            <a:prstGeom prst="rect">
              <a:avLst/>
            </a:prstGeom>
            <a:noFill/>
            <a:ln w="9525">
              <a:noFill/>
              <a:miter lim="800000"/>
              <a:headEnd/>
              <a:tailEnd/>
            </a:ln>
            <a:effectLst/>
          </p:spPr>
          <p:txBody>
            <a:bodyPr lIns="0" tIns="0" rIns="0" bIns="0" anchor="ctr">
              <a:spAutoFit/>
            </a:bodyPr>
            <a:lstStyle/>
            <a:p>
              <a:pPr algn="ctr" eaLnBrk="0" latinLnBrk="0" hangingPunct="0"/>
              <a:r>
                <a:rPr lang="en-US" altLang="ko-KR" sz="1600" dirty="0" smtClean="0">
                  <a:latin typeface="Century Gothic" pitchFamily="34" charset="0"/>
                  <a:ea typeface="HY울릉도M" pitchFamily="18" charset="-127"/>
                </a:rPr>
                <a:t>Peach Fruit Moth</a:t>
              </a:r>
              <a:endParaRPr lang="ko-KR" altLang="en-US" sz="1600" dirty="0">
                <a:latin typeface="Century Gothic" pitchFamily="34" charset="0"/>
                <a:ea typeface="HY울릉도M" pitchFamily="18" charset="-127"/>
              </a:endParaRPr>
            </a:p>
          </p:txBody>
        </p:sp>
      </p:grpSp>
      <p:grpSp>
        <p:nvGrpSpPr>
          <p:cNvPr id="4" name="Group 44"/>
          <p:cNvGrpSpPr>
            <a:grpSpLocks/>
          </p:cNvGrpSpPr>
          <p:nvPr/>
        </p:nvGrpSpPr>
        <p:grpSpPr bwMode="auto">
          <a:xfrm>
            <a:off x="3393301" y="2272181"/>
            <a:ext cx="2690867" cy="346075"/>
            <a:chOff x="2213" y="887"/>
            <a:chExt cx="1084" cy="218"/>
          </a:xfrm>
        </p:grpSpPr>
        <p:sp>
          <p:nvSpPr>
            <p:cNvPr id="327718" name="AutoShape 38"/>
            <p:cNvSpPr>
              <a:spLocks noChangeArrowheads="1"/>
            </p:cNvSpPr>
            <p:nvPr/>
          </p:nvSpPr>
          <p:spPr bwMode="auto">
            <a:xfrm>
              <a:off x="2213" y="887"/>
              <a:ext cx="1084" cy="218"/>
            </a:xfrm>
            <a:prstGeom prst="roundRect">
              <a:avLst>
                <a:gd name="adj" fmla="val 50000"/>
              </a:avLst>
            </a:prstGeom>
            <a:gradFill rotWithShape="0">
              <a:gsLst>
                <a:gs pos="0">
                  <a:srgbClr val="BED7F2">
                    <a:gamma/>
                    <a:tint val="0"/>
                    <a:invGamma/>
                  </a:srgbClr>
                </a:gs>
                <a:gs pos="100000">
                  <a:srgbClr val="BED7F2"/>
                </a:gs>
              </a:gsLst>
              <a:lin ang="5400000" scaled="1"/>
            </a:gradFill>
            <a:ln w="9525">
              <a:solidFill>
                <a:srgbClr val="BED7F2"/>
              </a:solidFill>
              <a:round/>
              <a:headEnd/>
              <a:tailEnd/>
            </a:ln>
            <a:effectLst>
              <a:prstShdw prst="shdw17" dist="17961" dir="13500000">
                <a:schemeClr val="bg1"/>
              </a:prstShdw>
            </a:effectLst>
          </p:spPr>
          <p:txBody>
            <a:bodyPr lIns="0" tIns="0" rIns="90000" bIns="0" anchor="ctr">
              <a:spAutoFit/>
            </a:bodyPr>
            <a:lstStyle/>
            <a:p>
              <a:endParaRPr lang="ko-KR" altLang="en-US" sz="1600"/>
            </a:p>
          </p:txBody>
        </p:sp>
        <p:sp>
          <p:nvSpPr>
            <p:cNvPr id="327719" name="Rectangle 39"/>
            <p:cNvSpPr>
              <a:spLocks noChangeArrowheads="1"/>
            </p:cNvSpPr>
            <p:nvPr/>
          </p:nvSpPr>
          <p:spPr bwMode="auto">
            <a:xfrm>
              <a:off x="2438" y="914"/>
              <a:ext cx="682" cy="155"/>
            </a:xfrm>
            <a:prstGeom prst="rect">
              <a:avLst/>
            </a:prstGeom>
            <a:noFill/>
            <a:ln w="9525">
              <a:noFill/>
              <a:miter lim="800000"/>
              <a:headEnd/>
              <a:tailEnd/>
            </a:ln>
            <a:effectLst/>
          </p:spPr>
          <p:txBody>
            <a:bodyPr lIns="0" tIns="0" rIns="0" bIns="0" anchor="ctr">
              <a:spAutoFit/>
            </a:bodyPr>
            <a:lstStyle/>
            <a:p>
              <a:pPr eaLnBrk="0" latinLnBrk="0" hangingPunct="0"/>
              <a:r>
                <a:rPr lang="en-US" altLang="ko-KR" sz="1600" dirty="0" smtClean="0">
                  <a:latin typeface="Century Gothic" pitchFamily="34" charset="0"/>
                  <a:ea typeface="HY울릉도M" pitchFamily="18" charset="-127"/>
                </a:rPr>
                <a:t>White Rot</a:t>
              </a:r>
              <a:endParaRPr lang="ko-KR" altLang="en-US" sz="1600" dirty="0">
                <a:latin typeface="Century Gothic" pitchFamily="34" charset="0"/>
                <a:ea typeface="HY울릉도M" pitchFamily="18" charset="-127"/>
              </a:endParaRPr>
            </a:p>
          </p:txBody>
        </p:sp>
      </p:grpSp>
      <p:pic>
        <p:nvPicPr>
          <p:cNvPr id="21" name="_x67870272" descr="EMB000011804d44"/>
          <p:cNvPicPr>
            <a:picLocks noChangeAspect="1" noChangeArrowheads="1"/>
          </p:cNvPicPr>
          <p:nvPr/>
        </p:nvPicPr>
        <p:blipFill>
          <a:blip r:embed="rId5" cstate="print"/>
          <a:srcRect/>
          <a:stretch>
            <a:fillRect/>
          </a:stretch>
        </p:blipFill>
        <p:spPr bwMode="auto">
          <a:xfrm>
            <a:off x="8316416" y="1484784"/>
            <a:ext cx="395536" cy="305325"/>
          </a:xfrm>
          <a:prstGeom prst="rect">
            <a:avLst/>
          </a:prstGeom>
          <a:noFill/>
          <a:ln w="9525">
            <a:noFill/>
            <a:miter lim="800000"/>
            <a:headEnd/>
            <a:tailEnd/>
          </a:ln>
        </p:spPr>
      </p:pic>
      <p:sp>
        <p:nvSpPr>
          <p:cNvPr id="22" name="제목 1"/>
          <p:cNvSpPr txBox="1">
            <a:spLocks/>
          </p:cNvSpPr>
          <p:nvPr/>
        </p:nvSpPr>
        <p:spPr>
          <a:xfrm>
            <a:off x="1380367" y="467345"/>
            <a:ext cx="7351215" cy="914400"/>
          </a:xfrm>
          <a:prstGeom prst="rect">
            <a:avLst/>
          </a:prstGeom>
        </p:spPr>
        <p:txBody>
          <a:bodyPr>
            <a:normAutofit/>
          </a:bodyPr>
          <a:lstStyle>
            <a:lvl1pPr algn="l" rtl="0" eaLnBrk="0" fontAlgn="base" latinLnBrk="1" hangingPunct="0">
              <a:spcBef>
                <a:spcPct val="0"/>
              </a:spcBef>
              <a:spcAft>
                <a:spcPct val="0"/>
              </a:spcAft>
              <a:defRPr lang="ko-KR" sz="2800" kern="1200">
                <a:solidFill>
                  <a:schemeClr val="tx1"/>
                </a:solidFill>
                <a:latin typeface="+mj-lt"/>
                <a:ea typeface="+mj-ea"/>
                <a:cs typeface="+mj-cs"/>
              </a:defRPr>
            </a:lvl1pPr>
            <a:lvl2pPr algn="l" rtl="0" eaLnBrk="0" fontAlgn="base" latinLnBrk="1" hangingPunct="0">
              <a:spcBef>
                <a:spcPct val="0"/>
              </a:spcBef>
              <a:spcAft>
                <a:spcPct val="0"/>
              </a:spcAft>
              <a:defRPr sz="2800">
                <a:solidFill>
                  <a:schemeClr val="tx1"/>
                </a:solidFill>
                <a:latin typeface="Georgia" pitchFamily="18" charset="0"/>
                <a:ea typeface="돋움" pitchFamily="50" charset="-127"/>
              </a:defRPr>
            </a:lvl2pPr>
            <a:lvl3pPr algn="l" rtl="0" eaLnBrk="0" fontAlgn="base" latinLnBrk="1" hangingPunct="0">
              <a:spcBef>
                <a:spcPct val="0"/>
              </a:spcBef>
              <a:spcAft>
                <a:spcPct val="0"/>
              </a:spcAft>
              <a:defRPr sz="2800">
                <a:solidFill>
                  <a:schemeClr val="tx1"/>
                </a:solidFill>
                <a:latin typeface="Georgia" pitchFamily="18" charset="0"/>
                <a:ea typeface="돋움" pitchFamily="50" charset="-127"/>
              </a:defRPr>
            </a:lvl3pPr>
            <a:lvl4pPr algn="l" rtl="0" eaLnBrk="0" fontAlgn="base" latinLnBrk="1" hangingPunct="0">
              <a:spcBef>
                <a:spcPct val="0"/>
              </a:spcBef>
              <a:spcAft>
                <a:spcPct val="0"/>
              </a:spcAft>
              <a:defRPr sz="2800">
                <a:solidFill>
                  <a:schemeClr val="tx1"/>
                </a:solidFill>
                <a:latin typeface="Georgia" pitchFamily="18" charset="0"/>
                <a:ea typeface="돋움" pitchFamily="50" charset="-127"/>
              </a:defRPr>
            </a:lvl4pPr>
            <a:lvl5pPr algn="l" rtl="0" eaLnBrk="0" fontAlgn="base" latinLnBrk="1" hangingPunct="0">
              <a:spcBef>
                <a:spcPct val="0"/>
              </a:spcBef>
              <a:spcAft>
                <a:spcPct val="0"/>
              </a:spcAft>
              <a:defRPr sz="2800">
                <a:solidFill>
                  <a:schemeClr val="tx1"/>
                </a:solidFill>
                <a:latin typeface="Georgia" pitchFamily="18" charset="0"/>
                <a:ea typeface="돋움" pitchFamily="50" charset="-127"/>
              </a:defRPr>
            </a:lvl5pPr>
            <a:lvl6pPr marL="457200" algn="l" rtl="0" fontAlgn="base" latinLnBrk="1">
              <a:spcBef>
                <a:spcPct val="0"/>
              </a:spcBef>
              <a:spcAft>
                <a:spcPct val="0"/>
              </a:spcAft>
              <a:defRPr sz="2800">
                <a:solidFill>
                  <a:schemeClr val="tx1"/>
                </a:solidFill>
                <a:latin typeface="Georgia" pitchFamily="18" charset="0"/>
                <a:ea typeface="돋움" pitchFamily="50" charset="-127"/>
              </a:defRPr>
            </a:lvl6pPr>
            <a:lvl7pPr marL="914400" algn="l" rtl="0" fontAlgn="base" latinLnBrk="1">
              <a:spcBef>
                <a:spcPct val="0"/>
              </a:spcBef>
              <a:spcAft>
                <a:spcPct val="0"/>
              </a:spcAft>
              <a:defRPr sz="2800">
                <a:solidFill>
                  <a:schemeClr val="tx1"/>
                </a:solidFill>
                <a:latin typeface="Georgia" pitchFamily="18" charset="0"/>
                <a:ea typeface="돋움" pitchFamily="50" charset="-127"/>
              </a:defRPr>
            </a:lvl7pPr>
            <a:lvl8pPr marL="1371600" algn="l" rtl="0" fontAlgn="base" latinLnBrk="1">
              <a:spcBef>
                <a:spcPct val="0"/>
              </a:spcBef>
              <a:spcAft>
                <a:spcPct val="0"/>
              </a:spcAft>
              <a:defRPr sz="2800">
                <a:solidFill>
                  <a:schemeClr val="tx1"/>
                </a:solidFill>
                <a:latin typeface="Georgia" pitchFamily="18" charset="0"/>
                <a:ea typeface="돋움" pitchFamily="50" charset="-127"/>
              </a:defRPr>
            </a:lvl8pPr>
            <a:lvl9pPr marL="1828800" algn="l" rtl="0" fontAlgn="base" latinLnBrk="1">
              <a:spcBef>
                <a:spcPct val="0"/>
              </a:spcBef>
              <a:spcAft>
                <a:spcPct val="0"/>
              </a:spcAft>
              <a:defRPr sz="2800">
                <a:solidFill>
                  <a:schemeClr val="tx1"/>
                </a:solidFill>
                <a:latin typeface="Georgia" pitchFamily="18" charset="0"/>
                <a:ea typeface="돋움" pitchFamily="50" charset="-127"/>
              </a:defRPr>
            </a:lvl9pPr>
          </a:lstStyle>
          <a:p>
            <a:r>
              <a:rPr lang="en-US" altLang="ko-KR" sz="3200" b="1" dirty="0" smtClean="0">
                <a:solidFill>
                  <a:schemeClr val="accent2">
                    <a:lumMod val="75000"/>
                  </a:schemeClr>
                </a:solidFill>
                <a:latin typeface="Century Gothic" pitchFamily="34" charset="0"/>
              </a:rPr>
              <a:t>NWP-based </a:t>
            </a:r>
            <a:r>
              <a:rPr lang="en-US" altLang="ko-KR" sz="3200" b="1" dirty="0" err="1" smtClean="0">
                <a:solidFill>
                  <a:schemeClr val="accent2">
                    <a:lumMod val="75000"/>
                  </a:schemeClr>
                </a:solidFill>
                <a:latin typeface="Century Gothic" pitchFamily="34" charset="0"/>
              </a:rPr>
              <a:t>AgMet</a:t>
            </a:r>
            <a:r>
              <a:rPr lang="en-US" altLang="ko-KR" sz="3200" b="1" dirty="0" smtClean="0">
                <a:solidFill>
                  <a:schemeClr val="accent2">
                    <a:lumMod val="75000"/>
                  </a:schemeClr>
                </a:solidFill>
                <a:latin typeface="Century Gothic" pitchFamily="34" charset="0"/>
              </a:rPr>
              <a:t> forecasting</a:t>
            </a:r>
            <a:endParaRPr lang="en-US" altLang="en-US" sz="3200" b="1" dirty="0">
              <a:solidFill>
                <a:schemeClr val="accent2">
                  <a:lumMod val="75000"/>
                </a:schemeClr>
              </a:solidFill>
              <a:latin typeface="Century Gothic" pitchFamily="34" charset="0"/>
            </a:endParaRPr>
          </a:p>
        </p:txBody>
      </p:sp>
      <p:pic>
        <p:nvPicPr>
          <p:cNvPr id="23" name="Picture 30" descr="소제목바"/>
          <p:cNvPicPr>
            <a:picLocks noChangeAspect="1" noChangeArrowheads="1"/>
          </p:cNvPicPr>
          <p:nvPr/>
        </p:nvPicPr>
        <p:blipFill>
          <a:blip r:embed="rId6" cstate="print"/>
          <a:srcRect t="8264" r="13107" b="82268"/>
          <a:stretch>
            <a:fillRect/>
          </a:stretch>
        </p:blipFill>
        <p:spPr bwMode="auto">
          <a:xfrm>
            <a:off x="410716" y="1582440"/>
            <a:ext cx="6681564" cy="436562"/>
          </a:xfrm>
          <a:prstGeom prst="rect">
            <a:avLst/>
          </a:prstGeom>
          <a:noFill/>
          <a:ln w="9525">
            <a:noFill/>
            <a:miter lim="800000"/>
            <a:headEnd/>
            <a:tailEnd/>
          </a:ln>
        </p:spPr>
      </p:pic>
      <p:sp>
        <p:nvSpPr>
          <p:cNvPr id="24" name="TextBox 23"/>
          <p:cNvSpPr txBox="1">
            <a:spLocks noChangeArrowheads="1"/>
          </p:cNvSpPr>
          <p:nvPr/>
        </p:nvSpPr>
        <p:spPr bwMode="auto">
          <a:xfrm>
            <a:off x="626616" y="1644352"/>
            <a:ext cx="5220596" cy="369332"/>
          </a:xfrm>
          <a:prstGeom prst="rect">
            <a:avLst/>
          </a:prstGeom>
          <a:noFill/>
          <a:ln w="9525">
            <a:noFill/>
            <a:miter lim="800000"/>
            <a:headEnd/>
            <a:tailEnd/>
          </a:ln>
        </p:spPr>
        <p:txBody>
          <a:bodyPr wrap="none">
            <a:spAutoFit/>
          </a:bodyPr>
          <a:lstStyle/>
          <a:p>
            <a:pPr>
              <a:defRPr/>
            </a:pPr>
            <a:r>
              <a:rPr kumimoji="0" lang="en-US" altLang="ko-KR" b="1" dirty="0" smtClean="0">
                <a:solidFill>
                  <a:srgbClr val="0000FF"/>
                </a:solidFill>
                <a:effectLst>
                  <a:outerShdw blurRad="38100" dist="38100" dir="2700000" algn="tl">
                    <a:srgbClr val="000000">
                      <a:alpha val="43137"/>
                    </a:srgbClr>
                  </a:outerShdw>
                </a:effectLst>
                <a:latin typeface="맑은 고딕" pitchFamily="50" charset="-127"/>
                <a:ea typeface="맑은 고딕" pitchFamily="50" charset="-127"/>
              </a:rPr>
              <a:t>Plant disease and insect outbreak forecasting</a:t>
            </a:r>
            <a:endParaRPr kumimoji="0" lang="ko-KR" altLang="en-US" b="1" dirty="0">
              <a:solidFill>
                <a:srgbClr val="0000FF"/>
              </a:solidFill>
              <a:effectLst>
                <a:outerShdw blurRad="38100" dist="38100" dir="2700000" algn="tl">
                  <a:srgbClr val="000000">
                    <a:alpha val="43137"/>
                  </a:srgbClr>
                </a:outerShdw>
              </a:effectLst>
              <a:latin typeface="맑은 고딕" pitchFamily="50" charset="-127"/>
              <a:ea typeface="맑은 고딕" pitchFamily="50" charset="-127"/>
            </a:endParaRPr>
          </a:p>
        </p:txBody>
      </p:sp>
      <p:pic>
        <p:nvPicPr>
          <p:cNvPr id="18" name="Picture 8" descr="WMO_UNsys_black_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6938" y="332656"/>
            <a:ext cx="649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
        <p:nvSpPr>
          <p:cNvPr id="20" name="직사각형 19"/>
          <p:cNvSpPr/>
          <p:nvPr/>
        </p:nvSpPr>
        <p:spPr>
          <a:xfrm>
            <a:off x="7164288" y="6381328"/>
            <a:ext cx="1901483" cy="369332"/>
          </a:xfrm>
          <a:prstGeom prst="rect">
            <a:avLst/>
          </a:prstGeom>
        </p:spPr>
        <p:txBody>
          <a:bodyPr wrap="none">
            <a:spAutoFit/>
          </a:bodyPr>
          <a:lstStyle/>
          <a:p>
            <a:pPr algn="ctr"/>
            <a:r>
              <a:rPr lang="en-US" altLang="ko-KR" dirty="0">
                <a:solidFill>
                  <a:srgbClr val="FFFF00"/>
                </a:solidFill>
                <a:latin typeface="Arial Unicode MS" pitchFamily="50" charset="-127"/>
                <a:ea typeface="Arial Unicode MS" pitchFamily="50" charset="-127"/>
                <a:cs typeface="Arial Unicode MS" pitchFamily="50" charset="-127"/>
              </a:rPr>
              <a:t>GDPFS meeting</a:t>
            </a:r>
          </a:p>
        </p:txBody>
      </p:sp>
    </p:spTree>
    <p:extLst>
      <p:ext uri="{BB962C8B-B14F-4D97-AF65-F5344CB8AC3E}">
        <p14:creationId xmlns:p14="http://schemas.microsoft.com/office/powerpoint/2010/main" val="264668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3" name="Picture 30" descr="소제목바"/>
          <p:cNvPicPr>
            <a:picLocks noChangeAspect="1" noChangeArrowheads="1"/>
          </p:cNvPicPr>
          <p:nvPr/>
        </p:nvPicPr>
        <p:blipFill>
          <a:blip r:embed="rId2" cstate="print"/>
          <a:srcRect t="8264" r="13107" b="82268"/>
          <a:stretch>
            <a:fillRect/>
          </a:stretch>
        </p:blipFill>
        <p:spPr bwMode="auto">
          <a:xfrm>
            <a:off x="323528" y="1628800"/>
            <a:ext cx="4305300" cy="436562"/>
          </a:xfrm>
          <a:prstGeom prst="rect">
            <a:avLst/>
          </a:prstGeom>
          <a:noFill/>
          <a:ln w="9525">
            <a:noFill/>
            <a:miter lim="800000"/>
            <a:headEnd/>
            <a:tailEnd/>
          </a:ln>
        </p:spPr>
      </p:pic>
      <p:sp>
        <p:nvSpPr>
          <p:cNvPr id="26" name="TextBox 25"/>
          <p:cNvSpPr txBox="1">
            <a:spLocks noChangeArrowheads="1"/>
          </p:cNvSpPr>
          <p:nvPr/>
        </p:nvSpPr>
        <p:spPr bwMode="auto">
          <a:xfrm>
            <a:off x="539428" y="1690712"/>
            <a:ext cx="3669594" cy="338554"/>
          </a:xfrm>
          <a:prstGeom prst="rect">
            <a:avLst/>
          </a:prstGeom>
          <a:noFill/>
          <a:ln w="9525">
            <a:noFill/>
            <a:miter lim="800000"/>
            <a:headEnd/>
            <a:tailEnd/>
          </a:ln>
        </p:spPr>
        <p:txBody>
          <a:bodyPr wrap="none">
            <a:spAutoFit/>
          </a:bodyPr>
          <a:lstStyle/>
          <a:p>
            <a:pPr>
              <a:defRPr/>
            </a:pPr>
            <a:r>
              <a:rPr kumimoji="0" lang="en-US" altLang="ko-KR" sz="1600" b="1" dirty="0">
                <a:solidFill>
                  <a:srgbClr val="0000FF"/>
                </a:solidFill>
                <a:effectLst>
                  <a:outerShdw blurRad="38100" dist="38100" dir="2700000" algn="tl">
                    <a:srgbClr val="000000">
                      <a:alpha val="43137"/>
                    </a:srgbClr>
                  </a:outerShdw>
                </a:effectLst>
                <a:latin typeface="Century Gothic" pitchFamily="34" charset="0"/>
                <a:ea typeface="HY울릉도M" pitchFamily="18" charset="-127"/>
              </a:rPr>
              <a:t>High-Definition Digital Climate Map</a:t>
            </a:r>
            <a:endParaRPr kumimoji="0" lang="ko-KR" altLang="en-US" sz="1600" b="1" dirty="0">
              <a:solidFill>
                <a:srgbClr val="0000FF"/>
              </a:solidFill>
              <a:effectLst>
                <a:outerShdw blurRad="38100" dist="38100" dir="2700000" algn="tl">
                  <a:srgbClr val="000000">
                    <a:alpha val="43137"/>
                  </a:srgbClr>
                </a:outerShdw>
              </a:effectLst>
              <a:latin typeface="Century Gothic" pitchFamily="34" charset="0"/>
              <a:ea typeface="HY울릉도M" pitchFamily="18" charset="-127"/>
            </a:endParaRPr>
          </a:p>
        </p:txBody>
      </p:sp>
      <p:sp>
        <p:nvSpPr>
          <p:cNvPr id="88066" name="Rectangle 2"/>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ko-KR" altLang="en-US"/>
          </a:p>
        </p:txBody>
      </p:sp>
      <p:sp>
        <p:nvSpPr>
          <p:cNvPr id="88068" name="Rectangle 4"/>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ko-KR" altLang="en-US"/>
          </a:p>
        </p:txBody>
      </p:sp>
      <p:sp>
        <p:nvSpPr>
          <p:cNvPr id="88070" name="Rectangle 6"/>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ko-KR" altLang="en-US"/>
          </a:p>
        </p:txBody>
      </p:sp>
      <p:sp>
        <p:nvSpPr>
          <p:cNvPr id="69644" name="Rectangle 12"/>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ko-KR" altLang="en-US"/>
          </a:p>
        </p:txBody>
      </p:sp>
      <p:sp>
        <p:nvSpPr>
          <p:cNvPr id="69646" name="Rectangle 14"/>
          <p:cNvSpPr>
            <a:spLocks noChangeArrowheads="1"/>
          </p:cNvSpPr>
          <p:nvPr/>
        </p:nvSpPr>
        <p:spPr bwMode="auto">
          <a:xfrm>
            <a:off x="0" y="0"/>
            <a:ext cx="914400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ko-KR" altLang="en-US"/>
          </a:p>
        </p:txBody>
      </p:sp>
      <p:pic>
        <p:nvPicPr>
          <p:cNvPr id="25610" name="Picture 2" descr="25tn01_2011"/>
          <p:cNvPicPr>
            <a:picLocks noChangeAspect="1" noChangeArrowheads="1"/>
          </p:cNvPicPr>
          <p:nvPr/>
        </p:nvPicPr>
        <p:blipFill>
          <a:blip r:embed="rId3" cstate="print"/>
          <a:srcRect/>
          <a:stretch>
            <a:fillRect/>
          </a:stretch>
        </p:blipFill>
        <p:spPr bwMode="auto">
          <a:xfrm>
            <a:off x="466105" y="2458194"/>
            <a:ext cx="1474788" cy="2251075"/>
          </a:xfrm>
          <a:prstGeom prst="rect">
            <a:avLst/>
          </a:prstGeom>
          <a:noFill/>
          <a:ln w="9525">
            <a:noFill/>
            <a:miter lim="800000"/>
            <a:headEnd/>
            <a:tailEnd/>
          </a:ln>
        </p:spPr>
      </p:pic>
      <p:pic>
        <p:nvPicPr>
          <p:cNvPr id="25611" name="Picture 3" descr="legend_tn"/>
          <p:cNvPicPr>
            <a:picLocks noChangeAspect="1" noChangeArrowheads="1"/>
          </p:cNvPicPr>
          <p:nvPr/>
        </p:nvPicPr>
        <p:blipFill>
          <a:blip r:embed="rId4" cstate="print"/>
          <a:srcRect/>
          <a:stretch>
            <a:fillRect/>
          </a:stretch>
        </p:blipFill>
        <p:spPr bwMode="auto">
          <a:xfrm>
            <a:off x="154955" y="2547094"/>
            <a:ext cx="449263" cy="1133475"/>
          </a:xfrm>
          <a:prstGeom prst="rect">
            <a:avLst/>
          </a:prstGeom>
          <a:noFill/>
          <a:ln w="9525">
            <a:noFill/>
            <a:miter lim="800000"/>
            <a:headEnd/>
            <a:tailEnd/>
          </a:ln>
        </p:spPr>
      </p:pic>
      <p:sp>
        <p:nvSpPr>
          <p:cNvPr id="25612" name="Text Box 4"/>
          <p:cNvSpPr txBox="1">
            <a:spLocks noChangeArrowheads="1"/>
          </p:cNvSpPr>
          <p:nvPr/>
        </p:nvSpPr>
        <p:spPr bwMode="auto">
          <a:xfrm>
            <a:off x="138063" y="2060848"/>
            <a:ext cx="1644650" cy="307975"/>
          </a:xfrm>
          <a:prstGeom prst="rect">
            <a:avLst/>
          </a:prstGeom>
          <a:noFill/>
          <a:ln w="9525">
            <a:noFill/>
            <a:miter lim="800000"/>
            <a:headEnd/>
            <a:tailEnd/>
          </a:ln>
        </p:spPr>
        <p:txBody>
          <a:bodyPr>
            <a:spAutoFit/>
          </a:bodyPr>
          <a:lstStyle/>
          <a:p>
            <a:pPr>
              <a:spcBef>
                <a:spcPct val="50000"/>
              </a:spcBef>
            </a:pPr>
            <a:r>
              <a:rPr lang="en-US" altLang="ko-KR" sz="1400" dirty="0">
                <a:solidFill>
                  <a:schemeClr val="bg2"/>
                </a:solidFill>
                <a:latin typeface="Arial" charset="0"/>
              </a:rPr>
              <a:t>2011-2040 A2</a:t>
            </a:r>
          </a:p>
        </p:txBody>
      </p:sp>
      <p:pic>
        <p:nvPicPr>
          <p:cNvPr id="18" name="Picture 5" descr="270tn01_2011"/>
          <p:cNvPicPr>
            <a:picLocks noChangeAspect="1" noChangeArrowheads="1"/>
          </p:cNvPicPr>
          <p:nvPr/>
        </p:nvPicPr>
        <p:blipFill>
          <a:blip r:embed="rId5" cstate="print"/>
          <a:srcRect/>
          <a:stretch>
            <a:fillRect/>
          </a:stretch>
        </p:blipFill>
        <p:spPr bwMode="auto">
          <a:xfrm>
            <a:off x="1977405" y="2453432"/>
            <a:ext cx="1514475" cy="2271712"/>
          </a:xfrm>
          <a:prstGeom prst="rect">
            <a:avLst/>
          </a:prstGeom>
          <a:noFill/>
          <a:ln w="9525">
            <a:noFill/>
            <a:miter lim="800000"/>
            <a:headEnd/>
            <a:tailEnd/>
          </a:ln>
        </p:spPr>
      </p:pic>
      <p:pic>
        <p:nvPicPr>
          <p:cNvPr id="25614" name="Picture 2" descr="tmin_avl"/>
          <p:cNvPicPr>
            <a:picLocks noChangeAspect="1" noChangeArrowheads="1"/>
          </p:cNvPicPr>
          <p:nvPr/>
        </p:nvPicPr>
        <p:blipFill>
          <a:blip r:embed="rId6" cstate="print"/>
          <a:srcRect/>
          <a:stretch>
            <a:fillRect/>
          </a:stretch>
        </p:blipFill>
        <p:spPr bwMode="auto">
          <a:xfrm>
            <a:off x="5727700" y="1753269"/>
            <a:ext cx="541338" cy="1309688"/>
          </a:xfrm>
          <a:prstGeom prst="rect">
            <a:avLst/>
          </a:prstGeom>
          <a:noFill/>
          <a:ln w="9525">
            <a:noFill/>
            <a:miter lim="800000"/>
            <a:headEnd/>
            <a:tailEnd/>
          </a:ln>
        </p:spPr>
      </p:pic>
      <p:pic>
        <p:nvPicPr>
          <p:cNvPr id="25615" name="Picture 3" descr="tmin_a1b_2100"/>
          <p:cNvPicPr>
            <a:picLocks noChangeAspect="1" noChangeArrowheads="1"/>
          </p:cNvPicPr>
          <p:nvPr/>
        </p:nvPicPr>
        <p:blipFill>
          <a:blip r:embed="rId7" cstate="print"/>
          <a:srcRect/>
          <a:stretch>
            <a:fillRect/>
          </a:stretch>
        </p:blipFill>
        <p:spPr bwMode="auto">
          <a:xfrm>
            <a:off x="4014788" y="2064419"/>
            <a:ext cx="1712912" cy="2695575"/>
          </a:xfrm>
          <a:prstGeom prst="rect">
            <a:avLst/>
          </a:prstGeom>
          <a:noFill/>
          <a:ln w="9525">
            <a:noFill/>
            <a:miter lim="800000"/>
            <a:headEnd/>
            <a:tailEnd/>
          </a:ln>
        </p:spPr>
      </p:pic>
      <p:sp>
        <p:nvSpPr>
          <p:cNvPr id="21" name="Text Box 8"/>
          <p:cNvSpPr txBox="1">
            <a:spLocks noChangeArrowheads="1"/>
          </p:cNvSpPr>
          <p:nvPr/>
        </p:nvSpPr>
        <p:spPr bwMode="auto">
          <a:xfrm>
            <a:off x="4705350" y="4375819"/>
            <a:ext cx="1192213" cy="43021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altLang="ko-KR" sz="1050" b="0" dirty="0">
                <a:solidFill>
                  <a:schemeClr val="accent6">
                    <a:lumMod val="75000"/>
                  </a:schemeClr>
                </a:solidFill>
                <a:latin typeface="휴먼모음T" pitchFamily="18" charset="-127"/>
                <a:ea typeface="휴먼모음T" pitchFamily="18" charset="-127"/>
              </a:rPr>
              <a:t>Extreme low temp.</a:t>
            </a:r>
            <a:endParaRPr lang="ko-KR" altLang="en-US" sz="1050" b="0" dirty="0">
              <a:solidFill>
                <a:schemeClr val="accent6">
                  <a:lumMod val="75000"/>
                </a:schemeClr>
              </a:solidFill>
              <a:latin typeface="휴먼모음T" pitchFamily="18" charset="-127"/>
              <a:ea typeface="휴먼모음T" pitchFamily="18" charset="-127"/>
            </a:endParaRPr>
          </a:p>
        </p:txBody>
      </p:sp>
      <p:pic>
        <p:nvPicPr>
          <p:cNvPr id="25617" name="_x81424192" descr="EMB000008c00819"/>
          <p:cNvPicPr>
            <a:picLocks noChangeAspect="1" noChangeArrowheads="1"/>
          </p:cNvPicPr>
          <p:nvPr/>
        </p:nvPicPr>
        <p:blipFill>
          <a:blip r:embed="rId8" cstate="print"/>
          <a:srcRect/>
          <a:stretch>
            <a:fillRect/>
          </a:stretch>
        </p:blipFill>
        <p:spPr bwMode="auto">
          <a:xfrm>
            <a:off x="5727700" y="2820069"/>
            <a:ext cx="1682750" cy="2298700"/>
          </a:xfrm>
          <a:prstGeom prst="rect">
            <a:avLst/>
          </a:prstGeom>
          <a:noFill/>
          <a:ln w="9525">
            <a:noFill/>
            <a:miter lim="800000"/>
            <a:headEnd/>
            <a:tailEnd/>
          </a:ln>
        </p:spPr>
      </p:pic>
      <p:pic>
        <p:nvPicPr>
          <p:cNvPr id="25618" name="_x81360992" descr="EMB000008c00830"/>
          <p:cNvPicPr>
            <a:picLocks noChangeAspect="1" noChangeArrowheads="1"/>
          </p:cNvPicPr>
          <p:nvPr/>
        </p:nvPicPr>
        <p:blipFill>
          <a:blip r:embed="rId9" cstate="print"/>
          <a:srcRect/>
          <a:stretch>
            <a:fillRect/>
          </a:stretch>
        </p:blipFill>
        <p:spPr bwMode="auto">
          <a:xfrm>
            <a:off x="7553325" y="2553369"/>
            <a:ext cx="1590675" cy="2386013"/>
          </a:xfrm>
          <a:prstGeom prst="rect">
            <a:avLst/>
          </a:prstGeom>
          <a:noFill/>
          <a:ln w="9525">
            <a:noFill/>
            <a:miter lim="800000"/>
            <a:headEnd/>
            <a:tailEnd/>
          </a:ln>
        </p:spPr>
      </p:pic>
      <p:pic>
        <p:nvPicPr>
          <p:cNvPr id="25619" name="_x81480704" descr="EMB000008c00831"/>
          <p:cNvPicPr>
            <a:picLocks noChangeAspect="1" noChangeArrowheads="1"/>
          </p:cNvPicPr>
          <p:nvPr/>
        </p:nvPicPr>
        <p:blipFill>
          <a:blip r:embed="rId10" cstate="print"/>
          <a:srcRect/>
          <a:stretch>
            <a:fillRect/>
          </a:stretch>
        </p:blipFill>
        <p:spPr bwMode="auto">
          <a:xfrm>
            <a:off x="8261350" y="1753269"/>
            <a:ext cx="752475" cy="665163"/>
          </a:xfrm>
          <a:prstGeom prst="rect">
            <a:avLst/>
          </a:prstGeom>
          <a:noFill/>
          <a:ln w="9525">
            <a:noFill/>
            <a:miter lim="800000"/>
            <a:headEnd/>
            <a:tailEnd/>
          </a:ln>
        </p:spPr>
      </p:pic>
      <p:pic>
        <p:nvPicPr>
          <p:cNvPr id="25620" name="_x81480288" descr="EMB000008c0081e"/>
          <p:cNvPicPr>
            <a:picLocks noChangeAspect="1" noChangeArrowheads="1"/>
          </p:cNvPicPr>
          <p:nvPr/>
        </p:nvPicPr>
        <p:blipFill>
          <a:blip r:embed="rId11" cstate="print"/>
          <a:srcRect/>
          <a:stretch>
            <a:fillRect/>
          </a:stretch>
        </p:blipFill>
        <p:spPr bwMode="auto">
          <a:xfrm>
            <a:off x="6838950" y="1842169"/>
            <a:ext cx="549275" cy="750888"/>
          </a:xfrm>
          <a:prstGeom prst="rect">
            <a:avLst/>
          </a:prstGeom>
          <a:noFill/>
          <a:ln w="9525">
            <a:noFill/>
            <a:miter lim="800000"/>
            <a:headEnd/>
            <a:tailEnd/>
          </a:ln>
        </p:spPr>
      </p:pic>
      <p:sp>
        <p:nvSpPr>
          <p:cNvPr id="28" name="Text Box 13"/>
          <p:cNvSpPr txBox="1">
            <a:spLocks noChangeArrowheads="1"/>
          </p:cNvSpPr>
          <p:nvPr/>
        </p:nvSpPr>
        <p:spPr bwMode="auto">
          <a:xfrm>
            <a:off x="6350000" y="5087019"/>
            <a:ext cx="1093788" cy="43021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altLang="ko-KR" sz="1050" b="0" dirty="0">
                <a:solidFill>
                  <a:schemeClr val="accent6">
                    <a:lumMod val="75000"/>
                  </a:schemeClr>
                </a:solidFill>
                <a:latin typeface="휴먼모음T" pitchFamily="18" charset="-127"/>
                <a:ea typeface="휴먼모음T" pitchFamily="18" charset="-127"/>
              </a:rPr>
              <a:t>Dormancy Depth</a:t>
            </a:r>
            <a:endParaRPr lang="ko-KR" altLang="en-US" sz="1050" b="0" dirty="0">
              <a:solidFill>
                <a:schemeClr val="accent6">
                  <a:lumMod val="75000"/>
                </a:schemeClr>
              </a:solidFill>
              <a:latin typeface="휴먼모음T" pitchFamily="18" charset="-127"/>
              <a:ea typeface="휴먼모음T" pitchFamily="18" charset="-127"/>
            </a:endParaRPr>
          </a:p>
        </p:txBody>
      </p:sp>
      <p:sp>
        <p:nvSpPr>
          <p:cNvPr id="29" name="Text Box 14"/>
          <p:cNvSpPr txBox="1">
            <a:spLocks noChangeArrowheads="1"/>
          </p:cNvSpPr>
          <p:nvPr/>
        </p:nvSpPr>
        <p:spPr bwMode="auto">
          <a:xfrm>
            <a:off x="7772400" y="5087019"/>
            <a:ext cx="1198563" cy="41592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altLang="ko-KR" sz="1050" b="0" dirty="0">
                <a:solidFill>
                  <a:schemeClr val="accent6">
                    <a:lumMod val="75000"/>
                  </a:schemeClr>
                </a:solidFill>
                <a:latin typeface="휴먼모음T" pitchFamily="18" charset="-127"/>
                <a:ea typeface="휴먼모음T" pitchFamily="18" charset="-127"/>
              </a:rPr>
              <a:t>Cold tolerant period</a:t>
            </a:r>
            <a:endParaRPr lang="ko-KR" altLang="en-US" sz="1050" b="0" dirty="0">
              <a:solidFill>
                <a:schemeClr val="accent6">
                  <a:lumMod val="75000"/>
                </a:schemeClr>
              </a:solidFill>
              <a:latin typeface="휴먼모음T" pitchFamily="18" charset="-127"/>
              <a:ea typeface="휴먼모음T" pitchFamily="18" charset="-127"/>
            </a:endParaRPr>
          </a:p>
        </p:txBody>
      </p:sp>
      <p:sp>
        <p:nvSpPr>
          <p:cNvPr id="35" name="Text Box 9"/>
          <p:cNvSpPr txBox="1">
            <a:spLocks noChangeArrowheads="1"/>
          </p:cNvSpPr>
          <p:nvPr/>
        </p:nvSpPr>
        <p:spPr bwMode="auto">
          <a:xfrm>
            <a:off x="4794250" y="1353219"/>
            <a:ext cx="3938588" cy="2619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altLang="ko-KR" sz="1100" b="0" dirty="0">
                <a:solidFill>
                  <a:schemeClr val="accent6">
                    <a:lumMod val="75000"/>
                  </a:schemeClr>
                </a:solidFill>
                <a:latin typeface="휴먼모음T" pitchFamily="18" charset="-127"/>
                <a:ea typeface="휴먼모음T" pitchFamily="18" charset="-127"/>
              </a:rPr>
              <a:t>Risk analysis on cold damage under CC </a:t>
            </a:r>
          </a:p>
        </p:txBody>
      </p:sp>
      <p:pic>
        <p:nvPicPr>
          <p:cNvPr id="25624" name="_x105766600" descr="EMB000008c00816"/>
          <p:cNvPicPr>
            <a:picLocks noChangeAspect="1" noChangeArrowheads="1"/>
          </p:cNvPicPr>
          <p:nvPr/>
        </p:nvPicPr>
        <p:blipFill>
          <a:blip r:embed="rId12" cstate="print"/>
          <a:srcRect/>
          <a:stretch>
            <a:fillRect/>
          </a:stretch>
        </p:blipFill>
        <p:spPr bwMode="auto">
          <a:xfrm>
            <a:off x="4972050" y="4889053"/>
            <a:ext cx="1202381" cy="1894161"/>
          </a:xfrm>
          <a:prstGeom prst="rect">
            <a:avLst/>
          </a:prstGeom>
          <a:noFill/>
          <a:ln w="9525">
            <a:noFill/>
            <a:miter lim="800000"/>
            <a:headEnd/>
            <a:tailEnd/>
          </a:ln>
        </p:spPr>
      </p:pic>
      <p:pic>
        <p:nvPicPr>
          <p:cNvPr id="25625" name="_x105620776" descr="EMB000008c00817"/>
          <p:cNvPicPr>
            <a:picLocks noChangeAspect="1" noChangeArrowheads="1"/>
          </p:cNvPicPr>
          <p:nvPr/>
        </p:nvPicPr>
        <p:blipFill>
          <a:blip r:embed="rId13" cstate="print"/>
          <a:srcRect/>
          <a:stretch>
            <a:fillRect/>
          </a:stretch>
        </p:blipFill>
        <p:spPr bwMode="auto">
          <a:xfrm>
            <a:off x="2411760" y="4797152"/>
            <a:ext cx="1211249" cy="1896694"/>
          </a:xfrm>
          <a:prstGeom prst="rect">
            <a:avLst/>
          </a:prstGeom>
          <a:noFill/>
          <a:ln w="9525">
            <a:noFill/>
            <a:miter lim="800000"/>
            <a:headEnd/>
            <a:tailEnd/>
          </a:ln>
        </p:spPr>
      </p:pic>
      <p:pic>
        <p:nvPicPr>
          <p:cNvPr id="25626" name="_x32983272" descr="EMB000008c00812"/>
          <p:cNvPicPr>
            <a:picLocks noChangeAspect="1" noChangeArrowheads="1"/>
          </p:cNvPicPr>
          <p:nvPr/>
        </p:nvPicPr>
        <p:blipFill>
          <a:blip r:embed="rId14" cstate="print"/>
          <a:srcRect/>
          <a:stretch>
            <a:fillRect/>
          </a:stretch>
        </p:blipFill>
        <p:spPr bwMode="auto">
          <a:xfrm>
            <a:off x="1187624" y="4725144"/>
            <a:ext cx="1213783" cy="1899228"/>
          </a:xfrm>
          <a:prstGeom prst="rect">
            <a:avLst/>
          </a:prstGeom>
          <a:noFill/>
          <a:ln w="9525">
            <a:noFill/>
            <a:miter lim="800000"/>
            <a:headEnd/>
            <a:tailEnd/>
          </a:ln>
        </p:spPr>
      </p:pic>
      <p:pic>
        <p:nvPicPr>
          <p:cNvPr id="25627" name="_x105636248" descr="EMB000008c00813"/>
          <p:cNvPicPr>
            <a:picLocks noChangeAspect="1" noChangeArrowheads="1"/>
          </p:cNvPicPr>
          <p:nvPr/>
        </p:nvPicPr>
        <p:blipFill>
          <a:blip r:embed="rId15" cstate="print"/>
          <a:srcRect/>
          <a:stretch>
            <a:fillRect/>
          </a:stretch>
        </p:blipFill>
        <p:spPr bwMode="auto">
          <a:xfrm>
            <a:off x="3707904" y="4797152"/>
            <a:ext cx="1213783" cy="1896694"/>
          </a:xfrm>
          <a:prstGeom prst="rect">
            <a:avLst/>
          </a:prstGeom>
          <a:noFill/>
          <a:ln w="9525">
            <a:noFill/>
            <a:miter lim="800000"/>
            <a:headEnd/>
            <a:tailEnd/>
          </a:ln>
        </p:spPr>
      </p:pic>
      <p:pic>
        <p:nvPicPr>
          <p:cNvPr id="25628" name="_x105637808" descr="EMB000008c00818"/>
          <p:cNvPicPr>
            <a:picLocks noChangeAspect="1" noChangeArrowheads="1"/>
          </p:cNvPicPr>
          <p:nvPr/>
        </p:nvPicPr>
        <p:blipFill>
          <a:blip r:embed="rId16" cstate="print"/>
          <a:srcRect/>
          <a:stretch>
            <a:fillRect/>
          </a:stretch>
        </p:blipFill>
        <p:spPr bwMode="auto">
          <a:xfrm>
            <a:off x="395536" y="5445224"/>
            <a:ext cx="648072" cy="1101991"/>
          </a:xfrm>
          <a:prstGeom prst="rect">
            <a:avLst/>
          </a:prstGeom>
          <a:noFill/>
          <a:ln w="9525">
            <a:noFill/>
            <a:miter lim="800000"/>
            <a:headEnd/>
            <a:tailEnd/>
          </a:ln>
        </p:spPr>
      </p:pic>
      <p:sp>
        <p:nvSpPr>
          <p:cNvPr id="41" name="Text Box 4"/>
          <p:cNvSpPr txBox="1">
            <a:spLocks noChangeArrowheads="1"/>
          </p:cNvSpPr>
          <p:nvPr/>
        </p:nvSpPr>
        <p:spPr bwMode="auto">
          <a:xfrm>
            <a:off x="6156176" y="6309320"/>
            <a:ext cx="2570383"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altLang="ko-KR" sz="1400" b="0" dirty="0">
                <a:solidFill>
                  <a:schemeClr val="accent6">
                    <a:lumMod val="75000"/>
                  </a:schemeClr>
                </a:solidFill>
                <a:latin typeface="휴먼모음T" pitchFamily="18" charset="-127"/>
                <a:ea typeface="휴먼모음T" pitchFamily="18" charset="-127"/>
              </a:rPr>
              <a:t>Seasonal solar radiations</a:t>
            </a:r>
          </a:p>
        </p:txBody>
      </p:sp>
      <p:sp>
        <p:nvSpPr>
          <p:cNvPr id="30" name="제목 1"/>
          <p:cNvSpPr txBox="1">
            <a:spLocks/>
          </p:cNvSpPr>
          <p:nvPr/>
        </p:nvSpPr>
        <p:spPr>
          <a:xfrm>
            <a:off x="457200" y="583481"/>
            <a:ext cx="8229600" cy="914400"/>
          </a:xfrm>
          <a:prstGeom prst="rect">
            <a:avLst/>
          </a:prstGeom>
        </p:spPr>
        <p:txBody>
          <a:bodyPr>
            <a:normAutofit/>
          </a:bodyPr>
          <a:lstStyle>
            <a:lvl1pPr algn="l" rtl="0" eaLnBrk="0" fontAlgn="base" latinLnBrk="1" hangingPunct="0">
              <a:spcBef>
                <a:spcPct val="0"/>
              </a:spcBef>
              <a:spcAft>
                <a:spcPct val="0"/>
              </a:spcAft>
              <a:defRPr lang="ko-KR" sz="2800" kern="1200">
                <a:solidFill>
                  <a:schemeClr val="tx1"/>
                </a:solidFill>
                <a:latin typeface="+mj-lt"/>
                <a:ea typeface="+mj-ea"/>
                <a:cs typeface="+mj-cs"/>
              </a:defRPr>
            </a:lvl1pPr>
            <a:lvl2pPr algn="l" rtl="0" eaLnBrk="0" fontAlgn="base" latinLnBrk="1" hangingPunct="0">
              <a:spcBef>
                <a:spcPct val="0"/>
              </a:spcBef>
              <a:spcAft>
                <a:spcPct val="0"/>
              </a:spcAft>
              <a:defRPr sz="2800">
                <a:solidFill>
                  <a:schemeClr val="tx1"/>
                </a:solidFill>
                <a:latin typeface="Georgia" pitchFamily="18" charset="0"/>
                <a:ea typeface="돋움" pitchFamily="50" charset="-127"/>
              </a:defRPr>
            </a:lvl2pPr>
            <a:lvl3pPr algn="l" rtl="0" eaLnBrk="0" fontAlgn="base" latinLnBrk="1" hangingPunct="0">
              <a:spcBef>
                <a:spcPct val="0"/>
              </a:spcBef>
              <a:spcAft>
                <a:spcPct val="0"/>
              </a:spcAft>
              <a:defRPr sz="2800">
                <a:solidFill>
                  <a:schemeClr val="tx1"/>
                </a:solidFill>
                <a:latin typeface="Georgia" pitchFamily="18" charset="0"/>
                <a:ea typeface="돋움" pitchFamily="50" charset="-127"/>
              </a:defRPr>
            </a:lvl3pPr>
            <a:lvl4pPr algn="l" rtl="0" eaLnBrk="0" fontAlgn="base" latinLnBrk="1" hangingPunct="0">
              <a:spcBef>
                <a:spcPct val="0"/>
              </a:spcBef>
              <a:spcAft>
                <a:spcPct val="0"/>
              </a:spcAft>
              <a:defRPr sz="2800">
                <a:solidFill>
                  <a:schemeClr val="tx1"/>
                </a:solidFill>
                <a:latin typeface="Georgia" pitchFamily="18" charset="0"/>
                <a:ea typeface="돋움" pitchFamily="50" charset="-127"/>
              </a:defRPr>
            </a:lvl4pPr>
            <a:lvl5pPr algn="l" rtl="0" eaLnBrk="0" fontAlgn="base" latinLnBrk="1" hangingPunct="0">
              <a:spcBef>
                <a:spcPct val="0"/>
              </a:spcBef>
              <a:spcAft>
                <a:spcPct val="0"/>
              </a:spcAft>
              <a:defRPr sz="2800">
                <a:solidFill>
                  <a:schemeClr val="tx1"/>
                </a:solidFill>
                <a:latin typeface="Georgia" pitchFamily="18" charset="0"/>
                <a:ea typeface="돋움" pitchFamily="50" charset="-127"/>
              </a:defRPr>
            </a:lvl5pPr>
            <a:lvl6pPr marL="457200" algn="l" rtl="0" fontAlgn="base" latinLnBrk="1">
              <a:spcBef>
                <a:spcPct val="0"/>
              </a:spcBef>
              <a:spcAft>
                <a:spcPct val="0"/>
              </a:spcAft>
              <a:defRPr sz="2800">
                <a:solidFill>
                  <a:schemeClr val="tx1"/>
                </a:solidFill>
                <a:latin typeface="Georgia" pitchFamily="18" charset="0"/>
                <a:ea typeface="돋움" pitchFamily="50" charset="-127"/>
              </a:defRPr>
            </a:lvl6pPr>
            <a:lvl7pPr marL="914400" algn="l" rtl="0" fontAlgn="base" latinLnBrk="1">
              <a:spcBef>
                <a:spcPct val="0"/>
              </a:spcBef>
              <a:spcAft>
                <a:spcPct val="0"/>
              </a:spcAft>
              <a:defRPr sz="2800">
                <a:solidFill>
                  <a:schemeClr val="tx1"/>
                </a:solidFill>
                <a:latin typeface="Georgia" pitchFamily="18" charset="0"/>
                <a:ea typeface="돋움" pitchFamily="50" charset="-127"/>
              </a:defRPr>
            </a:lvl7pPr>
            <a:lvl8pPr marL="1371600" algn="l" rtl="0" fontAlgn="base" latinLnBrk="1">
              <a:spcBef>
                <a:spcPct val="0"/>
              </a:spcBef>
              <a:spcAft>
                <a:spcPct val="0"/>
              </a:spcAft>
              <a:defRPr sz="2800">
                <a:solidFill>
                  <a:schemeClr val="tx1"/>
                </a:solidFill>
                <a:latin typeface="Georgia" pitchFamily="18" charset="0"/>
                <a:ea typeface="돋움" pitchFamily="50" charset="-127"/>
              </a:defRPr>
            </a:lvl8pPr>
            <a:lvl9pPr marL="1828800" algn="l" rtl="0" fontAlgn="base" latinLnBrk="1">
              <a:spcBef>
                <a:spcPct val="0"/>
              </a:spcBef>
              <a:spcAft>
                <a:spcPct val="0"/>
              </a:spcAft>
              <a:defRPr sz="2800">
                <a:solidFill>
                  <a:schemeClr val="tx1"/>
                </a:solidFill>
                <a:latin typeface="Georgia" pitchFamily="18" charset="0"/>
                <a:ea typeface="돋움" pitchFamily="50" charset="-127"/>
              </a:defRPr>
            </a:lvl9pPr>
          </a:lstStyle>
          <a:p>
            <a:r>
              <a:rPr lang="en-US" altLang="ko-KR" sz="3200" b="1" dirty="0" smtClean="0">
                <a:solidFill>
                  <a:srgbClr val="0070C0"/>
                </a:solidFill>
                <a:latin typeface="Century Gothic" pitchFamily="34" charset="0"/>
              </a:rPr>
              <a:t>High spatial resolution Climate data</a:t>
            </a:r>
            <a:endParaRPr lang="en-US" altLang="en-US" sz="3200" b="1" dirty="0">
              <a:solidFill>
                <a:srgbClr val="0070C0"/>
              </a:solidFill>
              <a:latin typeface="Century Gothic" pitchFamily="34" charset="0"/>
            </a:endParaRPr>
          </a:p>
        </p:txBody>
      </p:sp>
      <p:pic>
        <p:nvPicPr>
          <p:cNvPr id="31" name="Picture 8" descr="WMO_UNsys_black_E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06938" y="332656"/>
            <a:ext cx="6492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245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88640"/>
            <a:ext cx="6248400" cy="613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287" y="1700808"/>
            <a:ext cx="5923446" cy="510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바닥글 개체 틀 1"/>
          <p:cNvSpPr txBox="1">
            <a:spLocks/>
          </p:cNvSpPr>
          <p:nvPr/>
        </p:nvSpPr>
        <p:spPr bwMode="auto">
          <a:xfrm>
            <a:off x="76200" y="1412776"/>
            <a:ext cx="5766059"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latinLnBrk="0">
              <a:spcBef>
                <a:spcPct val="0"/>
              </a:spcBef>
              <a:spcAft>
                <a:spcPct val="0"/>
              </a:spcAft>
              <a:defRPr kumimoji="0" sz="1400" b="1" kern="1200">
                <a:solidFill>
                  <a:srgbClr val="0033CC"/>
                </a:solidFill>
                <a:latin typeface="Arial" charset="0"/>
                <a:ea typeface="+mn-ea"/>
                <a:cs typeface="+mn-cs"/>
              </a:defRPr>
            </a:lvl1pPr>
            <a:lvl2pPr marL="457200" algn="l" rtl="0" fontAlgn="base">
              <a:spcBef>
                <a:spcPct val="0"/>
              </a:spcBef>
              <a:spcAft>
                <a:spcPct val="0"/>
              </a:spcAft>
              <a:defRPr kumimoji="1" sz="2000" kern="1200">
                <a:solidFill>
                  <a:schemeClr val="tx1"/>
                </a:solidFill>
                <a:latin typeface="Arial" charset="0"/>
                <a:ea typeface="굴림" pitchFamily="34" charset="-127"/>
                <a:cs typeface="Arial" charset="0"/>
              </a:defRPr>
            </a:lvl2pPr>
            <a:lvl3pPr marL="914400" algn="l" rtl="0" fontAlgn="base">
              <a:spcBef>
                <a:spcPct val="0"/>
              </a:spcBef>
              <a:spcAft>
                <a:spcPct val="0"/>
              </a:spcAft>
              <a:defRPr kumimoji="1" sz="2000" kern="1200">
                <a:solidFill>
                  <a:schemeClr val="tx1"/>
                </a:solidFill>
                <a:latin typeface="Arial" charset="0"/>
                <a:ea typeface="굴림" pitchFamily="34" charset="-127"/>
                <a:cs typeface="Arial" charset="0"/>
              </a:defRPr>
            </a:lvl3pPr>
            <a:lvl4pPr marL="1371600" algn="l" rtl="0" fontAlgn="base">
              <a:spcBef>
                <a:spcPct val="0"/>
              </a:spcBef>
              <a:spcAft>
                <a:spcPct val="0"/>
              </a:spcAft>
              <a:defRPr kumimoji="1" sz="2000" kern="1200">
                <a:solidFill>
                  <a:schemeClr val="tx1"/>
                </a:solidFill>
                <a:latin typeface="Arial" charset="0"/>
                <a:ea typeface="굴림" pitchFamily="34" charset="-127"/>
                <a:cs typeface="Arial" charset="0"/>
              </a:defRPr>
            </a:lvl4pPr>
            <a:lvl5pPr marL="1828800" algn="l" rtl="0" fontAlgn="base">
              <a:spcBef>
                <a:spcPct val="0"/>
              </a:spcBef>
              <a:spcAft>
                <a:spcPct val="0"/>
              </a:spcAft>
              <a:defRPr kumimoji="1" sz="2000" kern="1200">
                <a:solidFill>
                  <a:schemeClr val="tx1"/>
                </a:solidFill>
                <a:latin typeface="Arial" charset="0"/>
                <a:ea typeface="굴림" pitchFamily="34" charset="-127"/>
                <a:cs typeface="Arial" charset="0"/>
              </a:defRPr>
            </a:lvl5pPr>
            <a:lvl6pPr marL="2286000" algn="l" defTabSz="914400" rtl="0" eaLnBrk="1" latinLnBrk="0" hangingPunct="1">
              <a:defRPr kumimoji="1" sz="2000" kern="1200">
                <a:solidFill>
                  <a:schemeClr val="tx1"/>
                </a:solidFill>
                <a:latin typeface="Arial" charset="0"/>
                <a:ea typeface="굴림" pitchFamily="34" charset="-127"/>
                <a:cs typeface="Arial" charset="0"/>
              </a:defRPr>
            </a:lvl6pPr>
            <a:lvl7pPr marL="2743200" algn="l" defTabSz="914400" rtl="0" eaLnBrk="1" latinLnBrk="0" hangingPunct="1">
              <a:defRPr kumimoji="1" sz="2000" kern="1200">
                <a:solidFill>
                  <a:schemeClr val="tx1"/>
                </a:solidFill>
                <a:latin typeface="Arial" charset="0"/>
                <a:ea typeface="굴림" pitchFamily="34" charset="-127"/>
                <a:cs typeface="Arial" charset="0"/>
              </a:defRPr>
            </a:lvl7pPr>
            <a:lvl8pPr marL="3200400" algn="l" defTabSz="914400" rtl="0" eaLnBrk="1" latinLnBrk="0" hangingPunct="1">
              <a:defRPr kumimoji="1" sz="2000" kern="1200">
                <a:solidFill>
                  <a:schemeClr val="tx1"/>
                </a:solidFill>
                <a:latin typeface="Arial" charset="0"/>
                <a:ea typeface="굴림" pitchFamily="34" charset="-127"/>
                <a:cs typeface="Arial" charset="0"/>
              </a:defRPr>
            </a:lvl8pPr>
            <a:lvl9pPr marL="3657600" algn="l" defTabSz="914400" rtl="0" eaLnBrk="1" latinLnBrk="0" hangingPunct="1">
              <a:defRPr kumimoji="1" sz="2000" kern="1200">
                <a:solidFill>
                  <a:schemeClr val="tx1"/>
                </a:solidFill>
                <a:latin typeface="Arial" charset="0"/>
                <a:ea typeface="굴림" pitchFamily="34" charset="-127"/>
                <a:cs typeface="Arial" charset="0"/>
              </a:defRPr>
            </a:lvl9pPr>
          </a:lstStyle>
          <a:p>
            <a:pPr algn="l">
              <a:defRPr/>
            </a:pPr>
            <a:r>
              <a:rPr lang="en-US" sz="3200" dirty="0" smtClean="0">
                <a:solidFill>
                  <a:srgbClr val="002060"/>
                </a:solidFill>
                <a:latin typeface="Century Gothic" panose="020B0502020202020204" pitchFamily="34" charset="0"/>
              </a:rPr>
              <a:t>GIS </a:t>
            </a:r>
          </a:p>
          <a:p>
            <a:pPr algn="l">
              <a:defRPr/>
            </a:pPr>
            <a:r>
              <a:rPr lang="en-US" sz="3200" dirty="0" err="1" smtClean="0">
                <a:solidFill>
                  <a:srgbClr val="002060"/>
                </a:solidFill>
                <a:latin typeface="Century Gothic" panose="020B0502020202020204" pitchFamily="34" charset="0"/>
              </a:rPr>
              <a:t>OnLine</a:t>
            </a:r>
            <a:endParaRPr lang="en-US" sz="3200" dirty="0">
              <a:solidFill>
                <a:srgbClr val="002060"/>
              </a:solidFill>
              <a:latin typeface="Century Gothic" panose="020B0502020202020204" pitchFamily="34" charset="0"/>
            </a:endParaRPr>
          </a:p>
        </p:txBody>
      </p:sp>
      <p:sp>
        <p:nvSpPr>
          <p:cNvPr id="6"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Tree>
    <p:extLst>
      <p:ext uri="{BB962C8B-B14F-4D97-AF65-F5344CB8AC3E}">
        <p14:creationId xmlns:p14="http://schemas.microsoft.com/office/powerpoint/2010/main" val="2020305338"/>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718" y="116632"/>
            <a:ext cx="6858000" cy="1198694"/>
          </a:xfrm>
        </p:spPr>
        <p:txBody>
          <a:bodyPr>
            <a:normAutofit/>
          </a:bodyPr>
          <a:lstStyle/>
          <a:p>
            <a:r>
              <a:rPr lang="en-US" sz="3200" b="1" dirty="0" smtClean="0">
                <a:solidFill>
                  <a:srgbClr val="002060"/>
                </a:solidFill>
                <a:latin typeface="Century Gothic" panose="020B0502020202020204" pitchFamily="34" charset="0"/>
              </a:rPr>
              <a:t>Functions of GAMEOS(1)</a:t>
            </a:r>
            <a:endParaRPr lang="en-GB" sz="3200" b="1" dirty="0">
              <a:solidFill>
                <a:srgbClr val="002060"/>
              </a:solidFill>
              <a:latin typeface="Century Gothic" panose="020B0502020202020204" pitchFamily="34" charset="0"/>
            </a:endParaRPr>
          </a:p>
        </p:txBody>
      </p:sp>
      <p:sp>
        <p:nvSpPr>
          <p:cNvPr id="6" name="직사각형 5"/>
          <p:cNvSpPr/>
          <p:nvPr/>
        </p:nvSpPr>
        <p:spPr>
          <a:xfrm>
            <a:off x="539552" y="1628800"/>
            <a:ext cx="7920880" cy="5078313"/>
          </a:xfrm>
          <a:prstGeom prst="rect">
            <a:avLst/>
          </a:prstGeom>
        </p:spPr>
        <p:txBody>
          <a:bodyPr wrap="square">
            <a:spAutoFit/>
          </a:bodyPr>
          <a:lstStyle/>
          <a:p>
            <a:pPr>
              <a:lnSpc>
                <a:spcPct val="150000"/>
              </a:lnSpc>
              <a:spcAft>
                <a:spcPts val="0"/>
              </a:spcAft>
            </a:pPr>
            <a:r>
              <a:rPr lang="x-none" altLang="ko-KR" sz="2800" b="1" kern="100" dirty="0" smtClean="0">
                <a:latin typeface="Arial" panose="020B0604020202020204" pitchFamily="34" charset="0"/>
                <a:cs typeface="Arial" panose="020B0604020202020204" pitchFamily="34" charset="0"/>
              </a:rPr>
              <a:t>Global </a:t>
            </a:r>
            <a:r>
              <a:rPr lang="x-none" altLang="ko-KR" sz="2800" b="1" kern="100" dirty="0">
                <a:latin typeface="Arial" panose="020B0604020202020204" pitchFamily="34" charset="0"/>
                <a:cs typeface="Arial" panose="020B0604020202020204" pitchFamily="34" charset="0"/>
              </a:rPr>
              <a:t>centres </a:t>
            </a:r>
            <a:endParaRPr lang="en-US" altLang="ko-KR" sz="2800" b="1" kern="100" dirty="0" smtClean="0">
              <a:latin typeface="Arial" panose="020B0604020202020204" pitchFamily="34" charset="0"/>
              <a:cs typeface="Arial" panose="020B0604020202020204" pitchFamily="34" charset="0"/>
            </a:endParaRPr>
          </a:p>
          <a:p>
            <a:pPr marL="457200" indent="-457200">
              <a:spcAft>
                <a:spcPts val="0"/>
              </a:spcAft>
              <a:buFont typeface="Wingdings" panose="05000000000000000000" pitchFamily="2" charset="2"/>
              <a:buChar char="l"/>
            </a:pPr>
            <a:r>
              <a:rPr lang="x-none" altLang="ko-KR" sz="2400" kern="100" dirty="0" smtClean="0">
                <a:latin typeface="Arial" panose="020B0604020202020204" pitchFamily="34" charset="0"/>
                <a:cs typeface="Arial" panose="020B0604020202020204" pitchFamily="34" charset="0"/>
              </a:rPr>
              <a:t>Operational </a:t>
            </a:r>
            <a:r>
              <a:rPr lang="x-none" altLang="ko-KR" sz="2400" kern="100" dirty="0">
                <a:latin typeface="Arial" panose="020B0604020202020204" pitchFamily="34" charset="0"/>
                <a:cs typeface="Arial" panose="020B0604020202020204" pitchFamily="34" charset="0"/>
              </a:rPr>
              <a:t>activities for downscaling on NWP outputs including S2s in space, time and element</a:t>
            </a:r>
            <a:endParaRPr lang="ko-KR" altLang="ko-KR" sz="2000" kern="100" dirty="0">
              <a:latin typeface="Arial" panose="020B0604020202020204" pitchFamily="34" charset="0"/>
              <a:cs typeface="Arial" panose="020B0604020202020204" pitchFamily="34" charset="0"/>
            </a:endParaRPr>
          </a:p>
          <a:p>
            <a:pPr marL="457200" lvl="0" indent="-457200">
              <a:spcAft>
                <a:spcPts val="0"/>
              </a:spcAft>
              <a:buFont typeface="Wingdings" panose="05000000000000000000" pitchFamily="2" charset="2"/>
              <a:buChar char="l"/>
            </a:pPr>
            <a:r>
              <a:rPr lang="x-none" altLang="ko-KR" sz="2400" kern="100" dirty="0">
                <a:latin typeface="Arial" panose="020B0604020202020204" pitchFamily="34" charset="0"/>
                <a:cs typeface="Arial" panose="020B0604020202020204" pitchFamily="34" charset="0"/>
              </a:rPr>
              <a:t>Operational activities for Reanalysis on historical/in-situ data including non-meteorological data from RS areas.</a:t>
            </a:r>
            <a:endParaRPr lang="ko-KR" altLang="ko-KR" sz="2000" kern="100" dirty="0">
              <a:latin typeface="Arial" panose="020B0604020202020204" pitchFamily="34" charset="0"/>
              <a:cs typeface="Arial" panose="020B0604020202020204" pitchFamily="34" charset="0"/>
            </a:endParaRPr>
          </a:p>
          <a:p>
            <a:pPr marL="457200" lvl="0" indent="-457200">
              <a:spcAft>
                <a:spcPts val="0"/>
              </a:spcAft>
              <a:buFont typeface="Wingdings" panose="05000000000000000000" pitchFamily="2" charset="2"/>
              <a:buChar char="l"/>
            </a:pPr>
            <a:r>
              <a:rPr lang="x-none" altLang="ko-KR" sz="2400" kern="100" dirty="0">
                <a:latin typeface="Arial" panose="020B0604020202020204" pitchFamily="34" charset="0"/>
                <a:cs typeface="Arial" panose="020B0604020202020204" pitchFamily="34" charset="0"/>
              </a:rPr>
              <a:t>Operational data services for high resolution AgroMeteorological products and supplementary RS information (on a semi-real time basis)</a:t>
            </a:r>
            <a:endParaRPr lang="ko-KR" altLang="ko-KR" sz="2000" kern="100" dirty="0">
              <a:latin typeface="Arial" panose="020B0604020202020204" pitchFamily="34" charset="0"/>
              <a:cs typeface="Arial" panose="020B0604020202020204" pitchFamily="34" charset="0"/>
            </a:endParaRPr>
          </a:p>
          <a:p>
            <a:pPr marL="457200" lvl="0" indent="-457200">
              <a:spcAft>
                <a:spcPts val="0"/>
              </a:spcAft>
              <a:buFont typeface="Wingdings" panose="05000000000000000000" pitchFamily="2" charset="2"/>
              <a:buChar char="l"/>
            </a:pPr>
            <a:r>
              <a:rPr lang="x-none" altLang="ko-KR" sz="2400" kern="100" dirty="0">
                <a:latin typeface="Arial" panose="020B0604020202020204" pitchFamily="34" charset="0"/>
                <a:cs typeface="Arial" panose="020B0604020202020204" pitchFamily="34" charset="0"/>
              </a:rPr>
              <a:t>Operation activities for ICT sharable platforms under cloud environments with GIS-online interfaces </a:t>
            </a:r>
            <a:endParaRPr lang="ko-KR" altLang="ko-KR" sz="2000" kern="100" dirty="0">
              <a:latin typeface="Arial" panose="020B0604020202020204" pitchFamily="34" charset="0"/>
              <a:cs typeface="Arial" panose="020B0604020202020204" pitchFamily="34" charset="0"/>
            </a:endParaRPr>
          </a:p>
          <a:p>
            <a:pPr lvl="0">
              <a:lnSpc>
                <a:spcPct val="150000"/>
              </a:lnSpc>
            </a:pPr>
            <a:endParaRPr lang="en-GB" altLang="ko-KR" sz="2800" b="1" dirty="0" smtClean="0">
              <a:latin typeface="Century Gothic" panose="020B0502020202020204" pitchFamily="34" charset="0"/>
            </a:endParaRPr>
          </a:p>
        </p:txBody>
      </p:sp>
      <p:sp>
        <p:nvSpPr>
          <p:cNvPr id="7" name="직사각형 6"/>
          <p:cNvSpPr/>
          <p:nvPr/>
        </p:nvSpPr>
        <p:spPr>
          <a:xfrm>
            <a:off x="7164288" y="6381328"/>
            <a:ext cx="1901483" cy="369332"/>
          </a:xfrm>
          <a:prstGeom prst="rect">
            <a:avLst/>
          </a:prstGeom>
        </p:spPr>
        <p:txBody>
          <a:bodyPr wrap="none">
            <a:spAutoFit/>
          </a:bodyPr>
          <a:lstStyle/>
          <a:p>
            <a:pPr algn="ctr"/>
            <a:r>
              <a:rPr lang="en-US" altLang="ko-KR" dirty="0">
                <a:solidFill>
                  <a:srgbClr val="FFFF00"/>
                </a:solidFill>
                <a:latin typeface="Arial Unicode MS" pitchFamily="50" charset="-127"/>
                <a:ea typeface="Arial Unicode MS" pitchFamily="50" charset="-127"/>
                <a:cs typeface="Arial Unicode MS" pitchFamily="50" charset="-127"/>
              </a:rPr>
              <a:t>GDPFS meeting</a:t>
            </a:r>
          </a:p>
        </p:txBody>
      </p:sp>
      <p:sp>
        <p:nvSpPr>
          <p:cNvPr id="8"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Tree>
    <p:extLst>
      <p:ext uri="{BB962C8B-B14F-4D97-AF65-F5344CB8AC3E}">
        <p14:creationId xmlns:p14="http://schemas.microsoft.com/office/powerpoint/2010/main" val="1127829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그림 17" descr="miniTIG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49388"/>
            <a:ext cx="3997325"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
          <p:cNvSpPr txBox="1">
            <a:spLocks noChangeArrowheads="1"/>
          </p:cNvSpPr>
          <p:nvPr/>
        </p:nvSpPr>
        <p:spPr>
          <a:xfrm>
            <a:off x="1556618" y="458788"/>
            <a:ext cx="6768232" cy="469900"/>
          </a:xfrm>
          <a:prstGeom prst="rect">
            <a:avLst/>
          </a:prstGeom>
        </p:spPr>
        <p:txBody>
          <a:bodyPr/>
          <a:lstStyle/>
          <a:p>
            <a:pPr>
              <a:defRPr/>
            </a:pPr>
            <a:r>
              <a:rPr lang="en-US" altLang="ko-KR" sz="3200" b="1" kern="0" dirty="0">
                <a:solidFill>
                  <a:schemeClr val="accent2">
                    <a:lumMod val="75000"/>
                  </a:schemeClr>
                </a:solidFill>
                <a:latin typeface="Century Gothic" pitchFamily="34" charset="0"/>
                <a:ea typeface="+mj-ea"/>
                <a:cs typeface="+mj-cs"/>
              </a:rPr>
              <a:t>ICT resource sharing system</a:t>
            </a:r>
          </a:p>
        </p:txBody>
      </p:sp>
      <p:pic>
        <p:nvPicPr>
          <p:cNvPr id="26628" name="_x67870272" descr="EMB000011804d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850" y="534988"/>
            <a:ext cx="719138"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직사각형 12"/>
          <p:cNvSpPr>
            <a:spLocks noChangeArrowheads="1"/>
          </p:cNvSpPr>
          <p:nvPr/>
        </p:nvSpPr>
        <p:spPr bwMode="auto">
          <a:xfrm>
            <a:off x="5219700" y="1484313"/>
            <a:ext cx="3600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ko-KR" b="1">
                <a:latin typeface="Century Gothic" pitchFamily="34" charset="0"/>
                <a:ea typeface="바탕" pitchFamily="18" charset="-127"/>
              </a:rPr>
              <a:t>IT resources from PLSI Project </a:t>
            </a:r>
          </a:p>
          <a:p>
            <a:r>
              <a:rPr kumimoji="0" lang="en-US" altLang="ko-KR" b="1">
                <a:latin typeface="Century Gothic" pitchFamily="34" charset="0"/>
                <a:ea typeface="바탕" pitchFamily="18" charset="-127"/>
              </a:rPr>
              <a:t>for WAMIS next phase</a:t>
            </a:r>
            <a:endParaRPr kumimoji="0" lang="ko-KR" altLang="en-US" b="1">
              <a:latin typeface="Century Gothic" pitchFamily="34" charset="0"/>
              <a:ea typeface="바탕" pitchFamily="18" charset="-127"/>
            </a:endParaRPr>
          </a:p>
        </p:txBody>
      </p:sp>
      <p:pic>
        <p:nvPicPr>
          <p:cNvPr id="22555" name="Picture 27"/>
          <p:cNvPicPr>
            <a:picLocks noChangeAspect="1" noChangeArrowheads="1"/>
          </p:cNvPicPr>
          <p:nvPr/>
        </p:nvPicPr>
        <p:blipFill>
          <a:blip r:embed="rId4"/>
          <a:srcRect/>
          <a:stretch>
            <a:fillRect/>
          </a:stretch>
        </p:blipFill>
        <p:spPr bwMode="auto">
          <a:xfrm>
            <a:off x="4683125" y="2276475"/>
            <a:ext cx="4476750" cy="33305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31" name="Picture 29" descr="http://www.plsi.or.kr/images/intro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4969471"/>
            <a:ext cx="2807866" cy="118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
        <p:nvSpPr>
          <p:cNvPr id="9" name="직사각형 8"/>
          <p:cNvSpPr/>
          <p:nvPr/>
        </p:nvSpPr>
        <p:spPr>
          <a:xfrm>
            <a:off x="7164288" y="6381328"/>
            <a:ext cx="1901483" cy="369332"/>
          </a:xfrm>
          <a:prstGeom prst="rect">
            <a:avLst/>
          </a:prstGeom>
        </p:spPr>
        <p:txBody>
          <a:bodyPr wrap="none">
            <a:spAutoFit/>
          </a:bodyPr>
          <a:lstStyle/>
          <a:p>
            <a:pPr algn="ctr"/>
            <a:r>
              <a:rPr lang="en-US" altLang="ko-KR" dirty="0">
                <a:solidFill>
                  <a:srgbClr val="FFFF00"/>
                </a:solidFill>
                <a:latin typeface="Arial Unicode MS" pitchFamily="50" charset="-127"/>
                <a:ea typeface="Arial Unicode MS" pitchFamily="50" charset="-127"/>
                <a:cs typeface="Arial Unicode MS" pitchFamily="50" charset="-127"/>
              </a:rPr>
              <a:t>GDPFS meeting</a:t>
            </a:r>
          </a:p>
        </p:txBody>
      </p:sp>
    </p:spTree>
    <p:extLst>
      <p:ext uri="{BB962C8B-B14F-4D97-AF65-F5344CB8AC3E}">
        <p14:creationId xmlns:p14="http://schemas.microsoft.com/office/powerpoint/2010/main" val="3492583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직사각형 12"/>
          <p:cNvSpPr>
            <a:spLocks noChangeArrowheads="1"/>
          </p:cNvSpPr>
          <p:nvPr/>
        </p:nvSpPr>
        <p:spPr bwMode="auto">
          <a:xfrm>
            <a:off x="1295400" y="1735775"/>
            <a:ext cx="3060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0" lang="en-US" altLang="ko-KR" sz="1600" b="1" dirty="0">
                <a:solidFill>
                  <a:srgbClr val="000000"/>
                </a:solidFill>
                <a:latin typeface="Century Gothic" pitchFamily="34" charset="0"/>
                <a:ea typeface="바탕" pitchFamily="18" charset="-127"/>
              </a:rPr>
              <a:t>IT resources from PLSI Project </a:t>
            </a:r>
          </a:p>
          <a:p>
            <a:r>
              <a:rPr kumimoji="0" lang="en-US" altLang="ko-KR" sz="1600" b="1" dirty="0">
                <a:solidFill>
                  <a:srgbClr val="000000"/>
                </a:solidFill>
                <a:latin typeface="Century Gothic" pitchFamily="34" charset="0"/>
                <a:ea typeface="바탕" pitchFamily="18" charset="-127"/>
              </a:rPr>
              <a:t>for WAMIS next phase</a:t>
            </a:r>
            <a:endParaRPr kumimoji="0" lang="ko-KR" altLang="en-US" sz="1600" b="1" dirty="0">
              <a:solidFill>
                <a:srgbClr val="000000"/>
              </a:solidFill>
              <a:latin typeface="Century Gothic" pitchFamily="34" charset="0"/>
              <a:ea typeface="바탕" pitchFamily="18" charset="-127"/>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382" y="3822020"/>
            <a:ext cx="2769705" cy="2360325"/>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 name="제목 1"/>
          <p:cNvSpPr txBox="1">
            <a:spLocks/>
          </p:cNvSpPr>
          <p:nvPr/>
        </p:nvSpPr>
        <p:spPr>
          <a:xfrm>
            <a:off x="1043608" y="795270"/>
            <a:ext cx="7681638" cy="468380"/>
          </a:xfrm>
          <a:prstGeom prst="rect">
            <a:avLst/>
          </a:prstGeom>
        </p:spPr>
        <p:txBody>
          <a:bodyPr>
            <a:noAutofit/>
          </a:bodyPr>
          <a:lstStyle>
            <a:lvl1pPr algn="l" rtl="0" eaLnBrk="0" fontAlgn="base" latinLnBrk="1" hangingPunct="0">
              <a:spcBef>
                <a:spcPct val="0"/>
              </a:spcBef>
              <a:spcAft>
                <a:spcPct val="0"/>
              </a:spcAft>
              <a:defRPr lang="ko-KR" sz="2800" kern="1200">
                <a:solidFill>
                  <a:schemeClr val="tx1"/>
                </a:solidFill>
                <a:latin typeface="+mj-lt"/>
                <a:ea typeface="+mj-ea"/>
                <a:cs typeface="+mj-cs"/>
              </a:defRPr>
            </a:lvl1pPr>
            <a:lvl2pPr algn="l" rtl="0" eaLnBrk="0" fontAlgn="base" latinLnBrk="1" hangingPunct="0">
              <a:spcBef>
                <a:spcPct val="0"/>
              </a:spcBef>
              <a:spcAft>
                <a:spcPct val="0"/>
              </a:spcAft>
              <a:defRPr sz="2800">
                <a:solidFill>
                  <a:schemeClr val="tx1"/>
                </a:solidFill>
                <a:latin typeface="Georgia" pitchFamily="18" charset="0"/>
                <a:ea typeface="돋움" pitchFamily="50" charset="-127"/>
              </a:defRPr>
            </a:lvl2pPr>
            <a:lvl3pPr algn="l" rtl="0" eaLnBrk="0" fontAlgn="base" latinLnBrk="1" hangingPunct="0">
              <a:spcBef>
                <a:spcPct val="0"/>
              </a:spcBef>
              <a:spcAft>
                <a:spcPct val="0"/>
              </a:spcAft>
              <a:defRPr sz="2800">
                <a:solidFill>
                  <a:schemeClr val="tx1"/>
                </a:solidFill>
                <a:latin typeface="Georgia" pitchFamily="18" charset="0"/>
                <a:ea typeface="돋움" pitchFamily="50" charset="-127"/>
              </a:defRPr>
            </a:lvl3pPr>
            <a:lvl4pPr algn="l" rtl="0" eaLnBrk="0" fontAlgn="base" latinLnBrk="1" hangingPunct="0">
              <a:spcBef>
                <a:spcPct val="0"/>
              </a:spcBef>
              <a:spcAft>
                <a:spcPct val="0"/>
              </a:spcAft>
              <a:defRPr sz="2800">
                <a:solidFill>
                  <a:schemeClr val="tx1"/>
                </a:solidFill>
                <a:latin typeface="Georgia" pitchFamily="18" charset="0"/>
                <a:ea typeface="돋움" pitchFamily="50" charset="-127"/>
              </a:defRPr>
            </a:lvl4pPr>
            <a:lvl5pPr algn="l" rtl="0" eaLnBrk="0" fontAlgn="base" latinLnBrk="1" hangingPunct="0">
              <a:spcBef>
                <a:spcPct val="0"/>
              </a:spcBef>
              <a:spcAft>
                <a:spcPct val="0"/>
              </a:spcAft>
              <a:defRPr sz="2800">
                <a:solidFill>
                  <a:schemeClr val="tx1"/>
                </a:solidFill>
                <a:latin typeface="Georgia" pitchFamily="18" charset="0"/>
                <a:ea typeface="돋움" pitchFamily="50" charset="-127"/>
              </a:defRPr>
            </a:lvl5pPr>
            <a:lvl6pPr marL="457200" algn="l" rtl="0" fontAlgn="base" latinLnBrk="1">
              <a:spcBef>
                <a:spcPct val="0"/>
              </a:spcBef>
              <a:spcAft>
                <a:spcPct val="0"/>
              </a:spcAft>
              <a:defRPr sz="2800">
                <a:solidFill>
                  <a:schemeClr val="tx1"/>
                </a:solidFill>
                <a:latin typeface="Georgia" pitchFamily="18" charset="0"/>
                <a:ea typeface="돋움" pitchFamily="50" charset="-127"/>
              </a:defRPr>
            </a:lvl6pPr>
            <a:lvl7pPr marL="914400" algn="l" rtl="0" fontAlgn="base" latinLnBrk="1">
              <a:spcBef>
                <a:spcPct val="0"/>
              </a:spcBef>
              <a:spcAft>
                <a:spcPct val="0"/>
              </a:spcAft>
              <a:defRPr sz="2800">
                <a:solidFill>
                  <a:schemeClr val="tx1"/>
                </a:solidFill>
                <a:latin typeface="Georgia" pitchFamily="18" charset="0"/>
                <a:ea typeface="돋움" pitchFamily="50" charset="-127"/>
              </a:defRPr>
            </a:lvl7pPr>
            <a:lvl8pPr marL="1371600" algn="l" rtl="0" fontAlgn="base" latinLnBrk="1">
              <a:spcBef>
                <a:spcPct val="0"/>
              </a:spcBef>
              <a:spcAft>
                <a:spcPct val="0"/>
              </a:spcAft>
              <a:defRPr sz="2800">
                <a:solidFill>
                  <a:schemeClr val="tx1"/>
                </a:solidFill>
                <a:latin typeface="Georgia" pitchFamily="18" charset="0"/>
                <a:ea typeface="돋움" pitchFamily="50" charset="-127"/>
              </a:defRPr>
            </a:lvl8pPr>
            <a:lvl9pPr marL="1828800" algn="l" rtl="0" fontAlgn="base" latinLnBrk="1">
              <a:spcBef>
                <a:spcPct val="0"/>
              </a:spcBef>
              <a:spcAft>
                <a:spcPct val="0"/>
              </a:spcAft>
              <a:defRPr sz="2800">
                <a:solidFill>
                  <a:schemeClr val="tx1"/>
                </a:solidFill>
                <a:latin typeface="Georgia" pitchFamily="18" charset="0"/>
                <a:ea typeface="돋움" pitchFamily="50" charset="-127"/>
              </a:defRPr>
            </a:lvl9pPr>
          </a:lstStyle>
          <a:p>
            <a:pPr algn="ctr"/>
            <a:r>
              <a:rPr lang="en-US" altLang="ko-KR" sz="2400" b="1" dirty="0" smtClean="0">
                <a:solidFill>
                  <a:srgbClr val="FF0000"/>
                </a:solidFill>
                <a:latin typeface="Century Gothic" pitchFamily="34" charset="0"/>
              </a:rPr>
              <a:t>DCPC-WAMIS supported by GISC-Seoul &amp; KISTI </a:t>
            </a:r>
            <a:endParaRPr lang="en-US" altLang="en-US" sz="2400" b="1" dirty="0">
              <a:solidFill>
                <a:srgbClr val="FF0000"/>
              </a:solidFill>
              <a:latin typeface="Century Gothic" pitchFamily="34" charset="0"/>
            </a:endParaRPr>
          </a:p>
        </p:txBody>
      </p:sp>
      <p:sp>
        <p:nvSpPr>
          <p:cNvPr id="2" name="矩形 1"/>
          <p:cNvSpPr/>
          <p:nvPr/>
        </p:nvSpPr>
        <p:spPr>
          <a:xfrm>
            <a:off x="1403648" y="278524"/>
            <a:ext cx="7602515" cy="584775"/>
          </a:xfrm>
          <a:prstGeom prst="rect">
            <a:avLst/>
          </a:prstGeom>
        </p:spPr>
        <p:txBody>
          <a:bodyPr wrap="square">
            <a:spAutoFit/>
          </a:bodyPr>
          <a:lstStyle/>
          <a:p>
            <a:pPr defTabSz="449263" eaLnBrk="0" hangingPunct="0">
              <a:buClr>
                <a:srgbClr val="000000"/>
              </a:buClr>
              <a:buSzPct val="100000"/>
              <a:buFont typeface="Times New Roman" pitchFamily="18" charset="0"/>
              <a:buNone/>
              <a:defRPr/>
            </a:pPr>
            <a:r>
              <a:rPr kumimoji="0" lang="en-GB" altLang="zh-CN" sz="3200" b="1" dirty="0" smtClean="0">
                <a:solidFill>
                  <a:srgbClr val="002060"/>
                </a:solidFill>
                <a:latin typeface="Tahoma" pitchFamily="34" charset="0"/>
                <a:ea typeface="Tahoma" pitchFamily="34" charset="0"/>
                <a:cs typeface="Tahoma" pitchFamily="34" charset="0"/>
              </a:rPr>
              <a:t>ICT </a:t>
            </a:r>
            <a:r>
              <a:rPr kumimoji="0" lang="en-GB" altLang="zh-CN" sz="3200" b="1" dirty="0">
                <a:solidFill>
                  <a:srgbClr val="002060"/>
                </a:solidFill>
                <a:latin typeface="Tahoma" pitchFamily="34" charset="0"/>
                <a:ea typeface="Tahoma" pitchFamily="34" charset="0"/>
                <a:cs typeface="Tahoma" pitchFamily="34" charset="0"/>
              </a:rPr>
              <a:t>Sharing Infrastructure </a:t>
            </a:r>
            <a:r>
              <a:rPr kumimoji="0" lang="en-GB" altLang="zh-CN" sz="2400" b="1" dirty="0" smtClean="0">
                <a:solidFill>
                  <a:srgbClr val="002060"/>
                </a:solidFill>
                <a:latin typeface="Tahoma" pitchFamily="34" charset="0"/>
                <a:ea typeface="Tahoma" pitchFamily="34" charset="0"/>
                <a:cs typeface="Tahoma" pitchFamily="34" charset="0"/>
              </a:rPr>
              <a:t>with </a:t>
            </a:r>
            <a:r>
              <a:rPr kumimoji="0" lang="en-GB" altLang="zh-CN" sz="2400" b="1" dirty="0">
                <a:solidFill>
                  <a:srgbClr val="002060"/>
                </a:solidFill>
                <a:latin typeface="Tahoma" pitchFamily="34" charset="0"/>
                <a:ea typeface="Tahoma" pitchFamily="34" charset="0"/>
                <a:cs typeface="Tahoma" pitchFamily="34" charset="0"/>
              </a:rPr>
              <a:t>Cloud</a:t>
            </a:r>
            <a:r>
              <a:rPr kumimoji="0" lang="en-GB" altLang="zh-CN" sz="3200" b="1" dirty="0">
                <a:solidFill>
                  <a:srgbClr val="002060"/>
                </a:solidFill>
                <a:latin typeface="Tahoma" pitchFamily="34" charset="0"/>
                <a:ea typeface="Tahoma" pitchFamily="34" charset="0"/>
                <a:cs typeface="Tahoma" pitchFamily="34" charset="0"/>
              </a:rPr>
              <a:t> </a:t>
            </a:r>
          </a:p>
        </p:txBody>
      </p:sp>
      <p:sp>
        <p:nvSpPr>
          <p:cNvPr id="10" name="Text Box 25"/>
          <p:cNvSpPr txBox="1">
            <a:spLocks noChangeArrowheads="1"/>
          </p:cNvSpPr>
          <p:nvPr/>
        </p:nvSpPr>
        <p:spPr bwMode="auto">
          <a:xfrm>
            <a:off x="4826000" y="6603256"/>
            <a:ext cx="635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defTabSz="449263" eaLnBrk="1" hangingPunct="1">
              <a:spcBef>
                <a:spcPct val="75000"/>
              </a:spcBef>
              <a:buClr>
                <a:srgbClr val="000000"/>
              </a:buClr>
              <a:buSzPct val="100000"/>
              <a:buFont typeface="Times New Roman" pitchFamily="18" charset="0"/>
              <a:buNone/>
            </a:pPr>
            <a:fld id="{6B86503A-7673-438A-8A6F-47065FD246E4}" type="slidenum">
              <a:rPr kumimoji="0" lang="en-US" altLang="ko-KR" sz="900" b="1">
                <a:solidFill>
                  <a:srgbClr val="292929"/>
                </a:solidFill>
                <a:latin typeface="Arial" pitchFamily="34" charset="0"/>
                <a:cs typeface="Arial"/>
              </a:rPr>
              <a:pPr algn="ctr" defTabSz="449263" eaLnBrk="1" hangingPunct="1">
                <a:spcBef>
                  <a:spcPct val="75000"/>
                </a:spcBef>
                <a:buClr>
                  <a:srgbClr val="000000"/>
                </a:buClr>
                <a:buSzPct val="100000"/>
                <a:buFont typeface="Times New Roman" pitchFamily="18" charset="0"/>
                <a:buNone/>
              </a:pPr>
              <a:t>31</a:t>
            </a:fld>
            <a:endParaRPr kumimoji="0" lang="en-US" altLang="ko-KR" sz="900" b="1">
              <a:solidFill>
                <a:srgbClr val="292929"/>
              </a:solidFill>
              <a:latin typeface="Arial" pitchFamily="34" charset="0"/>
              <a:cs typeface="Arial"/>
            </a:endParaRPr>
          </a:p>
        </p:txBody>
      </p:sp>
      <p:sp>
        <p:nvSpPr>
          <p:cNvPr id="11" name="Rectangle 3"/>
          <p:cNvSpPr>
            <a:spLocks noChangeArrowheads="1"/>
          </p:cNvSpPr>
          <p:nvPr/>
        </p:nvSpPr>
        <p:spPr bwMode="auto">
          <a:xfrm>
            <a:off x="6626225" y="1701056"/>
            <a:ext cx="2193925" cy="4895850"/>
          </a:xfrm>
          <a:prstGeom prst="rect">
            <a:avLst/>
          </a:prstGeom>
          <a:solidFill>
            <a:srgbClr val="CC99FF"/>
          </a:solidFill>
          <a:ln w="9525">
            <a:miter lim="800000"/>
            <a:headEnd/>
            <a:tailEnd/>
          </a:ln>
          <a:scene3d>
            <a:camera prst="legacyPerspectiveBottom"/>
            <a:lightRig rig="legacyFlat3" dir="t"/>
          </a:scene3d>
          <a:sp3d extrusionH="887400" prstMaterial="legacyMatte">
            <a:bevelT w="13500" h="13500" prst="angle"/>
            <a:bevelB w="13500" h="13500" prst="angle"/>
            <a:extrusionClr>
              <a:srgbClr val="CC99FF"/>
            </a:extrusionClr>
          </a:sp3d>
        </p:spPr>
        <p:txBody>
          <a:bodyPr wrap="none" anchor="ctr">
            <a:flatTx/>
          </a:bodyPr>
          <a:lstStyle/>
          <a:p>
            <a:pPr defTabSz="449263" eaLnBrk="0" hangingPunct="0">
              <a:buClr>
                <a:srgbClr val="000000"/>
              </a:buClr>
              <a:buSzPct val="100000"/>
              <a:buFont typeface="Times New Roman" pitchFamily="18" charset="0"/>
              <a:buNone/>
            </a:pPr>
            <a:endParaRPr kumimoji="0" lang="ko-KR" altLang="en-US" sz="2400" b="1">
              <a:solidFill>
                <a:srgbClr val="FFFFFF"/>
              </a:solidFill>
              <a:latin typeface="Times New Roman" pitchFamily="18" charset="0"/>
              <a:cs typeface="Arial"/>
            </a:endParaRPr>
          </a:p>
        </p:txBody>
      </p:sp>
      <p:sp>
        <p:nvSpPr>
          <p:cNvPr id="12" name="Rectangle 4"/>
          <p:cNvSpPr>
            <a:spLocks noChangeArrowheads="1"/>
          </p:cNvSpPr>
          <p:nvPr/>
        </p:nvSpPr>
        <p:spPr bwMode="auto">
          <a:xfrm>
            <a:off x="4411663" y="1702643"/>
            <a:ext cx="2193925" cy="4895850"/>
          </a:xfrm>
          <a:prstGeom prst="rect">
            <a:avLst/>
          </a:prstGeom>
          <a:solidFill>
            <a:schemeClr val="accent2"/>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2"/>
            </a:extrusionClr>
          </a:sp3d>
        </p:spPr>
        <p:txBody>
          <a:bodyPr wrap="none" anchor="ctr">
            <a:flatTx/>
          </a:bodyPr>
          <a:lstStyle/>
          <a:p>
            <a:pPr defTabSz="449263" eaLnBrk="0" hangingPunct="0">
              <a:buClr>
                <a:srgbClr val="000000"/>
              </a:buClr>
              <a:buSzPct val="100000"/>
              <a:buFont typeface="Times New Roman" pitchFamily="18" charset="0"/>
              <a:buNone/>
            </a:pPr>
            <a:endParaRPr kumimoji="0" lang="ko-KR" altLang="en-US" sz="2400" b="1">
              <a:solidFill>
                <a:srgbClr val="FFFFFF"/>
              </a:solidFill>
              <a:latin typeface="Times New Roman" pitchFamily="18" charset="0"/>
              <a:cs typeface="Arial"/>
            </a:endParaRPr>
          </a:p>
        </p:txBody>
      </p:sp>
      <p:pic>
        <p:nvPicPr>
          <p:cNvPr id="13" name="Picture 6" descr="topology_img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1688" y="1834406"/>
            <a:ext cx="1793875" cy="143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8" descr="map"/>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1688" y="3418731"/>
            <a:ext cx="1793875" cy="14398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descr="network_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11688" y="5014168"/>
            <a:ext cx="1793875"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슬라이드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1175" y="1845518"/>
            <a:ext cx="1751013" cy="1436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DSC000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1175" y="5018931"/>
            <a:ext cx="9937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DSC0009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4288" y="5015756"/>
            <a:ext cx="9937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5" descr="img_10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61175" y="3434606"/>
            <a:ext cx="1763713" cy="143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Text Box 16"/>
          <p:cNvSpPr txBox="1">
            <a:spLocks noChangeArrowheads="1"/>
          </p:cNvSpPr>
          <p:nvPr/>
        </p:nvSpPr>
        <p:spPr bwMode="auto">
          <a:xfrm>
            <a:off x="7473950" y="2926606"/>
            <a:ext cx="1196975" cy="400050"/>
          </a:xfrm>
          <a:prstGeom prst="rect">
            <a:avLst/>
          </a:prstGeom>
          <a:noFill/>
          <a:ln w="9525">
            <a:noFill/>
            <a:miter lim="800000"/>
            <a:headEnd/>
            <a:tailEnd/>
          </a:ln>
          <a:effectLst/>
        </p:spPr>
        <p:txBody>
          <a:bodyPr>
            <a:spAutoFit/>
          </a:bodyPr>
          <a:lstStyle/>
          <a:p>
            <a:pPr defTabSz="449263" eaLnBrk="0" hangingPunct="0">
              <a:spcBef>
                <a:spcPct val="50000"/>
              </a:spcBef>
              <a:buClr>
                <a:srgbClr val="000000"/>
              </a:buClr>
              <a:buSzPct val="100000"/>
              <a:buFont typeface="Wingdings" pitchFamily="2" charset="2"/>
              <a:buNone/>
              <a:defRPr/>
            </a:pPr>
            <a:r>
              <a:rPr kumimoji="0" lang="en-US" altLang="ko-KR" sz="1000" b="1">
                <a:solidFill>
                  <a:srgbClr val="3333CC"/>
                </a:solidFill>
                <a:effectLst>
                  <a:outerShdw blurRad="38100" dist="38100" dir="2700000" algn="tl">
                    <a:srgbClr val="000000"/>
                  </a:outerShdw>
                </a:effectLst>
                <a:latin typeface="Times New Roman" pitchFamily="18" charset="0"/>
                <a:ea typeface="ＭＳ Ｐゴシック" pitchFamily="34" charset="-128"/>
                <a:cs typeface="Arial"/>
              </a:rPr>
              <a:t>uMeteo-K testbed</a:t>
            </a:r>
          </a:p>
        </p:txBody>
      </p:sp>
      <p:sp>
        <p:nvSpPr>
          <p:cNvPr id="21" name="Text Box 17"/>
          <p:cNvSpPr txBox="1">
            <a:spLocks noChangeArrowheads="1"/>
          </p:cNvSpPr>
          <p:nvPr/>
        </p:nvSpPr>
        <p:spPr bwMode="auto">
          <a:xfrm>
            <a:off x="7658100" y="4450606"/>
            <a:ext cx="930275" cy="400050"/>
          </a:xfrm>
          <a:prstGeom prst="rect">
            <a:avLst/>
          </a:prstGeom>
          <a:solidFill>
            <a:schemeClr val="bg1"/>
          </a:solidFill>
          <a:ln w="9525">
            <a:noFill/>
            <a:miter lim="800000"/>
            <a:headEnd/>
            <a:tailEnd/>
          </a:ln>
          <a:effectLst/>
        </p:spPr>
        <p:txBody>
          <a:bodyPr>
            <a:spAutoFit/>
          </a:bodyPr>
          <a:lstStyle/>
          <a:p>
            <a:pPr defTabSz="449263" eaLnBrk="0" hangingPunct="0">
              <a:spcBef>
                <a:spcPct val="50000"/>
              </a:spcBef>
              <a:buClr>
                <a:srgbClr val="000000"/>
              </a:buClr>
              <a:buSzPct val="100000"/>
              <a:buFont typeface="Wingdings" pitchFamily="2" charset="2"/>
              <a:buNone/>
              <a:defRPr/>
            </a:pPr>
            <a:r>
              <a:rPr kumimoji="0" lang="en-US" altLang="ko-KR" sz="1000" b="1">
                <a:solidFill>
                  <a:srgbClr val="3333CC"/>
                </a:solidFill>
                <a:effectLst>
                  <a:outerShdw blurRad="38100" dist="38100" dir="2700000" algn="tl">
                    <a:srgbClr val="C0C0C0"/>
                  </a:outerShdw>
                </a:effectLst>
                <a:latin typeface="Times New Roman" pitchFamily="18" charset="0"/>
                <a:ea typeface="ＭＳ Ｐゴシック" pitchFamily="34" charset="-128"/>
                <a:cs typeface="Arial"/>
              </a:rPr>
              <a:t>KISTI Cluster</a:t>
            </a:r>
          </a:p>
        </p:txBody>
      </p:sp>
      <p:sp>
        <p:nvSpPr>
          <p:cNvPr id="22" name="Text Box 18"/>
          <p:cNvSpPr txBox="1">
            <a:spLocks noChangeArrowheads="1"/>
          </p:cNvSpPr>
          <p:nvPr/>
        </p:nvSpPr>
        <p:spPr bwMode="auto">
          <a:xfrm>
            <a:off x="7869238" y="6046043"/>
            <a:ext cx="742950" cy="400050"/>
          </a:xfrm>
          <a:prstGeom prst="rect">
            <a:avLst/>
          </a:prstGeom>
          <a:solidFill>
            <a:schemeClr val="bg1"/>
          </a:solidFill>
          <a:ln w="9525">
            <a:noFill/>
            <a:miter lim="800000"/>
            <a:headEnd/>
            <a:tailEnd/>
          </a:ln>
          <a:effectLst/>
        </p:spPr>
        <p:txBody>
          <a:bodyPr>
            <a:spAutoFit/>
          </a:bodyPr>
          <a:lstStyle/>
          <a:p>
            <a:pPr defTabSz="449263" eaLnBrk="0" hangingPunct="0">
              <a:spcBef>
                <a:spcPct val="50000"/>
              </a:spcBef>
              <a:buClr>
                <a:srgbClr val="000000"/>
              </a:buClr>
              <a:buSzPct val="100000"/>
              <a:buFont typeface="Wingdings" pitchFamily="2" charset="2"/>
              <a:buNone/>
              <a:defRPr/>
            </a:pPr>
            <a:r>
              <a:rPr kumimoji="0" lang="en-US" altLang="ko-KR" sz="1000" b="1">
                <a:solidFill>
                  <a:srgbClr val="3333CC"/>
                </a:solidFill>
                <a:effectLst>
                  <a:outerShdw blurRad="38100" dist="38100" dir="2700000" algn="tl">
                    <a:srgbClr val="C0C0C0"/>
                  </a:outerShdw>
                </a:effectLst>
                <a:latin typeface="Times New Roman" pitchFamily="18" charset="0"/>
                <a:ea typeface="ＭＳ Ｐゴシック" pitchFamily="34" charset="-128"/>
                <a:cs typeface="Arial"/>
              </a:rPr>
              <a:t>KT Cluster</a:t>
            </a:r>
          </a:p>
        </p:txBody>
      </p:sp>
      <p:sp>
        <p:nvSpPr>
          <p:cNvPr id="23" name="Rectangle 19"/>
          <p:cNvSpPr>
            <a:spLocks noChangeArrowheads="1"/>
          </p:cNvSpPr>
          <p:nvPr/>
        </p:nvSpPr>
        <p:spPr bwMode="auto">
          <a:xfrm>
            <a:off x="6862763" y="4868118"/>
            <a:ext cx="1763712" cy="1436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449263" eaLnBrk="0" hangingPunct="0">
              <a:buClr>
                <a:srgbClr val="000000"/>
              </a:buClr>
              <a:buSzPct val="100000"/>
              <a:buFont typeface="Times New Roman" pitchFamily="18" charset="0"/>
              <a:buNone/>
            </a:pPr>
            <a:endParaRPr kumimoji="0" lang="ko-KR" altLang="en-US" sz="2400" b="1">
              <a:solidFill>
                <a:srgbClr val="FFFFFF"/>
              </a:solidFill>
              <a:latin typeface="Times New Roman" pitchFamily="18" charset="0"/>
              <a:cs typeface="Arial"/>
            </a:endParaRPr>
          </a:p>
        </p:txBody>
      </p:sp>
      <p:sp>
        <p:nvSpPr>
          <p:cNvPr id="24" name="Text Box 25"/>
          <p:cNvSpPr txBox="1">
            <a:spLocks noChangeArrowheads="1"/>
          </p:cNvSpPr>
          <p:nvPr/>
        </p:nvSpPr>
        <p:spPr bwMode="auto">
          <a:xfrm>
            <a:off x="4619625" y="2196356"/>
            <a:ext cx="758825" cy="231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defTabSz="449263" eaLnBrk="1" hangingPunct="1">
              <a:spcBef>
                <a:spcPct val="50000"/>
              </a:spcBef>
              <a:buClr>
                <a:srgbClr val="000000"/>
              </a:buClr>
              <a:buSzPct val="100000"/>
              <a:buFont typeface="Wingdings" pitchFamily="2" charset="2"/>
              <a:buNone/>
            </a:pPr>
            <a:r>
              <a:rPr lang="en-US" altLang="ko-KR" sz="900" b="1">
                <a:solidFill>
                  <a:srgbClr val="003399"/>
                </a:solidFill>
                <a:latin typeface="Century Gothic" pitchFamily="34" charset="0"/>
                <a:cs typeface="Arial"/>
              </a:rPr>
              <a:t>KOREN</a:t>
            </a:r>
          </a:p>
        </p:txBody>
      </p:sp>
      <p:pic>
        <p:nvPicPr>
          <p:cNvPr id="25" name="Picture 26" descr="map"/>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1688" y="3429843"/>
            <a:ext cx="1793875" cy="1439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 name="Text Box 27"/>
          <p:cNvSpPr txBox="1">
            <a:spLocks noChangeArrowheads="1"/>
          </p:cNvSpPr>
          <p:nvPr/>
        </p:nvSpPr>
        <p:spPr bwMode="auto">
          <a:xfrm>
            <a:off x="4610100" y="5130056"/>
            <a:ext cx="56197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defTabSz="449263" eaLnBrk="1" hangingPunct="1">
              <a:spcBef>
                <a:spcPct val="50000"/>
              </a:spcBef>
              <a:buClr>
                <a:srgbClr val="000000"/>
              </a:buClr>
              <a:buSzPct val="100000"/>
              <a:buFont typeface="Wingdings" pitchFamily="2" charset="2"/>
              <a:buNone/>
            </a:pPr>
            <a:r>
              <a:rPr lang="en-US" altLang="ko-KR" sz="1000" b="1">
                <a:solidFill>
                  <a:srgbClr val="003399"/>
                </a:solidFill>
                <a:latin typeface="굴림" pitchFamily="50" charset="-127"/>
                <a:cs typeface="Arial"/>
              </a:rPr>
              <a:t>TEIN</a:t>
            </a:r>
          </a:p>
        </p:txBody>
      </p:sp>
      <p:sp>
        <p:nvSpPr>
          <p:cNvPr id="27" name="Text Box 28"/>
          <p:cNvSpPr txBox="1">
            <a:spLocks noChangeArrowheads="1"/>
          </p:cNvSpPr>
          <p:nvPr/>
        </p:nvSpPr>
        <p:spPr bwMode="auto">
          <a:xfrm>
            <a:off x="7689850" y="4437906"/>
            <a:ext cx="930275" cy="400050"/>
          </a:xfrm>
          <a:prstGeom prst="rect">
            <a:avLst/>
          </a:prstGeom>
          <a:solidFill>
            <a:schemeClr val="bg1"/>
          </a:solidFill>
          <a:ln w="9525">
            <a:noFill/>
            <a:miter lim="800000"/>
            <a:headEnd/>
            <a:tailEnd/>
          </a:ln>
          <a:effectLst/>
        </p:spPr>
        <p:txBody>
          <a:bodyPr>
            <a:spAutoFit/>
          </a:bodyPr>
          <a:lstStyle/>
          <a:p>
            <a:pPr defTabSz="449263" eaLnBrk="0" hangingPunct="0">
              <a:spcBef>
                <a:spcPct val="50000"/>
              </a:spcBef>
              <a:buClr>
                <a:srgbClr val="000000"/>
              </a:buClr>
              <a:buSzPct val="100000"/>
              <a:buFont typeface="Wingdings" pitchFamily="2" charset="2"/>
              <a:buNone/>
              <a:defRPr/>
            </a:pPr>
            <a:r>
              <a:rPr kumimoji="0" lang="en-US" altLang="ko-KR" sz="1000" b="1">
                <a:solidFill>
                  <a:srgbClr val="3333CC"/>
                </a:solidFill>
                <a:effectLst>
                  <a:outerShdw blurRad="38100" dist="38100" dir="2700000" algn="tl">
                    <a:srgbClr val="C0C0C0"/>
                  </a:outerShdw>
                </a:effectLst>
                <a:latin typeface="Times New Roman" pitchFamily="18" charset="0"/>
                <a:ea typeface="ＭＳ Ｐゴシック" pitchFamily="34" charset="-128"/>
                <a:cs typeface="Arial"/>
              </a:rPr>
              <a:t>KISTI Cluster</a:t>
            </a:r>
          </a:p>
        </p:txBody>
      </p:sp>
      <p:sp>
        <p:nvSpPr>
          <p:cNvPr id="28" name="Text Box 29"/>
          <p:cNvSpPr txBox="1">
            <a:spLocks noChangeArrowheads="1"/>
          </p:cNvSpPr>
          <p:nvPr/>
        </p:nvSpPr>
        <p:spPr bwMode="auto">
          <a:xfrm>
            <a:off x="7889875" y="6022231"/>
            <a:ext cx="7429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defTabSz="449263" eaLnBrk="1" hangingPunct="1">
              <a:spcBef>
                <a:spcPct val="50000"/>
              </a:spcBef>
              <a:buClr>
                <a:srgbClr val="000000"/>
              </a:buClr>
              <a:buSzPct val="100000"/>
              <a:buFont typeface="Wingdings" pitchFamily="2" charset="2"/>
              <a:buNone/>
            </a:pPr>
            <a:r>
              <a:rPr lang="en-US" altLang="ko-KR" sz="1000" b="1">
                <a:solidFill>
                  <a:srgbClr val="003399"/>
                </a:solidFill>
                <a:latin typeface="굴림" pitchFamily="50" charset="-127"/>
                <a:cs typeface="Arial"/>
              </a:rPr>
              <a:t>KT Cluster</a:t>
            </a:r>
          </a:p>
        </p:txBody>
      </p:sp>
      <p:sp>
        <p:nvSpPr>
          <p:cNvPr id="29" name="Text Box 30"/>
          <p:cNvSpPr txBox="1">
            <a:spLocks noChangeArrowheads="1"/>
          </p:cNvSpPr>
          <p:nvPr/>
        </p:nvSpPr>
        <p:spPr bwMode="auto">
          <a:xfrm>
            <a:off x="7710488" y="4414093"/>
            <a:ext cx="9302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defTabSz="449263" eaLnBrk="1" hangingPunct="1">
              <a:spcBef>
                <a:spcPct val="50000"/>
              </a:spcBef>
              <a:buClr>
                <a:srgbClr val="000000"/>
              </a:buClr>
              <a:buSzPct val="100000"/>
              <a:buFont typeface="Wingdings" pitchFamily="2" charset="2"/>
              <a:buNone/>
            </a:pPr>
            <a:r>
              <a:rPr lang="en-US" altLang="ko-KR" sz="1000" b="1">
                <a:solidFill>
                  <a:srgbClr val="003399"/>
                </a:solidFill>
                <a:latin typeface="굴림" pitchFamily="50" charset="-127"/>
                <a:cs typeface="Arial"/>
              </a:rPr>
              <a:t>KISTI Cluster</a:t>
            </a:r>
          </a:p>
        </p:txBody>
      </p:sp>
      <p:sp>
        <p:nvSpPr>
          <p:cNvPr id="30" name="직사각형 12"/>
          <p:cNvSpPr>
            <a:spLocks noChangeArrowheads="1"/>
          </p:cNvSpPr>
          <p:nvPr/>
        </p:nvSpPr>
        <p:spPr bwMode="auto">
          <a:xfrm>
            <a:off x="107950" y="6489700"/>
            <a:ext cx="4356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49263" eaLnBrk="0" hangingPunct="0">
              <a:buClr>
                <a:srgbClr val="000000"/>
              </a:buClr>
              <a:buSzPct val="100000"/>
              <a:buFont typeface="Times New Roman" pitchFamily="18" charset="0"/>
              <a:buNone/>
            </a:pPr>
            <a:r>
              <a:rPr kumimoji="0" lang="en-US" altLang="ko-KR" sz="1400" b="1" dirty="0">
                <a:solidFill>
                  <a:srgbClr val="558ED5"/>
                </a:solidFill>
                <a:latin typeface="Century Gothic" pitchFamily="34" charset="0"/>
                <a:ea typeface="Arial Unicode MS" pitchFamily="50" charset="-127"/>
                <a:cs typeface="Arial Unicode MS" pitchFamily="50" charset="-127"/>
              </a:rPr>
              <a:t>* ICT : Information, Communication Technology</a:t>
            </a:r>
            <a:endParaRPr kumimoji="0" lang="ko-KR" altLang="en-US" sz="1400" b="1" dirty="0">
              <a:solidFill>
                <a:srgbClr val="558ED5"/>
              </a:solidFill>
              <a:latin typeface="Century Gothic" pitchFamily="34" charset="0"/>
              <a:ea typeface="Arial Unicode MS" pitchFamily="50" charset="-127"/>
              <a:cs typeface="Arial Unicode MS" pitchFamily="50" charset="-127"/>
            </a:endParaRPr>
          </a:p>
        </p:txBody>
      </p:sp>
      <p:pic>
        <p:nvPicPr>
          <p:cNvPr id="32" name="Picture 29" descr="http://www.plsi.or.kr/images/intro3.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200" y="2467384"/>
            <a:ext cx="3379294" cy="1430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313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lum bright="-4000" contrast="40000"/>
            <a:extLst>
              <a:ext uri="{28A0092B-C50C-407E-A947-70E740481C1C}">
                <a14:useLocalDpi xmlns:a14="http://schemas.microsoft.com/office/drawing/2010/main" val="0"/>
              </a:ext>
            </a:extLst>
          </a:blip>
          <a:srcRect/>
          <a:stretch>
            <a:fillRect/>
          </a:stretch>
        </p:blipFill>
        <p:spPr bwMode="auto">
          <a:xfrm>
            <a:off x="3474789" y="700949"/>
            <a:ext cx="4728485" cy="59948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타원 1"/>
          <p:cNvSpPr/>
          <p:nvPr/>
        </p:nvSpPr>
        <p:spPr>
          <a:xfrm>
            <a:off x="3351084" y="700949"/>
            <a:ext cx="5181480" cy="5030797"/>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rgbClr val="FFFFFF"/>
              </a:solidFill>
            </a:endParaRPr>
          </a:p>
        </p:txBody>
      </p:sp>
      <p:sp>
        <p:nvSpPr>
          <p:cNvPr id="7" name="Rectangle 2"/>
          <p:cNvSpPr txBox="1">
            <a:spLocks noChangeArrowheads="1"/>
          </p:cNvSpPr>
          <p:nvPr/>
        </p:nvSpPr>
        <p:spPr>
          <a:xfrm>
            <a:off x="179512" y="1399331"/>
            <a:ext cx="2773411" cy="2058244"/>
          </a:xfrm>
          <a:prstGeom prst="rect">
            <a:avLst/>
          </a:prstGeom>
          <a:solidFill>
            <a:schemeClr val="bg1"/>
          </a:solidFill>
        </p:spPr>
        <p:txBody>
          <a:bodyPr>
            <a:noAutofit/>
          </a:bodyPr>
          <a:lstStyle>
            <a:lvl1pPr algn="ctr" rtl="0" eaLnBrk="0" fontAlgn="base" latinLnBrk="1" hangingPunct="0">
              <a:spcBef>
                <a:spcPct val="0"/>
              </a:spcBef>
              <a:spcAft>
                <a:spcPct val="0"/>
              </a:spcAft>
              <a:defRPr sz="4400" kern="1200">
                <a:solidFill>
                  <a:schemeClr val="tx1"/>
                </a:solidFill>
                <a:latin typeface="+mj-lt"/>
                <a:ea typeface="+mj-ea"/>
                <a:cs typeface="+mj-cs"/>
              </a:defRPr>
            </a:lvl1pPr>
            <a:lvl2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2pPr>
            <a:lvl3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3pPr>
            <a:lvl4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4pPr>
            <a:lvl5pPr algn="ctr" rtl="0" eaLnBrk="0" fontAlgn="base" latinLnBrk="1" hangingPunct="0">
              <a:spcBef>
                <a:spcPct val="0"/>
              </a:spcBef>
              <a:spcAft>
                <a:spcPct val="0"/>
              </a:spcAft>
              <a:defRPr sz="4400">
                <a:solidFill>
                  <a:schemeClr val="tx1"/>
                </a:solidFill>
                <a:latin typeface="맑은 고딕" pitchFamily="50" charset="-127"/>
                <a:ea typeface="맑은 고딕" pitchFamily="50" charset="-127"/>
              </a:defRPr>
            </a:lvl5pPr>
            <a:lvl6pPr marL="457200" algn="ctr" rtl="0" fontAlgn="base" latinLnBrk="1">
              <a:spcBef>
                <a:spcPct val="0"/>
              </a:spcBef>
              <a:spcAft>
                <a:spcPct val="0"/>
              </a:spcAft>
              <a:defRPr sz="4400">
                <a:solidFill>
                  <a:schemeClr val="tx1"/>
                </a:solidFill>
                <a:latin typeface="맑은 고딕" pitchFamily="50" charset="-127"/>
                <a:ea typeface="맑은 고딕" pitchFamily="50" charset="-127"/>
              </a:defRPr>
            </a:lvl6pPr>
            <a:lvl7pPr marL="914400" algn="ctr" rtl="0" fontAlgn="base" latinLnBrk="1">
              <a:spcBef>
                <a:spcPct val="0"/>
              </a:spcBef>
              <a:spcAft>
                <a:spcPct val="0"/>
              </a:spcAft>
              <a:defRPr sz="4400">
                <a:solidFill>
                  <a:schemeClr val="tx1"/>
                </a:solidFill>
                <a:latin typeface="맑은 고딕" pitchFamily="50" charset="-127"/>
                <a:ea typeface="맑은 고딕" pitchFamily="50" charset="-127"/>
              </a:defRPr>
            </a:lvl7pPr>
            <a:lvl8pPr marL="1371600" algn="ctr" rtl="0" fontAlgn="base" latinLnBrk="1">
              <a:spcBef>
                <a:spcPct val="0"/>
              </a:spcBef>
              <a:spcAft>
                <a:spcPct val="0"/>
              </a:spcAft>
              <a:defRPr sz="4400">
                <a:solidFill>
                  <a:schemeClr val="tx1"/>
                </a:solidFill>
                <a:latin typeface="맑은 고딕" pitchFamily="50" charset="-127"/>
                <a:ea typeface="맑은 고딕" pitchFamily="50" charset="-127"/>
              </a:defRPr>
            </a:lvl8pPr>
            <a:lvl9pPr marL="1828800" algn="ctr" rtl="0" fontAlgn="base" latinLnBrk="1">
              <a:spcBef>
                <a:spcPct val="0"/>
              </a:spcBef>
              <a:spcAft>
                <a:spcPct val="0"/>
              </a:spcAft>
              <a:defRPr sz="4400">
                <a:solidFill>
                  <a:schemeClr val="tx1"/>
                </a:solidFill>
                <a:latin typeface="맑은 고딕" pitchFamily="50" charset="-127"/>
                <a:ea typeface="맑은 고딕" pitchFamily="50" charset="-127"/>
              </a:defRPr>
            </a:lvl9pPr>
          </a:lstStyle>
          <a:p>
            <a:pPr algn="l">
              <a:defRPr/>
            </a:pPr>
            <a:r>
              <a:rPr lang="en-US" altLang="ko-KR" sz="3200" b="1" dirty="0" smtClean="0">
                <a:solidFill>
                  <a:srgbClr val="002060"/>
                </a:solidFill>
                <a:latin typeface="Century Gothic" pitchFamily="34" charset="0"/>
              </a:rPr>
              <a:t>WIS-anchored </a:t>
            </a:r>
          </a:p>
          <a:p>
            <a:pPr algn="l">
              <a:defRPr/>
            </a:pPr>
            <a:r>
              <a:rPr lang="en-US" altLang="ko-KR" sz="3200" b="1" dirty="0" smtClean="0">
                <a:solidFill>
                  <a:srgbClr val="002060"/>
                </a:solidFill>
                <a:latin typeface="Century Gothic" pitchFamily="34" charset="0"/>
              </a:rPr>
              <a:t>System Architecture </a:t>
            </a:r>
          </a:p>
          <a:p>
            <a:pPr algn="l">
              <a:defRPr/>
            </a:pPr>
            <a:r>
              <a:rPr lang="en-US" altLang="ko-KR" sz="3200" b="1" dirty="0" smtClean="0">
                <a:solidFill>
                  <a:srgbClr val="002060"/>
                </a:solidFill>
                <a:latin typeface="Century Gothic" pitchFamily="34" charset="0"/>
              </a:rPr>
              <a:t>of </a:t>
            </a:r>
            <a:r>
              <a:rPr lang="en-US" altLang="ko-KR" sz="3200" b="1" dirty="0" err="1" smtClean="0">
                <a:solidFill>
                  <a:srgbClr val="002060"/>
                </a:solidFill>
                <a:latin typeface="Century Gothic" pitchFamily="34" charset="0"/>
              </a:rPr>
              <a:t>CAgM</a:t>
            </a:r>
            <a:endParaRPr lang="en-US" altLang="ko-KR" sz="3200" b="1" dirty="0" smtClean="0">
              <a:solidFill>
                <a:srgbClr val="002060"/>
              </a:solidFill>
              <a:latin typeface="Century Gothic" pitchFamily="34" charset="0"/>
            </a:endParaRPr>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solidFill>
                <a:srgbClr val="000000"/>
              </a:solidFill>
            </a:endParaRPr>
          </a:p>
        </p:txBody>
      </p:sp>
      <p:pic>
        <p:nvPicPr>
          <p:cNvPr id="5121" name="_x370371528" descr="cif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558" y="44624"/>
            <a:ext cx="2557462" cy="55065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矩形 3"/>
          <p:cNvSpPr/>
          <p:nvPr/>
        </p:nvSpPr>
        <p:spPr>
          <a:xfrm>
            <a:off x="5378261" y="887019"/>
            <a:ext cx="1309627" cy="6521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Tree>
    <p:extLst>
      <p:ext uri="{BB962C8B-B14F-4D97-AF65-F5344CB8AC3E}">
        <p14:creationId xmlns:p14="http://schemas.microsoft.com/office/powerpoint/2010/main" val="819160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직사각형 5"/>
          <p:cNvSpPr/>
          <p:nvPr/>
        </p:nvSpPr>
        <p:spPr>
          <a:xfrm>
            <a:off x="539552" y="1628800"/>
            <a:ext cx="8136904" cy="4062651"/>
          </a:xfrm>
          <a:prstGeom prst="rect">
            <a:avLst/>
          </a:prstGeom>
        </p:spPr>
        <p:txBody>
          <a:bodyPr wrap="square">
            <a:spAutoFit/>
          </a:bodyPr>
          <a:lstStyle/>
          <a:p>
            <a:pPr lvl="0">
              <a:lnSpc>
                <a:spcPct val="150000"/>
              </a:lnSpc>
            </a:pPr>
            <a:r>
              <a:rPr lang="en-GB" altLang="ko-KR" sz="2800" b="1" dirty="0" smtClean="0">
                <a:latin typeface="Arial" panose="020B0604020202020204" pitchFamily="34" charset="0"/>
                <a:cs typeface="Arial" panose="020B0604020202020204" pitchFamily="34" charset="0"/>
              </a:rPr>
              <a:t>Regional Centres</a:t>
            </a:r>
          </a:p>
          <a:p>
            <a:pPr marL="342900" lvl="0" indent="-342900">
              <a:buFont typeface="Wingdings" panose="05000000000000000000" pitchFamily="2" charset="2"/>
              <a:buChar char="l"/>
            </a:pPr>
            <a:r>
              <a:rPr lang="en-GB" altLang="ko-KR" sz="2400" dirty="0" smtClean="0">
                <a:latin typeface="Arial" panose="020B0604020202020204" pitchFamily="34" charset="0"/>
                <a:cs typeface="Arial" panose="020B0604020202020204" pitchFamily="34" charset="0"/>
              </a:rPr>
              <a:t>Operational </a:t>
            </a:r>
            <a:r>
              <a:rPr lang="en-GB" altLang="ko-KR" sz="2400" dirty="0">
                <a:latin typeface="Arial" panose="020B0604020202020204" pitchFamily="34" charset="0"/>
                <a:cs typeface="Arial" panose="020B0604020202020204" pitchFamily="34" charset="0"/>
              </a:rPr>
              <a:t>services for </a:t>
            </a:r>
            <a:r>
              <a:rPr lang="en-GB" altLang="ko-KR" sz="2400" dirty="0" err="1">
                <a:latin typeface="Arial" panose="020B0604020202020204" pitchFamily="34" charset="0"/>
                <a:cs typeface="Arial" panose="020B0604020202020204" pitchFamily="34" charset="0"/>
              </a:rPr>
              <a:t>AgroMeteorological</a:t>
            </a:r>
            <a:r>
              <a:rPr lang="en-GB" altLang="ko-KR" sz="2400" dirty="0">
                <a:latin typeface="Arial" panose="020B0604020202020204" pitchFamily="34" charset="0"/>
                <a:cs typeface="Arial" panose="020B0604020202020204" pitchFamily="34" charset="0"/>
              </a:rPr>
              <a:t> Bulletin archival and dissemination,</a:t>
            </a:r>
            <a:endParaRPr lang="ko-KR" altLang="ko-KR" sz="24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l"/>
            </a:pPr>
            <a:r>
              <a:rPr lang="en-GB" altLang="ko-KR" sz="2400" dirty="0">
                <a:latin typeface="Arial" panose="020B0604020202020204" pitchFamily="34" charset="0"/>
                <a:cs typeface="Arial" panose="020B0604020202020204" pitchFamily="34" charset="0"/>
              </a:rPr>
              <a:t>Operational activities for Early Warning services on </a:t>
            </a:r>
            <a:r>
              <a:rPr lang="en-GB" altLang="ko-KR" sz="2400" dirty="0" err="1">
                <a:latin typeface="Arial" panose="020B0604020202020204" pitchFamily="34" charset="0"/>
                <a:cs typeface="Arial" panose="020B0604020202020204" pitchFamily="34" charset="0"/>
              </a:rPr>
              <a:t>AgroMeteorological</a:t>
            </a:r>
            <a:r>
              <a:rPr lang="en-GB" altLang="ko-KR" sz="2400" dirty="0">
                <a:latin typeface="Arial" panose="020B0604020202020204" pitchFamily="34" charset="0"/>
                <a:cs typeface="Arial" panose="020B0604020202020204" pitchFamily="34" charset="0"/>
              </a:rPr>
              <a:t> hazards/extremes, based on region specific needs:</a:t>
            </a:r>
            <a:endParaRPr lang="ko-KR" altLang="ko-KR" sz="2400" dirty="0">
              <a:latin typeface="Arial" panose="020B0604020202020204" pitchFamily="34" charset="0"/>
              <a:cs typeface="Arial" panose="020B0604020202020204" pitchFamily="34" charset="0"/>
            </a:endParaRPr>
          </a:p>
          <a:p>
            <a:pPr marL="342900" lvl="0" indent="-342900">
              <a:buFont typeface="Wingdings" panose="05000000000000000000" pitchFamily="2" charset="2"/>
              <a:buChar char="l"/>
            </a:pPr>
            <a:r>
              <a:rPr lang="en-GB" altLang="ko-KR" sz="2400" dirty="0">
                <a:latin typeface="Arial" panose="020B0604020202020204" pitchFamily="34" charset="0"/>
                <a:cs typeface="Arial" panose="020B0604020202020204" pitchFamily="34" charset="0"/>
              </a:rPr>
              <a:t>Operational data services to support regional </a:t>
            </a:r>
            <a:r>
              <a:rPr lang="en-GB" altLang="ko-KR" sz="2400" dirty="0" err="1">
                <a:latin typeface="Arial" panose="020B0604020202020204" pitchFamily="34" charset="0"/>
                <a:cs typeface="Arial" panose="020B0604020202020204" pitchFamily="34" charset="0"/>
              </a:rPr>
              <a:t>AgroMeteorological</a:t>
            </a:r>
            <a:r>
              <a:rPr lang="en-GB" altLang="ko-KR" sz="2400" dirty="0">
                <a:latin typeface="Arial" panose="020B0604020202020204" pitchFamily="34" charset="0"/>
                <a:cs typeface="Arial" panose="020B0604020202020204" pitchFamily="34" charset="0"/>
              </a:rPr>
              <a:t> Outlook services;</a:t>
            </a:r>
            <a:endParaRPr lang="ko-KR" altLang="ko-KR" sz="24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r>
              <a:rPr lang="en-GB" altLang="ko-KR" sz="2400" dirty="0">
                <a:latin typeface="Arial" panose="020B0604020202020204" pitchFamily="34" charset="0"/>
                <a:cs typeface="Arial" panose="020B0604020202020204" pitchFamily="34" charset="0"/>
              </a:rPr>
              <a:t>Training in the use of operational </a:t>
            </a:r>
            <a:r>
              <a:rPr lang="en-GB" altLang="ko-KR" sz="2400" dirty="0" err="1">
                <a:latin typeface="Arial" panose="020B0604020202020204" pitchFamily="34" charset="0"/>
                <a:cs typeface="Arial" panose="020B0604020202020204" pitchFamily="34" charset="0"/>
              </a:rPr>
              <a:t>AgroMeteorological</a:t>
            </a:r>
            <a:r>
              <a:rPr lang="en-GB" altLang="ko-KR" sz="2400" dirty="0">
                <a:latin typeface="Arial" panose="020B0604020202020204" pitchFamily="34" charset="0"/>
                <a:cs typeface="Arial" panose="020B0604020202020204" pitchFamily="34" charset="0"/>
              </a:rPr>
              <a:t> products and services including promising tools:</a:t>
            </a:r>
            <a:endParaRPr lang="en-US" altLang="ko-KR" sz="2400" kern="0" dirty="0">
              <a:solidFill>
                <a:schemeClr val="accent2">
                  <a:lumMod val="50000"/>
                </a:schemeClr>
              </a:solidFill>
              <a:latin typeface="Arial" panose="020B0604020202020204" pitchFamily="34" charset="0"/>
              <a:cs typeface="Arial" panose="020B0604020202020204" pitchFamily="34" charset="0"/>
            </a:endParaRPr>
          </a:p>
        </p:txBody>
      </p:sp>
      <p:sp>
        <p:nvSpPr>
          <p:cNvPr id="7" name="직사각형 6"/>
          <p:cNvSpPr/>
          <p:nvPr/>
        </p:nvSpPr>
        <p:spPr>
          <a:xfrm>
            <a:off x="7164288" y="6381328"/>
            <a:ext cx="1901483" cy="369332"/>
          </a:xfrm>
          <a:prstGeom prst="rect">
            <a:avLst/>
          </a:prstGeom>
        </p:spPr>
        <p:txBody>
          <a:bodyPr wrap="none">
            <a:spAutoFit/>
          </a:bodyPr>
          <a:lstStyle/>
          <a:p>
            <a:pPr algn="ctr"/>
            <a:r>
              <a:rPr lang="en-US" altLang="ko-KR" dirty="0">
                <a:solidFill>
                  <a:srgbClr val="FFFF00"/>
                </a:solidFill>
                <a:latin typeface="Arial Unicode MS" pitchFamily="50" charset="-127"/>
                <a:ea typeface="Arial Unicode MS" pitchFamily="50" charset="-127"/>
                <a:cs typeface="Arial Unicode MS" pitchFamily="50" charset="-127"/>
              </a:rPr>
              <a:t>GDPFS meeting</a:t>
            </a:r>
          </a:p>
        </p:txBody>
      </p:sp>
      <p:sp>
        <p:nvSpPr>
          <p:cNvPr id="8"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
        <p:nvSpPr>
          <p:cNvPr id="9" name="Title 1"/>
          <p:cNvSpPr txBox="1">
            <a:spLocks/>
          </p:cNvSpPr>
          <p:nvPr/>
        </p:nvSpPr>
        <p:spPr bwMode="auto">
          <a:xfrm>
            <a:off x="1143718" y="116632"/>
            <a:ext cx="6858000" cy="11986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normAutofit/>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9pPr>
          </a:lstStyle>
          <a:p>
            <a:pPr latinLnBrk="0"/>
            <a:r>
              <a:rPr lang="en-US" sz="3200" b="1" kern="0" dirty="0" smtClean="0">
                <a:solidFill>
                  <a:srgbClr val="002060"/>
                </a:solidFill>
                <a:latin typeface="Century Gothic" panose="020B0502020202020204" pitchFamily="34" charset="0"/>
              </a:rPr>
              <a:t>Functions of GAMEOS(2)</a:t>
            </a:r>
            <a:endParaRPr lang="en-GB" sz="3200" b="1" kern="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53249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131" y="794908"/>
            <a:ext cx="4576131" cy="5199703"/>
          </a:xfrm>
          <a:prstGeom prst="rect">
            <a:avLst/>
          </a:prstGeom>
        </p:spPr>
      </p:pic>
      <p:pic>
        <p:nvPicPr>
          <p:cNvPr id="5" name="Picture 4"/>
          <p:cNvPicPr>
            <a:picLocks noChangeAspect="1"/>
          </p:cNvPicPr>
          <p:nvPr/>
        </p:nvPicPr>
        <p:blipFill>
          <a:blip r:embed="rId3"/>
          <a:stretch>
            <a:fillRect/>
          </a:stretch>
        </p:blipFill>
        <p:spPr>
          <a:xfrm>
            <a:off x="4750261" y="857251"/>
            <a:ext cx="4350428" cy="5132258"/>
          </a:xfrm>
          <a:prstGeom prst="rect">
            <a:avLst/>
          </a:prstGeom>
          <a:ln>
            <a:noFill/>
          </a:ln>
        </p:spPr>
      </p:pic>
      <p:sp>
        <p:nvSpPr>
          <p:cNvPr id="2" name="Rectangle 1"/>
          <p:cNvSpPr/>
          <p:nvPr/>
        </p:nvSpPr>
        <p:spPr>
          <a:xfrm>
            <a:off x="2555776" y="6089521"/>
            <a:ext cx="4032447" cy="507831"/>
          </a:xfrm>
          <a:prstGeom prst="rect">
            <a:avLst/>
          </a:prstGeom>
          <a:solidFill>
            <a:schemeClr val="accent4">
              <a:lumMod val="60000"/>
              <a:lumOff val="40000"/>
            </a:schemeClr>
          </a:solidFill>
          <a:ln>
            <a:solidFill>
              <a:schemeClr val="accent5"/>
            </a:solidFill>
          </a:ln>
        </p:spPr>
        <p:txBody>
          <a:bodyPr wrap="square">
            <a:spAutoFit/>
          </a:bodyPr>
          <a:lstStyle/>
          <a:p>
            <a:pPr defTabSz="685800" latinLnBrk="0"/>
            <a:r>
              <a:rPr lang="en-US" altLang="ko-KR" sz="1350" b="1" kern="0" dirty="0">
                <a:solidFill>
                  <a:srgbClr val="0070C0"/>
                </a:solidFill>
                <a:latin typeface="Century Gothic" pitchFamily="34" charset="0"/>
                <a:cs typeface="Arial"/>
              </a:rPr>
              <a:t>From now-casting</a:t>
            </a:r>
          </a:p>
          <a:p>
            <a:pPr defTabSz="685800" latinLnBrk="0"/>
            <a:r>
              <a:rPr lang="en-US" altLang="ko-KR" sz="1350" b="1" kern="0" dirty="0">
                <a:solidFill>
                  <a:srgbClr val="0070C0"/>
                </a:solidFill>
                <a:latin typeface="Century Gothic" pitchFamily="34" charset="0"/>
                <a:cs typeface="Arial"/>
              </a:rPr>
              <a:t>               To climate change projection </a:t>
            </a:r>
            <a:endParaRPr lang="en-GB" sz="1350" kern="0" dirty="0">
              <a:solidFill>
                <a:sysClr val="windowText" lastClr="000000"/>
              </a:solidFill>
            </a:endParaRPr>
          </a:p>
        </p:txBody>
      </p:sp>
      <p:sp>
        <p:nvSpPr>
          <p:cNvPr id="8" name="Rectangle 8"/>
          <p:cNvSpPr/>
          <p:nvPr/>
        </p:nvSpPr>
        <p:spPr>
          <a:xfrm>
            <a:off x="347663" y="3450004"/>
            <a:ext cx="1463744" cy="1708160"/>
          </a:xfrm>
          <a:prstGeom prst="rect">
            <a:avLst/>
          </a:prstGeom>
          <a:noFill/>
          <a:ln>
            <a:solidFill>
              <a:srgbClr val="FF0000"/>
            </a:solidFill>
            <a:prstDash val="sysDash"/>
          </a:ln>
        </p:spPr>
        <p:style>
          <a:lnRef idx="2">
            <a:schemeClr val="accent4"/>
          </a:lnRef>
          <a:fillRef idx="1">
            <a:schemeClr val="lt1"/>
          </a:fillRef>
          <a:effectRef idx="0">
            <a:schemeClr val="accent4"/>
          </a:effectRef>
          <a:fontRef idx="minor">
            <a:schemeClr val="dk1"/>
          </a:fontRef>
        </p:style>
        <p:txBody>
          <a:bodyPr wrap="square">
            <a:spAutoFit/>
          </a:bodyPr>
          <a:lstStyle/>
          <a:p>
            <a:pPr algn="ctr" defTabSz="685800" latinLnBrk="0">
              <a:defRPr/>
            </a:pPr>
            <a:endParaRPr lang="en-US" sz="2100" b="1" i="1" dirty="0">
              <a:solidFill>
                <a:srgbClr val="ED7D31">
                  <a:lumMod val="50000"/>
                </a:srgbClr>
              </a:solidFill>
              <a:latin typeface="Calibri" panose="020F0502020204030204"/>
            </a:endParaRPr>
          </a:p>
          <a:p>
            <a:pPr algn="ctr" defTabSz="685800" latinLnBrk="0">
              <a:defRPr/>
            </a:pPr>
            <a:endParaRPr lang="en-US" sz="2100" b="1" i="1" kern="0" dirty="0">
              <a:solidFill>
                <a:srgbClr val="ED7D31">
                  <a:lumMod val="50000"/>
                </a:srgbClr>
              </a:solidFill>
              <a:latin typeface="Calibri" panose="020F0502020204030204"/>
            </a:endParaRPr>
          </a:p>
          <a:p>
            <a:pPr algn="ctr" defTabSz="685800" latinLnBrk="0">
              <a:defRPr/>
            </a:pPr>
            <a:endParaRPr lang="en-US" sz="2100" b="1" i="1" kern="0" dirty="0">
              <a:solidFill>
                <a:srgbClr val="ED7D31">
                  <a:lumMod val="50000"/>
                </a:srgbClr>
              </a:solidFill>
              <a:latin typeface="Calibri" panose="020F0502020204030204"/>
            </a:endParaRPr>
          </a:p>
          <a:p>
            <a:pPr algn="ctr" defTabSz="685800" latinLnBrk="0">
              <a:defRPr/>
            </a:pPr>
            <a:endParaRPr lang="en-US" sz="2100" b="1" i="1" kern="0" dirty="0">
              <a:solidFill>
                <a:srgbClr val="ED7D31">
                  <a:lumMod val="50000"/>
                </a:srgbClr>
              </a:solidFill>
              <a:latin typeface="Calibri" panose="020F0502020204030204"/>
            </a:endParaRPr>
          </a:p>
          <a:p>
            <a:pPr algn="ctr" defTabSz="685800" latinLnBrk="0">
              <a:defRPr/>
            </a:pPr>
            <a:r>
              <a:rPr lang="en-US" sz="2100" b="1" i="1" dirty="0">
                <a:solidFill>
                  <a:srgbClr val="ED7D31">
                    <a:lumMod val="50000"/>
                  </a:srgbClr>
                </a:solidFill>
                <a:latin typeface="Calibri" panose="020F0502020204030204"/>
              </a:rPr>
              <a:t> </a:t>
            </a:r>
            <a:r>
              <a:rPr lang="en-US" sz="2100" b="1" i="1" dirty="0">
                <a:solidFill>
                  <a:srgbClr val="FF0000"/>
                </a:solidFill>
                <a:latin typeface="Calibri" panose="020F0502020204030204"/>
              </a:rPr>
              <a:t>WIGOS</a:t>
            </a:r>
            <a:r>
              <a:rPr lang="en-US" sz="2100" b="1" i="1" dirty="0">
                <a:solidFill>
                  <a:srgbClr val="ED7D31">
                    <a:lumMod val="50000"/>
                  </a:srgbClr>
                </a:solidFill>
                <a:latin typeface="Calibri" panose="020F0502020204030204"/>
              </a:rPr>
              <a:t> </a:t>
            </a:r>
          </a:p>
        </p:txBody>
      </p:sp>
      <p:sp>
        <p:nvSpPr>
          <p:cNvPr id="6" name="직사각형 5"/>
          <p:cNvSpPr/>
          <p:nvPr/>
        </p:nvSpPr>
        <p:spPr>
          <a:xfrm>
            <a:off x="352888" y="321720"/>
            <a:ext cx="8289450" cy="535531"/>
          </a:xfrm>
          <a:prstGeom prst="rect">
            <a:avLst/>
          </a:prstGeom>
        </p:spPr>
        <p:txBody>
          <a:bodyPr wrap="none">
            <a:spAutoFit/>
          </a:bodyPr>
          <a:lstStyle/>
          <a:p>
            <a:pPr lvl="0" algn="ctr" defTabSz="889000">
              <a:lnSpc>
                <a:spcPct val="90000"/>
              </a:lnSpc>
              <a:spcBef>
                <a:spcPct val="0"/>
              </a:spcBef>
              <a:spcAft>
                <a:spcPct val="35000"/>
              </a:spcAft>
            </a:pPr>
            <a:r>
              <a:rPr lang="en-US" altLang="ko-KR" sz="3200" b="1" dirty="0" smtClean="0">
                <a:solidFill>
                  <a:srgbClr val="002060"/>
                </a:solidFill>
                <a:latin typeface="Century Gothic" panose="020B0502020202020204" pitchFamily="34" charset="0"/>
                <a:ea typeface="Arial Unicode MS" pitchFamily="50" charset="-127"/>
                <a:cs typeface="Arial Unicode MS" pitchFamily="50" charset="-127"/>
              </a:rPr>
              <a:t>Core Climate Services : </a:t>
            </a:r>
            <a:r>
              <a:rPr lang="en-US" altLang="ko-KR" sz="2400" b="1" dirty="0" smtClean="0">
                <a:solidFill>
                  <a:srgbClr val="002060"/>
                </a:solidFill>
                <a:latin typeface="Century Gothic" panose="020B0502020202020204" pitchFamily="34" charset="0"/>
                <a:ea typeface="Arial Unicode MS" pitchFamily="50" charset="-127"/>
                <a:cs typeface="Arial Unicode MS" pitchFamily="50" charset="-127"/>
              </a:rPr>
              <a:t>In-situ/RS/NWPs based</a:t>
            </a:r>
            <a:endParaRPr lang="ko-KR" altLang="en-US" sz="2400" b="1" dirty="0">
              <a:solidFill>
                <a:srgbClr val="002060"/>
              </a:solidFill>
              <a:latin typeface="Century Gothic" panose="020B0502020202020204" pitchFamily="34" charset="0"/>
              <a:ea typeface="Arial Unicode MS" pitchFamily="50" charset="-127"/>
              <a:cs typeface="Arial Unicode MS" pitchFamily="50" charset="-127"/>
            </a:endParaRPr>
          </a:p>
        </p:txBody>
      </p:sp>
    </p:spTree>
    <p:extLst>
      <p:ext uri="{BB962C8B-B14F-4D97-AF65-F5344CB8AC3E}">
        <p14:creationId xmlns:p14="http://schemas.microsoft.com/office/powerpoint/2010/main" val="74721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489335" y="4881699"/>
            <a:ext cx="4536504" cy="1223412"/>
          </a:xfrm>
          <a:prstGeom prst="rect">
            <a:avLst/>
          </a:prstGeom>
          <a:solidFill>
            <a:schemeClr val="accent5">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a:spAutoFit/>
          </a:bodyPr>
          <a:lstStyle/>
          <a:p>
            <a:pPr marL="257175" indent="-257175" eaLnBrk="0" fontAlgn="base" hangingPunct="0">
              <a:spcBef>
                <a:spcPct val="20000"/>
              </a:spcBef>
              <a:spcAft>
                <a:spcPct val="0"/>
              </a:spcAft>
              <a:buClr>
                <a:srgbClr val="330066"/>
              </a:buClr>
              <a:buSzPct val="70000"/>
              <a:buFont typeface="Wingdings" pitchFamily="2" charset="2"/>
              <a:buChar char="v"/>
              <a:defRPr/>
            </a:pPr>
            <a:r>
              <a:rPr kumimoji="1" lang="en-US" altLang="ko-KR" sz="1050" kern="0" dirty="0">
                <a:solidFill>
                  <a:srgbClr val="002060"/>
                </a:solidFill>
                <a:latin typeface="Century Gothic" pitchFamily="34" charset="0"/>
                <a:ea typeface="Tahoma" pitchFamily="34" charset="0"/>
                <a:cs typeface="Tahoma" pitchFamily="34" charset="0"/>
              </a:rPr>
              <a:t>Global Federation of </a:t>
            </a:r>
            <a:r>
              <a:rPr kumimoji="1" lang="en-US" altLang="ko-KR" sz="1050" kern="0" dirty="0" err="1">
                <a:solidFill>
                  <a:srgbClr val="002060"/>
                </a:solidFill>
                <a:latin typeface="Century Gothic" pitchFamily="34" charset="0"/>
                <a:ea typeface="Tahoma" pitchFamily="34" charset="0"/>
                <a:cs typeface="Tahoma" pitchFamily="34" charset="0"/>
              </a:rPr>
              <a:t>AgMet</a:t>
            </a:r>
            <a:r>
              <a:rPr kumimoji="1" lang="en-US" altLang="ko-KR" sz="1050" kern="0" dirty="0">
                <a:solidFill>
                  <a:srgbClr val="002060"/>
                </a:solidFill>
                <a:latin typeface="Century Gothic" pitchFamily="34" charset="0"/>
                <a:ea typeface="Tahoma" pitchFamily="34" charset="0"/>
                <a:cs typeface="Tahoma" pitchFamily="34" charset="0"/>
              </a:rPr>
              <a:t> Society (</a:t>
            </a:r>
            <a:r>
              <a:rPr kumimoji="1" lang="en-US" altLang="ko-KR" sz="1050" b="1" kern="0" dirty="0">
                <a:solidFill>
                  <a:srgbClr val="FF0000"/>
                </a:solidFill>
                <a:latin typeface="Century Gothic" pitchFamily="34" charset="0"/>
                <a:ea typeface="Tahoma" pitchFamily="34" charset="0"/>
                <a:cs typeface="Tahoma" pitchFamily="34" charset="0"/>
              </a:rPr>
              <a:t>GFAMS</a:t>
            </a:r>
            <a:r>
              <a:rPr kumimoji="1" lang="en-US" altLang="ko-KR" sz="1050" kern="0" dirty="0">
                <a:solidFill>
                  <a:srgbClr val="002060"/>
                </a:solidFill>
                <a:latin typeface="Century Gothic" pitchFamily="34" charset="0"/>
                <a:ea typeface="Tahoma" pitchFamily="34" charset="0"/>
                <a:cs typeface="Tahoma" pitchFamily="34" charset="0"/>
              </a:rPr>
              <a:t>) </a:t>
            </a:r>
            <a:r>
              <a:rPr kumimoji="1" lang="en-US" altLang="ko-KR" sz="1050" b="1" kern="0" dirty="0">
                <a:solidFill>
                  <a:srgbClr val="002060"/>
                </a:solidFill>
                <a:latin typeface="Century Gothic" pitchFamily="34" charset="0"/>
                <a:ea typeface="Tahoma" pitchFamily="34" charset="0"/>
                <a:cs typeface="Tahoma" pitchFamily="34" charset="0"/>
              </a:rPr>
              <a:t>UIP, </a:t>
            </a:r>
            <a:r>
              <a:rPr kumimoji="1" lang="en-US" altLang="ko-KR" sz="1050" kern="0" dirty="0">
                <a:solidFill>
                  <a:srgbClr val="002060"/>
                </a:solidFill>
                <a:latin typeface="Century Gothic" pitchFamily="34" charset="0"/>
                <a:ea typeface="Tahoma" pitchFamily="34" charset="0"/>
                <a:cs typeface="Tahoma" pitchFamily="34" charset="0"/>
              </a:rPr>
              <a:t>RMP</a:t>
            </a:r>
          </a:p>
          <a:p>
            <a:pPr marL="257175" indent="-257175" eaLnBrk="0" fontAlgn="base" hangingPunct="0">
              <a:spcBef>
                <a:spcPct val="20000"/>
              </a:spcBef>
              <a:spcAft>
                <a:spcPct val="0"/>
              </a:spcAft>
              <a:buClr>
                <a:srgbClr val="330066"/>
              </a:buClr>
              <a:buSzPct val="70000"/>
              <a:buFont typeface="Wingdings" pitchFamily="2" charset="2"/>
              <a:buChar char="v"/>
              <a:defRPr/>
            </a:pPr>
            <a:r>
              <a:rPr kumimoji="1" lang="en-US" altLang="ko-KR" sz="1050" kern="0" dirty="0">
                <a:solidFill>
                  <a:srgbClr val="002060"/>
                </a:solidFill>
                <a:latin typeface="Century Gothic" pitchFamily="34" charset="0"/>
                <a:ea typeface="Tahoma" pitchFamily="34" charset="0"/>
                <a:cs typeface="Tahoma" pitchFamily="34" charset="0"/>
              </a:rPr>
              <a:t>Global Center of Research, Excellency in </a:t>
            </a:r>
            <a:r>
              <a:rPr kumimoji="1" lang="en-US" altLang="ko-KR" sz="1050" kern="0" dirty="0" err="1">
                <a:solidFill>
                  <a:srgbClr val="002060"/>
                </a:solidFill>
                <a:latin typeface="Century Gothic" pitchFamily="34" charset="0"/>
                <a:ea typeface="Tahoma" pitchFamily="34" charset="0"/>
                <a:cs typeface="Tahoma" pitchFamily="34" charset="0"/>
              </a:rPr>
              <a:t>AgMet</a:t>
            </a:r>
            <a:r>
              <a:rPr kumimoji="1" lang="en-US" altLang="ko-KR" sz="1050" kern="0" dirty="0">
                <a:solidFill>
                  <a:srgbClr val="002060"/>
                </a:solidFill>
                <a:latin typeface="Century Gothic" pitchFamily="34" charset="0"/>
                <a:ea typeface="Tahoma" pitchFamily="34" charset="0"/>
                <a:cs typeface="Tahoma" pitchFamily="34" charset="0"/>
              </a:rPr>
              <a:t> (</a:t>
            </a:r>
            <a:r>
              <a:rPr kumimoji="1" lang="en-US" altLang="ko-KR" sz="1050" b="1" kern="0" dirty="0">
                <a:solidFill>
                  <a:srgbClr val="FF0000"/>
                </a:solidFill>
                <a:latin typeface="Century Gothic" pitchFamily="34" charset="0"/>
                <a:ea typeface="Tahoma" pitchFamily="34" charset="0"/>
                <a:cs typeface="Tahoma" pitchFamily="34" charset="0"/>
              </a:rPr>
              <a:t>GCREAM</a:t>
            </a:r>
            <a:r>
              <a:rPr kumimoji="1" lang="en-US" altLang="ko-KR" sz="1050" kern="0" dirty="0">
                <a:solidFill>
                  <a:srgbClr val="002060"/>
                </a:solidFill>
                <a:latin typeface="Century Gothic" pitchFamily="34" charset="0"/>
                <a:ea typeface="Tahoma" pitchFamily="34" charset="0"/>
                <a:cs typeface="Tahoma" pitchFamily="34" charset="0"/>
              </a:rPr>
              <a:t>) </a:t>
            </a:r>
            <a:r>
              <a:rPr kumimoji="1" lang="en-US" altLang="ko-KR" sz="1050" b="1" kern="0" dirty="0">
                <a:solidFill>
                  <a:srgbClr val="002060"/>
                </a:solidFill>
                <a:latin typeface="Century Gothic" pitchFamily="34" charset="0"/>
                <a:ea typeface="Tahoma" pitchFamily="34" charset="0"/>
                <a:cs typeface="Tahoma" pitchFamily="34" charset="0"/>
              </a:rPr>
              <a:t>CD</a:t>
            </a:r>
          </a:p>
          <a:p>
            <a:pPr marL="257175" indent="-257175" eaLnBrk="0" fontAlgn="base" hangingPunct="0">
              <a:spcBef>
                <a:spcPct val="20000"/>
              </a:spcBef>
              <a:spcAft>
                <a:spcPct val="0"/>
              </a:spcAft>
              <a:buClr>
                <a:srgbClr val="330066"/>
              </a:buClr>
              <a:buSzPct val="70000"/>
              <a:buFont typeface="Wingdings" pitchFamily="2" charset="2"/>
              <a:buChar char="v"/>
              <a:defRPr/>
            </a:pPr>
            <a:r>
              <a:rPr kumimoji="1" lang="en-US" altLang="ko-KR" sz="1050" kern="0" dirty="0">
                <a:solidFill>
                  <a:srgbClr val="002060"/>
                </a:solidFill>
                <a:latin typeface="Century Gothic" pitchFamily="34" charset="0"/>
                <a:ea typeface="Tahoma" pitchFamily="34" charset="0"/>
                <a:cs typeface="Tahoma" pitchFamily="34" charset="0"/>
              </a:rPr>
              <a:t>Global </a:t>
            </a:r>
            <a:r>
              <a:rPr kumimoji="1" lang="en-US" altLang="ko-KR" sz="1050" kern="0" dirty="0" err="1">
                <a:solidFill>
                  <a:srgbClr val="002060"/>
                </a:solidFill>
                <a:latin typeface="Century Gothic" pitchFamily="34" charset="0"/>
                <a:ea typeface="Tahoma" pitchFamily="34" charset="0"/>
                <a:cs typeface="Tahoma" pitchFamily="34" charset="0"/>
              </a:rPr>
              <a:t>AgMet</a:t>
            </a:r>
            <a:r>
              <a:rPr kumimoji="1" lang="en-US" altLang="ko-KR" sz="1050" kern="0" dirty="0">
                <a:solidFill>
                  <a:srgbClr val="002060"/>
                </a:solidFill>
                <a:latin typeface="Century Gothic" pitchFamily="34" charset="0"/>
                <a:ea typeface="Tahoma" pitchFamily="34" charset="0"/>
                <a:cs typeface="Tahoma" pitchFamily="34" charset="0"/>
              </a:rPr>
              <a:t> Pilot Projects (</a:t>
            </a:r>
            <a:r>
              <a:rPr kumimoji="1" lang="en-US" altLang="ko-KR" sz="1050" kern="0" dirty="0">
                <a:solidFill>
                  <a:srgbClr val="FF0000"/>
                </a:solidFill>
                <a:latin typeface="Century Gothic" pitchFamily="34" charset="0"/>
                <a:ea typeface="Tahoma" pitchFamily="34" charset="0"/>
                <a:cs typeface="Tahoma" pitchFamily="34" charset="0"/>
              </a:rPr>
              <a:t>GAMPP</a:t>
            </a:r>
            <a:r>
              <a:rPr kumimoji="1" lang="en-US" altLang="ko-KR" sz="1050" kern="0" dirty="0">
                <a:solidFill>
                  <a:srgbClr val="002060"/>
                </a:solidFill>
                <a:latin typeface="Century Gothic" pitchFamily="34" charset="0"/>
                <a:ea typeface="Tahoma" pitchFamily="34" charset="0"/>
                <a:cs typeface="Tahoma" pitchFamily="34" charset="0"/>
              </a:rPr>
              <a:t>) </a:t>
            </a:r>
            <a:r>
              <a:rPr kumimoji="1" lang="en-US" altLang="ko-KR" sz="1050" b="1" kern="0" dirty="0">
                <a:solidFill>
                  <a:srgbClr val="002060"/>
                </a:solidFill>
                <a:latin typeface="Century Gothic" pitchFamily="34" charset="0"/>
                <a:ea typeface="Tahoma" pitchFamily="34" charset="0"/>
                <a:cs typeface="Tahoma" pitchFamily="34" charset="0"/>
              </a:rPr>
              <a:t>RMP</a:t>
            </a:r>
            <a:r>
              <a:rPr kumimoji="1" lang="en-US" altLang="ko-KR" sz="1050" kern="0" dirty="0">
                <a:solidFill>
                  <a:srgbClr val="002060"/>
                </a:solidFill>
                <a:latin typeface="Century Gothic" pitchFamily="34" charset="0"/>
                <a:ea typeface="Tahoma" pitchFamily="34" charset="0"/>
                <a:cs typeface="Tahoma" pitchFamily="34" charset="0"/>
              </a:rPr>
              <a:t>, CD</a:t>
            </a:r>
          </a:p>
          <a:p>
            <a:pPr marL="257175" indent="-257175" eaLnBrk="0" fontAlgn="base" hangingPunct="0">
              <a:spcBef>
                <a:spcPct val="20000"/>
              </a:spcBef>
              <a:spcAft>
                <a:spcPct val="0"/>
              </a:spcAft>
              <a:buClr>
                <a:srgbClr val="330066"/>
              </a:buClr>
              <a:buSzPct val="70000"/>
              <a:buFont typeface="Wingdings" pitchFamily="2" charset="2"/>
              <a:buChar char="v"/>
              <a:defRPr/>
            </a:pPr>
            <a:r>
              <a:rPr kumimoji="1" lang="en-US" altLang="ko-KR" sz="1050" kern="0" dirty="0">
                <a:solidFill>
                  <a:srgbClr val="002060"/>
                </a:solidFill>
                <a:latin typeface="Century Gothic" pitchFamily="34" charset="0"/>
                <a:ea typeface="Tahoma" pitchFamily="34" charset="0"/>
                <a:cs typeface="Tahoma" pitchFamily="34" charset="0"/>
              </a:rPr>
              <a:t>Global </a:t>
            </a:r>
            <a:r>
              <a:rPr kumimoji="1" lang="en-US" altLang="ko-KR" sz="1050" kern="0" dirty="0" err="1">
                <a:solidFill>
                  <a:srgbClr val="002060"/>
                </a:solidFill>
                <a:latin typeface="Century Gothic" pitchFamily="34" charset="0"/>
                <a:ea typeface="Tahoma" pitchFamily="34" charset="0"/>
                <a:cs typeface="Tahoma" pitchFamily="34" charset="0"/>
              </a:rPr>
              <a:t>AgMet</a:t>
            </a:r>
            <a:r>
              <a:rPr kumimoji="1" lang="en-US" altLang="ko-KR" sz="1050" kern="0" dirty="0">
                <a:solidFill>
                  <a:srgbClr val="002060"/>
                </a:solidFill>
                <a:latin typeface="Century Gothic" pitchFamily="34" charset="0"/>
                <a:ea typeface="Tahoma" pitchFamily="34" charset="0"/>
                <a:cs typeface="Tahoma" pitchFamily="34" charset="0"/>
              </a:rPr>
              <a:t> Outlook System (</a:t>
            </a:r>
            <a:r>
              <a:rPr kumimoji="1" lang="en-US" altLang="ko-KR" sz="1050" kern="0" dirty="0">
                <a:solidFill>
                  <a:srgbClr val="FF0000"/>
                </a:solidFill>
                <a:latin typeface="Century Gothic" pitchFamily="34" charset="0"/>
                <a:ea typeface="Tahoma" pitchFamily="34" charset="0"/>
                <a:cs typeface="Tahoma" pitchFamily="34" charset="0"/>
              </a:rPr>
              <a:t>GAMOS</a:t>
            </a:r>
            <a:r>
              <a:rPr kumimoji="1" lang="en-US" altLang="ko-KR" sz="1050" kern="0" dirty="0">
                <a:solidFill>
                  <a:srgbClr val="002060"/>
                </a:solidFill>
                <a:latin typeface="Century Gothic" pitchFamily="34" charset="0"/>
                <a:ea typeface="Tahoma" pitchFamily="34" charset="0"/>
                <a:cs typeface="Tahoma" pitchFamily="34" charset="0"/>
              </a:rPr>
              <a:t>) </a:t>
            </a:r>
            <a:r>
              <a:rPr kumimoji="1" lang="en-US" altLang="ko-KR" sz="1050" b="1" kern="0" dirty="0">
                <a:solidFill>
                  <a:srgbClr val="FF0000"/>
                </a:solidFill>
                <a:latin typeface="Century Gothic" pitchFamily="34" charset="0"/>
                <a:ea typeface="Tahoma" pitchFamily="34" charset="0"/>
                <a:cs typeface="Tahoma" pitchFamily="34" charset="0"/>
              </a:rPr>
              <a:t>GAPON</a:t>
            </a:r>
            <a:r>
              <a:rPr kumimoji="1" lang="en-US" altLang="ko-KR" sz="1050" kern="0" dirty="0">
                <a:solidFill>
                  <a:srgbClr val="FF0000"/>
                </a:solidFill>
                <a:latin typeface="Century Gothic" pitchFamily="34" charset="0"/>
                <a:ea typeface="Tahoma" pitchFamily="34" charset="0"/>
                <a:cs typeface="Tahoma" pitchFamily="34" charset="0"/>
              </a:rPr>
              <a:t> </a:t>
            </a:r>
            <a:r>
              <a:rPr kumimoji="1" lang="en-US" altLang="ko-KR" sz="1050" kern="0" dirty="0">
                <a:solidFill>
                  <a:srgbClr val="002060"/>
                </a:solidFill>
                <a:latin typeface="Century Gothic" pitchFamily="34" charset="0"/>
                <a:ea typeface="Tahoma" pitchFamily="34" charset="0"/>
                <a:cs typeface="Tahoma" pitchFamily="34" charset="0"/>
              </a:rPr>
              <a:t>OBS, </a:t>
            </a:r>
            <a:r>
              <a:rPr kumimoji="1" lang="en-US" altLang="ko-KR" sz="1050" b="1" kern="0" dirty="0">
                <a:solidFill>
                  <a:srgbClr val="002060"/>
                </a:solidFill>
                <a:latin typeface="Century Gothic" pitchFamily="34" charset="0"/>
                <a:ea typeface="Tahoma" pitchFamily="34" charset="0"/>
                <a:cs typeface="Tahoma" pitchFamily="34" charset="0"/>
              </a:rPr>
              <a:t>RMP</a:t>
            </a:r>
          </a:p>
          <a:p>
            <a:pPr marL="257175" indent="-257175" eaLnBrk="0" fontAlgn="base" hangingPunct="0">
              <a:spcBef>
                <a:spcPct val="20000"/>
              </a:spcBef>
              <a:spcAft>
                <a:spcPct val="0"/>
              </a:spcAft>
              <a:buClr>
                <a:srgbClr val="330066"/>
              </a:buClr>
              <a:buSzPct val="70000"/>
              <a:buFont typeface="Wingdings" pitchFamily="2" charset="2"/>
              <a:buChar char="v"/>
              <a:defRPr/>
            </a:pPr>
            <a:r>
              <a:rPr kumimoji="1" lang="en-US" altLang="ko-KR" sz="1050" kern="0" dirty="0">
                <a:solidFill>
                  <a:srgbClr val="002060"/>
                </a:solidFill>
                <a:latin typeface="Century Gothic" pitchFamily="34" charset="0"/>
                <a:ea typeface="Tahoma" pitchFamily="34" charset="0"/>
                <a:cs typeface="Tahoma" pitchFamily="34" charset="0"/>
              </a:rPr>
              <a:t>WAMIS next phase (</a:t>
            </a:r>
            <a:r>
              <a:rPr kumimoji="1" lang="en-US" altLang="ko-KR" sz="1050" b="1" kern="0" dirty="0">
                <a:solidFill>
                  <a:srgbClr val="FF0000"/>
                </a:solidFill>
                <a:latin typeface="Century Gothic" pitchFamily="34" charset="0"/>
                <a:ea typeface="Tahoma" pitchFamily="34" charset="0"/>
                <a:cs typeface="Tahoma" pitchFamily="34" charset="0"/>
              </a:rPr>
              <a:t>WAMIS II</a:t>
            </a:r>
            <a:r>
              <a:rPr kumimoji="1" lang="en-US" altLang="ko-KR" sz="1050" kern="0" dirty="0">
                <a:solidFill>
                  <a:srgbClr val="002060"/>
                </a:solidFill>
                <a:latin typeface="Century Gothic" pitchFamily="34" charset="0"/>
                <a:ea typeface="Tahoma" pitchFamily="34" charset="0"/>
                <a:cs typeface="Tahoma" pitchFamily="34" charset="0"/>
              </a:rPr>
              <a:t>) </a:t>
            </a:r>
            <a:r>
              <a:rPr kumimoji="1" lang="en-US" altLang="ko-KR" sz="1050" b="1" kern="0" dirty="0">
                <a:solidFill>
                  <a:srgbClr val="002060"/>
                </a:solidFill>
                <a:latin typeface="Century Gothic" pitchFamily="34" charset="0"/>
                <a:ea typeface="Tahoma" pitchFamily="34" charset="0"/>
                <a:cs typeface="Tahoma" pitchFamily="34" charset="0"/>
              </a:rPr>
              <a:t>CSIS</a:t>
            </a:r>
            <a:r>
              <a:rPr kumimoji="1" lang="en-US" altLang="ko-KR" sz="1050" kern="0" dirty="0">
                <a:solidFill>
                  <a:srgbClr val="002060"/>
                </a:solidFill>
                <a:latin typeface="Century Gothic" pitchFamily="34" charset="0"/>
                <a:ea typeface="Tahoma" pitchFamily="34" charset="0"/>
                <a:cs typeface="Tahoma" pitchFamily="34" charset="0"/>
              </a:rPr>
              <a:t>, UIP</a:t>
            </a:r>
          </a:p>
          <a:p>
            <a:pPr lvl="0" eaLnBrk="0" fontAlgn="base" latinLnBrk="1" hangingPunct="0">
              <a:spcBef>
                <a:spcPct val="20000"/>
              </a:spcBef>
              <a:spcAft>
                <a:spcPct val="0"/>
              </a:spcAft>
              <a:buClr>
                <a:srgbClr val="330066"/>
              </a:buClr>
              <a:buSzPct val="70000"/>
              <a:defRPr/>
            </a:pPr>
            <a:r>
              <a:rPr kumimoji="1" lang="en-US" altLang="ko-KR" sz="1050" kern="0" dirty="0">
                <a:solidFill>
                  <a:srgbClr val="002060"/>
                </a:solidFill>
                <a:latin typeface="Century Gothic" pitchFamily="34" charset="0"/>
                <a:ea typeface="Tahoma" pitchFamily="34" charset="0"/>
                <a:cs typeface="Tahoma" pitchFamily="34" charset="0"/>
              </a:rPr>
              <a:t>      </a:t>
            </a:r>
            <a:r>
              <a:rPr kumimoji="1" lang="en-US" altLang="ko-KR" sz="1050" kern="0" dirty="0">
                <a:solidFill>
                  <a:srgbClr val="FFFFFF">
                    <a:lumMod val="50000"/>
                  </a:srgbClr>
                </a:solidFill>
                <a:latin typeface="Century Gothic" pitchFamily="34" charset="0"/>
                <a:ea typeface="Tahoma" pitchFamily="34" charset="0"/>
                <a:cs typeface="Tahoma" pitchFamily="34" charset="0"/>
              </a:rPr>
              <a:t>- World </a:t>
            </a:r>
            <a:r>
              <a:rPr kumimoji="1" lang="en-US" altLang="ko-KR" sz="1050" kern="0" dirty="0" err="1">
                <a:solidFill>
                  <a:srgbClr val="FFFFFF">
                    <a:lumMod val="50000"/>
                  </a:srgbClr>
                </a:solidFill>
                <a:latin typeface="Century Gothic" pitchFamily="34" charset="0"/>
                <a:ea typeface="Tahoma" pitchFamily="34" charset="0"/>
                <a:cs typeface="Tahoma" pitchFamily="34" charset="0"/>
              </a:rPr>
              <a:t>AgroMeteorological</a:t>
            </a:r>
            <a:r>
              <a:rPr kumimoji="1" lang="en-US" altLang="ko-KR" sz="1050" kern="0" dirty="0">
                <a:solidFill>
                  <a:srgbClr val="FFFFFF">
                    <a:lumMod val="50000"/>
                  </a:srgbClr>
                </a:solidFill>
                <a:latin typeface="Century Gothic" pitchFamily="34" charset="0"/>
                <a:ea typeface="Tahoma" pitchFamily="34" charset="0"/>
                <a:cs typeface="Tahoma" pitchFamily="34" charset="0"/>
              </a:rPr>
              <a:t> Information Service</a:t>
            </a:r>
          </a:p>
        </p:txBody>
      </p:sp>
      <p:sp>
        <p:nvSpPr>
          <p:cNvPr id="4" name="AutoShape 2"/>
          <p:cNvSpPr>
            <a:spLocks noChangeArrowheads="1"/>
          </p:cNvSpPr>
          <p:nvPr/>
        </p:nvSpPr>
        <p:spPr bwMode="auto">
          <a:xfrm rot="16829964">
            <a:off x="4996597" y="1123160"/>
            <a:ext cx="2998480" cy="431354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11" y="9017"/>
                </a:moveTo>
                <a:cubicBezTo>
                  <a:pt x="17387" y="5591"/>
                  <a:pt x="14323" y="3177"/>
                  <a:pt x="10800" y="3177"/>
                </a:cubicBezTo>
                <a:cubicBezTo>
                  <a:pt x="6589" y="3177"/>
                  <a:pt x="3177" y="6589"/>
                  <a:pt x="3177" y="10800"/>
                </a:cubicBezTo>
                <a:cubicBezTo>
                  <a:pt x="3177" y="15010"/>
                  <a:pt x="6589" y="18423"/>
                  <a:pt x="10800" y="18423"/>
                </a:cubicBezTo>
                <a:cubicBezTo>
                  <a:pt x="12078" y="18423"/>
                  <a:pt x="13336" y="18101"/>
                  <a:pt x="14457" y="17488"/>
                </a:cubicBezTo>
                <a:lnTo>
                  <a:pt x="15982" y="20275"/>
                </a:lnTo>
                <a:cubicBezTo>
                  <a:pt x="14393" y="21144"/>
                  <a:pt x="12611" y="21599"/>
                  <a:pt x="10800" y="21600"/>
                </a:cubicBezTo>
                <a:cubicBezTo>
                  <a:pt x="4835" y="21600"/>
                  <a:pt x="0" y="16764"/>
                  <a:pt x="0" y="10800"/>
                </a:cubicBezTo>
                <a:cubicBezTo>
                  <a:pt x="0" y="4835"/>
                  <a:pt x="4835" y="0"/>
                  <a:pt x="10800" y="0"/>
                </a:cubicBezTo>
                <a:cubicBezTo>
                  <a:pt x="15791" y="-1"/>
                  <a:pt x="20132" y="3420"/>
                  <a:pt x="21300" y="8274"/>
                </a:cubicBezTo>
                <a:lnTo>
                  <a:pt x="23925" y="7642"/>
                </a:lnTo>
                <a:lnTo>
                  <a:pt x="20759" y="12815"/>
                </a:lnTo>
                <a:lnTo>
                  <a:pt x="15586" y="9648"/>
                </a:lnTo>
                <a:lnTo>
                  <a:pt x="18211" y="9017"/>
                </a:lnTo>
                <a:close/>
              </a:path>
            </a:pathLst>
          </a:custGeom>
          <a:solidFill>
            <a:srgbClr val="92D050"/>
          </a:solidFill>
          <a:ln>
            <a:noFill/>
          </a:ln>
          <a:extLst/>
        </p:spPr>
        <p:txBody>
          <a:bodyPr wrap="none" anchor="ctr"/>
          <a:lstStyle/>
          <a:p>
            <a:pPr defTabSz="336947" eaLnBrk="0" fontAlgn="base" hangingPunct="0">
              <a:spcBef>
                <a:spcPct val="0"/>
              </a:spcBef>
              <a:spcAft>
                <a:spcPct val="0"/>
              </a:spcAft>
              <a:buClr>
                <a:srgbClr val="000000"/>
              </a:buClr>
              <a:buSzPct val="100000"/>
            </a:pPr>
            <a:endParaRPr lang="ko-KR" altLang="en-US" b="1">
              <a:solidFill>
                <a:srgbClr val="FFFFFF"/>
              </a:solidFill>
              <a:latin typeface="Times New Roman" pitchFamily="18" charset="0"/>
              <a:ea typeface="굴림" pitchFamily="50" charset="-127"/>
            </a:endParaRPr>
          </a:p>
        </p:txBody>
      </p:sp>
      <p:sp>
        <p:nvSpPr>
          <p:cNvPr id="5" name="Oval 4"/>
          <p:cNvSpPr>
            <a:spLocks noChangeArrowheads="1"/>
          </p:cNvSpPr>
          <p:nvPr/>
        </p:nvSpPr>
        <p:spPr bwMode="auto">
          <a:xfrm>
            <a:off x="5379308" y="2437050"/>
            <a:ext cx="2298367" cy="1791937"/>
          </a:xfrm>
          <a:prstGeom prst="ellipse">
            <a:avLst/>
          </a:prstGeom>
          <a:noFill/>
          <a:ln w="76200">
            <a:solidFill>
              <a:srgbClr val="00CC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336947" eaLnBrk="0" fontAlgn="base" latinLnBrk="0" hangingPunct="0">
              <a:spcBef>
                <a:spcPct val="0"/>
              </a:spcBef>
              <a:spcAft>
                <a:spcPct val="0"/>
              </a:spcAft>
              <a:buClr>
                <a:srgbClr val="000000"/>
              </a:buClr>
              <a:buSzPct val="100000"/>
              <a:defRPr/>
            </a:pPr>
            <a:endParaRPr lang="ko-KR" altLang="en-US" sz="1050" b="1" kern="0">
              <a:solidFill>
                <a:srgbClr val="FFFFFF"/>
              </a:solidFill>
              <a:latin typeface="Century Gothic" pitchFamily="34" charset="0"/>
              <a:ea typeface="바탕" pitchFamily="18" charset="-127"/>
            </a:endParaRPr>
          </a:p>
        </p:txBody>
      </p:sp>
      <p:sp>
        <p:nvSpPr>
          <p:cNvPr id="6" name="Oval 5"/>
          <p:cNvSpPr>
            <a:spLocks noChangeArrowheads="1"/>
          </p:cNvSpPr>
          <p:nvPr/>
        </p:nvSpPr>
        <p:spPr bwMode="auto">
          <a:xfrm>
            <a:off x="4408539" y="1420675"/>
            <a:ext cx="1334691" cy="1179910"/>
          </a:xfrm>
          <a:prstGeom prst="ellipse">
            <a:avLst/>
          </a:prstGeom>
          <a:noFill/>
          <a:ln w="76200">
            <a:solidFill>
              <a:srgbClr val="0066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336947" eaLnBrk="0" fontAlgn="base" hangingPunct="0">
              <a:spcBef>
                <a:spcPct val="0"/>
              </a:spcBef>
              <a:spcAft>
                <a:spcPct val="0"/>
              </a:spcAft>
              <a:buClr>
                <a:srgbClr val="000000"/>
              </a:buClr>
              <a:buSzPct val="100000"/>
            </a:pPr>
            <a:endParaRPr lang="ko-KR" altLang="en-US" sz="1050" b="1">
              <a:solidFill>
                <a:srgbClr val="FFFFFF"/>
              </a:solidFill>
              <a:latin typeface="Century Gothic" pitchFamily="34" charset="0"/>
              <a:ea typeface="바탕" pitchFamily="18" charset="-127"/>
            </a:endParaRPr>
          </a:p>
        </p:txBody>
      </p:sp>
      <p:sp>
        <p:nvSpPr>
          <p:cNvPr id="7" name="Oval 6"/>
          <p:cNvSpPr>
            <a:spLocks noChangeArrowheads="1"/>
          </p:cNvSpPr>
          <p:nvPr/>
        </p:nvSpPr>
        <p:spPr bwMode="auto">
          <a:xfrm>
            <a:off x="7423202" y="1520687"/>
            <a:ext cx="1250156" cy="1179910"/>
          </a:xfrm>
          <a:prstGeom prst="ellipse">
            <a:avLst/>
          </a:prstGeom>
          <a:noFill/>
          <a:ln w="76200">
            <a:solidFill>
              <a:srgbClr val="3333CC">
                <a:lumMod val="50000"/>
              </a:srgbClr>
            </a:solidFill>
            <a:round/>
            <a:headEnd/>
            <a:tailEnd/>
          </a:ln>
          <a:effectLst/>
        </p:spPr>
        <p:txBody>
          <a:bodyPr wrap="none" anchor="ctr"/>
          <a:lstStyle/>
          <a:p>
            <a:pPr defTabSz="336947" eaLnBrk="0" fontAlgn="base" latinLnBrk="0" hangingPunct="0">
              <a:spcBef>
                <a:spcPct val="0"/>
              </a:spcBef>
              <a:spcAft>
                <a:spcPct val="0"/>
              </a:spcAft>
              <a:buClr>
                <a:srgbClr val="000000"/>
              </a:buClr>
              <a:buSzPct val="100000"/>
              <a:defRPr/>
            </a:pPr>
            <a:endParaRPr lang="ko-KR" altLang="en-US" sz="1050" b="1" kern="0">
              <a:solidFill>
                <a:srgbClr val="FFFFFF"/>
              </a:solidFill>
              <a:latin typeface="Century Gothic" pitchFamily="34" charset="0"/>
              <a:ea typeface="굴림" pitchFamily="50" charset="-127"/>
            </a:endParaRPr>
          </a:p>
        </p:txBody>
      </p:sp>
      <p:sp>
        <p:nvSpPr>
          <p:cNvPr id="8" name="Oval 7"/>
          <p:cNvSpPr>
            <a:spLocks noChangeArrowheads="1"/>
          </p:cNvSpPr>
          <p:nvPr/>
        </p:nvSpPr>
        <p:spPr bwMode="auto">
          <a:xfrm>
            <a:off x="7107687" y="4000759"/>
            <a:ext cx="1248965" cy="1138238"/>
          </a:xfrm>
          <a:prstGeom prst="ellipse">
            <a:avLst/>
          </a:prstGeom>
          <a:noFill/>
          <a:ln w="76200">
            <a:solidFill>
              <a:srgbClr val="3333CC">
                <a:lumMod val="75000"/>
              </a:srgbClr>
            </a:solidFill>
            <a:round/>
            <a:headEnd/>
            <a:tailEnd/>
          </a:ln>
          <a:effectLst/>
        </p:spPr>
        <p:txBody>
          <a:bodyPr wrap="none" anchor="ctr"/>
          <a:lstStyle/>
          <a:p>
            <a:pPr defTabSz="336947" eaLnBrk="0" fontAlgn="base" latinLnBrk="0" hangingPunct="0">
              <a:spcBef>
                <a:spcPct val="0"/>
              </a:spcBef>
              <a:spcAft>
                <a:spcPct val="0"/>
              </a:spcAft>
              <a:buClr>
                <a:srgbClr val="000000"/>
              </a:buClr>
              <a:buSzPct val="100000"/>
              <a:defRPr/>
            </a:pPr>
            <a:endParaRPr lang="ko-KR" altLang="en-US" sz="1050" b="1" kern="0">
              <a:solidFill>
                <a:srgbClr val="FFFFFF"/>
              </a:solidFill>
              <a:latin typeface="Century Gothic" pitchFamily="34" charset="0"/>
              <a:ea typeface="굴림" pitchFamily="50" charset="-127"/>
            </a:endParaRPr>
          </a:p>
        </p:txBody>
      </p:sp>
      <p:sp>
        <p:nvSpPr>
          <p:cNvPr id="9" name="Oval 8"/>
          <p:cNvSpPr>
            <a:spLocks noChangeArrowheads="1"/>
          </p:cNvSpPr>
          <p:nvPr/>
        </p:nvSpPr>
        <p:spPr bwMode="auto">
          <a:xfrm>
            <a:off x="4083499" y="3526891"/>
            <a:ext cx="1248965" cy="1179909"/>
          </a:xfrm>
          <a:prstGeom prst="ellipse">
            <a:avLst/>
          </a:prstGeom>
          <a:noFill/>
          <a:ln w="76200">
            <a:solidFill>
              <a:srgbClr val="2D2DB9">
                <a:lumMod val="75000"/>
              </a:srgbClr>
            </a:solidFill>
            <a:round/>
            <a:headEnd/>
            <a:tailEnd/>
          </a:ln>
          <a:effectLst/>
        </p:spPr>
        <p:txBody>
          <a:bodyPr wrap="none" anchor="ctr"/>
          <a:lstStyle/>
          <a:p>
            <a:pPr defTabSz="336947" eaLnBrk="0" fontAlgn="base" latinLnBrk="0" hangingPunct="0">
              <a:spcBef>
                <a:spcPct val="0"/>
              </a:spcBef>
              <a:spcAft>
                <a:spcPct val="0"/>
              </a:spcAft>
              <a:buClr>
                <a:srgbClr val="000000"/>
              </a:buClr>
              <a:buSzPct val="100000"/>
              <a:defRPr/>
            </a:pPr>
            <a:endParaRPr lang="ko-KR" altLang="en-US" sz="1050" b="1" kern="0">
              <a:solidFill>
                <a:srgbClr val="FFFFFF"/>
              </a:solidFill>
              <a:latin typeface="Century Gothic" pitchFamily="34" charset="0"/>
              <a:ea typeface="굴림" pitchFamily="50" charset="-127"/>
            </a:endParaRPr>
          </a:p>
        </p:txBody>
      </p:sp>
      <p:sp>
        <p:nvSpPr>
          <p:cNvPr id="10" name="Text Box 10"/>
          <p:cNvSpPr txBox="1">
            <a:spLocks noChangeArrowheads="1"/>
          </p:cNvSpPr>
          <p:nvPr/>
        </p:nvSpPr>
        <p:spPr bwMode="auto">
          <a:xfrm>
            <a:off x="7215512" y="4323497"/>
            <a:ext cx="11596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defTabSz="336947" eaLnBrk="1" fontAlgn="base" hangingPunct="1">
              <a:spcBef>
                <a:spcPct val="50000"/>
              </a:spcBef>
              <a:spcAft>
                <a:spcPct val="0"/>
              </a:spcAft>
              <a:buClr>
                <a:srgbClr val="000000"/>
              </a:buClr>
              <a:buSzPct val="100000"/>
            </a:pPr>
            <a:r>
              <a:rPr kumimoji="0" lang="en-GB" altLang="ko-KR" sz="1050" b="1" dirty="0">
                <a:solidFill>
                  <a:srgbClr val="000000"/>
                </a:solidFill>
                <a:latin typeface="Century Gothic" pitchFamily="34" charset="0"/>
                <a:cs typeface="Arial" pitchFamily="34" charset="0"/>
              </a:rPr>
              <a:t>Observations &amp;</a:t>
            </a:r>
          </a:p>
          <a:p>
            <a:pPr defTabSz="336947" eaLnBrk="1" fontAlgn="base" hangingPunct="1">
              <a:spcBef>
                <a:spcPct val="50000"/>
              </a:spcBef>
              <a:spcAft>
                <a:spcPct val="0"/>
              </a:spcAft>
              <a:buClr>
                <a:srgbClr val="000000"/>
              </a:buClr>
              <a:buSzPct val="100000"/>
            </a:pPr>
            <a:r>
              <a:rPr kumimoji="0" lang="en-GB" altLang="ko-KR" sz="1050" b="1" dirty="0">
                <a:solidFill>
                  <a:srgbClr val="000000"/>
                </a:solidFill>
                <a:latin typeface="Century Gothic" pitchFamily="34" charset="0"/>
                <a:cs typeface="Arial" pitchFamily="34" charset="0"/>
              </a:rPr>
              <a:t>Monitoring</a:t>
            </a:r>
          </a:p>
          <a:p>
            <a:pPr algn="ctr" defTabSz="336947" eaLnBrk="1" fontAlgn="base" hangingPunct="1">
              <a:spcBef>
                <a:spcPct val="50000"/>
              </a:spcBef>
              <a:spcAft>
                <a:spcPct val="0"/>
              </a:spcAft>
              <a:buClr>
                <a:srgbClr val="000000"/>
              </a:buClr>
              <a:buSzPct val="100000"/>
            </a:pPr>
            <a:r>
              <a:rPr kumimoji="0" lang="en-GB" altLang="ko-KR" sz="1200" b="1" dirty="0">
                <a:solidFill>
                  <a:srgbClr val="002060"/>
                </a:solidFill>
                <a:effectLst>
                  <a:outerShdw blurRad="38100" dist="38100" dir="2700000" algn="tl">
                    <a:srgbClr val="000000">
                      <a:alpha val="43137"/>
                    </a:srgbClr>
                  </a:outerShdw>
                </a:effectLst>
                <a:latin typeface="Century Gothic" pitchFamily="34" charset="0"/>
                <a:cs typeface="Arial" pitchFamily="34" charset="0"/>
              </a:rPr>
              <a:t> (OBS)</a:t>
            </a:r>
            <a:endParaRPr kumimoji="0" lang="en-GB" altLang="ko-KR" sz="1050" b="1" dirty="0">
              <a:solidFill>
                <a:srgbClr val="002060"/>
              </a:solidFill>
              <a:effectLst>
                <a:outerShdw blurRad="38100" dist="38100" dir="2700000" algn="tl">
                  <a:srgbClr val="000000">
                    <a:alpha val="43137"/>
                  </a:srgbClr>
                </a:outerShdw>
              </a:effectLst>
              <a:latin typeface="Century Gothic" pitchFamily="34" charset="0"/>
              <a:cs typeface="Arial" pitchFamily="34" charset="0"/>
            </a:endParaRPr>
          </a:p>
          <a:p>
            <a:pPr defTabSz="336947" eaLnBrk="1" fontAlgn="base" hangingPunct="1">
              <a:spcBef>
                <a:spcPct val="50000"/>
              </a:spcBef>
              <a:spcAft>
                <a:spcPct val="0"/>
              </a:spcAft>
              <a:buClr>
                <a:srgbClr val="000000"/>
              </a:buClr>
              <a:buSzPct val="100000"/>
            </a:pPr>
            <a:endParaRPr kumimoji="0" lang="en-GB" altLang="ko-KR" sz="1050" b="1" dirty="0">
              <a:solidFill>
                <a:srgbClr val="000000"/>
              </a:solidFill>
              <a:latin typeface="Century Gothic" pitchFamily="34" charset="0"/>
              <a:cs typeface="Arial" pitchFamily="34" charset="0"/>
            </a:endParaRPr>
          </a:p>
        </p:txBody>
      </p:sp>
      <p:sp>
        <p:nvSpPr>
          <p:cNvPr id="11" name="Text Box 11"/>
          <p:cNvSpPr txBox="1">
            <a:spLocks noChangeArrowheads="1"/>
          </p:cNvSpPr>
          <p:nvPr/>
        </p:nvSpPr>
        <p:spPr bwMode="auto">
          <a:xfrm>
            <a:off x="3975152" y="3742933"/>
            <a:ext cx="1512094"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defTabSz="336947" eaLnBrk="1" fontAlgn="base" hangingPunct="1">
              <a:spcBef>
                <a:spcPct val="50000"/>
              </a:spcBef>
              <a:spcAft>
                <a:spcPct val="0"/>
              </a:spcAft>
              <a:buClr>
                <a:srgbClr val="000000"/>
              </a:buClr>
              <a:buSzPct val="100000"/>
            </a:pPr>
            <a:r>
              <a:rPr kumimoji="0" lang="en-GB" altLang="ko-KR" sz="900" b="1" dirty="0">
                <a:solidFill>
                  <a:srgbClr val="000000"/>
                </a:solidFill>
                <a:latin typeface="Century Gothic" pitchFamily="34" charset="0"/>
                <a:cs typeface="Arial" pitchFamily="34" charset="0"/>
              </a:rPr>
              <a:t>  </a:t>
            </a:r>
            <a:r>
              <a:rPr kumimoji="0" lang="en-GB" altLang="ko-KR" sz="1050" b="1" dirty="0">
                <a:solidFill>
                  <a:srgbClr val="000000"/>
                </a:solidFill>
                <a:latin typeface="Century Gothic" pitchFamily="34" charset="0"/>
                <a:cs typeface="Arial" pitchFamily="34" charset="0"/>
              </a:rPr>
              <a:t>Research, </a:t>
            </a:r>
          </a:p>
          <a:p>
            <a:pPr algn="ctr" defTabSz="336947" eaLnBrk="1" fontAlgn="base" hangingPunct="1">
              <a:spcBef>
                <a:spcPct val="50000"/>
              </a:spcBef>
              <a:spcAft>
                <a:spcPct val="0"/>
              </a:spcAft>
              <a:buClr>
                <a:srgbClr val="000000"/>
              </a:buClr>
              <a:buSzPct val="100000"/>
            </a:pPr>
            <a:r>
              <a:rPr kumimoji="0" lang="en-GB" altLang="ko-KR" sz="1050" b="1" dirty="0" err="1">
                <a:solidFill>
                  <a:srgbClr val="000000"/>
                </a:solidFill>
                <a:latin typeface="Century Gothic" pitchFamily="34" charset="0"/>
                <a:cs typeface="Arial" pitchFamily="34" charset="0"/>
              </a:rPr>
              <a:t>Modeling</a:t>
            </a:r>
            <a:r>
              <a:rPr kumimoji="0" lang="en-GB" altLang="ko-KR" sz="1050" b="1" dirty="0">
                <a:solidFill>
                  <a:srgbClr val="000000"/>
                </a:solidFill>
                <a:latin typeface="Century Gothic" pitchFamily="34" charset="0"/>
                <a:cs typeface="Arial" pitchFamily="34" charset="0"/>
              </a:rPr>
              <a:t> and</a:t>
            </a:r>
          </a:p>
          <a:p>
            <a:pPr algn="ctr" defTabSz="336947" eaLnBrk="1" fontAlgn="base" hangingPunct="1">
              <a:spcBef>
                <a:spcPct val="50000"/>
              </a:spcBef>
              <a:spcAft>
                <a:spcPct val="0"/>
              </a:spcAft>
              <a:buClr>
                <a:srgbClr val="000000"/>
              </a:buClr>
              <a:buSzPct val="100000"/>
            </a:pPr>
            <a:r>
              <a:rPr kumimoji="0" lang="en-GB" altLang="ko-KR" sz="1050" b="1" dirty="0">
                <a:solidFill>
                  <a:srgbClr val="000000"/>
                </a:solidFill>
                <a:latin typeface="Century Gothic" pitchFamily="34" charset="0"/>
                <a:cs typeface="Arial" pitchFamily="34" charset="0"/>
              </a:rPr>
              <a:t> Prediction</a:t>
            </a:r>
          </a:p>
          <a:p>
            <a:pPr algn="ctr" defTabSz="336947" eaLnBrk="1" fontAlgn="base" hangingPunct="1">
              <a:spcBef>
                <a:spcPct val="50000"/>
              </a:spcBef>
              <a:spcAft>
                <a:spcPct val="0"/>
              </a:spcAft>
              <a:buClr>
                <a:srgbClr val="000000"/>
              </a:buClr>
              <a:buSzPct val="100000"/>
            </a:pPr>
            <a:r>
              <a:rPr kumimoji="0" lang="en-GB" altLang="ko-KR" sz="1200" b="1" dirty="0">
                <a:solidFill>
                  <a:srgbClr val="002060"/>
                </a:solidFill>
                <a:effectLst>
                  <a:outerShdw blurRad="38100" dist="38100" dir="2700000" algn="tl">
                    <a:srgbClr val="000000">
                      <a:alpha val="43137"/>
                    </a:srgbClr>
                  </a:outerShdw>
                </a:effectLst>
                <a:latin typeface="Century Gothic" pitchFamily="34" charset="0"/>
                <a:cs typeface="Arial" pitchFamily="34" charset="0"/>
              </a:rPr>
              <a:t>(RMP)</a:t>
            </a:r>
            <a:r>
              <a:rPr kumimoji="0" lang="en-GB" altLang="ko-KR" sz="750" b="1" dirty="0">
                <a:solidFill>
                  <a:srgbClr val="000000"/>
                </a:solidFill>
                <a:latin typeface="Century Gothic" pitchFamily="34" charset="0"/>
                <a:cs typeface="Arial" pitchFamily="34" charset="0"/>
              </a:rPr>
              <a:t/>
            </a:r>
            <a:br>
              <a:rPr kumimoji="0" lang="en-GB" altLang="ko-KR" sz="750" b="1" dirty="0">
                <a:solidFill>
                  <a:srgbClr val="000000"/>
                </a:solidFill>
                <a:latin typeface="Century Gothic" pitchFamily="34" charset="0"/>
                <a:cs typeface="Arial" pitchFamily="34" charset="0"/>
              </a:rPr>
            </a:br>
            <a:r>
              <a:rPr kumimoji="0" lang="en-GB" altLang="ko-KR" sz="750" b="1" dirty="0">
                <a:solidFill>
                  <a:srgbClr val="000000"/>
                </a:solidFill>
                <a:latin typeface="Century Gothic" pitchFamily="34" charset="0"/>
                <a:cs typeface="Arial" pitchFamily="34" charset="0"/>
              </a:rPr>
              <a:t> </a:t>
            </a:r>
          </a:p>
        </p:txBody>
      </p:sp>
      <p:sp>
        <p:nvSpPr>
          <p:cNvPr id="12" name="Text Box 12"/>
          <p:cNvSpPr txBox="1">
            <a:spLocks noChangeArrowheads="1"/>
          </p:cNvSpPr>
          <p:nvPr/>
        </p:nvSpPr>
        <p:spPr bwMode="auto">
          <a:xfrm>
            <a:off x="7593461" y="1763575"/>
            <a:ext cx="971550" cy="854080"/>
          </a:xfrm>
          <a:prstGeom prst="rect">
            <a:avLst/>
          </a:prstGeom>
          <a:noFill/>
          <a:ln w="9525">
            <a:noFill/>
            <a:miter lim="800000"/>
            <a:headEnd/>
            <a:tailEnd/>
          </a:ln>
          <a:effectLst/>
        </p:spPr>
        <p:txBody>
          <a:bodyPr>
            <a:spAutoFit/>
          </a:bodyPr>
          <a:lstStyle/>
          <a:p>
            <a:pPr algn="ctr" defTabSz="336947" eaLnBrk="0" hangingPunct="0">
              <a:spcBef>
                <a:spcPct val="50000"/>
              </a:spcBef>
              <a:buClr>
                <a:srgbClr val="000000"/>
              </a:buClr>
              <a:buSzPct val="100000"/>
              <a:defRPr/>
            </a:pPr>
            <a:r>
              <a:rPr lang="en-GB" sz="1050" b="1" dirty="0">
                <a:solidFill>
                  <a:srgbClr val="000000"/>
                </a:solidFill>
                <a:latin typeface="Century Gothic" pitchFamily="34" charset="0"/>
                <a:ea typeface="굴림" charset="-127"/>
                <a:cs typeface="Arial" charset="0"/>
              </a:rPr>
              <a:t>Climate User Interface</a:t>
            </a:r>
            <a:br>
              <a:rPr lang="en-GB" sz="1050" b="1" dirty="0">
                <a:solidFill>
                  <a:srgbClr val="000000"/>
                </a:solidFill>
                <a:latin typeface="Century Gothic" pitchFamily="34" charset="0"/>
                <a:ea typeface="굴림" charset="-127"/>
                <a:cs typeface="Arial" charset="0"/>
              </a:rPr>
            </a:br>
            <a:r>
              <a:rPr lang="en-GB" sz="1050" b="1" dirty="0">
                <a:solidFill>
                  <a:srgbClr val="000000"/>
                </a:solidFill>
                <a:latin typeface="Century Gothic" pitchFamily="34" charset="0"/>
                <a:ea typeface="굴림" charset="-127"/>
                <a:cs typeface="Arial" charset="0"/>
              </a:rPr>
              <a:t>Programme</a:t>
            </a:r>
          </a:p>
          <a:p>
            <a:pPr algn="ctr" defTabSz="336947" eaLnBrk="0" hangingPunct="0">
              <a:spcBef>
                <a:spcPct val="50000"/>
              </a:spcBef>
              <a:buClr>
                <a:srgbClr val="000000"/>
              </a:buClr>
              <a:buSzPct val="100000"/>
              <a:defRPr/>
            </a:pPr>
            <a:r>
              <a:rPr lang="en-GB" sz="1200" b="1" dirty="0">
                <a:solidFill>
                  <a:srgbClr val="002060"/>
                </a:solidFill>
                <a:effectLst>
                  <a:outerShdw blurRad="38100" dist="38100" dir="2700000" algn="tl">
                    <a:srgbClr val="000000">
                      <a:alpha val="43137"/>
                    </a:srgbClr>
                  </a:outerShdw>
                </a:effectLst>
                <a:latin typeface="Century Gothic" pitchFamily="34" charset="0"/>
                <a:ea typeface="굴림" charset="-127"/>
                <a:cs typeface="Arial" charset="0"/>
              </a:rPr>
              <a:t>(UIP)</a:t>
            </a:r>
          </a:p>
        </p:txBody>
      </p:sp>
      <p:sp>
        <p:nvSpPr>
          <p:cNvPr id="13" name="Text Box 13"/>
          <p:cNvSpPr txBox="1">
            <a:spLocks noChangeArrowheads="1"/>
          </p:cNvSpPr>
          <p:nvPr/>
        </p:nvSpPr>
        <p:spPr bwMode="auto">
          <a:xfrm>
            <a:off x="4352581" y="1737381"/>
            <a:ext cx="1512446" cy="773289"/>
          </a:xfrm>
          <a:prstGeom prst="rect">
            <a:avLst/>
          </a:prstGeom>
          <a:noFill/>
          <a:ln w="9525">
            <a:noFill/>
            <a:miter lim="800000"/>
            <a:headEnd/>
            <a:tailEnd/>
          </a:ln>
          <a:effectLst/>
        </p:spPr>
        <p:txBody>
          <a:bodyPr wrap="square">
            <a:spAutoFit/>
          </a:bodyPr>
          <a:lstStyle/>
          <a:p>
            <a:pPr algn="ctr" defTabSz="336947" eaLnBrk="0" hangingPunct="0">
              <a:spcBef>
                <a:spcPct val="50000"/>
              </a:spcBef>
              <a:buClr>
                <a:srgbClr val="000000"/>
              </a:buClr>
              <a:buSzPct val="100000"/>
              <a:defRPr/>
            </a:pPr>
            <a:r>
              <a:rPr lang="en-GB" sz="1050" b="1" dirty="0">
                <a:solidFill>
                  <a:srgbClr val="000000"/>
                </a:solidFill>
                <a:latin typeface="Century Gothic" pitchFamily="34" charset="0"/>
                <a:ea typeface="굴림" charset="-127"/>
                <a:cs typeface="Arial" charset="0"/>
              </a:rPr>
              <a:t>Climate Services </a:t>
            </a:r>
          </a:p>
          <a:p>
            <a:pPr algn="ctr" defTabSz="336947" eaLnBrk="0" hangingPunct="0">
              <a:spcBef>
                <a:spcPct val="50000"/>
              </a:spcBef>
              <a:buClr>
                <a:srgbClr val="000000"/>
              </a:buClr>
              <a:buSzPct val="100000"/>
              <a:defRPr/>
            </a:pPr>
            <a:r>
              <a:rPr lang="en-GB" sz="1050" b="1" dirty="0">
                <a:solidFill>
                  <a:srgbClr val="000000"/>
                </a:solidFill>
                <a:latin typeface="Century Gothic" pitchFamily="34" charset="0"/>
                <a:ea typeface="굴림" charset="-127"/>
                <a:cs typeface="Arial" charset="0"/>
              </a:rPr>
              <a:t>Information Systems</a:t>
            </a:r>
          </a:p>
          <a:p>
            <a:pPr algn="ctr" defTabSz="336947" eaLnBrk="0" hangingPunct="0">
              <a:spcBef>
                <a:spcPct val="50000"/>
              </a:spcBef>
              <a:buClr>
                <a:srgbClr val="000000"/>
              </a:buClr>
              <a:buSzPct val="100000"/>
              <a:defRPr/>
            </a:pPr>
            <a:r>
              <a:rPr lang="en-GB" sz="1200" b="1" dirty="0">
                <a:solidFill>
                  <a:srgbClr val="002060"/>
                </a:solidFill>
                <a:effectLst>
                  <a:outerShdw blurRad="38100" dist="38100" dir="2700000" algn="tl">
                    <a:srgbClr val="000000">
                      <a:alpha val="43137"/>
                    </a:srgbClr>
                  </a:outerShdw>
                </a:effectLst>
                <a:latin typeface="Century Gothic" pitchFamily="34" charset="0"/>
                <a:ea typeface="굴림" charset="-127"/>
                <a:cs typeface="Arial" charset="0"/>
              </a:rPr>
              <a:t>(CSIS)</a:t>
            </a:r>
          </a:p>
        </p:txBody>
      </p:sp>
      <p:sp>
        <p:nvSpPr>
          <p:cNvPr id="14" name="AutoShape 18"/>
          <p:cNvSpPr>
            <a:spLocks noChangeArrowheads="1"/>
          </p:cNvSpPr>
          <p:nvPr/>
        </p:nvSpPr>
        <p:spPr bwMode="auto">
          <a:xfrm rot="18995461">
            <a:off x="7194917" y="3780596"/>
            <a:ext cx="333375" cy="636984"/>
          </a:xfrm>
          <a:prstGeom prst="upDownArrow">
            <a:avLst>
              <a:gd name="adj1" fmla="val 50000"/>
              <a:gd name="adj2" fmla="val 49926"/>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336947" eaLnBrk="0" fontAlgn="base" hangingPunct="0">
              <a:spcBef>
                <a:spcPct val="0"/>
              </a:spcBef>
              <a:spcAft>
                <a:spcPct val="0"/>
              </a:spcAft>
              <a:buClr>
                <a:srgbClr val="000000"/>
              </a:buClr>
              <a:buSzPct val="100000"/>
            </a:pPr>
            <a:endParaRPr lang="ko-KR" altLang="en-US" sz="1050" b="1">
              <a:solidFill>
                <a:srgbClr val="FFFFFF"/>
              </a:solidFill>
              <a:latin typeface="Century Gothic" pitchFamily="34" charset="0"/>
              <a:ea typeface="바탕" pitchFamily="18" charset="-127"/>
            </a:endParaRPr>
          </a:p>
        </p:txBody>
      </p:sp>
      <p:sp>
        <p:nvSpPr>
          <p:cNvPr id="15" name="AutoShape 19"/>
          <p:cNvSpPr>
            <a:spLocks noChangeArrowheads="1"/>
          </p:cNvSpPr>
          <p:nvPr/>
        </p:nvSpPr>
        <p:spPr bwMode="auto">
          <a:xfrm rot="19165863">
            <a:off x="5487092" y="2333067"/>
            <a:ext cx="332184" cy="620316"/>
          </a:xfrm>
          <a:prstGeom prst="upDownArrow">
            <a:avLst>
              <a:gd name="adj1" fmla="val 50000"/>
              <a:gd name="adj2" fmla="val 50039"/>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336947" eaLnBrk="0" fontAlgn="base" hangingPunct="0">
              <a:spcBef>
                <a:spcPct val="0"/>
              </a:spcBef>
              <a:spcAft>
                <a:spcPct val="0"/>
              </a:spcAft>
              <a:buClr>
                <a:srgbClr val="000000"/>
              </a:buClr>
              <a:buSzPct val="100000"/>
            </a:pPr>
            <a:endParaRPr lang="ko-KR" altLang="en-US" sz="1050" b="1">
              <a:solidFill>
                <a:srgbClr val="FFFFFF"/>
              </a:solidFill>
              <a:latin typeface="Century Gothic" pitchFamily="34" charset="0"/>
              <a:ea typeface="바탕" pitchFamily="18" charset="-127"/>
            </a:endParaRPr>
          </a:p>
        </p:txBody>
      </p:sp>
      <p:sp>
        <p:nvSpPr>
          <p:cNvPr id="16" name="AutoShape 20"/>
          <p:cNvSpPr>
            <a:spLocks noChangeArrowheads="1"/>
          </p:cNvSpPr>
          <p:nvPr/>
        </p:nvSpPr>
        <p:spPr bwMode="auto">
          <a:xfrm rot="3580935">
            <a:off x="5284158" y="3451319"/>
            <a:ext cx="283369" cy="727472"/>
          </a:xfrm>
          <a:prstGeom prst="upDownArrow">
            <a:avLst>
              <a:gd name="adj1" fmla="val 50000"/>
              <a:gd name="adj2" fmla="val 50215"/>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336947" eaLnBrk="0" fontAlgn="base" hangingPunct="0">
              <a:spcBef>
                <a:spcPct val="0"/>
              </a:spcBef>
              <a:spcAft>
                <a:spcPct val="0"/>
              </a:spcAft>
              <a:buClr>
                <a:srgbClr val="000000"/>
              </a:buClr>
              <a:buSzPct val="100000"/>
            </a:pPr>
            <a:endParaRPr lang="ko-KR" altLang="en-US" sz="1050" b="1">
              <a:solidFill>
                <a:srgbClr val="FFFFFF"/>
              </a:solidFill>
              <a:latin typeface="Century Gothic" pitchFamily="34" charset="0"/>
              <a:ea typeface="바탕" pitchFamily="18" charset="-127"/>
            </a:endParaRPr>
          </a:p>
        </p:txBody>
      </p:sp>
      <p:sp>
        <p:nvSpPr>
          <p:cNvPr id="17" name="AutoShape 21"/>
          <p:cNvSpPr>
            <a:spLocks noChangeArrowheads="1"/>
          </p:cNvSpPr>
          <p:nvPr/>
        </p:nvSpPr>
        <p:spPr bwMode="auto">
          <a:xfrm rot="3580935">
            <a:off x="7417761" y="2311943"/>
            <a:ext cx="284560" cy="661988"/>
          </a:xfrm>
          <a:prstGeom prst="upDownArrow">
            <a:avLst>
              <a:gd name="adj1" fmla="val 50000"/>
              <a:gd name="adj2" fmla="val 49887"/>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336947" eaLnBrk="0" fontAlgn="base" hangingPunct="0">
              <a:spcBef>
                <a:spcPct val="0"/>
              </a:spcBef>
              <a:spcAft>
                <a:spcPct val="0"/>
              </a:spcAft>
              <a:buClr>
                <a:srgbClr val="000000"/>
              </a:buClr>
              <a:buSzPct val="100000"/>
            </a:pPr>
            <a:endParaRPr lang="ko-KR" altLang="en-US" sz="1050" b="1">
              <a:solidFill>
                <a:srgbClr val="FFFFFF"/>
              </a:solidFill>
              <a:latin typeface="Century Gothic" pitchFamily="34" charset="0"/>
              <a:ea typeface="바탕" pitchFamily="18" charset="-127"/>
            </a:endParaRPr>
          </a:p>
        </p:txBody>
      </p:sp>
      <p:sp>
        <p:nvSpPr>
          <p:cNvPr id="18" name="Text Box 15"/>
          <p:cNvSpPr txBox="1">
            <a:spLocks noChangeArrowheads="1"/>
          </p:cNvSpPr>
          <p:nvPr/>
        </p:nvSpPr>
        <p:spPr bwMode="auto">
          <a:xfrm>
            <a:off x="3705122" y="2936954"/>
            <a:ext cx="1026319" cy="319925"/>
          </a:xfrm>
          <a:prstGeom prst="rect">
            <a:avLst/>
          </a:prstGeom>
          <a:solidFill>
            <a:srgbClr val="FF0000"/>
          </a:solidFill>
          <a:ln w="9525">
            <a:solidFill>
              <a:srgbClr val="000000"/>
            </a:solidFill>
            <a:miter lim="800000"/>
            <a:headEnd/>
            <a:tailEnd/>
          </a:ln>
          <a:effectLst>
            <a:glow rad="228600">
              <a:srgbClr val="3333CC">
                <a:satMod val="175000"/>
                <a:alpha val="40000"/>
              </a:srgbClr>
            </a:glow>
          </a:effectLst>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defTabSz="336947" eaLnBrk="1" fontAlgn="base" latinLnBrk="0" hangingPunct="1">
              <a:spcBef>
                <a:spcPct val="0"/>
              </a:spcBef>
              <a:spcAft>
                <a:spcPct val="0"/>
              </a:spcAft>
              <a:buClr>
                <a:srgbClr val="000000"/>
              </a:buClr>
              <a:buSzPct val="100000"/>
              <a:defRPr/>
            </a:pPr>
            <a:r>
              <a:rPr lang="en-US" altLang="ko-KR" sz="1500" b="1" kern="0" dirty="0">
                <a:solidFill>
                  <a:srgbClr val="FFFFFF"/>
                </a:solidFill>
                <a:effectLst>
                  <a:outerShdw blurRad="38100" dist="38100" dir="2700000" algn="tl">
                    <a:srgbClr val="000000">
                      <a:alpha val="43137"/>
                    </a:srgbClr>
                  </a:outerShdw>
                </a:effectLst>
                <a:latin typeface="Century Gothic" pitchFamily="34" charset="0"/>
                <a:ea typeface="MS Mincho" pitchFamily="49" charset="-128"/>
              </a:rPr>
              <a:t>GAMPP</a:t>
            </a:r>
          </a:p>
        </p:txBody>
      </p:sp>
      <p:sp>
        <p:nvSpPr>
          <p:cNvPr id="19" name="Text Box 15"/>
          <p:cNvSpPr txBox="1">
            <a:spLocks noChangeArrowheads="1"/>
          </p:cNvSpPr>
          <p:nvPr/>
        </p:nvSpPr>
        <p:spPr bwMode="auto">
          <a:xfrm>
            <a:off x="5649338" y="4453934"/>
            <a:ext cx="1026319" cy="319925"/>
          </a:xfrm>
          <a:prstGeom prst="rect">
            <a:avLst/>
          </a:prstGeom>
          <a:solidFill>
            <a:srgbClr val="FF0000"/>
          </a:solidFill>
          <a:ln w="9525">
            <a:solidFill>
              <a:srgbClr val="000000"/>
            </a:solidFill>
            <a:miter lim="800000"/>
            <a:headEnd/>
            <a:tailEnd/>
          </a:ln>
          <a:effectLst>
            <a:glow rad="228600">
              <a:srgbClr val="2D2DB9">
                <a:satMod val="175000"/>
                <a:alpha val="40000"/>
              </a:srgbClr>
            </a:glow>
          </a:effectLst>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defTabSz="336947" eaLnBrk="1" fontAlgn="base" latinLnBrk="0" hangingPunct="1">
              <a:spcBef>
                <a:spcPct val="0"/>
              </a:spcBef>
              <a:spcAft>
                <a:spcPct val="0"/>
              </a:spcAft>
              <a:buClr>
                <a:srgbClr val="000000"/>
              </a:buClr>
              <a:buSzPct val="100000"/>
              <a:defRPr/>
            </a:pPr>
            <a:r>
              <a:rPr lang="en-US" altLang="ko-KR" sz="1500" b="1" kern="0" dirty="0">
                <a:solidFill>
                  <a:srgbClr val="FFFFFF"/>
                </a:solidFill>
                <a:effectLst>
                  <a:outerShdw blurRad="38100" dist="38100" dir="2700000" algn="tl">
                    <a:srgbClr val="000000">
                      <a:alpha val="43137"/>
                    </a:srgbClr>
                  </a:outerShdw>
                </a:effectLst>
                <a:latin typeface="Century Gothic" pitchFamily="34" charset="0"/>
                <a:ea typeface="MS Mincho" pitchFamily="49" charset="-128"/>
              </a:rPr>
              <a:t>GAMOS</a:t>
            </a:r>
          </a:p>
        </p:txBody>
      </p:sp>
      <p:sp>
        <p:nvSpPr>
          <p:cNvPr id="20" name="Text Box 15"/>
          <p:cNvSpPr txBox="1">
            <a:spLocks noChangeArrowheads="1"/>
          </p:cNvSpPr>
          <p:nvPr/>
        </p:nvSpPr>
        <p:spPr bwMode="auto">
          <a:xfrm>
            <a:off x="8025397" y="3152978"/>
            <a:ext cx="1026319" cy="319925"/>
          </a:xfrm>
          <a:prstGeom prst="rect">
            <a:avLst/>
          </a:prstGeom>
          <a:solidFill>
            <a:srgbClr val="FF0000"/>
          </a:solidFill>
          <a:ln w="9525">
            <a:solidFill>
              <a:srgbClr val="000000"/>
            </a:solidFill>
            <a:miter lim="800000"/>
            <a:headEnd/>
            <a:tailEnd/>
          </a:ln>
          <a:effectLst>
            <a:glow rad="228600">
              <a:srgbClr val="2D2DB9">
                <a:satMod val="175000"/>
                <a:alpha val="40000"/>
              </a:srgbClr>
            </a:glow>
          </a:effectLst>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defTabSz="336947" eaLnBrk="1" fontAlgn="base" latinLnBrk="0" hangingPunct="1">
              <a:spcBef>
                <a:spcPct val="0"/>
              </a:spcBef>
              <a:spcAft>
                <a:spcPct val="0"/>
              </a:spcAft>
              <a:buClr>
                <a:srgbClr val="000000"/>
              </a:buClr>
              <a:buSzPct val="100000"/>
              <a:defRPr/>
            </a:pPr>
            <a:r>
              <a:rPr lang="en-US" altLang="ko-KR" sz="1500" b="1" kern="0" dirty="0">
                <a:solidFill>
                  <a:srgbClr val="FFFFFF"/>
                </a:solidFill>
                <a:effectLst>
                  <a:outerShdw blurRad="38100" dist="38100" dir="2700000" algn="tl">
                    <a:srgbClr val="000000">
                      <a:alpha val="43137"/>
                    </a:srgbClr>
                  </a:outerShdw>
                </a:effectLst>
                <a:latin typeface="Century Gothic" pitchFamily="34" charset="0"/>
                <a:ea typeface="MS Mincho" pitchFamily="49" charset="-128"/>
              </a:rPr>
              <a:t>GFAMS</a:t>
            </a:r>
          </a:p>
        </p:txBody>
      </p:sp>
      <p:sp>
        <p:nvSpPr>
          <p:cNvPr id="21" name="Text Box 15"/>
          <p:cNvSpPr txBox="1">
            <a:spLocks noChangeArrowheads="1"/>
          </p:cNvSpPr>
          <p:nvPr/>
        </p:nvSpPr>
        <p:spPr bwMode="auto">
          <a:xfrm>
            <a:off x="6027380" y="3423008"/>
            <a:ext cx="1026319" cy="319925"/>
          </a:xfrm>
          <a:prstGeom prst="rect">
            <a:avLst/>
          </a:prstGeom>
          <a:solidFill>
            <a:srgbClr val="FF0000"/>
          </a:solidFill>
          <a:ln w="9525">
            <a:solidFill>
              <a:srgbClr val="000000"/>
            </a:solidFill>
            <a:miter lim="800000"/>
            <a:headEnd/>
            <a:tailEnd/>
          </a:ln>
          <a:effectLst>
            <a:glow rad="228600">
              <a:srgbClr val="2D2DB9">
                <a:satMod val="175000"/>
                <a:alpha val="40000"/>
              </a:srgbClr>
            </a:glow>
          </a:effectLst>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defTabSz="336947" eaLnBrk="1" fontAlgn="base" latinLnBrk="0" hangingPunct="1">
              <a:spcBef>
                <a:spcPct val="0"/>
              </a:spcBef>
              <a:spcAft>
                <a:spcPct val="0"/>
              </a:spcAft>
              <a:buClr>
                <a:srgbClr val="000000"/>
              </a:buClr>
              <a:buSzPct val="100000"/>
              <a:defRPr/>
            </a:pPr>
            <a:r>
              <a:rPr lang="en-US" altLang="ko-KR" sz="1500" b="1" kern="0" dirty="0">
                <a:solidFill>
                  <a:srgbClr val="FFFFFF"/>
                </a:solidFill>
                <a:effectLst>
                  <a:outerShdw blurRad="38100" dist="38100" dir="2700000" algn="tl">
                    <a:srgbClr val="000000">
                      <a:alpha val="43137"/>
                    </a:srgbClr>
                  </a:outerShdw>
                </a:effectLst>
                <a:latin typeface="Century Gothic" pitchFamily="34" charset="0"/>
                <a:ea typeface="MS Mincho" pitchFamily="49" charset="-128"/>
              </a:rPr>
              <a:t>GCREAM</a:t>
            </a:r>
          </a:p>
        </p:txBody>
      </p:sp>
      <p:sp>
        <p:nvSpPr>
          <p:cNvPr id="22" name="Text Box 12"/>
          <p:cNvSpPr txBox="1">
            <a:spLocks noChangeArrowheads="1"/>
          </p:cNvSpPr>
          <p:nvPr/>
        </p:nvSpPr>
        <p:spPr bwMode="auto">
          <a:xfrm>
            <a:off x="5973374" y="2554801"/>
            <a:ext cx="1229117" cy="830997"/>
          </a:xfrm>
          <a:prstGeom prst="rect">
            <a:avLst/>
          </a:prstGeom>
          <a:noFill/>
          <a:ln w="9525">
            <a:noFill/>
            <a:miter lim="800000"/>
            <a:headEnd/>
            <a:tailEnd/>
          </a:ln>
          <a:effectLst/>
        </p:spPr>
        <p:txBody>
          <a:bodyPr wrap="square">
            <a:spAutoFit/>
          </a:bodyPr>
          <a:lstStyle/>
          <a:p>
            <a:pPr algn="ctr" defTabSz="336947" eaLnBrk="0" hangingPunct="0">
              <a:spcBef>
                <a:spcPct val="50000"/>
              </a:spcBef>
              <a:buClr>
                <a:srgbClr val="000000"/>
              </a:buClr>
              <a:buSzPct val="100000"/>
              <a:defRPr/>
            </a:pPr>
            <a:r>
              <a:rPr lang="en-GB" sz="1200" b="1" dirty="0">
                <a:solidFill>
                  <a:srgbClr val="000000"/>
                </a:solidFill>
                <a:effectLst>
                  <a:outerShdw blurRad="38100" dist="38100" dir="2700000" algn="tl">
                    <a:srgbClr val="000000">
                      <a:alpha val="43137"/>
                    </a:srgbClr>
                  </a:outerShdw>
                </a:effectLst>
                <a:latin typeface="Century Gothic" pitchFamily="34" charset="0"/>
                <a:ea typeface="굴림" charset="-127"/>
                <a:cs typeface="Arial" charset="0"/>
              </a:rPr>
              <a:t>Capacity</a:t>
            </a:r>
          </a:p>
          <a:p>
            <a:pPr algn="ctr" defTabSz="336947" eaLnBrk="0" hangingPunct="0">
              <a:spcBef>
                <a:spcPct val="50000"/>
              </a:spcBef>
              <a:buClr>
                <a:srgbClr val="000000"/>
              </a:buClr>
              <a:buSzPct val="100000"/>
              <a:defRPr/>
            </a:pPr>
            <a:r>
              <a:rPr lang="en-GB" sz="1200" b="1" dirty="0">
                <a:solidFill>
                  <a:srgbClr val="000000"/>
                </a:solidFill>
                <a:effectLst>
                  <a:outerShdw blurRad="38100" dist="38100" dir="2700000" algn="tl">
                    <a:srgbClr val="000000">
                      <a:alpha val="43137"/>
                    </a:srgbClr>
                  </a:outerShdw>
                </a:effectLst>
                <a:latin typeface="Century Gothic" pitchFamily="34" charset="0"/>
                <a:ea typeface="굴림" charset="-127"/>
                <a:cs typeface="Arial" charset="0"/>
              </a:rPr>
              <a:t>Development</a:t>
            </a:r>
          </a:p>
          <a:p>
            <a:pPr algn="ctr" defTabSz="336947" eaLnBrk="0" hangingPunct="0">
              <a:spcBef>
                <a:spcPct val="50000"/>
              </a:spcBef>
              <a:buClr>
                <a:srgbClr val="000000"/>
              </a:buClr>
              <a:buSzPct val="100000"/>
              <a:defRPr/>
            </a:pPr>
            <a:r>
              <a:rPr lang="en-GB" sz="1200" b="1" dirty="0">
                <a:solidFill>
                  <a:srgbClr val="002060"/>
                </a:solidFill>
                <a:effectLst>
                  <a:outerShdw blurRad="38100" dist="38100" dir="2700000" algn="tl">
                    <a:srgbClr val="000000">
                      <a:alpha val="43137"/>
                    </a:srgbClr>
                  </a:outerShdw>
                </a:effectLst>
                <a:latin typeface="Century Gothic" pitchFamily="34" charset="0"/>
                <a:ea typeface="굴림" charset="-127"/>
                <a:cs typeface="Arial" charset="0"/>
              </a:rPr>
              <a:t>(CD)</a:t>
            </a:r>
          </a:p>
        </p:txBody>
      </p:sp>
      <p:sp>
        <p:nvSpPr>
          <p:cNvPr id="23" name="Text Box 15"/>
          <p:cNvSpPr txBox="1">
            <a:spLocks noChangeArrowheads="1"/>
          </p:cNvSpPr>
          <p:nvPr/>
        </p:nvSpPr>
        <p:spPr bwMode="auto">
          <a:xfrm>
            <a:off x="6189193" y="1694816"/>
            <a:ext cx="1026319" cy="319925"/>
          </a:xfrm>
          <a:prstGeom prst="rect">
            <a:avLst/>
          </a:prstGeom>
          <a:solidFill>
            <a:srgbClr val="FF0000"/>
          </a:solidFill>
          <a:ln w="9525">
            <a:solidFill>
              <a:srgbClr val="000000"/>
            </a:solidFill>
            <a:miter lim="800000"/>
            <a:headEnd/>
            <a:tailEnd/>
          </a:ln>
          <a:effectLst>
            <a:glow rad="228600">
              <a:srgbClr val="2D2DB9">
                <a:satMod val="175000"/>
                <a:alpha val="40000"/>
              </a:srgbClr>
            </a:glow>
          </a:effectLst>
          <a:extLst/>
        </p:spPr>
        <p:txBody>
          <a:bodyPr/>
          <a:lstStyle>
            <a:lvl1pPr eaLnBrk="0" hangingPunct="0">
              <a:defRPr kumimoji="1">
                <a:solidFill>
                  <a:schemeClr val="tx1"/>
                </a:solidFill>
                <a:latin typeface="Georgia" pitchFamily="18" charset="0"/>
                <a:ea typeface="굴림" pitchFamily="50" charset="-127"/>
              </a:defRPr>
            </a:lvl1pPr>
            <a:lvl2pPr marL="742950" indent="-285750" eaLnBrk="0" hangingPunct="0">
              <a:defRPr kumimoji="1">
                <a:solidFill>
                  <a:schemeClr val="tx1"/>
                </a:solidFill>
                <a:latin typeface="Georgia" pitchFamily="18" charset="0"/>
                <a:ea typeface="굴림" pitchFamily="50" charset="-127"/>
              </a:defRPr>
            </a:lvl2pPr>
            <a:lvl3pPr marL="1143000" indent="-228600" eaLnBrk="0" hangingPunct="0">
              <a:defRPr kumimoji="1">
                <a:solidFill>
                  <a:schemeClr val="tx1"/>
                </a:solidFill>
                <a:latin typeface="Georgia" pitchFamily="18" charset="0"/>
                <a:ea typeface="굴림" pitchFamily="50" charset="-127"/>
              </a:defRPr>
            </a:lvl3pPr>
            <a:lvl4pPr marL="1600200" indent="-228600" eaLnBrk="0" hangingPunct="0">
              <a:defRPr kumimoji="1">
                <a:solidFill>
                  <a:schemeClr val="tx1"/>
                </a:solidFill>
                <a:latin typeface="Georgia" pitchFamily="18" charset="0"/>
                <a:ea typeface="굴림" pitchFamily="50" charset="-127"/>
              </a:defRPr>
            </a:lvl4pPr>
            <a:lvl5pPr marL="2057400" indent="-228600" eaLnBrk="0" hangingPunct="0">
              <a:defRPr kumimoji="1">
                <a:solidFill>
                  <a:schemeClr val="tx1"/>
                </a:solidFill>
                <a:latin typeface="Georgia" pitchFamily="18" charset="0"/>
                <a:ea typeface="굴림" pitchFamily="50" charset="-127"/>
              </a:defRPr>
            </a:lvl5pPr>
            <a:lvl6pPr marL="2514600" indent="-228600" eaLnBrk="0" fontAlgn="base" hangingPunct="0">
              <a:spcBef>
                <a:spcPct val="0"/>
              </a:spcBef>
              <a:spcAft>
                <a:spcPct val="0"/>
              </a:spcAft>
              <a:defRPr kumimoji="1">
                <a:solidFill>
                  <a:schemeClr val="tx1"/>
                </a:solidFill>
                <a:latin typeface="Georgia" pitchFamily="18" charset="0"/>
                <a:ea typeface="굴림" pitchFamily="50" charset="-127"/>
              </a:defRPr>
            </a:lvl6pPr>
            <a:lvl7pPr marL="2971800" indent="-228600" eaLnBrk="0" fontAlgn="base" hangingPunct="0">
              <a:spcBef>
                <a:spcPct val="0"/>
              </a:spcBef>
              <a:spcAft>
                <a:spcPct val="0"/>
              </a:spcAft>
              <a:defRPr kumimoji="1">
                <a:solidFill>
                  <a:schemeClr val="tx1"/>
                </a:solidFill>
                <a:latin typeface="Georgia" pitchFamily="18" charset="0"/>
                <a:ea typeface="굴림" pitchFamily="50" charset="-127"/>
              </a:defRPr>
            </a:lvl7pPr>
            <a:lvl8pPr marL="3429000" indent="-228600" eaLnBrk="0" fontAlgn="base" hangingPunct="0">
              <a:spcBef>
                <a:spcPct val="0"/>
              </a:spcBef>
              <a:spcAft>
                <a:spcPct val="0"/>
              </a:spcAft>
              <a:defRPr kumimoji="1">
                <a:solidFill>
                  <a:schemeClr val="tx1"/>
                </a:solidFill>
                <a:latin typeface="Georgia" pitchFamily="18" charset="0"/>
                <a:ea typeface="굴림" pitchFamily="50" charset="-127"/>
              </a:defRPr>
            </a:lvl8pPr>
            <a:lvl9pPr marL="3886200" indent="-228600" eaLnBrk="0" fontAlgn="base" hangingPunct="0">
              <a:spcBef>
                <a:spcPct val="0"/>
              </a:spcBef>
              <a:spcAft>
                <a:spcPct val="0"/>
              </a:spcAft>
              <a:defRPr kumimoji="1">
                <a:solidFill>
                  <a:schemeClr val="tx1"/>
                </a:solidFill>
                <a:latin typeface="Georgia" pitchFamily="18" charset="0"/>
                <a:ea typeface="굴림" pitchFamily="50" charset="-127"/>
              </a:defRPr>
            </a:lvl9pPr>
          </a:lstStyle>
          <a:p>
            <a:pPr algn="ctr" defTabSz="336947" eaLnBrk="1" fontAlgn="base" latinLnBrk="0" hangingPunct="1">
              <a:spcBef>
                <a:spcPct val="0"/>
              </a:spcBef>
              <a:spcAft>
                <a:spcPct val="0"/>
              </a:spcAft>
              <a:buClr>
                <a:srgbClr val="000000"/>
              </a:buClr>
              <a:buSzPct val="100000"/>
              <a:defRPr/>
            </a:pPr>
            <a:r>
              <a:rPr lang="en-US" altLang="ko-KR" sz="1500" b="1" kern="0" dirty="0">
                <a:solidFill>
                  <a:srgbClr val="FFFFFF"/>
                </a:solidFill>
                <a:effectLst>
                  <a:outerShdw blurRad="38100" dist="38100" dir="2700000" algn="tl">
                    <a:srgbClr val="000000">
                      <a:alpha val="43137"/>
                    </a:srgbClr>
                  </a:outerShdw>
                </a:effectLst>
                <a:latin typeface="Century Gothic" pitchFamily="34" charset="0"/>
                <a:ea typeface="MS Mincho" pitchFamily="49" charset="-128"/>
              </a:rPr>
              <a:t>WAMIS II</a:t>
            </a:r>
          </a:p>
        </p:txBody>
      </p:sp>
      <p:sp>
        <p:nvSpPr>
          <p:cNvPr id="26" name="Title 1"/>
          <p:cNvSpPr>
            <a:spLocks noGrp="1"/>
          </p:cNvSpPr>
          <p:nvPr>
            <p:ph type="title"/>
          </p:nvPr>
        </p:nvSpPr>
        <p:spPr>
          <a:xfrm>
            <a:off x="474675" y="245827"/>
            <a:ext cx="8513048" cy="1040293"/>
          </a:xfrm>
        </p:spPr>
        <p:txBody>
          <a:bodyPr>
            <a:normAutofit fontScale="90000"/>
          </a:bodyPr>
          <a:lstStyle/>
          <a:p>
            <a:r>
              <a:rPr lang="en-US" sz="3600" b="1" dirty="0" err="1">
                <a:solidFill>
                  <a:srgbClr val="002060"/>
                </a:solidFill>
                <a:latin typeface="Century Gothic" panose="020B0502020202020204" pitchFamily="34" charset="0"/>
              </a:rPr>
              <a:t>CAgM</a:t>
            </a:r>
            <a:r>
              <a:rPr lang="en-US" sz="3600" b="1" dirty="0">
                <a:solidFill>
                  <a:srgbClr val="002060"/>
                </a:solidFill>
                <a:latin typeface="Century Gothic" panose="020B0502020202020204" pitchFamily="34" charset="0"/>
              </a:rPr>
              <a:t>/GIAM</a:t>
            </a:r>
            <a:r>
              <a:rPr lang="en-US" sz="2100" b="1" dirty="0">
                <a:solidFill>
                  <a:srgbClr val="002060"/>
                </a:solidFill>
                <a:latin typeface="Century Gothic" panose="020B0502020202020204" pitchFamily="34" charset="0"/>
              </a:rPr>
              <a:t> with GFCS-</a:t>
            </a:r>
            <a:r>
              <a:rPr lang="en-US" sz="2100" b="1" dirty="0" err="1">
                <a:solidFill>
                  <a:srgbClr val="002060"/>
                </a:solidFill>
                <a:latin typeface="Century Gothic" panose="020B0502020202020204" pitchFamily="34" charset="0"/>
              </a:rPr>
              <a:t>AgFS</a:t>
            </a:r>
            <a:r>
              <a:rPr lang="en-US" sz="2100" b="1" dirty="0">
                <a:solidFill>
                  <a:srgbClr val="002060"/>
                </a:solidFill>
                <a:latin typeface="Century Gothic" panose="020B0502020202020204" pitchFamily="34" charset="0"/>
              </a:rPr>
              <a:t/>
            </a:r>
            <a:br>
              <a:rPr lang="en-US" sz="2100" b="1" dirty="0">
                <a:solidFill>
                  <a:srgbClr val="002060"/>
                </a:solidFill>
                <a:latin typeface="Century Gothic" panose="020B0502020202020204" pitchFamily="34" charset="0"/>
              </a:rPr>
            </a:br>
            <a:r>
              <a:rPr lang="en-US" altLang="ko-KR" sz="2400" b="1" i="1" dirty="0">
                <a:solidFill>
                  <a:srgbClr val="002060"/>
                </a:solidFill>
                <a:latin typeface="Century Gothic" panose="020B0502020202020204" pitchFamily="34" charset="0"/>
              </a:rPr>
              <a:t>Global Initiatives in </a:t>
            </a:r>
            <a:r>
              <a:rPr lang="en-US" altLang="ko-KR" sz="2400" b="1" i="1" dirty="0" err="1">
                <a:solidFill>
                  <a:srgbClr val="002060"/>
                </a:solidFill>
                <a:latin typeface="Century Gothic" panose="020B0502020202020204" pitchFamily="34" charset="0"/>
              </a:rPr>
              <a:t>AgroMeteorology</a:t>
            </a:r>
            <a:r>
              <a:rPr lang="en-US" sz="2100" b="1" dirty="0">
                <a:solidFill>
                  <a:srgbClr val="002060"/>
                </a:solidFill>
                <a:latin typeface="Century Gothic" panose="020B0502020202020204" pitchFamily="34" charset="0"/>
              </a:rPr>
              <a:t/>
            </a:r>
            <a:br>
              <a:rPr lang="en-US" sz="2100" b="1" dirty="0">
                <a:solidFill>
                  <a:srgbClr val="002060"/>
                </a:solidFill>
                <a:latin typeface="Century Gothic" panose="020B0502020202020204" pitchFamily="34" charset="0"/>
              </a:rPr>
            </a:br>
            <a:endParaRPr lang="en-GB" sz="2100" b="1"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786700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3140968"/>
            <a:ext cx="3542951" cy="2651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 name="직사각형 4"/>
          <p:cNvSpPr/>
          <p:nvPr/>
        </p:nvSpPr>
        <p:spPr>
          <a:xfrm>
            <a:off x="971600" y="1392189"/>
            <a:ext cx="7776864" cy="1354217"/>
          </a:xfrm>
          <a:prstGeom prst="rect">
            <a:avLst/>
          </a:prstGeom>
          <a:solidFill>
            <a:schemeClr val="accent3">
              <a:lumMod val="95000"/>
            </a:schemeClr>
          </a:solidFill>
          <a:ln>
            <a:solidFill>
              <a:schemeClr val="accent5">
                <a:lumMod val="40000"/>
                <a:lumOff val="60000"/>
              </a:schemeClr>
            </a:solidFill>
          </a:ln>
        </p:spPr>
        <p:txBody>
          <a:bodyPr wrap="square">
            <a:spAutoFit/>
          </a:bodyPr>
          <a:lstStyle/>
          <a:p>
            <a:pPr>
              <a:defRPr/>
            </a:pPr>
            <a:r>
              <a:rPr kumimoji="0" lang="en-US" altLang="ko-KR" b="1" dirty="0">
                <a:solidFill>
                  <a:srgbClr val="0070C0"/>
                </a:solidFill>
                <a:latin typeface="Century Gothic" pitchFamily="34" charset="0"/>
                <a:ea typeface="바탕" pitchFamily="18" charset="-127"/>
              </a:rPr>
              <a:t>GAMOS</a:t>
            </a:r>
            <a:r>
              <a:rPr kumimoji="0" lang="en-US" altLang="ko-KR" dirty="0">
                <a:solidFill>
                  <a:srgbClr val="0070C0"/>
                </a:solidFill>
                <a:latin typeface="Century Gothic" pitchFamily="34" charset="0"/>
                <a:ea typeface="바탕" pitchFamily="18" charset="-127"/>
              </a:rPr>
              <a:t>(Global </a:t>
            </a:r>
            <a:r>
              <a:rPr kumimoji="0" lang="en-US" altLang="ko-KR" dirty="0" err="1">
                <a:solidFill>
                  <a:srgbClr val="0070C0"/>
                </a:solidFill>
                <a:latin typeface="Century Gothic" pitchFamily="34" charset="0"/>
                <a:ea typeface="바탕" pitchFamily="18" charset="-127"/>
              </a:rPr>
              <a:t>AgroMeteorogical</a:t>
            </a:r>
            <a:r>
              <a:rPr kumimoji="0" lang="en-US" altLang="ko-KR" dirty="0">
                <a:solidFill>
                  <a:srgbClr val="0070C0"/>
                </a:solidFill>
                <a:latin typeface="Century Gothic" pitchFamily="34" charset="0"/>
                <a:ea typeface="바탕" pitchFamily="18" charset="-127"/>
              </a:rPr>
              <a:t>  Outlook System)</a:t>
            </a:r>
          </a:p>
          <a:p>
            <a:pPr>
              <a:defRPr/>
            </a:pPr>
            <a:r>
              <a:rPr kumimoji="0" lang="en-US" altLang="ko-KR" sz="1600" b="1" dirty="0">
                <a:latin typeface="Century Gothic" pitchFamily="34" charset="0"/>
                <a:ea typeface="바탕" pitchFamily="18" charset="-127"/>
              </a:rPr>
              <a:t>       </a:t>
            </a:r>
            <a:r>
              <a:rPr kumimoji="0" lang="en-US" altLang="ko-KR" sz="1600" b="1" dirty="0">
                <a:solidFill>
                  <a:schemeClr val="tx2"/>
                </a:solidFill>
                <a:latin typeface="Century Gothic" pitchFamily="34" charset="0"/>
                <a:ea typeface="바탕" pitchFamily="18" charset="-127"/>
              </a:rPr>
              <a:t>GDEWS</a:t>
            </a:r>
            <a:r>
              <a:rPr kumimoji="0" lang="en-US" altLang="ko-KR" sz="1600" dirty="0">
                <a:solidFill>
                  <a:schemeClr val="tx2"/>
                </a:solidFill>
                <a:latin typeface="Century Gothic" pitchFamily="34" charset="0"/>
                <a:ea typeface="바탕" pitchFamily="18" charset="-127"/>
              </a:rPr>
              <a:t>(Global Drought Early Warning System)</a:t>
            </a:r>
            <a:br>
              <a:rPr kumimoji="0" lang="en-US" altLang="ko-KR" sz="1600" dirty="0">
                <a:solidFill>
                  <a:schemeClr val="tx2"/>
                </a:solidFill>
                <a:latin typeface="Century Gothic" pitchFamily="34" charset="0"/>
                <a:ea typeface="바탕" pitchFamily="18" charset="-127"/>
              </a:rPr>
            </a:br>
            <a:r>
              <a:rPr kumimoji="0" lang="en-US" altLang="ko-KR" sz="1600" dirty="0">
                <a:solidFill>
                  <a:schemeClr val="tx2"/>
                </a:solidFill>
                <a:latin typeface="Century Gothic" pitchFamily="34" charset="0"/>
                <a:ea typeface="바탕" pitchFamily="18" charset="-127"/>
              </a:rPr>
              <a:t>	</a:t>
            </a:r>
            <a:r>
              <a:rPr kumimoji="0" lang="en-US" altLang="ko-KR" sz="1600" b="1" dirty="0">
                <a:solidFill>
                  <a:schemeClr val="tx2"/>
                </a:solidFill>
                <a:latin typeface="Century Gothic" pitchFamily="34" charset="0"/>
                <a:ea typeface="바탕" pitchFamily="18" charset="-127"/>
              </a:rPr>
              <a:t>GLUMS</a:t>
            </a:r>
            <a:r>
              <a:rPr kumimoji="0" lang="en-US" altLang="ko-KR" sz="1600" dirty="0">
                <a:solidFill>
                  <a:schemeClr val="tx2"/>
                </a:solidFill>
                <a:latin typeface="Century Gothic" pitchFamily="34" charset="0"/>
                <a:ea typeface="바탕" pitchFamily="18" charset="-127"/>
              </a:rPr>
              <a:t>(Global Land Use Monitoring System)</a:t>
            </a:r>
          </a:p>
          <a:p>
            <a:pPr>
              <a:defRPr/>
            </a:pPr>
            <a:r>
              <a:rPr kumimoji="0" lang="en-US" altLang="ko-KR" sz="1600" b="1" dirty="0">
                <a:solidFill>
                  <a:schemeClr val="tx2"/>
                </a:solidFill>
                <a:latin typeface="Century Gothic" pitchFamily="34" charset="0"/>
                <a:ea typeface="바탕" pitchFamily="18" charset="-127"/>
              </a:rPr>
              <a:t>	      GWHAS </a:t>
            </a:r>
            <a:r>
              <a:rPr kumimoji="0" lang="en-US" altLang="ko-KR" sz="1600" dirty="0">
                <a:solidFill>
                  <a:schemeClr val="tx2"/>
                </a:solidFill>
                <a:latin typeface="Century Gothic" pitchFamily="34" charset="0"/>
                <a:ea typeface="바탕" pitchFamily="18" charset="-127"/>
              </a:rPr>
              <a:t>(Global Weather Hazard Assessment System )</a:t>
            </a:r>
          </a:p>
          <a:p>
            <a:pPr>
              <a:defRPr/>
            </a:pPr>
            <a:r>
              <a:rPr kumimoji="0" lang="en-US" altLang="ko-KR" sz="1600" b="1" dirty="0">
                <a:latin typeface="Century Gothic" pitchFamily="34" charset="0"/>
                <a:ea typeface="바탕" pitchFamily="18" charset="-127"/>
              </a:rPr>
              <a:t>                            </a:t>
            </a:r>
            <a:r>
              <a:rPr kumimoji="0" lang="en-US" altLang="ko-KR" sz="1600" b="1" dirty="0" smtClean="0">
                <a:solidFill>
                  <a:srgbClr val="0070C0"/>
                </a:solidFill>
                <a:latin typeface="Century Gothic" pitchFamily="34" charset="0"/>
                <a:ea typeface="바탕" pitchFamily="18" charset="-127"/>
              </a:rPr>
              <a:t>GAPON(</a:t>
            </a:r>
            <a:r>
              <a:rPr kumimoji="0" lang="en-US" altLang="ko-KR" sz="1600" dirty="0" smtClean="0">
                <a:solidFill>
                  <a:srgbClr val="0070C0"/>
                </a:solidFill>
                <a:latin typeface="Century Gothic" pitchFamily="34" charset="0"/>
                <a:ea typeface="바탕" pitchFamily="18" charset="-127"/>
              </a:rPr>
              <a:t>Global Alliance for </a:t>
            </a:r>
            <a:r>
              <a:rPr kumimoji="0" lang="en-US" altLang="ko-KR" sz="1600" dirty="0">
                <a:solidFill>
                  <a:srgbClr val="0070C0"/>
                </a:solidFill>
                <a:latin typeface="Century Gothic" pitchFamily="34" charset="0"/>
                <a:ea typeface="바탕" pitchFamily="18" charset="-127"/>
              </a:rPr>
              <a:t>Phenology Observation Network)</a:t>
            </a:r>
            <a:endParaRPr kumimoji="0" lang="ko-KR" altLang="en-US" sz="1600" b="1" dirty="0">
              <a:solidFill>
                <a:srgbClr val="0070C0"/>
              </a:solidFill>
              <a:latin typeface="Century Gothic" pitchFamily="34" charset="0"/>
              <a:ea typeface="바탕" pitchFamily="18" charset="-127"/>
            </a:endParaRPr>
          </a:p>
        </p:txBody>
      </p:sp>
      <p:graphicFrame>
        <p:nvGraphicFramePr>
          <p:cNvPr id="6" name="다이어그램 5"/>
          <p:cNvGraphicFramePr/>
          <p:nvPr>
            <p:extLst>
              <p:ext uri="{D42A27DB-BD31-4B8C-83A1-F6EECF244321}">
                <p14:modId xmlns:p14="http://schemas.microsoft.com/office/powerpoint/2010/main" val="576912198"/>
              </p:ext>
            </p:extLst>
          </p:nvPr>
        </p:nvGraphicFramePr>
        <p:xfrm>
          <a:off x="107505" y="2852936"/>
          <a:ext cx="5616624" cy="3450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직사각형 2"/>
          <p:cNvSpPr/>
          <p:nvPr/>
        </p:nvSpPr>
        <p:spPr>
          <a:xfrm>
            <a:off x="1403648" y="455965"/>
            <a:ext cx="6187912" cy="535531"/>
          </a:xfrm>
          <a:prstGeom prst="rect">
            <a:avLst/>
          </a:prstGeom>
        </p:spPr>
        <p:txBody>
          <a:bodyPr wrap="none">
            <a:spAutoFit/>
          </a:bodyPr>
          <a:lstStyle/>
          <a:p>
            <a:pPr lvl="0" algn="ctr" defTabSz="889000">
              <a:lnSpc>
                <a:spcPct val="90000"/>
              </a:lnSpc>
              <a:spcBef>
                <a:spcPct val="0"/>
              </a:spcBef>
              <a:spcAft>
                <a:spcPct val="35000"/>
              </a:spcAft>
            </a:pPr>
            <a:r>
              <a:rPr lang="en-US" altLang="ko-KR" sz="3200" b="1" dirty="0">
                <a:solidFill>
                  <a:srgbClr val="002060"/>
                </a:solidFill>
                <a:latin typeface="Century Gothic" panose="020B0502020202020204" pitchFamily="34" charset="0"/>
                <a:ea typeface="Arial Unicode MS" pitchFamily="50" charset="-127"/>
                <a:cs typeface="Arial Unicode MS" pitchFamily="50" charset="-127"/>
              </a:rPr>
              <a:t>Global </a:t>
            </a:r>
            <a:r>
              <a:rPr lang="en-US" altLang="ko-KR" sz="3200" b="1" dirty="0" err="1">
                <a:solidFill>
                  <a:srgbClr val="002060"/>
                </a:solidFill>
                <a:latin typeface="Century Gothic" panose="020B0502020202020204" pitchFamily="34" charset="0"/>
                <a:ea typeface="Arial Unicode MS" pitchFamily="50" charset="-127"/>
                <a:cs typeface="Arial Unicode MS" pitchFamily="50" charset="-127"/>
              </a:rPr>
              <a:t>AgMet</a:t>
            </a:r>
            <a:r>
              <a:rPr lang="en-US" altLang="ko-KR" sz="3200" b="1" dirty="0">
                <a:solidFill>
                  <a:srgbClr val="002060"/>
                </a:solidFill>
                <a:latin typeface="Century Gothic" panose="020B0502020202020204" pitchFamily="34" charset="0"/>
                <a:ea typeface="Arial Unicode MS" pitchFamily="50" charset="-127"/>
                <a:cs typeface="Arial Unicode MS" pitchFamily="50" charset="-127"/>
              </a:rPr>
              <a:t> Outlook System</a:t>
            </a:r>
            <a:endParaRPr lang="ko-KR" altLang="en-US" sz="3200" b="1" dirty="0">
              <a:solidFill>
                <a:srgbClr val="002060"/>
              </a:solidFill>
              <a:latin typeface="Century Gothic" panose="020B0502020202020204" pitchFamily="34" charset="0"/>
              <a:ea typeface="Arial Unicode MS" pitchFamily="50" charset="-127"/>
              <a:cs typeface="Arial Unicode MS" pitchFamily="50" charset="-127"/>
            </a:endParaRPr>
          </a:p>
        </p:txBody>
      </p:sp>
    </p:spTree>
    <p:extLst>
      <p:ext uri="{BB962C8B-B14F-4D97-AF65-F5344CB8AC3E}">
        <p14:creationId xmlns:p14="http://schemas.microsoft.com/office/powerpoint/2010/main" val="30974939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5228" y="311000"/>
            <a:ext cx="8352064" cy="1009577"/>
          </a:xfrm>
        </p:spPr>
        <p:txBody>
          <a:bodyPr>
            <a:noAutofit/>
          </a:bodyPr>
          <a:lstStyle/>
          <a:p>
            <a:pPr algn="l"/>
            <a:r>
              <a:rPr lang="en-US" sz="2100" b="1" dirty="0">
                <a:solidFill>
                  <a:srgbClr val="151AF3"/>
                </a:solidFill>
                <a:latin typeface="Century Gothic" panose="020B0502020202020204" pitchFamily="34" charset="0"/>
              </a:rPr>
              <a:t>GFCS-OBS/RMP) </a:t>
            </a:r>
            <a:br>
              <a:rPr lang="en-US" sz="2100" b="1" dirty="0">
                <a:solidFill>
                  <a:srgbClr val="151AF3"/>
                </a:solidFill>
                <a:latin typeface="Century Gothic" panose="020B0502020202020204" pitchFamily="34" charset="0"/>
              </a:rPr>
            </a:br>
            <a:r>
              <a:rPr lang="en-US" sz="3200" b="1" dirty="0" err="1">
                <a:latin typeface="Century Gothic" panose="020B0502020202020204" pitchFamily="34" charset="0"/>
              </a:rPr>
              <a:t>CAgM</a:t>
            </a:r>
            <a:r>
              <a:rPr lang="en-US" sz="3200" b="1" dirty="0">
                <a:latin typeface="Century Gothic" panose="020B0502020202020204" pitchFamily="34" charset="0"/>
              </a:rPr>
              <a:t>-GEOGLAM</a:t>
            </a:r>
            <a:r>
              <a:rPr lang="en-US" sz="2100" b="1" dirty="0">
                <a:latin typeface="Century Gothic" panose="020B0502020202020204" pitchFamily="34" charset="0"/>
              </a:rPr>
              <a:t> : </a:t>
            </a:r>
            <a:r>
              <a:rPr lang="en-US" sz="1800" b="1" i="1" dirty="0">
                <a:solidFill>
                  <a:srgbClr val="0070C0"/>
                </a:solidFill>
              </a:rPr>
              <a:t>World </a:t>
            </a:r>
            <a:r>
              <a:rPr lang="en-US" sz="1800" b="1" i="1" dirty="0" err="1">
                <a:solidFill>
                  <a:srgbClr val="0070C0"/>
                </a:solidFill>
              </a:rPr>
              <a:t>AgroMet</a:t>
            </a:r>
            <a:r>
              <a:rPr lang="en-US" sz="1800" b="1" i="1" dirty="0">
                <a:solidFill>
                  <a:srgbClr val="0070C0"/>
                </a:solidFill>
              </a:rPr>
              <a:t> Early-Warning &amp; Outlook System</a:t>
            </a:r>
            <a:endParaRPr lang="en-GB" sz="2100" b="1" dirty="0">
              <a:latin typeface="Century Gothic" panose="020B0502020202020204" pitchFamily="34" charset="0"/>
            </a:endParaRPr>
          </a:p>
        </p:txBody>
      </p:sp>
      <p:graphicFrame>
        <p:nvGraphicFramePr>
          <p:cNvPr id="4" name="Diagram 3"/>
          <p:cNvGraphicFramePr/>
          <p:nvPr>
            <p:extLst/>
          </p:nvPr>
        </p:nvGraphicFramePr>
        <p:xfrm>
          <a:off x="658318" y="2375004"/>
          <a:ext cx="3996128" cy="2751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nvPr>
        </p:nvGraphicFramePr>
        <p:xfrm>
          <a:off x="2462134" y="2824709"/>
          <a:ext cx="2574561" cy="214161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 5"/>
          <p:cNvGraphicFramePr/>
          <p:nvPr>
            <p:extLst/>
          </p:nvPr>
        </p:nvGraphicFramePr>
        <p:xfrm>
          <a:off x="4654446" y="2824709"/>
          <a:ext cx="3927079" cy="322321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Diagram 6"/>
          <p:cNvGraphicFramePr/>
          <p:nvPr>
            <p:extLst/>
          </p:nvPr>
        </p:nvGraphicFramePr>
        <p:xfrm>
          <a:off x="3217016" y="4511698"/>
          <a:ext cx="3091097" cy="139103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8" name="Diagram 7"/>
          <p:cNvGraphicFramePr/>
          <p:nvPr>
            <p:extLst/>
          </p:nvPr>
        </p:nvGraphicFramePr>
        <p:xfrm>
          <a:off x="2120568" y="2085044"/>
          <a:ext cx="1439350" cy="75980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9" name="Rectangle 8"/>
          <p:cNvSpPr/>
          <p:nvPr/>
        </p:nvSpPr>
        <p:spPr>
          <a:xfrm>
            <a:off x="3694824" y="1911050"/>
            <a:ext cx="1919243" cy="623248"/>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ctr" defTabSz="685800" latinLnBrk="0">
              <a:defRPr/>
            </a:pPr>
            <a:r>
              <a:rPr lang="en-US" sz="2100" b="1" i="1" dirty="0">
                <a:solidFill>
                  <a:srgbClr val="ED7D31">
                    <a:lumMod val="50000"/>
                  </a:srgbClr>
                </a:solidFill>
                <a:latin typeface="Calibri" panose="020F0502020204030204"/>
              </a:rPr>
              <a:t>S2S</a:t>
            </a:r>
          </a:p>
          <a:p>
            <a:pPr defTabSz="685800" latinLnBrk="0">
              <a:defRPr/>
            </a:pPr>
            <a:r>
              <a:rPr lang="en-US" sz="1350" b="1" i="1" dirty="0">
                <a:solidFill>
                  <a:srgbClr val="00B050"/>
                </a:solidFill>
                <a:latin typeface="Calibri" panose="020F0502020204030204"/>
              </a:rPr>
              <a:t>WWRP/THORPEX-WCRP</a:t>
            </a:r>
          </a:p>
        </p:txBody>
      </p:sp>
      <p:pic>
        <p:nvPicPr>
          <p:cNvPr id="10" name="Picture 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120567" y="5183637"/>
            <a:ext cx="1488189" cy="411481"/>
          </a:xfrm>
          <a:prstGeom prst="rect">
            <a:avLst/>
          </a:prstGeom>
        </p:spPr>
      </p:pic>
      <p:pic>
        <p:nvPicPr>
          <p:cNvPr id="11"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504398">
            <a:off x="7271475" y="3767586"/>
            <a:ext cx="1811297" cy="536023"/>
          </a:xfrm>
          <a:prstGeom prst="rect">
            <a:avLst/>
          </a:prstGeom>
          <a:ln>
            <a:headEnd/>
            <a:tailEnd/>
          </a:ln>
          <a:extLst/>
        </p:spPr>
        <p:style>
          <a:lnRef idx="3">
            <a:schemeClr val="lt1"/>
          </a:lnRef>
          <a:fillRef idx="1">
            <a:schemeClr val="accent4"/>
          </a:fillRef>
          <a:effectRef idx="1">
            <a:schemeClr val="accent4"/>
          </a:effectRef>
          <a:fontRef idx="minor">
            <a:schemeClr val="lt1"/>
          </a:fontRef>
        </p:style>
      </p:pic>
      <p:pic>
        <p:nvPicPr>
          <p:cNvPr id="12" name="Picture 1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223769" y="4663931"/>
            <a:ext cx="1678452" cy="604786"/>
          </a:xfrm>
          <a:prstGeom prst="rect">
            <a:avLst/>
          </a:prstGeom>
        </p:spPr>
      </p:pic>
      <p:pic>
        <p:nvPicPr>
          <p:cNvPr id="13" name="Picture 1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616015" y="1943358"/>
            <a:ext cx="541183" cy="54118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aphicFrame>
        <p:nvGraphicFramePr>
          <p:cNvPr id="14" name="다이어그램 5"/>
          <p:cNvGraphicFramePr/>
          <p:nvPr>
            <p:extLst/>
          </p:nvPr>
        </p:nvGraphicFramePr>
        <p:xfrm>
          <a:off x="7441957" y="1937361"/>
          <a:ext cx="1404917" cy="1247112"/>
        </p:xfrm>
        <a:graphic>
          <a:graphicData uri="http://schemas.openxmlformats.org/drawingml/2006/diagram">
            <dgm:relIds xmlns:dgm="http://schemas.openxmlformats.org/drawingml/2006/diagram" xmlns:r="http://schemas.openxmlformats.org/officeDocument/2006/relationships" r:dm="rId31" r:lo="rId32" r:qs="rId33" r:cs="rId34"/>
          </a:graphicData>
        </a:graphic>
      </p:graphicFrame>
    </p:spTree>
    <p:extLst>
      <p:ext uri="{BB962C8B-B14F-4D97-AF65-F5344CB8AC3E}">
        <p14:creationId xmlns:p14="http://schemas.microsoft.com/office/powerpoint/2010/main" val="84561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gfcs_ppt_2013_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Rectangle 2"/>
          <p:cNvSpPr txBox="1">
            <a:spLocks noChangeArrowheads="1"/>
          </p:cNvSpPr>
          <p:nvPr/>
        </p:nvSpPr>
        <p:spPr>
          <a:xfrm>
            <a:off x="313444" y="55631"/>
            <a:ext cx="8610798" cy="410033"/>
          </a:xfrm>
          <a:prstGeom prst="rect">
            <a:avLst/>
          </a:prstGeom>
        </p:spPr>
        <p:txBody>
          <a:bodyPr>
            <a:noAutofit/>
          </a:bodyPr>
          <a:lst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ea typeface="ＭＳ Ｐゴシック" pitchFamily="34" charset="-128"/>
              </a:defRPr>
            </a:lvl9pPr>
          </a:lstStyle>
          <a:p>
            <a:pPr algn="r">
              <a:defRPr/>
            </a:pPr>
            <a:r>
              <a:rPr kumimoji="0" lang="fr-CH" altLang="ko-KR" sz="2000" b="1" kern="0" dirty="0">
                <a:solidFill>
                  <a:srgbClr val="FF0000"/>
                </a:solidFill>
                <a:effectLst>
                  <a:outerShdw blurRad="38100" dist="38100" dir="2700000" algn="tl">
                    <a:srgbClr val="000000">
                      <a:alpha val="43137"/>
                    </a:srgbClr>
                  </a:outerShdw>
                </a:effectLst>
                <a:latin typeface="Century Gothic" pitchFamily="34" charset="0"/>
              </a:rPr>
              <a:t>GFCS Core Climate </a:t>
            </a:r>
            <a:r>
              <a:rPr kumimoji="0" lang="fr-CH" altLang="ko-KR" sz="2000" b="1" kern="0" dirty="0" smtClean="0">
                <a:solidFill>
                  <a:srgbClr val="FF0000"/>
                </a:solidFill>
                <a:effectLst>
                  <a:outerShdw blurRad="38100" dist="38100" dir="2700000" algn="tl">
                    <a:srgbClr val="000000">
                      <a:alpha val="43137"/>
                    </a:srgbClr>
                  </a:outerShdw>
                </a:effectLst>
                <a:latin typeface="Century Gothic" pitchFamily="34" charset="0"/>
              </a:rPr>
              <a:t>Service</a:t>
            </a:r>
            <a:endParaRPr kumimoji="0" lang="fr-CH" altLang="ko-KR" sz="2800" b="1" kern="0" dirty="0" smtClean="0">
              <a:solidFill>
                <a:srgbClr val="002060"/>
              </a:solidFill>
              <a:effectLst>
                <a:outerShdw blurRad="38100" dist="38100" dir="2700000" algn="tl">
                  <a:srgbClr val="000000">
                    <a:alpha val="43137"/>
                  </a:srgbClr>
                </a:outerShdw>
              </a:effectLst>
              <a:latin typeface="Century Gothic" pitchFamily="34" charset="0"/>
            </a:endParaRPr>
          </a:p>
          <a:p>
            <a:pPr algn="r">
              <a:defRPr/>
            </a:pPr>
            <a:r>
              <a:rPr kumimoji="0" lang="fr-CH" altLang="ko-KR" sz="2800" b="1" kern="0" dirty="0" smtClean="0">
                <a:solidFill>
                  <a:srgbClr val="FF0000"/>
                </a:solidFill>
                <a:effectLst>
                  <a:outerShdw blurRad="38100" dist="38100" dir="2700000" algn="tl">
                    <a:srgbClr val="000000">
                      <a:alpha val="43137"/>
                    </a:srgbClr>
                  </a:outerShdw>
                </a:effectLst>
                <a:latin typeface="Century Gothic" pitchFamily="34" charset="0"/>
              </a:rPr>
              <a:t>S2S</a:t>
            </a:r>
            <a:r>
              <a:rPr kumimoji="0" lang="fr-CH" altLang="ko-KR" sz="2800" b="1" kern="0" dirty="0" smtClean="0">
                <a:solidFill>
                  <a:srgbClr val="002060"/>
                </a:solidFill>
                <a:effectLst>
                  <a:outerShdw blurRad="38100" dist="38100" dir="2700000" algn="tl">
                    <a:srgbClr val="000000">
                      <a:alpha val="43137"/>
                    </a:srgbClr>
                  </a:outerShdw>
                </a:effectLst>
                <a:latin typeface="Century Gothic" pitchFamily="34" charset="0"/>
              </a:rPr>
              <a:t> : Sub-seasonal to Seasonal Prediction Project</a:t>
            </a: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6381" y="1191556"/>
            <a:ext cx="6241963" cy="468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圆角矩形 1"/>
          <p:cNvSpPr/>
          <p:nvPr/>
        </p:nvSpPr>
        <p:spPr bwMode="auto">
          <a:xfrm>
            <a:off x="2361430" y="3534414"/>
            <a:ext cx="4874866" cy="830690"/>
          </a:xfrm>
          <a:prstGeom prst="roundRect">
            <a:avLst/>
          </a:prstGeom>
          <a:solidFill>
            <a:srgbClr val="FFFF00"/>
          </a:solidFill>
          <a:ln w="57150" cap="flat" cmpd="sng" algn="ctr">
            <a:no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449263" eaLnBrk="0" hangingPunct="0">
              <a:buClr>
                <a:srgbClr val="000000"/>
              </a:buClr>
              <a:buSzPct val="100000"/>
              <a:buFont typeface="Times New Roman" pitchFamily="18" charset="0"/>
              <a:buNone/>
            </a:pPr>
            <a:r>
              <a:rPr kumimoji="0" lang="en-US" altLang="zh-CN" sz="2400" b="1" dirty="0" smtClean="0">
                <a:solidFill>
                  <a:srgbClr val="7030A0"/>
                </a:solidFill>
                <a:latin typeface="Century Gothic" pitchFamily="34" charset="0"/>
                <a:ea typeface="ＭＳ Ｐゴシック" pitchFamily="34" charset="-128"/>
                <a:cs typeface="Arial"/>
              </a:rPr>
              <a:t>Bridging the gaps </a:t>
            </a:r>
          </a:p>
          <a:p>
            <a:pPr algn="ctr" defTabSz="449263" eaLnBrk="0" hangingPunct="0">
              <a:buClr>
                <a:srgbClr val="000000"/>
              </a:buClr>
              <a:buSzPct val="100000"/>
              <a:buFont typeface="Times New Roman" pitchFamily="18" charset="0"/>
              <a:buNone/>
            </a:pPr>
            <a:r>
              <a:rPr kumimoji="0" lang="en-US" altLang="zh-CN" sz="2400" b="1" dirty="0" smtClean="0">
                <a:solidFill>
                  <a:srgbClr val="7030A0"/>
                </a:solidFill>
                <a:latin typeface="Century Gothic" pitchFamily="34" charset="0"/>
                <a:ea typeface="ＭＳ Ｐゴシック" pitchFamily="34" charset="-128"/>
                <a:cs typeface="Arial"/>
              </a:rPr>
              <a:t>between </a:t>
            </a:r>
            <a:r>
              <a:rPr kumimoji="0" lang="en-US" altLang="zh-CN" sz="2400" b="1" dirty="0" smtClean="0">
                <a:solidFill>
                  <a:srgbClr val="FF0000"/>
                </a:solidFill>
                <a:latin typeface="Century Gothic" pitchFamily="34" charset="0"/>
                <a:ea typeface="ＭＳ Ｐゴシック" pitchFamily="34" charset="-128"/>
                <a:cs typeface="Arial"/>
              </a:rPr>
              <a:t>Weather</a:t>
            </a:r>
            <a:r>
              <a:rPr kumimoji="0" lang="en-US" altLang="zh-CN" sz="2400" b="1" dirty="0" smtClean="0">
                <a:solidFill>
                  <a:srgbClr val="7030A0"/>
                </a:solidFill>
                <a:latin typeface="Century Gothic" pitchFamily="34" charset="0"/>
                <a:ea typeface="ＭＳ Ｐゴシック" pitchFamily="34" charset="-128"/>
                <a:cs typeface="Arial"/>
              </a:rPr>
              <a:t> and </a:t>
            </a:r>
            <a:r>
              <a:rPr kumimoji="0" lang="en-US" altLang="zh-CN" sz="2400" b="1" dirty="0" smtClean="0">
                <a:solidFill>
                  <a:srgbClr val="FF0000"/>
                </a:solidFill>
                <a:latin typeface="Century Gothic" pitchFamily="34" charset="0"/>
                <a:ea typeface="ＭＳ Ｐゴシック" pitchFamily="34" charset="-128"/>
                <a:cs typeface="Arial"/>
              </a:rPr>
              <a:t>Climate</a:t>
            </a:r>
            <a:endParaRPr kumimoji="0" lang="zh-CN" altLang="en-US" sz="2400" b="1" dirty="0" smtClean="0">
              <a:solidFill>
                <a:srgbClr val="FF0000"/>
              </a:solidFill>
              <a:latin typeface="Century Gothic" pitchFamily="34" charset="0"/>
              <a:ea typeface="ＭＳ Ｐゴシック" pitchFamily="34" charset="-128"/>
              <a:cs typeface="Arial"/>
            </a:endParaRPr>
          </a:p>
        </p:txBody>
      </p:sp>
      <p:sp>
        <p:nvSpPr>
          <p:cNvPr id="6" name="Rectangle 4"/>
          <p:cNvSpPr>
            <a:spLocks noChangeArrowheads="1"/>
          </p:cNvSpPr>
          <p:nvPr/>
        </p:nvSpPr>
        <p:spPr bwMode="auto">
          <a:xfrm>
            <a:off x="76200" y="6457950"/>
            <a:ext cx="3581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p>
            <a:pPr defTabSz="449263" fontAlgn="base" latinLnBrk="0">
              <a:spcBef>
                <a:spcPts val="35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ko-KR" sz="1400" dirty="0">
                <a:solidFill>
                  <a:schemeClr val="accent1">
                    <a:lumMod val="50000"/>
                  </a:schemeClr>
                </a:solidFill>
                <a:latin typeface="Arial" pitchFamily="34" charset="0"/>
              </a:rPr>
              <a:t>WMO </a:t>
            </a:r>
            <a:r>
              <a:rPr lang="en-US" altLang="ko-KR" sz="1400" dirty="0" err="1">
                <a:solidFill>
                  <a:schemeClr val="accent1">
                    <a:lumMod val="50000"/>
                  </a:schemeClr>
                </a:solidFill>
                <a:latin typeface="Arial" pitchFamily="34" charset="0"/>
              </a:rPr>
              <a:t>CAgM</a:t>
            </a:r>
            <a:endParaRPr lang="en-US" altLang="ko-KR" sz="1400" dirty="0">
              <a:solidFill>
                <a:schemeClr val="accent1">
                  <a:lumMod val="50000"/>
                </a:schemeClr>
              </a:solidFill>
              <a:latin typeface="Arial" pitchFamily="34" charset="0"/>
            </a:endParaRPr>
          </a:p>
        </p:txBody>
      </p:sp>
    </p:spTree>
    <p:extLst>
      <p:ext uri="{BB962C8B-B14F-4D97-AF65-F5344CB8AC3E}">
        <p14:creationId xmlns:p14="http://schemas.microsoft.com/office/powerpoint/2010/main" val="978851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1" i="0" u="none" strike="noStrike" cap="none" normalizeH="0" baseline="0" smtClean="0">
            <a:ln>
              <a:noFill/>
            </a:ln>
            <a:solidFill>
              <a:schemeClr val="bg1"/>
            </a:solidFill>
            <a:effectLst/>
            <a:latin typeface="Times New Roman" pitchFamily="18" charset="0"/>
            <a:ea typeface="ＭＳ Ｐゴシック"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1" i="0" u="none" strike="noStrike" cap="none" normalizeH="0" baseline="0" smtClean="0">
            <a:ln>
              <a:noFill/>
            </a:ln>
            <a:solidFill>
              <a:schemeClr val="bg1"/>
            </a:solidFill>
            <a:effectLst/>
            <a:latin typeface="Times New Roman" pitchFamily="18"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프로젝트 상태 보고서">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Arial"/>
      </a:majorFont>
      <a:minorFont>
        <a:latin typeface="Time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4522</TotalTime>
  <Words>1940</Words>
  <Application>Microsoft Office PowerPoint</Application>
  <PresentationFormat>화면 슬라이드 쇼(4:3)</PresentationFormat>
  <Paragraphs>506</Paragraphs>
  <Slides>32</Slides>
  <Notes>3</Notes>
  <HiddenSlides>0</HiddenSlides>
  <MMClips>0</MMClips>
  <ScaleCrop>false</ScaleCrop>
  <HeadingPairs>
    <vt:vector size="8" baseType="variant">
      <vt:variant>
        <vt:lpstr>사용한 글꼴</vt:lpstr>
      </vt:variant>
      <vt:variant>
        <vt:i4>26</vt:i4>
      </vt:variant>
      <vt:variant>
        <vt:lpstr>테마</vt:lpstr>
      </vt:variant>
      <vt:variant>
        <vt:i4>6</vt:i4>
      </vt:variant>
      <vt:variant>
        <vt:lpstr>포함된 OLE 서버</vt:lpstr>
      </vt:variant>
      <vt:variant>
        <vt:i4>2</vt:i4>
      </vt:variant>
      <vt:variant>
        <vt:lpstr>슬라이드 제목</vt:lpstr>
      </vt:variant>
      <vt:variant>
        <vt:i4>32</vt:i4>
      </vt:variant>
    </vt:vector>
  </HeadingPairs>
  <TitlesOfParts>
    <vt:vector size="66" baseType="lpstr">
      <vt:lpstr>Arial Unicode MS</vt:lpstr>
      <vt:lpstr>等线</vt:lpstr>
      <vt:lpstr>HY견명조</vt:lpstr>
      <vt:lpstr>HY울릉도M</vt:lpstr>
      <vt:lpstr>MS Mincho</vt:lpstr>
      <vt:lpstr>ＭＳ Ｐゴシック</vt:lpstr>
      <vt:lpstr>MS PMincho</vt:lpstr>
      <vt:lpstr>宋体</vt:lpstr>
      <vt:lpstr>굴림</vt:lpstr>
      <vt:lpstr>돋움</vt:lpstr>
      <vt:lpstr>맑은 고딕</vt:lpstr>
      <vt:lpstr>바탕</vt:lpstr>
      <vt:lpstr>휴먼모음T</vt:lpstr>
      <vt:lpstr>Arial</vt:lpstr>
      <vt:lpstr>Arial Black</vt:lpstr>
      <vt:lpstr>Arial Narrow</vt:lpstr>
      <vt:lpstr>Calibri</vt:lpstr>
      <vt:lpstr>Calibri Light</vt:lpstr>
      <vt:lpstr>Century Gothic</vt:lpstr>
      <vt:lpstr>Courier New</vt:lpstr>
      <vt:lpstr>Georgia</vt:lpstr>
      <vt:lpstr>Lucida Sans Unicode</vt:lpstr>
      <vt:lpstr>Tahoma</vt:lpstr>
      <vt:lpstr>Times</vt:lpstr>
      <vt:lpstr>Times New Roman</vt:lpstr>
      <vt:lpstr>Wingdings</vt:lpstr>
      <vt:lpstr>Office 테마</vt:lpstr>
      <vt:lpstr>Default Design</vt:lpstr>
      <vt:lpstr>프로젝트 상태 보고서</vt:lpstr>
      <vt:lpstr>2_Office Theme</vt:lpstr>
      <vt:lpstr>Blank Presentation</vt:lpstr>
      <vt:lpstr>1_Office Theme</vt:lpstr>
      <vt:lpstr>Bitmap Image</vt:lpstr>
      <vt:lpstr>Document</vt:lpstr>
      <vt:lpstr>PowerPoint 프레젠테이션</vt:lpstr>
      <vt:lpstr>Backgrounds of GAMEOS from CAgM</vt:lpstr>
      <vt:lpstr>Functions of GAMEOS(1)</vt:lpstr>
      <vt:lpstr>PowerPoint 프레젠테이션</vt:lpstr>
      <vt:lpstr>PowerPoint 프레젠테이션</vt:lpstr>
      <vt:lpstr>CAgM/GIAM with GFCS-AgFS Global Initiatives in AgroMeteorology </vt:lpstr>
      <vt:lpstr>PowerPoint 프레젠테이션</vt:lpstr>
      <vt:lpstr>GFCS-OBS/RMP)  CAgM-GEOGLAM : World AgroMet Early-Warning &amp; Outlook System</vt:lpstr>
      <vt:lpstr>PowerPoint 프레젠테이션</vt:lpstr>
      <vt:lpstr>PowerPoint 프레젠테이션</vt:lpstr>
      <vt:lpstr>PowerPoint 프레젠테이션</vt:lpstr>
      <vt:lpstr>PowerPoint 프레젠테이션</vt:lpstr>
      <vt:lpstr>PowerPoint 프레젠테이션</vt:lpstr>
      <vt:lpstr>PowerPoint 프레젠테이션</vt:lpstr>
      <vt:lpstr>GFCS-CD/UIP/RMP)  GIAM Governance for CD with GRIAM</vt:lpstr>
      <vt:lpstr>Matrix of R-based framework   from CAgM perspectives</vt:lpstr>
      <vt:lpstr>WMO Structural Schematics  with partnerships from CAgM Perspective</vt:lpstr>
      <vt:lpstr>End-User       +      Service Provider =User  + Servicer = U Servicer  (You are Servicer !) USER=SERVICER AgMet = User + Servicer </vt:lpstr>
      <vt:lpstr>Work Plan for WAMIS II (1)</vt:lpstr>
      <vt:lpstr>Work Plan WAMIS II (2)</vt:lpstr>
      <vt:lpstr>PowerPoint 프레젠테이션</vt:lpstr>
      <vt:lpstr>Suggestions from CAgM to PTC2016</vt:lpstr>
      <vt:lpstr>Emerging Needs &amp; Requirements</vt:lpstr>
      <vt:lpstr>Implementation of Requirements</vt:lpstr>
      <vt:lpstr>ICT Resource Sharing Platform</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Parallel</dc:creator>
  <cp:lastModifiedBy>Byong-Lyol LEE</cp:lastModifiedBy>
  <cp:revision>150</cp:revision>
  <dcterms:created xsi:type="dcterms:W3CDTF">2012-10-25T10:23:12Z</dcterms:created>
  <dcterms:modified xsi:type="dcterms:W3CDTF">2016-02-10T08:36:34Z</dcterms:modified>
</cp:coreProperties>
</file>