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  <p:sldMasterId id="2147484232" r:id="rId3"/>
  </p:sldMasterIdLst>
  <p:notesMasterIdLst>
    <p:notesMasterId r:id="rId13"/>
  </p:notesMasterIdLst>
  <p:handoutMasterIdLst>
    <p:handoutMasterId r:id="rId14"/>
  </p:handoutMasterIdLst>
  <p:sldIdLst>
    <p:sldId id="263" r:id="rId4"/>
    <p:sldId id="408" r:id="rId5"/>
    <p:sldId id="409" r:id="rId6"/>
    <p:sldId id="410" r:id="rId7"/>
    <p:sldId id="411" r:id="rId8"/>
    <p:sldId id="412" r:id="rId9"/>
    <p:sldId id="414" r:id="rId10"/>
    <p:sldId id="415" r:id="rId11"/>
    <p:sldId id="361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99"/>
    <a:srgbClr val="000066"/>
    <a:srgbClr val="008000"/>
    <a:srgbClr val="FF00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372" autoAdjust="0"/>
  </p:normalViewPr>
  <p:slideViewPr>
    <p:cSldViewPr>
      <p:cViewPr>
        <p:scale>
          <a:sx n="66" d="100"/>
          <a:sy n="66" d="100"/>
        </p:scale>
        <p:origin x="-285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FEE5A277-ECF5-4316-85FF-B3318E064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52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7C8D64E-3C03-40D7-9F07-D95B9B0B3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48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8D64E-3C03-40D7-9F07-D95B9B0B36C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01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73C9-13C1-426C-B43A-F5A1D3DC2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696115"/>
      </p:ext>
    </p:extLst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0616-6189-44F5-8A5A-9BF2A45BB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44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11ED-A30C-45E6-A517-D6C44A944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23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F98A6-C8E6-4510-9BCC-9B4251D23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05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48E4-814B-4E20-815B-717781E80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12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BCCE-D33B-4E41-B1D8-17CEEFDA2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0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940E-EB40-4946-9AE2-61574EAB9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2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490E-B785-423F-A597-013F3AD8A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39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BF72-DBA2-437C-98A9-56C461A87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687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1178-FC1B-4A13-8877-97E22A57E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07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181F-912E-4D63-9AA5-64C2FD786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68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17EE-EE20-4BA2-85EE-4D43F7E36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87473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8C80F-737F-4171-AFE6-FA1D27CDC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813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79BC2-A3D8-4028-B291-16D85871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0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02EE-969F-46E3-ADCA-C3FA928C7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71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2CE3-C76A-4CB3-8F04-0A92C9EBF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543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89D34-ECAD-454E-A539-FDE853FA9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525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AB7A-D3B9-4523-9672-96D632ADCF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49181"/>
      </p:ext>
    </p:extLst>
  </p:cSld>
  <p:clrMapOvr>
    <a:masterClrMapping/>
  </p:clrMapOvr>
  <p:transition spd="slow"/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BA6C-D968-4398-B0E0-D7A05B32FE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74777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2555-4D42-4127-A5C6-92D69F45BC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72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31F25-3E1D-4584-9561-3953AE17A2C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38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FB133-1949-4019-9B3E-D270ABD2183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9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D56F-D5F2-4886-A552-FC3A42B18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833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0013E-93ED-42BB-B993-9B21E46642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8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13E1-D3AC-402A-9499-2A25C669BF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72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2D76-C4A0-49B7-9B1E-08F26B6A66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86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D9C4-EB48-4BA9-B9B5-510593F3F17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21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03C5F-061C-4E4E-A278-6AC47C7DD9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625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491B-080E-4E0F-8636-1501AE89AF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4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C925-AC7F-4350-B224-45CF2F721A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54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9F1CA-7DDC-4B47-A0E4-7DCA63C768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801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8146-BAFC-4723-8B2E-B051971075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39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9E96-D471-4DF2-BAB4-B65A802ED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99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3A9B-BE25-4FF8-940F-4A5B1BAEA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68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4CB0-293B-431F-B0D4-5FD1A19A6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15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44D9-A5F6-4E77-B635-A9FC06E7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C1E56-0FD5-47C1-9984-AC4DB87FC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8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1F6C2-50EE-432E-AA5B-017F11641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3689384D-2CEB-4F27-B636-CEA41624D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space can be used for contact information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AD618649-76CE-41B1-8373-983EEFD00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pitchFamily="34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pitchFamily="34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D5210E5A-0323-4D40-8258-BB70C9F290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  <p:sldLayoutId id="2147484244" r:id="rId12"/>
    <p:sldLayoutId id="2147484245" r:id="rId13"/>
    <p:sldLayoutId id="2147484246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7475" y="1844824"/>
            <a:ext cx="8702675" cy="1872209"/>
          </a:xfrm>
        </p:spPr>
        <p:txBody>
          <a:bodyPr/>
          <a:lstStyle/>
          <a:p>
            <a:r>
              <a:rPr lang="fr-CH" altLang="en-US" sz="3200" b="1" dirty="0" err="1" smtClean="0">
                <a:latin typeface="Arial" charset="0"/>
              </a:rPr>
              <a:t>Dec</a:t>
            </a:r>
            <a:r>
              <a:rPr lang="fr-CH" altLang="en-US" sz="3200" b="1" dirty="0" smtClean="0">
                <a:latin typeface="Arial" charset="0"/>
              </a:rPr>
              <a:t> 2014 Brainstorming Session on </a:t>
            </a:r>
            <a:r>
              <a:rPr lang="fr-CH" altLang="en-US" sz="3200" b="1" dirty="0" err="1" smtClean="0">
                <a:latin typeface="Arial" charset="0"/>
              </a:rPr>
              <a:t>Seamless</a:t>
            </a:r>
            <a:r>
              <a:rPr lang="fr-CH" altLang="en-US" sz="3200" b="1" dirty="0" smtClean="0">
                <a:latin typeface="Arial" charset="0"/>
              </a:rPr>
              <a:t> GDPFS</a:t>
            </a:r>
            <a:endParaRPr lang="en-US" altLang="en-US" sz="2600" b="1" dirty="0">
              <a:latin typeface="Arial" charset="0"/>
            </a:endParaRPr>
          </a:p>
        </p:txBody>
      </p:sp>
      <p:sp>
        <p:nvSpPr>
          <p:cNvPr id="5123" name="Title 9"/>
          <p:cNvSpPr txBox="1">
            <a:spLocks/>
          </p:cNvSpPr>
          <p:nvPr/>
        </p:nvSpPr>
        <p:spPr bwMode="auto">
          <a:xfrm>
            <a:off x="117475" y="6453188"/>
            <a:ext cx="2438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cs typeface="Arial" charset="0"/>
              </a:rPr>
              <a:t>WMO; WDS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8696" y="3886309"/>
            <a:ext cx="8713787" cy="18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600" dirty="0" err="1" smtClean="0">
                <a:latin typeface="Arial" charset="0"/>
              </a:rPr>
              <a:t>Abdoulaye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Harou</a:t>
            </a:r>
            <a:endParaRPr lang="en-GB" alt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600" dirty="0" smtClean="0">
                <a:latin typeface="Arial" charset="0"/>
              </a:rPr>
              <a:t>Chief </a:t>
            </a:r>
            <a:endParaRPr lang="en-GB" alt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600" dirty="0" smtClean="0">
                <a:latin typeface="Arial" charset="0"/>
              </a:rPr>
              <a:t>Data-Processing </a:t>
            </a:r>
            <a:r>
              <a:rPr lang="en-GB" altLang="en-US" sz="1600" dirty="0">
                <a:latin typeface="Arial" charset="0"/>
              </a:rPr>
              <a:t>and Forecasting </a:t>
            </a:r>
            <a:r>
              <a:rPr lang="en-GB" altLang="en-US" sz="1600" dirty="0" smtClean="0">
                <a:latin typeface="Arial" charset="0"/>
              </a:rPr>
              <a:t>Systems (DPFS) Division </a:t>
            </a:r>
            <a:endParaRPr lang="en-GB" alt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600" dirty="0">
                <a:latin typeface="Arial" charset="0"/>
              </a:rPr>
              <a:t>Weather and DRR Services Department </a:t>
            </a:r>
          </a:p>
          <a:p>
            <a:pPr>
              <a:lnSpc>
                <a:spcPct val="80000"/>
              </a:lnSpc>
            </a:pPr>
            <a:r>
              <a:rPr lang="en-GB" altLang="en-US" sz="1600" u="sng" dirty="0" smtClean="0">
                <a:latin typeface="Arial" charset="0"/>
              </a:rPr>
              <a:t>Aharou@wmo.int</a:t>
            </a:r>
            <a:endParaRPr lang="en-GB" altLang="en-US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" y="188640"/>
            <a:ext cx="8713788" cy="792162"/>
          </a:xfrm>
        </p:spPr>
        <p:txBody>
          <a:bodyPr>
            <a:noAutofit/>
          </a:bodyPr>
          <a:lstStyle/>
          <a:p>
            <a:r>
              <a:rPr lang="fr-CH" sz="6000" b="1" dirty="0" smtClean="0">
                <a:solidFill>
                  <a:srgbClr val="000099"/>
                </a:solidFill>
              </a:rPr>
              <a:t>Scope</a:t>
            </a:r>
            <a:endParaRPr lang="en-US" sz="60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0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2000" dirty="0" smtClean="0"/>
          </a:p>
          <a:p>
            <a:r>
              <a:rPr lang="fr-CH" dirty="0" smtClean="0"/>
              <a:t>Linkages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TCs</a:t>
            </a:r>
            <a:r>
              <a:rPr lang="fr-CH" dirty="0" smtClean="0"/>
              <a:t> </a:t>
            </a:r>
          </a:p>
          <a:p>
            <a:r>
              <a:rPr lang="fr-CH" dirty="0" smtClean="0"/>
              <a:t>Linkages </a:t>
            </a:r>
            <a:r>
              <a:rPr lang="fr-CH" dirty="0" err="1" smtClean="0"/>
              <a:t>with</a:t>
            </a:r>
            <a:r>
              <a:rPr lang="fr-CH" dirty="0" smtClean="0"/>
              <a:t> Programs</a:t>
            </a:r>
            <a:endParaRPr lang="fr-CH" dirty="0"/>
          </a:p>
          <a:p>
            <a:r>
              <a:rPr lang="fr-CH" dirty="0" smtClean="0"/>
              <a:t>WCRP</a:t>
            </a:r>
          </a:p>
          <a:p>
            <a:r>
              <a:rPr lang="fr-CH" dirty="0" smtClean="0"/>
              <a:t> WWRP</a:t>
            </a:r>
          </a:p>
          <a:p>
            <a:r>
              <a:rPr lang="fr-CH" dirty="0" smtClean="0"/>
              <a:t>Linkages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RAs</a:t>
            </a:r>
            <a:endParaRPr lang="fr-CH" dirty="0" smtClean="0"/>
          </a:p>
          <a:p>
            <a:r>
              <a:rPr lang="fr-CH" dirty="0" smtClean="0"/>
              <a:t>Linkages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International </a:t>
            </a:r>
            <a:r>
              <a:rPr lang="fr-CH" dirty="0" err="1" smtClean="0"/>
              <a:t>Orgs</a:t>
            </a:r>
            <a:r>
              <a:rPr lang="fr-CH" dirty="0" smtClean="0"/>
              <a:t>  </a:t>
            </a:r>
            <a:r>
              <a:rPr lang="fr-CH" dirty="0" err="1" smtClean="0"/>
              <a:t>incl</a:t>
            </a:r>
            <a:r>
              <a:rPr lang="fr-CH" dirty="0" smtClean="0"/>
              <a:t> </a:t>
            </a:r>
            <a:r>
              <a:rPr lang="fr-CH" dirty="0" err="1" smtClean="0"/>
              <a:t>Humanitarian</a:t>
            </a:r>
            <a:endParaRPr lang="fr-CH" dirty="0" smtClean="0"/>
          </a:p>
          <a:p>
            <a:r>
              <a:rPr lang="fr-CH" dirty="0" smtClean="0"/>
              <a:t>GEO</a:t>
            </a:r>
          </a:p>
          <a:p>
            <a:r>
              <a:rPr lang="fr-CH" dirty="0" err="1" smtClean="0"/>
              <a:t>Mega</a:t>
            </a:r>
            <a:r>
              <a:rPr lang="fr-CH" dirty="0" smtClean="0"/>
              <a:t> </a:t>
            </a:r>
            <a:r>
              <a:rPr lang="fr-CH" dirty="0" err="1" smtClean="0"/>
              <a:t>cities</a:t>
            </a:r>
            <a:r>
              <a:rPr lang="fr-CH" dirty="0" smtClean="0"/>
              <a:t>, </a:t>
            </a:r>
            <a:r>
              <a:rPr lang="fr-CH" dirty="0" err="1" smtClean="0"/>
              <a:t>urbanization</a:t>
            </a:r>
            <a:r>
              <a:rPr lang="fr-CH" dirty="0" smtClean="0"/>
              <a:t>, land transports</a:t>
            </a:r>
          </a:p>
          <a:p>
            <a:endParaRPr lang="fr-CH" sz="2000" dirty="0" smtClean="0"/>
          </a:p>
          <a:p>
            <a:endParaRPr lang="fr-C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600" b="1" dirty="0" err="1" smtClean="0">
                <a:solidFill>
                  <a:srgbClr val="0000FF"/>
                </a:solidFill>
              </a:rPr>
              <a:t>Principles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3788" cy="4897437"/>
          </a:xfrm>
        </p:spPr>
        <p:txBody>
          <a:bodyPr>
            <a:noAutofit/>
          </a:bodyPr>
          <a:lstStyle/>
          <a:p>
            <a:r>
              <a:rPr lang="fr-CH" sz="2000" dirty="0" err="1" smtClean="0"/>
              <a:t>Clarity</a:t>
            </a:r>
            <a:r>
              <a:rPr lang="fr-CH" sz="2000" dirty="0" smtClean="0"/>
              <a:t> of </a:t>
            </a:r>
            <a:r>
              <a:rPr lang="fr-CH" sz="2000" dirty="0" err="1" smtClean="0"/>
              <a:t>responsibility</a:t>
            </a:r>
            <a:r>
              <a:rPr lang="fr-CH" sz="2000" dirty="0" smtClean="0"/>
              <a:t> </a:t>
            </a:r>
            <a:r>
              <a:rPr lang="fr-CH" sz="2000" dirty="0" err="1" smtClean="0"/>
              <a:t>between</a:t>
            </a:r>
            <a:r>
              <a:rPr lang="fr-CH" sz="2000" dirty="0" smtClean="0"/>
              <a:t> WIS, WIGOS and GDPFS</a:t>
            </a:r>
          </a:p>
          <a:p>
            <a:r>
              <a:rPr lang="fr-CH" sz="2000" dirty="0" smtClean="0"/>
              <a:t>Evolution of </a:t>
            </a:r>
            <a:r>
              <a:rPr lang="fr-CH" sz="2000" dirty="0" err="1" smtClean="0"/>
              <a:t>existing</a:t>
            </a:r>
            <a:r>
              <a:rPr lang="fr-CH" sz="2000" dirty="0" smtClean="0"/>
              <a:t> system (not </a:t>
            </a:r>
            <a:r>
              <a:rPr lang="fr-CH" sz="2000" dirty="0" err="1" smtClean="0"/>
              <a:t>revolution</a:t>
            </a:r>
            <a:r>
              <a:rPr lang="fr-CH" sz="2000" dirty="0" smtClean="0"/>
              <a:t>) </a:t>
            </a:r>
          </a:p>
          <a:p>
            <a:r>
              <a:rPr lang="fr-CH" sz="2000" dirty="0" err="1" smtClean="0"/>
              <a:t>Cost</a:t>
            </a:r>
            <a:r>
              <a:rPr lang="fr-CH" sz="2000" dirty="0" smtClean="0"/>
              <a:t> </a:t>
            </a:r>
            <a:r>
              <a:rPr lang="fr-CH" sz="2000" dirty="0" err="1" smtClean="0"/>
              <a:t>nuetral</a:t>
            </a:r>
            <a:endParaRPr lang="fr-CH" sz="2000" dirty="0" smtClean="0"/>
          </a:p>
          <a:p>
            <a:r>
              <a:rPr lang="fr-CH" sz="2000" dirty="0" err="1" smtClean="0"/>
              <a:t>Don’t</a:t>
            </a:r>
            <a:r>
              <a:rPr lang="fr-CH" sz="2000" dirty="0" smtClean="0"/>
              <a:t> break </a:t>
            </a:r>
            <a:r>
              <a:rPr lang="fr-CH" sz="2000" dirty="0" err="1" smtClean="0"/>
              <a:t>anything</a:t>
            </a:r>
            <a:endParaRPr lang="fr-CH" sz="2000" dirty="0" smtClean="0"/>
          </a:p>
          <a:p>
            <a:r>
              <a:rPr lang="fr-CH" sz="2000" dirty="0" smtClean="0"/>
              <a:t>Non duplication</a:t>
            </a:r>
          </a:p>
          <a:p>
            <a:r>
              <a:rPr lang="fr-CH" sz="2000" dirty="0" err="1" smtClean="0"/>
              <a:t>Leverage</a:t>
            </a:r>
            <a:r>
              <a:rPr lang="fr-CH" sz="2000" dirty="0" smtClean="0"/>
              <a:t> </a:t>
            </a:r>
            <a:r>
              <a:rPr lang="fr-CH" sz="2000" dirty="0" err="1" smtClean="0"/>
              <a:t>existing</a:t>
            </a:r>
            <a:r>
              <a:rPr lang="fr-CH" sz="2000" dirty="0" smtClean="0"/>
              <a:t> </a:t>
            </a:r>
          </a:p>
          <a:p>
            <a:r>
              <a:rPr lang="fr-CH" sz="2000" dirty="0" err="1" smtClean="0"/>
              <a:t>Clear</a:t>
            </a:r>
            <a:r>
              <a:rPr lang="fr-CH" sz="2000" dirty="0" smtClean="0"/>
              <a:t> linkages to </a:t>
            </a:r>
            <a:r>
              <a:rPr lang="fr-CH" sz="2000" dirty="0" err="1" smtClean="0"/>
              <a:t>strat</a:t>
            </a:r>
            <a:r>
              <a:rPr lang="fr-CH" sz="2000" dirty="0" smtClean="0"/>
              <a:t> plan</a:t>
            </a:r>
          </a:p>
          <a:p>
            <a:r>
              <a:rPr lang="fr-CH" sz="2000" dirty="0" smtClean="0"/>
              <a:t>Focus on </a:t>
            </a:r>
            <a:r>
              <a:rPr lang="fr-CH" sz="2000" dirty="0" err="1" smtClean="0"/>
              <a:t>operational</a:t>
            </a:r>
            <a:r>
              <a:rPr lang="fr-CH" sz="2000" dirty="0" smtClean="0"/>
              <a:t> arrangement and coordination </a:t>
            </a:r>
          </a:p>
          <a:p>
            <a:r>
              <a:rPr lang="fr-CH" sz="2000" dirty="0" smtClean="0"/>
              <a:t>Consolidation </a:t>
            </a:r>
            <a:r>
              <a:rPr lang="fr-CH" sz="2000" dirty="0" err="1" smtClean="0"/>
              <a:t>where</a:t>
            </a:r>
            <a:r>
              <a:rPr lang="fr-CH" sz="2000" dirty="0" smtClean="0"/>
              <a:t> </a:t>
            </a:r>
            <a:r>
              <a:rPr lang="fr-CH" sz="2000" dirty="0" err="1" smtClean="0"/>
              <a:t>appropriate</a:t>
            </a:r>
            <a:endParaRPr lang="fr-CH" sz="2000" dirty="0" smtClean="0"/>
          </a:p>
          <a:p>
            <a:r>
              <a:rPr lang="fr-CH" sz="2000" dirty="0" smtClean="0"/>
              <a:t>Simplification and </a:t>
            </a:r>
            <a:r>
              <a:rPr lang="fr-CH" sz="2000" dirty="0" err="1" smtClean="0"/>
              <a:t>integration</a:t>
            </a:r>
            <a:r>
              <a:rPr lang="fr-CH" sz="2000" dirty="0" smtClean="0"/>
              <a:t> </a:t>
            </a:r>
          </a:p>
          <a:p>
            <a:r>
              <a:rPr lang="fr-CH" sz="2000" dirty="0" err="1" smtClean="0"/>
              <a:t>Regional</a:t>
            </a:r>
            <a:r>
              <a:rPr lang="fr-CH" sz="2000" dirty="0" smtClean="0"/>
              <a:t> engagement and </a:t>
            </a:r>
            <a:r>
              <a:rPr lang="fr-CH" sz="2000" dirty="0" err="1" smtClean="0"/>
              <a:t>empowerment</a:t>
            </a:r>
            <a:endParaRPr lang="fr-CH" sz="2000" dirty="0" smtClean="0"/>
          </a:p>
          <a:p>
            <a:r>
              <a:rPr lang="fr-CH" sz="2000" dirty="0" err="1" smtClean="0"/>
              <a:t>Strengthening</a:t>
            </a:r>
            <a:r>
              <a:rPr lang="fr-CH" sz="2000" dirty="0" smtClean="0"/>
              <a:t> application </a:t>
            </a:r>
            <a:r>
              <a:rPr lang="fr-CH" sz="2000" dirty="0" err="1" smtClean="0"/>
              <a:t>activities</a:t>
            </a:r>
            <a:r>
              <a:rPr lang="fr-CH" sz="2000" dirty="0" smtClean="0"/>
              <a:t>  </a:t>
            </a:r>
          </a:p>
          <a:p>
            <a:r>
              <a:rPr lang="fr-CH" sz="2000" dirty="0" smtClean="0"/>
              <a:t>Service </a:t>
            </a:r>
            <a:r>
              <a:rPr lang="fr-CH" sz="2000" dirty="0" err="1" smtClean="0"/>
              <a:t>oriented</a:t>
            </a:r>
            <a:r>
              <a:rPr lang="fr-CH" sz="2000" dirty="0" smtClean="0"/>
              <a:t> </a:t>
            </a:r>
          </a:p>
          <a:p>
            <a:r>
              <a:rPr lang="fr-CH" sz="2000" dirty="0" err="1" smtClean="0"/>
              <a:t>Customers</a:t>
            </a:r>
            <a:r>
              <a:rPr lang="fr-CH" sz="2000" dirty="0" smtClean="0"/>
              <a:t> (</a:t>
            </a:r>
            <a:r>
              <a:rPr lang="fr-CH" sz="2000" dirty="0" err="1" smtClean="0"/>
              <a:t>NMHSs</a:t>
            </a:r>
            <a:r>
              <a:rPr lang="fr-CH" sz="2000" dirty="0" smtClean="0"/>
              <a:t> &amp; International </a:t>
            </a:r>
            <a:r>
              <a:rPr lang="fr-CH" sz="2000" dirty="0" err="1" smtClean="0"/>
              <a:t>Orgs</a:t>
            </a:r>
            <a:r>
              <a:rPr lang="fr-CH" sz="2000" dirty="0" smtClean="0"/>
              <a:t>)</a:t>
            </a:r>
          </a:p>
          <a:p>
            <a:r>
              <a:rPr lang="fr-CH" sz="2000" dirty="0" smtClean="0"/>
              <a:t>(</a:t>
            </a:r>
            <a:r>
              <a:rPr lang="fr-CH" sz="2000" dirty="0" err="1" smtClean="0"/>
              <a:t>Contributing</a:t>
            </a:r>
            <a:r>
              <a:rPr lang="fr-CH" sz="2000" dirty="0" smtClean="0"/>
              <a:t> ?)</a:t>
            </a:r>
            <a:r>
              <a:rPr lang="fr-CH" sz="2000" dirty="0" err="1" smtClean="0"/>
              <a:t>Improve</a:t>
            </a:r>
            <a:r>
              <a:rPr lang="fr-CH" sz="2000" dirty="0" smtClean="0"/>
              <a:t> </a:t>
            </a:r>
            <a:r>
              <a:rPr lang="fr-CH" sz="2000" dirty="0" err="1" smtClean="0"/>
              <a:t>socio-economic</a:t>
            </a:r>
            <a:r>
              <a:rPr lang="fr-CH" sz="2000" dirty="0" smtClean="0"/>
              <a:t> </a:t>
            </a:r>
            <a:r>
              <a:rPr lang="fr-CH" sz="2000" dirty="0" err="1" smtClean="0"/>
              <a:t>benefit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7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fr-CH" sz="4000" b="1" dirty="0" smtClean="0">
                <a:solidFill>
                  <a:srgbClr val="0000FF"/>
                </a:solidFill>
              </a:rPr>
              <a:t> Consultations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/>
          </a:bodyPr>
          <a:lstStyle/>
          <a:p>
            <a:r>
              <a:rPr lang="fr-CH" dirty="0" err="1" smtClean="0"/>
              <a:t>Side</a:t>
            </a:r>
            <a:r>
              <a:rPr lang="fr-CH" dirty="0" smtClean="0"/>
              <a:t> </a:t>
            </a:r>
            <a:r>
              <a:rPr lang="fr-CH" dirty="0" err="1" smtClean="0"/>
              <a:t>event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Cg -17  </a:t>
            </a:r>
          </a:p>
          <a:p>
            <a:r>
              <a:rPr lang="fr-CH" dirty="0" smtClean="0"/>
              <a:t>Link </a:t>
            </a:r>
            <a:r>
              <a:rPr lang="fr-CH" dirty="0" err="1" smtClean="0"/>
              <a:t>with</a:t>
            </a:r>
            <a:r>
              <a:rPr lang="fr-CH" dirty="0" smtClean="0"/>
              <a:t> WCRP/WWRP  </a:t>
            </a:r>
          </a:p>
          <a:p>
            <a:r>
              <a:rPr lang="fr-CH" dirty="0" smtClean="0"/>
              <a:t>PTC/PRA   </a:t>
            </a:r>
            <a:endParaRPr lang="fr-CH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6000" b="1" dirty="0" smtClean="0">
                <a:solidFill>
                  <a:srgbClr val="0000FF"/>
                </a:solidFill>
              </a:rPr>
              <a:t>Doc plan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CH" dirty="0" err="1" smtClean="0"/>
              <a:t>Prelude</a:t>
            </a:r>
            <a:r>
              <a:rPr lang="fr-CH" dirty="0" smtClean="0"/>
              <a:t> (</a:t>
            </a:r>
            <a:r>
              <a:rPr lang="fr-CH" dirty="0" err="1" smtClean="0"/>
              <a:t>highlight</a:t>
            </a:r>
            <a:r>
              <a:rPr lang="fr-CH" dirty="0" smtClean="0"/>
              <a:t> drivers)</a:t>
            </a:r>
          </a:p>
          <a:p>
            <a:r>
              <a:rPr lang="fr-CH" dirty="0" smtClean="0"/>
              <a:t>Vision + DRR </a:t>
            </a:r>
            <a:r>
              <a:rPr lang="fr-CH" dirty="0" err="1" smtClean="0"/>
              <a:t>Priority</a:t>
            </a:r>
            <a:r>
              <a:rPr lang="fr-CH" dirty="0" smtClean="0"/>
              <a:t>  </a:t>
            </a:r>
          </a:p>
          <a:p>
            <a:r>
              <a:rPr lang="fr-CH" dirty="0" smtClean="0"/>
              <a:t>Scope  </a:t>
            </a:r>
          </a:p>
          <a:p>
            <a:r>
              <a:rPr lang="fr-CH" dirty="0" err="1" smtClean="0"/>
              <a:t>Benefit</a:t>
            </a:r>
            <a:r>
              <a:rPr lang="fr-CH" dirty="0" smtClean="0"/>
              <a:t>  </a:t>
            </a:r>
          </a:p>
          <a:p>
            <a:r>
              <a:rPr lang="fr-CH" dirty="0" smtClean="0"/>
              <a:t>Background </a:t>
            </a:r>
            <a:r>
              <a:rPr lang="fr-CH" dirty="0"/>
              <a:t>:</a:t>
            </a:r>
            <a:endParaRPr lang="fr-CH" dirty="0" smtClean="0"/>
          </a:p>
          <a:p>
            <a:pPr lvl="1"/>
            <a:r>
              <a:rPr lang="fr-CH" dirty="0" smtClean="0"/>
              <a:t>Look </a:t>
            </a:r>
            <a:r>
              <a:rPr lang="fr-CH" dirty="0" err="1" smtClean="0"/>
              <a:t>at</a:t>
            </a:r>
            <a:r>
              <a:rPr lang="fr-CH" dirty="0" smtClean="0"/>
              <a:t> convention and </a:t>
            </a:r>
            <a:r>
              <a:rPr lang="fr-CH" dirty="0" err="1" smtClean="0"/>
              <a:t>resolution</a:t>
            </a:r>
            <a:r>
              <a:rPr lang="fr-CH" dirty="0" smtClean="0"/>
              <a:t> and pull out </a:t>
            </a:r>
            <a:r>
              <a:rPr lang="fr-CH" dirty="0" err="1" smtClean="0"/>
              <a:t>references</a:t>
            </a:r>
            <a:r>
              <a:rPr lang="fr-CH" dirty="0" smtClean="0"/>
              <a:t> to GDPFS…</a:t>
            </a:r>
          </a:p>
          <a:p>
            <a:pPr lvl="1"/>
            <a:r>
              <a:rPr lang="fr-CH" dirty="0" err="1" smtClean="0"/>
              <a:t>Provide</a:t>
            </a:r>
            <a:r>
              <a:rPr lang="fr-CH" dirty="0" smtClean="0"/>
              <a:t> contexte (initial discussion in PTC, </a:t>
            </a:r>
            <a:r>
              <a:rPr lang="fr-CH" dirty="0" err="1" smtClean="0"/>
              <a:t>PRAs</a:t>
            </a:r>
            <a:r>
              <a:rPr lang="fr-CH" dirty="0" smtClean="0"/>
              <a:t>, SOP)</a:t>
            </a:r>
          </a:p>
          <a:p>
            <a:r>
              <a:rPr lang="fr-CH" dirty="0" smtClean="0"/>
              <a:t>Contribution to </a:t>
            </a:r>
            <a:r>
              <a:rPr lang="fr-CH" dirty="0" err="1" smtClean="0"/>
              <a:t>strategic</a:t>
            </a:r>
            <a:r>
              <a:rPr lang="fr-CH" dirty="0" smtClean="0"/>
              <a:t> </a:t>
            </a:r>
            <a:r>
              <a:rPr lang="fr-CH" dirty="0" smtClean="0"/>
              <a:t>plan  </a:t>
            </a:r>
          </a:p>
          <a:p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err="1" smtClean="0"/>
              <a:t>steps</a:t>
            </a:r>
            <a:r>
              <a:rPr lang="fr-CH" dirty="0" smtClean="0"/>
              <a:t> (consultation, messaging)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4900" b="1" dirty="0" err="1" smtClean="0">
                <a:solidFill>
                  <a:srgbClr val="0000FF"/>
                </a:solidFill>
              </a:rPr>
              <a:t>Next</a:t>
            </a:r>
            <a:r>
              <a:rPr lang="fr-CH" sz="4900" b="1" dirty="0" smtClean="0">
                <a:solidFill>
                  <a:srgbClr val="0000FF"/>
                </a:solidFill>
              </a:rPr>
              <a:t> </a:t>
            </a:r>
            <a:r>
              <a:rPr lang="fr-CH" sz="4900" b="1" dirty="0" err="1" smtClean="0">
                <a:solidFill>
                  <a:srgbClr val="0000FF"/>
                </a:solidFill>
              </a:rPr>
              <a:t>Steps</a:t>
            </a:r>
            <a:r>
              <a:rPr lang="fr-CH" dirty="0" smtClean="0"/>
              <a:t/>
            </a:r>
            <a:br>
              <a:rPr lang="fr-C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CH" dirty="0" smtClean="0"/>
              <a:t>GDPFS </a:t>
            </a:r>
            <a:r>
              <a:rPr lang="fr-CH" dirty="0" err="1" smtClean="0"/>
              <a:t>paper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developed</a:t>
            </a:r>
            <a:endParaRPr lang="fr-CH" dirty="0" smtClean="0"/>
          </a:p>
          <a:p>
            <a:r>
              <a:rPr lang="fr-CH" dirty="0" smtClean="0"/>
              <a:t>Under </a:t>
            </a:r>
            <a:r>
              <a:rPr lang="fr-CH" dirty="0" err="1" smtClean="0"/>
              <a:t>priorities</a:t>
            </a:r>
            <a:r>
              <a:rPr lang="fr-CH" dirty="0" smtClean="0"/>
              <a:t> (</a:t>
            </a:r>
            <a:r>
              <a:rPr lang="fr-CH" dirty="0" err="1" smtClean="0"/>
              <a:t>Strat</a:t>
            </a:r>
            <a:r>
              <a:rPr lang="fr-CH" dirty="0" smtClean="0"/>
              <a:t> Plan)</a:t>
            </a:r>
          </a:p>
          <a:p>
            <a:pPr lvl="1"/>
            <a:r>
              <a:rPr lang="fr-CH" dirty="0" err="1" smtClean="0"/>
              <a:t>Highlight</a:t>
            </a:r>
            <a:r>
              <a:rPr lang="fr-CH" dirty="0" smtClean="0"/>
              <a:t> GDPFS contribution to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priority</a:t>
            </a:r>
            <a:endParaRPr lang="fr-CH" dirty="0" smtClean="0"/>
          </a:p>
          <a:p>
            <a:pPr lvl="1"/>
            <a:r>
              <a:rPr lang="fr-CH" dirty="0" err="1" smtClean="0"/>
              <a:t>Provide</a:t>
            </a:r>
            <a:r>
              <a:rPr lang="fr-CH" dirty="0" smtClean="0"/>
              <a:t> </a:t>
            </a:r>
            <a:r>
              <a:rPr lang="fr-CH" dirty="0" err="1" smtClean="0"/>
              <a:t>examples</a:t>
            </a:r>
            <a:r>
              <a:rPr lang="fr-CH" dirty="0" smtClean="0"/>
              <a:t> of </a:t>
            </a:r>
            <a:r>
              <a:rPr lang="fr-CH" dirty="0" err="1" smtClean="0"/>
              <a:t>today</a:t>
            </a:r>
            <a:r>
              <a:rPr lang="fr-CH" dirty="0" smtClean="0"/>
              <a:t> contribution and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done</a:t>
            </a:r>
            <a:r>
              <a:rPr lang="fr-CH" dirty="0" smtClean="0"/>
              <a:t> in the future</a:t>
            </a:r>
          </a:p>
          <a:p>
            <a:r>
              <a:rPr lang="fr-CH" dirty="0" smtClean="0"/>
              <a:t>Scope (use WIGOS </a:t>
            </a:r>
            <a:r>
              <a:rPr lang="fr-CH" dirty="0" err="1" smtClean="0"/>
              <a:t>example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benefits</a:t>
            </a:r>
            <a:r>
              <a:rPr lang="fr-CH" dirty="0" smtClean="0"/>
              <a:t> section (5 to 10 </a:t>
            </a:r>
            <a:r>
              <a:rPr lang="fr-CH" dirty="0" err="1" smtClean="0"/>
              <a:t>bullets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err="1" smtClean="0"/>
              <a:t>steps</a:t>
            </a:r>
            <a:endParaRPr lang="fr-CH" dirty="0" smtClean="0"/>
          </a:p>
          <a:p>
            <a:pPr lvl="1"/>
            <a:r>
              <a:rPr lang="fr-CH" dirty="0" smtClean="0"/>
              <a:t>Road </a:t>
            </a:r>
            <a:r>
              <a:rPr lang="fr-CH" dirty="0" err="1" smtClean="0"/>
              <a:t>map</a:t>
            </a:r>
            <a:r>
              <a:rPr lang="fr-CH" dirty="0" smtClean="0"/>
              <a:t> (</a:t>
            </a:r>
            <a:r>
              <a:rPr lang="fr-CH" dirty="0" err="1" smtClean="0"/>
              <a:t>near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</a:t>
            </a:r>
            <a:r>
              <a:rPr lang="fr-CH" dirty="0" err="1" smtClean="0"/>
              <a:t>step</a:t>
            </a:r>
            <a:r>
              <a:rPr lang="fr-CH" dirty="0" smtClean="0"/>
              <a:t> and long </a:t>
            </a:r>
            <a:r>
              <a:rPr lang="fr-CH" dirty="0" err="1" smtClean="0"/>
              <a:t>term</a:t>
            </a:r>
            <a:r>
              <a:rPr lang="fr-CH" dirty="0" smtClean="0"/>
              <a:t> </a:t>
            </a:r>
            <a:r>
              <a:rPr lang="fr-CH" dirty="0" err="1" smtClean="0"/>
              <a:t>step</a:t>
            </a:r>
            <a:r>
              <a:rPr lang="fr-CH" dirty="0" smtClean="0"/>
              <a:t>)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Congress</a:t>
            </a:r>
            <a:r>
              <a:rPr lang="fr-CH" dirty="0" smtClean="0">
                <a:solidFill>
                  <a:srgbClr val="FF0000"/>
                </a:solidFill>
              </a:rPr>
              <a:t> 17:  </a:t>
            </a:r>
            <a:r>
              <a:rPr lang="fr-CH" dirty="0" err="1" smtClean="0">
                <a:solidFill>
                  <a:srgbClr val="FF0000"/>
                </a:solidFill>
              </a:rPr>
              <a:t>preliminary</a:t>
            </a:r>
            <a:r>
              <a:rPr lang="fr-CH" dirty="0" smtClean="0">
                <a:solidFill>
                  <a:srgbClr val="FF0000"/>
                </a:solidFill>
              </a:rPr>
              <a:t> doc for </a:t>
            </a:r>
            <a:r>
              <a:rPr lang="fr-CH" dirty="0" err="1" smtClean="0">
                <a:solidFill>
                  <a:srgbClr val="FF0000"/>
                </a:solidFill>
              </a:rPr>
              <a:t>decision</a:t>
            </a:r>
            <a:r>
              <a:rPr lang="fr-CH" dirty="0" smtClean="0">
                <a:solidFill>
                  <a:srgbClr val="FF0000"/>
                </a:solidFill>
              </a:rPr>
              <a:t> to </a:t>
            </a:r>
            <a:r>
              <a:rPr lang="fr-CH" dirty="0" err="1" smtClean="0">
                <a:solidFill>
                  <a:srgbClr val="FF0000"/>
                </a:solidFill>
              </a:rPr>
              <a:t>pursue</a:t>
            </a:r>
            <a:r>
              <a:rPr lang="fr-CH" dirty="0" smtClean="0">
                <a:solidFill>
                  <a:srgbClr val="FF0000"/>
                </a:solidFill>
              </a:rPr>
              <a:t> the </a:t>
            </a:r>
            <a:r>
              <a:rPr lang="fr-CH" dirty="0" err="1" smtClean="0">
                <a:solidFill>
                  <a:srgbClr val="FF0000"/>
                </a:solidFill>
              </a:rPr>
              <a:t>work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Congress</a:t>
            </a:r>
            <a:r>
              <a:rPr lang="fr-CH" dirty="0" smtClean="0"/>
              <a:t> 18: Vision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5400" b="1" dirty="0" smtClean="0">
                <a:solidFill>
                  <a:srgbClr val="0000FF"/>
                </a:solidFill>
              </a:rPr>
              <a:t>Post Cg 17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CH" dirty="0" smtClean="0"/>
              <a:t>ICT</a:t>
            </a:r>
          </a:p>
          <a:p>
            <a:r>
              <a:rPr lang="fr-CH" dirty="0" smtClean="0"/>
              <a:t>CBS Sept 2016</a:t>
            </a:r>
          </a:p>
          <a:p>
            <a:pPr lvl="1"/>
            <a:r>
              <a:rPr lang="fr-CH" dirty="0" smtClean="0">
                <a:solidFill>
                  <a:srgbClr val="FF0000"/>
                </a:solidFill>
              </a:rPr>
              <a:t>First </a:t>
            </a:r>
            <a:r>
              <a:rPr lang="fr-CH" dirty="0" err="1" smtClean="0">
                <a:solidFill>
                  <a:srgbClr val="FF0000"/>
                </a:solidFill>
              </a:rPr>
              <a:t>draft</a:t>
            </a:r>
            <a:r>
              <a:rPr lang="fr-CH" dirty="0" smtClean="0">
                <a:solidFill>
                  <a:srgbClr val="FF0000"/>
                </a:solidFill>
              </a:rPr>
              <a:t> vision doc and </a:t>
            </a:r>
            <a:r>
              <a:rPr lang="fr-CH" dirty="0" err="1" smtClean="0">
                <a:solidFill>
                  <a:srgbClr val="FF0000"/>
                </a:solidFill>
              </a:rPr>
              <a:t>implementation</a:t>
            </a:r>
            <a:r>
              <a:rPr lang="fr-CH" dirty="0" smtClean="0">
                <a:solidFill>
                  <a:srgbClr val="FF0000"/>
                </a:solidFill>
              </a:rPr>
              <a:t> plan </a:t>
            </a:r>
            <a:r>
              <a:rPr lang="fr-CH" dirty="0" err="1" smtClean="0">
                <a:solidFill>
                  <a:srgbClr val="FF0000"/>
                </a:solidFill>
              </a:rPr>
              <a:t>considered</a:t>
            </a:r>
            <a:endParaRPr lang="fr-CH" dirty="0" smtClean="0">
              <a:solidFill>
                <a:srgbClr val="FF0000"/>
              </a:solidFill>
            </a:endParaRPr>
          </a:p>
          <a:p>
            <a:pPr lvl="1"/>
            <a:r>
              <a:rPr lang="fr-CH" dirty="0" smtClean="0"/>
              <a:t>Restructure of  </a:t>
            </a:r>
            <a:r>
              <a:rPr lang="fr-CH" dirty="0" err="1" smtClean="0"/>
              <a:t>OPAGs</a:t>
            </a:r>
            <a:r>
              <a:rPr lang="fr-CH" dirty="0" smtClean="0"/>
              <a:t>?</a:t>
            </a:r>
          </a:p>
          <a:p>
            <a:pPr lvl="1"/>
            <a:r>
              <a:rPr lang="fr-CH" dirty="0" smtClean="0"/>
              <a:t>New </a:t>
            </a:r>
            <a:r>
              <a:rPr lang="fr-CH" dirty="0" err="1" smtClean="0"/>
              <a:t>work</a:t>
            </a:r>
            <a:r>
              <a:rPr lang="fr-CH" dirty="0" smtClean="0"/>
              <a:t> plan</a:t>
            </a:r>
          </a:p>
          <a:p>
            <a:pPr lvl="1"/>
            <a:r>
              <a:rPr lang="fr-CH" b="1" dirty="0" smtClean="0"/>
              <a:t>IPET on the Evolution of the GDPFS</a:t>
            </a:r>
          </a:p>
          <a:p>
            <a:r>
              <a:rPr lang="fr-CH" dirty="0" smtClean="0"/>
              <a:t>CBS- Ext Sept 2018: Final </a:t>
            </a:r>
            <a:r>
              <a:rPr lang="fr-CH" dirty="0" err="1" smtClean="0"/>
              <a:t>draft</a:t>
            </a:r>
            <a:r>
              <a:rPr lang="fr-CH" dirty="0" smtClean="0"/>
              <a:t> vision and IP </a:t>
            </a:r>
            <a:r>
              <a:rPr lang="fr-CH" dirty="0" err="1" smtClean="0"/>
              <a:t>recommended</a:t>
            </a:r>
            <a:r>
              <a:rPr lang="fr-CH" dirty="0" smtClean="0"/>
              <a:t> for </a:t>
            </a:r>
            <a:r>
              <a:rPr lang="fr-CH" dirty="0" err="1" smtClean="0"/>
              <a:t>Congress</a:t>
            </a:r>
            <a:endParaRPr lang="fr-CH" dirty="0" smtClean="0"/>
          </a:p>
          <a:p>
            <a:r>
              <a:rPr lang="fr-CH" dirty="0" smtClean="0"/>
              <a:t>Cg 18 May-</a:t>
            </a:r>
            <a:r>
              <a:rPr lang="fr-CH" dirty="0" err="1" smtClean="0"/>
              <a:t>June</a:t>
            </a:r>
            <a:r>
              <a:rPr lang="fr-CH" dirty="0" smtClean="0"/>
              <a:t> 2019</a:t>
            </a:r>
          </a:p>
          <a:p>
            <a:pPr lvl="1"/>
            <a:r>
              <a:rPr lang="fr-CH" dirty="0" smtClean="0">
                <a:solidFill>
                  <a:srgbClr val="FF0000"/>
                </a:solidFill>
              </a:rPr>
              <a:t>Vision doc and </a:t>
            </a:r>
            <a:r>
              <a:rPr lang="fr-CH" dirty="0" err="1" smtClean="0">
                <a:solidFill>
                  <a:srgbClr val="FF0000"/>
                </a:solidFill>
              </a:rPr>
              <a:t>implementation</a:t>
            </a:r>
            <a:r>
              <a:rPr lang="fr-CH" dirty="0" smtClean="0">
                <a:solidFill>
                  <a:srgbClr val="FF0000"/>
                </a:solidFill>
              </a:rPr>
              <a:t> plan </a:t>
            </a:r>
            <a:r>
              <a:rPr lang="fr-CH" dirty="0" err="1" smtClean="0">
                <a:solidFill>
                  <a:srgbClr val="FF0000"/>
                </a:solidFill>
              </a:rPr>
              <a:t>approved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4000" b="1" dirty="0" smtClean="0">
                <a:solidFill>
                  <a:srgbClr val="0000FF"/>
                </a:solidFill>
              </a:rPr>
              <a:t>Post Cg17 …suite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Continuous</a:t>
            </a:r>
            <a:r>
              <a:rPr lang="fr-CH" dirty="0" smtClean="0"/>
              <a:t> engagement of PTC, PRA</a:t>
            </a:r>
          </a:p>
          <a:p>
            <a:pPr lvl="1"/>
            <a:r>
              <a:rPr lang="fr-CH" dirty="0"/>
              <a:t> </a:t>
            </a:r>
            <a:r>
              <a:rPr lang="fr-CH" dirty="0" err="1" smtClean="0"/>
              <a:t>establish</a:t>
            </a:r>
            <a:r>
              <a:rPr lang="fr-CH" dirty="0" smtClean="0"/>
              <a:t> </a:t>
            </a:r>
            <a:r>
              <a:rPr lang="fr-CH" dirty="0" smtClean="0"/>
              <a:t>an </a:t>
            </a:r>
            <a:r>
              <a:rPr lang="fr-CH" dirty="0" smtClean="0"/>
              <a:t>IPET </a:t>
            </a:r>
            <a:r>
              <a:rPr lang="fr-CH" dirty="0" smtClean="0"/>
              <a:t>(</a:t>
            </a:r>
            <a:r>
              <a:rPr lang="fr-CH" dirty="0" err="1"/>
              <a:t>I</a:t>
            </a:r>
            <a:r>
              <a:rPr lang="fr-CH" dirty="0" err="1" smtClean="0"/>
              <a:t>nterprogram</a:t>
            </a:r>
            <a:r>
              <a:rPr lang="fr-CH" dirty="0" smtClean="0"/>
              <a:t> </a:t>
            </a:r>
            <a:r>
              <a:rPr lang="fr-CH" dirty="0"/>
              <a:t>E</a:t>
            </a:r>
            <a:r>
              <a:rPr lang="fr-CH" dirty="0" smtClean="0"/>
              <a:t>xpert Team</a:t>
            </a:r>
            <a:r>
              <a:rPr lang="fr-CH" dirty="0" smtClean="0"/>
              <a:t>)</a:t>
            </a:r>
          </a:p>
          <a:p>
            <a:r>
              <a:rPr lang="fr-CH" dirty="0" smtClean="0"/>
              <a:t>WG-SD engagement </a:t>
            </a:r>
          </a:p>
          <a:p>
            <a:r>
              <a:rPr lang="fr-CH" dirty="0" smtClean="0"/>
              <a:t>EC-SOP</a:t>
            </a:r>
          </a:p>
          <a:p>
            <a:r>
              <a:rPr lang="fr-CH" dirty="0" smtClean="0"/>
              <a:t>Communication/</a:t>
            </a:r>
            <a:r>
              <a:rPr lang="fr-CH" dirty="0" err="1" smtClean="0"/>
              <a:t>outreach</a:t>
            </a:r>
            <a:r>
              <a:rPr lang="fr-CH" dirty="0" smtClean="0"/>
              <a:t> </a:t>
            </a:r>
            <a:r>
              <a:rPr lang="fr-CH" dirty="0" err="1" smtClean="0"/>
              <a:t>strategy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/>
              <a:t>M</a:t>
            </a:r>
            <a:r>
              <a:rPr lang="fr-CH" dirty="0" err="1" smtClean="0"/>
              <a:t>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1772816"/>
            <a:ext cx="8785225" cy="2520280"/>
          </a:xfrm>
        </p:spPr>
        <p:txBody>
          <a:bodyPr/>
          <a:lstStyle/>
          <a:p>
            <a:r>
              <a:rPr lang="en-GB" altLang="en-US" sz="2200" b="1" dirty="0">
                <a:latin typeface="Arial" charset="0"/>
              </a:rPr>
              <a:t/>
            </a:r>
            <a:br>
              <a:rPr lang="en-GB" altLang="en-US" sz="2200" b="1" dirty="0">
                <a:latin typeface="Arial" charset="0"/>
              </a:rPr>
            </a:br>
            <a:r>
              <a:rPr lang="en-GB" altLang="en-US" sz="2200" b="1" dirty="0">
                <a:latin typeface="Arial" charset="0"/>
              </a:rPr>
              <a:t/>
            </a:r>
            <a:br>
              <a:rPr lang="en-GB" altLang="en-US" sz="2200" b="1" dirty="0">
                <a:latin typeface="Arial" charset="0"/>
              </a:rPr>
            </a:br>
            <a:r>
              <a:rPr lang="en-GB" altLang="en-US" sz="8000" b="1" dirty="0" smtClean="0">
                <a:latin typeface="Arial" charset="0"/>
              </a:rPr>
              <a:t>Thank You</a:t>
            </a:r>
            <a:r>
              <a:rPr lang="en-GB" altLang="en-US" sz="6000" dirty="0">
                <a:latin typeface="Arial" charset="0"/>
              </a:rPr>
              <a:t/>
            </a:r>
            <a:br>
              <a:rPr lang="en-GB" altLang="en-US" sz="6000" dirty="0">
                <a:latin typeface="Arial" charset="0"/>
              </a:rPr>
            </a:br>
            <a:r>
              <a:rPr lang="en-GB" altLang="en-US" sz="2800" dirty="0">
                <a:latin typeface="Arial" charset="0"/>
              </a:rPr>
              <a:t/>
            </a:r>
            <a:br>
              <a:rPr lang="en-GB" altLang="en-US" sz="2800" dirty="0">
                <a:latin typeface="Arial" charset="0"/>
              </a:rPr>
            </a:br>
            <a:endParaRPr lang="en-US" alt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861" y="4149080"/>
            <a:ext cx="607679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u="sng" dirty="0" smtClean="0"/>
              <a:t>DPFS Division, WDS</a:t>
            </a:r>
          </a:p>
          <a:p>
            <a:r>
              <a:rPr lang="fr-CH" sz="1600" dirty="0" smtClean="0"/>
              <a:t>Abdoulaye </a:t>
            </a:r>
            <a:r>
              <a:rPr lang="fr-CH" sz="1600" dirty="0" err="1" smtClean="0"/>
              <a:t>Harou</a:t>
            </a:r>
            <a:r>
              <a:rPr lang="fr-CH" sz="1600" dirty="0" smtClean="0"/>
              <a:t>, </a:t>
            </a:r>
            <a:r>
              <a:rPr lang="fr-CH" sz="1600" dirty="0" err="1" smtClean="0"/>
              <a:t>Chief</a:t>
            </a:r>
            <a:r>
              <a:rPr lang="fr-CH" sz="1600" dirty="0" smtClean="0"/>
              <a:t> , DPFS Division </a:t>
            </a:r>
            <a:r>
              <a:rPr lang="fr-CH" sz="1600" dirty="0" smtClean="0">
                <a:solidFill>
                  <a:srgbClr val="000099"/>
                </a:solidFill>
              </a:rPr>
              <a:t>(AHarou@wmo.int)</a:t>
            </a:r>
          </a:p>
          <a:p>
            <a:r>
              <a:rPr lang="fr-CH" sz="1600" dirty="0" smtClean="0"/>
              <a:t>Alice Soares, </a:t>
            </a:r>
            <a:r>
              <a:rPr lang="fr-CH" sz="1600" dirty="0" err="1" smtClean="0"/>
              <a:t>Scientific</a:t>
            </a:r>
            <a:r>
              <a:rPr lang="fr-CH" sz="1600" dirty="0" smtClean="0"/>
              <a:t> </a:t>
            </a:r>
            <a:r>
              <a:rPr lang="fr-CH" sz="1600" dirty="0" err="1" smtClean="0"/>
              <a:t>Officer</a:t>
            </a:r>
            <a:r>
              <a:rPr lang="fr-CH" sz="1600" dirty="0"/>
              <a:t> </a:t>
            </a:r>
            <a:r>
              <a:rPr lang="fr-CH" sz="1600" dirty="0" smtClean="0"/>
              <a:t> </a:t>
            </a:r>
            <a:r>
              <a:rPr lang="fr-CH" sz="1600" dirty="0">
                <a:solidFill>
                  <a:srgbClr val="000099"/>
                </a:solidFill>
              </a:rPr>
              <a:t>(Asoares@wmo.int)</a:t>
            </a:r>
          </a:p>
          <a:p>
            <a:r>
              <a:rPr lang="fr-CH" sz="1600" dirty="0" smtClean="0"/>
              <a:t>Ata HUSSAIN, Project Coordination </a:t>
            </a:r>
            <a:r>
              <a:rPr lang="fr-CH" sz="1600" dirty="0" err="1" smtClean="0"/>
              <a:t>Officer</a:t>
            </a:r>
            <a:r>
              <a:rPr lang="fr-CH" sz="1600" dirty="0"/>
              <a:t> </a:t>
            </a:r>
            <a:r>
              <a:rPr lang="fr-CH" sz="1600" dirty="0" smtClean="0">
                <a:solidFill>
                  <a:srgbClr val="000099"/>
                </a:solidFill>
              </a:rPr>
              <a:t>(AHussain@wmo.int)</a:t>
            </a:r>
          </a:p>
          <a:p>
            <a:r>
              <a:rPr lang="fr-CH" sz="1600" dirty="0" smtClean="0"/>
              <a:t>Pascale Gomes, Senior </a:t>
            </a:r>
            <a:r>
              <a:rPr lang="fr-CH" sz="1600" dirty="0" err="1" smtClean="0"/>
              <a:t>Secretary</a:t>
            </a:r>
            <a:r>
              <a:rPr lang="fr-CH" sz="1600" dirty="0"/>
              <a:t> </a:t>
            </a:r>
            <a:r>
              <a:rPr lang="fr-CH" sz="1600" dirty="0" smtClean="0">
                <a:solidFill>
                  <a:srgbClr val="000099"/>
                </a:solidFill>
              </a:rPr>
              <a:t>(PGomes@wmo.int)</a:t>
            </a:r>
            <a:endParaRPr lang="en-US" sz="1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2687</TotalTime>
  <Words>378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Body slide</vt:lpstr>
      <vt:lpstr>Closing slide</vt:lpstr>
      <vt:lpstr>4_Body slide</vt:lpstr>
      <vt:lpstr>Dec 2014 Brainstorming Session on Seamless GDPFS</vt:lpstr>
      <vt:lpstr>Scope</vt:lpstr>
      <vt:lpstr>Principles</vt:lpstr>
      <vt:lpstr> Consultations</vt:lpstr>
      <vt:lpstr>Doc plan</vt:lpstr>
      <vt:lpstr>Next Steps </vt:lpstr>
      <vt:lpstr>Post Cg 17</vt:lpstr>
      <vt:lpstr>Post Cg17 …suite</vt:lpstr>
      <vt:lpstr>  Thank You  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Weather Forecasting Demonstration Project (SWFDP):  a Cross-Cutting Activity involving Multiple TCs and Programmes – What Next?</dc:title>
  <dc:creator>ASoares</dc:creator>
  <cp:lastModifiedBy>Abdoulaye Harou</cp:lastModifiedBy>
  <cp:revision>218</cp:revision>
  <cp:lastPrinted>2015-03-24T13:27:15Z</cp:lastPrinted>
  <dcterms:created xsi:type="dcterms:W3CDTF">2013-01-11T12:31:36Z</dcterms:created>
  <dcterms:modified xsi:type="dcterms:W3CDTF">2016-02-10T07:05:30Z</dcterms:modified>
</cp:coreProperties>
</file>