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08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0CDF84-E623-4CE8-9BF0-12CB8AFFC77E}" type="doc">
      <dgm:prSet loTypeId="urn:microsoft.com/office/officeart/2005/8/layout/radial2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CFA6827-D0B3-4BCF-8AB6-2C9D517CFE0D}">
      <dgm:prSet phldrT="[Testo]"/>
      <dgm:spPr>
        <a:xfrm>
          <a:off x="3336372" y="72010"/>
          <a:ext cx="958972" cy="958972"/>
        </a:xfrm>
        <a:solidFill>
          <a:srgbClr val="C0504D">
            <a:hueOff val="780253"/>
            <a:satOff val="-973"/>
            <a:lumOff val="22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4F5FE6D-6001-4AEF-8FD1-AB557BDB5F4B}" type="parTrans" cxnId="{CC9E3DF4-4677-4E72-9495-3ACE0DE5C251}">
      <dgm:prSet/>
      <dgm:spPr>
        <a:xfrm rot="17474427">
          <a:off x="2254700" y="1933150"/>
          <a:ext cx="2036946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it-IT"/>
        </a:p>
      </dgm:t>
    </dgm:pt>
    <dgm:pt modelId="{133B3C47-26B2-482D-9AA4-96B38FC5498A}" type="sibTrans" cxnId="{CC9E3DF4-4677-4E72-9495-3ACE0DE5C251}">
      <dgm:prSet/>
      <dgm:spPr/>
      <dgm:t>
        <a:bodyPr/>
        <a:lstStyle/>
        <a:p>
          <a:endParaRPr lang="it-IT"/>
        </a:p>
      </dgm:t>
    </dgm:pt>
    <dgm:pt modelId="{4BA33364-1966-4434-8E4D-CC9FC0E1ABF1}">
      <dgm:prSet phldrT="[Testo]" custT="1"/>
      <dgm:spPr>
        <a:xfrm>
          <a:off x="4391242" y="72010"/>
          <a:ext cx="1438458" cy="958972"/>
        </a:xfrm>
        <a:noFill/>
        <a:ln>
          <a:noFill/>
        </a:ln>
        <a:effectLst/>
      </dgm:spPr>
      <dgm:t>
        <a:bodyPr/>
        <a:lstStyle/>
        <a:p>
          <a:pPr algn="just"/>
          <a:r>
            <a:rPr lang="en-US" sz="16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Nowcasting and Mesoscale</a:t>
          </a:r>
          <a:endParaRPr lang="it-IT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A5C51C1-EFB3-432B-BDED-A6A10AA56284}" type="parTrans" cxnId="{1FCEBDA1-B5F5-40F1-AAF4-0953DCB756A6}">
      <dgm:prSet/>
      <dgm:spPr/>
      <dgm:t>
        <a:bodyPr/>
        <a:lstStyle/>
        <a:p>
          <a:endParaRPr lang="it-IT"/>
        </a:p>
      </dgm:t>
    </dgm:pt>
    <dgm:pt modelId="{BB307FF2-9648-4338-ADF8-15FB30B2E673}" type="sibTrans" cxnId="{1FCEBDA1-B5F5-40F1-AAF4-0953DCB756A6}">
      <dgm:prSet/>
      <dgm:spPr/>
      <dgm:t>
        <a:bodyPr/>
        <a:lstStyle/>
        <a:p>
          <a:endParaRPr lang="it-IT"/>
        </a:p>
      </dgm:t>
    </dgm:pt>
    <dgm:pt modelId="{BB54419D-BF11-43FA-BACB-E388C863B8FE}">
      <dgm:prSet phldrT="[Testo]" custT="1"/>
      <dgm:spPr>
        <a:xfrm>
          <a:off x="5543372" y="936103"/>
          <a:ext cx="1438458" cy="958972"/>
        </a:xfrm>
        <a:noFill/>
        <a:ln>
          <a:noFill/>
        </a:ln>
        <a:effectLst/>
      </dgm:spPr>
      <dgm:t>
        <a:bodyPr/>
        <a:lstStyle/>
        <a:p>
          <a:r>
            <a:rPr lang="en-US" sz="16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Tropical Meteorology</a:t>
          </a:r>
          <a:endParaRPr lang="it-IT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EC53471-7BFC-4F7F-840A-744FF614CB7E}" type="parTrans" cxnId="{4836032A-DF70-4D60-BD32-6AB06539BA5B}">
      <dgm:prSet/>
      <dgm:spPr/>
      <dgm:t>
        <a:bodyPr/>
        <a:lstStyle/>
        <a:p>
          <a:endParaRPr lang="it-IT"/>
        </a:p>
      </dgm:t>
    </dgm:pt>
    <dgm:pt modelId="{38ACF78B-FE8F-440A-B7F6-63AB03A27944}" type="sibTrans" cxnId="{4836032A-DF70-4D60-BD32-6AB06539BA5B}">
      <dgm:prSet/>
      <dgm:spPr/>
      <dgm:t>
        <a:bodyPr/>
        <a:lstStyle/>
        <a:p>
          <a:endParaRPr lang="it-IT"/>
        </a:p>
      </dgm:t>
    </dgm:pt>
    <dgm:pt modelId="{96FC401B-6BAA-49BA-A642-B5CAB99B7D5F}">
      <dgm:prSet phldrT="[Testo]"/>
      <dgm:spPr>
        <a:xfrm>
          <a:off x="5358468" y="1719209"/>
          <a:ext cx="958972" cy="958972"/>
        </a:xfrm>
        <a:solidFill>
          <a:srgbClr val="C0504D">
            <a:hueOff val="2340760"/>
            <a:satOff val="-2919"/>
            <a:lumOff val="686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E1F13B7-2131-4EF5-AE1E-607F25F4224E}" type="parTrans" cxnId="{CC44A212-4EDF-4539-9CA4-7C37FB178B0D}">
      <dgm:prSet/>
      <dgm:spPr>
        <a:xfrm rot="20294537">
          <a:off x="3163845" y="2790229"/>
          <a:ext cx="2311104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it-IT"/>
        </a:p>
      </dgm:t>
    </dgm:pt>
    <dgm:pt modelId="{185CE5E9-2532-4922-91C5-7791AD247877}" type="sibTrans" cxnId="{CC44A212-4EDF-4539-9CA4-7C37FB178B0D}">
      <dgm:prSet/>
      <dgm:spPr/>
      <dgm:t>
        <a:bodyPr/>
        <a:lstStyle/>
        <a:p>
          <a:endParaRPr lang="it-IT"/>
        </a:p>
      </dgm:t>
    </dgm:pt>
    <dgm:pt modelId="{2D586471-353C-4727-9BE0-22F4A23B63BD}">
      <dgm:prSet phldrT="[Testo]"/>
      <dgm:spPr>
        <a:xfrm>
          <a:off x="6413338" y="1719209"/>
          <a:ext cx="1438458" cy="958972"/>
        </a:xfrm>
        <a:noFill/>
        <a:ln>
          <a:noFill/>
        </a:ln>
        <a:effectLst/>
      </dgm:spPr>
      <dgm:t>
        <a:bodyPr/>
        <a:lstStyle/>
        <a:p>
          <a:r>
            <a:rPr lang="en-US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Predictability, dynamics and ensemble forecasting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FB4BE71-FAD4-42ED-B7F3-FD7E3E7A03E3}" type="parTrans" cxnId="{02363E0F-2981-429C-81A8-7866091BE978}">
      <dgm:prSet/>
      <dgm:spPr/>
      <dgm:t>
        <a:bodyPr/>
        <a:lstStyle/>
        <a:p>
          <a:endParaRPr lang="it-IT"/>
        </a:p>
      </dgm:t>
    </dgm:pt>
    <dgm:pt modelId="{94B80556-5B15-4051-9F8E-A90F94AE114E}" type="sibTrans" cxnId="{02363E0F-2981-429C-81A8-7866091BE978}">
      <dgm:prSet/>
      <dgm:spPr/>
      <dgm:t>
        <a:bodyPr/>
        <a:lstStyle/>
        <a:p>
          <a:endParaRPr lang="it-IT"/>
        </a:p>
      </dgm:t>
    </dgm:pt>
    <dgm:pt modelId="{FE494F2F-A7D9-41E0-86CC-0EB6B4CE934E}">
      <dgm:prSet phldrT="[Testo]"/>
      <dgm:spPr>
        <a:xfrm>
          <a:off x="5670230" y="2826268"/>
          <a:ext cx="958972" cy="958972"/>
        </a:xfrm>
        <a:solidFill>
          <a:srgbClr val="C0504D">
            <a:hueOff val="3121013"/>
            <a:satOff val="-3893"/>
            <a:lumOff val="915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C2C50C3-5FB8-4FAB-BFB2-CDA505BF2649}" type="parTrans" cxnId="{615BDF0C-2FBC-4487-82FB-BA8C609EDBF3}">
      <dgm:prSet/>
      <dgm:spPr>
        <a:xfrm rot="21450561">
          <a:off x="3245021" y="3364775"/>
          <a:ext cx="2426808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it-IT"/>
        </a:p>
      </dgm:t>
    </dgm:pt>
    <dgm:pt modelId="{D1F45DBC-2FA0-4241-B237-5E69880F468C}" type="sibTrans" cxnId="{615BDF0C-2FBC-4487-82FB-BA8C609EDBF3}">
      <dgm:prSet/>
      <dgm:spPr/>
      <dgm:t>
        <a:bodyPr/>
        <a:lstStyle/>
        <a:p>
          <a:endParaRPr lang="it-IT"/>
        </a:p>
      </dgm:t>
    </dgm:pt>
    <dgm:pt modelId="{DA746943-EDC5-408C-8D2F-D67ECDA075F4}">
      <dgm:prSet phldrT="[Testo]"/>
      <dgm:spPr>
        <a:xfrm>
          <a:off x="4920548" y="3744416"/>
          <a:ext cx="958972" cy="958972"/>
        </a:xfrm>
        <a:solidFill>
          <a:srgbClr val="C0504D">
            <a:hueOff val="3901266"/>
            <a:satOff val="-4866"/>
            <a:lumOff val="1144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B9A6522-F71E-46AB-BB15-8EA9875A5BB4}" type="parTrans" cxnId="{084A76C3-9221-48F4-BE60-C006446EC981}">
      <dgm:prSet/>
      <dgm:spPr>
        <a:xfrm rot="947697">
          <a:off x="3212961" y="3839461"/>
          <a:ext cx="1758898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it-IT"/>
        </a:p>
      </dgm:t>
    </dgm:pt>
    <dgm:pt modelId="{44969072-F494-43C9-BF2C-0B33BBE4808F}" type="sibTrans" cxnId="{084A76C3-9221-48F4-BE60-C006446EC981}">
      <dgm:prSet/>
      <dgm:spPr/>
      <dgm:t>
        <a:bodyPr/>
        <a:lstStyle/>
        <a:p>
          <a:endParaRPr lang="it-IT"/>
        </a:p>
      </dgm:t>
    </dgm:pt>
    <dgm:pt modelId="{908D0D75-51DB-4A03-B082-42C3D14F9FE8}">
      <dgm:prSet phldrT="[Testo]"/>
      <dgm:spPr>
        <a:xfrm>
          <a:off x="4488503" y="936103"/>
          <a:ext cx="958972" cy="958972"/>
        </a:xfrm>
        <a:solidFill>
          <a:srgbClr val="C0504D">
            <a:hueOff val="1560507"/>
            <a:satOff val="-1946"/>
            <a:lumOff val="458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326592F-29F3-4D36-A7CC-12D5EB8ED7ED}" type="sibTrans" cxnId="{BF9E5C64-781D-47EA-9830-AC00807BDBE8}">
      <dgm:prSet/>
      <dgm:spPr/>
      <dgm:t>
        <a:bodyPr/>
        <a:lstStyle/>
        <a:p>
          <a:endParaRPr lang="it-IT"/>
        </a:p>
      </dgm:t>
    </dgm:pt>
    <dgm:pt modelId="{7DD2FE16-7667-42D4-96E9-E30FD26D9DD4}" type="parTrans" cxnId="{BF9E5C64-781D-47EA-9830-AC00807BDBE8}">
      <dgm:prSet/>
      <dgm:spPr>
        <a:xfrm rot="19091040">
          <a:off x="3013007" y="2331066"/>
          <a:ext cx="1830784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it-IT"/>
        </a:p>
      </dgm:t>
    </dgm:pt>
    <dgm:pt modelId="{57EB5B63-822B-4BD1-B387-5192FE5C0E81}">
      <dgm:prSet phldrT="[Testo]"/>
      <dgm:spPr>
        <a:xfrm>
          <a:off x="6725099" y="2826268"/>
          <a:ext cx="1438458" cy="958972"/>
        </a:xfrm>
        <a:noFill/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Data assimilation and observing systems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D0E0AF5-FA61-477B-A131-9A523152DED4}" type="parTrans" cxnId="{156E6363-C39B-42E8-8D58-4310DA9199C3}">
      <dgm:prSet/>
      <dgm:spPr/>
      <dgm:t>
        <a:bodyPr/>
        <a:lstStyle/>
        <a:p>
          <a:endParaRPr lang="it-IT"/>
        </a:p>
      </dgm:t>
    </dgm:pt>
    <dgm:pt modelId="{E7799F01-4254-4E33-A1A3-BDBA74F03F9C}" type="sibTrans" cxnId="{156E6363-C39B-42E8-8D58-4310DA9199C3}">
      <dgm:prSet/>
      <dgm:spPr/>
      <dgm:t>
        <a:bodyPr/>
        <a:lstStyle/>
        <a:p>
          <a:endParaRPr lang="it-IT"/>
        </a:p>
      </dgm:t>
    </dgm:pt>
    <dgm:pt modelId="{79F5714B-E4E1-8E4E-A6F8-4DDF5FACB8C9}">
      <dgm:prSet phldrT="[Testo]"/>
      <dgm:spPr>
        <a:xfrm>
          <a:off x="5975418" y="3744416"/>
          <a:ext cx="1438458" cy="958972"/>
        </a:xfrm>
        <a:noFill/>
        <a:ln>
          <a:noFill/>
        </a:ln>
        <a:effectLst/>
      </dgm:spPr>
      <dgm:t>
        <a:bodyPr/>
        <a:lstStyle/>
        <a:p>
          <a:r>
            <a:rPr lang="en-US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Verification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632FA43-4EDC-714C-B7E1-21059FFF2E5D}" type="parTrans" cxnId="{177D6115-29FD-E344-98C7-88EBBA287D59}">
      <dgm:prSet/>
      <dgm:spPr/>
      <dgm:t>
        <a:bodyPr/>
        <a:lstStyle/>
        <a:p>
          <a:endParaRPr lang="en-US"/>
        </a:p>
      </dgm:t>
    </dgm:pt>
    <dgm:pt modelId="{E63B6DE5-F1C3-CD4A-B1F4-D1CE875D60E6}" type="sibTrans" cxnId="{177D6115-29FD-E344-98C7-88EBBA287D59}">
      <dgm:prSet/>
      <dgm:spPr/>
      <dgm:t>
        <a:bodyPr/>
        <a:lstStyle/>
        <a:p>
          <a:endParaRPr lang="en-US"/>
        </a:p>
      </dgm:t>
    </dgm:pt>
    <dgm:pt modelId="{869C6F32-9905-2349-BE66-802489A09306}">
      <dgm:prSet phldrT="[Testo]"/>
      <dgm:spPr>
        <a:xfrm>
          <a:off x="4276002" y="4676933"/>
          <a:ext cx="958972" cy="958972"/>
        </a:xfrm>
        <a:solidFill>
          <a:srgbClr val="C0504D">
            <a:hueOff val="4681520"/>
            <a:satOff val="-5839"/>
            <a:lumOff val="1373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it-IT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F7F7CF5-5F19-484B-99C0-496EB626D8BC}" type="parTrans" cxnId="{FF41B748-B2FA-EF42-B93E-B843FA5EFC3A}">
      <dgm:prSet/>
      <dgm:spPr>
        <a:xfrm rot="2364762">
          <a:off x="3078557" y="4369494"/>
          <a:ext cx="1474092" cy="2909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endParaRPr lang="en-US"/>
        </a:p>
      </dgm:t>
    </dgm:pt>
    <dgm:pt modelId="{9A8CAA3B-196C-C44B-A78B-42464800014C}" type="sibTrans" cxnId="{FF41B748-B2FA-EF42-B93E-B843FA5EFC3A}">
      <dgm:prSet/>
      <dgm:spPr/>
      <dgm:t>
        <a:bodyPr/>
        <a:lstStyle/>
        <a:p>
          <a:endParaRPr lang="en-US"/>
        </a:p>
      </dgm:t>
    </dgm:pt>
    <dgm:pt modelId="{FA35BB3D-518E-BA4E-A566-C3A36F802F9B}">
      <dgm:prSet phldrT="[Testo]"/>
      <dgm:spPr>
        <a:xfrm>
          <a:off x="5330871" y="4676933"/>
          <a:ext cx="1438458" cy="958972"/>
        </a:xfrm>
        <a:noFill/>
        <a:ln>
          <a:noFill/>
        </a:ln>
        <a:effectLst/>
      </dgm:spPr>
      <dgm:t>
        <a:bodyPr/>
        <a:lstStyle/>
        <a:p>
          <a:r>
            <a:rPr lang="en-US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and economic research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B359263-800F-4945-BB06-E2FF6A2C3AA6}" type="parTrans" cxnId="{9B9503EF-7F37-8F46-BBF8-7222151BF097}">
      <dgm:prSet/>
      <dgm:spPr/>
      <dgm:t>
        <a:bodyPr/>
        <a:lstStyle/>
        <a:p>
          <a:endParaRPr lang="en-US"/>
        </a:p>
      </dgm:t>
    </dgm:pt>
    <dgm:pt modelId="{BC6BE4A2-AE82-0F49-BA9B-60D9A0A1C593}" type="sibTrans" cxnId="{9B9503EF-7F37-8F46-BBF8-7222151BF097}">
      <dgm:prSet/>
      <dgm:spPr/>
      <dgm:t>
        <a:bodyPr/>
        <a:lstStyle/>
        <a:p>
          <a:endParaRPr lang="en-US"/>
        </a:p>
      </dgm:t>
    </dgm:pt>
    <dgm:pt modelId="{CD70031F-B14A-4E6F-ACA4-6CBC5B7AF45A}" type="pres">
      <dgm:prSet presAssocID="{200CDF84-E623-4CE8-9BF0-12CB8AFFC77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F8C8526-D83A-4776-8551-397E58539F11}" type="pres">
      <dgm:prSet presAssocID="{200CDF84-E623-4CE8-9BF0-12CB8AFFC77E}" presName="cycle" presStyleCnt="0"/>
      <dgm:spPr/>
      <dgm:t>
        <a:bodyPr/>
        <a:lstStyle/>
        <a:p>
          <a:endParaRPr lang="en-US"/>
        </a:p>
      </dgm:t>
    </dgm:pt>
    <dgm:pt modelId="{D739D16E-88D3-43ED-B8E4-9E4EACF0885C}" type="pres">
      <dgm:prSet presAssocID="{200CDF84-E623-4CE8-9BF0-12CB8AFFC77E}" presName="centerShape" presStyleCnt="0"/>
      <dgm:spPr/>
      <dgm:t>
        <a:bodyPr/>
        <a:lstStyle/>
        <a:p>
          <a:endParaRPr lang="en-US"/>
        </a:p>
      </dgm:t>
    </dgm:pt>
    <dgm:pt modelId="{B510A856-4822-446C-B8E6-4BEDCCF5156C}" type="pres">
      <dgm:prSet presAssocID="{200CDF84-E623-4CE8-9BF0-12CB8AFFC77E}" presName="connSite" presStyleLbl="node1" presStyleIdx="0" presStyleCnt="7"/>
      <dgm:spPr/>
      <dgm:t>
        <a:bodyPr/>
        <a:lstStyle/>
        <a:p>
          <a:endParaRPr lang="en-US"/>
        </a:p>
      </dgm:t>
    </dgm:pt>
    <dgm:pt modelId="{177F4BF8-00BA-4761-A2A3-C1FCB8A30B88}" type="pres">
      <dgm:prSet presAssocID="{200CDF84-E623-4CE8-9BF0-12CB8AFFC77E}" presName="visible" presStyleLbl="node1" presStyleIdx="0" presStyleCnt="7" custScaleX="110801" custScaleY="112839" custLinFactNeighborX="32970" custLinFactNeighborY="-11160"/>
      <dgm:spPr>
        <a:xfrm>
          <a:off x="2328263" y="2376269"/>
          <a:ext cx="1770917" cy="1803490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0CBA07FF-994E-42D7-B029-ADD63BCC93E5}" type="pres">
      <dgm:prSet presAssocID="{54F5FE6D-6001-4AEF-8FD1-AB557BDB5F4B}" presName="Name25" presStyleLbl="parChTrans1D1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036946" y="14545"/>
              </a:lnTo>
            </a:path>
          </a:pathLst>
        </a:custGeom>
      </dgm:spPr>
      <dgm:t>
        <a:bodyPr/>
        <a:lstStyle/>
        <a:p>
          <a:endParaRPr lang="it-IT"/>
        </a:p>
      </dgm:t>
    </dgm:pt>
    <dgm:pt modelId="{CD2EDFF0-4148-4D4B-B007-0F121355A186}" type="pres">
      <dgm:prSet presAssocID="{8CFA6827-D0B3-4BCF-8AB6-2C9D517CFE0D}" presName="node" presStyleCnt="0"/>
      <dgm:spPr/>
      <dgm:t>
        <a:bodyPr/>
        <a:lstStyle/>
        <a:p>
          <a:endParaRPr lang="en-US"/>
        </a:p>
      </dgm:t>
    </dgm:pt>
    <dgm:pt modelId="{F5762B8F-2651-4F8B-936F-6E64EC3FBDD2}" type="pres">
      <dgm:prSet presAssocID="{8CFA6827-D0B3-4BCF-8AB6-2C9D517CFE0D}" presName="parentNode" presStyleLbl="node1" presStyleIdx="1" presStyleCnt="7" custLinFactX="-12404" custLinFactNeighborX="-100000" custLinFactNeighborY="7227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769945D3-CB11-432D-AC5A-4CDC193F87DA}" type="pres">
      <dgm:prSet presAssocID="{8CFA6827-D0B3-4BCF-8AB6-2C9D517CFE0D}" presName="childNode" presStyleLbl="revTx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111B2463-C5C2-4AC8-B39A-9AA7DB595ACD}" type="pres">
      <dgm:prSet presAssocID="{7DD2FE16-7667-42D4-96E9-E30FD26D9DD4}" presName="Name25" presStyleLbl="parChTrans1D1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830784" y="14545"/>
              </a:lnTo>
            </a:path>
          </a:pathLst>
        </a:custGeom>
      </dgm:spPr>
      <dgm:t>
        <a:bodyPr/>
        <a:lstStyle/>
        <a:p>
          <a:endParaRPr lang="it-IT"/>
        </a:p>
      </dgm:t>
    </dgm:pt>
    <dgm:pt modelId="{BA564227-0014-443A-BE3F-1469165B6EA4}" type="pres">
      <dgm:prSet presAssocID="{908D0D75-51DB-4A03-B082-42C3D14F9FE8}" presName="node" presStyleCnt="0"/>
      <dgm:spPr/>
      <dgm:t>
        <a:bodyPr/>
        <a:lstStyle/>
        <a:p>
          <a:endParaRPr lang="en-US"/>
        </a:p>
      </dgm:t>
    </dgm:pt>
    <dgm:pt modelId="{6083B38A-B59C-4140-AB4F-8FD03A81384A}" type="pres">
      <dgm:prSet presAssocID="{908D0D75-51DB-4A03-B082-42C3D14F9FE8}" presName="parentNode" presStyleLbl="node1" presStyleIdx="2" presStyleCnt="7" custLinFactNeighborX="-72922" custLinFactNeighborY="-13686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4140BD5-7745-4CD3-862C-FD8F3BD14234}" type="pres">
      <dgm:prSet presAssocID="{908D0D75-51DB-4A03-B082-42C3D14F9FE8}" presName="childNode" presStyleLbl="revTx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595BAE0E-3731-4FC5-92A0-EB6E3B2595CD}" type="pres">
      <dgm:prSet presAssocID="{4E1F13B7-2131-4EF5-AE1E-607F25F4224E}" presName="Name25" presStyleLbl="parChTrans1D1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311104" y="14545"/>
              </a:lnTo>
            </a:path>
          </a:pathLst>
        </a:custGeom>
      </dgm:spPr>
      <dgm:t>
        <a:bodyPr/>
        <a:lstStyle/>
        <a:p>
          <a:endParaRPr lang="it-IT"/>
        </a:p>
      </dgm:t>
    </dgm:pt>
    <dgm:pt modelId="{FF131F58-40B2-4789-A6AD-83E101D628A4}" type="pres">
      <dgm:prSet presAssocID="{96FC401B-6BAA-49BA-A642-B5CAB99B7D5F}" presName="node" presStyleCnt="0"/>
      <dgm:spPr/>
      <dgm:t>
        <a:bodyPr/>
        <a:lstStyle/>
        <a:p>
          <a:endParaRPr lang="en-US"/>
        </a:p>
      </dgm:t>
    </dgm:pt>
    <dgm:pt modelId="{A6B6DF49-19B4-4A7E-9D00-A1CE9CCDD1AF}" type="pres">
      <dgm:prSet presAssocID="{96FC401B-6BAA-49BA-A642-B5CAB99B7D5F}" presName="parentNode" presStyleLbl="node1" presStyleIdx="3" presStyleCnt="7" custLinFactNeighborX="-24609" custLinFactNeighborY="-62536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80BF8632-5CEC-4B39-AFF3-429CDD452F97}" type="pres">
      <dgm:prSet presAssocID="{96FC401B-6BAA-49BA-A642-B5CAB99B7D5F}" presName="childNode" presStyleLbl="revTx" presStyleIdx="2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821E7BF2-2B55-4249-B95B-11412035C268}" type="pres">
      <dgm:prSet presAssocID="{CC2C50C3-5FB8-4FAB-BFB2-CDA505BF2649}" presName="Name25" presStyleLbl="parChTrans1D1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426808" y="14545"/>
              </a:lnTo>
            </a:path>
          </a:pathLst>
        </a:custGeom>
      </dgm:spPr>
      <dgm:t>
        <a:bodyPr/>
        <a:lstStyle/>
        <a:p>
          <a:endParaRPr lang="it-IT"/>
        </a:p>
      </dgm:t>
    </dgm:pt>
    <dgm:pt modelId="{0CEEC8C2-F8B7-4224-9DEF-C9F2738EA852}" type="pres">
      <dgm:prSet presAssocID="{FE494F2F-A7D9-41E0-86CC-0EB6B4CE934E}" presName="node" presStyleCnt="0"/>
      <dgm:spPr/>
      <dgm:t>
        <a:bodyPr/>
        <a:lstStyle/>
        <a:p>
          <a:endParaRPr lang="en-US"/>
        </a:p>
      </dgm:t>
    </dgm:pt>
    <dgm:pt modelId="{69C2DD8C-5522-4F43-9578-82B5AE018A0A}" type="pres">
      <dgm:prSet presAssocID="{FE494F2F-A7D9-41E0-86CC-0EB6B4CE934E}" presName="parentNode" presStyleLbl="node1" presStyleIdx="4" presStyleCnt="7" custLinFactNeighborX="7901" custLinFactNeighborY="-84321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BF69448-BC87-495F-A77C-D580BDD1848F}" type="pres">
      <dgm:prSet presAssocID="{FE494F2F-A7D9-41E0-86CC-0EB6B4CE934E}" presName="childNode" presStyleLbl="revTx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198A25B3-E9F2-4FC2-A813-F492F3101EFF}" type="pres">
      <dgm:prSet presAssocID="{CB9A6522-F71E-46AB-BB15-8EA9875A5BB4}" presName="Name25" presStyleLbl="parChTrans1D1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758898" y="14545"/>
              </a:lnTo>
            </a:path>
          </a:pathLst>
        </a:custGeom>
      </dgm:spPr>
      <dgm:t>
        <a:bodyPr/>
        <a:lstStyle/>
        <a:p>
          <a:endParaRPr lang="it-IT"/>
        </a:p>
      </dgm:t>
    </dgm:pt>
    <dgm:pt modelId="{1FC103EC-4FD7-4647-821D-310BCFA5B1AC}" type="pres">
      <dgm:prSet presAssocID="{DA746943-EDC5-408C-8D2F-D67ECDA075F4}" presName="node" presStyleCnt="0"/>
      <dgm:spPr/>
      <dgm:t>
        <a:bodyPr/>
        <a:lstStyle/>
        <a:p>
          <a:endParaRPr lang="en-US"/>
        </a:p>
      </dgm:t>
    </dgm:pt>
    <dgm:pt modelId="{62D28085-A58A-4F12-9318-668EDBB89509}" type="pres">
      <dgm:prSet presAssocID="{DA746943-EDC5-408C-8D2F-D67ECDA075F4}" presName="parentNode" presStyleLbl="node1" presStyleIdx="5" presStyleCnt="7" custLinFactY="-19089" custLinFactNeighborX="-27869" custLinFactNeighborY="-100000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C03C7C1D-0DDC-4B79-BF2F-475A6DA67442}" type="pres">
      <dgm:prSet presAssocID="{DA746943-EDC5-408C-8D2F-D67ECDA075F4}" presName="childNode" presStyleLbl="revTx" presStyleIdx="4" presStyleCnt="6" custLinFactY="-19089" custLinFactNeighborX="-27869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20B74A5E-029C-664D-BC08-C5501F56E6B8}" type="pres">
      <dgm:prSet presAssocID="{DF7F7CF5-5F19-484B-99C0-496EB626D8BC}" presName="Name25" presStyleLbl="parChTrans1D1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474092" y="1454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E2994DF-1829-0B44-96E5-0823F02E9544}" type="pres">
      <dgm:prSet presAssocID="{869C6F32-9905-2349-BE66-802489A09306}" presName="node" presStyleCnt="0"/>
      <dgm:spPr/>
      <dgm:t>
        <a:bodyPr/>
        <a:lstStyle/>
        <a:p>
          <a:endParaRPr lang="en-US"/>
        </a:p>
      </dgm:t>
    </dgm:pt>
    <dgm:pt modelId="{E7655276-357A-CE4C-9042-DA029904B1E4}" type="pres">
      <dgm:prSet presAssocID="{869C6F32-9905-2349-BE66-802489A09306}" presName="parentNode" presStyleLbl="node1" presStyleIdx="6" presStyleCnt="7" custLinFactY="-32867" custLinFactNeighborX="-14421" custLinFactNeighborY="-100000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1D15C18-7CDA-D84E-AB62-4162C36B103A}" type="pres">
      <dgm:prSet presAssocID="{869C6F32-9905-2349-BE66-802489A09306}" presName="childNode" presStyleLbl="revTx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156E6363-C39B-42E8-8D58-4310DA9199C3}" srcId="{FE494F2F-A7D9-41E0-86CC-0EB6B4CE934E}" destId="{57EB5B63-822B-4BD1-B387-5192FE5C0E81}" srcOrd="0" destOrd="0" parTransId="{5D0E0AF5-FA61-477B-A131-9A523152DED4}" sibTransId="{E7799F01-4254-4E33-A1A3-BDBA74F03F9C}"/>
    <dgm:cxn modelId="{C113650E-4B86-49F4-8854-410F27EA206D}" type="presOf" srcId="{908D0D75-51DB-4A03-B082-42C3D14F9FE8}" destId="{6083B38A-B59C-4140-AB4F-8FD03A81384A}" srcOrd="0" destOrd="0" presId="urn:microsoft.com/office/officeart/2005/8/layout/radial2"/>
    <dgm:cxn modelId="{DA8F4FB3-4DAF-47ED-87A1-65B37435C69E}" type="presOf" srcId="{DA746943-EDC5-408C-8D2F-D67ECDA075F4}" destId="{62D28085-A58A-4F12-9318-668EDBB89509}" srcOrd="0" destOrd="0" presId="urn:microsoft.com/office/officeart/2005/8/layout/radial2"/>
    <dgm:cxn modelId="{E84AD454-77B7-4E58-87D5-C7E3ADBDE37F}" type="presOf" srcId="{DF7F7CF5-5F19-484B-99C0-496EB626D8BC}" destId="{20B74A5E-029C-664D-BC08-C5501F56E6B8}" srcOrd="0" destOrd="0" presId="urn:microsoft.com/office/officeart/2005/8/layout/radial2"/>
    <dgm:cxn modelId="{9B9503EF-7F37-8F46-BBF8-7222151BF097}" srcId="{869C6F32-9905-2349-BE66-802489A09306}" destId="{FA35BB3D-518E-BA4E-A566-C3A36F802F9B}" srcOrd="0" destOrd="0" parTransId="{DB359263-800F-4945-BB06-E2FF6A2C3AA6}" sibTransId="{BC6BE4A2-AE82-0F49-BA9B-60D9A0A1C593}"/>
    <dgm:cxn modelId="{3DBC2502-28E8-4945-B804-8269F2F1AD41}" type="presOf" srcId="{FE494F2F-A7D9-41E0-86CC-0EB6B4CE934E}" destId="{69C2DD8C-5522-4F43-9578-82B5AE018A0A}" srcOrd="0" destOrd="0" presId="urn:microsoft.com/office/officeart/2005/8/layout/radial2"/>
    <dgm:cxn modelId="{898874F7-75E7-4943-98D4-289D974ACEEA}" type="presOf" srcId="{200CDF84-E623-4CE8-9BF0-12CB8AFFC77E}" destId="{CD70031F-B14A-4E6F-ACA4-6CBC5B7AF45A}" srcOrd="0" destOrd="0" presId="urn:microsoft.com/office/officeart/2005/8/layout/radial2"/>
    <dgm:cxn modelId="{07D1F39C-6170-462B-BE67-55F37C3CF498}" type="presOf" srcId="{8CFA6827-D0B3-4BCF-8AB6-2C9D517CFE0D}" destId="{F5762B8F-2651-4F8B-936F-6E64EC3FBDD2}" srcOrd="0" destOrd="0" presId="urn:microsoft.com/office/officeart/2005/8/layout/radial2"/>
    <dgm:cxn modelId="{4836032A-DF70-4D60-BD32-6AB06539BA5B}" srcId="{908D0D75-51DB-4A03-B082-42C3D14F9FE8}" destId="{BB54419D-BF11-43FA-BACB-E388C863B8FE}" srcOrd="0" destOrd="0" parTransId="{0EC53471-7BFC-4F7F-840A-744FF614CB7E}" sibTransId="{38ACF78B-FE8F-440A-B7F6-63AB03A27944}"/>
    <dgm:cxn modelId="{A40A13A4-DBB3-44DA-8FDD-58ACBDEE87E8}" type="presOf" srcId="{BB54419D-BF11-43FA-BACB-E388C863B8FE}" destId="{F4140BD5-7745-4CD3-862C-FD8F3BD14234}" srcOrd="0" destOrd="0" presId="urn:microsoft.com/office/officeart/2005/8/layout/radial2"/>
    <dgm:cxn modelId="{1FCEBDA1-B5F5-40F1-AAF4-0953DCB756A6}" srcId="{8CFA6827-D0B3-4BCF-8AB6-2C9D517CFE0D}" destId="{4BA33364-1966-4434-8E4D-CC9FC0E1ABF1}" srcOrd="0" destOrd="0" parTransId="{8A5C51C1-EFB3-432B-BDED-A6A10AA56284}" sibTransId="{BB307FF2-9648-4338-ADF8-15FB30B2E673}"/>
    <dgm:cxn modelId="{07ECAA17-282C-4C3A-92B8-744CEC9CB9D8}" type="presOf" srcId="{FA35BB3D-518E-BA4E-A566-C3A36F802F9B}" destId="{51D15C18-7CDA-D84E-AB62-4162C36B103A}" srcOrd="0" destOrd="0" presId="urn:microsoft.com/office/officeart/2005/8/layout/radial2"/>
    <dgm:cxn modelId="{FBE6B6A4-0FBB-4BBC-829E-39421212E1E9}" type="presOf" srcId="{57EB5B63-822B-4BD1-B387-5192FE5C0E81}" destId="{FBF69448-BC87-495F-A77C-D580BDD1848F}" srcOrd="0" destOrd="0" presId="urn:microsoft.com/office/officeart/2005/8/layout/radial2"/>
    <dgm:cxn modelId="{50837807-F419-443F-A93A-BBCBC1B83E2C}" type="presOf" srcId="{4BA33364-1966-4434-8E4D-CC9FC0E1ABF1}" destId="{769945D3-CB11-432D-AC5A-4CDC193F87DA}" srcOrd="0" destOrd="0" presId="urn:microsoft.com/office/officeart/2005/8/layout/radial2"/>
    <dgm:cxn modelId="{D9031E9A-0A30-44A1-B65B-27CE7F714B5A}" type="presOf" srcId="{4E1F13B7-2131-4EF5-AE1E-607F25F4224E}" destId="{595BAE0E-3731-4FC5-92A0-EB6E3B2595CD}" srcOrd="0" destOrd="0" presId="urn:microsoft.com/office/officeart/2005/8/layout/radial2"/>
    <dgm:cxn modelId="{615BDF0C-2FBC-4487-82FB-BA8C609EDBF3}" srcId="{200CDF84-E623-4CE8-9BF0-12CB8AFFC77E}" destId="{FE494F2F-A7D9-41E0-86CC-0EB6B4CE934E}" srcOrd="3" destOrd="0" parTransId="{CC2C50C3-5FB8-4FAB-BFB2-CDA505BF2649}" sibTransId="{D1F45DBC-2FA0-4241-B237-5E69880F468C}"/>
    <dgm:cxn modelId="{E4B6902B-929A-43C2-988E-F0DD9321DE71}" type="presOf" srcId="{CB9A6522-F71E-46AB-BB15-8EA9875A5BB4}" destId="{198A25B3-E9F2-4FC2-A813-F492F3101EFF}" srcOrd="0" destOrd="0" presId="urn:microsoft.com/office/officeart/2005/8/layout/radial2"/>
    <dgm:cxn modelId="{07DD8857-3928-452C-BDE7-23D62B29EFD3}" type="presOf" srcId="{2D586471-353C-4727-9BE0-22F4A23B63BD}" destId="{80BF8632-5CEC-4B39-AFF3-429CDD452F97}" srcOrd="0" destOrd="0" presId="urn:microsoft.com/office/officeart/2005/8/layout/radial2"/>
    <dgm:cxn modelId="{FE6134D9-C081-4FD1-81FA-D09BC24EEE21}" type="presOf" srcId="{79F5714B-E4E1-8E4E-A6F8-4DDF5FACB8C9}" destId="{C03C7C1D-0DDC-4B79-BF2F-475A6DA67442}" srcOrd="0" destOrd="0" presId="urn:microsoft.com/office/officeart/2005/8/layout/radial2"/>
    <dgm:cxn modelId="{02363E0F-2981-429C-81A8-7866091BE978}" srcId="{96FC401B-6BAA-49BA-A642-B5CAB99B7D5F}" destId="{2D586471-353C-4727-9BE0-22F4A23B63BD}" srcOrd="0" destOrd="0" parTransId="{4FB4BE71-FAD4-42ED-B7F3-FD7E3E7A03E3}" sibTransId="{94B80556-5B15-4051-9F8E-A90F94AE114E}"/>
    <dgm:cxn modelId="{ECE689BC-51F7-450D-B537-D5AFF3CF5C09}" type="presOf" srcId="{869C6F32-9905-2349-BE66-802489A09306}" destId="{E7655276-357A-CE4C-9042-DA029904B1E4}" srcOrd="0" destOrd="0" presId="urn:microsoft.com/office/officeart/2005/8/layout/radial2"/>
    <dgm:cxn modelId="{BF9E5C64-781D-47EA-9830-AC00807BDBE8}" srcId="{200CDF84-E623-4CE8-9BF0-12CB8AFFC77E}" destId="{908D0D75-51DB-4A03-B082-42C3D14F9FE8}" srcOrd="1" destOrd="0" parTransId="{7DD2FE16-7667-42D4-96E9-E30FD26D9DD4}" sibTransId="{9326592F-29F3-4D36-A7CC-12D5EB8ED7ED}"/>
    <dgm:cxn modelId="{5C48C25E-2904-43EC-A51C-EE92B40E06F7}" type="presOf" srcId="{96FC401B-6BAA-49BA-A642-B5CAB99B7D5F}" destId="{A6B6DF49-19B4-4A7E-9D00-A1CE9CCDD1AF}" srcOrd="0" destOrd="0" presId="urn:microsoft.com/office/officeart/2005/8/layout/radial2"/>
    <dgm:cxn modelId="{084A76C3-9221-48F4-BE60-C006446EC981}" srcId="{200CDF84-E623-4CE8-9BF0-12CB8AFFC77E}" destId="{DA746943-EDC5-408C-8D2F-D67ECDA075F4}" srcOrd="4" destOrd="0" parTransId="{CB9A6522-F71E-46AB-BB15-8EA9875A5BB4}" sibTransId="{44969072-F494-43C9-BF2C-0B33BBE4808F}"/>
    <dgm:cxn modelId="{CC9E3DF4-4677-4E72-9495-3ACE0DE5C251}" srcId="{200CDF84-E623-4CE8-9BF0-12CB8AFFC77E}" destId="{8CFA6827-D0B3-4BCF-8AB6-2C9D517CFE0D}" srcOrd="0" destOrd="0" parTransId="{54F5FE6D-6001-4AEF-8FD1-AB557BDB5F4B}" sibTransId="{133B3C47-26B2-482D-9AA4-96B38FC5498A}"/>
    <dgm:cxn modelId="{C260E110-3C4F-4C3D-BB6F-CCD4E5815BFE}" type="presOf" srcId="{54F5FE6D-6001-4AEF-8FD1-AB557BDB5F4B}" destId="{0CBA07FF-994E-42D7-B029-ADD63BCC93E5}" srcOrd="0" destOrd="0" presId="urn:microsoft.com/office/officeart/2005/8/layout/radial2"/>
    <dgm:cxn modelId="{C7102008-8530-4272-BD62-E6FF454D412B}" type="presOf" srcId="{CC2C50C3-5FB8-4FAB-BFB2-CDA505BF2649}" destId="{821E7BF2-2B55-4249-B95B-11412035C268}" srcOrd="0" destOrd="0" presId="urn:microsoft.com/office/officeart/2005/8/layout/radial2"/>
    <dgm:cxn modelId="{3B5C039D-50EA-435D-A8D8-58A00526B118}" type="presOf" srcId="{7DD2FE16-7667-42D4-96E9-E30FD26D9DD4}" destId="{111B2463-C5C2-4AC8-B39A-9AA7DB595ACD}" srcOrd="0" destOrd="0" presId="urn:microsoft.com/office/officeart/2005/8/layout/radial2"/>
    <dgm:cxn modelId="{177D6115-29FD-E344-98C7-88EBBA287D59}" srcId="{DA746943-EDC5-408C-8D2F-D67ECDA075F4}" destId="{79F5714B-E4E1-8E4E-A6F8-4DDF5FACB8C9}" srcOrd="0" destOrd="0" parTransId="{3632FA43-4EDC-714C-B7E1-21059FFF2E5D}" sibTransId="{E63B6DE5-F1C3-CD4A-B1F4-D1CE875D60E6}"/>
    <dgm:cxn modelId="{FF41B748-B2FA-EF42-B93E-B843FA5EFC3A}" srcId="{200CDF84-E623-4CE8-9BF0-12CB8AFFC77E}" destId="{869C6F32-9905-2349-BE66-802489A09306}" srcOrd="5" destOrd="0" parTransId="{DF7F7CF5-5F19-484B-99C0-496EB626D8BC}" sibTransId="{9A8CAA3B-196C-C44B-A78B-42464800014C}"/>
    <dgm:cxn modelId="{CC44A212-4EDF-4539-9CA4-7C37FB178B0D}" srcId="{200CDF84-E623-4CE8-9BF0-12CB8AFFC77E}" destId="{96FC401B-6BAA-49BA-A642-B5CAB99B7D5F}" srcOrd="2" destOrd="0" parTransId="{4E1F13B7-2131-4EF5-AE1E-607F25F4224E}" sibTransId="{185CE5E9-2532-4922-91C5-7791AD247877}"/>
    <dgm:cxn modelId="{76E06E57-19EF-48CB-AEFD-8676BE5D3D03}" type="presParOf" srcId="{CD70031F-B14A-4E6F-ACA4-6CBC5B7AF45A}" destId="{DF8C8526-D83A-4776-8551-397E58539F11}" srcOrd="0" destOrd="0" presId="urn:microsoft.com/office/officeart/2005/8/layout/radial2"/>
    <dgm:cxn modelId="{E19734BC-7EAA-4654-A5E6-1DC63BA22AD3}" type="presParOf" srcId="{DF8C8526-D83A-4776-8551-397E58539F11}" destId="{D739D16E-88D3-43ED-B8E4-9E4EACF0885C}" srcOrd="0" destOrd="0" presId="urn:microsoft.com/office/officeart/2005/8/layout/radial2"/>
    <dgm:cxn modelId="{A83D477C-F989-400C-AA9A-8303BD58C8FC}" type="presParOf" srcId="{D739D16E-88D3-43ED-B8E4-9E4EACF0885C}" destId="{B510A856-4822-446C-B8E6-4BEDCCF5156C}" srcOrd="0" destOrd="0" presId="urn:microsoft.com/office/officeart/2005/8/layout/radial2"/>
    <dgm:cxn modelId="{407B9AFF-0610-462F-B173-7C5A9BB0EB2B}" type="presParOf" srcId="{D739D16E-88D3-43ED-B8E4-9E4EACF0885C}" destId="{177F4BF8-00BA-4761-A2A3-C1FCB8A30B88}" srcOrd="1" destOrd="0" presId="urn:microsoft.com/office/officeart/2005/8/layout/radial2"/>
    <dgm:cxn modelId="{2FE9AC9E-A2EF-4A28-B750-7451CB98A865}" type="presParOf" srcId="{DF8C8526-D83A-4776-8551-397E58539F11}" destId="{0CBA07FF-994E-42D7-B029-ADD63BCC93E5}" srcOrd="1" destOrd="0" presId="urn:microsoft.com/office/officeart/2005/8/layout/radial2"/>
    <dgm:cxn modelId="{E19FCFB0-8FCE-4D6C-B356-4AD6724DBFD5}" type="presParOf" srcId="{DF8C8526-D83A-4776-8551-397E58539F11}" destId="{CD2EDFF0-4148-4D4B-B007-0F121355A186}" srcOrd="2" destOrd="0" presId="urn:microsoft.com/office/officeart/2005/8/layout/radial2"/>
    <dgm:cxn modelId="{17D23CBA-07F7-43A7-B234-4B6957D43738}" type="presParOf" srcId="{CD2EDFF0-4148-4D4B-B007-0F121355A186}" destId="{F5762B8F-2651-4F8B-936F-6E64EC3FBDD2}" srcOrd="0" destOrd="0" presId="urn:microsoft.com/office/officeart/2005/8/layout/radial2"/>
    <dgm:cxn modelId="{D9FC890B-5385-455B-88BA-B4417E9404B7}" type="presParOf" srcId="{CD2EDFF0-4148-4D4B-B007-0F121355A186}" destId="{769945D3-CB11-432D-AC5A-4CDC193F87DA}" srcOrd="1" destOrd="0" presId="urn:microsoft.com/office/officeart/2005/8/layout/radial2"/>
    <dgm:cxn modelId="{4931FDF2-725F-4C69-8D18-BCB2359DB6FD}" type="presParOf" srcId="{DF8C8526-D83A-4776-8551-397E58539F11}" destId="{111B2463-C5C2-4AC8-B39A-9AA7DB595ACD}" srcOrd="3" destOrd="0" presId="urn:microsoft.com/office/officeart/2005/8/layout/radial2"/>
    <dgm:cxn modelId="{DDFABE94-9706-406D-822A-CDD332EA6644}" type="presParOf" srcId="{DF8C8526-D83A-4776-8551-397E58539F11}" destId="{BA564227-0014-443A-BE3F-1469165B6EA4}" srcOrd="4" destOrd="0" presId="urn:microsoft.com/office/officeart/2005/8/layout/radial2"/>
    <dgm:cxn modelId="{9F70C59A-883D-4E86-B246-9062EE212C97}" type="presParOf" srcId="{BA564227-0014-443A-BE3F-1469165B6EA4}" destId="{6083B38A-B59C-4140-AB4F-8FD03A81384A}" srcOrd="0" destOrd="0" presId="urn:microsoft.com/office/officeart/2005/8/layout/radial2"/>
    <dgm:cxn modelId="{FFD01572-22F1-4A00-BDCD-E541C403FA33}" type="presParOf" srcId="{BA564227-0014-443A-BE3F-1469165B6EA4}" destId="{F4140BD5-7745-4CD3-862C-FD8F3BD14234}" srcOrd="1" destOrd="0" presId="urn:microsoft.com/office/officeart/2005/8/layout/radial2"/>
    <dgm:cxn modelId="{C710B7A1-EE40-47FD-9CAA-E88ED1858068}" type="presParOf" srcId="{DF8C8526-D83A-4776-8551-397E58539F11}" destId="{595BAE0E-3731-4FC5-92A0-EB6E3B2595CD}" srcOrd="5" destOrd="0" presId="urn:microsoft.com/office/officeart/2005/8/layout/radial2"/>
    <dgm:cxn modelId="{F46BD96E-9E82-40E5-8C1E-4C809102E4BA}" type="presParOf" srcId="{DF8C8526-D83A-4776-8551-397E58539F11}" destId="{FF131F58-40B2-4789-A6AD-83E101D628A4}" srcOrd="6" destOrd="0" presId="urn:microsoft.com/office/officeart/2005/8/layout/radial2"/>
    <dgm:cxn modelId="{2145C183-0FDE-4E9A-80CC-7B964ABE8CB1}" type="presParOf" srcId="{FF131F58-40B2-4789-A6AD-83E101D628A4}" destId="{A6B6DF49-19B4-4A7E-9D00-A1CE9CCDD1AF}" srcOrd="0" destOrd="0" presId="urn:microsoft.com/office/officeart/2005/8/layout/radial2"/>
    <dgm:cxn modelId="{8F182165-DD0A-45FD-B78C-98E5945487CF}" type="presParOf" srcId="{FF131F58-40B2-4789-A6AD-83E101D628A4}" destId="{80BF8632-5CEC-4B39-AFF3-429CDD452F97}" srcOrd="1" destOrd="0" presId="urn:microsoft.com/office/officeart/2005/8/layout/radial2"/>
    <dgm:cxn modelId="{BA56CF1C-F921-40E3-8EEB-84EFB6B68E12}" type="presParOf" srcId="{DF8C8526-D83A-4776-8551-397E58539F11}" destId="{821E7BF2-2B55-4249-B95B-11412035C268}" srcOrd="7" destOrd="0" presId="urn:microsoft.com/office/officeart/2005/8/layout/radial2"/>
    <dgm:cxn modelId="{1004197C-4C31-4782-8600-13694AB3923A}" type="presParOf" srcId="{DF8C8526-D83A-4776-8551-397E58539F11}" destId="{0CEEC8C2-F8B7-4224-9DEF-C9F2738EA852}" srcOrd="8" destOrd="0" presId="urn:microsoft.com/office/officeart/2005/8/layout/radial2"/>
    <dgm:cxn modelId="{97ADF729-C63D-4720-919E-5B89DE93624F}" type="presParOf" srcId="{0CEEC8C2-F8B7-4224-9DEF-C9F2738EA852}" destId="{69C2DD8C-5522-4F43-9578-82B5AE018A0A}" srcOrd="0" destOrd="0" presId="urn:microsoft.com/office/officeart/2005/8/layout/radial2"/>
    <dgm:cxn modelId="{FF3D5975-4C0A-4F7B-9640-242EBF2D65D5}" type="presParOf" srcId="{0CEEC8C2-F8B7-4224-9DEF-C9F2738EA852}" destId="{FBF69448-BC87-495F-A77C-D580BDD1848F}" srcOrd="1" destOrd="0" presId="urn:microsoft.com/office/officeart/2005/8/layout/radial2"/>
    <dgm:cxn modelId="{3029C16E-5FCF-46E9-8061-96ADA03921EC}" type="presParOf" srcId="{DF8C8526-D83A-4776-8551-397E58539F11}" destId="{198A25B3-E9F2-4FC2-A813-F492F3101EFF}" srcOrd="9" destOrd="0" presId="urn:microsoft.com/office/officeart/2005/8/layout/radial2"/>
    <dgm:cxn modelId="{25D5A253-6B5C-4A42-84C7-E96344CF4B29}" type="presParOf" srcId="{DF8C8526-D83A-4776-8551-397E58539F11}" destId="{1FC103EC-4FD7-4647-821D-310BCFA5B1AC}" srcOrd="10" destOrd="0" presId="urn:microsoft.com/office/officeart/2005/8/layout/radial2"/>
    <dgm:cxn modelId="{F3812654-72C3-4BBB-83B7-08136237AC1E}" type="presParOf" srcId="{1FC103EC-4FD7-4647-821D-310BCFA5B1AC}" destId="{62D28085-A58A-4F12-9318-668EDBB89509}" srcOrd="0" destOrd="0" presId="urn:microsoft.com/office/officeart/2005/8/layout/radial2"/>
    <dgm:cxn modelId="{F3EF72F0-0825-435E-9A70-4E4E206B9F63}" type="presParOf" srcId="{1FC103EC-4FD7-4647-821D-310BCFA5B1AC}" destId="{C03C7C1D-0DDC-4B79-BF2F-475A6DA67442}" srcOrd="1" destOrd="0" presId="urn:microsoft.com/office/officeart/2005/8/layout/radial2"/>
    <dgm:cxn modelId="{2016B2C4-01CB-49C8-98BD-1E897146B23C}" type="presParOf" srcId="{DF8C8526-D83A-4776-8551-397E58539F11}" destId="{20B74A5E-029C-664D-BC08-C5501F56E6B8}" srcOrd="11" destOrd="0" presId="urn:microsoft.com/office/officeart/2005/8/layout/radial2"/>
    <dgm:cxn modelId="{4F653D74-FE75-429A-B5D3-C82A8E0476D2}" type="presParOf" srcId="{DF8C8526-D83A-4776-8551-397E58539F11}" destId="{AE2994DF-1829-0B44-96E5-0823F02E9544}" srcOrd="12" destOrd="0" presId="urn:microsoft.com/office/officeart/2005/8/layout/radial2"/>
    <dgm:cxn modelId="{A67E6353-8B81-42FD-A205-01BF4FF45CEF}" type="presParOf" srcId="{AE2994DF-1829-0B44-96E5-0823F02E9544}" destId="{E7655276-357A-CE4C-9042-DA029904B1E4}" srcOrd="0" destOrd="0" presId="urn:microsoft.com/office/officeart/2005/8/layout/radial2"/>
    <dgm:cxn modelId="{DE863809-E9C2-4E67-98F2-2A165695387B}" type="presParOf" srcId="{AE2994DF-1829-0B44-96E5-0823F02E9544}" destId="{51D15C18-7CDA-D84E-AB62-4162C36B103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996CD-752F-4457-B46B-0FCB85475586}" type="doc">
      <dgm:prSet loTypeId="urn:microsoft.com/office/officeart/2005/8/layout/chevron1" loCatId="process" qsTypeId="urn:microsoft.com/office/officeart/2009/2/quickstyle/3D8" qsCatId="3D" csTypeId="urn:microsoft.com/office/officeart/2005/8/colors/colorful1" csCatId="colorful" phldr="1"/>
      <dgm:spPr/>
    </dgm:pt>
    <dgm:pt modelId="{584D39E3-A69A-401B-BB5D-FCB4788682F8}">
      <dgm:prSet phldrT="[Testo]" custT="1"/>
      <dgm:spPr>
        <a:xfrm>
          <a:off x="2304266" y="0"/>
          <a:ext cx="2138792" cy="855516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r>
            <a:rPr lang="it-IT" sz="1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 Impact </a:t>
          </a:r>
          <a:r>
            <a:rPr lang="it-IT" sz="1800" b="1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Weather</a:t>
          </a:r>
          <a:endParaRPr lang="it-IT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75CD5E8-784A-4AD7-81F6-5A00C5FDC88A}" type="parTrans" cxnId="{51F4F31B-3E96-4AAA-973D-A04D4CA79197}">
      <dgm:prSet/>
      <dgm:spPr/>
      <dgm:t>
        <a:bodyPr/>
        <a:lstStyle/>
        <a:p>
          <a:endParaRPr lang="it-IT"/>
        </a:p>
      </dgm:t>
    </dgm:pt>
    <dgm:pt modelId="{73AEBAB8-A43F-49FB-BDD7-4B2F7628E240}" type="sibTrans" cxnId="{51F4F31B-3E96-4AAA-973D-A04D4CA79197}">
      <dgm:prSet/>
      <dgm:spPr/>
      <dgm:t>
        <a:bodyPr/>
        <a:lstStyle/>
        <a:p>
          <a:endParaRPr lang="it-IT"/>
        </a:p>
      </dgm:t>
    </dgm:pt>
    <dgm:pt modelId="{F8448076-DCA4-451E-8639-705F20FF56AF}">
      <dgm:prSet phldrT="[Testo]" custT="1"/>
      <dgm:spPr>
        <a:xfrm>
          <a:off x="2160239" y="2592287"/>
          <a:ext cx="2138792" cy="855516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r>
            <a:rPr lang="it-IT" sz="1600" b="1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Urbanization</a:t>
          </a:r>
          <a:endParaRPr lang="it-IT" sz="16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3E5205C-4342-485B-AEF6-6C6C187F8F5E}" type="parTrans" cxnId="{ED0E855E-A65B-4124-99B3-2F9378FA39AF}">
      <dgm:prSet/>
      <dgm:spPr/>
      <dgm:t>
        <a:bodyPr/>
        <a:lstStyle/>
        <a:p>
          <a:endParaRPr lang="it-IT"/>
        </a:p>
      </dgm:t>
    </dgm:pt>
    <dgm:pt modelId="{BD3AE40C-DBD2-4082-BA74-C375925402BC}" type="sibTrans" cxnId="{ED0E855E-A65B-4124-99B3-2F9378FA39AF}">
      <dgm:prSet/>
      <dgm:spPr/>
      <dgm:t>
        <a:bodyPr/>
        <a:lstStyle/>
        <a:p>
          <a:endParaRPr lang="it-IT"/>
        </a:p>
      </dgm:t>
    </dgm:pt>
    <dgm:pt modelId="{6FD7891D-3102-744A-973F-84B9BF7CF494}">
      <dgm:prSet/>
      <dgm:spPr>
        <a:xfrm>
          <a:off x="2160239" y="1224136"/>
          <a:ext cx="2138792" cy="855516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Predicting Water Cycle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3C8A64-7645-8C4C-948B-DB6CC9A251D5}" type="parTrans" cxnId="{3BFC569E-2391-6B4B-9FB6-91120FB335B7}">
      <dgm:prSet/>
      <dgm:spPr/>
      <dgm:t>
        <a:bodyPr/>
        <a:lstStyle/>
        <a:p>
          <a:endParaRPr lang="en-US"/>
        </a:p>
      </dgm:t>
    </dgm:pt>
    <dgm:pt modelId="{BF39C275-1E32-FE42-B240-FF910B4ABA40}" type="sibTrans" cxnId="{3BFC569E-2391-6B4B-9FB6-91120FB335B7}">
      <dgm:prSet/>
      <dgm:spPr/>
      <dgm:t>
        <a:bodyPr/>
        <a:lstStyle/>
        <a:p>
          <a:endParaRPr lang="en-US"/>
        </a:p>
      </dgm:t>
    </dgm:pt>
    <dgm:pt modelId="{FABE065F-3EF3-F04A-900A-52E040D321AA}">
      <dgm:prSet/>
      <dgm:spPr>
        <a:xfrm>
          <a:off x="2232253" y="3960438"/>
          <a:ext cx="2138792" cy="855516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Emerging Technologies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573FC81-C013-4147-9838-ABC7D8B4DDEC}" type="parTrans" cxnId="{E194A2C8-4403-CD4B-95B8-7CE5EFE3E7F6}">
      <dgm:prSet/>
      <dgm:spPr/>
      <dgm:t>
        <a:bodyPr/>
        <a:lstStyle/>
        <a:p>
          <a:endParaRPr lang="en-US"/>
        </a:p>
      </dgm:t>
    </dgm:pt>
    <dgm:pt modelId="{E2FD371F-0A53-554F-895E-F3915DA1DAFA}" type="sibTrans" cxnId="{E194A2C8-4403-CD4B-95B8-7CE5EFE3E7F6}">
      <dgm:prSet/>
      <dgm:spPr/>
      <dgm:t>
        <a:bodyPr/>
        <a:lstStyle/>
        <a:p>
          <a:endParaRPr lang="en-US"/>
        </a:p>
      </dgm:t>
    </dgm:pt>
    <dgm:pt modelId="{F9DDD7EC-4997-42B0-AFBF-09AA1D949669}" type="pres">
      <dgm:prSet presAssocID="{F9E996CD-752F-4457-B46B-0FCB85475586}" presName="Name0" presStyleCnt="0">
        <dgm:presLayoutVars>
          <dgm:dir/>
          <dgm:animLvl val="lvl"/>
          <dgm:resizeHandles val="exact"/>
        </dgm:presLayoutVars>
      </dgm:prSet>
      <dgm:spPr/>
    </dgm:pt>
    <dgm:pt modelId="{B9FDE264-984D-424C-81E5-3452CC65366E}" type="pres">
      <dgm:prSet presAssocID="{584D39E3-A69A-401B-BB5D-FCB4788682F8}" presName="parTxOnly" presStyleLbl="node1" presStyleIdx="0" presStyleCnt="4" custAng="0" custLinFactX="97565" custLinFactY="-107718" custLinFactNeighborX="100000" custLinFactNeighborY="-200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D5C385B4-46CD-43FE-B65A-982466937618}" type="pres">
      <dgm:prSet presAssocID="{73AEBAB8-A43F-49FB-BDD7-4B2F7628E240}" presName="parTxOnlySpace" presStyleCnt="0"/>
      <dgm:spPr/>
    </dgm:pt>
    <dgm:pt modelId="{DE5D987F-2DD0-2344-83E8-BA95BCD4D4E4}" type="pres">
      <dgm:prSet presAssocID="{6FD7891D-3102-744A-973F-84B9BF7CF494}" presName="parTxOnly" presStyleLbl="node1" presStyleIdx="1" presStyleCnt="4" custAng="0" custLinFactX="831" custLinFactY="-56214" custLinFactNeighborX="100000" custLinFactNeighborY="-100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812F5FAE-9C48-9D4E-B627-0156475EF350}" type="pres">
      <dgm:prSet presAssocID="{BF39C275-1E32-FE42-B240-FF910B4ABA40}" presName="parTxOnlySpace" presStyleCnt="0"/>
      <dgm:spPr/>
    </dgm:pt>
    <dgm:pt modelId="{3B2BF7BA-800F-46D9-AB7B-0EE272E306C9}" type="pres">
      <dgm:prSet presAssocID="{F8448076-DCA4-451E-8639-705F20FF56AF}" presName="parTxOnly" presStyleLbl="node1" presStyleIdx="2" presStyleCnt="4" custAng="0" custLinFactX="-69169" custLinFactNeighborX="-100000" custLinFactNeighborY="3707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50B953D3-8E29-7345-A389-07DA604F9B67}" type="pres">
      <dgm:prSet presAssocID="{BD3AE40C-DBD2-4082-BA74-C375925402BC}" presName="parTxOnlySpace" presStyleCnt="0"/>
      <dgm:spPr/>
    </dgm:pt>
    <dgm:pt modelId="{694B560D-CD32-7E4F-9532-BE8174D5181F}" type="pres">
      <dgm:prSet presAssocID="{FABE065F-3EF3-F04A-900A-52E040D321AA}" presName="parTxOnly" presStyleLbl="node1" presStyleIdx="3" presStyleCnt="4" custLinFactX="-145802" custLinFactY="63628" custLinFactNeighborX="-200000" custLinFactNeighborY="100000">
        <dgm:presLayoutVars>
          <dgm:chMax val="0"/>
          <dgm:chPref val="0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</dgm:ptLst>
  <dgm:cxnLst>
    <dgm:cxn modelId="{E194A2C8-4403-CD4B-95B8-7CE5EFE3E7F6}" srcId="{F9E996CD-752F-4457-B46B-0FCB85475586}" destId="{FABE065F-3EF3-F04A-900A-52E040D321AA}" srcOrd="3" destOrd="0" parTransId="{C573FC81-C013-4147-9838-ABC7D8B4DDEC}" sibTransId="{E2FD371F-0A53-554F-895E-F3915DA1DAFA}"/>
    <dgm:cxn modelId="{F5826AEF-C04C-4BAA-BB19-D4B93869FD18}" type="presOf" srcId="{FABE065F-3EF3-F04A-900A-52E040D321AA}" destId="{694B560D-CD32-7E4F-9532-BE8174D5181F}" srcOrd="0" destOrd="0" presId="urn:microsoft.com/office/officeart/2005/8/layout/chevron1"/>
    <dgm:cxn modelId="{3BFC569E-2391-6B4B-9FB6-91120FB335B7}" srcId="{F9E996CD-752F-4457-B46B-0FCB85475586}" destId="{6FD7891D-3102-744A-973F-84B9BF7CF494}" srcOrd="1" destOrd="0" parTransId="{D73C8A64-7645-8C4C-948B-DB6CC9A251D5}" sibTransId="{BF39C275-1E32-FE42-B240-FF910B4ABA40}"/>
    <dgm:cxn modelId="{ED0E855E-A65B-4124-99B3-2F9378FA39AF}" srcId="{F9E996CD-752F-4457-B46B-0FCB85475586}" destId="{F8448076-DCA4-451E-8639-705F20FF56AF}" srcOrd="2" destOrd="0" parTransId="{83E5205C-4342-485B-AEF6-6C6C187F8F5E}" sibTransId="{BD3AE40C-DBD2-4082-BA74-C375925402BC}"/>
    <dgm:cxn modelId="{8020AE89-D5E8-4F06-87B4-99A94C042FEA}" type="presOf" srcId="{584D39E3-A69A-401B-BB5D-FCB4788682F8}" destId="{B9FDE264-984D-424C-81E5-3452CC65366E}" srcOrd="0" destOrd="0" presId="urn:microsoft.com/office/officeart/2005/8/layout/chevron1"/>
    <dgm:cxn modelId="{41FEE61E-FA8B-434E-81E4-8A4CF7D4CB7C}" type="presOf" srcId="{F8448076-DCA4-451E-8639-705F20FF56AF}" destId="{3B2BF7BA-800F-46D9-AB7B-0EE272E306C9}" srcOrd="0" destOrd="0" presId="urn:microsoft.com/office/officeart/2005/8/layout/chevron1"/>
    <dgm:cxn modelId="{1F59CE73-1236-42C6-B380-94F772883C3D}" type="presOf" srcId="{F9E996CD-752F-4457-B46B-0FCB85475586}" destId="{F9DDD7EC-4997-42B0-AFBF-09AA1D949669}" srcOrd="0" destOrd="0" presId="urn:microsoft.com/office/officeart/2005/8/layout/chevron1"/>
    <dgm:cxn modelId="{D9CA2FE7-64A0-409A-B384-44332127A499}" type="presOf" srcId="{6FD7891D-3102-744A-973F-84B9BF7CF494}" destId="{DE5D987F-2DD0-2344-83E8-BA95BCD4D4E4}" srcOrd="0" destOrd="0" presId="urn:microsoft.com/office/officeart/2005/8/layout/chevron1"/>
    <dgm:cxn modelId="{51F4F31B-3E96-4AAA-973D-A04D4CA79197}" srcId="{F9E996CD-752F-4457-B46B-0FCB85475586}" destId="{584D39E3-A69A-401B-BB5D-FCB4788682F8}" srcOrd="0" destOrd="0" parTransId="{E75CD5E8-784A-4AD7-81F6-5A00C5FDC88A}" sibTransId="{73AEBAB8-A43F-49FB-BDD7-4B2F7628E240}"/>
    <dgm:cxn modelId="{7D4C0633-20CF-4529-B4C2-05DB69552C05}" type="presParOf" srcId="{F9DDD7EC-4997-42B0-AFBF-09AA1D949669}" destId="{B9FDE264-984D-424C-81E5-3452CC65366E}" srcOrd="0" destOrd="0" presId="urn:microsoft.com/office/officeart/2005/8/layout/chevron1"/>
    <dgm:cxn modelId="{0CE5BBCC-47B2-4706-98C9-CB1A9B72E12C}" type="presParOf" srcId="{F9DDD7EC-4997-42B0-AFBF-09AA1D949669}" destId="{D5C385B4-46CD-43FE-B65A-982466937618}" srcOrd="1" destOrd="0" presId="urn:microsoft.com/office/officeart/2005/8/layout/chevron1"/>
    <dgm:cxn modelId="{4394B396-6129-44E9-8F6F-D2F2623E79FC}" type="presParOf" srcId="{F9DDD7EC-4997-42B0-AFBF-09AA1D949669}" destId="{DE5D987F-2DD0-2344-83E8-BA95BCD4D4E4}" srcOrd="2" destOrd="0" presId="urn:microsoft.com/office/officeart/2005/8/layout/chevron1"/>
    <dgm:cxn modelId="{599B8F43-2A79-45F0-89EC-85A0B19FE6D9}" type="presParOf" srcId="{F9DDD7EC-4997-42B0-AFBF-09AA1D949669}" destId="{812F5FAE-9C48-9D4E-B627-0156475EF350}" srcOrd="3" destOrd="0" presId="urn:microsoft.com/office/officeart/2005/8/layout/chevron1"/>
    <dgm:cxn modelId="{CBA78526-82E3-4523-8860-AFDE891B3223}" type="presParOf" srcId="{F9DDD7EC-4997-42B0-AFBF-09AA1D949669}" destId="{3B2BF7BA-800F-46D9-AB7B-0EE272E306C9}" srcOrd="4" destOrd="0" presId="urn:microsoft.com/office/officeart/2005/8/layout/chevron1"/>
    <dgm:cxn modelId="{CFBFDB9E-E463-4640-8AB4-BD59F7571D95}" type="presParOf" srcId="{F9DDD7EC-4997-42B0-AFBF-09AA1D949669}" destId="{50B953D3-8E29-7345-A389-07DA604F9B67}" srcOrd="5" destOrd="0" presId="urn:microsoft.com/office/officeart/2005/8/layout/chevron1"/>
    <dgm:cxn modelId="{D2724D1D-37BF-4057-8149-F63C7D951709}" type="presParOf" srcId="{F9DDD7EC-4997-42B0-AFBF-09AA1D949669}" destId="{694B560D-CD32-7E4F-9532-BE8174D5181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92C4C3-7FF1-D946-8476-AB6AC035AF20}" type="doc">
      <dgm:prSet loTypeId="urn:microsoft.com/office/officeart/2005/8/layout/cycle8" loCatId="relationship" qsTypeId="urn:microsoft.com/office/officeart/2005/8/quickstyle/3D7" qsCatId="3D" csTypeId="urn:microsoft.com/office/officeart/2005/8/colors/accent5_3" csCatId="accent5" phldr="1"/>
      <dgm:spPr/>
    </dgm:pt>
    <dgm:pt modelId="{F832536D-64F3-7140-B002-249F5BF4E82F}">
      <dgm:prSet phldrT="[Text]"/>
      <dgm:spPr>
        <a:xfrm>
          <a:off x="1029986" y="188246"/>
          <a:ext cx="2432720" cy="2432720"/>
        </a:xfrm>
        <a:solidFill>
          <a:srgbClr val="4BACC6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Polar Prediction</a:t>
          </a:r>
          <a:endParaRPr lang="en-US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A15E05A-3D25-3045-A05E-EFA92DFD5F93}" type="parTrans" cxnId="{55F7558A-1065-0149-9026-26528F1F5F01}">
      <dgm:prSet/>
      <dgm:spPr/>
      <dgm:t>
        <a:bodyPr/>
        <a:lstStyle/>
        <a:p>
          <a:endParaRPr lang="en-US"/>
        </a:p>
      </dgm:t>
    </dgm:pt>
    <dgm:pt modelId="{8ED17823-889B-5F43-85E9-10CE3CFA074E}" type="sibTrans" cxnId="{55F7558A-1065-0149-9026-26528F1F5F01}">
      <dgm:prSet/>
      <dgm:spPr/>
      <dgm:t>
        <a:bodyPr/>
        <a:lstStyle/>
        <a:p>
          <a:endParaRPr lang="en-US"/>
        </a:p>
      </dgm:t>
    </dgm:pt>
    <dgm:pt modelId="{1CF94B5E-8E2E-774E-8356-A8C8778E5719}">
      <dgm:prSet phldrT="[Text]"/>
      <dgm:spPr>
        <a:xfrm>
          <a:off x="979883" y="275129"/>
          <a:ext cx="2432720" cy="2432720"/>
        </a:xfrm>
        <a:solidFill>
          <a:srgbClr val="4BACC6">
            <a:shade val="80000"/>
            <a:hueOff val="102610"/>
            <a:satOff val="-1119"/>
            <a:lumOff val="1278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Sub-seasonal 2 seasonal</a:t>
          </a:r>
          <a:endParaRPr lang="en-US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9879351-CC53-EA45-83F8-56C8FD446CAD}" type="parTrans" cxnId="{F8DBA907-618F-7B43-8064-63E6337CEAE7}">
      <dgm:prSet/>
      <dgm:spPr/>
      <dgm:t>
        <a:bodyPr/>
        <a:lstStyle/>
        <a:p>
          <a:endParaRPr lang="en-US"/>
        </a:p>
      </dgm:t>
    </dgm:pt>
    <dgm:pt modelId="{F3364ECA-5BD7-9B44-AD92-359F4DC02D76}" type="sibTrans" cxnId="{F8DBA907-618F-7B43-8064-63E6337CEAE7}">
      <dgm:prSet/>
      <dgm:spPr/>
      <dgm:t>
        <a:bodyPr/>
        <a:lstStyle/>
        <a:p>
          <a:endParaRPr lang="en-US"/>
        </a:p>
      </dgm:t>
    </dgm:pt>
    <dgm:pt modelId="{D75ADB15-A51B-434E-9448-57E5A5398C8C}">
      <dgm:prSet phldrT="[Text]"/>
      <dgm:spPr>
        <a:xfrm>
          <a:off x="929781" y="188246"/>
          <a:ext cx="2432720" cy="2432720"/>
        </a:xfrm>
        <a:solidFill>
          <a:srgbClr val="4BACC6">
            <a:shade val="80000"/>
            <a:hueOff val="205221"/>
            <a:satOff val="-2238"/>
            <a:lumOff val="2557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High Impact Weather</a:t>
          </a:r>
          <a:endParaRPr lang="en-US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A9D559B-B9C5-6F4F-9A94-480C1F60DC60}" type="parTrans" cxnId="{8D363913-7F33-C24D-B082-A4E6DF843F2C}">
      <dgm:prSet/>
      <dgm:spPr/>
      <dgm:t>
        <a:bodyPr/>
        <a:lstStyle/>
        <a:p>
          <a:endParaRPr lang="en-US"/>
        </a:p>
      </dgm:t>
    </dgm:pt>
    <dgm:pt modelId="{1A779C3F-A813-B141-AD07-2208412486BF}" type="sibTrans" cxnId="{8D363913-7F33-C24D-B082-A4E6DF843F2C}">
      <dgm:prSet/>
      <dgm:spPr/>
      <dgm:t>
        <a:bodyPr/>
        <a:lstStyle/>
        <a:p>
          <a:endParaRPr lang="en-US"/>
        </a:p>
      </dgm:t>
    </dgm:pt>
    <dgm:pt modelId="{408019A1-12BD-1047-9F08-E87AA7532D03}" type="pres">
      <dgm:prSet presAssocID="{5C92C4C3-7FF1-D946-8476-AB6AC035AF20}" presName="compositeShape" presStyleCnt="0">
        <dgm:presLayoutVars>
          <dgm:chMax val="7"/>
          <dgm:dir/>
          <dgm:resizeHandles val="exact"/>
        </dgm:presLayoutVars>
      </dgm:prSet>
      <dgm:spPr/>
    </dgm:pt>
    <dgm:pt modelId="{48B5B607-A8A5-5949-A008-6687D82F2772}" type="pres">
      <dgm:prSet presAssocID="{5C92C4C3-7FF1-D946-8476-AB6AC035AF20}" presName="wedge1" presStyleLbl="node1" presStyleIdx="0" presStyleCnt="3"/>
      <dgm:spPr>
        <a:prstGeom prst="pie">
          <a:avLst>
            <a:gd name="adj1" fmla="val 16200000"/>
            <a:gd name="adj2" fmla="val 1800000"/>
          </a:avLst>
        </a:prstGeom>
      </dgm:spPr>
      <dgm:t>
        <a:bodyPr/>
        <a:lstStyle/>
        <a:p>
          <a:endParaRPr lang="en-US"/>
        </a:p>
      </dgm:t>
    </dgm:pt>
    <dgm:pt modelId="{A3BAB9E0-BC12-FA46-80F8-7EE637D7D29B}" type="pres">
      <dgm:prSet presAssocID="{5C92C4C3-7FF1-D946-8476-AB6AC035AF20}" presName="dummy1a" presStyleCnt="0"/>
      <dgm:spPr/>
    </dgm:pt>
    <dgm:pt modelId="{5334BA18-D628-924C-A76B-FF946DDB3117}" type="pres">
      <dgm:prSet presAssocID="{5C92C4C3-7FF1-D946-8476-AB6AC035AF20}" presName="dummy1b" presStyleCnt="0"/>
      <dgm:spPr/>
    </dgm:pt>
    <dgm:pt modelId="{4ABDC873-7E57-004E-9E94-7F343FFC7C09}" type="pres">
      <dgm:prSet presAssocID="{5C92C4C3-7FF1-D946-8476-AB6AC035AF2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3418-A114-5A48-961A-E48A1ECCD89F}" type="pres">
      <dgm:prSet presAssocID="{5C92C4C3-7FF1-D946-8476-AB6AC035AF20}" presName="wedge2" presStyleLbl="node1" presStyleIdx="1" presStyleCnt="3"/>
      <dgm:spPr>
        <a:prstGeom prst="pie">
          <a:avLst>
            <a:gd name="adj1" fmla="val 1800000"/>
            <a:gd name="adj2" fmla="val 9000000"/>
          </a:avLst>
        </a:prstGeom>
      </dgm:spPr>
      <dgm:t>
        <a:bodyPr/>
        <a:lstStyle/>
        <a:p>
          <a:endParaRPr lang="en-US"/>
        </a:p>
      </dgm:t>
    </dgm:pt>
    <dgm:pt modelId="{62EABEE7-033C-5343-84D0-9FB5D0A75631}" type="pres">
      <dgm:prSet presAssocID="{5C92C4C3-7FF1-D946-8476-AB6AC035AF20}" presName="dummy2a" presStyleCnt="0"/>
      <dgm:spPr/>
    </dgm:pt>
    <dgm:pt modelId="{F54FF341-426B-CE4A-80CB-C31ABA69D4E8}" type="pres">
      <dgm:prSet presAssocID="{5C92C4C3-7FF1-D946-8476-AB6AC035AF20}" presName="dummy2b" presStyleCnt="0"/>
      <dgm:spPr/>
    </dgm:pt>
    <dgm:pt modelId="{3E89521C-8B4D-854F-8F38-DA601BACC981}" type="pres">
      <dgm:prSet presAssocID="{5C92C4C3-7FF1-D946-8476-AB6AC035AF2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CD280-5D66-7B41-B53A-E6DCD043AAE0}" type="pres">
      <dgm:prSet presAssocID="{5C92C4C3-7FF1-D946-8476-AB6AC035AF20}" presName="wedge3" presStyleLbl="node1" presStyleIdx="2" presStyleCnt="3"/>
      <dgm:spPr>
        <a:prstGeom prst="pie">
          <a:avLst>
            <a:gd name="adj1" fmla="val 9000000"/>
            <a:gd name="adj2" fmla="val 16200000"/>
          </a:avLst>
        </a:prstGeom>
      </dgm:spPr>
      <dgm:t>
        <a:bodyPr/>
        <a:lstStyle/>
        <a:p>
          <a:endParaRPr lang="en-US"/>
        </a:p>
      </dgm:t>
    </dgm:pt>
    <dgm:pt modelId="{3C03ABD1-95CF-2F41-AAB4-5C2074E882BF}" type="pres">
      <dgm:prSet presAssocID="{5C92C4C3-7FF1-D946-8476-AB6AC035AF20}" presName="dummy3a" presStyleCnt="0"/>
      <dgm:spPr/>
    </dgm:pt>
    <dgm:pt modelId="{E600E377-8478-8F41-B862-BD3C11B2B73E}" type="pres">
      <dgm:prSet presAssocID="{5C92C4C3-7FF1-D946-8476-AB6AC035AF20}" presName="dummy3b" presStyleCnt="0"/>
      <dgm:spPr/>
    </dgm:pt>
    <dgm:pt modelId="{D2A1DBA0-D8E7-664E-A97C-A12DFABCBC74}" type="pres">
      <dgm:prSet presAssocID="{5C92C4C3-7FF1-D946-8476-AB6AC035AF2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DEA59-8853-9C4F-9E95-DFD488341E0C}" type="pres">
      <dgm:prSet presAssocID="{8ED17823-889B-5F43-85E9-10CE3CFA074E}" presName="arrowWedge1" presStyleLbl="fgSibTrans2D1" presStyleIdx="0" presStyleCnt="3"/>
      <dgm:spPr>
        <a:xfrm>
          <a:off x="879589" y="37649"/>
          <a:ext cx="2733914" cy="273391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4BACC6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gm:spPr>
    </dgm:pt>
    <dgm:pt modelId="{35F1966B-DA8A-6E43-B4C9-33C969ED73C4}" type="pres">
      <dgm:prSet presAssocID="{F3364ECA-5BD7-9B44-AD92-359F4DC02D76}" presName="arrowWedge2" presStyleLbl="fgSibTrans2D1" presStyleIdx="1" presStyleCnt="3"/>
      <dgm:spPr>
        <a:xfrm>
          <a:off x="829286" y="124378"/>
          <a:ext cx="2733914" cy="273391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4BACC6">
            <a:shade val="90000"/>
            <a:hueOff val="102643"/>
            <a:satOff val="-1914"/>
            <a:lumOff val="11437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gm:spPr>
    </dgm:pt>
    <dgm:pt modelId="{FBE4B3F4-64A6-4344-B473-2AAAE26FC555}" type="pres">
      <dgm:prSet presAssocID="{1A779C3F-A813-B141-AD07-2208412486BF}" presName="arrowWedge3" presStyleLbl="fgSibTrans2D1" presStyleIdx="2" presStyleCnt="3"/>
      <dgm:spPr>
        <a:xfrm>
          <a:off x="778983" y="37649"/>
          <a:ext cx="2733914" cy="273391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4BACC6">
            <a:shade val="90000"/>
            <a:hueOff val="205287"/>
            <a:satOff val="-3828"/>
            <a:lumOff val="22874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gm:spPr>
    </dgm:pt>
  </dgm:ptLst>
  <dgm:cxnLst>
    <dgm:cxn modelId="{FAF39B5D-C7B6-44BB-BC27-BA4CA8EE6D4C}" type="presOf" srcId="{D75ADB15-A51B-434E-9448-57E5A5398C8C}" destId="{AD9CD280-5D66-7B41-B53A-E6DCD043AAE0}" srcOrd="0" destOrd="0" presId="urn:microsoft.com/office/officeart/2005/8/layout/cycle8"/>
    <dgm:cxn modelId="{21F22DDA-663A-4E3F-84CE-1A454ACDCAB4}" type="presOf" srcId="{1CF94B5E-8E2E-774E-8356-A8C8778E5719}" destId="{3E89521C-8B4D-854F-8F38-DA601BACC981}" srcOrd="1" destOrd="0" presId="urn:microsoft.com/office/officeart/2005/8/layout/cycle8"/>
    <dgm:cxn modelId="{55F7558A-1065-0149-9026-26528F1F5F01}" srcId="{5C92C4C3-7FF1-D946-8476-AB6AC035AF20}" destId="{F832536D-64F3-7140-B002-249F5BF4E82F}" srcOrd="0" destOrd="0" parTransId="{5A15E05A-3D25-3045-A05E-EFA92DFD5F93}" sibTransId="{8ED17823-889B-5F43-85E9-10CE3CFA074E}"/>
    <dgm:cxn modelId="{59263428-B2ED-4E3C-82D9-D04BCAF78722}" type="presOf" srcId="{F832536D-64F3-7140-B002-249F5BF4E82F}" destId="{4ABDC873-7E57-004E-9E94-7F343FFC7C09}" srcOrd="1" destOrd="0" presId="urn:microsoft.com/office/officeart/2005/8/layout/cycle8"/>
    <dgm:cxn modelId="{F8DBA907-618F-7B43-8064-63E6337CEAE7}" srcId="{5C92C4C3-7FF1-D946-8476-AB6AC035AF20}" destId="{1CF94B5E-8E2E-774E-8356-A8C8778E5719}" srcOrd="1" destOrd="0" parTransId="{09879351-CC53-EA45-83F8-56C8FD446CAD}" sibTransId="{F3364ECA-5BD7-9B44-AD92-359F4DC02D76}"/>
    <dgm:cxn modelId="{8D363913-7F33-C24D-B082-A4E6DF843F2C}" srcId="{5C92C4C3-7FF1-D946-8476-AB6AC035AF20}" destId="{D75ADB15-A51B-434E-9448-57E5A5398C8C}" srcOrd="2" destOrd="0" parTransId="{AA9D559B-B9C5-6F4F-9A94-480C1F60DC60}" sibTransId="{1A779C3F-A813-B141-AD07-2208412486BF}"/>
    <dgm:cxn modelId="{8559C5E2-D76A-4FCC-9E04-AF965AA6FD60}" type="presOf" srcId="{5C92C4C3-7FF1-D946-8476-AB6AC035AF20}" destId="{408019A1-12BD-1047-9F08-E87AA7532D03}" srcOrd="0" destOrd="0" presId="urn:microsoft.com/office/officeart/2005/8/layout/cycle8"/>
    <dgm:cxn modelId="{91860DF8-B2A9-44D4-9263-3C43287DB2E3}" type="presOf" srcId="{F832536D-64F3-7140-B002-249F5BF4E82F}" destId="{48B5B607-A8A5-5949-A008-6687D82F2772}" srcOrd="0" destOrd="0" presId="urn:microsoft.com/office/officeart/2005/8/layout/cycle8"/>
    <dgm:cxn modelId="{7E23F815-A834-4D00-A18E-34BF62095816}" type="presOf" srcId="{1CF94B5E-8E2E-774E-8356-A8C8778E5719}" destId="{BF573418-A114-5A48-961A-E48A1ECCD89F}" srcOrd="0" destOrd="0" presId="urn:microsoft.com/office/officeart/2005/8/layout/cycle8"/>
    <dgm:cxn modelId="{3AADAC1A-7BFF-4B4A-B9E7-60CDC383DD32}" type="presOf" srcId="{D75ADB15-A51B-434E-9448-57E5A5398C8C}" destId="{D2A1DBA0-D8E7-664E-A97C-A12DFABCBC74}" srcOrd="1" destOrd="0" presId="urn:microsoft.com/office/officeart/2005/8/layout/cycle8"/>
    <dgm:cxn modelId="{BFE9FFF6-42B5-4AA0-B171-9769D49757D9}" type="presParOf" srcId="{408019A1-12BD-1047-9F08-E87AA7532D03}" destId="{48B5B607-A8A5-5949-A008-6687D82F2772}" srcOrd="0" destOrd="0" presId="urn:microsoft.com/office/officeart/2005/8/layout/cycle8"/>
    <dgm:cxn modelId="{A6B53859-3AB9-4C25-83C0-D1545956C8DA}" type="presParOf" srcId="{408019A1-12BD-1047-9F08-E87AA7532D03}" destId="{A3BAB9E0-BC12-FA46-80F8-7EE637D7D29B}" srcOrd="1" destOrd="0" presId="urn:microsoft.com/office/officeart/2005/8/layout/cycle8"/>
    <dgm:cxn modelId="{91FC246E-E336-47A9-9BAA-25306B12605F}" type="presParOf" srcId="{408019A1-12BD-1047-9F08-E87AA7532D03}" destId="{5334BA18-D628-924C-A76B-FF946DDB3117}" srcOrd="2" destOrd="0" presId="urn:microsoft.com/office/officeart/2005/8/layout/cycle8"/>
    <dgm:cxn modelId="{34CABFDF-38C0-43FA-8D46-362E2A7FDF3C}" type="presParOf" srcId="{408019A1-12BD-1047-9F08-E87AA7532D03}" destId="{4ABDC873-7E57-004E-9E94-7F343FFC7C09}" srcOrd="3" destOrd="0" presId="urn:microsoft.com/office/officeart/2005/8/layout/cycle8"/>
    <dgm:cxn modelId="{BEDA6493-AC1C-4431-8BB8-614B6C4492E8}" type="presParOf" srcId="{408019A1-12BD-1047-9F08-E87AA7532D03}" destId="{BF573418-A114-5A48-961A-E48A1ECCD89F}" srcOrd="4" destOrd="0" presId="urn:microsoft.com/office/officeart/2005/8/layout/cycle8"/>
    <dgm:cxn modelId="{B6CE5050-A976-4C4F-AB53-23D27A60FB26}" type="presParOf" srcId="{408019A1-12BD-1047-9F08-E87AA7532D03}" destId="{62EABEE7-033C-5343-84D0-9FB5D0A75631}" srcOrd="5" destOrd="0" presId="urn:microsoft.com/office/officeart/2005/8/layout/cycle8"/>
    <dgm:cxn modelId="{7A35FEAF-45B9-48F4-983D-DC7360C61BBD}" type="presParOf" srcId="{408019A1-12BD-1047-9F08-E87AA7532D03}" destId="{F54FF341-426B-CE4A-80CB-C31ABA69D4E8}" srcOrd="6" destOrd="0" presId="urn:microsoft.com/office/officeart/2005/8/layout/cycle8"/>
    <dgm:cxn modelId="{886B2BC5-A1B5-4290-A024-0A885F0E9D86}" type="presParOf" srcId="{408019A1-12BD-1047-9F08-E87AA7532D03}" destId="{3E89521C-8B4D-854F-8F38-DA601BACC981}" srcOrd="7" destOrd="0" presId="urn:microsoft.com/office/officeart/2005/8/layout/cycle8"/>
    <dgm:cxn modelId="{5A493E04-CBEC-492B-A278-605C5DCC98FB}" type="presParOf" srcId="{408019A1-12BD-1047-9F08-E87AA7532D03}" destId="{AD9CD280-5D66-7B41-B53A-E6DCD043AAE0}" srcOrd="8" destOrd="0" presId="urn:microsoft.com/office/officeart/2005/8/layout/cycle8"/>
    <dgm:cxn modelId="{FA32ECE6-4497-46B0-9717-7CE8F7BDD399}" type="presParOf" srcId="{408019A1-12BD-1047-9F08-E87AA7532D03}" destId="{3C03ABD1-95CF-2F41-AAB4-5C2074E882BF}" srcOrd="9" destOrd="0" presId="urn:microsoft.com/office/officeart/2005/8/layout/cycle8"/>
    <dgm:cxn modelId="{0D14E3AD-E602-4412-95E2-624A7D7F522E}" type="presParOf" srcId="{408019A1-12BD-1047-9F08-E87AA7532D03}" destId="{E600E377-8478-8F41-B862-BD3C11B2B73E}" srcOrd="10" destOrd="0" presId="urn:microsoft.com/office/officeart/2005/8/layout/cycle8"/>
    <dgm:cxn modelId="{8363387F-6F6C-4731-832A-00B41AA8B678}" type="presParOf" srcId="{408019A1-12BD-1047-9F08-E87AA7532D03}" destId="{D2A1DBA0-D8E7-664E-A97C-A12DFABCBC74}" srcOrd="11" destOrd="0" presId="urn:microsoft.com/office/officeart/2005/8/layout/cycle8"/>
    <dgm:cxn modelId="{6A17F0CA-95D1-40DE-AEBB-E6970E4CD044}" type="presParOf" srcId="{408019A1-12BD-1047-9F08-E87AA7532D03}" destId="{915DEA59-8853-9C4F-9E95-DFD488341E0C}" srcOrd="12" destOrd="0" presId="urn:microsoft.com/office/officeart/2005/8/layout/cycle8"/>
    <dgm:cxn modelId="{B2CD89DE-F83F-4BB1-8762-FE416E46A3EA}" type="presParOf" srcId="{408019A1-12BD-1047-9F08-E87AA7532D03}" destId="{35F1966B-DA8A-6E43-B4C9-33C969ED73C4}" srcOrd="13" destOrd="0" presId="urn:microsoft.com/office/officeart/2005/8/layout/cycle8"/>
    <dgm:cxn modelId="{D270DA47-9BA7-4C6A-81F2-EBF2503381C7}" type="presParOf" srcId="{408019A1-12BD-1047-9F08-E87AA7532D03}" destId="{FBE4B3F4-64A6-4344-B473-2AAAE26FC55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D31E1-32E0-DA44-847F-D70136622939}" type="doc">
      <dgm:prSet loTypeId="urn:microsoft.com/office/officeart/2005/8/layout/cycle1" loCatId="relationship" qsTypeId="urn:microsoft.com/office/officeart/2005/8/quickstyle/3D7" qsCatId="3D" csTypeId="urn:microsoft.com/office/officeart/2005/8/colors/accent0_2" csCatId="mainScheme" phldr="0"/>
      <dgm:spPr/>
      <dgm:t>
        <a:bodyPr/>
        <a:lstStyle/>
        <a:p>
          <a:endParaRPr lang="en-US"/>
        </a:p>
      </dgm:t>
    </dgm:pt>
    <dgm:pt modelId="{8C2E6682-F3E3-764B-AB46-BAB0A020DC1C}">
      <dgm:prSet phldrT="[Text]"/>
      <dgm:spPr>
        <a:xfrm>
          <a:off x="2435026" y="484411"/>
          <a:ext cx="949500" cy="949500"/>
        </a:xfrm>
        <a:noFill/>
        <a:ln>
          <a:noFill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0ED6C9-A67C-0E4F-AF12-3D9961F192A3}" type="parTrans" cxnId="{ACB012D3-D24C-1645-B6BB-2AEB2B7E5749}">
      <dgm:prSet/>
      <dgm:spPr/>
      <dgm:t>
        <a:bodyPr/>
        <a:lstStyle/>
        <a:p>
          <a:endParaRPr lang="en-US"/>
        </a:p>
      </dgm:t>
    </dgm:pt>
    <dgm:pt modelId="{A37FDC76-4D39-8E4A-8385-396CE8D80D9A}" type="sibTrans" cxnId="{ACB012D3-D24C-1645-B6BB-2AEB2B7E5749}">
      <dgm:prSet/>
      <dgm:spPr>
        <a:xfrm>
          <a:off x="198181" y="456548"/>
          <a:ext cx="3564076" cy="35640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9C94BC83-B8A5-8D49-9D75-68CBFE6A4E0B}">
      <dgm:prSet phldrT="[Text]"/>
      <dgm:spPr>
        <a:xfrm>
          <a:off x="3009524" y="2252533"/>
          <a:ext cx="949500" cy="949500"/>
        </a:xfrm>
        <a:noFill/>
        <a:ln>
          <a:noFill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856FD65-3C91-CB4C-B990-71E4FE1707A9}" type="parTrans" cxnId="{EDB256F5-7327-4341-AB4E-AEC45979614B}">
      <dgm:prSet/>
      <dgm:spPr/>
      <dgm:t>
        <a:bodyPr/>
        <a:lstStyle/>
        <a:p>
          <a:endParaRPr lang="en-US"/>
        </a:p>
      </dgm:t>
    </dgm:pt>
    <dgm:pt modelId="{03833177-8490-7E42-B674-312AC730CA9B}" type="sibTrans" cxnId="{EDB256F5-7327-4341-AB4E-AEC45979614B}">
      <dgm:prSet/>
      <dgm:spPr>
        <a:xfrm>
          <a:off x="198181" y="456548"/>
          <a:ext cx="3564076" cy="35640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8B3353B9-9190-6443-8626-F3D7D682C3C5}">
      <dgm:prSet phldrT="[Text]"/>
      <dgm:spPr>
        <a:xfrm>
          <a:off x="1505469" y="3345292"/>
          <a:ext cx="949500" cy="949500"/>
        </a:xfrm>
        <a:noFill/>
        <a:ln>
          <a:noFill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CB91D24-70C2-0C4E-8575-3EC240B8C792}" type="parTrans" cxnId="{8CF3F613-17F4-994E-B460-2E17C874CD13}">
      <dgm:prSet/>
      <dgm:spPr/>
      <dgm:t>
        <a:bodyPr/>
        <a:lstStyle/>
        <a:p>
          <a:endParaRPr lang="en-US"/>
        </a:p>
      </dgm:t>
    </dgm:pt>
    <dgm:pt modelId="{CC5E6FDA-EE28-184A-ABD7-52B6A6C1CFAC}" type="sibTrans" cxnId="{8CF3F613-17F4-994E-B460-2E17C874CD13}">
      <dgm:prSet/>
      <dgm:spPr>
        <a:xfrm>
          <a:off x="198181" y="456548"/>
          <a:ext cx="3564076" cy="35640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0DE4E8BD-0230-6B49-AD00-22C3C2756841}">
      <dgm:prSet phldrT="[Text]"/>
      <dgm:spPr>
        <a:xfrm>
          <a:off x="1415" y="2252533"/>
          <a:ext cx="949500" cy="949500"/>
        </a:xfrm>
        <a:noFill/>
        <a:ln>
          <a:noFill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09B0524-E2B0-F849-854B-8FF3D13D0AB3}" type="parTrans" cxnId="{FDFCE193-9135-1E45-B3B3-7C161C083F6E}">
      <dgm:prSet/>
      <dgm:spPr/>
      <dgm:t>
        <a:bodyPr/>
        <a:lstStyle/>
        <a:p>
          <a:endParaRPr lang="en-US"/>
        </a:p>
      </dgm:t>
    </dgm:pt>
    <dgm:pt modelId="{CA72323B-FD82-0847-B9F4-79C412D1832A}" type="sibTrans" cxnId="{FDFCE193-9135-1E45-B3B3-7C161C083F6E}">
      <dgm:prSet/>
      <dgm:spPr>
        <a:xfrm>
          <a:off x="198181" y="456548"/>
          <a:ext cx="3564076" cy="35640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6E04FB76-AB5E-8340-865F-AD14422D8DA5}">
      <dgm:prSet phldrT="[Text]"/>
      <dgm:spPr>
        <a:xfrm>
          <a:off x="575913" y="484411"/>
          <a:ext cx="949500" cy="949500"/>
        </a:xfrm>
        <a:noFill/>
        <a:ln>
          <a:noFill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C9F2DAA-882F-774F-AC7D-4A494D0E9FB1}" type="parTrans" cxnId="{0C7BA644-1C91-B44A-A9DC-50E9D9C08A80}">
      <dgm:prSet/>
      <dgm:spPr/>
      <dgm:t>
        <a:bodyPr/>
        <a:lstStyle/>
        <a:p>
          <a:endParaRPr lang="en-US"/>
        </a:p>
      </dgm:t>
    </dgm:pt>
    <dgm:pt modelId="{A71DF791-8BE2-5B45-A83B-A6B273266D75}" type="sibTrans" cxnId="{0C7BA644-1C91-B44A-A9DC-50E9D9C08A80}">
      <dgm:prSet/>
      <dgm:spPr>
        <a:xfrm>
          <a:off x="198181" y="456548"/>
          <a:ext cx="3564076" cy="356407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en-US"/>
        </a:p>
      </dgm:t>
    </dgm:pt>
    <dgm:pt modelId="{09210D67-BD79-D146-8301-5BE8AAE152F4}" type="pres">
      <dgm:prSet presAssocID="{F45D31E1-32E0-DA44-847F-D701366229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A8186-DB0C-6F4E-8AAA-128DC91DA0BE}" type="pres">
      <dgm:prSet presAssocID="{8C2E6682-F3E3-764B-AB46-BAB0A020DC1C}" presName="dummy" presStyleCnt="0"/>
      <dgm:spPr/>
    </dgm:pt>
    <dgm:pt modelId="{E4113051-CD8F-1D49-AEBD-AD5CAA8D5B47}" type="pres">
      <dgm:prSet presAssocID="{8C2E6682-F3E3-764B-AB46-BAB0A020DC1C}" presName="node" presStyleLbl="revTx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365C70A-CE56-2742-A7B2-F4084CFF93C4}" type="pres">
      <dgm:prSet presAssocID="{A37FDC76-4D39-8E4A-8385-396CE8D80D9A}" presName="sibTrans" presStyleLbl="node1" presStyleIdx="0" presStyleCnt="5"/>
      <dgm:spPr>
        <a:prstGeom prst="circularArrow">
          <a:avLst>
            <a:gd name="adj1" fmla="val 5195"/>
            <a:gd name="adj2" fmla="val 335535"/>
            <a:gd name="adj3" fmla="val 21294783"/>
            <a:gd name="adj4" fmla="val 19764888"/>
            <a:gd name="adj5" fmla="val 6061"/>
          </a:avLst>
        </a:prstGeom>
      </dgm:spPr>
      <dgm:t>
        <a:bodyPr/>
        <a:lstStyle/>
        <a:p>
          <a:endParaRPr lang="en-US"/>
        </a:p>
      </dgm:t>
    </dgm:pt>
    <dgm:pt modelId="{6D2183BF-D8AF-7643-A8BE-9A36AF8582EF}" type="pres">
      <dgm:prSet presAssocID="{9C94BC83-B8A5-8D49-9D75-68CBFE6A4E0B}" presName="dummy" presStyleCnt="0"/>
      <dgm:spPr/>
    </dgm:pt>
    <dgm:pt modelId="{6092EE29-54A0-3B44-87C9-E206AD561853}" type="pres">
      <dgm:prSet presAssocID="{9C94BC83-B8A5-8D49-9D75-68CBFE6A4E0B}" presName="node" presStyleLbl="revTx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EB5FCB-0407-5249-AC69-3B890609E11B}" type="pres">
      <dgm:prSet presAssocID="{03833177-8490-7E42-B674-312AC730CA9B}" presName="sibTrans" presStyleLbl="node1" presStyleIdx="1" presStyleCnt="5"/>
      <dgm:spPr>
        <a:prstGeom prst="circularArrow">
          <a:avLst>
            <a:gd name="adj1" fmla="val 5195"/>
            <a:gd name="adj2" fmla="val 335535"/>
            <a:gd name="adj3" fmla="val 4016296"/>
            <a:gd name="adj4" fmla="val 2251966"/>
            <a:gd name="adj5" fmla="val 6061"/>
          </a:avLst>
        </a:prstGeom>
      </dgm:spPr>
      <dgm:t>
        <a:bodyPr/>
        <a:lstStyle/>
        <a:p>
          <a:endParaRPr lang="en-US"/>
        </a:p>
      </dgm:t>
    </dgm:pt>
    <dgm:pt modelId="{CE1527A7-A822-CD40-A393-DD6E7370084C}" type="pres">
      <dgm:prSet presAssocID="{8B3353B9-9190-6443-8626-F3D7D682C3C5}" presName="dummy" presStyleCnt="0"/>
      <dgm:spPr/>
    </dgm:pt>
    <dgm:pt modelId="{BFF69EAA-ED50-E74E-8124-602FA4E34C14}" type="pres">
      <dgm:prSet presAssocID="{8B3353B9-9190-6443-8626-F3D7D682C3C5}" presName="node" presStyleLbl="revTx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890291-E998-6847-B3BE-B9F58368C857}" type="pres">
      <dgm:prSet presAssocID="{CC5E6FDA-EE28-184A-ABD7-52B6A6C1CFAC}" presName="sibTrans" presStyleLbl="node1" presStyleIdx="2" presStyleCnt="5"/>
      <dgm:spPr>
        <a:prstGeom prst="circularArrow">
          <a:avLst>
            <a:gd name="adj1" fmla="val 5195"/>
            <a:gd name="adj2" fmla="val 335535"/>
            <a:gd name="adj3" fmla="val 8212500"/>
            <a:gd name="adj4" fmla="val 6448170"/>
            <a:gd name="adj5" fmla="val 6061"/>
          </a:avLst>
        </a:prstGeom>
      </dgm:spPr>
      <dgm:t>
        <a:bodyPr/>
        <a:lstStyle/>
        <a:p>
          <a:endParaRPr lang="en-US"/>
        </a:p>
      </dgm:t>
    </dgm:pt>
    <dgm:pt modelId="{C9806A2E-2745-1147-980A-ED73A42F80AF}" type="pres">
      <dgm:prSet presAssocID="{0DE4E8BD-0230-6B49-AD00-22C3C2756841}" presName="dummy" presStyleCnt="0"/>
      <dgm:spPr/>
    </dgm:pt>
    <dgm:pt modelId="{666403E2-6024-B84B-9DFA-4FA0C2D6884A}" type="pres">
      <dgm:prSet presAssocID="{0DE4E8BD-0230-6B49-AD00-22C3C2756841}" presName="node" presStyleLbl="revTx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FDDFB6B-F6D3-B84E-8872-9E1EB73F6530}" type="pres">
      <dgm:prSet presAssocID="{CA72323B-FD82-0847-B9F4-79C412D1832A}" presName="sibTrans" presStyleLbl="node1" presStyleIdx="3" presStyleCnt="5"/>
      <dgm:spPr>
        <a:prstGeom prst="circularArrow">
          <a:avLst>
            <a:gd name="adj1" fmla="val 5195"/>
            <a:gd name="adj2" fmla="val 335535"/>
            <a:gd name="adj3" fmla="val 12299577"/>
            <a:gd name="adj4" fmla="val 10769682"/>
            <a:gd name="adj5" fmla="val 6061"/>
          </a:avLst>
        </a:prstGeom>
      </dgm:spPr>
      <dgm:t>
        <a:bodyPr/>
        <a:lstStyle/>
        <a:p>
          <a:endParaRPr lang="en-US"/>
        </a:p>
      </dgm:t>
    </dgm:pt>
    <dgm:pt modelId="{55D0AF18-0193-0345-A646-5EF65B4DC075}" type="pres">
      <dgm:prSet presAssocID="{6E04FB76-AB5E-8340-865F-AD14422D8DA5}" presName="dummy" presStyleCnt="0"/>
      <dgm:spPr/>
    </dgm:pt>
    <dgm:pt modelId="{E4A62F14-D6A6-8848-B829-D593528FCF73}" type="pres">
      <dgm:prSet presAssocID="{6E04FB76-AB5E-8340-865F-AD14422D8DA5}" presName="node" presStyleLbl="revTx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7336980-1334-B042-A26E-268A77295BF8}" type="pres">
      <dgm:prSet presAssocID="{A71DF791-8BE2-5B45-A83B-A6B273266D75}" presName="sibTrans" presStyleLbl="node1" presStyleIdx="4" presStyleCnt="5"/>
      <dgm:spPr>
        <a:prstGeom prst="circularArrow">
          <a:avLst>
            <a:gd name="adj1" fmla="val 5195"/>
            <a:gd name="adj2" fmla="val 335535"/>
            <a:gd name="adj3" fmla="val 16867279"/>
            <a:gd name="adj4" fmla="val 15197186"/>
            <a:gd name="adj5" fmla="val 6061"/>
          </a:avLst>
        </a:prstGeom>
      </dgm:spPr>
      <dgm:t>
        <a:bodyPr/>
        <a:lstStyle/>
        <a:p>
          <a:endParaRPr lang="en-US"/>
        </a:p>
      </dgm:t>
    </dgm:pt>
  </dgm:ptLst>
  <dgm:cxnLst>
    <dgm:cxn modelId="{0C7BA644-1C91-B44A-A9DC-50E9D9C08A80}" srcId="{F45D31E1-32E0-DA44-847F-D70136622939}" destId="{6E04FB76-AB5E-8340-865F-AD14422D8DA5}" srcOrd="4" destOrd="0" parTransId="{AC9F2DAA-882F-774F-AC7D-4A494D0E9FB1}" sibTransId="{A71DF791-8BE2-5B45-A83B-A6B273266D75}"/>
    <dgm:cxn modelId="{2398F8D8-9377-440C-99B7-9E13A732710B}" type="presOf" srcId="{CC5E6FDA-EE28-184A-ABD7-52B6A6C1CFAC}" destId="{BE890291-E998-6847-B3BE-B9F58368C857}" srcOrd="0" destOrd="0" presId="urn:microsoft.com/office/officeart/2005/8/layout/cycle1"/>
    <dgm:cxn modelId="{EDB256F5-7327-4341-AB4E-AEC45979614B}" srcId="{F45D31E1-32E0-DA44-847F-D70136622939}" destId="{9C94BC83-B8A5-8D49-9D75-68CBFE6A4E0B}" srcOrd="1" destOrd="0" parTransId="{3856FD65-3C91-CB4C-B990-71E4FE1707A9}" sibTransId="{03833177-8490-7E42-B674-312AC730CA9B}"/>
    <dgm:cxn modelId="{752456F1-72C9-4A82-8DA9-9572F480812E}" type="presOf" srcId="{0DE4E8BD-0230-6B49-AD00-22C3C2756841}" destId="{666403E2-6024-B84B-9DFA-4FA0C2D6884A}" srcOrd="0" destOrd="0" presId="urn:microsoft.com/office/officeart/2005/8/layout/cycle1"/>
    <dgm:cxn modelId="{301E1E4E-307E-4305-B52B-1967A26DFD81}" type="presOf" srcId="{9C94BC83-B8A5-8D49-9D75-68CBFE6A4E0B}" destId="{6092EE29-54A0-3B44-87C9-E206AD561853}" srcOrd="0" destOrd="0" presId="urn:microsoft.com/office/officeart/2005/8/layout/cycle1"/>
    <dgm:cxn modelId="{FDFCE193-9135-1E45-B3B3-7C161C083F6E}" srcId="{F45D31E1-32E0-DA44-847F-D70136622939}" destId="{0DE4E8BD-0230-6B49-AD00-22C3C2756841}" srcOrd="3" destOrd="0" parTransId="{B09B0524-E2B0-F849-854B-8FF3D13D0AB3}" sibTransId="{CA72323B-FD82-0847-B9F4-79C412D1832A}"/>
    <dgm:cxn modelId="{C7F0942A-2089-41F2-8A42-B0A4A61C5775}" type="presOf" srcId="{8C2E6682-F3E3-764B-AB46-BAB0A020DC1C}" destId="{E4113051-CD8F-1D49-AEBD-AD5CAA8D5B47}" srcOrd="0" destOrd="0" presId="urn:microsoft.com/office/officeart/2005/8/layout/cycle1"/>
    <dgm:cxn modelId="{7B4ECFF3-5BC2-4712-A965-92E5BADBA9BF}" type="presOf" srcId="{8B3353B9-9190-6443-8626-F3D7D682C3C5}" destId="{BFF69EAA-ED50-E74E-8124-602FA4E34C14}" srcOrd="0" destOrd="0" presId="urn:microsoft.com/office/officeart/2005/8/layout/cycle1"/>
    <dgm:cxn modelId="{9B60A785-CF95-4AD5-BDD0-A30DE0CC7C27}" type="presOf" srcId="{CA72323B-FD82-0847-B9F4-79C412D1832A}" destId="{4FDDFB6B-F6D3-B84E-8872-9E1EB73F6530}" srcOrd="0" destOrd="0" presId="urn:microsoft.com/office/officeart/2005/8/layout/cycle1"/>
    <dgm:cxn modelId="{E0A140DB-5E6D-4657-AE90-A265A0D2261C}" type="presOf" srcId="{A37FDC76-4D39-8E4A-8385-396CE8D80D9A}" destId="{F365C70A-CE56-2742-A7B2-F4084CFF93C4}" srcOrd="0" destOrd="0" presId="urn:microsoft.com/office/officeart/2005/8/layout/cycle1"/>
    <dgm:cxn modelId="{33F239AF-F78C-4C75-88B9-172C7AEF2DD2}" type="presOf" srcId="{03833177-8490-7E42-B674-312AC730CA9B}" destId="{FCEB5FCB-0407-5249-AC69-3B890609E11B}" srcOrd="0" destOrd="0" presId="urn:microsoft.com/office/officeart/2005/8/layout/cycle1"/>
    <dgm:cxn modelId="{ACB012D3-D24C-1645-B6BB-2AEB2B7E5749}" srcId="{F45D31E1-32E0-DA44-847F-D70136622939}" destId="{8C2E6682-F3E3-764B-AB46-BAB0A020DC1C}" srcOrd="0" destOrd="0" parTransId="{150ED6C9-A67C-0E4F-AF12-3D9961F192A3}" sibTransId="{A37FDC76-4D39-8E4A-8385-396CE8D80D9A}"/>
    <dgm:cxn modelId="{8CF3F613-17F4-994E-B460-2E17C874CD13}" srcId="{F45D31E1-32E0-DA44-847F-D70136622939}" destId="{8B3353B9-9190-6443-8626-F3D7D682C3C5}" srcOrd="2" destOrd="0" parTransId="{ECB91D24-70C2-0C4E-8575-3EC240B8C792}" sibTransId="{CC5E6FDA-EE28-184A-ABD7-52B6A6C1CFAC}"/>
    <dgm:cxn modelId="{FE87B39C-6DE6-4EAC-B840-1C71287AAD4A}" type="presOf" srcId="{F45D31E1-32E0-DA44-847F-D70136622939}" destId="{09210D67-BD79-D146-8301-5BE8AAE152F4}" srcOrd="0" destOrd="0" presId="urn:microsoft.com/office/officeart/2005/8/layout/cycle1"/>
    <dgm:cxn modelId="{87FC6633-38D6-433C-BEE2-E46174F9090F}" type="presOf" srcId="{6E04FB76-AB5E-8340-865F-AD14422D8DA5}" destId="{E4A62F14-D6A6-8848-B829-D593528FCF73}" srcOrd="0" destOrd="0" presId="urn:microsoft.com/office/officeart/2005/8/layout/cycle1"/>
    <dgm:cxn modelId="{21E31DDF-5187-4AF0-990D-7B150174C380}" type="presOf" srcId="{A71DF791-8BE2-5B45-A83B-A6B273266D75}" destId="{17336980-1334-B042-A26E-268A77295BF8}" srcOrd="0" destOrd="0" presId="urn:microsoft.com/office/officeart/2005/8/layout/cycle1"/>
    <dgm:cxn modelId="{8131E8F2-001F-4C9D-91BE-BD2A0D109AC2}" type="presParOf" srcId="{09210D67-BD79-D146-8301-5BE8AAE152F4}" destId="{366A8186-DB0C-6F4E-8AAA-128DC91DA0BE}" srcOrd="0" destOrd="0" presId="urn:microsoft.com/office/officeart/2005/8/layout/cycle1"/>
    <dgm:cxn modelId="{E87F6517-F536-4D99-9450-6730E583EB98}" type="presParOf" srcId="{09210D67-BD79-D146-8301-5BE8AAE152F4}" destId="{E4113051-CD8F-1D49-AEBD-AD5CAA8D5B47}" srcOrd="1" destOrd="0" presId="urn:microsoft.com/office/officeart/2005/8/layout/cycle1"/>
    <dgm:cxn modelId="{F4448E21-ECC9-4694-9A7D-FC9F944BFBC9}" type="presParOf" srcId="{09210D67-BD79-D146-8301-5BE8AAE152F4}" destId="{F365C70A-CE56-2742-A7B2-F4084CFF93C4}" srcOrd="2" destOrd="0" presId="urn:microsoft.com/office/officeart/2005/8/layout/cycle1"/>
    <dgm:cxn modelId="{4559199D-3EF8-4D35-9843-4F769E8EF8EC}" type="presParOf" srcId="{09210D67-BD79-D146-8301-5BE8AAE152F4}" destId="{6D2183BF-D8AF-7643-A8BE-9A36AF8582EF}" srcOrd="3" destOrd="0" presId="urn:microsoft.com/office/officeart/2005/8/layout/cycle1"/>
    <dgm:cxn modelId="{2C360950-3555-48FC-8045-BA691341D8D9}" type="presParOf" srcId="{09210D67-BD79-D146-8301-5BE8AAE152F4}" destId="{6092EE29-54A0-3B44-87C9-E206AD561853}" srcOrd="4" destOrd="0" presId="urn:microsoft.com/office/officeart/2005/8/layout/cycle1"/>
    <dgm:cxn modelId="{D1514660-8A73-4CE7-BEFC-498FFDA4B73D}" type="presParOf" srcId="{09210D67-BD79-D146-8301-5BE8AAE152F4}" destId="{FCEB5FCB-0407-5249-AC69-3B890609E11B}" srcOrd="5" destOrd="0" presId="urn:microsoft.com/office/officeart/2005/8/layout/cycle1"/>
    <dgm:cxn modelId="{6A0718C2-C5D7-4D2E-B120-F2E0ABCC2E1E}" type="presParOf" srcId="{09210D67-BD79-D146-8301-5BE8AAE152F4}" destId="{CE1527A7-A822-CD40-A393-DD6E7370084C}" srcOrd="6" destOrd="0" presId="urn:microsoft.com/office/officeart/2005/8/layout/cycle1"/>
    <dgm:cxn modelId="{30A449CC-2686-4158-B0AF-35E672E62034}" type="presParOf" srcId="{09210D67-BD79-D146-8301-5BE8AAE152F4}" destId="{BFF69EAA-ED50-E74E-8124-602FA4E34C14}" srcOrd="7" destOrd="0" presId="urn:microsoft.com/office/officeart/2005/8/layout/cycle1"/>
    <dgm:cxn modelId="{08BC6693-257A-4201-9CA9-972CA7246A62}" type="presParOf" srcId="{09210D67-BD79-D146-8301-5BE8AAE152F4}" destId="{BE890291-E998-6847-B3BE-B9F58368C857}" srcOrd="8" destOrd="0" presId="urn:microsoft.com/office/officeart/2005/8/layout/cycle1"/>
    <dgm:cxn modelId="{0D3D79B0-A5E6-4D5E-82F7-D5EAC74C2CBC}" type="presParOf" srcId="{09210D67-BD79-D146-8301-5BE8AAE152F4}" destId="{C9806A2E-2745-1147-980A-ED73A42F80AF}" srcOrd="9" destOrd="0" presId="urn:microsoft.com/office/officeart/2005/8/layout/cycle1"/>
    <dgm:cxn modelId="{031CAFDF-FF5E-4060-B5E4-A3387E38482B}" type="presParOf" srcId="{09210D67-BD79-D146-8301-5BE8AAE152F4}" destId="{666403E2-6024-B84B-9DFA-4FA0C2D6884A}" srcOrd="10" destOrd="0" presId="urn:microsoft.com/office/officeart/2005/8/layout/cycle1"/>
    <dgm:cxn modelId="{D80EA69C-EAF6-40F2-9F55-595B886514AB}" type="presParOf" srcId="{09210D67-BD79-D146-8301-5BE8AAE152F4}" destId="{4FDDFB6B-F6D3-B84E-8872-9E1EB73F6530}" srcOrd="11" destOrd="0" presId="urn:microsoft.com/office/officeart/2005/8/layout/cycle1"/>
    <dgm:cxn modelId="{87DBFE44-9542-4017-A024-8F30DAB23564}" type="presParOf" srcId="{09210D67-BD79-D146-8301-5BE8AAE152F4}" destId="{55D0AF18-0193-0345-A646-5EF65B4DC075}" srcOrd="12" destOrd="0" presId="urn:microsoft.com/office/officeart/2005/8/layout/cycle1"/>
    <dgm:cxn modelId="{BF098DCB-4AB9-425C-B4A9-F085CBD8CE3D}" type="presParOf" srcId="{09210D67-BD79-D146-8301-5BE8AAE152F4}" destId="{E4A62F14-D6A6-8848-B829-D593528FCF73}" srcOrd="13" destOrd="0" presId="urn:microsoft.com/office/officeart/2005/8/layout/cycle1"/>
    <dgm:cxn modelId="{E01DA48C-83CC-4C32-9793-74ED719B3CB3}" type="presParOf" srcId="{09210D67-BD79-D146-8301-5BE8AAE152F4}" destId="{17336980-1334-B042-A26E-268A77295BF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74A5E-029C-664D-BC08-C5501F56E6B8}">
      <dsp:nvSpPr>
        <dsp:cNvPr id="0" name=""/>
        <dsp:cNvSpPr/>
      </dsp:nvSpPr>
      <dsp:spPr>
        <a:xfrm rot="2364188">
          <a:off x="2533657" y="3620591"/>
          <a:ext cx="1220151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474092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A25B3-E9F2-4FC2-A813-F492F3101EFF}">
      <dsp:nvSpPr>
        <dsp:cNvPr id="0" name=""/>
        <dsp:cNvSpPr/>
      </dsp:nvSpPr>
      <dsp:spPr>
        <a:xfrm rot="946610">
          <a:off x="2644891" y="3181037"/>
          <a:ext cx="1456624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758898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E7BF2-2B55-4249-B95B-11412035C268}">
      <dsp:nvSpPr>
        <dsp:cNvPr id="0" name=""/>
        <dsp:cNvSpPr/>
      </dsp:nvSpPr>
      <dsp:spPr>
        <a:xfrm rot="21449655">
          <a:off x="2671366" y="2787508"/>
          <a:ext cx="2011107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426808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BAE0E-3731-4FC5-92A0-EB6E3B2595CD}">
      <dsp:nvSpPr>
        <dsp:cNvPr id="0" name=""/>
        <dsp:cNvSpPr/>
      </dsp:nvSpPr>
      <dsp:spPr>
        <a:xfrm rot="20293511">
          <a:off x="2604009" y="2311074"/>
          <a:ext cx="1915007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311104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B2463-C5C2-4AC8-B39A-9AA7DB595ACD}">
      <dsp:nvSpPr>
        <dsp:cNvPr id="0" name=""/>
        <dsp:cNvSpPr/>
      </dsp:nvSpPr>
      <dsp:spPr>
        <a:xfrm rot="19089723">
          <a:off x="2479050" y="1930345"/>
          <a:ext cx="1516104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1830784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A07FF-994E-42D7-B029-ADD63BCC93E5}">
      <dsp:nvSpPr>
        <dsp:cNvPr id="0" name=""/>
        <dsp:cNvSpPr/>
      </dsp:nvSpPr>
      <dsp:spPr>
        <a:xfrm rot="17472389">
          <a:off x="1849460" y="1600606"/>
          <a:ext cx="1687794" cy="29267"/>
        </a:xfrm>
        <a:custGeom>
          <a:avLst/>
          <a:gdLst/>
          <a:ahLst/>
          <a:cxnLst/>
          <a:rect l="0" t="0" r="0" b="0"/>
          <a:pathLst>
            <a:path>
              <a:moveTo>
                <a:pt x="0" y="14545"/>
              </a:moveTo>
              <a:lnTo>
                <a:pt x="2036946" y="14545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F4BF8-00BA-4761-A2A3-C1FCB8A30B88}">
      <dsp:nvSpPr>
        <dsp:cNvPr id="0" name=""/>
        <dsp:cNvSpPr/>
      </dsp:nvSpPr>
      <dsp:spPr>
        <a:xfrm>
          <a:off x="1910245" y="1969672"/>
          <a:ext cx="1470291" cy="1497334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762B8F-2651-4F8B-936F-6E64EC3FBDD2}">
      <dsp:nvSpPr>
        <dsp:cNvPr id="0" name=""/>
        <dsp:cNvSpPr/>
      </dsp:nvSpPr>
      <dsp:spPr>
        <a:xfrm>
          <a:off x="2744531" y="59268"/>
          <a:ext cx="796179" cy="796179"/>
        </a:xfrm>
        <a:prstGeom prst="ellipse">
          <a:avLst/>
        </a:prstGeom>
        <a:solidFill>
          <a:srgbClr val="C0504D">
            <a:hueOff val="780253"/>
            <a:satOff val="-973"/>
            <a:lumOff val="22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861129" y="175866"/>
        <a:ext cx="562983" cy="562983"/>
      </dsp:txXfrm>
    </dsp:sp>
    <dsp:sp modelId="{769945D3-CB11-432D-AC5A-4CDC193F87DA}">
      <dsp:nvSpPr>
        <dsp:cNvPr id="0" name=""/>
        <dsp:cNvSpPr/>
      </dsp:nvSpPr>
      <dsp:spPr>
        <a:xfrm>
          <a:off x="3620328" y="59268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Nowcasting and Mesoscale</a:t>
          </a:r>
          <a:endParaRPr lang="it-IT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20328" y="59268"/>
        <a:ext cx="1194268" cy="796179"/>
      </dsp:txXfrm>
    </dsp:sp>
    <dsp:sp modelId="{6083B38A-B59C-4140-AB4F-8FD03A81384A}">
      <dsp:nvSpPr>
        <dsp:cNvPr id="0" name=""/>
        <dsp:cNvSpPr/>
      </dsp:nvSpPr>
      <dsp:spPr>
        <a:xfrm>
          <a:off x="3700379" y="775712"/>
          <a:ext cx="796179" cy="796179"/>
        </a:xfrm>
        <a:prstGeom prst="ellipse">
          <a:avLst/>
        </a:prstGeom>
        <a:solidFill>
          <a:srgbClr val="C0504D">
            <a:hueOff val="1560507"/>
            <a:satOff val="-1946"/>
            <a:lumOff val="458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816977" y="892310"/>
        <a:ext cx="562983" cy="562983"/>
      </dsp:txXfrm>
    </dsp:sp>
    <dsp:sp modelId="{F4140BD5-7745-4CD3-862C-FD8F3BD14234}">
      <dsp:nvSpPr>
        <dsp:cNvPr id="0" name=""/>
        <dsp:cNvSpPr/>
      </dsp:nvSpPr>
      <dsp:spPr>
        <a:xfrm>
          <a:off x="4576176" y="775712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Tropical Meteorology</a:t>
          </a:r>
          <a:endParaRPr lang="it-IT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76176" y="775712"/>
        <a:ext cx="1194268" cy="796179"/>
      </dsp:txXfrm>
    </dsp:sp>
    <dsp:sp modelId="{A6B6DF49-19B4-4A7E-9D00-A1CE9CCDD1AF}">
      <dsp:nvSpPr>
        <dsp:cNvPr id="0" name=""/>
        <dsp:cNvSpPr/>
      </dsp:nvSpPr>
      <dsp:spPr>
        <a:xfrm>
          <a:off x="4422294" y="1424748"/>
          <a:ext cx="796179" cy="796179"/>
        </a:xfrm>
        <a:prstGeom prst="ellipse">
          <a:avLst/>
        </a:prstGeom>
        <a:solidFill>
          <a:srgbClr val="C0504D">
            <a:hueOff val="2340760"/>
            <a:satOff val="-2919"/>
            <a:lumOff val="686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538892" y="1541346"/>
        <a:ext cx="562983" cy="562983"/>
      </dsp:txXfrm>
    </dsp:sp>
    <dsp:sp modelId="{80BF8632-5CEC-4B39-AFF3-429CDD452F97}">
      <dsp:nvSpPr>
        <dsp:cNvPr id="0" name=""/>
        <dsp:cNvSpPr/>
      </dsp:nvSpPr>
      <dsp:spPr>
        <a:xfrm>
          <a:off x="5298091" y="1424748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Predictability, dynamics and ensemble forecasting</a:t>
          </a:r>
          <a:endParaRPr lang="it-IT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98091" y="1424748"/>
        <a:ext cx="1194268" cy="796179"/>
      </dsp:txXfrm>
    </dsp:sp>
    <dsp:sp modelId="{69C2DD8C-5522-4F43-9578-82B5AE018A0A}">
      <dsp:nvSpPr>
        <dsp:cNvPr id="0" name=""/>
        <dsp:cNvSpPr/>
      </dsp:nvSpPr>
      <dsp:spPr>
        <a:xfrm>
          <a:off x="4681132" y="2342686"/>
          <a:ext cx="796179" cy="796179"/>
        </a:xfrm>
        <a:prstGeom prst="ellipse">
          <a:avLst/>
        </a:prstGeom>
        <a:solidFill>
          <a:srgbClr val="C0504D">
            <a:hueOff val="3121013"/>
            <a:satOff val="-3893"/>
            <a:lumOff val="915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797730" y="2459284"/>
        <a:ext cx="562983" cy="562983"/>
      </dsp:txXfrm>
    </dsp:sp>
    <dsp:sp modelId="{FBF69448-BC87-495F-A77C-D580BDD1848F}">
      <dsp:nvSpPr>
        <dsp:cNvPr id="0" name=""/>
        <dsp:cNvSpPr/>
      </dsp:nvSpPr>
      <dsp:spPr>
        <a:xfrm>
          <a:off x="5556929" y="2342686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Data assimilation and observing systems</a:t>
          </a:r>
          <a:endParaRPr lang="it-IT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56929" y="2342686"/>
        <a:ext cx="1194268" cy="796179"/>
      </dsp:txXfrm>
    </dsp:sp>
    <dsp:sp modelId="{62D28085-A58A-4F12-9318-668EDBB89509}">
      <dsp:nvSpPr>
        <dsp:cNvPr id="0" name=""/>
        <dsp:cNvSpPr/>
      </dsp:nvSpPr>
      <dsp:spPr>
        <a:xfrm>
          <a:off x="4059082" y="3103840"/>
          <a:ext cx="796179" cy="796179"/>
        </a:xfrm>
        <a:prstGeom prst="ellipse">
          <a:avLst/>
        </a:prstGeom>
        <a:solidFill>
          <a:srgbClr val="C0504D">
            <a:hueOff val="3901266"/>
            <a:satOff val="-4866"/>
            <a:lumOff val="1144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175680" y="3220438"/>
        <a:ext cx="562983" cy="562983"/>
      </dsp:txXfrm>
    </dsp:sp>
    <dsp:sp modelId="{C03C7C1D-0DDC-4B79-BF2F-475A6DA67442}">
      <dsp:nvSpPr>
        <dsp:cNvPr id="0" name=""/>
        <dsp:cNvSpPr/>
      </dsp:nvSpPr>
      <dsp:spPr>
        <a:xfrm>
          <a:off x="4934879" y="3103840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Verification</a:t>
          </a:r>
          <a:endParaRPr lang="it-IT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934879" y="3103840"/>
        <a:ext cx="1194268" cy="796179"/>
      </dsp:txXfrm>
    </dsp:sp>
    <dsp:sp modelId="{E7655276-357A-CE4C-9042-DA029904B1E4}">
      <dsp:nvSpPr>
        <dsp:cNvPr id="0" name=""/>
        <dsp:cNvSpPr/>
      </dsp:nvSpPr>
      <dsp:spPr>
        <a:xfrm>
          <a:off x="3524651" y="3877091"/>
          <a:ext cx="796179" cy="796179"/>
        </a:xfrm>
        <a:prstGeom prst="ellipse">
          <a:avLst/>
        </a:prstGeom>
        <a:solidFill>
          <a:srgbClr val="C0504D">
            <a:hueOff val="4681520"/>
            <a:satOff val="-5839"/>
            <a:lumOff val="1373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WG</a:t>
          </a:r>
          <a:endParaRPr lang="it-IT" sz="27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41249" y="3993689"/>
        <a:ext cx="562983" cy="562983"/>
      </dsp:txXfrm>
    </dsp:sp>
    <dsp:sp modelId="{51D15C18-7CDA-D84E-AB62-4162C36B103A}">
      <dsp:nvSpPr>
        <dsp:cNvPr id="0" name=""/>
        <dsp:cNvSpPr/>
      </dsp:nvSpPr>
      <dsp:spPr>
        <a:xfrm>
          <a:off x="4400449" y="3877091"/>
          <a:ext cx="1194268" cy="79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Social and economic research</a:t>
          </a:r>
          <a:endParaRPr lang="it-IT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00449" y="3877091"/>
        <a:ext cx="1194268" cy="796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DE264-984D-424C-81E5-3452CC65366E}">
      <dsp:nvSpPr>
        <dsp:cNvPr id="0" name=""/>
        <dsp:cNvSpPr/>
      </dsp:nvSpPr>
      <dsp:spPr>
        <a:xfrm>
          <a:off x="1901609" y="0"/>
          <a:ext cx="1765050" cy="706020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High Impact </a:t>
          </a:r>
          <a:r>
            <a:rPr lang="it-IT" sz="1800" b="1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Weather</a:t>
          </a:r>
          <a:endParaRPr lang="it-IT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54619" y="0"/>
        <a:ext cx="1059030" cy="706020"/>
      </dsp:txXfrm>
    </dsp:sp>
    <dsp:sp modelId="{DE5D987F-2DD0-2344-83E8-BA95BCD4D4E4}">
      <dsp:nvSpPr>
        <dsp:cNvPr id="0" name=""/>
        <dsp:cNvSpPr/>
      </dsp:nvSpPr>
      <dsp:spPr>
        <a:xfrm>
          <a:off x="1782750" y="1022354"/>
          <a:ext cx="1765050" cy="706020"/>
        </a:xfrm>
        <a:prstGeom prst="chevron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Predicting Water Cycle</a:t>
          </a:r>
          <a:endParaRPr lang="en-US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35760" y="1022354"/>
        <a:ext cx="1059030" cy="706020"/>
      </dsp:txXfrm>
    </dsp:sp>
    <dsp:sp modelId="{3B2BF7BA-800F-46D9-AB7B-0EE272E306C9}">
      <dsp:nvSpPr>
        <dsp:cNvPr id="0" name=""/>
        <dsp:cNvSpPr/>
      </dsp:nvSpPr>
      <dsp:spPr>
        <a:xfrm>
          <a:off x="1782750" y="2151429"/>
          <a:ext cx="1765050" cy="706020"/>
        </a:xfrm>
        <a:prstGeom prst="chevron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Urbanization</a:t>
          </a:r>
          <a:endParaRPr lang="it-IT" sz="16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35760" y="2151429"/>
        <a:ext cx="1059030" cy="706020"/>
      </dsp:txXfrm>
    </dsp:sp>
    <dsp:sp modelId="{694B560D-CD32-7E4F-9532-BE8174D5181F}">
      <dsp:nvSpPr>
        <dsp:cNvPr id="0" name=""/>
        <dsp:cNvSpPr/>
      </dsp:nvSpPr>
      <dsp:spPr>
        <a:xfrm>
          <a:off x="1842180" y="3280504"/>
          <a:ext cx="1765050" cy="706020"/>
        </a:xfrm>
        <a:prstGeom prst="chevron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Emerging Technologies</a:t>
          </a:r>
          <a:endParaRPr lang="en-US" sz="14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95190" y="3280504"/>
        <a:ext cx="1059030" cy="706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5B607-A8A5-5949-A008-6687D82F2772}">
      <dsp:nvSpPr>
        <dsp:cNvPr id="0" name=""/>
        <dsp:cNvSpPr/>
      </dsp:nvSpPr>
      <dsp:spPr>
        <a:xfrm>
          <a:off x="845268" y="156115"/>
          <a:ext cx="2017491" cy="2017491"/>
        </a:xfrm>
        <a:prstGeom prst="pie">
          <a:avLst>
            <a:gd name="adj1" fmla="val 16200000"/>
            <a:gd name="adj2" fmla="val 1800000"/>
          </a:avLst>
        </a:prstGeom>
        <a:solidFill>
          <a:srgbClr val="4BACC6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Polar Prediction</a:t>
          </a:r>
          <a:endParaRPr lang="en-US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908534" y="583631"/>
        <a:ext cx="720532" cy="600443"/>
      </dsp:txXfrm>
    </dsp:sp>
    <dsp:sp modelId="{BF573418-A114-5A48-961A-E48A1ECCD89F}">
      <dsp:nvSpPr>
        <dsp:cNvPr id="0" name=""/>
        <dsp:cNvSpPr/>
      </dsp:nvSpPr>
      <dsp:spPr>
        <a:xfrm>
          <a:off x="803717" y="228168"/>
          <a:ext cx="2017491" cy="2017491"/>
        </a:xfrm>
        <a:prstGeom prst="pie">
          <a:avLst>
            <a:gd name="adj1" fmla="val 1800000"/>
            <a:gd name="adj2" fmla="val 9000000"/>
          </a:avLst>
        </a:prstGeom>
        <a:solidFill>
          <a:srgbClr val="4BACC6">
            <a:shade val="80000"/>
            <a:hueOff val="102610"/>
            <a:satOff val="-1119"/>
            <a:lumOff val="1278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Sub-seasonal 2 seasonal</a:t>
          </a:r>
          <a:endParaRPr lang="en-US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284072" y="1537136"/>
        <a:ext cx="1080798" cy="528390"/>
      </dsp:txXfrm>
    </dsp:sp>
    <dsp:sp modelId="{AD9CD280-5D66-7B41-B53A-E6DCD043AAE0}">
      <dsp:nvSpPr>
        <dsp:cNvPr id="0" name=""/>
        <dsp:cNvSpPr/>
      </dsp:nvSpPr>
      <dsp:spPr>
        <a:xfrm>
          <a:off x="762166" y="156115"/>
          <a:ext cx="2017491" cy="2017491"/>
        </a:xfrm>
        <a:prstGeom prst="pie">
          <a:avLst>
            <a:gd name="adj1" fmla="val 9000000"/>
            <a:gd name="adj2" fmla="val 16200000"/>
          </a:avLst>
        </a:prstGeom>
        <a:solidFill>
          <a:srgbClr val="4BACC6">
            <a:shade val="80000"/>
            <a:hueOff val="205221"/>
            <a:satOff val="-2238"/>
            <a:lumOff val="25579"/>
            <a:alphaOff val="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High Impact Weather</a:t>
          </a:r>
          <a:endParaRPr lang="en-US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995859" y="583631"/>
        <a:ext cx="720532" cy="600443"/>
      </dsp:txXfrm>
    </dsp:sp>
    <dsp:sp modelId="{915DEA59-8853-9C4F-9E95-DFD488341E0C}">
      <dsp:nvSpPr>
        <dsp:cNvPr id="0" name=""/>
        <dsp:cNvSpPr/>
      </dsp:nvSpPr>
      <dsp:spPr>
        <a:xfrm>
          <a:off x="720542" y="31223"/>
          <a:ext cx="2267275" cy="22672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4BACC6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F1966B-DA8A-6E43-B4C9-33C969ED73C4}">
      <dsp:nvSpPr>
        <dsp:cNvPr id="0" name=""/>
        <dsp:cNvSpPr/>
      </dsp:nvSpPr>
      <dsp:spPr>
        <a:xfrm>
          <a:off x="678825" y="103148"/>
          <a:ext cx="2267275" cy="22672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4BACC6">
            <a:shade val="90000"/>
            <a:hueOff val="102643"/>
            <a:satOff val="-1914"/>
            <a:lumOff val="11437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E4B3F4-64A6-4344-B473-2AAAE26FC555}">
      <dsp:nvSpPr>
        <dsp:cNvPr id="0" name=""/>
        <dsp:cNvSpPr/>
      </dsp:nvSpPr>
      <dsp:spPr>
        <a:xfrm>
          <a:off x="637107" y="31223"/>
          <a:ext cx="2267275" cy="22672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4BACC6">
            <a:shade val="90000"/>
            <a:hueOff val="205287"/>
            <a:satOff val="-3828"/>
            <a:lumOff val="22874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06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13051-CD8F-1D49-AEBD-AD5CAA8D5B47}">
      <dsp:nvSpPr>
        <dsp:cNvPr id="0" name=""/>
        <dsp:cNvSpPr/>
      </dsp:nvSpPr>
      <dsp:spPr>
        <a:xfrm>
          <a:off x="2009520" y="409407"/>
          <a:ext cx="783580" cy="78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009520" y="409407"/>
        <a:ext cx="783580" cy="783580"/>
      </dsp:txXfrm>
    </dsp:sp>
    <dsp:sp modelId="{F365C70A-CE56-2742-A7B2-F4084CFF93C4}">
      <dsp:nvSpPr>
        <dsp:cNvPr id="0" name=""/>
        <dsp:cNvSpPr/>
      </dsp:nvSpPr>
      <dsp:spPr>
        <a:xfrm>
          <a:off x="163550" y="386413"/>
          <a:ext cx="2941275" cy="2941275"/>
        </a:xfrm>
        <a:prstGeom prst="circularArrow">
          <a:avLst>
            <a:gd name="adj1" fmla="val 5195"/>
            <a:gd name="adj2" fmla="val 335535"/>
            <a:gd name="adj3" fmla="val 21294783"/>
            <a:gd name="adj4" fmla="val 19764888"/>
            <a:gd name="adj5" fmla="val 6061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92EE29-54A0-3B44-87C9-E206AD561853}">
      <dsp:nvSpPr>
        <dsp:cNvPr id="0" name=""/>
        <dsp:cNvSpPr/>
      </dsp:nvSpPr>
      <dsp:spPr>
        <a:xfrm>
          <a:off x="2483628" y="1868561"/>
          <a:ext cx="783580" cy="78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83628" y="1868561"/>
        <a:ext cx="783580" cy="783580"/>
      </dsp:txXfrm>
    </dsp:sp>
    <dsp:sp modelId="{FCEB5FCB-0407-5249-AC69-3B890609E11B}">
      <dsp:nvSpPr>
        <dsp:cNvPr id="0" name=""/>
        <dsp:cNvSpPr/>
      </dsp:nvSpPr>
      <dsp:spPr>
        <a:xfrm>
          <a:off x="163550" y="386413"/>
          <a:ext cx="2941275" cy="2941275"/>
        </a:xfrm>
        <a:prstGeom prst="circularArrow">
          <a:avLst>
            <a:gd name="adj1" fmla="val 5195"/>
            <a:gd name="adj2" fmla="val 335535"/>
            <a:gd name="adj3" fmla="val 4016296"/>
            <a:gd name="adj4" fmla="val 2251966"/>
            <a:gd name="adj5" fmla="val 6061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F69EAA-ED50-E74E-8124-602FA4E34C14}">
      <dsp:nvSpPr>
        <dsp:cNvPr id="0" name=""/>
        <dsp:cNvSpPr/>
      </dsp:nvSpPr>
      <dsp:spPr>
        <a:xfrm>
          <a:off x="1242398" y="2770367"/>
          <a:ext cx="783580" cy="78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42398" y="2770367"/>
        <a:ext cx="783580" cy="783580"/>
      </dsp:txXfrm>
    </dsp:sp>
    <dsp:sp modelId="{BE890291-E998-6847-B3BE-B9F58368C857}">
      <dsp:nvSpPr>
        <dsp:cNvPr id="0" name=""/>
        <dsp:cNvSpPr/>
      </dsp:nvSpPr>
      <dsp:spPr>
        <a:xfrm>
          <a:off x="163550" y="386413"/>
          <a:ext cx="2941275" cy="2941275"/>
        </a:xfrm>
        <a:prstGeom prst="circularArrow">
          <a:avLst>
            <a:gd name="adj1" fmla="val 5195"/>
            <a:gd name="adj2" fmla="val 335535"/>
            <a:gd name="adj3" fmla="val 8212500"/>
            <a:gd name="adj4" fmla="val 6448170"/>
            <a:gd name="adj5" fmla="val 6061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6403E2-6024-B84B-9DFA-4FA0C2D6884A}">
      <dsp:nvSpPr>
        <dsp:cNvPr id="0" name=""/>
        <dsp:cNvSpPr/>
      </dsp:nvSpPr>
      <dsp:spPr>
        <a:xfrm>
          <a:off x="1168" y="1868561"/>
          <a:ext cx="783580" cy="78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168" y="1868561"/>
        <a:ext cx="783580" cy="783580"/>
      </dsp:txXfrm>
    </dsp:sp>
    <dsp:sp modelId="{4FDDFB6B-F6D3-B84E-8872-9E1EB73F6530}">
      <dsp:nvSpPr>
        <dsp:cNvPr id="0" name=""/>
        <dsp:cNvSpPr/>
      </dsp:nvSpPr>
      <dsp:spPr>
        <a:xfrm>
          <a:off x="163550" y="386413"/>
          <a:ext cx="2941275" cy="2941275"/>
        </a:xfrm>
        <a:prstGeom prst="circularArrow">
          <a:avLst>
            <a:gd name="adj1" fmla="val 5195"/>
            <a:gd name="adj2" fmla="val 335535"/>
            <a:gd name="adj3" fmla="val 12299577"/>
            <a:gd name="adj4" fmla="val 10769682"/>
            <a:gd name="adj5" fmla="val 6061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A62F14-D6A6-8848-B829-D593528FCF73}">
      <dsp:nvSpPr>
        <dsp:cNvPr id="0" name=""/>
        <dsp:cNvSpPr/>
      </dsp:nvSpPr>
      <dsp:spPr>
        <a:xfrm>
          <a:off x="475275" y="409407"/>
          <a:ext cx="783580" cy="78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5275" y="409407"/>
        <a:ext cx="783580" cy="783580"/>
      </dsp:txXfrm>
    </dsp:sp>
    <dsp:sp modelId="{17336980-1334-B042-A26E-268A77295BF8}">
      <dsp:nvSpPr>
        <dsp:cNvPr id="0" name=""/>
        <dsp:cNvSpPr/>
      </dsp:nvSpPr>
      <dsp:spPr>
        <a:xfrm>
          <a:off x="163550" y="386413"/>
          <a:ext cx="2941275" cy="2941275"/>
        </a:xfrm>
        <a:prstGeom prst="circularArrow">
          <a:avLst>
            <a:gd name="adj1" fmla="val 5195"/>
            <a:gd name="adj2" fmla="val 335535"/>
            <a:gd name="adj3" fmla="val 16867279"/>
            <a:gd name="adj4" fmla="val 15197186"/>
            <a:gd name="adj5" fmla="val 6061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B2642-C269-4632-AF84-6369F74B2C74}" type="datetimeFigureOut">
              <a:rPr lang="nb-NO" smtClean="0"/>
              <a:t>12.10.2016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3F7-A829-474E-9737-26540FB8F0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688">
              <a:spcBef>
                <a:spcPts val="600"/>
              </a:spcBef>
              <a:buFont typeface="Times" charset="0"/>
              <a:buNone/>
              <a:defRPr/>
            </a:pPr>
            <a:r>
              <a:rPr lang="en-US" b="0" dirty="0" smtClean="0">
                <a:solidFill>
                  <a:srgbClr val="0033CC"/>
                </a:solidFill>
                <a:ea typeface="ＭＳ Ｐゴシック" charset="0"/>
                <a:cs typeface="Arial" charset="0"/>
              </a:rPr>
              <a:t>Here a brief overview of the new WWRP structure. The four challenges, the three legacy projects, Sub-seasonal to Seasonal, a joint WCRP WWRP initiative, Polar Prediction in collaboration with WCRP and High Impact Weather.</a:t>
            </a:r>
          </a:p>
          <a:p>
            <a:pPr marL="39688">
              <a:spcBef>
                <a:spcPts val="600"/>
              </a:spcBef>
              <a:buFont typeface="Times" charset="0"/>
              <a:buNone/>
              <a:defRPr/>
            </a:pPr>
            <a:r>
              <a:rPr lang="en-US" b="0" dirty="0" smtClean="0">
                <a:solidFill>
                  <a:srgbClr val="0033CC"/>
                </a:solidFill>
                <a:ea typeface="ＭＳ Ｐゴシック" charset="0"/>
                <a:cs typeface="Arial" charset="0"/>
              </a:rPr>
              <a:t>Finally the working groups and their main topics.</a:t>
            </a:r>
          </a:p>
          <a:p>
            <a:pPr marL="611188" indent="-571500">
              <a:spcBef>
                <a:spcPts val="600"/>
              </a:spcBef>
              <a:buFont typeface="Times" charset="0"/>
              <a:buChar char="•"/>
              <a:defRPr/>
            </a:pPr>
            <a:endParaRPr lang="en-US" b="1" dirty="0" smtClean="0">
              <a:solidFill>
                <a:srgbClr val="0033CC"/>
              </a:solidFill>
              <a:ea typeface="ＭＳ Ｐゴシック" charset="0"/>
              <a:cs typeface="Arial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eaLnBrk="1" hangingPunct="1"/>
            <a:fld id="{3EF110F5-A4CB-4FA1-AC26-F7C0A19F0046}" type="slidenum">
              <a:rPr lang="en-US" altLang="de-DE" sz="1200"/>
              <a:pPr eaLnBrk="1" hangingPunct="1"/>
              <a:t>2</a:t>
            </a:fld>
            <a:endParaRPr lang="en-US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2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75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FC2C97FE-F843-4ACF-86A0-9B4D7F5D0D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834982"/>
      </p:ext>
    </p:extLst>
  </p:cSld>
  <p:clrMapOvr>
    <a:masterClrMapping/>
  </p:clrMapOvr>
  <p:transition spd="slow"/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C813B752-CD2A-4B8F-8A34-CF55E6CB0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935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15068552-91FA-4E9E-8866-96CD1A4C2A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68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F479A253-7BE4-4B66-BC4B-9F8EDA17B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738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2E0D217-8B3C-46D6-95B8-E745613D5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95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4E2C1FA5-9B42-4D73-99AA-EF8FCDC7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73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5E641DE0-A564-42DB-919E-3E685E0BA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175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22F7CE8E-478C-406D-9790-F6100A8E6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58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39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643276A4-18EE-45ED-9DE4-159535A4D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559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9BA66909-82CB-4200-97AA-F5E64BA99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937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1" hangingPunct="1">
              <a:defRPr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95480AAD-F456-411A-8FDF-9DB1A6F87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065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61"/>
            <a:ext cx="2133600" cy="365125"/>
          </a:xfrm>
          <a:prstGeom prst="rect">
            <a:avLst/>
          </a:prstGeom>
        </p:spPr>
        <p:txBody>
          <a:bodyPr/>
          <a:lstStyle/>
          <a:p>
            <a:fld id="{10FD4A33-8826-4B9F-AEA2-E0D306F9BC6A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12.10.2016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2B9E-C3E0-4BDF-BDCF-743E4FFD29A9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9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4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3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6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EB88-C6BD-4F91-A175-5CE7AE364F2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32F1-953F-475A-9B9E-7FBF014DC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3" descr="wmo_ppt_2012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>
                <a:latin typeface="Arial" charset="0"/>
              </a:rPr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8265AF4-CA7D-4DBD-A8D8-11154B650878}" type="slidenum">
              <a:rPr lang="en-US" altLang="en-US">
                <a:latin typeface="Arial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26" Type="http://schemas.microsoft.com/office/2007/relationships/diagramDrawing" Target="../diagrams/drawing4.xml"/><Relationship Id="rId3" Type="http://schemas.openxmlformats.org/officeDocument/2006/relationships/image" Target="../media/image4.jpeg"/><Relationship Id="rId21" Type="http://schemas.openxmlformats.org/officeDocument/2006/relationships/image" Target="../media/image8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3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24" Type="http://schemas.openxmlformats.org/officeDocument/2006/relationships/diagramQuickStyle" Target="../diagrams/quickStyle4.xml"/><Relationship Id="rId5" Type="http://schemas.openxmlformats.org/officeDocument/2006/relationships/image" Target="../media/image6.png"/><Relationship Id="rId15" Type="http://schemas.microsoft.com/office/2007/relationships/diagramDrawing" Target="../diagrams/drawing2.xml"/><Relationship Id="rId23" Type="http://schemas.openxmlformats.org/officeDocument/2006/relationships/diagramLayout" Target="../diagrams/layout4.xml"/><Relationship Id="rId28" Type="http://schemas.openxmlformats.org/officeDocument/2006/relationships/image" Target="../media/image10.png"/><Relationship Id="rId10" Type="http://schemas.microsoft.com/office/2007/relationships/diagramDrawing" Target="../diagrams/drawing1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5.jpe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Relationship Id="rId22" Type="http://schemas.openxmlformats.org/officeDocument/2006/relationships/diagramData" Target="../diagrams/data4.xml"/><Relationship Id="rId27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8092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210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4"/>
          <p:cNvGrpSpPr>
            <a:grpSpLocks/>
          </p:cNvGrpSpPr>
          <p:nvPr/>
        </p:nvGrpSpPr>
        <p:grpSpPr bwMode="auto">
          <a:xfrm>
            <a:off x="617275" y="4232672"/>
            <a:ext cx="7072313" cy="2634258"/>
            <a:chOff x="0" y="0"/>
            <a:chExt cx="6336" cy="2360"/>
          </a:xfrm>
        </p:grpSpPr>
        <p:pic>
          <p:nvPicPr>
            <p:cNvPr id="32785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" y="13"/>
              <a:ext cx="6210" cy="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6" name="Rectangle 2"/>
            <p:cNvSpPr>
              <a:spLocks/>
            </p:cNvSpPr>
            <p:nvPr/>
          </p:nvSpPr>
          <p:spPr bwMode="auto">
            <a:xfrm>
              <a:off x="2265" y="0"/>
              <a:ext cx="4071" cy="22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2787" name="Rectangle 3"/>
            <p:cNvSpPr>
              <a:spLocks/>
            </p:cNvSpPr>
            <p:nvPr/>
          </p:nvSpPr>
          <p:spPr bwMode="auto">
            <a:xfrm>
              <a:off x="0" y="1311"/>
              <a:ext cx="4070" cy="104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5pPr>
              <a:lvl6pPr marL="25146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6pPr>
              <a:lvl7pPr marL="29718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7pPr>
              <a:lvl8pPr marL="34290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8pPr>
              <a:lvl9pPr marL="3886200" indent="-228600" eaLnBrk="0" fontAlgn="base" hangingPunct="0">
                <a:spcBef>
                  <a:spcPts val="2000"/>
                </a:spcBef>
                <a:spcAft>
                  <a:spcPct val="0"/>
                </a:spcAft>
                <a:defRPr sz="3400">
                  <a:solidFill>
                    <a:srgbClr val="000000"/>
                  </a:solidFill>
                  <a:latin typeface="Arial" pitchFamily="34" charset="0"/>
                  <a:ea typeface="ヒラギノ角ゴ ProN W3" charset="-128"/>
                  <a:sym typeface="Arial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7385969" y="6250781"/>
            <a:ext cx="24110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64258" tIns="32128" rIns="64258" bIns="32128"/>
          <a:lstStyle>
            <a:lvl1pPr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fld id="{2F7FABEA-B5FE-474F-A744-AB921DA6FC88}" type="slidenum">
              <a:rPr lang="en-US" altLang="de-DE" sz="1300">
                <a:latin typeface="Times" charset="0"/>
                <a:sym typeface="Times" charset="0"/>
              </a:rPr>
              <a:pPr algn="ctr" eaLnBrk="1" hangingPunct="1">
                <a:spcBef>
                  <a:spcPct val="0"/>
                </a:spcBef>
              </a:pPr>
              <a:t>2</a:t>
            </a:fld>
            <a:endParaRPr lang="en-US" altLang="de-DE" sz="1300">
              <a:latin typeface="Times" charset="0"/>
              <a:sym typeface="Times" charset="0"/>
            </a:endParaRPr>
          </a:p>
        </p:txBody>
      </p:sp>
      <p:pic>
        <p:nvPicPr>
          <p:cNvPr id="32771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146" y="10"/>
            <a:ext cx="9145117" cy="6859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7"/>
          <p:cNvSpPr>
            <a:spLocks/>
          </p:cNvSpPr>
          <p:nvPr/>
        </p:nvSpPr>
        <p:spPr bwMode="auto">
          <a:xfrm>
            <a:off x="6554401" y="6474023"/>
            <a:ext cx="2303859" cy="16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18" bIns="0"/>
          <a:lstStyle>
            <a:lvl1pPr marL="571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de-DE" sz="1100">
                <a:solidFill>
                  <a:srgbClr val="2B3853"/>
                </a:solidFill>
                <a:latin typeface="Verdana" pitchFamily="34" charset="0"/>
                <a:ea typeface="ヒラギノ明朝 ProN W3" charset="-128"/>
                <a:sym typeface="Verdana" pitchFamily="34" charset="0"/>
              </a:rPr>
              <a:t>2</a:t>
            </a:r>
          </a:p>
        </p:txBody>
      </p:sp>
      <p:pic>
        <p:nvPicPr>
          <p:cNvPr id="3277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8610"/>
            <a:ext cx="9144000" cy="7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ttangolo arrotondato 31"/>
          <p:cNvSpPr/>
          <p:nvPr/>
        </p:nvSpPr>
        <p:spPr>
          <a:xfrm>
            <a:off x="982265" y="1512326"/>
            <a:ext cx="1237603" cy="4702736"/>
          </a:xfrm>
          <a:prstGeom prst="round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lIns="64258" tIns="32128" rIns="303583" bIns="32128" anchor="ctr"/>
          <a:lstStyle/>
          <a:p>
            <a:pPr algn="ctr">
              <a:defRPr/>
            </a:pPr>
            <a:r>
              <a:rPr lang="it-IT" sz="2000" b="1" kern="0" dirty="0">
                <a:solidFill>
                  <a:sysClr val="window" lastClr="FFFFFF"/>
                </a:solidFill>
                <a:latin typeface="Calibri"/>
                <a:sym typeface="Arial" charset="0"/>
              </a:rPr>
              <a:t>WWRP a </a:t>
            </a:r>
            <a:r>
              <a:rPr lang="it-IT" sz="2000" b="1" kern="0" dirty="0" err="1">
                <a:solidFill>
                  <a:sysClr val="window" lastClr="FFFFFF"/>
                </a:solidFill>
                <a:latin typeface="Calibri"/>
                <a:sym typeface="Arial" charset="0"/>
              </a:rPr>
              <a:t>seamless</a:t>
            </a:r>
            <a:r>
              <a:rPr lang="it-IT" sz="2000" b="1" kern="0" dirty="0">
                <a:solidFill>
                  <a:sysClr val="window" lastClr="FFFFFF"/>
                </a:solidFill>
                <a:latin typeface="Calibri"/>
                <a:sym typeface="Arial" charset="0"/>
              </a:rPr>
              <a:t> </a:t>
            </a:r>
            <a:r>
              <a:rPr lang="it-IT" sz="2000" b="1" kern="0" dirty="0" err="1">
                <a:solidFill>
                  <a:sysClr val="window" lastClr="FFFFFF"/>
                </a:solidFill>
                <a:latin typeface="Calibri"/>
                <a:sym typeface="Arial" charset="0"/>
              </a:rPr>
              <a:t>programme</a:t>
            </a:r>
            <a:endParaRPr lang="it-IT" sz="2000" b="1" kern="0" dirty="0">
              <a:solidFill>
                <a:sysClr val="window" lastClr="FFFFFF"/>
              </a:solidFill>
              <a:latin typeface="Calibri"/>
              <a:sym typeface="Arial" charset="0"/>
            </a:endParaRPr>
          </a:p>
        </p:txBody>
      </p:sp>
      <p:sp>
        <p:nvSpPr>
          <p:cNvPr id="21" name="Rettangolo arrotondato 27"/>
          <p:cNvSpPr/>
          <p:nvPr/>
        </p:nvSpPr>
        <p:spPr>
          <a:xfrm>
            <a:off x="1741289" y="1455540"/>
            <a:ext cx="6783214" cy="4702597"/>
          </a:xfrm>
          <a:prstGeom prst="roundRect">
            <a:avLst/>
          </a:prstGeom>
          <a:gradFill flip="none" rotWithShape="1">
            <a:gsLst>
              <a:gs pos="0">
                <a:srgbClr val="EEECE1">
                  <a:lumMod val="90000"/>
                  <a:shade val="30000"/>
                  <a:satMod val="115000"/>
                </a:srgbClr>
              </a:gs>
              <a:gs pos="50000">
                <a:srgbClr val="EEECE1">
                  <a:lumMod val="90000"/>
                  <a:shade val="67500"/>
                  <a:satMod val="115000"/>
                </a:srgbClr>
              </a:gs>
              <a:gs pos="100000">
                <a:srgbClr val="EEECE1">
                  <a:lumMod val="90000"/>
                  <a:shade val="100000"/>
                  <a:satMod val="115000"/>
                </a:srgbClr>
              </a:gs>
            </a:gsLst>
            <a:lin ang="5400000" scaled="1"/>
            <a:tileRect/>
          </a:gradFill>
          <a:ln w="25400" cap="flat" cmpd="sng" algn="ctr">
            <a:solidFill>
              <a:srgbClr val="4F81BD">
                <a:lumMod val="20000"/>
                <a:lumOff val="80000"/>
              </a:srgbClr>
            </a:solidFill>
            <a:prstDash val="solid"/>
          </a:ln>
          <a:effectLst/>
        </p:spPr>
        <p:txBody>
          <a:bodyPr lIns="64258" tIns="32128" rIns="64258" bIns="32128" anchor="ctr"/>
          <a:lstStyle/>
          <a:p>
            <a:pPr algn="ctr">
              <a:defRPr/>
            </a:pPr>
            <a:endParaRPr lang="it-IT" sz="1300" kern="0" dirty="0">
              <a:solidFill>
                <a:sysClr val="windowText" lastClr="000000"/>
              </a:solidFill>
              <a:latin typeface="Calibri"/>
              <a:sym typeface="Arial" charset="0"/>
            </a:endParaRPr>
          </a:p>
        </p:txBody>
      </p:sp>
      <p:graphicFrame>
        <p:nvGraphicFramePr>
          <p:cNvPr id="22" name="Diagramma 4"/>
          <p:cNvGraphicFramePr/>
          <p:nvPr>
            <p:extLst>
              <p:ext uri="{D42A27DB-BD31-4B8C-83A1-F6EECF244321}">
                <p14:modId xmlns:p14="http://schemas.microsoft.com/office/powerpoint/2010/main" val="786234746"/>
              </p:ext>
            </p:extLst>
          </p:nvPr>
        </p:nvGraphicFramePr>
        <p:xfrm>
          <a:off x="1822354" y="1339463"/>
          <a:ext cx="8161037" cy="5732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3" name="CasellaDiTesto 32"/>
          <p:cNvSpPr txBox="1"/>
          <p:nvPr/>
        </p:nvSpPr>
        <p:spPr>
          <a:xfrm>
            <a:off x="2373064" y="5835553"/>
            <a:ext cx="4947047" cy="588104"/>
          </a:xfrm>
          <a:prstGeom prst="rect">
            <a:avLst/>
          </a:prstGeom>
          <a:noFill/>
        </p:spPr>
        <p:txBody>
          <a:bodyPr lIns="64258" tIns="32128" rIns="64258" bIns="32128">
            <a:spAutoFit/>
          </a:bodyPr>
          <a:lstStyle>
            <a:lvl1pPr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de-DE" sz="1700" b="1">
                <a:effectLst>
                  <a:outerShdw blurRad="38100" dist="38100" dir="2700000" algn="tl">
                    <a:srgbClr val="C0C0C0"/>
                  </a:outerShdw>
                </a:effectLst>
              </a:rPr>
              <a:t>Challenges           Projects        Working Groups</a:t>
            </a:r>
          </a:p>
        </p:txBody>
      </p:sp>
      <p:graphicFrame>
        <p:nvGraphicFramePr>
          <p:cNvPr id="24" name="Diagramma 33"/>
          <p:cNvGraphicFramePr/>
          <p:nvPr/>
        </p:nvGraphicFramePr>
        <p:xfrm>
          <a:off x="125026" y="1768079"/>
          <a:ext cx="6536753" cy="4956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5" name="Diagram 24"/>
          <p:cNvGraphicFramePr/>
          <p:nvPr/>
        </p:nvGraphicFramePr>
        <p:xfrm>
          <a:off x="2727810" y="3058502"/>
          <a:ext cx="3624926" cy="240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143760" y="5143501"/>
            <a:ext cx="915405" cy="814711"/>
          </a:xfrm>
          <a:prstGeom prst="rect">
            <a:avLst/>
          </a:prstGeom>
          <a:ln>
            <a:solidFill>
              <a:srgbClr val="4F81BD"/>
            </a:solidFill>
          </a:ln>
          <a:scene3d>
            <a:camera prst="perspectiveHeroicExtremeLeftFacing"/>
            <a:lightRig rig="threePt" dir="t"/>
          </a:scene3d>
          <a:sp3d>
            <a:bevelT prst="convex"/>
          </a:sp3d>
        </p:spPr>
      </p:pic>
      <p:graphicFrame>
        <p:nvGraphicFramePr>
          <p:cNvPr id="27" name="Diagram 26"/>
          <p:cNvGraphicFramePr/>
          <p:nvPr/>
        </p:nvGraphicFramePr>
        <p:xfrm>
          <a:off x="2910968" y="2380888"/>
          <a:ext cx="3268377" cy="3941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2783" name="Rectangle 8"/>
          <p:cNvSpPr txBox="1">
            <a:spLocks noChangeArrowheads="1"/>
          </p:cNvSpPr>
          <p:nvPr/>
        </p:nvSpPr>
        <p:spPr bwMode="auto">
          <a:xfrm>
            <a:off x="1303734" y="0"/>
            <a:ext cx="7009805" cy="133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58" tIns="32128" rIns="81236" bIns="32128" anchor="ctr" anchorCtr="0"/>
          <a:lstStyle>
            <a:lvl1pPr marL="571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de-DE" sz="2500" b="1" dirty="0">
                <a:solidFill>
                  <a:srgbClr val="003399"/>
                </a:solidFill>
                <a:latin typeface="Arial" charset="0"/>
                <a:cs typeface="Arial" charset="0"/>
                <a:sym typeface="Times" charset="0"/>
              </a:rPr>
              <a:t>WWRP at a glance</a:t>
            </a:r>
          </a:p>
        </p:txBody>
      </p:sp>
      <p:pic>
        <p:nvPicPr>
          <p:cNvPr id="32784" name="Picture 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54" y="4959326"/>
            <a:ext cx="460995" cy="13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wwrp_logo_transparent_v3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40" y="321469"/>
            <a:ext cx="1963621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875110" y="6427153"/>
            <a:ext cx="5070947" cy="32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58" tIns="32128" rIns="64258" bIns="32128">
            <a:spAutoFit/>
          </a:bodyPr>
          <a:lstStyle>
            <a:lvl1pPr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1pPr>
            <a:lvl2pPr marL="742950" indent="-28575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2pPr>
            <a:lvl3pPr marL="11430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3pPr>
            <a:lvl4pPr marL="16002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4pPr>
            <a:lvl5pPr marL="2057400" indent="-228600" eaLnBrk="0" hangingPunct="0"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5pPr>
            <a:lvl6pPr marL="25146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6pPr>
            <a:lvl7pPr marL="29718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7pPr>
            <a:lvl8pPr marL="34290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8pPr>
            <a:lvl9pPr marL="3886200" indent="-228600" eaLnBrk="0" fontAlgn="base" hangingPunct="0">
              <a:spcBef>
                <a:spcPts val="200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Arial" pitchFamily="34" charset="0"/>
                <a:ea typeface="ヒラギノ角ゴ ProN W3" charset="-128"/>
                <a:sym typeface="Arial" pitchFamily="34" charset="0"/>
              </a:defRPr>
            </a:lvl9pPr>
          </a:lstStyle>
          <a:p>
            <a:pPr eaLnBrk="1" hangingPunct="1"/>
            <a:r>
              <a:rPr lang="fr-CH" altLang="de-DE" sz="1700" b="1" dirty="0" err="1">
                <a:solidFill>
                  <a:srgbClr val="9C9CDF"/>
                </a:solidFill>
              </a:rPr>
              <a:t>Technical</a:t>
            </a:r>
            <a:r>
              <a:rPr lang="fr-CH" altLang="de-DE" sz="1700" b="1" dirty="0">
                <a:solidFill>
                  <a:srgbClr val="9C9CDF"/>
                </a:solidFill>
              </a:rPr>
              <a:t> Commission for </a:t>
            </a:r>
            <a:r>
              <a:rPr lang="fr-CH" altLang="de-DE" sz="1700" b="1" dirty="0" err="1">
                <a:solidFill>
                  <a:srgbClr val="9C9CDF"/>
                </a:solidFill>
              </a:rPr>
              <a:t>Atmospheric</a:t>
            </a:r>
            <a:r>
              <a:rPr lang="fr-CH" altLang="de-DE" sz="1700" b="1" dirty="0">
                <a:solidFill>
                  <a:srgbClr val="9C9CDF"/>
                </a:solidFill>
              </a:rPr>
              <a:t> Science</a:t>
            </a:r>
            <a:endParaRPr lang="en-US" altLang="de-DE" sz="1700" b="1" dirty="0">
              <a:solidFill>
                <a:srgbClr val="9C9C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0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3_WMO_Powerpoint_template_en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Abdoulaye Harou</dc:creator>
  <cp:lastModifiedBy>Harou</cp:lastModifiedBy>
  <cp:revision>3</cp:revision>
  <dcterms:created xsi:type="dcterms:W3CDTF">2016-06-02T06:55:17Z</dcterms:created>
  <dcterms:modified xsi:type="dcterms:W3CDTF">2016-10-12T10:03:51Z</dcterms:modified>
</cp:coreProperties>
</file>