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5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AAB0-C223-409F-A6EB-5C2450F38F81}" type="datetimeFigureOut">
              <a:rPr lang="en-US" smtClean="0"/>
              <a:t>30/08/2017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00811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</a:rPr>
              <a:t>Outline of Presentation for Regional Centres / advanced NMHSs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7056784" cy="3960440"/>
          </a:xfrm>
        </p:spPr>
        <p:txBody>
          <a:bodyPr>
            <a:noAutofit/>
          </a:bodyPr>
          <a:lstStyle/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tx1"/>
                </a:solidFill>
              </a:rPr>
              <a:t>Availability of data, products, and support from the Regional Centre (or advanced NMHS)</a:t>
            </a:r>
          </a:p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tx1"/>
                </a:solidFill>
              </a:rPr>
              <a:t>Potential support in terms of data, products, technical training, and capacity development for NMHSs in West Africa within the framework of SWFDP-West </a:t>
            </a:r>
            <a:r>
              <a:rPr lang="en-US" sz="2200" b="1" dirty="0" smtClean="0">
                <a:solidFill>
                  <a:schemeClr val="tx1"/>
                </a:solidFill>
              </a:rPr>
              <a:t>Africa</a:t>
            </a:r>
          </a:p>
          <a:p>
            <a:pPr marL="360363" indent="-360363" algn="l">
              <a:buFont typeface="Wingdings" panose="05000000000000000000" pitchFamily="2" charset="2"/>
              <a:buChar char="Ø"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tx1"/>
                </a:solidFill>
              </a:rPr>
              <a:t>Readiness to take up training in the area of service delivery </a:t>
            </a:r>
          </a:p>
          <a:p>
            <a:pPr marL="360363" indent="-360363" algn="l">
              <a:buFont typeface="Wingdings" panose="05000000000000000000" pitchFamily="2" charset="2"/>
              <a:buChar char="Ø"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442912" algn="l" defTabSz="628650">
              <a:tabLst>
                <a:tab pos="803275" algn="l"/>
              </a:tabLst>
            </a:pPr>
            <a:endParaRPr lang="en-US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8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63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Outline of Presentation for Regional Centres / advanced NMHSs 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NMCs Presentation Outline</dc:title>
  <dc:creator>Ata Hussain</dc:creator>
  <cp:lastModifiedBy>Abdoulaye Harou</cp:lastModifiedBy>
  <cp:revision>19</cp:revision>
  <cp:lastPrinted>2017-08-29T07:36:54Z</cp:lastPrinted>
  <dcterms:created xsi:type="dcterms:W3CDTF">2017-04-11T08:06:01Z</dcterms:created>
  <dcterms:modified xsi:type="dcterms:W3CDTF">2017-08-30T08:12:34Z</dcterms:modified>
</cp:coreProperties>
</file>