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5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2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9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2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5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1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5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0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008112"/>
          </a:xfrm>
        </p:spPr>
        <p:txBody>
          <a:bodyPr>
            <a:noAutofit/>
          </a:bodyPr>
          <a:lstStyle/>
          <a:p>
            <a:r>
              <a:rPr lang="fr-FR" sz="2600" b="1" dirty="0">
                <a:solidFill>
                  <a:srgbClr val="C00000"/>
                </a:solidFill>
              </a:rPr>
              <a:t>Aperçu de la </a:t>
            </a:r>
            <a:r>
              <a:rPr lang="fr-FR" sz="2600" b="1">
                <a:solidFill>
                  <a:srgbClr val="C00000"/>
                </a:solidFill>
              </a:rPr>
              <a:t>présentation </a:t>
            </a:r>
            <a:r>
              <a:rPr lang="fr-FR" sz="2600" b="1" smtClean="0">
                <a:solidFill>
                  <a:srgbClr val="C00000"/>
                </a:solidFill>
              </a:rPr>
              <a:t>des </a:t>
            </a:r>
            <a:r>
              <a:rPr lang="fr-FR" sz="2600" b="1" dirty="0">
                <a:solidFill>
                  <a:srgbClr val="C00000"/>
                </a:solidFill>
              </a:rPr>
              <a:t>centres régionaux / SMHN avancés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196752"/>
            <a:ext cx="7056784" cy="3960440"/>
          </a:xfrm>
        </p:spPr>
        <p:txBody>
          <a:bodyPr>
            <a:noAutofit/>
          </a:bodyPr>
          <a:lstStyle/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marL="360363" indent="-360363" algn="l">
              <a:buFont typeface="Wingdings" panose="05000000000000000000" pitchFamily="2" charset="2"/>
              <a:buChar char="Ø"/>
            </a:pPr>
            <a:r>
              <a:rPr lang="fr-FR" sz="2200" b="1" dirty="0">
                <a:solidFill>
                  <a:schemeClr val="tx1"/>
                </a:solidFill>
              </a:rPr>
              <a:t>Disponibilité des données, des produits et </a:t>
            </a:r>
            <a:r>
              <a:rPr lang="fr-FR" sz="2200" b="1" dirty="0" smtClean="0">
                <a:solidFill>
                  <a:schemeClr val="tx1"/>
                </a:solidFill>
              </a:rPr>
              <a:t> </a:t>
            </a:r>
            <a:r>
              <a:rPr lang="fr-FR" sz="2200" b="1" dirty="0">
                <a:solidFill>
                  <a:schemeClr val="tx1"/>
                </a:solidFill>
              </a:rPr>
              <a:t>soutien du Centre régional (ou des SMHN avancés)</a:t>
            </a:r>
          </a:p>
          <a:p>
            <a:pPr marL="360363" indent="-360363" algn="l">
              <a:buFont typeface="Wingdings" panose="05000000000000000000" pitchFamily="2" charset="2"/>
              <a:buChar char="Ø"/>
            </a:pPr>
            <a:endParaRPr lang="fr-FR" sz="2200" b="1" dirty="0">
              <a:solidFill>
                <a:schemeClr val="tx1"/>
              </a:solidFill>
            </a:endParaRPr>
          </a:p>
          <a:p>
            <a:pPr marL="360363" indent="-360363" algn="l">
              <a:buFont typeface="Wingdings" panose="05000000000000000000" pitchFamily="2" charset="2"/>
              <a:buChar char="Ø"/>
            </a:pPr>
            <a:r>
              <a:rPr lang="fr-FR" sz="2200" b="1" dirty="0">
                <a:solidFill>
                  <a:schemeClr val="tx1"/>
                </a:solidFill>
              </a:rPr>
              <a:t>Soutien potentiel en termes de données, de produits, de formation technique et de renforcement des capacités pour les SMHN en Afrique de l'Ouest dans le cadre du SWFDP-Afrique de </a:t>
            </a:r>
            <a:r>
              <a:rPr lang="fr-FR" sz="2200" b="1" dirty="0" smtClean="0">
                <a:solidFill>
                  <a:schemeClr val="tx1"/>
                </a:solidFill>
              </a:rPr>
              <a:t>l'Ouest</a:t>
            </a:r>
          </a:p>
          <a:p>
            <a:pPr marL="360363" indent="-360363" algn="l">
              <a:buFont typeface="Wingdings" panose="05000000000000000000" pitchFamily="2" charset="2"/>
              <a:buChar char="Ø"/>
            </a:pPr>
            <a:endParaRPr lang="fr-FR" sz="2200" b="1" dirty="0" smtClean="0">
              <a:solidFill>
                <a:schemeClr val="tx1"/>
              </a:solidFill>
            </a:endParaRPr>
          </a:p>
          <a:p>
            <a:pPr marL="360363" indent="-360363" algn="l">
              <a:buFont typeface="Wingdings" panose="05000000000000000000" pitchFamily="2" charset="2"/>
              <a:buChar char="Ø"/>
            </a:pPr>
            <a:r>
              <a:rPr lang="fr-FR" sz="2200" b="1" dirty="0">
                <a:solidFill>
                  <a:schemeClr val="tx1"/>
                </a:solidFill>
              </a:rPr>
              <a:t>Préparation à la formation dans le domaine de la prestation de services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8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71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Aperçu de la présentation des centres régionaux / SMHN avancés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NMCs Presentation Outline</dc:title>
  <dc:creator>Ata Hussain</dc:creator>
  <cp:lastModifiedBy>Abdoulaye Harou</cp:lastModifiedBy>
  <cp:revision>23</cp:revision>
  <cp:lastPrinted>2017-08-29T07:36:54Z</cp:lastPrinted>
  <dcterms:created xsi:type="dcterms:W3CDTF">2017-04-11T08:06:01Z</dcterms:created>
  <dcterms:modified xsi:type="dcterms:W3CDTF">2017-08-30T08:14:43Z</dcterms:modified>
</cp:coreProperties>
</file>