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62" r:id="rId3"/>
  </p:sldMasterIdLst>
  <p:notesMasterIdLst>
    <p:notesMasterId r:id="rId24"/>
  </p:notesMasterIdLst>
  <p:sldIdLst>
    <p:sldId id="284" r:id="rId4"/>
    <p:sldId id="258" r:id="rId5"/>
    <p:sldId id="288" r:id="rId6"/>
    <p:sldId id="268" r:id="rId7"/>
    <p:sldId id="269" r:id="rId8"/>
    <p:sldId id="262" r:id="rId9"/>
    <p:sldId id="260" r:id="rId10"/>
    <p:sldId id="280" r:id="rId11"/>
    <p:sldId id="279" r:id="rId12"/>
    <p:sldId id="282" r:id="rId13"/>
    <p:sldId id="286" r:id="rId14"/>
    <p:sldId id="287" r:id="rId15"/>
    <p:sldId id="289" r:id="rId16"/>
    <p:sldId id="290" r:id="rId17"/>
    <p:sldId id="291" r:id="rId18"/>
    <p:sldId id="292" r:id="rId19"/>
    <p:sldId id="293" r:id="rId20"/>
    <p:sldId id="294" r:id="rId21"/>
    <p:sldId id="295" r:id="rId22"/>
    <p:sldId id="285"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A010"/>
    <a:srgbClr val="FFFF99"/>
    <a:srgbClr val="FFEAA7"/>
    <a:srgbClr val="FFE4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59" autoAdjust="0"/>
    <p:restoredTop sz="94660"/>
  </p:normalViewPr>
  <p:slideViewPr>
    <p:cSldViewPr>
      <p:cViewPr>
        <p:scale>
          <a:sx n="71" d="100"/>
          <a:sy n="71" d="100"/>
        </p:scale>
        <p:origin x="-1302"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38070D-B7AB-46C0-A3EB-5A133AA56A46}" type="doc">
      <dgm:prSet loTypeId="urn:microsoft.com/office/officeart/2005/8/layout/cycle5" loCatId="cycle" qsTypeId="urn:microsoft.com/office/officeart/2005/8/quickstyle/simple3" qsCatId="simple" csTypeId="urn:microsoft.com/office/officeart/2005/8/colors/accent1_2" csCatId="accent1" phldr="1"/>
      <dgm:spPr/>
      <dgm:t>
        <a:bodyPr/>
        <a:lstStyle/>
        <a:p>
          <a:endParaRPr lang="en-US"/>
        </a:p>
      </dgm:t>
    </dgm:pt>
    <dgm:pt modelId="{0EBF9A88-026E-49F2-A55C-1F1E72516B16}">
      <dgm:prSet phldrT="[Text]"/>
      <dgm:spPr/>
      <dgm:t>
        <a:bodyPr/>
        <a:lstStyle/>
        <a:p>
          <a:r>
            <a:rPr lang="en-US" dirty="0" smtClean="0"/>
            <a:t>Need</a:t>
          </a:r>
        </a:p>
        <a:p>
          <a:r>
            <a:rPr lang="en-US" dirty="0" smtClean="0"/>
            <a:t>Requirement</a:t>
          </a:r>
        </a:p>
        <a:p>
          <a:r>
            <a:rPr lang="en-US" dirty="0" smtClean="0"/>
            <a:t>Want</a:t>
          </a:r>
          <a:endParaRPr lang="en-US" dirty="0"/>
        </a:p>
      </dgm:t>
    </dgm:pt>
    <dgm:pt modelId="{5BC62DD3-DB88-493D-936D-07A38CA72E48}" type="parTrans" cxnId="{7A067B83-9DD1-47DC-A0E4-5EA82D589CDA}">
      <dgm:prSet/>
      <dgm:spPr/>
      <dgm:t>
        <a:bodyPr/>
        <a:lstStyle/>
        <a:p>
          <a:endParaRPr lang="en-US"/>
        </a:p>
      </dgm:t>
    </dgm:pt>
    <dgm:pt modelId="{7A426BC2-2CFF-411C-885F-21B4B6CDA47C}" type="sibTrans" cxnId="{7A067B83-9DD1-47DC-A0E4-5EA82D589CDA}">
      <dgm:prSet/>
      <dgm:spPr/>
      <dgm:t>
        <a:bodyPr/>
        <a:lstStyle/>
        <a:p>
          <a:endParaRPr lang="en-US"/>
        </a:p>
      </dgm:t>
    </dgm:pt>
    <dgm:pt modelId="{8D7A66A2-54CE-430D-ADEE-E200597819C5}">
      <dgm:prSet phldrT="[Text]"/>
      <dgm:spPr/>
      <dgm:t>
        <a:bodyPr/>
        <a:lstStyle/>
        <a:p>
          <a:r>
            <a:rPr lang="en-US" dirty="0" smtClean="0"/>
            <a:t>Observe</a:t>
          </a:r>
        </a:p>
        <a:p>
          <a:r>
            <a:rPr lang="en-US" dirty="0" smtClean="0"/>
            <a:t>Measure</a:t>
          </a:r>
        </a:p>
        <a:p>
          <a:r>
            <a:rPr lang="en-US" dirty="0" smtClean="0"/>
            <a:t>Collect</a:t>
          </a:r>
          <a:endParaRPr lang="en-US" dirty="0"/>
        </a:p>
      </dgm:t>
    </dgm:pt>
    <dgm:pt modelId="{5A473E54-99B4-4657-90B1-610B81D78545}" type="parTrans" cxnId="{79C42E6E-86F5-4574-8166-EC31EEEE9A56}">
      <dgm:prSet/>
      <dgm:spPr/>
      <dgm:t>
        <a:bodyPr/>
        <a:lstStyle/>
        <a:p>
          <a:endParaRPr lang="en-US"/>
        </a:p>
      </dgm:t>
    </dgm:pt>
    <dgm:pt modelId="{4CFC15B1-486A-476A-815C-5FD232023577}" type="sibTrans" cxnId="{79C42E6E-86F5-4574-8166-EC31EEEE9A56}">
      <dgm:prSet/>
      <dgm:spPr/>
      <dgm:t>
        <a:bodyPr/>
        <a:lstStyle/>
        <a:p>
          <a:endParaRPr lang="en-US"/>
        </a:p>
      </dgm:t>
    </dgm:pt>
    <dgm:pt modelId="{C0BE2F20-7C3E-48FC-81D1-889F8F733967}">
      <dgm:prSet phldrT="[Text]"/>
      <dgm:spPr/>
      <dgm:t>
        <a:bodyPr/>
        <a:lstStyle/>
        <a:p>
          <a:r>
            <a:rPr lang="en-US" dirty="0" smtClean="0"/>
            <a:t>Transmit</a:t>
          </a:r>
        </a:p>
        <a:p>
          <a:r>
            <a:rPr lang="en-US" dirty="0" smtClean="0"/>
            <a:t>Access</a:t>
          </a:r>
        </a:p>
        <a:p>
          <a:r>
            <a:rPr lang="en-US" dirty="0" smtClean="0"/>
            <a:t>Share</a:t>
          </a:r>
          <a:endParaRPr lang="en-US" dirty="0"/>
        </a:p>
      </dgm:t>
    </dgm:pt>
    <dgm:pt modelId="{77DE017A-EEAB-4ABC-B4EC-56D7C73B0DAC}" type="parTrans" cxnId="{BF479C5B-156D-48B3-AABE-BE1AE2B2A0B4}">
      <dgm:prSet/>
      <dgm:spPr/>
      <dgm:t>
        <a:bodyPr/>
        <a:lstStyle/>
        <a:p>
          <a:endParaRPr lang="en-US"/>
        </a:p>
      </dgm:t>
    </dgm:pt>
    <dgm:pt modelId="{4BB4C033-12E5-4509-9EF7-3F37F84C883A}" type="sibTrans" cxnId="{BF479C5B-156D-48B3-AABE-BE1AE2B2A0B4}">
      <dgm:prSet/>
      <dgm:spPr/>
      <dgm:t>
        <a:bodyPr/>
        <a:lstStyle/>
        <a:p>
          <a:endParaRPr lang="en-US"/>
        </a:p>
      </dgm:t>
    </dgm:pt>
    <dgm:pt modelId="{5A63D657-2CCE-476E-8829-653C9BEE2E2C}">
      <dgm:prSet phldrT="[Text]"/>
      <dgm:spPr/>
      <dgm:t>
        <a:bodyPr/>
        <a:lstStyle/>
        <a:p>
          <a:r>
            <a:rPr lang="en-US" dirty="0" smtClean="0"/>
            <a:t>Process</a:t>
          </a:r>
        </a:p>
        <a:p>
          <a:r>
            <a:rPr lang="en-US" dirty="0" smtClean="0"/>
            <a:t>Integrate</a:t>
          </a:r>
        </a:p>
        <a:p>
          <a:r>
            <a:rPr lang="en-US" dirty="0" smtClean="0"/>
            <a:t>Store</a:t>
          </a:r>
          <a:endParaRPr lang="en-US" dirty="0"/>
        </a:p>
      </dgm:t>
    </dgm:pt>
    <dgm:pt modelId="{CDF801A0-D2B5-4918-834D-786137857BE0}" type="parTrans" cxnId="{0E1D114C-6AB9-4196-9D10-05B3D0259D20}">
      <dgm:prSet/>
      <dgm:spPr/>
      <dgm:t>
        <a:bodyPr/>
        <a:lstStyle/>
        <a:p>
          <a:endParaRPr lang="en-US"/>
        </a:p>
      </dgm:t>
    </dgm:pt>
    <dgm:pt modelId="{2FE7EBF8-059A-4289-AF6D-91D8ADC46EF4}" type="sibTrans" cxnId="{0E1D114C-6AB9-4196-9D10-05B3D0259D20}">
      <dgm:prSet/>
      <dgm:spPr/>
      <dgm:t>
        <a:bodyPr/>
        <a:lstStyle/>
        <a:p>
          <a:endParaRPr lang="en-US"/>
        </a:p>
      </dgm:t>
    </dgm:pt>
    <dgm:pt modelId="{03B27EE1-D3AD-4E04-92AA-D3292E0D1614}">
      <dgm:prSet phldrT="[Text]"/>
      <dgm:spPr/>
      <dgm:t>
        <a:bodyPr/>
        <a:lstStyle/>
        <a:p>
          <a:r>
            <a:rPr lang="en-US" dirty="0" smtClean="0"/>
            <a:t>Assimilate</a:t>
          </a:r>
        </a:p>
        <a:p>
          <a:r>
            <a:rPr lang="en-US" dirty="0" smtClean="0"/>
            <a:t>Incorporate</a:t>
          </a:r>
        </a:p>
        <a:p>
          <a:r>
            <a:rPr lang="en-US" dirty="0" smtClean="0"/>
            <a:t>Visualize</a:t>
          </a:r>
          <a:endParaRPr lang="en-US" dirty="0"/>
        </a:p>
      </dgm:t>
    </dgm:pt>
    <dgm:pt modelId="{AF29E56E-B130-479C-A6FF-0532FFE99410}" type="parTrans" cxnId="{9F7F8BAF-C749-466B-BDCE-2C822A796456}">
      <dgm:prSet/>
      <dgm:spPr/>
      <dgm:t>
        <a:bodyPr/>
        <a:lstStyle/>
        <a:p>
          <a:endParaRPr lang="en-US"/>
        </a:p>
      </dgm:t>
    </dgm:pt>
    <dgm:pt modelId="{6F3873FE-7EB2-4D3E-97E4-5D6F22EBE4B2}" type="sibTrans" cxnId="{9F7F8BAF-C749-466B-BDCE-2C822A796456}">
      <dgm:prSet/>
      <dgm:spPr/>
      <dgm:t>
        <a:bodyPr/>
        <a:lstStyle/>
        <a:p>
          <a:endParaRPr lang="en-US"/>
        </a:p>
      </dgm:t>
    </dgm:pt>
    <dgm:pt modelId="{9F200875-24AD-43C9-91D6-F2E26029EB8B}">
      <dgm:prSet phldrT="[Text]"/>
      <dgm:spPr/>
      <dgm:t>
        <a:bodyPr/>
        <a:lstStyle/>
        <a:p>
          <a:r>
            <a:rPr lang="en-US" dirty="0" smtClean="0"/>
            <a:t>Apply</a:t>
          </a:r>
        </a:p>
        <a:p>
          <a:r>
            <a:rPr lang="en-US" dirty="0" smtClean="0"/>
            <a:t>Inform</a:t>
          </a:r>
        </a:p>
        <a:p>
          <a:r>
            <a:rPr lang="en-US" dirty="0" smtClean="0"/>
            <a:t>Decide</a:t>
          </a:r>
          <a:endParaRPr lang="en-US" dirty="0"/>
        </a:p>
      </dgm:t>
    </dgm:pt>
    <dgm:pt modelId="{549AC41E-73B0-4497-A4BE-7C19F63D3269}" type="parTrans" cxnId="{622FCC94-A7B3-402F-9938-4CAC5E1E08D7}">
      <dgm:prSet/>
      <dgm:spPr/>
      <dgm:t>
        <a:bodyPr/>
        <a:lstStyle/>
        <a:p>
          <a:endParaRPr lang="en-US"/>
        </a:p>
      </dgm:t>
    </dgm:pt>
    <dgm:pt modelId="{7A2933EC-514E-486A-A84C-B5C6301D4D2C}" type="sibTrans" cxnId="{622FCC94-A7B3-402F-9938-4CAC5E1E08D7}">
      <dgm:prSet/>
      <dgm:spPr/>
      <dgm:t>
        <a:bodyPr/>
        <a:lstStyle/>
        <a:p>
          <a:endParaRPr lang="en-US"/>
        </a:p>
      </dgm:t>
    </dgm:pt>
    <dgm:pt modelId="{A30B0BFA-B417-4543-B758-4DAC049F50FF}">
      <dgm:prSet phldrT="[Text]"/>
      <dgm:spPr/>
      <dgm:t>
        <a:bodyPr/>
        <a:lstStyle/>
        <a:p>
          <a:r>
            <a:rPr lang="en-US" dirty="0" smtClean="0"/>
            <a:t>Asses</a:t>
          </a:r>
        </a:p>
        <a:p>
          <a:r>
            <a:rPr lang="en-US" dirty="0" smtClean="0"/>
            <a:t>Evaluate</a:t>
          </a:r>
        </a:p>
        <a:p>
          <a:r>
            <a:rPr lang="en-US" dirty="0" smtClean="0"/>
            <a:t>Verify</a:t>
          </a:r>
          <a:endParaRPr lang="en-US" dirty="0"/>
        </a:p>
      </dgm:t>
    </dgm:pt>
    <dgm:pt modelId="{6348BAEF-B73D-4EB1-B008-01161DE2118A}" type="parTrans" cxnId="{FF91D05B-879B-4899-B505-97CEB2FA271C}">
      <dgm:prSet/>
      <dgm:spPr/>
      <dgm:t>
        <a:bodyPr/>
        <a:lstStyle/>
        <a:p>
          <a:endParaRPr lang="en-US"/>
        </a:p>
      </dgm:t>
    </dgm:pt>
    <dgm:pt modelId="{B9F51549-512E-407A-8B2C-5D07000E35B2}" type="sibTrans" cxnId="{FF91D05B-879B-4899-B505-97CEB2FA271C}">
      <dgm:prSet/>
      <dgm:spPr/>
      <dgm:t>
        <a:bodyPr/>
        <a:lstStyle/>
        <a:p>
          <a:endParaRPr lang="en-US"/>
        </a:p>
      </dgm:t>
    </dgm:pt>
    <dgm:pt modelId="{DAF21EE5-ED1E-4D25-AB70-3262CEDFBEF1}" type="pres">
      <dgm:prSet presAssocID="{1138070D-B7AB-46C0-A3EB-5A133AA56A46}" presName="cycle" presStyleCnt="0">
        <dgm:presLayoutVars>
          <dgm:dir/>
          <dgm:resizeHandles val="exact"/>
        </dgm:presLayoutVars>
      </dgm:prSet>
      <dgm:spPr/>
      <dgm:t>
        <a:bodyPr/>
        <a:lstStyle/>
        <a:p>
          <a:endParaRPr lang="en-US"/>
        </a:p>
      </dgm:t>
    </dgm:pt>
    <dgm:pt modelId="{71D341F1-EE80-4A50-98E9-7610CAE7D26A}" type="pres">
      <dgm:prSet presAssocID="{0EBF9A88-026E-49F2-A55C-1F1E72516B16}" presName="node" presStyleLbl="node1" presStyleIdx="0" presStyleCnt="7">
        <dgm:presLayoutVars>
          <dgm:bulletEnabled val="1"/>
        </dgm:presLayoutVars>
      </dgm:prSet>
      <dgm:spPr/>
      <dgm:t>
        <a:bodyPr/>
        <a:lstStyle/>
        <a:p>
          <a:endParaRPr lang="en-US"/>
        </a:p>
      </dgm:t>
    </dgm:pt>
    <dgm:pt modelId="{0E19A39D-E056-45C2-8B92-9C962EC0DD05}" type="pres">
      <dgm:prSet presAssocID="{0EBF9A88-026E-49F2-A55C-1F1E72516B16}" presName="spNode" presStyleCnt="0"/>
      <dgm:spPr/>
    </dgm:pt>
    <dgm:pt modelId="{D3CB159A-F3DA-434A-B3C5-FC4C1CA804AE}" type="pres">
      <dgm:prSet presAssocID="{7A426BC2-2CFF-411C-885F-21B4B6CDA47C}" presName="sibTrans" presStyleLbl="sibTrans1D1" presStyleIdx="0" presStyleCnt="7"/>
      <dgm:spPr/>
      <dgm:t>
        <a:bodyPr/>
        <a:lstStyle/>
        <a:p>
          <a:endParaRPr lang="en-US"/>
        </a:p>
      </dgm:t>
    </dgm:pt>
    <dgm:pt modelId="{B89A6983-012E-41BA-B63D-DE5FBA953624}" type="pres">
      <dgm:prSet presAssocID="{8D7A66A2-54CE-430D-ADEE-E200597819C5}" presName="node" presStyleLbl="node1" presStyleIdx="1" presStyleCnt="7">
        <dgm:presLayoutVars>
          <dgm:bulletEnabled val="1"/>
        </dgm:presLayoutVars>
      </dgm:prSet>
      <dgm:spPr/>
      <dgm:t>
        <a:bodyPr/>
        <a:lstStyle/>
        <a:p>
          <a:endParaRPr lang="en-US"/>
        </a:p>
      </dgm:t>
    </dgm:pt>
    <dgm:pt modelId="{19FC88F0-74EC-43C5-A80A-05DC74570895}" type="pres">
      <dgm:prSet presAssocID="{8D7A66A2-54CE-430D-ADEE-E200597819C5}" presName="spNode" presStyleCnt="0"/>
      <dgm:spPr/>
    </dgm:pt>
    <dgm:pt modelId="{E6D939B7-2171-49FE-895C-FFEF42505681}" type="pres">
      <dgm:prSet presAssocID="{4CFC15B1-486A-476A-815C-5FD232023577}" presName="sibTrans" presStyleLbl="sibTrans1D1" presStyleIdx="1" presStyleCnt="7"/>
      <dgm:spPr/>
      <dgm:t>
        <a:bodyPr/>
        <a:lstStyle/>
        <a:p>
          <a:endParaRPr lang="en-US"/>
        </a:p>
      </dgm:t>
    </dgm:pt>
    <dgm:pt modelId="{F4CECDD7-E6C4-4396-847C-761C3444DA04}" type="pres">
      <dgm:prSet presAssocID="{C0BE2F20-7C3E-48FC-81D1-889F8F733967}" presName="node" presStyleLbl="node1" presStyleIdx="2" presStyleCnt="7">
        <dgm:presLayoutVars>
          <dgm:bulletEnabled val="1"/>
        </dgm:presLayoutVars>
      </dgm:prSet>
      <dgm:spPr/>
      <dgm:t>
        <a:bodyPr/>
        <a:lstStyle/>
        <a:p>
          <a:endParaRPr lang="en-US"/>
        </a:p>
      </dgm:t>
    </dgm:pt>
    <dgm:pt modelId="{6410DA15-6ADF-4E71-9ABC-0013331B0CD9}" type="pres">
      <dgm:prSet presAssocID="{C0BE2F20-7C3E-48FC-81D1-889F8F733967}" presName="spNode" presStyleCnt="0"/>
      <dgm:spPr/>
    </dgm:pt>
    <dgm:pt modelId="{B6B7AA89-8A0B-4261-AA23-E90ADFC6CB80}" type="pres">
      <dgm:prSet presAssocID="{4BB4C033-12E5-4509-9EF7-3F37F84C883A}" presName="sibTrans" presStyleLbl="sibTrans1D1" presStyleIdx="2" presStyleCnt="7"/>
      <dgm:spPr/>
      <dgm:t>
        <a:bodyPr/>
        <a:lstStyle/>
        <a:p>
          <a:endParaRPr lang="en-US"/>
        </a:p>
      </dgm:t>
    </dgm:pt>
    <dgm:pt modelId="{ADDF2527-1F77-43CA-B211-D01363A06227}" type="pres">
      <dgm:prSet presAssocID="{5A63D657-2CCE-476E-8829-653C9BEE2E2C}" presName="node" presStyleLbl="node1" presStyleIdx="3" presStyleCnt="7">
        <dgm:presLayoutVars>
          <dgm:bulletEnabled val="1"/>
        </dgm:presLayoutVars>
      </dgm:prSet>
      <dgm:spPr/>
      <dgm:t>
        <a:bodyPr/>
        <a:lstStyle/>
        <a:p>
          <a:endParaRPr lang="en-US"/>
        </a:p>
      </dgm:t>
    </dgm:pt>
    <dgm:pt modelId="{575BE676-4B07-4948-9667-15A8582D8FEA}" type="pres">
      <dgm:prSet presAssocID="{5A63D657-2CCE-476E-8829-653C9BEE2E2C}" presName="spNode" presStyleCnt="0"/>
      <dgm:spPr/>
    </dgm:pt>
    <dgm:pt modelId="{A19C4D98-9FF0-459F-8F93-73DFCD372E78}" type="pres">
      <dgm:prSet presAssocID="{2FE7EBF8-059A-4289-AF6D-91D8ADC46EF4}" presName="sibTrans" presStyleLbl="sibTrans1D1" presStyleIdx="3" presStyleCnt="7"/>
      <dgm:spPr/>
      <dgm:t>
        <a:bodyPr/>
        <a:lstStyle/>
        <a:p>
          <a:endParaRPr lang="en-US"/>
        </a:p>
      </dgm:t>
    </dgm:pt>
    <dgm:pt modelId="{25EE8F39-9119-43A8-8230-E20905F2A2CD}" type="pres">
      <dgm:prSet presAssocID="{03B27EE1-D3AD-4E04-92AA-D3292E0D1614}" presName="node" presStyleLbl="node1" presStyleIdx="4" presStyleCnt="7">
        <dgm:presLayoutVars>
          <dgm:bulletEnabled val="1"/>
        </dgm:presLayoutVars>
      </dgm:prSet>
      <dgm:spPr/>
      <dgm:t>
        <a:bodyPr/>
        <a:lstStyle/>
        <a:p>
          <a:endParaRPr lang="en-US"/>
        </a:p>
      </dgm:t>
    </dgm:pt>
    <dgm:pt modelId="{AC251BF0-7841-42ED-85FB-6ABDA1894A25}" type="pres">
      <dgm:prSet presAssocID="{03B27EE1-D3AD-4E04-92AA-D3292E0D1614}" presName="spNode" presStyleCnt="0"/>
      <dgm:spPr/>
    </dgm:pt>
    <dgm:pt modelId="{2F4C3B49-9870-422F-A6AB-D63C558F450F}" type="pres">
      <dgm:prSet presAssocID="{6F3873FE-7EB2-4D3E-97E4-5D6F22EBE4B2}" presName="sibTrans" presStyleLbl="sibTrans1D1" presStyleIdx="4" presStyleCnt="7"/>
      <dgm:spPr/>
      <dgm:t>
        <a:bodyPr/>
        <a:lstStyle/>
        <a:p>
          <a:endParaRPr lang="en-US"/>
        </a:p>
      </dgm:t>
    </dgm:pt>
    <dgm:pt modelId="{0A103090-DD85-4306-8198-7D926069D90E}" type="pres">
      <dgm:prSet presAssocID="{9F200875-24AD-43C9-91D6-F2E26029EB8B}" presName="node" presStyleLbl="node1" presStyleIdx="5" presStyleCnt="7">
        <dgm:presLayoutVars>
          <dgm:bulletEnabled val="1"/>
        </dgm:presLayoutVars>
      </dgm:prSet>
      <dgm:spPr/>
      <dgm:t>
        <a:bodyPr/>
        <a:lstStyle/>
        <a:p>
          <a:endParaRPr lang="en-US"/>
        </a:p>
      </dgm:t>
    </dgm:pt>
    <dgm:pt modelId="{C9C0B749-1458-4722-A569-37A90BC560ED}" type="pres">
      <dgm:prSet presAssocID="{9F200875-24AD-43C9-91D6-F2E26029EB8B}" presName="spNode" presStyleCnt="0"/>
      <dgm:spPr/>
    </dgm:pt>
    <dgm:pt modelId="{8E1A1752-D654-4FD3-86E8-C4E62EC210A3}" type="pres">
      <dgm:prSet presAssocID="{7A2933EC-514E-486A-A84C-B5C6301D4D2C}" presName="sibTrans" presStyleLbl="sibTrans1D1" presStyleIdx="5" presStyleCnt="7"/>
      <dgm:spPr/>
      <dgm:t>
        <a:bodyPr/>
        <a:lstStyle/>
        <a:p>
          <a:endParaRPr lang="en-US"/>
        </a:p>
      </dgm:t>
    </dgm:pt>
    <dgm:pt modelId="{9C1E576C-AD0C-4AD3-A3A6-B62BE011DC1F}" type="pres">
      <dgm:prSet presAssocID="{A30B0BFA-B417-4543-B758-4DAC049F50FF}" presName="node" presStyleLbl="node1" presStyleIdx="6" presStyleCnt="7">
        <dgm:presLayoutVars>
          <dgm:bulletEnabled val="1"/>
        </dgm:presLayoutVars>
      </dgm:prSet>
      <dgm:spPr/>
      <dgm:t>
        <a:bodyPr/>
        <a:lstStyle/>
        <a:p>
          <a:endParaRPr lang="en-US"/>
        </a:p>
      </dgm:t>
    </dgm:pt>
    <dgm:pt modelId="{619FC115-E482-4F1F-8F6B-3B59590268D6}" type="pres">
      <dgm:prSet presAssocID="{A30B0BFA-B417-4543-B758-4DAC049F50FF}" presName="spNode" presStyleCnt="0"/>
      <dgm:spPr/>
    </dgm:pt>
    <dgm:pt modelId="{AC0F2F08-AC50-4AFF-A916-457B078112C9}" type="pres">
      <dgm:prSet presAssocID="{B9F51549-512E-407A-8B2C-5D07000E35B2}" presName="sibTrans" presStyleLbl="sibTrans1D1" presStyleIdx="6" presStyleCnt="7"/>
      <dgm:spPr/>
      <dgm:t>
        <a:bodyPr/>
        <a:lstStyle/>
        <a:p>
          <a:endParaRPr lang="en-US"/>
        </a:p>
      </dgm:t>
    </dgm:pt>
  </dgm:ptLst>
  <dgm:cxnLst>
    <dgm:cxn modelId="{7A067B83-9DD1-47DC-A0E4-5EA82D589CDA}" srcId="{1138070D-B7AB-46C0-A3EB-5A133AA56A46}" destId="{0EBF9A88-026E-49F2-A55C-1F1E72516B16}" srcOrd="0" destOrd="0" parTransId="{5BC62DD3-DB88-493D-936D-07A38CA72E48}" sibTransId="{7A426BC2-2CFF-411C-885F-21B4B6CDA47C}"/>
    <dgm:cxn modelId="{0E1D114C-6AB9-4196-9D10-05B3D0259D20}" srcId="{1138070D-B7AB-46C0-A3EB-5A133AA56A46}" destId="{5A63D657-2CCE-476E-8829-653C9BEE2E2C}" srcOrd="3" destOrd="0" parTransId="{CDF801A0-D2B5-4918-834D-786137857BE0}" sibTransId="{2FE7EBF8-059A-4289-AF6D-91D8ADC46EF4}"/>
    <dgm:cxn modelId="{E7CABAB2-0DE0-4C6B-BFC1-3AAB3178A570}" type="presOf" srcId="{9F200875-24AD-43C9-91D6-F2E26029EB8B}" destId="{0A103090-DD85-4306-8198-7D926069D90E}" srcOrd="0" destOrd="0" presId="urn:microsoft.com/office/officeart/2005/8/layout/cycle5"/>
    <dgm:cxn modelId="{99B480E8-8044-4FCB-9082-D3BF08F13DCB}" type="presOf" srcId="{2FE7EBF8-059A-4289-AF6D-91D8ADC46EF4}" destId="{A19C4D98-9FF0-459F-8F93-73DFCD372E78}" srcOrd="0" destOrd="0" presId="urn:microsoft.com/office/officeart/2005/8/layout/cycle5"/>
    <dgm:cxn modelId="{04F7AC41-4271-4376-859D-C51DF179C087}" type="presOf" srcId="{6F3873FE-7EB2-4D3E-97E4-5D6F22EBE4B2}" destId="{2F4C3B49-9870-422F-A6AB-D63C558F450F}" srcOrd="0" destOrd="0" presId="urn:microsoft.com/office/officeart/2005/8/layout/cycle5"/>
    <dgm:cxn modelId="{5C337970-8076-449E-9644-0248EA45CBB5}" type="presOf" srcId="{0EBF9A88-026E-49F2-A55C-1F1E72516B16}" destId="{71D341F1-EE80-4A50-98E9-7610CAE7D26A}" srcOrd="0" destOrd="0" presId="urn:microsoft.com/office/officeart/2005/8/layout/cycle5"/>
    <dgm:cxn modelId="{BF479C5B-156D-48B3-AABE-BE1AE2B2A0B4}" srcId="{1138070D-B7AB-46C0-A3EB-5A133AA56A46}" destId="{C0BE2F20-7C3E-48FC-81D1-889F8F733967}" srcOrd="2" destOrd="0" parTransId="{77DE017A-EEAB-4ABC-B4EC-56D7C73B0DAC}" sibTransId="{4BB4C033-12E5-4509-9EF7-3F37F84C883A}"/>
    <dgm:cxn modelId="{675D3544-AF05-4C61-AA44-F1E661A609BF}" type="presOf" srcId="{C0BE2F20-7C3E-48FC-81D1-889F8F733967}" destId="{F4CECDD7-E6C4-4396-847C-761C3444DA04}" srcOrd="0" destOrd="0" presId="urn:microsoft.com/office/officeart/2005/8/layout/cycle5"/>
    <dgm:cxn modelId="{622FCC94-A7B3-402F-9938-4CAC5E1E08D7}" srcId="{1138070D-B7AB-46C0-A3EB-5A133AA56A46}" destId="{9F200875-24AD-43C9-91D6-F2E26029EB8B}" srcOrd="5" destOrd="0" parTransId="{549AC41E-73B0-4497-A4BE-7C19F63D3269}" sibTransId="{7A2933EC-514E-486A-A84C-B5C6301D4D2C}"/>
    <dgm:cxn modelId="{16F86B18-6609-42E1-9517-73AB5FE271CF}" type="presOf" srcId="{03B27EE1-D3AD-4E04-92AA-D3292E0D1614}" destId="{25EE8F39-9119-43A8-8230-E20905F2A2CD}" srcOrd="0" destOrd="0" presId="urn:microsoft.com/office/officeart/2005/8/layout/cycle5"/>
    <dgm:cxn modelId="{7382F4A9-33D0-4F19-9101-163E486E1AEC}" type="presOf" srcId="{A30B0BFA-B417-4543-B758-4DAC049F50FF}" destId="{9C1E576C-AD0C-4AD3-A3A6-B62BE011DC1F}" srcOrd="0" destOrd="0" presId="urn:microsoft.com/office/officeart/2005/8/layout/cycle5"/>
    <dgm:cxn modelId="{942422F2-86B7-43D8-975B-B1FCA4E06381}" type="presOf" srcId="{4CFC15B1-486A-476A-815C-5FD232023577}" destId="{E6D939B7-2171-49FE-895C-FFEF42505681}" srcOrd="0" destOrd="0" presId="urn:microsoft.com/office/officeart/2005/8/layout/cycle5"/>
    <dgm:cxn modelId="{FF91D05B-879B-4899-B505-97CEB2FA271C}" srcId="{1138070D-B7AB-46C0-A3EB-5A133AA56A46}" destId="{A30B0BFA-B417-4543-B758-4DAC049F50FF}" srcOrd="6" destOrd="0" parTransId="{6348BAEF-B73D-4EB1-B008-01161DE2118A}" sibTransId="{B9F51549-512E-407A-8B2C-5D07000E35B2}"/>
    <dgm:cxn modelId="{31DEF4F9-E789-4DB6-BFD5-FB4A0AEB9D3D}" type="presOf" srcId="{7A426BC2-2CFF-411C-885F-21B4B6CDA47C}" destId="{D3CB159A-F3DA-434A-B3C5-FC4C1CA804AE}" srcOrd="0" destOrd="0" presId="urn:microsoft.com/office/officeart/2005/8/layout/cycle5"/>
    <dgm:cxn modelId="{FCEF34D1-CFF6-417E-A0E0-383499E02C23}" type="presOf" srcId="{8D7A66A2-54CE-430D-ADEE-E200597819C5}" destId="{B89A6983-012E-41BA-B63D-DE5FBA953624}" srcOrd="0" destOrd="0" presId="urn:microsoft.com/office/officeart/2005/8/layout/cycle5"/>
    <dgm:cxn modelId="{79C42E6E-86F5-4574-8166-EC31EEEE9A56}" srcId="{1138070D-B7AB-46C0-A3EB-5A133AA56A46}" destId="{8D7A66A2-54CE-430D-ADEE-E200597819C5}" srcOrd="1" destOrd="0" parTransId="{5A473E54-99B4-4657-90B1-610B81D78545}" sibTransId="{4CFC15B1-486A-476A-815C-5FD232023577}"/>
    <dgm:cxn modelId="{45EF0216-7268-4D9C-A47E-198F87288FCA}" type="presOf" srcId="{1138070D-B7AB-46C0-A3EB-5A133AA56A46}" destId="{DAF21EE5-ED1E-4D25-AB70-3262CEDFBEF1}" srcOrd="0" destOrd="0" presId="urn:microsoft.com/office/officeart/2005/8/layout/cycle5"/>
    <dgm:cxn modelId="{E742ED51-D059-4681-9A23-5CA150E88A51}" type="presOf" srcId="{5A63D657-2CCE-476E-8829-653C9BEE2E2C}" destId="{ADDF2527-1F77-43CA-B211-D01363A06227}" srcOrd="0" destOrd="0" presId="urn:microsoft.com/office/officeart/2005/8/layout/cycle5"/>
    <dgm:cxn modelId="{BB5EDB31-9AB7-479A-AACD-76071C45A4E7}" type="presOf" srcId="{4BB4C033-12E5-4509-9EF7-3F37F84C883A}" destId="{B6B7AA89-8A0B-4261-AA23-E90ADFC6CB80}" srcOrd="0" destOrd="0" presId="urn:microsoft.com/office/officeart/2005/8/layout/cycle5"/>
    <dgm:cxn modelId="{4252E75C-8B2D-4C74-B0B1-E0C863E5EA0D}" type="presOf" srcId="{7A2933EC-514E-486A-A84C-B5C6301D4D2C}" destId="{8E1A1752-D654-4FD3-86E8-C4E62EC210A3}" srcOrd="0" destOrd="0" presId="urn:microsoft.com/office/officeart/2005/8/layout/cycle5"/>
    <dgm:cxn modelId="{B168B430-5D4F-4E5F-8CA6-958857F4707F}" type="presOf" srcId="{B9F51549-512E-407A-8B2C-5D07000E35B2}" destId="{AC0F2F08-AC50-4AFF-A916-457B078112C9}" srcOrd="0" destOrd="0" presId="urn:microsoft.com/office/officeart/2005/8/layout/cycle5"/>
    <dgm:cxn modelId="{9F7F8BAF-C749-466B-BDCE-2C822A796456}" srcId="{1138070D-B7AB-46C0-A3EB-5A133AA56A46}" destId="{03B27EE1-D3AD-4E04-92AA-D3292E0D1614}" srcOrd="4" destOrd="0" parTransId="{AF29E56E-B130-479C-A6FF-0532FFE99410}" sibTransId="{6F3873FE-7EB2-4D3E-97E4-5D6F22EBE4B2}"/>
    <dgm:cxn modelId="{3FC67A44-A310-4F79-AD0B-42CE91ADB583}" type="presParOf" srcId="{DAF21EE5-ED1E-4D25-AB70-3262CEDFBEF1}" destId="{71D341F1-EE80-4A50-98E9-7610CAE7D26A}" srcOrd="0" destOrd="0" presId="urn:microsoft.com/office/officeart/2005/8/layout/cycle5"/>
    <dgm:cxn modelId="{E54FB8A1-2915-41AF-B314-B002AD81ACAF}" type="presParOf" srcId="{DAF21EE5-ED1E-4D25-AB70-3262CEDFBEF1}" destId="{0E19A39D-E056-45C2-8B92-9C962EC0DD05}" srcOrd="1" destOrd="0" presId="urn:microsoft.com/office/officeart/2005/8/layout/cycle5"/>
    <dgm:cxn modelId="{270F1248-6A94-4EFE-89E6-61A329C94AEA}" type="presParOf" srcId="{DAF21EE5-ED1E-4D25-AB70-3262CEDFBEF1}" destId="{D3CB159A-F3DA-434A-B3C5-FC4C1CA804AE}" srcOrd="2" destOrd="0" presId="urn:microsoft.com/office/officeart/2005/8/layout/cycle5"/>
    <dgm:cxn modelId="{6C2667C8-B3BF-437C-9956-67120BD41789}" type="presParOf" srcId="{DAF21EE5-ED1E-4D25-AB70-3262CEDFBEF1}" destId="{B89A6983-012E-41BA-B63D-DE5FBA953624}" srcOrd="3" destOrd="0" presId="urn:microsoft.com/office/officeart/2005/8/layout/cycle5"/>
    <dgm:cxn modelId="{9148736F-5752-4039-81F8-B4A07AC8D0C4}" type="presParOf" srcId="{DAF21EE5-ED1E-4D25-AB70-3262CEDFBEF1}" destId="{19FC88F0-74EC-43C5-A80A-05DC74570895}" srcOrd="4" destOrd="0" presId="urn:microsoft.com/office/officeart/2005/8/layout/cycle5"/>
    <dgm:cxn modelId="{A569AB94-F9C9-43AF-A051-AEC17746E5F1}" type="presParOf" srcId="{DAF21EE5-ED1E-4D25-AB70-3262CEDFBEF1}" destId="{E6D939B7-2171-49FE-895C-FFEF42505681}" srcOrd="5" destOrd="0" presId="urn:microsoft.com/office/officeart/2005/8/layout/cycle5"/>
    <dgm:cxn modelId="{104D5504-79A4-41FE-BF75-DF4AF299FA81}" type="presParOf" srcId="{DAF21EE5-ED1E-4D25-AB70-3262CEDFBEF1}" destId="{F4CECDD7-E6C4-4396-847C-761C3444DA04}" srcOrd="6" destOrd="0" presId="urn:microsoft.com/office/officeart/2005/8/layout/cycle5"/>
    <dgm:cxn modelId="{6A62588D-B7F8-4D78-AD27-F9B9B7BF6462}" type="presParOf" srcId="{DAF21EE5-ED1E-4D25-AB70-3262CEDFBEF1}" destId="{6410DA15-6ADF-4E71-9ABC-0013331B0CD9}" srcOrd="7" destOrd="0" presId="urn:microsoft.com/office/officeart/2005/8/layout/cycle5"/>
    <dgm:cxn modelId="{DB51994D-D1DD-4EDD-8290-7147C808DB22}" type="presParOf" srcId="{DAF21EE5-ED1E-4D25-AB70-3262CEDFBEF1}" destId="{B6B7AA89-8A0B-4261-AA23-E90ADFC6CB80}" srcOrd="8" destOrd="0" presId="urn:microsoft.com/office/officeart/2005/8/layout/cycle5"/>
    <dgm:cxn modelId="{C81BDAEB-9344-4125-AF6A-0F17D814082A}" type="presParOf" srcId="{DAF21EE5-ED1E-4D25-AB70-3262CEDFBEF1}" destId="{ADDF2527-1F77-43CA-B211-D01363A06227}" srcOrd="9" destOrd="0" presId="urn:microsoft.com/office/officeart/2005/8/layout/cycle5"/>
    <dgm:cxn modelId="{6A8C2F8E-67C4-4068-A969-018D00BC6BFF}" type="presParOf" srcId="{DAF21EE5-ED1E-4D25-AB70-3262CEDFBEF1}" destId="{575BE676-4B07-4948-9667-15A8582D8FEA}" srcOrd="10" destOrd="0" presId="urn:microsoft.com/office/officeart/2005/8/layout/cycle5"/>
    <dgm:cxn modelId="{FEAF93A3-33B3-4861-8F4A-930396A5E470}" type="presParOf" srcId="{DAF21EE5-ED1E-4D25-AB70-3262CEDFBEF1}" destId="{A19C4D98-9FF0-459F-8F93-73DFCD372E78}" srcOrd="11" destOrd="0" presId="urn:microsoft.com/office/officeart/2005/8/layout/cycle5"/>
    <dgm:cxn modelId="{67429D5F-5639-42C7-B9E3-5997C6635A76}" type="presParOf" srcId="{DAF21EE5-ED1E-4D25-AB70-3262CEDFBEF1}" destId="{25EE8F39-9119-43A8-8230-E20905F2A2CD}" srcOrd="12" destOrd="0" presId="urn:microsoft.com/office/officeart/2005/8/layout/cycle5"/>
    <dgm:cxn modelId="{DFF461C9-9FDD-44C3-A4ED-622E7E01BACE}" type="presParOf" srcId="{DAF21EE5-ED1E-4D25-AB70-3262CEDFBEF1}" destId="{AC251BF0-7841-42ED-85FB-6ABDA1894A25}" srcOrd="13" destOrd="0" presId="urn:microsoft.com/office/officeart/2005/8/layout/cycle5"/>
    <dgm:cxn modelId="{EAF441CB-F3BA-44C4-9942-B87EDA0B8C84}" type="presParOf" srcId="{DAF21EE5-ED1E-4D25-AB70-3262CEDFBEF1}" destId="{2F4C3B49-9870-422F-A6AB-D63C558F450F}" srcOrd="14" destOrd="0" presId="urn:microsoft.com/office/officeart/2005/8/layout/cycle5"/>
    <dgm:cxn modelId="{E230906A-0036-4D57-B6CF-E03081987433}" type="presParOf" srcId="{DAF21EE5-ED1E-4D25-AB70-3262CEDFBEF1}" destId="{0A103090-DD85-4306-8198-7D926069D90E}" srcOrd="15" destOrd="0" presId="urn:microsoft.com/office/officeart/2005/8/layout/cycle5"/>
    <dgm:cxn modelId="{CEB3FE4A-828F-4A22-8E07-6B6A4062140B}" type="presParOf" srcId="{DAF21EE5-ED1E-4D25-AB70-3262CEDFBEF1}" destId="{C9C0B749-1458-4722-A569-37A90BC560ED}" srcOrd="16" destOrd="0" presId="urn:microsoft.com/office/officeart/2005/8/layout/cycle5"/>
    <dgm:cxn modelId="{8B3A8225-053B-4AD2-8BCE-33CA2B62803A}" type="presParOf" srcId="{DAF21EE5-ED1E-4D25-AB70-3262CEDFBEF1}" destId="{8E1A1752-D654-4FD3-86E8-C4E62EC210A3}" srcOrd="17" destOrd="0" presId="urn:microsoft.com/office/officeart/2005/8/layout/cycle5"/>
    <dgm:cxn modelId="{FF14AF3C-FE32-43D8-832C-98D6B5062CFA}" type="presParOf" srcId="{DAF21EE5-ED1E-4D25-AB70-3262CEDFBEF1}" destId="{9C1E576C-AD0C-4AD3-A3A6-B62BE011DC1F}" srcOrd="18" destOrd="0" presId="urn:microsoft.com/office/officeart/2005/8/layout/cycle5"/>
    <dgm:cxn modelId="{88C0D2D9-8C72-49D4-B9EB-B4A70E4840D5}" type="presParOf" srcId="{DAF21EE5-ED1E-4D25-AB70-3262CEDFBEF1}" destId="{619FC115-E482-4F1F-8F6B-3B59590268D6}" srcOrd="19" destOrd="0" presId="urn:microsoft.com/office/officeart/2005/8/layout/cycle5"/>
    <dgm:cxn modelId="{D2AAD8D9-E2C4-47C0-8A98-58C6EF5EBCF3}" type="presParOf" srcId="{DAF21EE5-ED1E-4D25-AB70-3262CEDFBEF1}" destId="{AC0F2F08-AC50-4AFF-A916-457B078112C9}" srcOrd="20"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38070D-B7AB-46C0-A3EB-5A133AA56A46}" type="doc">
      <dgm:prSet loTypeId="urn:microsoft.com/office/officeart/2005/8/layout/cycle5" loCatId="cycle" qsTypeId="urn:microsoft.com/office/officeart/2005/8/quickstyle/simple3" qsCatId="simple" csTypeId="urn:microsoft.com/office/officeart/2005/8/colors/accent1_2" csCatId="accent1" phldr="1"/>
      <dgm:spPr/>
      <dgm:t>
        <a:bodyPr/>
        <a:lstStyle/>
        <a:p>
          <a:endParaRPr lang="en-US"/>
        </a:p>
      </dgm:t>
    </dgm:pt>
    <dgm:pt modelId="{BD36FB57-FD66-4CF5-B36B-1AD0DA263E09}">
      <dgm:prSet phldrT="[Text]"/>
      <dgm:spPr/>
      <dgm:t>
        <a:bodyPr/>
        <a:lstStyle/>
        <a:p>
          <a:r>
            <a:rPr lang="en-US" dirty="0" smtClean="0"/>
            <a:t>Need</a:t>
          </a:r>
        </a:p>
        <a:p>
          <a:r>
            <a:rPr lang="en-US" dirty="0" smtClean="0"/>
            <a:t>Requirement</a:t>
          </a:r>
        </a:p>
        <a:p>
          <a:r>
            <a:rPr lang="en-US" dirty="0" smtClean="0"/>
            <a:t>Want</a:t>
          </a:r>
          <a:endParaRPr lang="en-US" dirty="0"/>
        </a:p>
      </dgm:t>
    </dgm:pt>
    <dgm:pt modelId="{0DC02943-2EAC-4364-B46F-270CE2E1E4DB}" type="parTrans" cxnId="{F5915654-C23E-42C2-B30C-9F8F136D7F37}">
      <dgm:prSet/>
      <dgm:spPr/>
      <dgm:t>
        <a:bodyPr/>
        <a:lstStyle/>
        <a:p>
          <a:endParaRPr lang="en-US"/>
        </a:p>
      </dgm:t>
    </dgm:pt>
    <dgm:pt modelId="{93EAF3FC-7DDE-4766-88C9-80ACE23942A2}" type="sibTrans" cxnId="{F5915654-C23E-42C2-B30C-9F8F136D7F37}">
      <dgm:prSet/>
      <dgm:spPr/>
      <dgm:t>
        <a:bodyPr/>
        <a:lstStyle/>
        <a:p>
          <a:endParaRPr lang="en-US"/>
        </a:p>
      </dgm:t>
    </dgm:pt>
    <dgm:pt modelId="{0766F49E-60DC-4F13-AF4B-9B0C5420A1FB}">
      <dgm:prSet phldrT="[Text]"/>
      <dgm:spPr/>
      <dgm:t>
        <a:bodyPr/>
        <a:lstStyle/>
        <a:p>
          <a:r>
            <a:rPr lang="en-US" dirty="0" smtClean="0"/>
            <a:t>Observe</a:t>
          </a:r>
        </a:p>
        <a:p>
          <a:r>
            <a:rPr lang="en-US" dirty="0" smtClean="0"/>
            <a:t>Measure</a:t>
          </a:r>
        </a:p>
        <a:p>
          <a:r>
            <a:rPr lang="en-US" dirty="0" smtClean="0"/>
            <a:t>Collect</a:t>
          </a:r>
          <a:endParaRPr lang="en-US" dirty="0"/>
        </a:p>
      </dgm:t>
    </dgm:pt>
    <dgm:pt modelId="{9E4F0FE9-D15A-428D-8230-4067B2CD573B}" type="parTrans" cxnId="{736B38B5-0004-4DFE-A0B0-51E082314366}">
      <dgm:prSet/>
      <dgm:spPr/>
      <dgm:t>
        <a:bodyPr/>
        <a:lstStyle/>
        <a:p>
          <a:endParaRPr lang="en-US"/>
        </a:p>
      </dgm:t>
    </dgm:pt>
    <dgm:pt modelId="{8990E6C1-93B5-471C-BE77-6BC6098741F9}" type="sibTrans" cxnId="{736B38B5-0004-4DFE-A0B0-51E082314366}">
      <dgm:prSet/>
      <dgm:spPr/>
      <dgm:t>
        <a:bodyPr/>
        <a:lstStyle/>
        <a:p>
          <a:endParaRPr lang="en-US"/>
        </a:p>
      </dgm:t>
    </dgm:pt>
    <dgm:pt modelId="{EFAA3AB0-EA2F-4A96-B7E2-5B2B945F620C}">
      <dgm:prSet phldrT="[Text]"/>
      <dgm:spPr/>
      <dgm:t>
        <a:bodyPr/>
        <a:lstStyle/>
        <a:p>
          <a:r>
            <a:rPr lang="en-US" dirty="0" smtClean="0"/>
            <a:t>Transmit</a:t>
          </a:r>
        </a:p>
        <a:p>
          <a:r>
            <a:rPr lang="en-US" dirty="0" smtClean="0"/>
            <a:t>Access</a:t>
          </a:r>
        </a:p>
        <a:p>
          <a:r>
            <a:rPr lang="en-US" dirty="0" smtClean="0"/>
            <a:t>Share</a:t>
          </a:r>
          <a:endParaRPr lang="en-US" dirty="0"/>
        </a:p>
      </dgm:t>
    </dgm:pt>
    <dgm:pt modelId="{41A1D728-83B6-4BF3-ABA0-542A9C9550D5}" type="parTrans" cxnId="{ECB8ABA5-018B-4B53-88E2-178658C3B9B9}">
      <dgm:prSet/>
      <dgm:spPr/>
      <dgm:t>
        <a:bodyPr/>
        <a:lstStyle/>
        <a:p>
          <a:endParaRPr lang="en-US"/>
        </a:p>
      </dgm:t>
    </dgm:pt>
    <dgm:pt modelId="{19F5B3AA-E133-44FF-A79A-558118B6C387}" type="sibTrans" cxnId="{ECB8ABA5-018B-4B53-88E2-178658C3B9B9}">
      <dgm:prSet/>
      <dgm:spPr/>
      <dgm:t>
        <a:bodyPr/>
        <a:lstStyle/>
        <a:p>
          <a:endParaRPr lang="en-US"/>
        </a:p>
      </dgm:t>
    </dgm:pt>
    <dgm:pt modelId="{A5BB0D65-AE05-40D5-87F6-40B012441ADE}">
      <dgm:prSet phldrT="[Text]"/>
      <dgm:spPr/>
      <dgm:t>
        <a:bodyPr/>
        <a:lstStyle/>
        <a:p>
          <a:r>
            <a:rPr lang="en-US" dirty="0" smtClean="0"/>
            <a:t>Process</a:t>
          </a:r>
        </a:p>
        <a:p>
          <a:r>
            <a:rPr lang="en-US" dirty="0" smtClean="0"/>
            <a:t>Integrate</a:t>
          </a:r>
        </a:p>
        <a:p>
          <a:r>
            <a:rPr lang="en-US" dirty="0" smtClean="0"/>
            <a:t>Store</a:t>
          </a:r>
          <a:endParaRPr lang="en-US" dirty="0"/>
        </a:p>
      </dgm:t>
    </dgm:pt>
    <dgm:pt modelId="{9BB1CBF6-C04D-472F-AB67-AD7E556EE5EF}" type="parTrans" cxnId="{2B6EAF66-1B92-4D81-8A02-8F002414AD48}">
      <dgm:prSet/>
      <dgm:spPr/>
      <dgm:t>
        <a:bodyPr/>
        <a:lstStyle/>
        <a:p>
          <a:endParaRPr lang="en-US"/>
        </a:p>
      </dgm:t>
    </dgm:pt>
    <dgm:pt modelId="{90509F0C-891E-48BD-B813-6814DE9BB141}" type="sibTrans" cxnId="{2B6EAF66-1B92-4D81-8A02-8F002414AD48}">
      <dgm:prSet/>
      <dgm:spPr/>
      <dgm:t>
        <a:bodyPr/>
        <a:lstStyle/>
        <a:p>
          <a:endParaRPr lang="en-US"/>
        </a:p>
      </dgm:t>
    </dgm:pt>
    <dgm:pt modelId="{004E9743-EC4B-4F50-9C18-79BBE7E8C69F}">
      <dgm:prSet phldrT="[Text]"/>
      <dgm:spPr/>
      <dgm:t>
        <a:bodyPr/>
        <a:lstStyle/>
        <a:p>
          <a:r>
            <a:rPr lang="en-US" dirty="0" smtClean="0"/>
            <a:t>Assimilate</a:t>
          </a:r>
        </a:p>
        <a:p>
          <a:r>
            <a:rPr lang="en-US" dirty="0" smtClean="0"/>
            <a:t>Incorporate</a:t>
          </a:r>
        </a:p>
        <a:p>
          <a:r>
            <a:rPr lang="en-US" dirty="0" smtClean="0"/>
            <a:t>Visualize</a:t>
          </a:r>
          <a:endParaRPr lang="en-US" dirty="0"/>
        </a:p>
      </dgm:t>
    </dgm:pt>
    <dgm:pt modelId="{207E739D-8D39-40F1-A76C-D34BB5BB0D0B}" type="parTrans" cxnId="{3CE5E113-1E19-4FF1-86E1-9C7EF9693705}">
      <dgm:prSet/>
      <dgm:spPr/>
      <dgm:t>
        <a:bodyPr/>
        <a:lstStyle/>
        <a:p>
          <a:endParaRPr lang="en-US"/>
        </a:p>
      </dgm:t>
    </dgm:pt>
    <dgm:pt modelId="{171E7724-85F3-4A29-9140-9586E2092058}" type="sibTrans" cxnId="{3CE5E113-1E19-4FF1-86E1-9C7EF9693705}">
      <dgm:prSet/>
      <dgm:spPr/>
      <dgm:t>
        <a:bodyPr/>
        <a:lstStyle/>
        <a:p>
          <a:endParaRPr lang="en-US"/>
        </a:p>
      </dgm:t>
    </dgm:pt>
    <dgm:pt modelId="{7480767F-C92B-4636-A063-40B68BE18155}">
      <dgm:prSet phldrT="[Text]"/>
      <dgm:spPr/>
      <dgm:t>
        <a:bodyPr/>
        <a:lstStyle/>
        <a:p>
          <a:r>
            <a:rPr lang="en-US" dirty="0" smtClean="0"/>
            <a:t>Apply</a:t>
          </a:r>
        </a:p>
        <a:p>
          <a:r>
            <a:rPr lang="en-US" dirty="0" smtClean="0"/>
            <a:t>Inform</a:t>
          </a:r>
        </a:p>
        <a:p>
          <a:r>
            <a:rPr lang="en-US" dirty="0" smtClean="0"/>
            <a:t>Decide</a:t>
          </a:r>
          <a:endParaRPr lang="en-US" dirty="0"/>
        </a:p>
      </dgm:t>
    </dgm:pt>
    <dgm:pt modelId="{357B2509-B40C-4410-8F08-6DFDD359EA52}" type="parTrans" cxnId="{56F828BA-1244-409B-A807-BEEB977FA20D}">
      <dgm:prSet/>
      <dgm:spPr/>
      <dgm:t>
        <a:bodyPr/>
        <a:lstStyle/>
        <a:p>
          <a:endParaRPr lang="en-US"/>
        </a:p>
      </dgm:t>
    </dgm:pt>
    <dgm:pt modelId="{616D0878-EA6A-42E1-8A73-5A47B444ECA6}" type="sibTrans" cxnId="{56F828BA-1244-409B-A807-BEEB977FA20D}">
      <dgm:prSet/>
      <dgm:spPr/>
      <dgm:t>
        <a:bodyPr/>
        <a:lstStyle/>
        <a:p>
          <a:endParaRPr lang="en-US"/>
        </a:p>
      </dgm:t>
    </dgm:pt>
    <dgm:pt modelId="{0D1E7E7B-BB3E-4530-A926-C16416BAC924}">
      <dgm:prSet phldrT="[Text]"/>
      <dgm:spPr/>
      <dgm:t>
        <a:bodyPr/>
        <a:lstStyle/>
        <a:p>
          <a:r>
            <a:rPr lang="en-US" dirty="0" smtClean="0"/>
            <a:t>Asses</a:t>
          </a:r>
        </a:p>
        <a:p>
          <a:r>
            <a:rPr lang="en-US" dirty="0" smtClean="0"/>
            <a:t>Evaluate</a:t>
          </a:r>
        </a:p>
        <a:p>
          <a:r>
            <a:rPr lang="en-US" dirty="0" smtClean="0"/>
            <a:t>Verify</a:t>
          </a:r>
          <a:endParaRPr lang="en-US" dirty="0"/>
        </a:p>
      </dgm:t>
    </dgm:pt>
    <dgm:pt modelId="{7C420505-EA3D-409D-90D7-B77EDD55FC44}" type="parTrans" cxnId="{14054CE2-63D9-4680-900B-33C5A84E472B}">
      <dgm:prSet/>
      <dgm:spPr/>
      <dgm:t>
        <a:bodyPr/>
        <a:lstStyle/>
        <a:p>
          <a:endParaRPr lang="en-US"/>
        </a:p>
      </dgm:t>
    </dgm:pt>
    <dgm:pt modelId="{78B61C4A-32FC-44C5-9B93-CA585EDD236F}" type="sibTrans" cxnId="{14054CE2-63D9-4680-900B-33C5A84E472B}">
      <dgm:prSet/>
      <dgm:spPr/>
      <dgm:t>
        <a:bodyPr/>
        <a:lstStyle/>
        <a:p>
          <a:endParaRPr lang="en-US"/>
        </a:p>
      </dgm:t>
    </dgm:pt>
    <dgm:pt modelId="{DAF21EE5-ED1E-4D25-AB70-3262CEDFBEF1}" type="pres">
      <dgm:prSet presAssocID="{1138070D-B7AB-46C0-A3EB-5A133AA56A46}" presName="cycle" presStyleCnt="0">
        <dgm:presLayoutVars>
          <dgm:dir/>
          <dgm:resizeHandles val="exact"/>
        </dgm:presLayoutVars>
      </dgm:prSet>
      <dgm:spPr/>
      <dgm:t>
        <a:bodyPr/>
        <a:lstStyle/>
        <a:p>
          <a:endParaRPr lang="en-US"/>
        </a:p>
      </dgm:t>
    </dgm:pt>
    <dgm:pt modelId="{705DF42A-CCF8-4B6E-AE2D-C67668633F05}" type="pres">
      <dgm:prSet presAssocID="{BD36FB57-FD66-4CF5-B36B-1AD0DA263E09}" presName="node" presStyleLbl="node1" presStyleIdx="0" presStyleCnt="7">
        <dgm:presLayoutVars>
          <dgm:bulletEnabled val="1"/>
        </dgm:presLayoutVars>
      </dgm:prSet>
      <dgm:spPr/>
      <dgm:t>
        <a:bodyPr/>
        <a:lstStyle/>
        <a:p>
          <a:endParaRPr lang="en-US"/>
        </a:p>
      </dgm:t>
    </dgm:pt>
    <dgm:pt modelId="{A2D4C4A4-CE77-404F-A893-EB5CB58A7A00}" type="pres">
      <dgm:prSet presAssocID="{BD36FB57-FD66-4CF5-B36B-1AD0DA263E09}" presName="spNode" presStyleCnt="0"/>
      <dgm:spPr/>
    </dgm:pt>
    <dgm:pt modelId="{56253DD7-3DF6-488C-B074-82857027BAA3}" type="pres">
      <dgm:prSet presAssocID="{93EAF3FC-7DDE-4766-88C9-80ACE23942A2}" presName="sibTrans" presStyleLbl="sibTrans1D1" presStyleIdx="0" presStyleCnt="7"/>
      <dgm:spPr/>
      <dgm:t>
        <a:bodyPr/>
        <a:lstStyle/>
        <a:p>
          <a:endParaRPr lang="en-US"/>
        </a:p>
      </dgm:t>
    </dgm:pt>
    <dgm:pt modelId="{9AE57F67-84F5-42D6-B924-A98472D25BAD}" type="pres">
      <dgm:prSet presAssocID="{0766F49E-60DC-4F13-AF4B-9B0C5420A1FB}" presName="node" presStyleLbl="node1" presStyleIdx="1" presStyleCnt="7">
        <dgm:presLayoutVars>
          <dgm:bulletEnabled val="1"/>
        </dgm:presLayoutVars>
      </dgm:prSet>
      <dgm:spPr/>
      <dgm:t>
        <a:bodyPr/>
        <a:lstStyle/>
        <a:p>
          <a:endParaRPr lang="en-US"/>
        </a:p>
      </dgm:t>
    </dgm:pt>
    <dgm:pt modelId="{365FD018-27AE-4817-AAF0-F91DC568504B}" type="pres">
      <dgm:prSet presAssocID="{0766F49E-60DC-4F13-AF4B-9B0C5420A1FB}" presName="spNode" presStyleCnt="0"/>
      <dgm:spPr/>
    </dgm:pt>
    <dgm:pt modelId="{A78D563C-A9D3-4FAA-B8C9-905E47B014BD}" type="pres">
      <dgm:prSet presAssocID="{8990E6C1-93B5-471C-BE77-6BC6098741F9}" presName="sibTrans" presStyleLbl="sibTrans1D1" presStyleIdx="1" presStyleCnt="7"/>
      <dgm:spPr/>
      <dgm:t>
        <a:bodyPr/>
        <a:lstStyle/>
        <a:p>
          <a:endParaRPr lang="en-US"/>
        </a:p>
      </dgm:t>
    </dgm:pt>
    <dgm:pt modelId="{59BEBBD9-C4C9-4110-A0FB-742667AEEE91}" type="pres">
      <dgm:prSet presAssocID="{EFAA3AB0-EA2F-4A96-B7E2-5B2B945F620C}" presName="node" presStyleLbl="node1" presStyleIdx="2" presStyleCnt="7">
        <dgm:presLayoutVars>
          <dgm:bulletEnabled val="1"/>
        </dgm:presLayoutVars>
      </dgm:prSet>
      <dgm:spPr/>
      <dgm:t>
        <a:bodyPr/>
        <a:lstStyle/>
        <a:p>
          <a:endParaRPr lang="en-US"/>
        </a:p>
      </dgm:t>
    </dgm:pt>
    <dgm:pt modelId="{D24C6FD7-1B93-4C49-B0F4-1D61306032E2}" type="pres">
      <dgm:prSet presAssocID="{EFAA3AB0-EA2F-4A96-B7E2-5B2B945F620C}" presName="spNode" presStyleCnt="0"/>
      <dgm:spPr/>
    </dgm:pt>
    <dgm:pt modelId="{E2382840-241E-4CBA-99C3-282F96771B97}" type="pres">
      <dgm:prSet presAssocID="{19F5B3AA-E133-44FF-A79A-558118B6C387}" presName="sibTrans" presStyleLbl="sibTrans1D1" presStyleIdx="2" presStyleCnt="7"/>
      <dgm:spPr/>
      <dgm:t>
        <a:bodyPr/>
        <a:lstStyle/>
        <a:p>
          <a:endParaRPr lang="en-US"/>
        </a:p>
      </dgm:t>
    </dgm:pt>
    <dgm:pt modelId="{7F68C4F3-F6FA-4826-B0F9-7A7C1709D241}" type="pres">
      <dgm:prSet presAssocID="{A5BB0D65-AE05-40D5-87F6-40B012441ADE}" presName="node" presStyleLbl="node1" presStyleIdx="3" presStyleCnt="7">
        <dgm:presLayoutVars>
          <dgm:bulletEnabled val="1"/>
        </dgm:presLayoutVars>
      </dgm:prSet>
      <dgm:spPr/>
      <dgm:t>
        <a:bodyPr/>
        <a:lstStyle/>
        <a:p>
          <a:endParaRPr lang="en-US"/>
        </a:p>
      </dgm:t>
    </dgm:pt>
    <dgm:pt modelId="{A657AFDC-5599-41CA-938D-8206D63B0185}" type="pres">
      <dgm:prSet presAssocID="{A5BB0D65-AE05-40D5-87F6-40B012441ADE}" presName="spNode" presStyleCnt="0"/>
      <dgm:spPr/>
    </dgm:pt>
    <dgm:pt modelId="{359A7C15-5EB6-4B4E-8D27-773666DFD965}" type="pres">
      <dgm:prSet presAssocID="{90509F0C-891E-48BD-B813-6814DE9BB141}" presName="sibTrans" presStyleLbl="sibTrans1D1" presStyleIdx="3" presStyleCnt="7"/>
      <dgm:spPr/>
      <dgm:t>
        <a:bodyPr/>
        <a:lstStyle/>
        <a:p>
          <a:endParaRPr lang="en-US"/>
        </a:p>
      </dgm:t>
    </dgm:pt>
    <dgm:pt modelId="{F05EEA5B-A241-4817-8BBC-E32D27C2828F}" type="pres">
      <dgm:prSet presAssocID="{004E9743-EC4B-4F50-9C18-79BBE7E8C69F}" presName="node" presStyleLbl="node1" presStyleIdx="4" presStyleCnt="7">
        <dgm:presLayoutVars>
          <dgm:bulletEnabled val="1"/>
        </dgm:presLayoutVars>
      </dgm:prSet>
      <dgm:spPr/>
      <dgm:t>
        <a:bodyPr/>
        <a:lstStyle/>
        <a:p>
          <a:endParaRPr lang="en-US"/>
        </a:p>
      </dgm:t>
    </dgm:pt>
    <dgm:pt modelId="{F96A1C30-A6C6-4CE1-BAC0-38AC6A6F73B0}" type="pres">
      <dgm:prSet presAssocID="{004E9743-EC4B-4F50-9C18-79BBE7E8C69F}" presName="spNode" presStyleCnt="0"/>
      <dgm:spPr/>
    </dgm:pt>
    <dgm:pt modelId="{F9C83A12-8586-44E1-8F9E-810C5D925ACE}" type="pres">
      <dgm:prSet presAssocID="{171E7724-85F3-4A29-9140-9586E2092058}" presName="sibTrans" presStyleLbl="sibTrans1D1" presStyleIdx="4" presStyleCnt="7"/>
      <dgm:spPr/>
      <dgm:t>
        <a:bodyPr/>
        <a:lstStyle/>
        <a:p>
          <a:endParaRPr lang="en-US"/>
        </a:p>
      </dgm:t>
    </dgm:pt>
    <dgm:pt modelId="{504BC41B-C81D-457B-B631-CD6F06356835}" type="pres">
      <dgm:prSet presAssocID="{7480767F-C92B-4636-A063-40B68BE18155}" presName="node" presStyleLbl="node1" presStyleIdx="5" presStyleCnt="7">
        <dgm:presLayoutVars>
          <dgm:bulletEnabled val="1"/>
        </dgm:presLayoutVars>
      </dgm:prSet>
      <dgm:spPr/>
      <dgm:t>
        <a:bodyPr/>
        <a:lstStyle/>
        <a:p>
          <a:endParaRPr lang="en-US"/>
        </a:p>
      </dgm:t>
    </dgm:pt>
    <dgm:pt modelId="{75E07A65-6482-4E37-879D-21BF0842A59A}" type="pres">
      <dgm:prSet presAssocID="{7480767F-C92B-4636-A063-40B68BE18155}" presName="spNode" presStyleCnt="0"/>
      <dgm:spPr/>
    </dgm:pt>
    <dgm:pt modelId="{FAA18851-C887-4065-B238-8DE74940A41E}" type="pres">
      <dgm:prSet presAssocID="{616D0878-EA6A-42E1-8A73-5A47B444ECA6}" presName="sibTrans" presStyleLbl="sibTrans1D1" presStyleIdx="5" presStyleCnt="7"/>
      <dgm:spPr/>
      <dgm:t>
        <a:bodyPr/>
        <a:lstStyle/>
        <a:p>
          <a:endParaRPr lang="en-US"/>
        </a:p>
      </dgm:t>
    </dgm:pt>
    <dgm:pt modelId="{9641E099-EDE0-41B7-851E-74033C8C94DB}" type="pres">
      <dgm:prSet presAssocID="{0D1E7E7B-BB3E-4530-A926-C16416BAC924}" presName="node" presStyleLbl="node1" presStyleIdx="6" presStyleCnt="7">
        <dgm:presLayoutVars>
          <dgm:bulletEnabled val="1"/>
        </dgm:presLayoutVars>
      </dgm:prSet>
      <dgm:spPr/>
      <dgm:t>
        <a:bodyPr/>
        <a:lstStyle/>
        <a:p>
          <a:endParaRPr lang="en-US"/>
        </a:p>
      </dgm:t>
    </dgm:pt>
    <dgm:pt modelId="{4EF07676-7783-4065-B709-AE5A9DB2D3B4}" type="pres">
      <dgm:prSet presAssocID="{0D1E7E7B-BB3E-4530-A926-C16416BAC924}" presName="spNode" presStyleCnt="0"/>
      <dgm:spPr/>
    </dgm:pt>
    <dgm:pt modelId="{FA1B52F1-2AE2-4A5D-9FCC-0F271F7A1D7E}" type="pres">
      <dgm:prSet presAssocID="{78B61C4A-32FC-44C5-9B93-CA585EDD236F}" presName="sibTrans" presStyleLbl="sibTrans1D1" presStyleIdx="6" presStyleCnt="7"/>
      <dgm:spPr/>
      <dgm:t>
        <a:bodyPr/>
        <a:lstStyle/>
        <a:p>
          <a:endParaRPr lang="en-US"/>
        </a:p>
      </dgm:t>
    </dgm:pt>
  </dgm:ptLst>
  <dgm:cxnLst>
    <dgm:cxn modelId="{C518A24A-4D7E-4C84-B326-786F5C6FF63B}" type="presOf" srcId="{BD36FB57-FD66-4CF5-B36B-1AD0DA263E09}" destId="{705DF42A-CCF8-4B6E-AE2D-C67668633F05}" srcOrd="0" destOrd="0" presId="urn:microsoft.com/office/officeart/2005/8/layout/cycle5"/>
    <dgm:cxn modelId="{B7EB2061-9145-4362-A29B-3F974482EA01}" type="presOf" srcId="{A5BB0D65-AE05-40D5-87F6-40B012441ADE}" destId="{7F68C4F3-F6FA-4826-B0F9-7A7C1709D241}" srcOrd="0" destOrd="0" presId="urn:microsoft.com/office/officeart/2005/8/layout/cycle5"/>
    <dgm:cxn modelId="{2B6EAF66-1B92-4D81-8A02-8F002414AD48}" srcId="{1138070D-B7AB-46C0-A3EB-5A133AA56A46}" destId="{A5BB0D65-AE05-40D5-87F6-40B012441ADE}" srcOrd="3" destOrd="0" parTransId="{9BB1CBF6-C04D-472F-AB67-AD7E556EE5EF}" sibTransId="{90509F0C-891E-48BD-B813-6814DE9BB141}"/>
    <dgm:cxn modelId="{3CE5E113-1E19-4FF1-86E1-9C7EF9693705}" srcId="{1138070D-B7AB-46C0-A3EB-5A133AA56A46}" destId="{004E9743-EC4B-4F50-9C18-79BBE7E8C69F}" srcOrd="4" destOrd="0" parTransId="{207E739D-8D39-40F1-A76C-D34BB5BB0D0B}" sibTransId="{171E7724-85F3-4A29-9140-9586E2092058}"/>
    <dgm:cxn modelId="{09ED7472-E563-4BFB-B70F-0F0986BA8B69}" type="presOf" srcId="{616D0878-EA6A-42E1-8A73-5A47B444ECA6}" destId="{FAA18851-C887-4065-B238-8DE74940A41E}" srcOrd="0" destOrd="0" presId="urn:microsoft.com/office/officeart/2005/8/layout/cycle5"/>
    <dgm:cxn modelId="{904B0C52-D70D-4F8A-B1F4-84FBEE3FE795}" type="presOf" srcId="{78B61C4A-32FC-44C5-9B93-CA585EDD236F}" destId="{FA1B52F1-2AE2-4A5D-9FCC-0F271F7A1D7E}" srcOrd="0" destOrd="0" presId="urn:microsoft.com/office/officeart/2005/8/layout/cycle5"/>
    <dgm:cxn modelId="{1C20A35E-3FD6-4F0A-90ED-EF55476FD335}" type="presOf" srcId="{90509F0C-891E-48BD-B813-6814DE9BB141}" destId="{359A7C15-5EB6-4B4E-8D27-773666DFD965}" srcOrd="0" destOrd="0" presId="urn:microsoft.com/office/officeart/2005/8/layout/cycle5"/>
    <dgm:cxn modelId="{DCD281FD-CC35-421E-AEE8-6CD4464108AC}" type="presOf" srcId="{19F5B3AA-E133-44FF-A79A-558118B6C387}" destId="{E2382840-241E-4CBA-99C3-282F96771B97}" srcOrd="0" destOrd="0" presId="urn:microsoft.com/office/officeart/2005/8/layout/cycle5"/>
    <dgm:cxn modelId="{E5348DC0-4C74-48A6-986C-28E160DE6D3E}" type="presOf" srcId="{93EAF3FC-7DDE-4766-88C9-80ACE23942A2}" destId="{56253DD7-3DF6-488C-B074-82857027BAA3}" srcOrd="0" destOrd="0" presId="urn:microsoft.com/office/officeart/2005/8/layout/cycle5"/>
    <dgm:cxn modelId="{ECB8ABA5-018B-4B53-88E2-178658C3B9B9}" srcId="{1138070D-B7AB-46C0-A3EB-5A133AA56A46}" destId="{EFAA3AB0-EA2F-4A96-B7E2-5B2B945F620C}" srcOrd="2" destOrd="0" parTransId="{41A1D728-83B6-4BF3-ABA0-542A9C9550D5}" sibTransId="{19F5B3AA-E133-44FF-A79A-558118B6C387}"/>
    <dgm:cxn modelId="{FBB2F1D0-0EAF-4FBE-86AD-69D5BCF03D6D}" type="presOf" srcId="{171E7724-85F3-4A29-9140-9586E2092058}" destId="{F9C83A12-8586-44E1-8F9E-810C5D925ACE}" srcOrd="0" destOrd="0" presId="urn:microsoft.com/office/officeart/2005/8/layout/cycle5"/>
    <dgm:cxn modelId="{F5915654-C23E-42C2-B30C-9F8F136D7F37}" srcId="{1138070D-B7AB-46C0-A3EB-5A133AA56A46}" destId="{BD36FB57-FD66-4CF5-B36B-1AD0DA263E09}" srcOrd="0" destOrd="0" parTransId="{0DC02943-2EAC-4364-B46F-270CE2E1E4DB}" sibTransId="{93EAF3FC-7DDE-4766-88C9-80ACE23942A2}"/>
    <dgm:cxn modelId="{1F1EA168-2155-4444-91BC-80A037B47E64}" type="presOf" srcId="{8990E6C1-93B5-471C-BE77-6BC6098741F9}" destId="{A78D563C-A9D3-4FAA-B8C9-905E47B014BD}" srcOrd="0" destOrd="0" presId="urn:microsoft.com/office/officeart/2005/8/layout/cycle5"/>
    <dgm:cxn modelId="{56F828BA-1244-409B-A807-BEEB977FA20D}" srcId="{1138070D-B7AB-46C0-A3EB-5A133AA56A46}" destId="{7480767F-C92B-4636-A063-40B68BE18155}" srcOrd="5" destOrd="0" parTransId="{357B2509-B40C-4410-8F08-6DFDD359EA52}" sibTransId="{616D0878-EA6A-42E1-8A73-5A47B444ECA6}"/>
    <dgm:cxn modelId="{CEE2173F-40BF-4E4B-9E7E-87B2A0CEF3E6}" type="presOf" srcId="{0D1E7E7B-BB3E-4530-A926-C16416BAC924}" destId="{9641E099-EDE0-41B7-851E-74033C8C94DB}" srcOrd="0" destOrd="0" presId="urn:microsoft.com/office/officeart/2005/8/layout/cycle5"/>
    <dgm:cxn modelId="{14054CE2-63D9-4680-900B-33C5A84E472B}" srcId="{1138070D-B7AB-46C0-A3EB-5A133AA56A46}" destId="{0D1E7E7B-BB3E-4530-A926-C16416BAC924}" srcOrd="6" destOrd="0" parTransId="{7C420505-EA3D-409D-90D7-B77EDD55FC44}" sibTransId="{78B61C4A-32FC-44C5-9B93-CA585EDD236F}"/>
    <dgm:cxn modelId="{F5F0419D-59DF-4320-8FE7-6062CCA994CC}" type="presOf" srcId="{0766F49E-60DC-4F13-AF4B-9B0C5420A1FB}" destId="{9AE57F67-84F5-42D6-B924-A98472D25BAD}" srcOrd="0" destOrd="0" presId="urn:microsoft.com/office/officeart/2005/8/layout/cycle5"/>
    <dgm:cxn modelId="{2FD92894-F6A3-4283-AF70-40ED67EB952C}" type="presOf" srcId="{7480767F-C92B-4636-A063-40B68BE18155}" destId="{504BC41B-C81D-457B-B631-CD6F06356835}" srcOrd="0" destOrd="0" presId="urn:microsoft.com/office/officeart/2005/8/layout/cycle5"/>
    <dgm:cxn modelId="{7D304238-313F-4763-BC9B-EC3963C02E31}" type="presOf" srcId="{EFAA3AB0-EA2F-4A96-B7E2-5B2B945F620C}" destId="{59BEBBD9-C4C9-4110-A0FB-742667AEEE91}" srcOrd="0" destOrd="0" presId="urn:microsoft.com/office/officeart/2005/8/layout/cycle5"/>
    <dgm:cxn modelId="{736B38B5-0004-4DFE-A0B0-51E082314366}" srcId="{1138070D-B7AB-46C0-A3EB-5A133AA56A46}" destId="{0766F49E-60DC-4F13-AF4B-9B0C5420A1FB}" srcOrd="1" destOrd="0" parTransId="{9E4F0FE9-D15A-428D-8230-4067B2CD573B}" sibTransId="{8990E6C1-93B5-471C-BE77-6BC6098741F9}"/>
    <dgm:cxn modelId="{29E33FC2-6BE9-4A8B-946A-5F4C69F05B91}" type="presOf" srcId="{004E9743-EC4B-4F50-9C18-79BBE7E8C69F}" destId="{F05EEA5B-A241-4817-8BBC-E32D27C2828F}" srcOrd="0" destOrd="0" presId="urn:microsoft.com/office/officeart/2005/8/layout/cycle5"/>
    <dgm:cxn modelId="{8D195A58-FEB6-4DB5-8981-C0D35721F1F1}" type="presOf" srcId="{1138070D-B7AB-46C0-A3EB-5A133AA56A46}" destId="{DAF21EE5-ED1E-4D25-AB70-3262CEDFBEF1}" srcOrd="0" destOrd="0" presId="urn:microsoft.com/office/officeart/2005/8/layout/cycle5"/>
    <dgm:cxn modelId="{C728D1D8-4F81-41D0-93F7-5DDEBF3ADB00}" type="presParOf" srcId="{DAF21EE5-ED1E-4D25-AB70-3262CEDFBEF1}" destId="{705DF42A-CCF8-4B6E-AE2D-C67668633F05}" srcOrd="0" destOrd="0" presId="urn:microsoft.com/office/officeart/2005/8/layout/cycle5"/>
    <dgm:cxn modelId="{2351F95B-E8FB-4165-9516-2C12F2973790}" type="presParOf" srcId="{DAF21EE5-ED1E-4D25-AB70-3262CEDFBEF1}" destId="{A2D4C4A4-CE77-404F-A893-EB5CB58A7A00}" srcOrd="1" destOrd="0" presId="urn:microsoft.com/office/officeart/2005/8/layout/cycle5"/>
    <dgm:cxn modelId="{268FB9A5-C7F4-49FB-8AE0-D0AE5645226C}" type="presParOf" srcId="{DAF21EE5-ED1E-4D25-AB70-3262CEDFBEF1}" destId="{56253DD7-3DF6-488C-B074-82857027BAA3}" srcOrd="2" destOrd="0" presId="urn:microsoft.com/office/officeart/2005/8/layout/cycle5"/>
    <dgm:cxn modelId="{8F5056D2-18BB-42B5-B4B2-B1333806FA6B}" type="presParOf" srcId="{DAF21EE5-ED1E-4D25-AB70-3262CEDFBEF1}" destId="{9AE57F67-84F5-42D6-B924-A98472D25BAD}" srcOrd="3" destOrd="0" presId="urn:microsoft.com/office/officeart/2005/8/layout/cycle5"/>
    <dgm:cxn modelId="{243072F0-0348-45DA-8C78-0BB826F14B29}" type="presParOf" srcId="{DAF21EE5-ED1E-4D25-AB70-3262CEDFBEF1}" destId="{365FD018-27AE-4817-AAF0-F91DC568504B}" srcOrd="4" destOrd="0" presId="urn:microsoft.com/office/officeart/2005/8/layout/cycle5"/>
    <dgm:cxn modelId="{C15A5B38-C616-47A9-B235-42B68EC2562C}" type="presParOf" srcId="{DAF21EE5-ED1E-4D25-AB70-3262CEDFBEF1}" destId="{A78D563C-A9D3-4FAA-B8C9-905E47B014BD}" srcOrd="5" destOrd="0" presId="urn:microsoft.com/office/officeart/2005/8/layout/cycle5"/>
    <dgm:cxn modelId="{BA08E48D-839A-43F3-AF9F-6C8B10AFE7CA}" type="presParOf" srcId="{DAF21EE5-ED1E-4D25-AB70-3262CEDFBEF1}" destId="{59BEBBD9-C4C9-4110-A0FB-742667AEEE91}" srcOrd="6" destOrd="0" presId="urn:microsoft.com/office/officeart/2005/8/layout/cycle5"/>
    <dgm:cxn modelId="{69001853-FE76-4A54-B756-CDB599AA238B}" type="presParOf" srcId="{DAF21EE5-ED1E-4D25-AB70-3262CEDFBEF1}" destId="{D24C6FD7-1B93-4C49-B0F4-1D61306032E2}" srcOrd="7" destOrd="0" presId="urn:microsoft.com/office/officeart/2005/8/layout/cycle5"/>
    <dgm:cxn modelId="{201A956A-E854-4837-BA50-27950DE334EB}" type="presParOf" srcId="{DAF21EE5-ED1E-4D25-AB70-3262CEDFBEF1}" destId="{E2382840-241E-4CBA-99C3-282F96771B97}" srcOrd="8" destOrd="0" presId="urn:microsoft.com/office/officeart/2005/8/layout/cycle5"/>
    <dgm:cxn modelId="{AEBC9B2A-1486-43DD-9119-66F6AA7A5419}" type="presParOf" srcId="{DAF21EE5-ED1E-4D25-AB70-3262CEDFBEF1}" destId="{7F68C4F3-F6FA-4826-B0F9-7A7C1709D241}" srcOrd="9" destOrd="0" presId="urn:microsoft.com/office/officeart/2005/8/layout/cycle5"/>
    <dgm:cxn modelId="{60B180F3-7D25-42D3-9A20-3645F830569E}" type="presParOf" srcId="{DAF21EE5-ED1E-4D25-AB70-3262CEDFBEF1}" destId="{A657AFDC-5599-41CA-938D-8206D63B0185}" srcOrd="10" destOrd="0" presId="urn:microsoft.com/office/officeart/2005/8/layout/cycle5"/>
    <dgm:cxn modelId="{92B0EBD7-BA6E-4B39-AEA2-EE715FC7AD50}" type="presParOf" srcId="{DAF21EE5-ED1E-4D25-AB70-3262CEDFBEF1}" destId="{359A7C15-5EB6-4B4E-8D27-773666DFD965}" srcOrd="11" destOrd="0" presId="urn:microsoft.com/office/officeart/2005/8/layout/cycle5"/>
    <dgm:cxn modelId="{EE89A4D4-BB78-42FB-B144-D1EDE760A8CF}" type="presParOf" srcId="{DAF21EE5-ED1E-4D25-AB70-3262CEDFBEF1}" destId="{F05EEA5B-A241-4817-8BBC-E32D27C2828F}" srcOrd="12" destOrd="0" presId="urn:microsoft.com/office/officeart/2005/8/layout/cycle5"/>
    <dgm:cxn modelId="{0B7EC544-C7E3-4EA6-9FD4-64D221AC32D4}" type="presParOf" srcId="{DAF21EE5-ED1E-4D25-AB70-3262CEDFBEF1}" destId="{F96A1C30-A6C6-4CE1-BAC0-38AC6A6F73B0}" srcOrd="13" destOrd="0" presId="urn:microsoft.com/office/officeart/2005/8/layout/cycle5"/>
    <dgm:cxn modelId="{70EF2F60-E0DE-406E-A78C-461D6AFDBF13}" type="presParOf" srcId="{DAF21EE5-ED1E-4D25-AB70-3262CEDFBEF1}" destId="{F9C83A12-8586-44E1-8F9E-810C5D925ACE}" srcOrd="14" destOrd="0" presId="urn:microsoft.com/office/officeart/2005/8/layout/cycle5"/>
    <dgm:cxn modelId="{9C35FDE6-18D5-4C79-BCD5-A99615F3A8AD}" type="presParOf" srcId="{DAF21EE5-ED1E-4D25-AB70-3262CEDFBEF1}" destId="{504BC41B-C81D-457B-B631-CD6F06356835}" srcOrd="15" destOrd="0" presId="urn:microsoft.com/office/officeart/2005/8/layout/cycle5"/>
    <dgm:cxn modelId="{759DF799-399D-4165-B2B4-891E43109846}" type="presParOf" srcId="{DAF21EE5-ED1E-4D25-AB70-3262CEDFBEF1}" destId="{75E07A65-6482-4E37-879D-21BF0842A59A}" srcOrd="16" destOrd="0" presId="urn:microsoft.com/office/officeart/2005/8/layout/cycle5"/>
    <dgm:cxn modelId="{5370B6BC-C339-4265-BD7F-54E4BDA5DE8F}" type="presParOf" srcId="{DAF21EE5-ED1E-4D25-AB70-3262CEDFBEF1}" destId="{FAA18851-C887-4065-B238-8DE74940A41E}" srcOrd="17" destOrd="0" presId="urn:microsoft.com/office/officeart/2005/8/layout/cycle5"/>
    <dgm:cxn modelId="{DF018721-30B8-48EC-A80A-4BB5D5FD74D9}" type="presParOf" srcId="{DAF21EE5-ED1E-4D25-AB70-3262CEDFBEF1}" destId="{9641E099-EDE0-41B7-851E-74033C8C94DB}" srcOrd="18" destOrd="0" presId="urn:microsoft.com/office/officeart/2005/8/layout/cycle5"/>
    <dgm:cxn modelId="{AF864D56-2353-4A5E-B621-D97615CBEA98}" type="presParOf" srcId="{DAF21EE5-ED1E-4D25-AB70-3262CEDFBEF1}" destId="{4EF07676-7783-4065-B709-AE5A9DB2D3B4}" srcOrd="19" destOrd="0" presId="urn:microsoft.com/office/officeart/2005/8/layout/cycle5"/>
    <dgm:cxn modelId="{19B4609A-2370-41D6-871C-E8DF5820079B}" type="presParOf" srcId="{DAF21EE5-ED1E-4D25-AB70-3262CEDFBEF1}" destId="{FA1B52F1-2AE2-4A5D-9FCC-0F271F7A1D7E}" srcOrd="20"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38070D-B7AB-46C0-A3EB-5A133AA56A46}" type="doc">
      <dgm:prSet loTypeId="urn:microsoft.com/office/officeart/2005/8/layout/cycle5" loCatId="cycle" qsTypeId="urn:microsoft.com/office/officeart/2005/8/quickstyle/simple3" qsCatId="simple" csTypeId="urn:microsoft.com/office/officeart/2005/8/colors/accent1_2" csCatId="accent1" phldr="1"/>
      <dgm:spPr/>
      <dgm:t>
        <a:bodyPr/>
        <a:lstStyle/>
        <a:p>
          <a:endParaRPr lang="en-US"/>
        </a:p>
      </dgm:t>
    </dgm:pt>
    <dgm:pt modelId="{9020BAF4-983E-47B5-981C-CA25A93AA742}">
      <dgm:prSet phldrT="[Text]"/>
      <dgm:spPr/>
      <dgm:t>
        <a:bodyPr/>
        <a:lstStyle/>
        <a:p>
          <a:r>
            <a:rPr lang="en-US" dirty="0" smtClean="0"/>
            <a:t>Need</a:t>
          </a:r>
        </a:p>
        <a:p>
          <a:r>
            <a:rPr lang="en-US" dirty="0" smtClean="0"/>
            <a:t>Requirement</a:t>
          </a:r>
        </a:p>
        <a:p>
          <a:r>
            <a:rPr lang="en-US" dirty="0" smtClean="0"/>
            <a:t>Want</a:t>
          </a:r>
          <a:endParaRPr lang="en-US" dirty="0"/>
        </a:p>
      </dgm:t>
    </dgm:pt>
    <dgm:pt modelId="{CC4AD2BA-DA1F-4D60-821A-DEE64499C619}" type="parTrans" cxnId="{EDBC1B6B-313F-43D8-BE4F-D490352BC8F8}">
      <dgm:prSet/>
      <dgm:spPr/>
      <dgm:t>
        <a:bodyPr/>
        <a:lstStyle/>
        <a:p>
          <a:endParaRPr lang="en-US"/>
        </a:p>
      </dgm:t>
    </dgm:pt>
    <dgm:pt modelId="{6FFCDA51-2DA3-4FF8-8C4F-066CAAF1DE00}" type="sibTrans" cxnId="{EDBC1B6B-313F-43D8-BE4F-D490352BC8F8}">
      <dgm:prSet/>
      <dgm:spPr/>
      <dgm:t>
        <a:bodyPr/>
        <a:lstStyle/>
        <a:p>
          <a:endParaRPr lang="en-US"/>
        </a:p>
      </dgm:t>
    </dgm:pt>
    <dgm:pt modelId="{DB0A2822-CF7D-402D-BD4A-E4AEAB75A57B}">
      <dgm:prSet phldrT="[Text]"/>
      <dgm:spPr/>
      <dgm:t>
        <a:bodyPr/>
        <a:lstStyle/>
        <a:p>
          <a:r>
            <a:rPr lang="en-US" dirty="0" smtClean="0"/>
            <a:t>Observe</a:t>
          </a:r>
        </a:p>
        <a:p>
          <a:r>
            <a:rPr lang="en-US" dirty="0" smtClean="0"/>
            <a:t>Measure</a:t>
          </a:r>
        </a:p>
        <a:p>
          <a:r>
            <a:rPr lang="en-US" dirty="0" smtClean="0"/>
            <a:t>Collect</a:t>
          </a:r>
          <a:endParaRPr lang="en-US" dirty="0"/>
        </a:p>
      </dgm:t>
    </dgm:pt>
    <dgm:pt modelId="{70E7CBF6-1D01-4168-B5BA-94849A9DDAE9}" type="parTrans" cxnId="{3C60F0C0-4EE8-4EE6-BC31-C71393550D6C}">
      <dgm:prSet/>
      <dgm:spPr/>
      <dgm:t>
        <a:bodyPr/>
        <a:lstStyle/>
        <a:p>
          <a:endParaRPr lang="en-US"/>
        </a:p>
      </dgm:t>
    </dgm:pt>
    <dgm:pt modelId="{C81220D4-1E0E-4718-B4D9-20965A29ABF2}" type="sibTrans" cxnId="{3C60F0C0-4EE8-4EE6-BC31-C71393550D6C}">
      <dgm:prSet/>
      <dgm:spPr/>
      <dgm:t>
        <a:bodyPr/>
        <a:lstStyle/>
        <a:p>
          <a:endParaRPr lang="en-US"/>
        </a:p>
      </dgm:t>
    </dgm:pt>
    <dgm:pt modelId="{9295D10D-A80B-4ADF-A884-8D5F4CDD53DD}">
      <dgm:prSet phldrT="[Text]"/>
      <dgm:spPr/>
      <dgm:t>
        <a:bodyPr/>
        <a:lstStyle/>
        <a:p>
          <a:r>
            <a:rPr lang="en-US" dirty="0" smtClean="0"/>
            <a:t>Transmit</a:t>
          </a:r>
        </a:p>
        <a:p>
          <a:r>
            <a:rPr lang="en-US" dirty="0" smtClean="0"/>
            <a:t>Access</a:t>
          </a:r>
        </a:p>
        <a:p>
          <a:r>
            <a:rPr lang="en-US" dirty="0" smtClean="0"/>
            <a:t>Share</a:t>
          </a:r>
          <a:endParaRPr lang="en-US" dirty="0"/>
        </a:p>
      </dgm:t>
    </dgm:pt>
    <dgm:pt modelId="{31B67FA2-D337-47C9-B989-1E74ACB821E7}" type="parTrans" cxnId="{84B386ED-1C42-45F1-8626-F34195BC9F0F}">
      <dgm:prSet/>
      <dgm:spPr/>
      <dgm:t>
        <a:bodyPr/>
        <a:lstStyle/>
        <a:p>
          <a:endParaRPr lang="en-US"/>
        </a:p>
      </dgm:t>
    </dgm:pt>
    <dgm:pt modelId="{6DB8AF2E-C72F-4132-8637-31DFA86D5FB2}" type="sibTrans" cxnId="{84B386ED-1C42-45F1-8626-F34195BC9F0F}">
      <dgm:prSet/>
      <dgm:spPr/>
      <dgm:t>
        <a:bodyPr/>
        <a:lstStyle/>
        <a:p>
          <a:endParaRPr lang="en-US"/>
        </a:p>
      </dgm:t>
    </dgm:pt>
    <dgm:pt modelId="{1D623E43-C107-4A35-9CA7-03E072445332}">
      <dgm:prSet phldrT="[Text]"/>
      <dgm:spPr/>
      <dgm:t>
        <a:bodyPr/>
        <a:lstStyle/>
        <a:p>
          <a:r>
            <a:rPr lang="en-US" dirty="0" smtClean="0"/>
            <a:t>Process</a:t>
          </a:r>
        </a:p>
        <a:p>
          <a:r>
            <a:rPr lang="en-US" dirty="0" smtClean="0"/>
            <a:t>Integrate</a:t>
          </a:r>
        </a:p>
        <a:p>
          <a:r>
            <a:rPr lang="en-US" dirty="0" smtClean="0"/>
            <a:t>Store</a:t>
          </a:r>
          <a:endParaRPr lang="en-US" dirty="0"/>
        </a:p>
      </dgm:t>
    </dgm:pt>
    <dgm:pt modelId="{7E8B32FD-7F6B-4BCA-A74A-04767B005642}" type="parTrans" cxnId="{CB61E26C-D1BF-4BFE-927C-C0E3488AD00A}">
      <dgm:prSet/>
      <dgm:spPr/>
      <dgm:t>
        <a:bodyPr/>
        <a:lstStyle/>
        <a:p>
          <a:endParaRPr lang="en-US"/>
        </a:p>
      </dgm:t>
    </dgm:pt>
    <dgm:pt modelId="{5CEAC2A3-94BB-49D1-AD2B-6F5A5C178209}" type="sibTrans" cxnId="{CB61E26C-D1BF-4BFE-927C-C0E3488AD00A}">
      <dgm:prSet/>
      <dgm:spPr/>
      <dgm:t>
        <a:bodyPr/>
        <a:lstStyle/>
        <a:p>
          <a:endParaRPr lang="en-US"/>
        </a:p>
      </dgm:t>
    </dgm:pt>
    <dgm:pt modelId="{1594A081-A9FC-4D52-A4E8-CA2E7600F65A}">
      <dgm:prSet phldrT="[Text]"/>
      <dgm:spPr/>
      <dgm:t>
        <a:bodyPr/>
        <a:lstStyle/>
        <a:p>
          <a:r>
            <a:rPr lang="en-US" dirty="0" smtClean="0"/>
            <a:t>Assimilate</a:t>
          </a:r>
        </a:p>
        <a:p>
          <a:r>
            <a:rPr lang="en-US" dirty="0" smtClean="0"/>
            <a:t>Incorporate</a:t>
          </a:r>
        </a:p>
        <a:p>
          <a:r>
            <a:rPr lang="en-US" dirty="0" smtClean="0"/>
            <a:t>Visualize</a:t>
          </a:r>
          <a:endParaRPr lang="en-US" dirty="0"/>
        </a:p>
      </dgm:t>
    </dgm:pt>
    <dgm:pt modelId="{83552C39-E27A-4942-9DE2-0DACED1662C8}" type="parTrans" cxnId="{348B8B50-D3D8-4CCA-9575-B470F00F4324}">
      <dgm:prSet/>
      <dgm:spPr/>
      <dgm:t>
        <a:bodyPr/>
        <a:lstStyle/>
        <a:p>
          <a:endParaRPr lang="en-US"/>
        </a:p>
      </dgm:t>
    </dgm:pt>
    <dgm:pt modelId="{7362B448-9A8A-47DD-98A8-727F07F6704B}" type="sibTrans" cxnId="{348B8B50-D3D8-4CCA-9575-B470F00F4324}">
      <dgm:prSet/>
      <dgm:spPr/>
      <dgm:t>
        <a:bodyPr/>
        <a:lstStyle/>
        <a:p>
          <a:endParaRPr lang="en-US"/>
        </a:p>
      </dgm:t>
    </dgm:pt>
    <dgm:pt modelId="{2E80F5D5-AF30-4960-957A-B8FC044DE219}">
      <dgm:prSet phldrT="[Text]"/>
      <dgm:spPr/>
      <dgm:t>
        <a:bodyPr/>
        <a:lstStyle/>
        <a:p>
          <a:r>
            <a:rPr lang="en-US" dirty="0" smtClean="0"/>
            <a:t>Apply</a:t>
          </a:r>
        </a:p>
        <a:p>
          <a:r>
            <a:rPr lang="en-US" dirty="0" smtClean="0"/>
            <a:t>Inform</a:t>
          </a:r>
        </a:p>
        <a:p>
          <a:r>
            <a:rPr lang="en-US" dirty="0" smtClean="0"/>
            <a:t>Decide</a:t>
          </a:r>
          <a:endParaRPr lang="en-US" dirty="0"/>
        </a:p>
      </dgm:t>
    </dgm:pt>
    <dgm:pt modelId="{6F4D3CB5-F9D2-49D1-899C-F49CA260EC1B}" type="parTrans" cxnId="{4D7F7FA0-F434-4280-BA4E-94DBADC88059}">
      <dgm:prSet/>
      <dgm:spPr/>
      <dgm:t>
        <a:bodyPr/>
        <a:lstStyle/>
        <a:p>
          <a:endParaRPr lang="en-US"/>
        </a:p>
      </dgm:t>
    </dgm:pt>
    <dgm:pt modelId="{AD508A18-352E-4456-9708-7D99756AADE4}" type="sibTrans" cxnId="{4D7F7FA0-F434-4280-BA4E-94DBADC88059}">
      <dgm:prSet/>
      <dgm:spPr/>
      <dgm:t>
        <a:bodyPr/>
        <a:lstStyle/>
        <a:p>
          <a:endParaRPr lang="en-US"/>
        </a:p>
      </dgm:t>
    </dgm:pt>
    <dgm:pt modelId="{D064767C-F8E5-4C8B-BD63-B264D1E6EA7D}">
      <dgm:prSet phldrT="[Text]"/>
      <dgm:spPr/>
      <dgm:t>
        <a:bodyPr/>
        <a:lstStyle/>
        <a:p>
          <a:r>
            <a:rPr lang="en-US" dirty="0" smtClean="0"/>
            <a:t>Asses</a:t>
          </a:r>
        </a:p>
        <a:p>
          <a:r>
            <a:rPr lang="en-US" dirty="0" smtClean="0"/>
            <a:t>Evaluate</a:t>
          </a:r>
        </a:p>
        <a:p>
          <a:r>
            <a:rPr lang="en-US" dirty="0" smtClean="0"/>
            <a:t>Verify</a:t>
          </a:r>
          <a:endParaRPr lang="en-US" dirty="0"/>
        </a:p>
      </dgm:t>
    </dgm:pt>
    <dgm:pt modelId="{8950E30D-D11A-4A20-9CBD-59E3E132E57F}" type="parTrans" cxnId="{66A7A023-2D90-4596-BD24-BCF3EFDCF768}">
      <dgm:prSet/>
      <dgm:spPr/>
      <dgm:t>
        <a:bodyPr/>
        <a:lstStyle/>
        <a:p>
          <a:endParaRPr lang="en-US"/>
        </a:p>
      </dgm:t>
    </dgm:pt>
    <dgm:pt modelId="{81CF81A8-9FE2-4DAB-B96C-3668365D2D2E}" type="sibTrans" cxnId="{66A7A023-2D90-4596-BD24-BCF3EFDCF768}">
      <dgm:prSet/>
      <dgm:spPr/>
      <dgm:t>
        <a:bodyPr/>
        <a:lstStyle/>
        <a:p>
          <a:endParaRPr lang="en-US"/>
        </a:p>
      </dgm:t>
    </dgm:pt>
    <dgm:pt modelId="{DAF21EE5-ED1E-4D25-AB70-3262CEDFBEF1}" type="pres">
      <dgm:prSet presAssocID="{1138070D-B7AB-46C0-A3EB-5A133AA56A46}" presName="cycle" presStyleCnt="0">
        <dgm:presLayoutVars>
          <dgm:dir/>
          <dgm:resizeHandles val="exact"/>
        </dgm:presLayoutVars>
      </dgm:prSet>
      <dgm:spPr/>
      <dgm:t>
        <a:bodyPr/>
        <a:lstStyle/>
        <a:p>
          <a:endParaRPr lang="en-US"/>
        </a:p>
      </dgm:t>
    </dgm:pt>
    <dgm:pt modelId="{4E2C9FC9-C5C4-41BE-AD22-50D7A79C4890}" type="pres">
      <dgm:prSet presAssocID="{9020BAF4-983E-47B5-981C-CA25A93AA742}" presName="node" presStyleLbl="node1" presStyleIdx="0" presStyleCnt="7">
        <dgm:presLayoutVars>
          <dgm:bulletEnabled val="1"/>
        </dgm:presLayoutVars>
      </dgm:prSet>
      <dgm:spPr/>
      <dgm:t>
        <a:bodyPr/>
        <a:lstStyle/>
        <a:p>
          <a:endParaRPr lang="en-US"/>
        </a:p>
      </dgm:t>
    </dgm:pt>
    <dgm:pt modelId="{9CFD5E7A-79F6-40B9-B597-AF68146B81ED}" type="pres">
      <dgm:prSet presAssocID="{9020BAF4-983E-47B5-981C-CA25A93AA742}" presName="spNode" presStyleCnt="0"/>
      <dgm:spPr/>
    </dgm:pt>
    <dgm:pt modelId="{16CEB4C2-1BC0-4610-9A39-B31B239A98AB}" type="pres">
      <dgm:prSet presAssocID="{6FFCDA51-2DA3-4FF8-8C4F-066CAAF1DE00}" presName="sibTrans" presStyleLbl="sibTrans1D1" presStyleIdx="0" presStyleCnt="7"/>
      <dgm:spPr/>
      <dgm:t>
        <a:bodyPr/>
        <a:lstStyle/>
        <a:p>
          <a:endParaRPr lang="en-US"/>
        </a:p>
      </dgm:t>
    </dgm:pt>
    <dgm:pt modelId="{E26B83AD-0811-4869-920A-D0357010C4E1}" type="pres">
      <dgm:prSet presAssocID="{DB0A2822-CF7D-402D-BD4A-E4AEAB75A57B}" presName="node" presStyleLbl="node1" presStyleIdx="1" presStyleCnt="7">
        <dgm:presLayoutVars>
          <dgm:bulletEnabled val="1"/>
        </dgm:presLayoutVars>
      </dgm:prSet>
      <dgm:spPr/>
      <dgm:t>
        <a:bodyPr/>
        <a:lstStyle/>
        <a:p>
          <a:endParaRPr lang="en-US"/>
        </a:p>
      </dgm:t>
    </dgm:pt>
    <dgm:pt modelId="{46094EAC-0FE2-4D8D-BC8F-DE652620BBE7}" type="pres">
      <dgm:prSet presAssocID="{DB0A2822-CF7D-402D-BD4A-E4AEAB75A57B}" presName="spNode" presStyleCnt="0"/>
      <dgm:spPr/>
    </dgm:pt>
    <dgm:pt modelId="{3DC5113F-4B6D-4A0E-8961-F65D3D035E6C}" type="pres">
      <dgm:prSet presAssocID="{C81220D4-1E0E-4718-B4D9-20965A29ABF2}" presName="sibTrans" presStyleLbl="sibTrans1D1" presStyleIdx="1" presStyleCnt="7"/>
      <dgm:spPr/>
      <dgm:t>
        <a:bodyPr/>
        <a:lstStyle/>
        <a:p>
          <a:endParaRPr lang="en-US"/>
        </a:p>
      </dgm:t>
    </dgm:pt>
    <dgm:pt modelId="{FB14BBA4-954C-44BA-A814-7D4844FC3105}" type="pres">
      <dgm:prSet presAssocID="{9295D10D-A80B-4ADF-A884-8D5F4CDD53DD}" presName="node" presStyleLbl="node1" presStyleIdx="2" presStyleCnt="7">
        <dgm:presLayoutVars>
          <dgm:bulletEnabled val="1"/>
        </dgm:presLayoutVars>
      </dgm:prSet>
      <dgm:spPr/>
      <dgm:t>
        <a:bodyPr/>
        <a:lstStyle/>
        <a:p>
          <a:endParaRPr lang="en-US"/>
        </a:p>
      </dgm:t>
    </dgm:pt>
    <dgm:pt modelId="{2D57DE10-9A8B-4974-B524-4BB53FB8F7A4}" type="pres">
      <dgm:prSet presAssocID="{9295D10D-A80B-4ADF-A884-8D5F4CDD53DD}" presName="spNode" presStyleCnt="0"/>
      <dgm:spPr/>
    </dgm:pt>
    <dgm:pt modelId="{C1279734-DBE6-49EC-A4D7-CD185B339111}" type="pres">
      <dgm:prSet presAssocID="{6DB8AF2E-C72F-4132-8637-31DFA86D5FB2}" presName="sibTrans" presStyleLbl="sibTrans1D1" presStyleIdx="2" presStyleCnt="7"/>
      <dgm:spPr/>
      <dgm:t>
        <a:bodyPr/>
        <a:lstStyle/>
        <a:p>
          <a:endParaRPr lang="en-US"/>
        </a:p>
      </dgm:t>
    </dgm:pt>
    <dgm:pt modelId="{4A391B69-2432-4DE2-89BB-6D0074D409B9}" type="pres">
      <dgm:prSet presAssocID="{1D623E43-C107-4A35-9CA7-03E072445332}" presName="node" presStyleLbl="node1" presStyleIdx="3" presStyleCnt="7">
        <dgm:presLayoutVars>
          <dgm:bulletEnabled val="1"/>
        </dgm:presLayoutVars>
      </dgm:prSet>
      <dgm:spPr/>
      <dgm:t>
        <a:bodyPr/>
        <a:lstStyle/>
        <a:p>
          <a:endParaRPr lang="en-US"/>
        </a:p>
      </dgm:t>
    </dgm:pt>
    <dgm:pt modelId="{34623EAE-AC30-4064-A8E1-B18006D5A2BB}" type="pres">
      <dgm:prSet presAssocID="{1D623E43-C107-4A35-9CA7-03E072445332}" presName="spNode" presStyleCnt="0"/>
      <dgm:spPr/>
    </dgm:pt>
    <dgm:pt modelId="{8CC5217C-E17D-4503-A9C9-2305A4C6651B}" type="pres">
      <dgm:prSet presAssocID="{5CEAC2A3-94BB-49D1-AD2B-6F5A5C178209}" presName="sibTrans" presStyleLbl="sibTrans1D1" presStyleIdx="3" presStyleCnt="7"/>
      <dgm:spPr/>
      <dgm:t>
        <a:bodyPr/>
        <a:lstStyle/>
        <a:p>
          <a:endParaRPr lang="en-US"/>
        </a:p>
      </dgm:t>
    </dgm:pt>
    <dgm:pt modelId="{B1B0586E-ED47-4534-8AAC-82D6874C867B}" type="pres">
      <dgm:prSet presAssocID="{1594A081-A9FC-4D52-A4E8-CA2E7600F65A}" presName="node" presStyleLbl="node1" presStyleIdx="4" presStyleCnt="7">
        <dgm:presLayoutVars>
          <dgm:bulletEnabled val="1"/>
        </dgm:presLayoutVars>
      </dgm:prSet>
      <dgm:spPr/>
      <dgm:t>
        <a:bodyPr/>
        <a:lstStyle/>
        <a:p>
          <a:endParaRPr lang="en-US"/>
        </a:p>
      </dgm:t>
    </dgm:pt>
    <dgm:pt modelId="{D405429E-EE43-4281-98FD-826A7A52B331}" type="pres">
      <dgm:prSet presAssocID="{1594A081-A9FC-4D52-A4E8-CA2E7600F65A}" presName="spNode" presStyleCnt="0"/>
      <dgm:spPr/>
    </dgm:pt>
    <dgm:pt modelId="{0C56DA0A-D2D1-4D71-84F9-2E60699E2229}" type="pres">
      <dgm:prSet presAssocID="{7362B448-9A8A-47DD-98A8-727F07F6704B}" presName="sibTrans" presStyleLbl="sibTrans1D1" presStyleIdx="4" presStyleCnt="7"/>
      <dgm:spPr/>
      <dgm:t>
        <a:bodyPr/>
        <a:lstStyle/>
        <a:p>
          <a:endParaRPr lang="en-US"/>
        </a:p>
      </dgm:t>
    </dgm:pt>
    <dgm:pt modelId="{7D2FAA3B-BF0B-4E38-92D1-A773C759F89D}" type="pres">
      <dgm:prSet presAssocID="{2E80F5D5-AF30-4960-957A-B8FC044DE219}" presName="node" presStyleLbl="node1" presStyleIdx="5" presStyleCnt="7">
        <dgm:presLayoutVars>
          <dgm:bulletEnabled val="1"/>
        </dgm:presLayoutVars>
      </dgm:prSet>
      <dgm:spPr/>
      <dgm:t>
        <a:bodyPr/>
        <a:lstStyle/>
        <a:p>
          <a:endParaRPr lang="en-US"/>
        </a:p>
      </dgm:t>
    </dgm:pt>
    <dgm:pt modelId="{9C1596D3-EA97-4FFE-9CE8-4703446E435E}" type="pres">
      <dgm:prSet presAssocID="{2E80F5D5-AF30-4960-957A-B8FC044DE219}" presName="spNode" presStyleCnt="0"/>
      <dgm:spPr/>
    </dgm:pt>
    <dgm:pt modelId="{B11D1F0D-0019-4C64-B36D-BD2EEDF629C5}" type="pres">
      <dgm:prSet presAssocID="{AD508A18-352E-4456-9708-7D99756AADE4}" presName="sibTrans" presStyleLbl="sibTrans1D1" presStyleIdx="5" presStyleCnt="7"/>
      <dgm:spPr/>
      <dgm:t>
        <a:bodyPr/>
        <a:lstStyle/>
        <a:p>
          <a:endParaRPr lang="en-US"/>
        </a:p>
      </dgm:t>
    </dgm:pt>
    <dgm:pt modelId="{EF2BA8DB-22E9-4910-BA49-FF7ABA4B73CD}" type="pres">
      <dgm:prSet presAssocID="{D064767C-F8E5-4C8B-BD63-B264D1E6EA7D}" presName="node" presStyleLbl="node1" presStyleIdx="6" presStyleCnt="7">
        <dgm:presLayoutVars>
          <dgm:bulletEnabled val="1"/>
        </dgm:presLayoutVars>
      </dgm:prSet>
      <dgm:spPr/>
      <dgm:t>
        <a:bodyPr/>
        <a:lstStyle/>
        <a:p>
          <a:endParaRPr lang="en-US"/>
        </a:p>
      </dgm:t>
    </dgm:pt>
    <dgm:pt modelId="{A217788C-08BC-4357-9B1C-4CE3AC087E48}" type="pres">
      <dgm:prSet presAssocID="{D064767C-F8E5-4C8B-BD63-B264D1E6EA7D}" presName="spNode" presStyleCnt="0"/>
      <dgm:spPr/>
    </dgm:pt>
    <dgm:pt modelId="{353BA1F2-365F-41B5-9D26-64ACDD5E22D7}" type="pres">
      <dgm:prSet presAssocID="{81CF81A8-9FE2-4DAB-B96C-3668365D2D2E}" presName="sibTrans" presStyleLbl="sibTrans1D1" presStyleIdx="6" presStyleCnt="7"/>
      <dgm:spPr/>
      <dgm:t>
        <a:bodyPr/>
        <a:lstStyle/>
        <a:p>
          <a:endParaRPr lang="en-US"/>
        </a:p>
      </dgm:t>
    </dgm:pt>
  </dgm:ptLst>
  <dgm:cxnLst>
    <dgm:cxn modelId="{58B37F46-EF66-4EFF-93AC-5314BFD1F081}" type="presOf" srcId="{6FFCDA51-2DA3-4FF8-8C4F-066CAAF1DE00}" destId="{16CEB4C2-1BC0-4610-9A39-B31B239A98AB}" srcOrd="0" destOrd="0" presId="urn:microsoft.com/office/officeart/2005/8/layout/cycle5"/>
    <dgm:cxn modelId="{3C60F0C0-4EE8-4EE6-BC31-C71393550D6C}" srcId="{1138070D-B7AB-46C0-A3EB-5A133AA56A46}" destId="{DB0A2822-CF7D-402D-BD4A-E4AEAB75A57B}" srcOrd="1" destOrd="0" parTransId="{70E7CBF6-1D01-4168-B5BA-94849A9DDAE9}" sibTransId="{C81220D4-1E0E-4718-B4D9-20965A29ABF2}"/>
    <dgm:cxn modelId="{761FC364-C09E-4DF2-AD98-18398C8DCB57}" type="presOf" srcId="{1D623E43-C107-4A35-9CA7-03E072445332}" destId="{4A391B69-2432-4DE2-89BB-6D0074D409B9}" srcOrd="0" destOrd="0" presId="urn:microsoft.com/office/officeart/2005/8/layout/cycle5"/>
    <dgm:cxn modelId="{CB61E26C-D1BF-4BFE-927C-C0E3488AD00A}" srcId="{1138070D-B7AB-46C0-A3EB-5A133AA56A46}" destId="{1D623E43-C107-4A35-9CA7-03E072445332}" srcOrd="3" destOrd="0" parTransId="{7E8B32FD-7F6B-4BCA-A74A-04767B005642}" sibTransId="{5CEAC2A3-94BB-49D1-AD2B-6F5A5C178209}"/>
    <dgm:cxn modelId="{4281C1EE-38F9-4E51-B70D-6A4AC7024ADD}" type="presOf" srcId="{DB0A2822-CF7D-402D-BD4A-E4AEAB75A57B}" destId="{E26B83AD-0811-4869-920A-D0357010C4E1}" srcOrd="0" destOrd="0" presId="urn:microsoft.com/office/officeart/2005/8/layout/cycle5"/>
    <dgm:cxn modelId="{4D7F7FA0-F434-4280-BA4E-94DBADC88059}" srcId="{1138070D-B7AB-46C0-A3EB-5A133AA56A46}" destId="{2E80F5D5-AF30-4960-957A-B8FC044DE219}" srcOrd="5" destOrd="0" parTransId="{6F4D3CB5-F9D2-49D1-899C-F49CA260EC1B}" sibTransId="{AD508A18-352E-4456-9708-7D99756AADE4}"/>
    <dgm:cxn modelId="{BDCBD56B-3001-401F-8AEC-D3DD326305F4}" type="presOf" srcId="{5CEAC2A3-94BB-49D1-AD2B-6F5A5C178209}" destId="{8CC5217C-E17D-4503-A9C9-2305A4C6651B}" srcOrd="0" destOrd="0" presId="urn:microsoft.com/office/officeart/2005/8/layout/cycle5"/>
    <dgm:cxn modelId="{84B386ED-1C42-45F1-8626-F34195BC9F0F}" srcId="{1138070D-B7AB-46C0-A3EB-5A133AA56A46}" destId="{9295D10D-A80B-4ADF-A884-8D5F4CDD53DD}" srcOrd="2" destOrd="0" parTransId="{31B67FA2-D337-47C9-B989-1E74ACB821E7}" sibTransId="{6DB8AF2E-C72F-4132-8637-31DFA86D5FB2}"/>
    <dgm:cxn modelId="{57788F02-02C0-4136-A785-EE1D3947C624}" type="presOf" srcId="{1138070D-B7AB-46C0-A3EB-5A133AA56A46}" destId="{DAF21EE5-ED1E-4D25-AB70-3262CEDFBEF1}" srcOrd="0" destOrd="0" presId="urn:microsoft.com/office/officeart/2005/8/layout/cycle5"/>
    <dgm:cxn modelId="{7CC033D8-27AB-4A1B-85CE-138094E8A07E}" type="presOf" srcId="{9295D10D-A80B-4ADF-A884-8D5F4CDD53DD}" destId="{FB14BBA4-954C-44BA-A814-7D4844FC3105}" srcOrd="0" destOrd="0" presId="urn:microsoft.com/office/officeart/2005/8/layout/cycle5"/>
    <dgm:cxn modelId="{712BDFFD-17F9-4676-9B45-5618A3636C24}" type="presOf" srcId="{7362B448-9A8A-47DD-98A8-727F07F6704B}" destId="{0C56DA0A-D2D1-4D71-84F9-2E60699E2229}" srcOrd="0" destOrd="0" presId="urn:microsoft.com/office/officeart/2005/8/layout/cycle5"/>
    <dgm:cxn modelId="{5B3F2E79-797B-44B1-BB43-33D88F7E5DD6}" type="presOf" srcId="{9020BAF4-983E-47B5-981C-CA25A93AA742}" destId="{4E2C9FC9-C5C4-41BE-AD22-50D7A79C4890}" srcOrd="0" destOrd="0" presId="urn:microsoft.com/office/officeart/2005/8/layout/cycle5"/>
    <dgm:cxn modelId="{EDBC1B6B-313F-43D8-BE4F-D490352BC8F8}" srcId="{1138070D-B7AB-46C0-A3EB-5A133AA56A46}" destId="{9020BAF4-983E-47B5-981C-CA25A93AA742}" srcOrd="0" destOrd="0" parTransId="{CC4AD2BA-DA1F-4D60-821A-DEE64499C619}" sibTransId="{6FFCDA51-2DA3-4FF8-8C4F-066CAAF1DE00}"/>
    <dgm:cxn modelId="{62B6C9B9-ACF7-4235-895D-C802367B2C2D}" type="presOf" srcId="{C81220D4-1E0E-4718-B4D9-20965A29ABF2}" destId="{3DC5113F-4B6D-4A0E-8961-F65D3D035E6C}" srcOrd="0" destOrd="0" presId="urn:microsoft.com/office/officeart/2005/8/layout/cycle5"/>
    <dgm:cxn modelId="{348B8B50-D3D8-4CCA-9575-B470F00F4324}" srcId="{1138070D-B7AB-46C0-A3EB-5A133AA56A46}" destId="{1594A081-A9FC-4D52-A4E8-CA2E7600F65A}" srcOrd="4" destOrd="0" parTransId="{83552C39-E27A-4942-9DE2-0DACED1662C8}" sibTransId="{7362B448-9A8A-47DD-98A8-727F07F6704B}"/>
    <dgm:cxn modelId="{C9147BAC-BAE7-4454-BFE5-88856AB92FC6}" type="presOf" srcId="{2E80F5D5-AF30-4960-957A-B8FC044DE219}" destId="{7D2FAA3B-BF0B-4E38-92D1-A773C759F89D}" srcOrd="0" destOrd="0" presId="urn:microsoft.com/office/officeart/2005/8/layout/cycle5"/>
    <dgm:cxn modelId="{F9F18729-126C-49BB-AC23-67E6C2766E20}" type="presOf" srcId="{D064767C-F8E5-4C8B-BD63-B264D1E6EA7D}" destId="{EF2BA8DB-22E9-4910-BA49-FF7ABA4B73CD}" srcOrd="0" destOrd="0" presId="urn:microsoft.com/office/officeart/2005/8/layout/cycle5"/>
    <dgm:cxn modelId="{97402C2A-4BAD-44ED-AD19-B9D9B7ED5760}" type="presOf" srcId="{81CF81A8-9FE2-4DAB-B96C-3668365D2D2E}" destId="{353BA1F2-365F-41B5-9D26-64ACDD5E22D7}" srcOrd="0" destOrd="0" presId="urn:microsoft.com/office/officeart/2005/8/layout/cycle5"/>
    <dgm:cxn modelId="{F5C7119E-FF26-42A8-855F-C24A8F826050}" type="presOf" srcId="{AD508A18-352E-4456-9708-7D99756AADE4}" destId="{B11D1F0D-0019-4C64-B36D-BD2EEDF629C5}" srcOrd="0" destOrd="0" presId="urn:microsoft.com/office/officeart/2005/8/layout/cycle5"/>
    <dgm:cxn modelId="{11041499-A4E7-4753-88B8-404B30E6E948}" type="presOf" srcId="{1594A081-A9FC-4D52-A4E8-CA2E7600F65A}" destId="{B1B0586E-ED47-4534-8AAC-82D6874C867B}" srcOrd="0" destOrd="0" presId="urn:microsoft.com/office/officeart/2005/8/layout/cycle5"/>
    <dgm:cxn modelId="{66A7A023-2D90-4596-BD24-BCF3EFDCF768}" srcId="{1138070D-B7AB-46C0-A3EB-5A133AA56A46}" destId="{D064767C-F8E5-4C8B-BD63-B264D1E6EA7D}" srcOrd="6" destOrd="0" parTransId="{8950E30D-D11A-4A20-9CBD-59E3E132E57F}" sibTransId="{81CF81A8-9FE2-4DAB-B96C-3668365D2D2E}"/>
    <dgm:cxn modelId="{C7B9F32F-A2A6-4466-9231-CF35880E2B31}" type="presOf" srcId="{6DB8AF2E-C72F-4132-8637-31DFA86D5FB2}" destId="{C1279734-DBE6-49EC-A4D7-CD185B339111}" srcOrd="0" destOrd="0" presId="urn:microsoft.com/office/officeart/2005/8/layout/cycle5"/>
    <dgm:cxn modelId="{CE5F153A-D2F9-42FA-AD4D-07578CF30466}" type="presParOf" srcId="{DAF21EE5-ED1E-4D25-AB70-3262CEDFBEF1}" destId="{4E2C9FC9-C5C4-41BE-AD22-50D7A79C4890}" srcOrd="0" destOrd="0" presId="urn:microsoft.com/office/officeart/2005/8/layout/cycle5"/>
    <dgm:cxn modelId="{51F4C339-72B5-49A8-BF62-F62FF6192A92}" type="presParOf" srcId="{DAF21EE5-ED1E-4D25-AB70-3262CEDFBEF1}" destId="{9CFD5E7A-79F6-40B9-B597-AF68146B81ED}" srcOrd="1" destOrd="0" presId="urn:microsoft.com/office/officeart/2005/8/layout/cycle5"/>
    <dgm:cxn modelId="{9D30A280-9F02-4429-8969-41FC00020098}" type="presParOf" srcId="{DAF21EE5-ED1E-4D25-AB70-3262CEDFBEF1}" destId="{16CEB4C2-1BC0-4610-9A39-B31B239A98AB}" srcOrd="2" destOrd="0" presId="urn:microsoft.com/office/officeart/2005/8/layout/cycle5"/>
    <dgm:cxn modelId="{573ED6FA-1A98-43D4-BF2F-BC6882345B6E}" type="presParOf" srcId="{DAF21EE5-ED1E-4D25-AB70-3262CEDFBEF1}" destId="{E26B83AD-0811-4869-920A-D0357010C4E1}" srcOrd="3" destOrd="0" presId="urn:microsoft.com/office/officeart/2005/8/layout/cycle5"/>
    <dgm:cxn modelId="{9E81F0EB-C754-4B4F-BE83-0E8FCB8AF33D}" type="presParOf" srcId="{DAF21EE5-ED1E-4D25-AB70-3262CEDFBEF1}" destId="{46094EAC-0FE2-4D8D-BC8F-DE652620BBE7}" srcOrd="4" destOrd="0" presId="urn:microsoft.com/office/officeart/2005/8/layout/cycle5"/>
    <dgm:cxn modelId="{6E128E29-D110-4402-B254-B5425138CB92}" type="presParOf" srcId="{DAF21EE5-ED1E-4D25-AB70-3262CEDFBEF1}" destId="{3DC5113F-4B6D-4A0E-8961-F65D3D035E6C}" srcOrd="5" destOrd="0" presId="urn:microsoft.com/office/officeart/2005/8/layout/cycle5"/>
    <dgm:cxn modelId="{F8DE25C8-9E30-4986-B1B9-9B6FB57725EF}" type="presParOf" srcId="{DAF21EE5-ED1E-4D25-AB70-3262CEDFBEF1}" destId="{FB14BBA4-954C-44BA-A814-7D4844FC3105}" srcOrd="6" destOrd="0" presId="urn:microsoft.com/office/officeart/2005/8/layout/cycle5"/>
    <dgm:cxn modelId="{556BA969-190B-416E-BFB2-568B8BDB6700}" type="presParOf" srcId="{DAF21EE5-ED1E-4D25-AB70-3262CEDFBEF1}" destId="{2D57DE10-9A8B-4974-B524-4BB53FB8F7A4}" srcOrd="7" destOrd="0" presId="urn:microsoft.com/office/officeart/2005/8/layout/cycle5"/>
    <dgm:cxn modelId="{8D56AD06-0272-4C67-927C-62E14E948C20}" type="presParOf" srcId="{DAF21EE5-ED1E-4D25-AB70-3262CEDFBEF1}" destId="{C1279734-DBE6-49EC-A4D7-CD185B339111}" srcOrd="8" destOrd="0" presId="urn:microsoft.com/office/officeart/2005/8/layout/cycle5"/>
    <dgm:cxn modelId="{279D5324-1D0E-4AE8-8336-53DC6639069C}" type="presParOf" srcId="{DAF21EE5-ED1E-4D25-AB70-3262CEDFBEF1}" destId="{4A391B69-2432-4DE2-89BB-6D0074D409B9}" srcOrd="9" destOrd="0" presId="urn:microsoft.com/office/officeart/2005/8/layout/cycle5"/>
    <dgm:cxn modelId="{55369D0B-ECED-4235-A0F7-F2CA4EE94DE1}" type="presParOf" srcId="{DAF21EE5-ED1E-4D25-AB70-3262CEDFBEF1}" destId="{34623EAE-AC30-4064-A8E1-B18006D5A2BB}" srcOrd="10" destOrd="0" presId="urn:microsoft.com/office/officeart/2005/8/layout/cycle5"/>
    <dgm:cxn modelId="{70B14040-7B14-4149-A1B3-311867564990}" type="presParOf" srcId="{DAF21EE5-ED1E-4D25-AB70-3262CEDFBEF1}" destId="{8CC5217C-E17D-4503-A9C9-2305A4C6651B}" srcOrd="11" destOrd="0" presId="urn:microsoft.com/office/officeart/2005/8/layout/cycle5"/>
    <dgm:cxn modelId="{4A4E2036-6A4F-46E5-9093-4129525C7639}" type="presParOf" srcId="{DAF21EE5-ED1E-4D25-AB70-3262CEDFBEF1}" destId="{B1B0586E-ED47-4534-8AAC-82D6874C867B}" srcOrd="12" destOrd="0" presId="urn:microsoft.com/office/officeart/2005/8/layout/cycle5"/>
    <dgm:cxn modelId="{02130C7F-FADE-462B-BA9C-153DA0361A3E}" type="presParOf" srcId="{DAF21EE5-ED1E-4D25-AB70-3262CEDFBEF1}" destId="{D405429E-EE43-4281-98FD-826A7A52B331}" srcOrd="13" destOrd="0" presId="urn:microsoft.com/office/officeart/2005/8/layout/cycle5"/>
    <dgm:cxn modelId="{52B87F94-31F5-44E4-9C19-47B0F3B62D6C}" type="presParOf" srcId="{DAF21EE5-ED1E-4D25-AB70-3262CEDFBEF1}" destId="{0C56DA0A-D2D1-4D71-84F9-2E60699E2229}" srcOrd="14" destOrd="0" presId="urn:microsoft.com/office/officeart/2005/8/layout/cycle5"/>
    <dgm:cxn modelId="{454D5DD3-88E7-48BE-889D-E115D911FBF9}" type="presParOf" srcId="{DAF21EE5-ED1E-4D25-AB70-3262CEDFBEF1}" destId="{7D2FAA3B-BF0B-4E38-92D1-A773C759F89D}" srcOrd="15" destOrd="0" presId="urn:microsoft.com/office/officeart/2005/8/layout/cycle5"/>
    <dgm:cxn modelId="{31C825BF-8F9A-450A-B8E1-45F4DDB04403}" type="presParOf" srcId="{DAF21EE5-ED1E-4D25-AB70-3262CEDFBEF1}" destId="{9C1596D3-EA97-4FFE-9CE8-4703446E435E}" srcOrd="16" destOrd="0" presId="urn:microsoft.com/office/officeart/2005/8/layout/cycle5"/>
    <dgm:cxn modelId="{F10EA9D8-4EE2-4C09-B6AA-37DEDFD35BB8}" type="presParOf" srcId="{DAF21EE5-ED1E-4D25-AB70-3262CEDFBEF1}" destId="{B11D1F0D-0019-4C64-B36D-BD2EEDF629C5}" srcOrd="17" destOrd="0" presId="urn:microsoft.com/office/officeart/2005/8/layout/cycle5"/>
    <dgm:cxn modelId="{8CB6B401-7B05-45E3-9475-6D9C350460D4}" type="presParOf" srcId="{DAF21EE5-ED1E-4D25-AB70-3262CEDFBEF1}" destId="{EF2BA8DB-22E9-4910-BA49-FF7ABA4B73CD}" srcOrd="18" destOrd="0" presId="urn:microsoft.com/office/officeart/2005/8/layout/cycle5"/>
    <dgm:cxn modelId="{17C87030-B58A-49F6-B275-E09A93643675}" type="presParOf" srcId="{DAF21EE5-ED1E-4D25-AB70-3262CEDFBEF1}" destId="{A217788C-08BC-4357-9B1C-4CE3AC087E48}" srcOrd="19" destOrd="0" presId="urn:microsoft.com/office/officeart/2005/8/layout/cycle5"/>
    <dgm:cxn modelId="{83ED6F41-1C0C-4DE6-A78E-1E0AF0367B79}" type="presParOf" srcId="{DAF21EE5-ED1E-4D25-AB70-3262CEDFBEF1}" destId="{353BA1F2-365F-41B5-9D26-64ACDD5E22D7}" srcOrd="20"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38070D-B7AB-46C0-A3EB-5A133AA56A46}" type="doc">
      <dgm:prSet loTypeId="urn:microsoft.com/office/officeart/2005/8/layout/cycle5" loCatId="cycle" qsTypeId="urn:microsoft.com/office/officeart/2005/8/quickstyle/simple3" qsCatId="simple" csTypeId="urn:microsoft.com/office/officeart/2005/8/colors/accent1_2" csCatId="accent1" phldr="1"/>
      <dgm:spPr/>
      <dgm:t>
        <a:bodyPr/>
        <a:lstStyle/>
        <a:p>
          <a:endParaRPr lang="en-US"/>
        </a:p>
      </dgm:t>
    </dgm:pt>
    <dgm:pt modelId="{17048743-92F8-4573-8CA9-014330507CF5}">
      <dgm:prSet phldrT="[Text]"/>
      <dgm:spPr/>
      <dgm:t>
        <a:bodyPr/>
        <a:lstStyle/>
        <a:p>
          <a:r>
            <a:rPr lang="en-US" dirty="0" smtClean="0"/>
            <a:t>Need</a:t>
          </a:r>
        </a:p>
        <a:p>
          <a:r>
            <a:rPr lang="en-US" dirty="0" smtClean="0"/>
            <a:t>Requirement</a:t>
          </a:r>
        </a:p>
        <a:p>
          <a:r>
            <a:rPr lang="en-US" dirty="0" smtClean="0"/>
            <a:t>Want</a:t>
          </a:r>
          <a:endParaRPr lang="en-US" dirty="0"/>
        </a:p>
      </dgm:t>
    </dgm:pt>
    <dgm:pt modelId="{8D153DAF-A6B6-466D-B407-E5A96DDDDC88}" type="parTrans" cxnId="{D42895FF-CCF1-47C8-97F3-636B65BD94DE}">
      <dgm:prSet/>
      <dgm:spPr/>
      <dgm:t>
        <a:bodyPr/>
        <a:lstStyle/>
        <a:p>
          <a:endParaRPr lang="en-US"/>
        </a:p>
      </dgm:t>
    </dgm:pt>
    <dgm:pt modelId="{F4087B1E-E139-46A9-9902-A18966EC61F0}" type="sibTrans" cxnId="{D42895FF-CCF1-47C8-97F3-636B65BD94DE}">
      <dgm:prSet/>
      <dgm:spPr/>
      <dgm:t>
        <a:bodyPr/>
        <a:lstStyle/>
        <a:p>
          <a:endParaRPr lang="en-US"/>
        </a:p>
      </dgm:t>
    </dgm:pt>
    <dgm:pt modelId="{43823AE7-3359-45A4-8348-483B972B8FAD}">
      <dgm:prSet phldrT="[Text]"/>
      <dgm:spPr/>
      <dgm:t>
        <a:bodyPr/>
        <a:lstStyle/>
        <a:p>
          <a:r>
            <a:rPr lang="en-US" dirty="0" smtClean="0"/>
            <a:t>Observe</a:t>
          </a:r>
        </a:p>
        <a:p>
          <a:r>
            <a:rPr lang="en-US" dirty="0" smtClean="0"/>
            <a:t>Measure</a:t>
          </a:r>
        </a:p>
        <a:p>
          <a:r>
            <a:rPr lang="en-US" dirty="0" smtClean="0"/>
            <a:t>Collect</a:t>
          </a:r>
          <a:endParaRPr lang="en-US" dirty="0"/>
        </a:p>
      </dgm:t>
    </dgm:pt>
    <dgm:pt modelId="{4929090A-5396-4658-912A-B675D6DA6F8F}" type="parTrans" cxnId="{675757C8-9D68-4562-A8E4-AA8B3A309EF2}">
      <dgm:prSet/>
      <dgm:spPr/>
      <dgm:t>
        <a:bodyPr/>
        <a:lstStyle/>
        <a:p>
          <a:endParaRPr lang="en-US"/>
        </a:p>
      </dgm:t>
    </dgm:pt>
    <dgm:pt modelId="{574DFFD0-5C23-4537-B8A7-B5C4C201C6E7}" type="sibTrans" cxnId="{675757C8-9D68-4562-A8E4-AA8B3A309EF2}">
      <dgm:prSet/>
      <dgm:spPr/>
      <dgm:t>
        <a:bodyPr/>
        <a:lstStyle/>
        <a:p>
          <a:endParaRPr lang="en-US"/>
        </a:p>
      </dgm:t>
    </dgm:pt>
    <dgm:pt modelId="{54F7EA7E-2A86-4040-8881-434D5A3B4757}">
      <dgm:prSet phldrT="[Text]"/>
      <dgm:spPr/>
      <dgm:t>
        <a:bodyPr/>
        <a:lstStyle/>
        <a:p>
          <a:r>
            <a:rPr lang="en-US" dirty="0" smtClean="0"/>
            <a:t>Transmit</a:t>
          </a:r>
        </a:p>
        <a:p>
          <a:r>
            <a:rPr lang="en-US" dirty="0" smtClean="0"/>
            <a:t>Access</a:t>
          </a:r>
        </a:p>
        <a:p>
          <a:r>
            <a:rPr lang="en-US" dirty="0" smtClean="0"/>
            <a:t>Share</a:t>
          </a:r>
          <a:endParaRPr lang="en-US" dirty="0"/>
        </a:p>
      </dgm:t>
    </dgm:pt>
    <dgm:pt modelId="{40FBE524-5909-4E5E-A7FB-67DB7B0908CE}" type="parTrans" cxnId="{5E6FEFB7-9B2E-4DD0-88EA-255D80D67FB9}">
      <dgm:prSet/>
      <dgm:spPr/>
      <dgm:t>
        <a:bodyPr/>
        <a:lstStyle/>
        <a:p>
          <a:endParaRPr lang="en-US"/>
        </a:p>
      </dgm:t>
    </dgm:pt>
    <dgm:pt modelId="{4B6F6058-3CA9-4D9D-ABB4-22E281B1C8A2}" type="sibTrans" cxnId="{5E6FEFB7-9B2E-4DD0-88EA-255D80D67FB9}">
      <dgm:prSet/>
      <dgm:spPr/>
      <dgm:t>
        <a:bodyPr/>
        <a:lstStyle/>
        <a:p>
          <a:endParaRPr lang="en-US"/>
        </a:p>
      </dgm:t>
    </dgm:pt>
    <dgm:pt modelId="{C0AD597F-112C-47E2-AE3E-8C004E1AED86}">
      <dgm:prSet phldrT="[Text]"/>
      <dgm:spPr/>
      <dgm:t>
        <a:bodyPr/>
        <a:lstStyle/>
        <a:p>
          <a:r>
            <a:rPr lang="en-US" dirty="0" smtClean="0"/>
            <a:t>Process</a:t>
          </a:r>
        </a:p>
        <a:p>
          <a:r>
            <a:rPr lang="en-US" dirty="0" smtClean="0"/>
            <a:t>Integrate</a:t>
          </a:r>
        </a:p>
        <a:p>
          <a:r>
            <a:rPr lang="en-US" dirty="0" smtClean="0"/>
            <a:t>Store</a:t>
          </a:r>
          <a:endParaRPr lang="en-US" dirty="0"/>
        </a:p>
      </dgm:t>
    </dgm:pt>
    <dgm:pt modelId="{6D1D6D57-FA46-4A92-AC66-3186886EFD84}" type="parTrans" cxnId="{0F58F55A-EDE1-4AE0-9293-54670C37B9C6}">
      <dgm:prSet/>
      <dgm:spPr/>
      <dgm:t>
        <a:bodyPr/>
        <a:lstStyle/>
        <a:p>
          <a:endParaRPr lang="en-US"/>
        </a:p>
      </dgm:t>
    </dgm:pt>
    <dgm:pt modelId="{A1B8CE75-7194-42CE-AF23-7D586FAA6CB8}" type="sibTrans" cxnId="{0F58F55A-EDE1-4AE0-9293-54670C37B9C6}">
      <dgm:prSet/>
      <dgm:spPr/>
      <dgm:t>
        <a:bodyPr/>
        <a:lstStyle/>
        <a:p>
          <a:endParaRPr lang="en-US"/>
        </a:p>
      </dgm:t>
    </dgm:pt>
    <dgm:pt modelId="{CFEDE982-3497-433B-A4F0-E23B82ADCD68}">
      <dgm:prSet phldrT="[Text]"/>
      <dgm:spPr/>
      <dgm:t>
        <a:bodyPr/>
        <a:lstStyle/>
        <a:p>
          <a:r>
            <a:rPr lang="en-US" dirty="0" smtClean="0"/>
            <a:t>Assimilate</a:t>
          </a:r>
        </a:p>
        <a:p>
          <a:r>
            <a:rPr lang="en-US" dirty="0" smtClean="0"/>
            <a:t>Incorporate</a:t>
          </a:r>
        </a:p>
        <a:p>
          <a:r>
            <a:rPr lang="en-US" dirty="0" smtClean="0"/>
            <a:t>Visualize</a:t>
          </a:r>
          <a:endParaRPr lang="en-US" dirty="0"/>
        </a:p>
      </dgm:t>
    </dgm:pt>
    <dgm:pt modelId="{51DCAB65-F6AA-4F78-BA66-F937A77BB38B}" type="parTrans" cxnId="{8DFB7CB9-50F7-4F62-A93E-DBCF19F863E0}">
      <dgm:prSet/>
      <dgm:spPr/>
      <dgm:t>
        <a:bodyPr/>
        <a:lstStyle/>
        <a:p>
          <a:endParaRPr lang="en-US"/>
        </a:p>
      </dgm:t>
    </dgm:pt>
    <dgm:pt modelId="{F84447BD-D358-4727-8D26-CAA922611FF4}" type="sibTrans" cxnId="{8DFB7CB9-50F7-4F62-A93E-DBCF19F863E0}">
      <dgm:prSet/>
      <dgm:spPr/>
      <dgm:t>
        <a:bodyPr/>
        <a:lstStyle/>
        <a:p>
          <a:endParaRPr lang="en-US"/>
        </a:p>
      </dgm:t>
    </dgm:pt>
    <dgm:pt modelId="{9EBE68F4-4DAE-4AFA-A3A2-9F1C434F2CDE}">
      <dgm:prSet phldrT="[Text]"/>
      <dgm:spPr/>
      <dgm:t>
        <a:bodyPr/>
        <a:lstStyle/>
        <a:p>
          <a:r>
            <a:rPr lang="en-US" dirty="0" smtClean="0"/>
            <a:t>Apply</a:t>
          </a:r>
        </a:p>
        <a:p>
          <a:r>
            <a:rPr lang="en-US" dirty="0" smtClean="0"/>
            <a:t>Inform</a:t>
          </a:r>
        </a:p>
        <a:p>
          <a:r>
            <a:rPr lang="en-US" dirty="0" smtClean="0"/>
            <a:t>Decide</a:t>
          </a:r>
          <a:endParaRPr lang="en-US" dirty="0"/>
        </a:p>
      </dgm:t>
    </dgm:pt>
    <dgm:pt modelId="{8397E36E-6DE1-4C37-80CC-20706703483C}" type="parTrans" cxnId="{5981CEE7-831C-4A89-AA84-2F164F24DEF1}">
      <dgm:prSet/>
      <dgm:spPr/>
      <dgm:t>
        <a:bodyPr/>
        <a:lstStyle/>
        <a:p>
          <a:endParaRPr lang="en-US"/>
        </a:p>
      </dgm:t>
    </dgm:pt>
    <dgm:pt modelId="{F6D6708F-F810-4937-9B33-30B350F12869}" type="sibTrans" cxnId="{5981CEE7-831C-4A89-AA84-2F164F24DEF1}">
      <dgm:prSet/>
      <dgm:spPr/>
      <dgm:t>
        <a:bodyPr/>
        <a:lstStyle/>
        <a:p>
          <a:endParaRPr lang="en-US"/>
        </a:p>
      </dgm:t>
    </dgm:pt>
    <dgm:pt modelId="{0F74750C-D023-4C6E-B9CB-613C0D7BDC9E}">
      <dgm:prSet phldrT="[Text]"/>
      <dgm:spPr/>
      <dgm:t>
        <a:bodyPr/>
        <a:lstStyle/>
        <a:p>
          <a:r>
            <a:rPr lang="en-US" dirty="0" smtClean="0"/>
            <a:t>Asses</a:t>
          </a:r>
        </a:p>
        <a:p>
          <a:r>
            <a:rPr lang="en-US" dirty="0" smtClean="0"/>
            <a:t>Evaluate</a:t>
          </a:r>
        </a:p>
        <a:p>
          <a:r>
            <a:rPr lang="en-US" dirty="0" smtClean="0"/>
            <a:t>Verify</a:t>
          </a:r>
          <a:endParaRPr lang="en-US" dirty="0"/>
        </a:p>
      </dgm:t>
    </dgm:pt>
    <dgm:pt modelId="{1ADBD28D-0880-4657-984C-0CBF50461821}" type="parTrans" cxnId="{3A3A6A0F-93B7-425C-91ED-704AF4E49F76}">
      <dgm:prSet/>
      <dgm:spPr/>
      <dgm:t>
        <a:bodyPr/>
        <a:lstStyle/>
        <a:p>
          <a:endParaRPr lang="en-US"/>
        </a:p>
      </dgm:t>
    </dgm:pt>
    <dgm:pt modelId="{B1B938AD-C17A-496F-A3F4-75A270F70438}" type="sibTrans" cxnId="{3A3A6A0F-93B7-425C-91ED-704AF4E49F76}">
      <dgm:prSet/>
      <dgm:spPr/>
      <dgm:t>
        <a:bodyPr/>
        <a:lstStyle/>
        <a:p>
          <a:endParaRPr lang="en-US"/>
        </a:p>
      </dgm:t>
    </dgm:pt>
    <dgm:pt modelId="{DAF21EE5-ED1E-4D25-AB70-3262CEDFBEF1}" type="pres">
      <dgm:prSet presAssocID="{1138070D-B7AB-46C0-A3EB-5A133AA56A46}" presName="cycle" presStyleCnt="0">
        <dgm:presLayoutVars>
          <dgm:dir/>
          <dgm:resizeHandles val="exact"/>
        </dgm:presLayoutVars>
      </dgm:prSet>
      <dgm:spPr/>
      <dgm:t>
        <a:bodyPr/>
        <a:lstStyle/>
        <a:p>
          <a:endParaRPr lang="en-US"/>
        </a:p>
      </dgm:t>
    </dgm:pt>
    <dgm:pt modelId="{108D9442-4D03-4574-AF29-FBEACCB255AC}" type="pres">
      <dgm:prSet presAssocID="{17048743-92F8-4573-8CA9-014330507CF5}" presName="node" presStyleLbl="node1" presStyleIdx="0" presStyleCnt="7">
        <dgm:presLayoutVars>
          <dgm:bulletEnabled val="1"/>
        </dgm:presLayoutVars>
      </dgm:prSet>
      <dgm:spPr/>
      <dgm:t>
        <a:bodyPr/>
        <a:lstStyle/>
        <a:p>
          <a:endParaRPr lang="en-US"/>
        </a:p>
      </dgm:t>
    </dgm:pt>
    <dgm:pt modelId="{89247C2D-39B4-4ABD-A970-4AF23F9F60C9}" type="pres">
      <dgm:prSet presAssocID="{17048743-92F8-4573-8CA9-014330507CF5}" presName="spNode" presStyleCnt="0"/>
      <dgm:spPr/>
    </dgm:pt>
    <dgm:pt modelId="{9F861AB0-2613-4D01-87B1-7C8FF836BB9A}" type="pres">
      <dgm:prSet presAssocID="{F4087B1E-E139-46A9-9902-A18966EC61F0}" presName="sibTrans" presStyleLbl="sibTrans1D1" presStyleIdx="0" presStyleCnt="7"/>
      <dgm:spPr/>
      <dgm:t>
        <a:bodyPr/>
        <a:lstStyle/>
        <a:p>
          <a:endParaRPr lang="en-US"/>
        </a:p>
      </dgm:t>
    </dgm:pt>
    <dgm:pt modelId="{0FF186F4-D2A8-474D-BA33-3DCDE0633CF0}" type="pres">
      <dgm:prSet presAssocID="{43823AE7-3359-45A4-8348-483B972B8FAD}" presName="node" presStyleLbl="node1" presStyleIdx="1" presStyleCnt="7">
        <dgm:presLayoutVars>
          <dgm:bulletEnabled val="1"/>
        </dgm:presLayoutVars>
      </dgm:prSet>
      <dgm:spPr/>
      <dgm:t>
        <a:bodyPr/>
        <a:lstStyle/>
        <a:p>
          <a:endParaRPr lang="en-US"/>
        </a:p>
      </dgm:t>
    </dgm:pt>
    <dgm:pt modelId="{361A0484-47FD-45DE-9755-D1E9CF106B3B}" type="pres">
      <dgm:prSet presAssocID="{43823AE7-3359-45A4-8348-483B972B8FAD}" presName="spNode" presStyleCnt="0"/>
      <dgm:spPr/>
    </dgm:pt>
    <dgm:pt modelId="{6A90861C-725A-449F-B82B-9C7226956D60}" type="pres">
      <dgm:prSet presAssocID="{574DFFD0-5C23-4537-B8A7-B5C4C201C6E7}" presName="sibTrans" presStyleLbl="sibTrans1D1" presStyleIdx="1" presStyleCnt="7"/>
      <dgm:spPr/>
      <dgm:t>
        <a:bodyPr/>
        <a:lstStyle/>
        <a:p>
          <a:endParaRPr lang="en-US"/>
        </a:p>
      </dgm:t>
    </dgm:pt>
    <dgm:pt modelId="{41D62DB8-B2E5-4E86-81DB-F5B5C4367CA1}" type="pres">
      <dgm:prSet presAssocID="{54F7EA7E-2A86-4040-8881-434D5A3B4757}" presName="node" presStyleLbl="node1" presStyleIdx="2" presStyleCnt="7">
        <dgm:presLayoutVars>
          <dgm:bulletEnabled val="1"/>
        </dgm:presLayoutVars>
      </dgm:prSet>
      <dgm:spPr/>
      <dgm:t>
        <a:bodyPr/>
        <a:lstStyle/>
        <a:p>
          <a:endParaRPr lang="en-US"/>
        </a:p>
      </dgm:t>
    </dgm:pt>
    <dgm:pt modelId="{CF905428-84D6-4ACD-8F62-A38E32176606}" type="pres">
      <dgm:prSet presAssocID="{54F7EA7E-2A86-4040-8881-434D5A3B4757}" presName="spNode" presStyleCnt="0"/>
      <dgm:spPr/>
    </dgm:pt>
    <dgm:pt modelId="{98611598-3B1F-47DD-9038-12A68B4207C8}" type="pres">
      <dgm:prSet presAssocID="{4B6F6058-3CA9-4D9D-ABB4-22E281B1C8A2}" presName="sibTrans" presStyleLbl="sibTrans1D1" presStyleIdx="2" presStyleCnt="7"/>
      <dgm:spPr/>
      <dgm:t>
        <a:bodyPr/>
        <a:lstStyle/>
        <a:p>
          <a:endParaRPr lang="en-US"/>
        </a:p>
      </dgm:t>
    </dgm:pt>
    <dgm:pt modelId="{2B768EF5-7FCA-4538-B24E-93600CD9ECB9}" type="pres">
      <dgm:prSet presAssocID="{C0AD597F-112C-47E2-AE3E-8C004E1AED86}" presName="node" presStyleLbl="node1" presStyleIdx="3" presStyleCnt="7">
        <dgm:presLayoutVars>
          <dgm:bulletEnabled val="1"/>
        </dgm:presLayoutVars>
      </dgm:prSet>
      <dgm:spPr/>
      <dgm:t>
        <a:bodyPr/>
        <a:lstStyle/>
        <a:p>
          <a:endParaRPr lang="en-US"/>
        </a:p>
      </dgm:t>
    </dgm:pt>
    <dgm:pt modelId="{A2A43CA1-3949-4EF8-96B5-4089123E9E40}" type="pres">
      <dgm:prSet presAssocID="{C0AD597F-112C-47E2-AE3E-8C004E1AED86}" presName="spNode" presStyleCnt="0"/>
      <dgm:spPr/>
    </dgm:pt>
    <dgm:pt modelId="{09581EAA-1153-4BD6-B701-747167498CCB}" type="pres">
      <dgm:prSet presAssocID="{A1B8CE75-7194-42CE-AF23-7D586FAA6CB8}" presName="sibTrans" presStyleLbl="sibTrans1D1" presStyleIdx="3" presStyleCnt="7"/>
      <dgm:spPr/>
      <dgm:t>
        <a:bodyPr/>
        <a:lstStyle/>
        <a:p>
          <a:endParaRPr lang="en-US"/>
        </a:p>
      </dgm:t>
    </dgm:pt>
    <dgm:pt modelId="{89E6D650-A12A-4B45-886C-AFFF357A8947}" type="pres">
      <dgm:prSet presAssocID="{CFEDE982-3497-433B-A4F0-E23B82ADCD68}" presName="node" presStyleLbl="node1" presStyleIdx="4" presStyleCnt="7">
        <dgm:presLayoutVars>
          <dgm:bulletEnabled val="1"/>
        </dgm:presLayoutVars>
      </dgm:prSet>
      <dgm:spPr/>
      <dgm:t>
        <a:bodyPr/>
        <a:lstStyle/>
        <a:p>
          <a:endParaRPr lang="en-US"/>
        </a:p>
      </dgm:t>
    </dgm:pt>
    <dgm:pt modelId="{669C2715-DADC-4753-8DF7-134E0C0DCD29}" type="pres">
      <dgm:prSet presAssocID="{CFEDE982-3497-433B-A4F0-E23B82ADCD68}" presName="spNode" presStyleCnt="0"/>
      <dgm:spPr/>
    </dgm:pt>
    <dgm:pt modelId="{7171B4C7-8029-48F3-85FB-2D803CEAA97F}" type="pres">
      <dgm:prSet presAssocID="{F84447BD-D358-4727-8D26-CAA922611FF4}" presName="sibTrans" presStyleLbl="sibTrans1D1" presStyleIdx="4" presStyleCnt="7"/>
      <dgm:spPr/>
      <dgm:t>
        <a:bodyPr/>
        <a:lstStyle/>
        <a:p>
          <a:endParaRPr lang="en-US"/>
        </a:p>
      </dgm:t>
    </dgm:pt>
    <dgm:pt modelId="{3510A488-77C2-4F19-A75C-D262B446DC58}" type="pres">
      <dgm:prSet presAssocID="{9EBE68F4-4DAE-4AFA-A3A2-9F1C434F2CDE}" presName="node" presStyleLbl="node1" presStyleIdx="5" presStyleCnt="7">
        <dgm:presLayoutVars>
          <dgm:bulletEnabled val="1"/>
        </dgm:presLayoutVars>
      </dgm:prSet>
      <dgm:spPr/>
      <dgm:t>
        <a:bodyPr/>
        <a:lstStyle/>
        <a:p>
          <a:endParaRPr lang="en-US"/>
        </a:p>
      </dgm:t>
    </dgm:pt>
    <dgm:pt modelId="{6ACD4315-DA22-40C0-9A5B-78F51A37E7A1}" type="pres">
      <dgm:prSet presAssocID="{9EBE68F4-4DAE-4AFA-A3A2-9F1C434F2CDE}" presName="spNode" presStyleCnt="0"/>
      <dgm:spPr/>
    </dgm:pt>
    <dgm:pt modelId="{6629D7CD-5DD4-4CD6-9EF6-C79013E0A8DF}" type="pres">
      <dgm:prSet presAssocID="{F6D6708F-F810-4937-9B33-30B350F12869}" presName="sibTrans" presStyleLbl="sibTrans1D1" presStyleIdx="5" presStyleCnt="7"/>
      <dgm:spPr/>
      <dgm:t>
        <a:bodyPr/>
        <a:lstStyle/>
        <a:p>
          <a:endParaRPr lang="en-US"/>
        </a:p>
      </dgm:t>
    </dgm:pt>
    <dgm:pt modelId="{1913CF7C-5884-4C26-BC06-9DF81B4244E1}" type="pres">
      <dgm:prSet presAssocID="{0F74750C-D023-4C6E-B9CB-613C0D7BDC9E}" presName="node" presStyleLbl="node1" presStyleIdx="6" presStyleCnt="7">
        <dgm:presLayoutVars>
          <dgm:bulletEnabled val="1"/>
        </dgm:presLayoutVars>
      </dgm:prSet>
      <dgm:spPr/>
      <dgm:t>
        <a:bodyPr/>
        <a:lstStyle/>
        <a:p>
          <a:endParaRPr lang="en-US"/>
        </a:p>
      </dgm:t>
    </dgm:pt>
    <dgm:pt modelId="{4BC10D29-5C0F-4695-9D20-F140715A64FD}" type="pres">
      <dgm:prSet presAssocID="{0F74750C-D023-4C6E-B9CB-613C0D7BDC9E}" presName="spNode" presStyleCnt="0"/>
      <dgm:spPr/>
    </dgm:pt>
    <dgm:pt modelId="{AFB11611-4375-4630-999D-B309C1985BF8}" type="pres">
      <dgm:prSet presAssocID="{B1B938AD-C17A-496F-A3F4-75A270F70438}" presName="sibTrans" presStyleLbl="sibTrans1D1" presStyleIdx="6" presStyleCnt="7"/>
      <dgm:spPr/>
      <dgm:t>
        <a:bodyPr/>
        <a:lstStyle/>
        <a:p>
          <a:endParaRPr lang="en-US"/>
        </a:p>
      </dgm:t>
    </dgm:pt>
  </dgm:ptLst>
  <dgm:cxnLst>
    <dgm:cxn modelId="{3A3A6A0F-93B7-425C-91ED-704AF4E49F76}" srcId="{1138070D-B7AB-46C0-A3EB-5A133AA56A46}" destId="{0F74750C-D023-4C6E-B9CB-613C0D7BDC9E}" srcOrd="6" destOrd="0" parTransId="{1ADBD28D-0880-4657-984C-0CBF50461821}" sibTransId="{B1B938AD-C17A-496F-A3F4-75A270F70438}"/>
    <dgm:cxn modelId="{D140E6F4-0798-465E-97E5-C1D9A3987729}" type="presOf" srcId="{F6D6708F-F810-4937-9B33-30B350F12869}" destId="{6629D7CD-5DD4-4CD6-9EF6-C79013E0A8DF}" srcOrd="0" destOrd="0" presId="urn:microsoft.com/office/officeart/2005/8/layout/cycle5"/>
    <dgm:cxn modelId="{3C606B0C-C7E6-4A94-8653-408C004C6118}" type="presOf" srcId="{9EBE68F4-4DAE-4AFA-A3A2-9F1C434F2CDE}" destId="{3510A488-77C2-4F19-A75C-D262B446DC58}" srcOrd="0" destOrd="0" presId="urn:microsoft.com/office/officeart/2005/8/layout/cycle5"/>
    <dgm:cxn modelId="{0F58F55A-EDE1-4AE0-9293-54670C37B9C6}" srcId="{1138070D-B7AB-46C0-A3EB-5A133AA56A46}" destId="{C0AD597F-112C-47E2-AE3E-8C004E1AED86}" srcOrd="3" destOrd="0" parTransId="{6D1D6D57-FA46-4A92-AC66-3186886EFD84}" sibTransId="{A1B8CE75-7194-42CE-AF23-7D586FAA6CB8}"/>
    <dgm:cxn modelId="{34C64F83-008D-4313-812C-D8714462A02D}" type="presOf" srcId="{43823AE7-3359-45A4-8348-483B972B8FAD}" destId="{0FF186F4-D2A8-474D-BA33-3DCDE0633CF0}" srcOrd="0" destOrd="0" presId="urn:microsoft.com/office/officeart/2005/8/layout/cycle5"/>
    <dgm:cxn modelId="{F30D00DF-5790-4138-B79C-0A28970C7867}" type="presOf" srcId="{4B6F6058-3CA9-4D9D-ABB4-22E281B1C8A2}" destId="{98611598-3B1F-47DD-9038-12A68B4207C8}" srcOrd="0" destOrd="0" presId="urn:microsoft.com/office/officeart/2005/8/layout/cycle5"/>
    <dgm:cxn modelId="{5981CEE7-831C-4A89-AA84-2F164F24DEF1}" srcId="{1138070D-B7AB-46C0-A3EB-5A133AA56A46}" destId="{9EBE68F4-4DAE-4AFA-A3A2-9F1C434F2CDE}" srcOrd="5" destOrd="0" parTransId="{8397E36E-6DE1-4C37-80CC-20706703483C}" sibTransId="{F6D6708F-F810-4937-9B33-30B350F12869}"/>
    <dgm:cxn modelId="{DF877318-27E5-44CA-8A84-CAC0A5B58A44}" type="presOf" srcId="{C0AD597F-112C-47E2-AE3E-8C004E1AED86}" destId="{2B768EF5-7FCA-4538-B24E-93600CD9ECB9}" srcOrd="0" destOrd="0" presId="urn:microsoft.com/office/officeart/2005/8/layout/cycle5"/>
    <dgm:cxn modelId="{D42895FF-CCF1-47C8-97F3-636B65BD94DE}" srcId="{1138070D-B7AB-46C0-A3EB-5A133AA56A46}" destId="{17048743-92F8-4573-8CA9-014330507CF5}" srcOrd="0" destOrd="0" parTransId="{8D153DAF-A6B6-466D-B407-E5A96DDDDC88}" sibTransId="{F4087B1E-E139-46A9-9902-A18966EC61F0}"/>
    <dgm:cxn modelId="{874A99A5-12B3-4EA4-85C4-DCB75CCCEE09}" type="presOf" srcId="{17048743-92F8-4573-8CA9-014330507CF5}" destId="{108D9442-4D03-4574-AF29-FBEACCB255AC}" srcOrd="0" destOrd="0" presId="urn:microsoft.com/office/officeart/2005/8/layout/cycle5"/>
    <dgm:cxn modelId="{9124EC86-80FE-4BF0-8FB5-2D07C7299CD7}" type="presOf" srcId="{574DFFD0-5C23-4537-B8A7-B5C4C201C6E7}" destId="{6A90861C-725A-449F-B82B-9C7226956D60}" srcOrd="0" destOrd="0" presId="urn:microsoft.com/office/officeart/2005/8/layout/cycle5"/>
    <dgm:cxn modelId="{675757C8-9D68-4562-A8E4-AA8B3A309EF2}" srcId="{1138070D-B7AB-46C0-A3EB-5A133AA56A46}" destId="{43823AE7-3359-45A4-8348-483B972B8FAD}" srcOrd="1" destOrd="0" parTransId="{4929090A-5396-4658-912A-B675D6DA6F8F}" sibTransId="{574DFFD0-5C23-4537-B8A7-B5C4C201C6E7}"/>
    <dgm:cxn modelId="{C7BB77CB-714F-48FC-B67B-131536AEF72B}" type="presOf" srcId="{B1B938AD-C17A-496F-A3F4-75A270F70438}" destId="{AFB11611-4375-4630-999D-B309C1985BF8}" srcOrd="0" destOrd="0" presId="urn:microsoft.com/office/officeart/2005/8/layout/cycle5"/>
    <dgm:cxn modelId="{BC10277B-3185-4CB3-8B6E-A2188C3A44E5}" type="presOf" srcId="{F4087B1E-E139-46A9-9902-A18966EC61F0}" destId="{9F861AB0-2613-4D01-87B1-7C8FF836BB9A}" srcOrd="0" destOrd="0" presId="urn:microsoft.com/office/officeart/2005/8/layout/cycle5"/>
    <dgm:cxn modelId="{E05864A2-040B-4807-AA6E-5C833F98837E}" type="presOf" srcId="{1138070D-B7AB-46C0-A3EB-5A133AA56A46}" destId="{DAF21EE5-ED1E-4D25-AB70-3262CEDFBEF1}" srcOrd="0" destOrd="0" presId="urn:microsoft.com/office/officeart/2005/8/layout/cycle5"/>
    <dgm:cxn modelId="{8DFB7CB9-50F7-4F62-A93E-DBCF19F863E0}" srcId="{1138070D-B7AB-46C0-A3EB-5A133AA56A46}" destId="{CFEDE982-3497-433B-A4F0-E23B82ADCD68}" srcOrd="4" destOrd="0" parTransId="{51DCAB65-F6AA-4F78-BA66-F937A77BB38B}" sibTransId="{F84447BD-D358-4727-8D26-CAA922611FF4}"/>
    <dgm:cxn modelId="{467E3263-B2BC-4296-BB1B-3EE1280DE7EA}" type="presOf" srcId="{CFEDE982-3497-433B-A4F0-E23B82ADCD68}" destId="{89E6D650-A12A-4B45-886C-AFFF357A8947}" srcOrd="0" destOrd="0" presId="urn:microsoft.com/office/officeart/2005/8/layout/cycle5"/>
    <dgm:cxn modelId="{9C3F40D1-0572-40AD-BBD6-58D04C835D72}" type="presOf" srcId="{0F74750C-D023-4C6E-B9CB-613C0D7BDC9E}" destId="{1913CF7C-5884-4C26-BC06-9DF81B4244E1}" srcOrd="0" destOrd="0" presId="urn:microsoft.com/office/officeart/2005/8/layout/cycle5"/>
    <dgm:cxn modelId="{0B8D0984-39E2-4813-BF2C-15208F3E9BC1}" type="presOf" srcId="{A1B8CE75-7194-42CE-AF23-7D586FAA6CB8}" destId="{09581EAA-1153-4BD6-B701-747167498CCB}" srcOrd="0" destOrd="0" presId="urn:microsoft.com/office/officeart/2005/8/layout/cycle5"/>
    <dgm:cxn modelId="{57B8C252-5882-49F3-884E-620BB1C0D829}" type="presOf" srcId="{F84447BD-D358-4727-8D26-CAA922611FF4}" destId="{7171B4C7-8029-48F3-85FB-2D803CEAA97F}" srcOrd="0" destOrd="0" presId="urn:microsoft.com/office/officeart/2005/8/layout/cycle5"/>
    <dgm:cxn modelId="{7B0435FB-EE89-4383-8B86-23FB81847935}" type="presOf" srcId="{54F7EA7E-2A86-4040-8881-434D5A3B4757}" destId="{41D62DB8-B2E5-4E86-81DB-F5B5C4367CA1}" srcOrd="0" destOrd="0" presId="urn:microsoft.com/office/officeart/2005/8/layout/cycle5"/>
    <dgm:cxn modelId="{5E6FEFB7-9B2E-4DD0-88EA-255D80D67FB9}" srcId="{1138070D-B7AB-46C0-A3EB-5A133AA56A46}" destId="{54F7EA7E-2A86-4040-8881-434D5A3B4757}" srcOrd="2" destOrd="0" parTransId="{40FBE524-5909-4E5E-A7FB-67DB7B0908CE}" sibTransId="{4B6F6058-3CA9-4D9D-ABB4-22E281B1C8A2}"/>
    <dgm:cxn modelId="{03D3FA0A-76B2-43D1-B65E-D09335970023}" type="presParOf" srcId="{DAF21EE5-ED1E-4D25-AB70-3262CEDFBEF1}" destId="{108D9442-4D03-4574-AF29-FBEACCB255AC}" srcOrd="0" destOrd="0" presId="urn:microsoft.com/office/officeart/2005/8/layout/cycle5"/>
    <dgm:cxn modelId="{8FA50B2A-46BA-47F4-9024-2A9DEBDA704F}" type="presParOf" srcId="{DAF21EE5-ED1E-4D25-AB70-3262CEDFBEF1}" destId="{89247C2D-39B4-4ABD-A970-4AF23F9F60C9}" srcOrd="1" destOrd="0" presId="urn:microsoft.com/office/officeart/2005/8/layout/cycle5"/>
    <dgm:cxn modelId="{C90DE2F5-EEB9-4F15-A52D-9E0D3882F4A2}" type="presParOf" srcId="{DAF21EE5-ED1E-4D25-AB70-3262CEDFBEF1}" destId="{9F861AB0-2613-4D01-87B1-7C8FF836BB9A}" srcOrd="2" destOrd="0" presId="urn:microsoft.com/office/officeart/2005/8/layout/cycle5"/>
    <dgm:cxn modelId="{B6003310-61C3-4A72-9C32-261D8CC1DE09}" type="presParOf" srcId="{DAF21EE5-ED1E-4D25-AB70-3262CEDFBEF1}" destId="{0FF186F4-D2A8-474D-BA33-3DCDE0633CF0}" srcOrd="3" destOrd="0" presId="urn:microsoft.com/office/officeart/2005/8/layout/cycle5"/>
    <dgm:cxn modelId="{13D282E0-4E82-4080-916D-1B2EF85EDFEA}" type="presParOf" srcId="{DAF21EE5-ED1E-4D25-AB70-3262CEDFBEF1}" destId="{361A0484-47FD-45DE-9755-D1E9CF106B3B}" srcOrd="4" destOrd="0" presId="urn:microsoft.com/office/officeart/2005/8/layout/cycle5"/>
    <dgm:cxn modelId="{37AF7AC4-6428-4A40-A1EB-00B199193D0F}" type="presParOf" srcId="{DAF21EE5-ED1E-4D25-AB70-3262CEDFBEF1}" destId="{6A90861C-725A-449F-B82B-9C7226956D60}" srcOrd="5" destOrd="0" presId="urn:microsoft.com/office/officeart/2005/8/layout/cycle5"/>
    <dgm:cxn modelId="{772CF3D7-BACE-4A95-A2A3-F65E307F3FF4}" type="presParOf" srcId="{DAF21EE5-ED1E-4D25-AB70-3262CEDFBEF1}" destId="{41D62DB8-B2E5-4E86-81DB-F5B5C4367CA1}" srcOrd="6" destOrd="0" presId="urn:microsoft.com/office/officeart/2005/8/layout/cycle5"/>
    <dgm:cxn modelId="{18531132-BEF0-445A-B749-AAE01095429F}" type="presParOf" srcId="{DAF21EE5-ED1E-4D25-AB70-3262CEDFBEF1}" destId="{CF905428-84D6-4ACD-8F62-A38E32176606}" srcOrd="7" destOrd="0" presId="urn:microsoft.com/office/officeart/2005/8/layout/cycle5"/>
    <dgm:cxn modelId="{306C02EA-2C2E-4AED-B34D-1DC8C7F434C6}" type="presParOf" srcId="{DAF21EE5-ED1E-4D25-AB70-3262CEDFBEF1}" destId="{98611598-3B1F-47DD-9038-12A68B4207C8}" srcOrd="8" destOrd="0" presId="urn:microsoft.com/office/officeart/2005/8/layout/cycle5"/>
    <dgm:cxn modelId="{E995D805-7875-446C-BC9D-8E510DD3E5F2}" type="presParOf" srcId="{DAF21EE5-ED1E-4D25-AB70-3262CEDFBEF1}" destId="{2B768EF5-7FCA-4538-B24E-93600CD9ECB9}" srcOrd="9" destOrd="0" presId="urn:microsoft.com/office/officeart/2005/8/layout/cycle5"/>
    <dgm:cxn modelId="{F48BD519-2FAE-4340-A9FC-B349A2A13D2C}" type="presParOf" srcId="{DAF21EE5-ED1E-4D25-AB70-3262CEDFBEF1}" destId="{A2A43CA1-3949-4EF8-96B5-4089123E9E40}" srcOrd="10" destOrd="0" presId="urn:microsoft.com/office/officeart/2005/8/layout/cycle5"/>
    <dgm:cxn modelId="{99538DD1-63A5-4783-8884-3B1F50A3CAB0}" type="presParOf" srcId="{DAF21EE5-ED1E-4D25-AB70-3262CEDFBEF1}" destId="{09581EAA-1153-4BD6-B701-747167498CCB}" srcOrd="11" destOrd="0" presId="urn:microsoft.com/office/officeart/2005/8/layout/cycle5"/>
    <dgm:cxn modelId="{7466A18A-BF91-4EDE-9E49-D1266D4CC44B}" type="presParOf" srcId="{DAF21EE5-ED1E-4D25-AB70-3262CEDFBEF1}" destId="{89E6D650-A12A-4B45-886C-AFFF357A8947}" srcOrd="12" destOrd="0" presId="urn:microsoft.com/office/officeart/2005/8/layout/cycle5"/>
    <dgm:cxn modelId="{67D6CC7D-C61C-407E-8578-F4075D06E7DE}" type="presParOf" srcId="{DAF21EE5-ED1E-4D25-AB70-3262CEDFBEF1}" destId="{669C2715-DADC-4753-8DF7-134E0C0DCD29}" srcOrd="13" destOrd="0" presId="urn:microsoft.com/office/officeart/2005/8/layout/cycle5"/>
    <dgm:cxn modelId="{E2CD3836-E71E-4E88-94E1-8DF67B0BF861}" type="presParOf" srcId="{DAF21EE5-ED1E-4D25-AB70-3262CEDFBEF1}" destId="{7171B4C7-8029-48F3-85FB-2D803CEAA97F}" srcOrd="14" destOrd="0" presId="urn:microsoft.com/office/officeart/2005/8/layout/cycle5"/>
    <dgm:cxn modelId="{A7372C66-A02B-4AD8-8C6F-BAA9A27FF385}" type="presParOf" srcId="{DAF21EE5-ED1E-4D25-AB70-3262CEDFBEF1}" destId="{3510A488-77C2-4F19-A75C-D262B446DC58}" srcOrd="15" destOrd="0" presId="urn:microsoft.com/office/officeart/2005/8/layout/cycle5"/>
    <dgm:cxn modelId="{6541571C-3CA9-4EE5-A066-D89F64026753}" type="presParOf" srcId="{DAF21EE5-ED1E-4D25-AB70-3262CEDFBEF1}" destId="{6ACD4315-DA22-40C0-9A5B-78F51A37E7A1}" srcOrd="16" destOrd="0" presId="urn:microsoft.com/office/officeart/2005/8/layout/cycle5"/>
    <dgm:cxn modelId="{29B92C8C-6BAE-44BD-9D19-A84230CBDAA8}" type="presParOf" srcId="{DAF21EE5-ED1E-4D25-AB70-3262CEDFBEF1}" destId="{6629D7CD-5DD4-4CD6-9EF6-C79013E0A8DF}" srcOrd="17" destOrd="0" presId="urn:microsoft.com/office/officeart/2005/8/layout/cycle5"/>
    <dgm:cxn modelId="{9A586A00-D87B-42C2-A9D3-48244A8BE2EA}" type="presParOf" srcId="{DAF21EE5-ED1E-4D25-AB70-3262CEDFBEF1}" destId="{1913CF7C-5884-4C26-BC06-9DF81B4244E1}" srcOrd="18" destOrd="0" presId="urn:microsoft.com/office/officeart/2005/8/layout/cycle5"/>
    <dgm:cxn modelId="{060A40E5-2313-4D07-8007-A047B642FFF4}" type="presParOf" srcId="{DAF21EE5-ED1E-4D25-AB70-3262CEDFBEF1}" destId="{4BC10D29-5C0F-4695-9D20-F140715A64FD}" srcOrd="19" destOrd="0" presId="urn:microsoft.com/office/officeart/2005/8/layout/cycle5"/>
    <dgm:cxn modelId="{4D912C36-792E-4BC9-A362-964BBFFE4B60}" type="presParOf" srcId="{DAF21EE5-ED1E-4D25-AB70-3262CEDFBEF1}" destId="{AFB11611-4375-4630-999D-B309C1985BF8}" srcOrd="20"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38070D-B7AB-46C0-A3EB-5A133AA56A46}" type="doc">
      <dgm:prSet loTypeId="urn:microsoft.com/office/officeart/2005/8/layout/cycle5" loCatId="cycle" qsTypeId="urn:microsoft.com/office/officeart/2005/8/quickstyle/simple3" qsCatId="simple" csTypeId="urn:microsoft.com/office/officeart/2005/8/colors/accent1_2" csCatId="accent1" phldr="1"/>
      <dgm:spPr/>
      <dgm:t>
        <a:bodyPr/>
        <a:lstStyle/>
        <a:p>
          <a:endParaRPr lang="en-US"/>
        </a:p>
      </dgm:t>
    </dgm:pt>
    <dgm:pt modelId="{A7C01CC3-99DE-4C2B-85DC-335860DCC691}">
      <dgm:prSet phldrT="[Text]"/>
      <dgm:spPr/>
      <dgm:t>
        <a:bodyPr/>
        <a:lstStyle/>
        <a:p>
          <a:r>
            <a:rPr lang="en-US" dirty="0" smtClean="0"/>
            <a:t>Need</a:t>
          </a:r>
        </a:p>
        <a:p>
          <a:r>
            <a:rPr lang="en-US" dirty="0" smtClean="0"/>
            <a:t>Requirement</a:t>
          </a:r>
        </a:p>
        <a:p>
          <a:r>
            <a:rPr lang="en-US" dirty="0" smtClean="0"/>
            <a:t>Want</a:t>
          </a:r>
          <a:endParaRPr lang="en-US" dirty="0"/>
        </a:p>
      </dgm:t>
    </dgm:pt>
    <dgm:pt modelId="{A57C1B2D-45CC-48A3-9107-7BD7FD6B7D6A}" type="parTrans" cxnId="{33465D2F-A9A4-40F2-B7C1-83B3EE7CC5BC}">
      <dgm:prSet/>
      <dgm:spPr/>
      <dgm:t>
        <a:bodyPr/>
        <a:lstStyle/>
        <a:p>
          <a:endParaRPr lang="en-US"/>
        </a:p>
      </dgm:t>
    </dgm:pt>
    <dgm:pt modelId="{55A842AE-62EF-411B-B7FD-84C854D4497E}" type="sibTrans" cxnId="{33465D2F-A9A4-40F2-B7C1-83B3EE7CC5BC}">
      <dgm:prSet/>
      <dgm:spPr/>
      <dgm:t>
        <a:bodyPr/>
        <a:lstStyle/>
        <a:p>
          <a:endParaRPr lang="en-US"/>
        </a:p>
      </dgm:t>
    </dgm:pt>
    <dgm:pt modelId="{CEA0685C-1614-4751-8A47-ECA44D187280}">
      <dgm:prSet phldrT="[Text]"/>
      <dgm:spPr/>
      <dgm:t>
        <a:bodyPr/>
        <a:lstStyle/>
        <a:p>
          <a:r>
            <a:rPr lang="en-US" dirty="0" smtClean="0"/>
            <a:t>Observe</a:t>
          </a:r>
        </a:p>
        <a:p>
          <a:r>
            <a:rPr lang="en-US" dirty="0" smtClean="0"/>
            <a:t>Measure</a:t>
          </a:r>
        </a:p>
        <a:p>
          <a:r>
            <a:rPr lang="en-US" dirty="0" smtClean="0"/>
            <a:t>Collect</a:t>
          </a:r>
          <a:endParaRPr lang="en-US" dirty="0"/>
        </a:p>
      </dgm:t>
    </dgm:pt>
    <dgm:pt modelId="{E3E9D603-2490-4BF8-BD3B-AE8BBC2A6FD7}" type="parTrans" cxnId="{3F04BF92-D7CA-4897-B8FA-6DF911B686D5}">
      <dgm:prSet/>
      <dgm:spPr/>
      <dgm:t>
        <a:bodyPr/>
        <a:lstStyle/>
        <a:p>
          <a:endParaRPr lang="en-US"/>
        </a:p>
      </dgm:t>
    </dgm:pt>
    <dgm:pt modelId="{BA055AC2-C6E8-4D06-B50D-9F66371DF41C}" type="sibTrans" cxnId="{3F04BF92-D7CA-4897-B8FA-6DF911B686D5}">
      <dgm:prSet/>
      <dgm:spPr/>
      <dgm:t>
        <a:bodyPr/>
        <a:lstStyle/>
        <a:p>
          <a:endParaRPr lang="en-US"/>
        </a:p>
      </dgm:t>
    </dgm:pt>
    <dgm:pt modelId="{E6FA1B1D-E693-4E7D-BE1D-618FFF173070}">
      <dgm:prSet phldrT="[Text]"/>
      <dgm:spPr/>
      <dgm:t>
        <a:bodyPr/>
        <a:lstStyle/>
        <a:p>
          <a:r>
            <a:rPr lang="en-US" dirty="0" smtClean="0"/>
            <a:t>Transmit</a:t>
          </a:r>
        </a:p>
        <a:p>
          <a:r>
            <a:rPr lang="en-US" dirty="0" smtClean="0"/>
            <a:t>Access</a:t>
          </a:r>
        </a:p>
        <a:p>
          <a:r>
            <a:rPr lang="en-US" dirty="0" smtClean="0"/>
            <a:t>Share</a:t>
          </a:r>
          <a:endParaRPr lang="en-US" dirty="0"/>
        </a:p>
      </dgm:t>
    </dgm:pt>
    <dgm:pt modelId="{C3B51746-CF87-4F60-A93B-E229D8C0AA4D}" type="parTrans" cxnId="{44CF6600-CBC6-4981-99E4-A2AAA20B05F1}">
      <dgm:prSet/>
      <dgm:spPr/>
      <dgm:t>
        <a:bodyPr/>
        <a:lstStyle/>
        <a:p>
          <a:endParaRPr lang="en-US"/>
        </a:p>
      </dgm:t>
    </dgm:pt>
    <dgm:pt modelId="{69C496E9-F88A-4BED-8BE7-1A4828525986}" type="sibTrans" cxnId="{44CF6600-CBC6-4981-99E4-A2AAA20B05F1}">
      <dgm:prSet/>
      <dgm:spPr/>
      <dgm:t>
        <a:bodyPr/>
        <a:lstStyle/>
        <a:p>
          <a:endParaRPr lang="en-US"/>
        </a:p>
      </dgm:t>
    </dgm:pt>
    <dgm:pt modelId="{07AEB44A-A03E-43FA-9DD1-4D96739CF6A7}">
      <dgm:prSet phldrT="[Text]"/>
      <dgm:spPr/>
      <dgm:t>
        <a:bodyPr/>
        <a:lstStyle/>
        <a:p>
          <a:r>
            <a:rPr lang="en-US" dirty="0" smtClean="0"/>
            <a:t>Process</a:t>
          </a:r>
        </a:p>
        <a:p>
          <a:r>
            <a:rPr lang="en-US" dirty="0" smtClean="0"/>
            <a:t>Integrate</a:t>
          </a:r>
        </a:p>
        <a:p>
          <a:r>
            <a:rPr lang="en-US" dirty="0" smtClean="0"/>
            <a:t>Store</a:t>
          </a:r>
          <a:endParaRPr lang="en-US" dirty="0"/>
        </a:p>
      </dgm:t>
    </dgm:pt>
    <dgm:pt modelId="{FC570BE0-F135-4585-95E3-EA0AFB8A3DCA}" type="parTrans" cxnId="{38C74567-0928-4D4C-AE12-893B1A3DED24}">
      <dgm:prSet/>
      <dgm:spPr/>
      <dgm:t>
        <a:bodyPr/>
        <a:lstStyle/>
        <a:p>
          <a:endParaRPr lang="en-US"/>
        </a:p>
      </dgm:t>
    </dgm:pt>
    <dgm:pt modelId="{D3920D98-A41B-4EC0-9F89-59E4F158B1A9}" type="sibTrans" cxnId="{38C74567-0928-4D4C-AE12-893B1A3DED24}">
      <dgm:prSet/>
      <dgm:spPr/>
      <dgm:t>
        <a:bodyPr/>
        <a:lstStyle/>
        <a:p>
          <a:endParaRPr lang="en-US"/>
        </a:p>
      </dgm:t>
    </dgm:pt>
    <dgm:pt modelId="{A1A64F5C-0073-4312-B60B-B30C4F99ACC2}">
      <dgm:prSet phldrT="[Text]"/>
      <dgm:spPr/>
      <dgm:t>
        <a:bodyPr/>
        <a:lstStyle/>
        <a:p>
          <a:r>
            <a:rPr lang="en-US" dirty="0" smtClean="0"/>
            <a:t>Assimilate</a:t>
          </a:r>
        </a:p>
        <a:p>
          <a:r>
            <a:rPr lang="en-US" dirty="0" smtClean="0"/>
            <a:t>Incorporate</a:t>
          </a:r>
        </a:p>
        <a:p>
          <a:r>
            <a:rPr lang="en-US" dirty="0" smtClean="0"/>
            <a:t>Visualize</a:t>
          </a:r>
          <a:endParaRPr lang="en-US" dirty="0"/>
        </a:p>
      </dgm:t>
    </dgm:pt>
    <dgm:pt modelId="{341EC89B-2F97-4ECD-8FDE-7CE197A1B019}" type="parTrans" cxnId="{9F84CCA7-2DA2-4A85-89D4-2A86E6C50880}">
      <dgm:prSet/>
      <dgm:spPr/>
      <dgm:t>
        <a:bodyPr/>
        <a:lstStyle/>
        <a:p>
          <a:endParaRPr lang="en-US"/>
        </a:p>
      </dgm:t>
    </dgm:pt>
    <dgm:pt modelId="{FAE07434-2E61-4384-960C-3319C30A7FCC}" type="sibTrans" cxnId="{9F84CCA7-2DA2-4A85-89D4-2A86E6C50880}">
      <dgm:prSet/>
      <dgm:spPr/>
      <dgm:t>
        <a:bodyPr/>
        <a:lstStyle/>
        <a:p>
          <a:endParaRPr lang="en-US"/>
        </a:p>
      </dgm:t>
    </dgm:pt>
    <dgm:pt modelId="{8D6B22D8-7598-447D-B3C4-FFADD835E681}">
      <dgm:prSet phldrT="[Text]"/>
      <dgm:spPr/>
      <dgm:t>
        <a:bodyPr/>
        <a:lstStyle/>
        <a:p>
          <a:r>
            <a:rPr lang="en-US" dirty="0" smtClean="0"/>
            <a:t>Apply</a:t>
          </a:r>
        </a:p>
        <a:p>
          <a:r>
            <a:rPr lang="en-US" dirty="0" smtClean="0"/>
            <a:t>Inform</a:t>
          </a:r>
        </a:p>
        <a:p>
          <a:r>
            <a:rPr lang="en-US" dirty="0" smtClean="0"/>
            <a:t>Decide</a:t>
          </a:r>
          <a:endParaRPr lang="en-US" dirty="0"/>
        </a:p>
      </dgm:t>
    </dgm:pt>
    <dgm:pt modelId="{2C7FD729-7D87-4001-9DA0-6B0500B52047}" type="parTrans" cxnId="{2E735734-A7C2-44A9-B03C-701C21C4CE67}">
      <dgm:prSet/>
      <dgm:spPr/>
      <dgm:t>
        <a:bodyPr/>
        <a:lstStyle/>
        <a:p>
          <a:endParaRPr lang="en-US"/>
        </a:p>
      </dgm:t>
    </dgm:pt>
    <dgm:pt modelId="{C27617AF-932F-4403-82C6-11D2E56F969B}" type="sibTrans" cxnId="{2E735734-A7C2-44A9-B03C-701C21C4CE67}">
      <dgm:prSet/>
      <dgm:spPr/>
      <dgm:t>
        <a:bodyPr/>
        <a:lstStyle/>
        <a:p>
          <a:endParaRPr lang="en-US"/>
        </a:p>
      </dgm:t>
    </dgm:pt>
    <dgm:pt modelId="{D5DF5053-72D9-4539-B5AF-D58D43527529}">
      <dgm:prSet phldrT="[Text]"/>
      <dgm:spPr/>
      <dgm:t>
        <a:bodyPr/>
        <a:lstStyle/>
        <a:p>
          <a:r>
            <a:rPr lang="en-US" dirty="0" smtClean="0"/>
            <a:t>Asses</a:t>
          </a:r>
        </a:p>
        <a:p>
          <a:r>
            <a:rPr lang="en-US" dirty="0" smtClean="0"/>
            <a:t>Evaluate</a:t>
          </a:r>
        </a:p>
        <a:p>
          <a:r>
            <a:rPr lang="en-US" dirty="0" smtClean="0"/>
            <a:t>Verify</a:t>
          </a:r>
          <a:endParaRPr lang="en-US" dirty="0"/>
        </a:p>
      </dgm:t>
    </dgm:pt>
    <dgm:pt modelId="{7E9663F7-5654-4BDF-91BF-4D07A54F8D5C}" type="parTrans" cxnId="{247B93B4-2F54-4205-BF67-342A8ABB027A}">
      <dgm:prSet/>
      <dgm:spPr/>
      <dgm:t>
        <a:bodyPr/>
        <a:lstStyle/>
        <a:p>
          <a:endParaRPr lang="en-US"/>
        </a:p>
      </dgm:t>
    </dgm:pt>
    <dgm:pt modelId="{2958A728-8BF9-44A3-9212-EFD2DE2AF1A4}" type="sibTrans" cxnId="{247B93B4-2F54-4205-BF67-342A8ABB027A}">
      <dgm:prSet/>
      <dgm:spPr/>
      <dgm:t>
        <a:bodyPr/>
        <a:lstStyle/>
        <a:p>
          <a:endParaRPr lang="en-US"/>
        </a:p>
      </dgm:t>
    </dgm:pt>
    <dgm:pt modelId="{DAF21EE5-ED1E-4D25-AB70-3262CEDFBEF1}" type="pres">
      <dgm:prSet presAssocID="{1138070D-B7AB-46C0-A3EB-5A133AA56A46}" presName="cycle" presStyleCnt="0">
        <dgm:presLayoutVars>
          <dgm:dir/>
          <dgm:resizeHandles val="exact"/>
        </dgm:presLayoutVars>
      </dgm:prSet>
      <dgm:spPr/>
      <dgm:t>
        <a:bodyPr/>
        <a:lstStyle/>
        <a:p>
          <a:endParaRPr lang="en-US"/>
        </a:p>
      </dgm:t>
    </dgm:pt>
    <dgm:pt modelId="{64407790-62D8-426A-B2D8-89E4E254D84E}" type="pres">
      <dgm:prSet presAssocID="{A7C01CC3-99DE-4C2B-85DC-335860DCC691}" presName="node" presStyleLbl="node1" presStyleIdx="0" presStyleCnt="7">
        <dgm:presLayoutVars>
          <dgm:bulletEnabled val="1"/>
        </dgm:presLayoutVars>
      </dgm:prSet>
      <dgm:spPr/>
      <dgm:t>
        <a:bodyPr/>
        <a:lstStyle/>
        <a:p>
          <a:endParaRPr lang="en-US"/>
        </a:p>
      </dgm:t>
    </dgm:pt>
    <dgm:pt modelId="{CDCDAF41-E4E1-4A88-82AE-17EABFFB924C}" type="pres">
      <dgm:prSet presAssocID="{A7C01CC3-99DE-4C2B-85DC-335860DCC691}" presName="spNode" presStyleCnt="0"/>
      <dgm:spPr/>
    </dgm:pt>
    <dgm:pt modelId="{F089E30B-C4AE-4288-8302-711BBEE9BF02}" type="pres">
      <dgm:prSet presAssocID="{55A842AE-62EF-411B-B7FD-84C854D4497E}" presName="sibTrans" presStyleLbl="sibTrans1D1" presStyleIdx="0" presStyleCnt="7"/>
      <dgm:spPr/>
      <dgm:t>
        <a:bodyPr/>
        <a:lstStyle/>
        <a:p>
          <a:endParaRPr lang="en-US"/>
        </a:p>
      </dgm:t>
    </dgm:pt>
    <dgm:pt modelId="{821FAF02-BA3B-48A2-8819-D3135F1176C1}" type="pres">
      <dgm:prSet presAssocID="{CEA0685C-1614-4751-8A47-ECA44D187280}" presName="node" presStyleLbl="node1" presStyleIdx="1" presStyleCnt="7">
        <dgm:presLayoutVars>
          <dgm:bulletEnabled val="1"/>
        </dgm:presLayoutVars>
      </dgm:prSet>
      <dgm:spPr/>
      <dgm:t>
        <a:bodyPr/>
        <a:lstStyle/>
        <a:p>
          <a:endParaRPr lang="en-US"/>
        </a:p>
      </dgm:t>
    </dgm:pt>
    <dgm:pt modelId="{EDAE48F0-CB7C-4CFC-B78A-208C4F22BEFC}" type="pres">
      <dgm:prSet presAssocID="{CEA0685C-1614-4751-8A47-ECA44D187280}" presName="spNode" presStyleCnt="0"/>
      <dgm:spPr/>
    </dgm:pt>
    <dgm:pt modelId="{C170E84D-6ACD-4E53-83B5-29E60B2E9B56}" type="pres">
      <dgm:prSet presAssocID="{BA055AC2-C6E8-4D06-B50D-9F66371DF41C}" presName="sibTrans" presStyleLbl="sibTrans1D1" presStyleIdx="1" presStyleCnt="7"/>
      <dgm:spPr/>
      <dgm:t>
        <a:bodyPr/>
        <a:lstStyle/>
        <a:p>
          <a:endParaRPr lang="en-US"/>
        </a:p>
      </dgm:t>
    </dgm:pt>
    <dgm:pt modelId="{29403FFD-2999-4025-A812-FEC2F2BBC8D2}" type="pres">
      <dgm:prSet presAssocID="{E6FA1B1D-E693-4E7D-BE1D-618FFF173070}" presName="node" presStyleLbl="node1" presStyleIdx="2" presStyleCnt="7">
        <dgm:presLayoutVars>
          <dgm:bulletEnabled val="1"/>
        </dgm:presLayoutVars>
      </dgm:prSet>
      <dgm:spPr/>
      <dgm:t>
        <a:bodyPr/>
        <a:lstStyle/>
        <a:p>
          <a:endParaRPr lang="en-US"/>
        </a:p>
      </dgm:t>
    </dgm:pt>
    <dgm:pt modelId="{A9013A62-E8F5-4DB7-90A8-4ED584FEC669}" type="pres">
      <dgm:prSet presAssocID="{E6FA1B1D-E693-4E7D-BE1D-618FFF173070}" presName="spNode" presStyleCnt="0"/>
      <dgm:spPr/>
    </dgm:pt>
    <dgm:pt modelId="{144B9FC6-9D2B-481D-AB89-9BF294B18001}" type="pres">
      <dgm:prSet presAssocID="{69C496E9-F88A-4BED-8BE7-1A4828525986}" presName="sibTrans" presStyleLbl="sibTrans1D1" presStyleIdx="2" presStyleCnt="7"/>
      <dgm:spPr/>
      <dgm:t>
        <a:bodyPr/>
        <a:lstStyle/>
        <a:p>
          <a:endParaRPr lang="en-US"/>
        </a:p>
      </dgm:t>
    </dgm:pt>
    <dgm:pt modelId="{B4989299-D5F8-45B0-B420-3E6F9041EB77}" type="pres">
      <dgm:prSet presAssocID="{07AEB44A-A03E-43FA-9DD1-4D96739CF6A7}" presName="node" presStyleLbl="node1" presStyleIdx="3" presStyleCnt="7">
        <dgm:presLayoutVars>
          <dgm:bulletEnabled val="1"/>
        </dgm:presLayoutVars>
      </dgm:prSet>
      <dgm:spPr/>
      <dgm:t>
        <a:bodyPr/>
        <a:lstStyle/>
        <a:p>
          <a:endParaRPr lang="en-US"/>
        </a:p>
      </dgm:t>
    </dgm:pt>
    <dgm:pt modelId="{DF31777E-2F6A-41A8-958F-B52BC69B31A7}" type="pres">
      <dgm:prSet presAssocID="{07AEB44A-A03E-43FA-9DD1-4D96739CF6A7}" presName="spNode" presStyleCnt="0"/>
      <dgm:spPr/>
    </dgm:pt>
    <dgm:pt modelId="{618D2B31-3DFB-496A-9938-6755848CE635}" type="pres">
      <dgm:prSet presAssocID="{D3920D98-A41B-4EC0-9F89-59E4F158B1A9}" presName="sibTrans" presStyleLbl="sibTrans1D1" presStyleIdx="3" presStyleCnt="7"/>
      <dgm:spPr/>
      <dgm:t>
        <a:bodyPr/>
        <a:lstStyle/>
        <a:p>
          <a:endParaRPr lang="en-US"/>
        </a:p>
      </dgm:t>
    </dgm:pt>
    <dgm:pt modelId="{A82572FA-337C-4015-8C85-CA30F9C42764}" type="pres">
      <dgm:prSet presAssocID="{A1A64F5C-0073-4312-B60B-B30C4F99ACC2}" presName="node" presStyleLbl="node1" presStyleIdx="4" presStyleCnt="7">
        <dgm:presLayoutVars>
          <dgm:bulletEnabled val="1"/>
        </dgm:presLayoutVars>
      </dgm:prSet>
      <dgm:spPr/>
      <dgm:t>
        <a:bodyPr/>
        <a:lstStyle/>
        <a:p>
          <a:endParaRPr lang="en-US"/>
        </a:p>
      </dgm:t>
    </dgm:pt>
    <dgm:pt modelId="{BBAE30B4-1605-4166-9515-A9DA7C6882B4}" type="pres">
      <dgm:prSet presAssocID="{A1A64F5C-0073-4312-B60B-B30C4F99ACC2}" presName="spNode" presStyleCnt="0"/>
      <dgm:spPr/>
    </dgm:pt>
    <dgm:pt modelId="{F3EF38A4-4F83-4216-8EDB-5170FEE7C708}" type="pres">
      <dgm:prSet presAssocID="{FAE07434-2E61-4384-960C-3319C30A7FCC}" presName="sibTrans" presStyleLbl="sibTrans1D1" presStyleIdx="4" presStyleCnt="7"/>
      <dgm:spPr/>
      <dgm:t>
        <a:bodyPr/>
        <a:lstStyle/>
        <a:p>
          <a:endParaRPr lang="en-US"/>
        </a:p>
      </dgm:t>
    </dgm:pt>
    <dgm:pt modelId="{3E56BA1F-3BCE-41FB-A92F-B3E157EC0CA7}" type="pres">
      <dgm:prSet presAssocID="{8D6B22D8-7598-447D-B3C4-FFADD835E681}" presName="node" presStyleLbl="node1" presStyleIdx="5" presStyleCnt="7">
        <dgm:presLayoutVars>
          <dgm:bulletEnabled val="1"/>
        </dgm:presLayoutVars>
      </dgm:prSet>
      <dgm:spPr/>
      <dgm:t>
        <a:bodyPr/>
        <a:lstStyle/>
        <a:p>
          <a:endParaRPr lang="en-US"/>
        </a:p>
      </dgm:t>
    </dgm:pt>
    <dgm:pt modelId="{09C2FE5D-1512-483F-AD06-5D8B90FE18F8}" type="pres">
      <dgm:prSet presAssocID="{8D6B22D8-7598-447D-B3C4-FFADD835E681}" presName="spNode" presStyleCnt="0"/>
      <dgm:spPr/>
    </dgm:pt>
    <dgm:pt modelId="{9A1986C5-184E-49CE-BDAE-76880F32E168}" type="pres">
      <dgm:prSet presAssocID="{C27617AF-932F-4403-82C6-11D2E56F969B}" presName="sibTrans" presStyleLbl="sibTrans1D1" presStyleIdx="5" presStyleCnt="7"/>
      <dgm:spPr/>
      <dgm:t>
        <a:bodyPr/>
        <a:lstStyle/>
        <a:p>
          <a:endParaRPr lang="en-US"/>
        </a:p>
      </dgm:t>
    </dgm:pt>
    <dgm:pt modelId="{13FBD595-C02F-4A20-9015-226A08BDFF0F}" type="pres">
      <dgm:prSet presAssocID="{D5DF5053-72D9-4539-B5AF-D58D43527529}" presName="node" presStyleLbl="node1" presStyleIdx="6" presStyleCnt="7">
        <dgm:presLayoutVars>
          <dgm:bulletEnabled val="1"/>
        </dgm:presLayoutVars>
      </dgm:prSet>
      <dgm:spPr/>
      <dgm:t>
        <a:bodyPr/>
        <a:lstStyle/>
        <a:p>
          <a:endParaRPr lang="en-US"/>
        </a:p>
      </dgm:t>
    </dgm:pt>
    <dgm:pt modelId="{D5B312AB-3A89-47A2-B440-5E53F123881C}" type="pres">
      <dgm:prSet presAssocID="{D5DF5053-72D9-4539-B5AF-D58D43527529}" presName="spNode" presStyleCnt="0"/>
      <dgm:spPr/>
    </dgm:pt>
    <dgm:pt modelId="{BEC42E3E-C0F9-48FE-ADF0-45E89F101492}" type="pres">
      <dgm:prSet presAssocID="{2958A728-8BF9-44A3-9212-EFD2DE2AF1A4}" presName="sibTrans" presStyleLbl="sibTrans1D1" presStyleIdx="6" presStyleCnt="7"/>
      <dgm:spPr/>
      <dgm:t>
        <a:bodyPr/>
        <a:lstStyle/>
        <a:p>
          <a:endParaRPr lang="en-US"/>
        </a:p>
      </dgm:t>
    </dgm:pt>
  </dgm:ptLst>
  <dgm:cxnLst>
    <dgm:cxn modelId="{0EA4D220-EB03-495B-AD2F-648AD10FA2D8}" type="presOf" srcId="{69C496E9-F88A-4BED-8BE7-1A4828525986}" destId="{144B9FC6-9D2B-481D-AB89-9BF294B18001}" srcOrd="0" destOrd="0" presId="urn:microsoft.com/office/officeart/2005/8/layout/cycle5"/>
    <dgm:cxn modelId="{9ECF2110-7836-4316-A117-2C3BC845A42B}" type="presOf" srcId="{1138070D-B7AB-46C0-A3EB-5A133AA56A46}" destId="{DAF21EE5-ED1E-4D25-AB70-3262CEDFBEF1}" srcOrd="0" destOrd="0" presId="urn:microsoft.com/office/officeart/2005/8/layout/cycle5"/>
    <dgm:cxn modelId="{44CF6600-CBC6-4981-99E4-A2AAA20B05F1}" srcId="{1138070D-B7AB-46C0-A3EB-5A133AA56A46}" destId="{E6FA1B1D-E693-4E7D-BE1D-618FFF173070}" srcOrd="2" destOrd="0" parTransId="{C3B51746-CF87-4F60-A93B-E229D8C0AA4D}" sibTransId="{69C496E9-F88A-4BED-8BE7-1A4828525986}"/>
    <dgm:cxn modelId="{247B93B4-2F54-4205-BF67-342A8ABB027A}" srcId="{1138070D-B7AB-46C0-A3EB-5A133AA56A46}" destId="{D5DF5053-72D9-4539-B5AF-D58D43527529}" srcOrd="6" destOrd="0" parTransId="{7E9663F7-5654-4BDF-91BF-4D07A54F8D5C}" sibTransId="{2958A728-8BF9-44A3-9212-EFD2DE2AF1A4}"/>
    <dgm:cxn modelId="{97736E60-433A-42E1-862B-D9537CD9E58F}" type="presOf" srcId="{8D6B22D8-7598-447D-B3C4-FFADD835E681}" destId="{3E56BA1F-3BCE-41FB-A92F-B3E157EC0CA7}" srcOrd="0" destOrd="0" presId="urn:microsoft.com/office/officeart/2005/8/layout/cycle5"/>
    <dgm:cxn modelId="{A7B42E1A-A889-4645-9DB7-C7906A3CEDC4}" type="presOf" srcId="{D5DF5053-72D9-4539-B5AF-D58D43527529}" destId="{13FBD595-C02F-4A20-9015-226A08BDFF0F}" srcOrd="0" destOrd="0" presId="urn:microsoft.com/office/officeart/2005/8/layout/cycle5"/>
    <dgm:cxn modelId="{C422B66E-7346-4353-AF0D-78E24FCD9427}" type="presOf" srcId="{A1A64F5C-0073-4312-B60B-B30C4F99ACC2}" destId="{A82572FA-337C-4015-8C85-CA30F9C42764}" srcOrd="0" destOrd="0" presId="urn:microsoft.com/office/officeart/2005/8/layout/cycle5"/>
    <dgm:cxn modelId="{9F84CCA7-2DA2-4A85-89D4-2A86E6C50880}" srcId="{1138070D-B7AB-46C0-A3EB-5A133AA56A46}" destId="{A1A64F5C-0073-4312-B60B-B30C4F99ACC2}" srcOrd="4" destOrd="0" parTransId="{341EC89B-2F97-4ECD-8FDE-7CE197A1B019}" sibTransId="{FAE07434-2E61-4384-960C-3319C30A7FCC}"/>
    <dgm:cxn modelId="{3F04BF92-D7CA-4897-B8FA-6DF911B686D5}" srcId="{1138070D-B7AB-46C0-A3EB-5A133AA56A46}" destId="{CEA0685C-1614-4751-8A47-ECA44D187280}" srcOrd="1" destOrd="0" parTransId="{E3E9D603-2490-4BF8-BD3B-AE8BBC2A6FD7}" sibTransId="{BA055AC2-C6E8-4D06-B50D-9F66371DF41C}"/>
    <dgm:cxn modelId="{03F2B16C-09F1-464F-A163-C1B9BEEC2948}" type="presOf" srcId="{BA055AC2-C6E8-4D06-B50D-9F66371DF41C}" destId="{C170E84D-6ACD-4E53-83B5-29E60B2E9B56}" srcOrd="0" destOrd="0" presId="urn:microsoft.com/office/officeart/2005/8/layout/cycle5"/>
    <dgm:cxn modelId="{38C74567-0928-4D4C-AE12-893B1A3DED24}" srcId="{1138070D-B7AB-46C0-A3EB-5A133AA56A46}" destId="{07AEB44A-A03E-43FA-9DD1-4D96739CF6A7}" srcOrd="3" destOrd="0" parTransId="{FC570BE0-F135-4585-95E3-EA0AFB8A3DCA}" sibTransId="{D3920D98-A41B-4EC0-9F89-59E4F158B1A9}"/>
    <dgm:cxn modelId="{E17CE91A-FAC2-4D67-B3B1-1AB8C8D8CDB9}" type="presOf" srcId="{07AEB44A-A03E-43FA-9DD1-4D96739CF6A7}" destId="{B4989299-D5F8-45B0-B420-3E6F9041EB77}" srcOrd="0" destOrd="0" presId="urn:microsoft.com/office/officeart/2005/8/layout/cycle5"/>
    <dgm:cxn modelId="{33465D2F-A9A4-40F2-B7C1-83B3EE7CC5BC}" srcId="{1138070D-B7AB-46C0-A3EB-5A133AA56A46}" destId="{A7C01CC3-99DE-4C2B-85DC-335860DCC691}" srcOrd="0" destOrd="0" parTransId="{A57C1B2D-45CC-48A3-9107-7BD7FD6B7D6A}" sibTransId="{55A842AE-62EF-411B-B7FD-84C854D4497E}"/>
    <dgm:cxn modelId="{75728912-43CE-4BAB-AC4E-B606D0BAC794}" type="presOf" srcId="{FAE07434-2E61-4384-960C-3319C30A7FCC}" destId="{F3EF38A4-4F83-4216-8EDB-5170FEE7C708}" srcOrd="0" destOrd="0" presId="urn:microsoft.com/office/officeart/2005/8/layout/cycle5"/>
    <dgm:cxn modelId="{F174275E-9CC9-49D3-8C0A-EF8F6E44FC41}" type="presOf" srcId="{C27617AF-932F-4403-82C6-11D2E56F969B}" destId="{9A1986C5-184E-49CE-BDAE-76880F32E168}" srcOrd="0" destOrd="0" presId="urn:microsoft.com/office/officeart/2005/8/layout/cycle5"/>
    <dgm:cxn modelId="{523ACBA8-8855-4D93-9C20-02F00ED02F3E}" type="presOf" srcId="{2958A728-8BF9-44A3-9212-EFD2DE2AF1A4}" destId="{BEC42E3E-C0F9-48FE-ADF0-45E89F101492}" srcOrd="0" destOrd="0" presId="urn:microsoft.com/office/officeart/2005/8/layout/cycle5"/>
    <dgm:cxn modelId="{1EB2439B-E937-47D4-A449-56EB01C13346}" type="presOf" srcId="{D3920D98-A41B-4EC0-9F89-59E4F158B1A9}" destId="{618D2B31-3DFB-496A-9938-6755848CE635}" srcOrd="0" destOrd="0" presId="urn:microsoft.com/office/officeart/2005/8/layout/cycle5"/>
    <dgm:cxn modelId="{3D5DC5C3-BD1E-4AC5-9E4B-B07ECAB0C4C0}" type="presOf" srcId="{CEA0685C-1614-4751-8A47-ECA44D187280}" destId="{821FAF02-BA3B-48A2-8819-D3135F1176C1}" srcOrd="0" destOrd="0" presId="urn:microsoft.com/office/officeart/2005/8/layout/cycle5"/>
    <dgm:cxn modelId="{A629FF4B-9EBB-4B8A-B2DA-1C7E37E2B216}" type="presOf" srcId="{55A842AE-62EF-411B-B7FD-84C854D4497E}" destId="{F089E30B-C4AE-4288-8302-711BBEE9BF02}" srcOrd="0" destOrd="0" presId="urn:microsoft.com/office/officeart/2005/8/layout/cycle5"/>
    <dgm:cxn modelId="{2E735734-A7C2-44A9-B03C-701C21C4CE67}" srcId="{1138070D-B7AB-46C0-A3EB-5A133AA56A46}" destId="{8D6B22D8-7598-447D-B3C4-FFADD835E681}" srcOrd="5" destOrd="0" parTransId="{2C7FD729-7D87-4001-9DA0-6B0500B52047}" sibTransId="{C27617AF-932F-4403-82C6-11D2E56F969B}"/>
    <dgm:cxn modelId="{0D015917-DFA6-43DE-A7C8-7114B8595B8E}" type="presOf" srcId="{E6FA1B1D-E693-4E7D-BE1D-618FFF173070}" destId="{29403FFD-2999-4025-A812-FEC2F2BBC8D2}" srcOrd="0" destOrd="0" presId="urn:microsoft.com/office/officeart/2005/8/layout/cycle5"/>
    <dgm:cxn modelId="{D764136E-903A-47D4-94BC-26B9BF597435}" type="presOf" srcId="{A7C01CC3-99DE-4C2B-85DC-335860DCC691}" destId="{64407790-62D8-426A-B2D8-89E4E254D84E}" srcOrd="0" destOrd="0" presId="urn:microsoft.com/office/officeart/2005/8/layout/cycle5"/>
    <dgm:cxn modelId="{E74DF3B4-D928-4290-B1D6-1BCD21D9D9A5}" type="presParOf" srcId="{DAF21EE5-ED1E-4D25-AB70-3262CEDFBEF1}" destId="{64407790-62D8-426A-B2D8-89E4E254D84E}" srcOrd="0" destOrd="0" presId="urn:microsoft.com/office/officeart/2005/8/layout/cycle5"/>
    <dgm:cxn modelId="{C4C9F061-8CF8-413A-BA15-86B0CF4C8FC6}" type="presParOf" srcId="{DAF21EE5-ED1E-4D25-AB70-3262CEDFBEF1}" destId="{CDCDAF41-E4E1-4A88-82AE-17EABFFB924C}" srcOrd="1" destOrd="0" presId="urn:microsoft.com/office/officeart/2005/8/layout/cycle5"/>
    <dgm:cxn modelId="{807741D1-8FFF-4ED8-B906-AD0F09BD9395}" type="presParOf" srcId="{DAF21EE5-ED1E-4D25-AB70-3262CEDFBEF1}" destId="{F089E30B-C4AE-4288-8302-711BBEE9BF02}" srcOrd="2" destOrd="0" presId="urn:microsoft.com/office/officeart/2005/8/layout/cycle5"/>
    <dgm:cxn modelId="{4388A0EB-DBCB-4BB0-8768-EA046801E329}" type="presParOf" srcId="{DAF21EE5-ED1E-4D25-AB70-3262CEDFBEF1}" destId="{821FAF02-BA3B-48A2-8819-D3135F1176C1}" srcOrd="3" destOrd="0" presId="urn:microsoft.com/office/officeart/2005/8/layout/cycle5"/>
    <dgm:cxn modelId="{1F834001-1C92-4FF7-9F47-C5F6133B7E12}" type="presParOf" srcId="{DAF21EE5-ED1E-4D25-AB70-3262CEDFBEF1}" destId="{EDAE48F0-CB7C-4CFC-B78A-208C4F22BEFC}" srcOrd="4" destOrd="0" presId="urn:microsoft.com/office/officeart/2005/8/layout/cycle5"/>
    <dgm:cxn modelId="{81FAAF9E-464E-41CA-937C-E275466CE22F}" type="presParOf" srcId="{DAF21EE5-ED1E-4D25-AB70-3262CEDFBEF1}" destId="{C170E84D-6ACD-4E53-83B5-29E60B2E9B56}" srcOrd="5" destOrd="0" presId="urn:microsoft.com/office/officeart/2005/8/layout/cycle5"/>
    <dgm:cxn modelId="{67D6A3E2-C434-4D9C-8B90-F403B02474E1}" type="presParOf" srcId="{DAF21EE5-ED1E-4D25-AB70-3262CEDFBEF1}" destId="{29403FFD-2999-4025-A812-FEC2F2BBC8D2}" srcOrd="6" destOrd="0" presId="urn:microsoft.com/office/officeart/2005/8/layout/cycle5"/>
    <dgm:cxn modelId="{21E9034A-60EF-4388-AA21-DEA1081A855C}" type="presParOf" srcId="{DAF21EE5-ED1E-4D25-AB70-3262CEDFBEF1}" destId="{A9013A62-E8F5-4DB7-90A8-4ED584FEC669}" srcOrd="7" destOrd="0" presId="urn:microsoft.com/office/officeart/2005/8/layout/cycle5"/>
    <dgm:cxn modelId="{0BD28241-6800-44E7-A783-7753983F04E2}" type="presParOf" srcId="{DAF21EE5-ED1E-4D25-AB70-3262CEDFBEF1}" destId="{144B9FC6-9D2B-481D-AB89-9BF294B18001}" srcOrd="8" destOrd="0" presId="urn:microsoft.com/office/officeart/2005/8/layout/cycle5"/>
    <dgm:cxn modelId="{1BE08663-3BEB-4D60-9016-7F57D8E6CFFD}" type="presParOf" srcId="{DAF21EE5-ED1E-4D25-AB70-3262CEDFBEF1}" destId="{B4989299-D5F8-45B0-B420-3E6F9041EB77}" srcOrd="9" destOrd="0" presId="urn:microsoft.com/office/officeart/2005/8/layout/cycle5"/>
    <dgm:cxn modelId="{35B9D96A-B9A9-451A-96A3-C312FDDAD64A}" type="presParOf" srcId="{DAF21EE5-ED1E-4D25-AB70-3262CEDFBEF1}" destId="{DF31777E-2F6A-41A8-958F-B52BC69B31A7}" srcOrd="10" destOrd="0" presId="urn:microsoft.com/office/officeart/2005/8/layout/cycle5"/>
    <dgm:cxn modelId="{50EFAEE0-8065-47F8-9A68-4920E18275A9}" type="presParOf" srcId="{DAF21EE5-ED1E-4D25-AB70-3262CEDFBEF1}" destId="{618D2B31-3DFB-496A-9938-6755848CE635}" srcOrd="11" destOrd="0" presId="urn:microsoft.com/office/officeart/2005/8/layout/cycle5"/>
    <dgm:cxn modelId="{651A36D8-697E-4500-A0A4-56DB88ED72BB}" type="presParOf" srcId="{DAF21EE5-ED1E-4D25-AB70-3262CEDFBEF1}" destId="{A82572FA-337C-4015-8C85-CA30F9C42764}" srcOrd="12" destOrd="0" presId="urn:microsoft.com/office/officeart/2005/8/layout/cycle5"/>
    <dgm:cxn modelId="{C84E751A-7EB6-4371-BA96-5DAD5ECB165D}" type="presParOf" srcId="{DAF21EE5-ED1E-4D25-AB70-3262CEDFBEF1}" destId="{BBAE30B4-1605-4166-9515-A9DA7C6882B4}" srcOrd="13" destOrd="0" presId="urn:microsoft.com/office/officeart/2005/8/layout/cycle5"/>
    <dgm:cxn modelId="{6934EA4B-680A-4097-A6E1-D065F8D697FC}" type="presParOf" srcId="{DAF21EE5-ED1E-4D25-AB70-3262CEDFBEF1}" destId="{F3EF38A4-4F83-4216-8EDB-5170FEE7C708}" srcOrd="14" destOrd="0" presId="urn:microsoft.com/office/officeart/2005/8/layout/cycle5"/>
    <dgm:cxn modelId="{94705BCE-4D9A-46A7-B29E-2952D66A817F}" type="presParOf" srcId="{DAF21EE5-ED1E-4D25-AB70-3262CEDFBEF1}" destId="{3E56BA1F-3BCE-41FB-A92F-B3E157EC0CA7}" srcOrd="15" destOrd="0" presId="urn:microsoft.com/office/officeart/2005/8/layout/cycle5"/>
    <dgm:cxn modelId="{DC7F07BB-A643-4CC6-B0C1-0A0C9746BE5C}" type="presParOf" srcId="{DAF21EE5-ED1E-4D25-AB70-3262CEDFBEF1}" destId="{09C2FE5D-1512-483F-AD06-5D8B90FE18F8}" srcOrd="16" destOrd="0" presId="urn:microsoft.com/office/officeart/2005/8/layout/cycle5"/>
    <dgm:cxn modelId="{26DDD884-58EE-4F2B-8E8E-051BB5255BD1}" type="presParOf" srcId="{DAF21EE5-ED1E-4D25-AB70-3262CEDFBEF1}" destId="{9A1986C5-184E-49CE-BDAE-76880F32E168}" srcOrd="17" destOrd="0" presId="urn:microsoft.com/office/officeart/2005/8/layout/cycle5"/>
    <dgm:cxn modelId="{46C646AB-B26D-4C17-BF4E-303BD2B99E15}" type="presParOf" srcId="{DAF21EE5-ED1E-4D25-AB70-3262CEDFBEF1}" destId="{13FBD595-C02F-4A20-9015-226A08BDFF0F}" srcOrd="18" destOrd="0" presId="urn:microsoft.com/office/officeart/2005/8/layout/cycle5"/>
    <dgm:cxn modelId="{4CB48D19-116C-4BAF-9284-9BD263DB851D}" type="presParOf" srcId="{DAF21EE5-ED1E-4D25-AB70-3262CEDFBEF1}" destId="{D5B312AB-3A89-47A2-B440-5E53F123881C}" srcOrd="19" destOrd="0" presId="urn:microsoft.com/office/officeart/2005/8/layout/cycle5"/>
    <dgm:cxn modelId="{58AD17C2-7622-4FC5-83B0-3BDC10023FF6}" type="presParOf" srcId="{DAF21EE5-ED1E-4D25-AB70-3262CEDFBEF1}" destId="{BEC42E3E-C0F9-48FE-ADF0-45E89F101492}" srcOrd="20"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D341F1-EE80-4A50-98E9-7610CAE7D26A}">
      <dsp:nvSpPr>
        <dsp:cNvPr id="0" name=""/>
        <dsp:cNvSpPr/>
      </dsp:nvSpPr>
      <dsp:spPr>
        <a:xfrm>
          <a:off x="3573326" y="3395"/>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Need</a:t>
          </a:r>
        </a:p>
        <a:p>
          <a:pPr lvl="0" algn="ctr" defTabSz="444500">
            <a:lnSpc>
              <a:spcPct val="90000"/>
            </a:lnSpc>
            <a:spcBef>
              <a:spcPct val="0"/>
            </a:spcBef>
            <a:spcAft>
              <a:spcPct val="35000"/>
            </a:spcAft>
          </a:pPr>
          <a:r>
            <a:rPr lang="en-US" sz="1000" kern="1200" dirty="0" smtClean="0"/>
            <a:t>Requirement</a:t>
          </a:r>
        </a:p>
        <a:p>
          <a:pPr lvl="0" algn="ctr" defTabSz="444500">
            <a:lnSpc>
              <a:spcPct val="90000"/>
            </a:lnSpc>
            <a:spcBef>
              <a:spcPct val="0"/>
            </a:spcBef>
            <a:spcAft>
              <a:spcPct val="35000"/>
            </a:spcAft>
          </a:pPr>
          <a:r>
            <a:rPr lang="en-US" sz="1000" kern="1200" dirty="0" smtClean="0"/>
            <a:t>Want</a:t>
          </a:r>
          <a:endParaRPr lang="en-US" sz="1000" kern="1200" dirty="0"/>
        </a:p>
      </dsp:txBody>
      <dsp:txXfrm>
        <a:off x="3607688" y="37757"/>
        <a:ext cx="1014223" cy="635192"/>
      </dsp:txXfrm>
    </dsp:sp>
    <dsp:sp modelId="{D3CB159A-F3DA-434A-B3C5-FC4C1CA804AE}">
      <dsp:nvSpPr>
        <dsp:cNvPr id="0" name=""/>
        <dsp:cNvSpPr/>
      </dsp:nvSpPr>
      <dsp:spPr>
        <a:xfrm>
          <a:off x="2107793" y="355353"/>
          <a:ext cx="4014012" cy="4014012"/>
        </a:xfrm>
        <a:custGeom>
          <a:avLst/>
          <a:gdLst/>
          <a:ahLst/>
          <a:cxnLst/>
          <a:rect l="0" t="0" r="0" b="0"/>
          <a:pathLst>
            <a:path>
              <a:moveTo>
                <a:pt x="2689911" y="119755"/>
              </a:moveTo>
              <a:arcTo wR="2007006" hR="2007006" stAng="17393565" swAng="77073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89A6983-012E-41BA-B63D-DE5FBA953624}">
      <dsp:nvSpPr>
        <dsp:cNvPr id="0" name=""/>
        <dsp:cNvSpPr/>
      </dsp:nvSpPr>
      <dsp:spPr>
        <a:xfrm>
          <a:off x="5142466" y="759053"/>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Observe</a:t>
          </a:r>
        </a:p>
        <a:p>
          <a:pPr lvl="0" algn="ctr" defTabSz="444500">
            <a:lnSpc>
              <a:spcPct val="90000"/>
            </a:lnSpc>
            <a:spcBef>
              <a:spcPct val="0"/>
            </a:spcBef>
            <a:spcAft>
              <a:spcPct val="35000"/>
            </a:spcAft>
          </a:pPr>
          <a:r>
            <a:rPr lang="en-US" sz="1000" kern="1200" dirty="0" smtClean="0"/>
            <a:t>Measure</a:t>
          </a:r>
        </a:p>
        <a:p>
          <a:pPr lvl="0" algn="ctr" defTabSz="444500">
            <a:lnSpc>
              <a:spcPct val="90000"/>
            </a:lnSpc>
            <a:spcBef>
              <a:spcPct val="0"/>
            </a:spcBef>
            <a:spcAft>
              <a:spcPct val="35000"/>
            </a:spcAft>
          </a:pPr>
          <a:r>
            <a:rPr lang="en-US" sz="1000" kern="1200" dirty="0" smtClean="0"/>
            <a:t>Collect</a:t>
          </a:r>
          <a:endParaRPr lang="en-US" sz="1000" kern="1200" dirty="0"/>
        </a:p>
      </dsp:txBody>
      <dsp:txXfrm>
        <a:off x="5176828" y="793415"/>
        <a:ext cx="1014223" cy="635192"/>
      </dsp:txXfrm>
    </dsp:sp>
    <dsp:sp modelId="{E6D939B7-2171-49FE-895C-FFEF42505681}">
      <dsp:nvSpPr>
        <dsp:cNvPr id="0" name=""/>
        <dsp:cNvSpPr/>
      </dsp:nvSpPr>
      <dsp:spPr>
        <a:xfrm>
          <a:off x="2107793" y="355353"/>
          <a:ext cx="4014012" cy="4014012"/>
        </a:xfrm>
        <a:custGeom>
          <a:avLst/>
          <a:gdLst/>
          <a:ahLst/>
          <a:cxnLst/>
          <a:rect l="0" t="0" r="0" b="0"/>
          <a:pathLst>
            <a:path>
              <a:moveTo>
                <a:pt x="3882933" y="1293583"/>
              </a:moveTo>
              <a:arcTo wR="2007006" hR="2007006" stAng="20350680" swAng="106340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4CECDD7-E6C4-4396-847C-761C3444DA04}">
      <dsp:nvSpPr>
        <dsp:cNvPr id="0" name=""/>
        <dsp:cNvSpPr/>
      </dsp:nvSpPr>
      <dsp:spPr>
        <a:xfrm>
          <a:off x="5530012" y="2457002"/>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Transmit</a:t>
          </a:r>
        </a:p>
        <a:p>
          <a:pPr lvl="0" algn="ctr" defTabSz="444500">
            <a:lnSpc>
              <a:spcPct val="90000"/>
            </a:lnSpc>
            <a:spcBef>
              <a:spcPct val="0"/>
            </a:spcBef>
            <a:spcAft>
              <a:spcPct val="35000"/>
            </a:spcAft>
          </a:pPr>
          <a:r>
            <a:rPr lang="en-US" sz="1000" kern="1200" dirty="0" smtClean="0"/>
            <a:t>Access</a:t>
          </a:r>
        </a:p>
        <a:p>
          <a:pPr lvl="0" algn="ctr" defTabSz="444500">
            <a:lnSpc>
              <a:spcPct val="90000"/>
            </a:lnSpc>
            <a:spcBef>
              <a:spcPct val="0"/>
            </a:spcBef>
            <a:spcAft>
              <a:spcPct val="35000"/>
            </a:spcAft>
          </a:pPr>
          <a:r>
            <a:rPr lang="en-US" sz="1000" kern="1200" dirty="0" smtClean="0"/>
            <a:t>Share</a:t>
          </a:r>
          <a:endParaRPr lang="en-US" sz="1000" kern="1200" dirty="0"/>
        </a:p>
      </dsp:txBody>
      <dsp:txXfrm>
        <a:off x="5564374" y="2491364"/>
        <a:ext cx="1014223" cy="635192"/>
      </dsp:txXfrm>
    </dsp:sp>
    <dsp:sp modelId="{B6B7AA89-8A0B-4261-AA23-E90ADFC6CB80}">
      <dsp:nvSpPr>
        <dsp:cNvPr id="0" name=""/>
        <dsp:cNvSpPr/>
      </dsp:nvSpPr>
      <dsp:spPr>
        <a:xfrm>
          <a:off x="2107793" y="355353"/>
          <a:ext cx="4014012" cy="4014012"/>
        </a:xfrm>
        <a:custGeom>
          <a:avLst/>
          <a:gdLst/>
          <a:ahLst/>
          <a:cxnLst/>
          <a:rect l="0" t="0" r="0" b="0"/>
          <a:pathLst>
            <a:path>
              <a:moveTo>
                <a:pt x="3778600" y="2950152"/>
              </a:moveTo>
              <a:arcTo wR="2007006" hR="2007006" stAng="1681774" swAng="83436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DDF2527-1F77-43CA-B211-D01363A06227}">
      <dsp:nvSpPr>
        <dsp:cNvPr id="0" name=""/>
        <dsp:cNvSpPr/>
      </dsp:nvSpPr>
      <dsp:spPr>
        <a:xfrm>
          <a:off x="4444133" y="3818651"/>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Process</a:t>
          </a:r>
        </a:p>
        <a:p>
          <a:pPr lvl="0" algn="ctr" defTabSz="444500">
            <a:lnSpc>
              <a:spcPct val="90000"/>
            </a:lnSpc>
            <a:spcBef>
              <a:spcPct val="0"/>
            </a:spcBef>
            <a:spcAft>
              <a:spcPct val="35000"/>
            </a:spcAft>
          </a:pPr>
          <a:r>
            <a:rPr lang="en-US" sz="1000" kern="1200" dirty="0" smtClean="0"/>
            <a:t>Integrate</a:t>
          </a:r>
        </a:p>
        <a:p>
          <a:pPr lvl="0" algn="ctr" defTabSz="444500">
            <a:lnSpc>
              <a:spcPct val="90000"/>
            </a:lnSpc>
            <a:spcBef>
              <a:spcPct val="0"/>
            </a:spcBef>
            <a:spcAft>
              <a:spcPct val="35000"/>
            </a:spcAft>
          </a:pPr>
          <a:r>
            <a:rPr lang="en-US" sz="1000" kern="1200" dirty="0" smtClean="0"/>
            <a:t>Store</a:t>
          </a:r>
          <a:endParaRPr lang="en-US" sz="1000" kern="1200" dirty="0"/>
        </a:p>
      </dsp:txBody>
      <dsp:txXfrm>
        <a:off x="4478495" y="3853013"/>
        <a:ext cx="1014223" cy="635192"/>
      </dsp:txXfrm>
    </dsp:sp>
    <dsp:sp modelId="{A19C4D98-9FF0-459F-8F93-73DFCD372E78}">
      <dsp:nvSpPr>
        <dsp:cNvPr id="0" name=""/>
        <dsp:cNvSpPr/>
      </dsp:nvSpPr>
      <dsp:spPr>
        <a:xfrm>
          <a:off x="2107793" y="355353"/>
          <a:ext cx="4014012" cy="4014012"/>
        </a:xfrm>
        <a:custGeom>
          <a:avLst/>
          <a:gdLst/>
          <a:ahLst/>
          <a:cxnLst/>
          <a:rect l="0" t="0" r="0" b="0"/>
          <a:pathLst>
            <a:path>
              <a:moveTo>
                <a:pt x="2205775" y="4004145"/>
              </a:moveTo>
              <a:arcTo wR="2007006" hR="2007006" stAng="5058974" swAng="68205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5EE8F39-9119-43A8-8230-E20905F2A2CD}">
      <dsp:nvSpPr>
        <dsp:cNvPr id="0" name=""/>
        <dsp:cNvSpPr/>
      </dsp:nvSpPr>
      <dsp:spPr>
        <a:xfrm>
          <a:off x="2702518" y="3818651"/>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Assimilate</a:t>
          </a:r>
        </a:p>
        <a:p>
          <a:pPr lvl="0" algn="ctr" defTabSz="444500">
            <a:lnSpc>
              <a:spcPct val="90000"/>
            </a:lnSpc>
            <a:spcBef>
              <a:spcPct val="0"/>
            </a:spcBef>
            <a:spcAft>
              <a:spcPct val="35000"/>
            </a:spcAft>
          </a:pPr>
          <a:r>
            <a:rPr lang="en-US" sz="1000" kern="1200" dirty="0" smtClean="0"/>
            <a:t>Incorporate</a:t>
          </a:r>
        </a:p>
        <a:p>
          <a:pPr lvl="0" algn="ctr" defTabSz="444500">
            <a:lnSpc>
              <a:spcPct val="90000"/>
            </a:lnSpc>
            <a:spcBef>
              <a:spcPct val="0"/>
            </a:spcBef>
            <a:spcAft>
              <a:spcPct val="35000"/>
            </a:spcAft>
          </a:pPr>
          <a:r>
            <a:rPr lang="en-US" sz="1000" kern="1200" dirty="0" smtClean="0"/>
            <a:t>Visualize</a:t>
          </a:r>
          <a:endParaRPr lang="en-US" sz="1000" kern="1200" dirty="0"/>
        </a:p>
      </dsp:txBody>
      <dsp:txXfrm>
        <a:off x="2736880" y="3853013"/>
        <a:ext cx="1014223" cy="635192"/>
      </dsp:txXfrm>
    </dsp:sp>
    <dsp:sp modelId="{2F4C3B49-9870-422F-A6AB-D63C558F450F}">
      <dsp:nvSpPr>
        <dsp:cNvPr id="0" name=""/>
        <dsp:cNvSpPr/>
      </dsp:nvSpPr>
      <dsp:spPr>
        <a:xfrm>
          <a:off x="2107793" y="355353"/>
          <a:ext cx="4014012" cy="4014012"/>
        </a:xfrm>
        <a:custGeom>
          <a:avLst/>
          <a:gdLst/>
          <a:ahLst/>
          <a:cxnLst/>
          <a:rect l="0" t="0" r="0" b="0"/>
          <a:pathLst>
            <a:path>
              <a:moveTo>
                <a:pt x="514002" y="3348278"/>
              </a:moveTo>
              <a:arcTo wR="2007006" hR="2007006" stAng="8283862" swAng="83436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A103090-DD85-4306-8198-7D926069D90E}">
      <dsp:nvSpPr>
        <dsp:cNvPr id="0" name=""/>
        <dsp:cNvSpPr/>
      </dsp:nvSpPr>
      <dsp:spPr>
        <a:xfrm>
          <a:off x="1616639" y="2457002"/>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Apply</a:t>
          </a:r>
        </a:p>
        <a:p>
          <a:pPr lvl="0" algn="ctr" defTabSz="444500">
            <a:lnSpc>
              <a:spcPct val="90000"/>
            </a:lnSpc>
            <a:spcBef>
              <a:spcPct val="0"/>
            </a:spcBef>
            <a:spcAft>
              <a:spcPct val="35000"/>
            </a:spcAft>
          </a:pPr>
          <a:r>
            <a:rPr lang="en-US" sz="1000" kern="1200" dirty="0" smtClean="0"/>
            <a:t>Inform</a:t>
          </a:r>
        </a:p>
        <a:p>
          <a:pPr lvl="0" algn="ctr" defTabSz="444500">
            <a:lnSpc>
              <a:spcPct val="90000"/>
            </a:lnSpc>
            <a:spcBef>
              <a:spcPct val="0"/>
            </a:spcBef>
            <a:spcAft>
              <a:spcPct val="35000"/>
            </a:spcAft>
          </a:pPr>
          <a:r>
            <a:rPr lang="en-US" sz="1000" kern="1200" dirty="0" smtClean="0"/>
            <a:t>Decide</a:t>
          </a:r>
          <a:endParaRPr lang="en-US" sz="1000" kern="1200" dirty="0"/>
        </a:p>
      </dsp:txBody>
      <dsp:txXfrm>
        <a:off x="1651001" y="2491364"/>
        <a:ext cx="1014223" cy="635192"/>
      </dsp:txXfrm>
    </dsp:sp>
    <dsp:sp modelId="{8E1A1752-D654-4FD3-86E8-C4E62EC210A3}">
      <dsp:nvSpPr>
        <dsp:cNvPr id="0" name=""/>
        <dsp:cNvSpPr/>
      </dsp:nvSpPr>
      <dsp:spPr>
        <a:xfrm>
          <a:off x="2107793" y="355353"/>
          <a:ext cx="4014012" cy="4014012"/>
        </a:xfrm>
        <a:custGeom>
          <a:avLst/>
          <a:gdLst/>
          <a:ahLst/>
          <a:cxnLst/>
          <a:rect l="0" t="0" r="0" b="0"/>
          <a:pathLst>
            <a:path>
              <a:moveTo>
                <a:pt x="2934" y="1898518"/>
              </a:moveTo>
              <a:arcTo wR="2007006" hR="2007006" stAng="10985916" swAng="106340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C1E576C-AD0C-4AD3-A3A6-B62BE011DC1F}">
      <dsp:nvSpPr>
        <dsp:cNvPr id="0" name=""/>
        <dsp:cNvSpPr/>
      </dsp:nvSpPr>
      <dsp:spPr>
        <a:xfrm>
          <a:off x="2004185" y="759053"/>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Asses</a:t>
          </a:r>
        </a:p>
        <a:p>
          <a:pPr lvl="0" algn="ctr" defTabSz="444500">
            <a:lnSpc>
              <a:spcPct val="90000"/>
            </a:lnSpc>
            <a:spcBef>
              <a:spcPct val="0"/>
            </a:spcBef>
            <a:spcAft>
              <a:spcPct val="35000"/>
            </a:spcAft>
          </a:pPr>
          <a:r>
            <a:rPr lang="en-US" sz="1000" kern="1200" dirty="0" smtClean="0"/>
            <a:t>Evaluate</a:t>
          </a:r>
        </a:p>
        <a:p>
          <a:pPr lvl="0" algn="ctr" defTabSz="444500">
            <a:lnSpc>
              <a:spcPct val="90000"/>
            </a:lnSpc>
            <a:spcBef>
              <a:spcPct val="0"/>
            </a:spcBef>
            <a:spcAft>
              <a:spcPct val="35000"/>
            </a:spcAft>
          </a:pPr>
          <a:r>
            <a:rPr lang="en-US" sz="1000" kern="1200" dirty="0" smtClean="0"/>
            <a:t>Verify</a:t>
          </a:r>
          <a:endParaRPr lang="en-US" sz="1000" kern="1200" dirty="0"/>
        </a:p>
      </dsp:txBody>
      <dsp:txXfrm>
        <a:off x="2038547" y="793415"/>
        <a:ext cx="1014223" cy="635192"/>
      </dsp:txXfrm>
    </dsp:sp>
    <dsp:sp modelId="{AC0F2F08-AC50-4AFF-A916-457B078112C9}">
      <dsp:nvSpPr>
        <dsp:cNvPr id="0" name=""/>
        <dsp:cNvSpPr/>
      </dsp:nvSpPr>
      <dsp:spPr>
        <a:xfrm>
          <a:off x="2107793" y="355353"/>
          <a:ext cx="4014012" cy="4014012"/>
        </a:xfrm>
        <a:custGeom>
          <a:avLst/>
          <a:gdLst/>
          <a:ahLst/>
          <a:cxnLst/>
          <a:rect l="0" t="0" r="0" b="0"/>
          <a:pathLst>
            <a:path>
              <a:moveTo>
                <a:pt x="921612" y="318813"/>
              </a:moveTo>
              <a:arcTo wR="2007006" hR="2007006" stAng="14235704" swAng="77073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5DF42A-CCF8-4B6E-AE2D-C67668633F05}">
      <dsp:nvSpPr>
        <dsp:cNvPr id="0" name=""/>
        <dsp:cNvSpPr/>
      </dsp:nvSpPr>
      <dsp:spPr>
        <a:xfrm>
          <a:off x="3573326" y="3395"/>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Need</a:t>
          </a:r>
        </a:p>
        <a:p>
          <a:pPr lvl="0" algn="ctr" defTabSz="444500">
            <a:lnSpc>
              <a:spcPct val="90000"/>
            </a:lnSpc>
            <a:spcBef>
              <a:spcPct val="0"/>
            </a:spcBef>
            <a:spcAft>
              <a:spcPct val="35000"/>
            </a:spcAft>
          </a:pPr>
          <a:r>
            <a:rPr lang="en-US" sz="1000" kern="1200" dirty="0" smtClean="0"/>
            <a:t>Requirement</a:t>
          </a:r>
        </a:p>
        <a:p>
          <a:pPr lvl="0" algn="ctr" defTabSz="444500">
            <a:lnSpc>
              <a:spcPct val="90000"/>
            </a:lnSpc>
            <a:spcBef>
              <a:spcPct val="0"/>
            </a:spcBef>
            <a:spcAft>
              <a:spcPct val="35000"/>
            </a:spcAft>
          </a:pPr>
          <a:r>
            <a:rPr lang="en-US" sz="1000" kern="1200" dirty="0" smtClean="0"/>
            <a:t>Want</a:t>
          </a:r>
          <a:endParaRPr lang="en-US" sz="1000" kern="1200" dirty="0"/>
        </a:p>
      </dsp:txBody>
      <dsp:txXfrm>
        <a:off x="3607688" y="37757"/>
        <a:ext cx="1014223" cy="635192"/>
      </dsp:txXfrm>
    </dsp:sp>
    <dsp:sp modelId="{56253DD7-3DF6-488C-B074-82857027BAA3}">
      <dsp:nvSpPr>
        <dsp:cNvPr id="0" name=""/>
        <dsp:cNvSpPr/>
      </dsp:nvSpPr>
      <dsp:spPr>
        <a:xfrm>
          <a:off x="2107793" y="355353"/>
          <a:ext cx="4014012" cy="4014012"/>
        </a:xfrm>
        <a:custGeom>
          <a:avLst/>
          <a:gdLst/>
          <a:ahLst/>
          <a:cxnLst/>
          <a:rect l="0" t="0" r="0" b="0"/>
          <a:pathLst>
            <a:path>
              <a:moveTo>
                <a:pt x="2689911" y="119755"/>
              </a:moveTo>
              <a:arcTo wR="2007006" hR="2007006" stAng="17393565" swAng="77073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E57F67-84F5-42D6-B924-A98472D25BAD}">
      <dsp:nvSpPr>
        <dsp:cNvPr id="0" name=""/>
        <dsp:cNvSpPr/>
      </dsp:nvSpPr>
      <dsp:spPr>
        <a:xfrm>
          <a:off x="5142466" y="759053"/>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Observe</a:t>
          </a:r>
        </a:p>
        <a:p>
          <a:pPr lvl="0" algn="ctr" defTabSz="444500">
            <a:lnSpc>
              <a:spcPct val="90000"/>
            </a:lnSpc>
            <a:spcBef>
              <a:spcPct val="0"/>
            </a:spcBef>
            <a:spcAft>
              <a:spcPct val="35000"/>
            </a:spcAft>
          </a:pPr>
          <a:r>
            <a:rPr lang="en-US" sz="1000" kern="1200" dirty="0" smtClean="0"/>
            <a:t>Measure</a:t>
          </a:r>
        </a:p>
        <a:p>
          <a:pPr lvl="0" algn="ctr" defTabSz="444500">
            <a:lnSpc>
              <a:spcPct val="90000"/>
            </a:lnSpc>
            <a:spcBef>
              <a:spcPct val="0"/>
            </a:spcBef>
            <a:spcAft>
              <a:spcPct val="35000"/>
            </a:spcAft>
          </a:pPr>
          <a:r>
            <a:rPr lang="en-US" sz="1000" kern="1200" dirty="0" smtClean="0"/>
            <a:t>Collect</a:t>
          </a:r>
          <a:endParaRPr lang="en-US" sz="1000" kern="1200" dirty="0"/>
        </a:p>
      </dsp:txBody>
      <dsp:txXfrm>
        <a:off x="5176828" y="793415"/>
        <a:ext cx="1014223" cy="635192"/>
      </dsp:txXfrm>
    </dsp:sp>
    <dsp:sp modelId="{A78D563C-A9D3-4FAA-B8C9-905E47B014BD}">
      <dsp:nvSpPr>
        <dsp:cNvPr id="0" name=""/>
        <dsp:cNvSpPr/>
      </dsp:nvSpPr>
      <dsp:spPr>
        <a:xfrm>
          <a:off x="2107793" y="355353"/>
          <a:ext cx="4014012" cy="4014012"/>
        </a:xfrm>
        <a:custGeom>
          <a:avLst/>
          <a:gdLst/>
          <a:ahLst/>
          <a:cxnLst/>
          <a:rect l="0" t="0" r="0" b="0"/>
          <a:pathLst>
            <a:path>
              <a:moveTo>
                <a:pt x="3882933" y="1293583"/>
              </a:moveTo>
              <a:arcTo wR="2007006" hR="2007006" stAng="20350680" swAng="106340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9BEBBD9-C4C9-4110-A0FB-742667AEEE91}">
      <dsp:nvSpPr>
        <dsp:cNvPr id="0" name=""/>
        <dsp:cNvSpPr/>
      </dsp:nvSpPr>
      <dsp:spPr>
        <a:xfrm>
          <a:off x="5530012" y="2457002"/>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Transmit</a:t>
          </a:r>
        </a:p>
        <a:p>
          <a:pPr lvl="0" algn="ctr" defTabSz="444500">
            <a:lnSpc>
              <a:spcPct val="90000"/>
            </a:lnSpc>
            <a:spcBef>
              <a:spcPct val="0"/>
            </a:spcBef>
            <a:spcAft>
              <a:spcPct val="35000"/>
            </a:spcAft>
          </a:pPr>
          <a:r>
            <a:rPr lang="en-US" sz="1000" kern="1200" dirty="0" smtClean="0"/>
            <a:t>Access</a:t>
          </a:r>
        </a:p>
        <a:p>
          <a:pPr lvl="0" algn="ctr" defTabSz="444500">
            <a:lnSpc>
              <a:spcPct val="90000"/>
            </a:lnSpc>
            <a:spcBef>
              <a:spcPct val="0"/>
            </a:spcBef>
            <a:spcAft>
              <a:spcPct val="35000"/>
            </a:spcAft>
          </a:pPr>
          <a:r>
            <a:rPr lang="en-US" sz="1000" kern="1200" dirty="0" smtClean="0"/>
            <a:t>Share</a:t>
          </a:r>
          <a:endParaRPr lang="en-US" sz="1000" kern="1200" dirty="0"/>
        </a:p>
      </dsp:txBody>
      <dsp:txXfrm>
        <a:off x="5564374" y="2491364"/>
        <a:ext cx="1014223" cy="635192"/>
      </dsp:txXfrm>
    </dsp:sp>
    <dsp:sp modelId="{E2382840-241E-4CBA-99C3-282F96771B97}">
      <dsp:nvSpPr>
        <dsp:cNvPr id="0" name=""/>
        <dsp:cNvSpPr/>
      </dsp:nvSpPr>
      <dsp:spPr>
        <a:xfrm>
          <a:off x="2107793" y="355353"/>
          <a:ext cx="4014012" cy="4014012"/>
        </a:xfrm>
        <a:custGeom>
          <a:avLst/>
          <a:gdLst/>
          <a:ahLst/>
          <a:cxnLst/>
          <a:rect l="0" t="0" r="0" b="0"/>
          <a:pathLst>
            <a:path>
              <a:moveTo>
                <a:pt x="3778600" y="2950152"/>
              </a:moveTo>
              <a:arcTo wR="2007006" hR="2007006" stAng="1681774" swAng="83436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F68C4F3-F6FA-4826-B0F9-7A7C1709D241}">
      <dsp:nvSpPr>
        <dsp:cNvPr id="0" name=""/>
        <dsp:cNvSpPr/>
      </dsp:nvSpPr>
      <dsp:spPr>
        <a:xfrm>
          <a:off x="4444133" y="3818651"/>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Process</a:t>
          </a:r>
        </a:p>
        <a:p>
          <a:pPr lvl="0" algn="ctr" defTabSz="444500">
            <a:lnSpc>
              <a:spcPct val="90000"/>
            </a:lnSpc>
            <a:spcBef>
              <a:spcPct val="0"/>
            </a:spcBef>
            <a:spcAft>
              <a:spcPct val="35000"/>
            </a:spcAft>
          </a:pPr>
          <a:r>
            <a:rPr lang="en-US" sz="1000" kern="1200" dirty="0" smtClean="0"/>
            <a:t>Integrate</a:t>
          </a:r>
        </a:p>
        <a:p>
          <a:pPr lvl="0" algn="ctr" defTabSz="444500">
            <a:lnSpc>
              <a:spcPct val="90000"/>
            </a:lnSpc>
            <a:spcBef>
              <a:spcPct val="0"/>
            </a:spcBef>
            <a:spcAft>
              <a:spcPct val="35000"/>
            </a:spcAft>
          </a:pPr>
          <a:r>
            <a:rPr lang="en-US" sz="1000" kern="1200" dirty="0" smtClean="0"/>
            <a:t>Store</a:t>
          </a:r>
          <a:endParaRPr lang="en-US" sz="1000" kern="1200" dirty="0"/>
        </a:p>
      </dsp:txBody>
      <dsp:txXfrm>
        <a:off x="4478495" y="3853013"/>
        <a:ext cx="1014223" cy="635192"/>
      </dsp:txXfrm>
    </dsp:sp>
    <dsp:sp modelId="{359A7C15-5EB6-4B4E-8D27-773666DFD965}">
      <dsp:nvSpPr>
        <dsp:cNvPr id="0" name=""/>
        <dsp:cNvSpPr/>
      </dsp:nvSpPr>
      <dsp:spPr>
        <a:xfrm>
          <a:off x="2107793" y="355353"/>
          <a:ext cx="4014012" cy="4014012"/>
        </a:xfrm>
        <a:custGeom>
          <a:avLst/>
          <a:gdLst/>
          <a:ahLst/>
          <a:cxnLst/>
          <a:rect l="0" t="0" r="0" b="0"/>
          <a:pathLst>
            <a:path>
              <a:moveTo>
                <a:pt x="2205775" y="4004145"/>
              </a:moveTo>
              <a:arcTo wR="2007006" hR="2007006" stAng="5058974" swAng="68205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05EEA5B-A241-4817-8BBC-E32D27C2828F}">
      <dsp:nvSpPr>
        <dsp:cNvPr id="0" name=""/>
        <dsp:cNvSpPr/>
      </dsp:nvSpPr>
      <dsp:spPr>
        <a:xfrm>
          <a:off x="2702518" y="3818651"/>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Assimilate</a:t>
          </a:r>
        </a:p>
        <a:p>
          <a:pPr lvl="0" algn="ctr" defTabSz="444500">
            <a:lnSpc>
              <a:spcPct val="90000"/>
            </a:lnSpc>
            <a:spcBef>
              <a:spcPct val="0"/>
            </a:spcBef>
            <a:spcAft>
              <a:spcPct val="35000"/>
            </a:spcAft>
          </a:pPr>
          <a:r>
            <a:rPr lang="en-US" sz="1000" kern="1200" dirty="0" smtClean="0"/>
            <a:t>Incorporate</a:t>
          </a:r>
        </a:p>
        <a:p>
          <a:pPr lvl="0" algn="ctr" defTabSz="444500">
            <a:lnSpc>
              <a:spcPct val="90000"/>
            </a:lnSpc>
            <a:spcBef>
              <a:spcPct val="0"/>
            </a:spcBef>
            <a:spcAft>
              <a:spcPct val="35000"/>
            </a:spcAft>
          </a:pPr>
          <a:r>
            <a:rPr lang="en-US" sz="1000" kern="1200" dirty="0" smtClean="0"/>
            <a:t>Visualize</a:t>
          </a:r>
          <a:endParaRPr lang="en-US" sz="1000" kern="1200" dirty="0"/>
        </a:p>
      </dsp:txBody>
      <dsp:txXfrm>
        <a:off x="2736880" y="3853013"/>
        <a:ext cx="1014223" cy="635192"/>
      </dsp:txXfrm>
    </dsp:sp>
    <dsp:sp modelId="{F9C83A12-8586-44E1-8F9E-810C5D925ACE}">
      <dsp:nvSpPr>
        <dsp:cNvPr id="0" name=""/>
        <dsp:cNvSpPr/>
      </dsp:nvSpPr>
      <dsp:spPr>
        <a:xfrm>
          <a:off x="2107793" y="355353"/>
          <a:ext cx="4014012" cy="4014012"/>
        </a:xfrm>
        <a:custGeom>
          <a:avLst/>
          <a:gdLst/>
          <a:ahLst/>
          <a:cxnLst/>
          <a:rect l="0" t="0" r="0" b="0"/>
          <a:pathLst>
            <a:path>
              <a:moveTo>
                <a:pt x="514002" y="3348278"/>
              </a:moveTo>
              <a:arcTo wR="2007006" hR="2007006" stAng="8283862" swAng="83436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04BC41B-C81D-457B-B631-CD6F06356835}">
      <dsp:nvSpPr>
        <dsp:cNvPr id="0" name=""/>
        <dsp:cNvSpPr/>
      </dsp:nvSpPr>
      <dsp:spPr>
        <a:xfrm>
          <a:off x="1616639" y="2457002"/>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Apply</a:t>
          </a:r>
        </a:p>
        <a:p>
          <a:pPr lvl="0" algn="ctr" defTabSz="444500">
            <a:lnSpc>
              <a:spcPct val="90000"/>
            </a:lnSpc>
            <a:spcBef>
              <a:spcPct val="0"/>
            </a:spcBef>
            <a:spcAft>
              <a:spcPct val="35000"/>
            </a:spcAft>
          </a:pPr>
          <a:r>
            <a:rPr lang="en-US" sz="1000" kern="1200" dirty="0" smtClean="0"/>
            <a:t>Inform</a:t>
          </a:r>
        </a:p>
        <a:p>
          <a:pPr lvl="0" algn="ctr" defTabSz="444500">
            <a:lnSpc>
              <a:spcPct val="90000"/>
            </a:lnSpc>
            <a:spcBef>
              <a:spcPct val="0"/>
            </a:spcBef>
            <a:spcAft>
              <a:spcPct val="35000"/>
            </a:spcAft>
          </a:pPr>
          <a:r>
            <a:rPr lang="en-US" sz="1000" kern="1200" dirty="0" smtClean="0"/>
            <a:t>Decide</a:t>
          </a:r>
          <a:endParaRPr lang="en-US" sz="1000" kern="1200" dirty="0"/>
        </a:p>
      </dsp:txBody>
      <dsp:txXfrm>
        <a:off x="1651001" y="2491364"/>
        <a:ext cx="1014223" cy="635192"/>
      </dsp:txXfrm>
    </dsp:sp>
    <dsp:sp modelId="{FAA18851-C887-4065-B238-8DE74940A41E}">
      <dsp:nvSpPr>
        <dsp:cNvPr id="0" name=""/>
        <dsp:cNvSpPr/>
      </dsp:nvSpPr>
      <dsp:spPr>
        <a:xfrm>
          <a:off x="2107793" y="355353"/>
          <a:ext cx="4014012" cy="4014012"/>
        </a:xfrm>
        <a:custGeom>
          <a:avLst/>
          <a:gdLst/>
          <a:ahLst/>
          <a:cxnLst/>
          <a:rect l="0" t="0" r="0" b="0"/>
          <a:pathLst>
            <a:path>
              <a:moveTo>
                <a:pt x="2934" y="1898518"/>
              </a:moveTo>
              <a:arcTo wR="2007006" hR="2007006" stAng="10985916" swAng="106340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641E099-EDE0-41B7-851E-74033C8C94DB}">
      <dsp:nvSpPr>
        <dsp:cNvPr id="0" name=""/>
        <dsp:cNvSpPr/>
      </dsp:nvSpPr>
      <dsp:spPr>
        <a:xfrm>
          <a:off x="2004185" y="759053"/>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Asses</a:t>
          </a:r>
        </a:p>
        <a:p>
          <a:pPr lvl="0" algn="ctr" defTabSz="444500">
            <a:lnSpc>
              <a:spcPct val="90000"/>
            </a:lnSpc>
            <a:spcBef>
              <a:spcPct val="0"/>
            </a:spcBef>
            <a:spcAft>
              <a:spcPct val="35000"/>
            </a:spcAft>
          </a:pPr>
          <a:r>
            <a:rPr lang="en-US" sz="1000" kern="1200" dirty="0" smtClean="0"/>
            <a:t>Evaluate</a:t>
          </a:r>
        </a:p>
        <a:p>
          <a:pPr lvl="0" algn="ctr" defTabSz="444500">
            <a:lnSpc>
              <a:spcPct val="90000"/>
            </a:lnSpc>
            <a:spcBef>
              <a:spcPct val="0"/>
            </a:spcBef>
            <a:spcAft>
              <a:spcPct val="35000"/>
            </a:spcAft>
          </a:pPr>
          <a:r>
            <a:rPr lang="en-US" sz="1000" kern="1200" dirty="0" smtClean="0"/>
            <a:t>Verify</a:t>
          </a:r>
          <a:endParaRPr lang="en-US" sz="1000" kern="1200" dirty="0"/>
        </a:p>
      </dsp:txBody>
      <dsp:txXfrm>
        <a:off x="2038547" y="793415"/>
        <a:ext cx="1014223" cy="635192"/>
      </dsp:txXfrm>
    </dsp:sp>
    <dsp:sp modelId="{FA1B52F1-2AE2-4A5D-9FCC-0F271F7A1D7E}">
      <dsp:nvSpPr>
        <dsp:cNvPr id="0" name=""/>
        <dsp:cNvSpPr/>
      </dsp:nvSpPr>
      <dsp:spPr>
        <a:xfrm>
          <a:off x="2107793" y="355353"/>
          <a:ext cx="4014012" cy="4014012"/>
        </a:xfrm>
        <a:custGeom>
          <a:avLst/>
          <a:gdLst/>
          <a:ahLst/>
          <a:cxnLst/>
          <a:rect l="0" t="0" r="0" b="0"/>
          <a:pathLst>
            <a:path>
              <a:moveTo>
                <a:pt x="921612" y="318813"/>
              </a:moveTo>
              <a:arcTo wR="2007006" hR="2007006" stAng="14235704" swAng="77073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C9FC9-C5C4-41BE-AD22-50D7A79C4890}">
      <dsp:nvSpPr>
        <dsp:cNvPr id="0" name=""/>
        <dsp:cNvSpPr/>
      </dsp:nvSpPr>
      <dsp:spPr>
        <a:xfrm>
          <a:off x="3476357" y="1869"/>
          <a:ext cx="997681" cy="64849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Need</a:t>
          </a:r>
        </a:p>
        <a:p>
          <a:pPr lvl="0" algn="ctr" defTabSz="400050">
            <a:lnSpc>
              <a:spcPct val="90000"/>
            </a:lnSpc>
            <a:spcBef>
              <a:spcPct val="0"/>
            </a:spcBef>
            <a:spcAft>
              <a:spcPct val="35000"/>
            </a:spcAft>
          </a:pPr>
          <a:r>
            <a:rPr lang="en-US" sz="900" kern="1200" dirty="0" smtClean="0"/>
            <a:t>Requirement</a:t>
          </a:r>
        </a:p>
        <a:p>
          <a:pPr lvl="0" algn="ctr" defTabSz="400050">
            <a:lnSpc>
              <a:spcPct val="90000"/>
            </a:lnSpc>
            <a:spcBef>
              <a:spcPct val="0"/>
            </a:spcBef>
            <a:spcAft>
              <a:spcPct val="35000"/>
            </a:spcAft>
          </a:pPr>
          <a:r>
            <a:rPr lang="en-US" sz="900" kern="1200" dirty="0" smtClean="0"/>
            <a:t>Want</a:t>
          </a:r>
          <a:endParaRPr lang="en-US" sz="900" kern="1200" dirty="0"/>
        </a:p>
      </dsp:txBody>
      <dsp:txXfrm>
        <a:off x="3508014" y="33526"/>
        <a:ext cx="934367" cy="585179"/>
      </dsp:txXfrm>
    </dsp:sp>
    <dsp:sp modelId="{16CEB4C2-1BC0-4610-9A39-B31B239A98AB}">
      <dsp:nvSpPr>
        <dsp:cNvPr id="0" name=""/>
        <dsp:cNvSpPr/>
      </dsp:nvSpPr>
      <dsp:spPr>
        <a:xfrm>
          <a:off x="2121112" y="326115"/>
          <a:ext cx="3708171" cy="3708171"/>
        </a:xfrm>
        <a:custGeom>
          <a:avLst/>
          <a:gdLst/>
          <a:ahLst/>
          <a:cxnLst/>
          <a:rect l="0" t="0" r="0" b="0"/>
          <a:pathLst>
            <a:path>
              <a:moveTo>
                <a:pt x="2484153" y="110339"/>
              </a:moveTo>
              <a:arcTo wR="1854085" hR="1854085" stAng="17391977" swAng="7740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26B83AD-0811-4869-920A-D0357010C4E1}">
      <dsp:nvSpPr>
        <dsp:cNvPr id="0" name=""/>
        <dsp:cNvSpPr/>
      </dsp:nvSpPr>
      <dsp:spPr>
        <a:xfrm>
          <a:off x="4925940" y="699951"/>
          <a:ext cx="997681" cy="64849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Observe</a:t>
          </a:r>
        </a:p>
        <a:p>
          <a:pPr lvl="0" algn="ctr" defTabSz="400050">
            <a:lnSpc>
              <a:spcPct val="90000"/>
            </a:lnSpc>
            <a:spcBef>
              <a:spcPct val="0"/>
            </a:spcBef>
            <a:spcAft>
              <a:spcPct val="35000"/>
            </a:spcAft>
          </a:pPr>
          <a:r>
            <a:rPr lang="en-US" sz="900" kern="1200" dirty="0" smtClean="0"/>
            <a:t>Measure</a:t>
          </a:r>
        </a:p>
        <a:p>
          <a:pPr lvl="0" algn="ctr" defTabSz="400050">
            <a:lnSpc>
              <a:spcPct val="90000"/>
            </a:lnSpc>
            <a:spcBef>
              <a:spcPct val="0"/>
            </a:spcBef>
            <a:spcAft>
              <a:spcPct val="35000"/>
            </a:spcAft>
          </a:pPr>
          <a:r>
            <a:rPr lang="en-US" sz="900" kern="1200" dirty="0" smtClean="0"/>
            <a:t>Collect</a:t>
          </a:r>
          <a:endParaRPr lang="en-US" sz="900" kern="1200" dirty="0"/>
        </a:p>
      </dsp:txBody>
      <dsp:txXfrm>
        <a:off x="4957597" y="731608"/>
        <a:ext cx="934367" cy="585179"/>
      </dsp:txXfrm>
    </dsp:sp>
    <dsp:sp modelId="{3DC5113F-4B6D-4A0E-8961-F65D3D035E6C}">
      <dsp:nvSpPr>
        <dsp:cNvPr id="0" name=""/>
        <dsp:cNvSpPr/>
      </dsp:nvSpPr>
      <dsp:spPr>
        <a:xfrm>
          <a:off x="2121112" y="326115"/>
          <a:ext cx="3708171" cy="3708171"/>
        </a:xfrm>
        <a:custGeom>
          <a:avLst/>
          <a:gdLst/>
          <a:ahLst/>
          <a:cxnLst/>
          <a:rect l="0" t="0" r="0" b="0"/>
          <a:pathLst>
            <a:path>
              <a:moveTo>
                <a:pt x="3586854" y="1194428"/>
              </a:moveTo>
              <a:arcTo wR="1854085" hR="1854085" stAng="20349504" swAng="106556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B14BBA4-954C-44BA-A814-7D4844FC3105}">
      <dsp:nvSpPr>
        <dsp:cNvPr id="0" name=""/>
        <dsp:cNvSpPr/>
      </dsp:nvSpPr>
      <dsp:spPr>
        <a:xfrm>
          <a:off x="5283957" y="2268528"/>
          <a:ext cx="997681" cy="64849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Transmit</a:t>
          </a:r>
        </a:p>
        <a:p>
          <a:pPr lvl="0" algn="ctr" defTabSz="400050">
            <a:lnSpc>
              <a:spcPct val="90000"/>
            </a:lnSpc>
            <a:spcBef>
              <a:spcPct val="0"/>
            </a:spcBef>
            <a:spcAft>
              <a:spcPct val="35000"/>
            </a:spcAft>
          </a:pPr>
          <a:r>
            <a:rPr lang="en-US" sz="900" kern="1200" dirty="0" smtClean="0"/>
            <a:t>Access</a:t>
          </a:r>
        </a:p>
        <a:p>
          <a:pPr lvl="0" algn="ctr" defTabSz="400050">
            <a:lnSpc>
              <a:spcPct val="90000"/>
            </a:lnSpc>
            <a:spcBef>
              <a:spcPct val="0"/>
            </a:spcBef>
            <a:spcAft>
              <a:spcPct val="35000"/>
            </a:spcAft>
          </a:pPr>
          <a:r>
            <a:rPr lang="en-US" sz="900" kern="1200" dirty="0" smtClean="0"/>
            <a:t>Share</a:t>
          </a:r>
          <a:endParaRPr lang="en-US" sz="900" kern="1200" dirty="0"/>
        </a:p>
      </dsp:txBody>
      <dsp:txXfrm>
        <a:off x="5315614" y="2300185"/>
        <a:ext cx="934367" cy="585179"/>
      </dsp:txXfrm>
    </dsp:sp>
    <dsp:sp modelId="{C1279734-DBE6-49EC-A4D7-CD185B339111}">
      <dsp:nvSpPr>
        <dsp:cNvPr id="0" name=""/>
        <dsp:cNvSpPr/>
      </dsp:nvSpPr>
      <dsp:spPr>
        <a:xfrm>
          <a:off x="2121112" y="326115"/>
          <a:ext cx="3708171" cy="3708171"/>
        </a:xfrm>
        <a:custGeom>
          <a:avLst/>
          <a:gdLst/>
          <a:ahLst/>
          <a:cxnLst/>
          <a:rect l="0" t="0" r="0" b="0"/>
          <a:pathLst>
            <a:path>
              <a:moveTo>
                <a:pt x="3490945" y="2724903"/>
              </a:moveTo>
              <a:arcTo wR="1854085" hR="1854085" stAng="1680793" swAng="83693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A391B69-2432-4DE2-89BB-6D0074D409B9}">
      <dsp:nvSpPr>
        <dsp:cNvPr id="0" name=""/>
        <dsp:cNvSpPr/>
      </dsp:nvSpPr>
      <dsp:spPr>
        <a:xfrm>
          <a:off x="4280815" y="3526428"/>
          <a:ext cx="997681" cy="64849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Process</a:t>
          </a:r>
        </a:p>
        <a:p>
          <a:pPr lvl="0" algn="ctr" defTabSz="400050">
            <a:lnSpc>
              <a:spcPct val="90000"/>
            </a:lnSpc>
            <a:spcBef>
              <a:spcPct val="0"/>
            </a:spcBef>
            <a:spcAft>
              <a:spcPct val="35000"/>
            </a:spcAft>
          </a:pPr>
          <a:r>
            <a:rPr lang="en-US" sz="900" kern="1200" dirty="0" smtClean="0"/>
            <a:t>Integrate</a:t>
          </a:r>
        </a:p>
        <a:p>
          <a:pPr lvl="0" algn="ctr" defTabSz="400050">
            <a:lnSpc>
              <a:spcPct val="90000"/>
            </a:lnSpc>
            <a:spcBef>
              <a:spcPct val="0"/>
            </a:spcBef>
            <a:spcAft>
              <a:spcPct val="35000"/>
            </a:spcAft>
          </a:pPr>
          <a:r>
            <a:rPr lang="en-US" sz="900" kern="1200" dirty="0" smtClean="0"/>
            <a:t>Store</a:t>
          </a:r>
          <a:endParaRPr lang="en-US" sz="900" kern="1200" dirty="0"/>
        </a:p>
      </dsp:txBody>
      <dsp:txXfrm>
        <a:off x="4312472" y="3558085"/>
        <a:ext cx="934367" cy="585179"/>
      </dsp:txXfrm>
    </dsp:sp>
    <dsp:sp modelId="{8CC5217C-E17D-4503-A9C9-2305A4C6651B}">
      <dsp:nvSpPr>
        <dsp:cNvPr id="0" name=""/>
        <dsp:cNvSpPr/>
      </dsp:nvSpPr>
      <dsp:spPr>
        <a:xfrm>
          <a:off x="2121112" y="326115"/>
          <a:ext cx="3708171" cy="3708171"/>
        </a:xfrm>
        <a:custGeom>
          <a:avLst/>
          <a:gdLst/>
          <a:ahLst/>
          <a:cxnLst/>
          <a:rect l="0" t="0" r="0" b="0"/>
          <a:pathLst>
            <a:path>
              <a:moveTo>
                <a:pt x="2038551" y="3698972"/>
              </a:moveTo>
              <a:arcTo wR="1854085" hR="1854085" stAng="5057407" swAng="68518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1B0586E-ED47-4534-8AAC-82D6874C867B}">
      <dsp:nvSpPr>
        <dsp:cNvPr id="0" name=""/>
        <dsp:cNvSpPr/>
      </dsp:nvSpPr>
      <dsp:spPr>
        <a:xfrm>
          <a:off x="2671899" y="3526428"/>
          <a:ext cx="997681" cy="64849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Assimilate</a:t>
          </a:r>
        </a:p>
        <a:p>
          <a:pPr lvl="0" algn="ctr" defTabSz="400050">
            <a:lnSpc>
              <a:spcPct val="90000"/>
            </a:lnSpc>
            <a:spcBef>
              <a:spcPct val="0"/>
            </a:spcBef>
            <a:spcAft>
              <a:spcPct val="35000"/>
            </a:spcAft>
          </a:pPr>
          <a:r>
            <a:rPr lang="en-US" sz="900" kern="1200" dirty="0" smtClean="0"/>
            <a:t>Incorporate</a:t>
          </a:r>
        </a:p>
        <a:p>
          <a:pPr lvl="0" algn="ctr" defTabSz="400050">
            <a:lnSpc>
              <a:spcPct val="90000"/>
            </a:lnSpc>
            <a:spcBef>
              <a:spcPct val="0"/>
            </a:spcBef>
            <a:spcAft>
              <a:spcPct val="35000"/>
            </a:spcAft>
          </a:pPr>
          <a:r>
            <a:rPr lang="en-US" sz="900" kern="1200" dirty="0" smtClean="0"/>
            <a:t>Visualize</a:t>
          </a:r>
          <a:endParaRPr lang="en-US" sz="900" kern="1200" dirty="0"/>
        </a:p>
      </dsp:txBody>
      <dsp:txXfrm>
        <a:off x="2703556" y="3558085"/>
        <a:ext cx="934367" cy="585179"/>
      </dsp:txXfrm>
    </dsp:sp>
    <dsp:sp modelId="{0C56DA0A-D2D1-4D71-84F9-2E60699E2229}">
      <dsp:nvSpPr>
        <dsp:cNvPr id="0" name=""/>
        <dsp:cNvSpPr/>
      </dsp:nvSpPr>
      <dsp:spPr>
        <a:xfrm>
          <a:off x="2121112" y="326115"/>
          <a:ext cx="3708171" cy="3708171"/>
        </a:xfrm>
        <a:custGeom>
          <a:avLst/>
          <a:gdLst/>
          <a:ahLst/>
          <a:cxnLst/>
          <a:rect l="0" t="0" r="0" b="0"/>
          <a:pathLst>
            <a:path>
              <a:moveTo>
                <a:pt x="475410" y="3093798"/>
              </a:moveTo>
              <a:arcTo wR="1854085" hR="1854085" stAng="8282277" swAng="83693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D2FAA3B-BF0B-4E38-92D1-A773C759F89D}">
      <dsp:nvSpPr>
        <dsp:cNvPr id="0" name=""/>
        <dsp:cNvSpPr/>
      </dsp:nvSpPr>
      <dsp:spPr>
        <a:xfrm>
          <a:off x="1668757" y="2268528"/>
          <a:ext cx="997681" cy="64849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Apply</a:t>
          </a:r>
        </a:p>
        <a:p>
          <a:pPr lvl="0" algn="ctr" defTabSz="400050">
            <a:lnSpc>
              <a:spcPct val="90000"/>
            </a:lnSpc>
            <a:spcBef>
              <a:spcPct val="0"/>
            </a:spcBef>
            <a:spcAft>
              <a:spcPct val="35000"/>
            </a:spcAft>
          </a:pPr>
          <a:r>
            <a:rPr lang="en-US" sz="900" kern="1200" dirty="0" smtClean="0"/>
            <a:t>Inform</a:t>
          </a:r>
        </a:p>
        <a:p>
          <a:pPr lvl="0" algn="ctr" defTabSz="400050">
            <a:lnSpc>
              <a:spcPct val="90000"/>
            </a:lnSpc>
            <a:spcBef>
              <a:spcPct val="0"/>
            </a:spcBef>
            <a:spcAft>
              <a:spcPct val="35000"/>
            </a:spcAft>
          </a:pPr>
          <a:r>
            <a:rPr lang="en-US" sz="900" kern="1200" dirty="0" smtClean="0"/>
            <a:t>Decide</a:t>
          </a:r>
          <a:endParaRPr lang="en-US" sz="900" kern="1200" dirty="0"/>
        </a:p>
      </dsp:txBody>
      <dsp:txXfrm>
        <a:off x="1700414" y="2300185"/>
        <a:ext cx="934367" cy="585179"/>
      </dsp:txXfrm>
    </dsp:sp>
    <dsp:sp modelId="{B11D1F0D-0019-4C64-B36D-BD2EEDF629C5}">
      <dsp:nvSpPr>
        <dsp:cNvPr id="0" name=""/>
        <dsp:cNvSpPr/>
      </dsp:nvSpPr>
      <dsp:spPr>
        <a:xfrm>
          <a:off x="2121112" y="326115"/>
          <a:ext cx="3708171" cy="3708171"/>
        </a:xfrm>
        <a:custGeom>
          <a:avLst/>
          <a:gdLst/>
          <a:ahLst/>
          <a:cxnLst/>
          <a:rect l="0" t="0" r="0" b="0"/>
          <a:pathLst>
            <a:path>
              <a:moveTo>
                <a:pt x="2682" y="1754392"/>
              </a:moveTo>
              <a:arcTo wR="1854085" hR="1854085" stAng="10984935" swAng="106556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F2BA8DB-22E9-4910-BA49-FF7ABA4B73CD}">
      <dsp:nvSpPr>
        <dsp:cNvPr id="0" name=""/>
        <dsp:cNvSpPr/>
      </dsp:nvSpPr>
      <dsp:spPr>
        <a:xfrm>
          <a:off x="2026774" y="699951"/>
          <a:ext cx="997681" cy="64849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Asses</a:t>
          </a:r>
        </a:p>
        <a:p>
          <a:pPr lvl="0" algn="ctr" defTabSz="400050">
            <a:lnSpc>
              <a:spcPct val="90000"/>
            </a:lnSpc>
            <a:spcBef>
              <a:spcPct val="0"/>
            </a:spcBef>
            <a:spcAft>
              <a:spcPct val="35000"/>
            </a:spcAft>
          </a:pPr>
          <a:r>
            <a:rPr lang="en-US" sz="900" kern="1200" dirty="0" smtClean="0"/>
            <a:t>Evaluate</a:t>
          </a:r>
        </a:p>
        <a:p>
          <a:pPr lvl="0" algn="ctr" defTabSz="400050">
            <a:lnSpc>
              <a:spcPct val="90000"/>
            </a:lnSpc>
            <a:spcBef>
              <a:spcPct val="0"/>
            </a:spcBef>
            <a:spcAft>
              <a:spcPct val="35000"/>
            </a:spcAft>
          </a:pPr>
          <a:r>
            <a:rPr lang="en-US" sz="900" kern="1200" dirty="0" smtClean="0"/>
            <a:t>Verify</a:t>
          </a:r>
          <a:endParaRPr lang="en-US" sz="900" kern="1200" dirty="0"/>
        </a:p>
      </dsp:txBody>
      <dsp:txXfrm>
        <a:off x="2058431" y="731608"/>
        <a:ext cx="934367" cy="585179"/>
      </dsp:txXfrm>
    </dsp:sp>
    <dsp:sp modelId="{353BA1F2-365F-41B5-9D26-64ACDD5E22D7}">
      <dsp:nvSpPr>
        <dsp:cNvPr id="0" name=""/>
        <dsp:cNvSpPr/>
      </dsp:nvSpPr>
      <dsp:spPr>
        <a:xfrm>
          <a:off x="2121112" y="326115"/>
          <a:ext cx="3708171" cy="3708171"/>
        </a:xfrm>
        <a:custGeom>
          <a:avLst/>
          <a:gdLst/>
          <a:ahLst/>
          <a:cxnLst/>
          <a:rect l="0" t="0" r="0" b="0"/>
          <a:pathLst>
            <a:path>
              <a:moveTo>
                <a:pt x="850623" y="295016"/>
              </a:moveTo>
              <a:arcTo wR="1854085" hR="1854085" stAng="14234010" swAng="7740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D9442-4D03-4574-AF29-FBEACCB255AC}">
      <dsp:nvSpPr>
        <dsp:cNvPr id="0" name=""/>
        <dsp:cNvSpPr/>
      </dsp:nvSpPr>
      <dsp:spPr>
        <a:xfrm>
          <a:off x="3573326" y="3395"/>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Need</a:t>
          </a:r>
        </a:p>
        <a:p>
          <a:pPr lvl="0" algn="ctr" defTabSz="444500">
            <a:lnSpc>
              <a:spcPct val="90000"/>
            </a:lnSpc>
            <a:spcBef>
              <a:spcPct val="0"/>
            </a:spcBef>
            <a:spcAft>
              <a:spcPct val="35000"/>
            </a:spcAft>
          </a:pPr>
          <a:r>
            <a:rPr lang="en-US" sz="1000" kern="1200" dirty="0" smtClean="0"/>
            <a:t>Requirement</a:t>
          </a:r>
        </a:p>
        <a:p>
          <a:pPr lvl="0" algn="ctr" defTabSz="444500">
            <a:lnSpc>
              <a:spcPct val="90000"/>
            </a:lnSpc>
            <a:spcBef>
              <a:spcPct val="0"/>
            </a:spcBef>
            <a:spcAft>
              <a:spcPct val="35000"/>
            </a:spcAft>
          </a:pPr>
          <a:r>
            <a:rPr lang="en-US" sz="1000" kern="1200" dirty="0" smtClean="0"/>
            <a:t>Want</a:t>
          </a:r>
          <a:endParaRPr lang="en-US" sz="1000" kern="1200" dirty="0"/>
        </a:p>
      </dsp:txBody>
      <dsp:txXfrm>
        <a:off x="3607688" y="37757"/>
        <a:ext cx="1014223" cy="635192"/>
      </dsp:txXfrm>
    </dsp:sp>
    <dsp:sp modelId="{9F861AB0-2613-4D01-87B1-7C8FF836BB9A}">
      <dsp:nvSpPr>
        <dsp:cNvPr id="0" name=""/>
        <dsp:cNvSpPr/>
      </dsp:nvSpPr>
      <dsp:spPr>
        <a:xfrm>
          <a:off x="2107793" y="355353"/>
          <a:ext cx="4014012" cy="4014012"/>
        </a:xfrm>
        <a:custGeom>
          <a:avLst/>
          <a:gdLst/>
          <a:ahLst/>
          <a:cxnLst/>
          <a:rect l="0" t="0" r="0" b="0"/>
          <a:pathLst>
            <a:path>
              <a:moveTo>
                <a:pt x="2689911" y="119755"/>
              </a:moveTo>
              <a:arcTo wR="2007006" hR="2007006" stAng="17393565" swAng="77073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FF186F4-D2A8-474D-BA33-3DCDE0633CF0}">
      <dsp:nvSpPr>
        <dsp:cNvPr id="0" name=""/>
        <dsp:cNvSpPr/>
      </dsp:nvSpPr>
      <dsp:spPr>
        <a:xfrm>
          <a:off x="5142466" y="759053"/>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Observe</a:t>
          </a:r>
        </a:p>
        <a:p>
          <a:pPr lvl="0" algn="ctr" defTabSz="444500">
            <a:lnSpc>
              <a:spcPct val="90000"/>
            </a:lnSpc>
            <a:spcBef>
              <a:spcPct val="0"/>
            </a:spcBef>
            <a:spcAft>
              <a:spcPct val="35000"/>
            </a:spcAft>
          </a:pPr>
          <a:r>
            <a:rPr lang="en-US" sz="1000" kern="1200" dirty="0" smtClean="0"/>
            <a:t>Measure</a:t>
          </a:r>
        </a:p>
        <a:p>
          <a:pPr lvl="0" algn="ctr" defTabSz="444500">
            <a:lnSpc>
              <a:spcPct val="90000"/>
            </a:lnSpc>
            <a:spcBef>
              <a:spcPct val="0"/>
            </a:spcBef>
            <a:spcAft>
              <a:spcPct val="35000"/>
            </a:spcAft>
          </a:pPr>
          <a:r>
            <a:rPr lang="en-US" sz="1000" kern="1200" dirty="0" smtClean="0"/>
            <a:t>Collect</a:t>
          </a:r>
          <a:endParaRPr lang="en-US" sz="1000" kern="1200" dirty="0"/>
        </a:p>
      </dsp:txBody>
      <dsp:txXfrm>
        <a:off x="5176828" y="793415"/>
        <a:ext cx="1014223" cy="635192"/>
      </dsp:txXfrm>
    </dsp:sp>
    <dsp:sp modelId="{6A90861C-725A-449F-B82B-9C7226956D60}">
      <dsp:nvSpPr>
        <dsp:cNvPr id="0" name=""/>
        <dsp:cNvSpPr/>
      </dsp:nvSpPr>
      <dsp:spPr>
        <a:xfrm>
          <a:off x="2107793" y="355353"/>
          <a:ext cx="4014012" cy="4014012"/>
        </a:xfrm>
        <a:custGeom>
          <a:avLst/>
          <a:gdLst/>
          <a:ahLst/>
          <a:cxnLst/>
          <a:rect l="0" t="0" r="0" b="0"/>
          <a:pathLst>
            <a:path>
              <a:moveTo>
                <a:pt x="3882933" y="1293583"/>
              </a:moveTo>
              <a:arcTo wR="2007006" hR="2007006" stAng="20350680" swAng="106340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1D62DB8-B2E5-4E86-81DB-F5B5C4367CA1}">
      <dsp:nvSpPr>
        <dsp:cNvPr id="0" name=""/>
        <dsp:cNvSpPr/>
      </dsp:nvSpPr>
      <dsp:spPr>
        <a:xfrm>
          <a:off x="5530012" y="2457002"/>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Transmit</a:t>
          </a:r>
        </a:p>
        <a:p>
          <a:pPr lvl="0" algn="ctr" defTabSz="444500">
            <a:lnSpc>
              <a:spcPct val="90000"/>
            </a:lnSpc>
            <a:spcBef>
              <a:spcPct val="0"/>
            </a:spcBef>
            <a:spcAft>
              <a:spcPct val="35000"/>
            </a:spcAft>
          </a:pPr>
          <a:r>
            <a:rPr lang="en-US" sz="1000" kern="1200" dirty="0" smtClean="0"/>
            <a:t>Access</a:t>
          </a:r>
        </a:p>
        <a:p>
          <a:pPr lvl="0" algn="ctr" defTabSz="444500">
            <a:lnSpc>
              <a:spcPct val="90000"/>
            </a:lnSpc>
            <a:spcBef>
              <a:spcPct val="0"/>
            </a:spcBef>
            <a:spcAft>
              <a:spcPct val="35000"/>
            </a:spcAft>
          </a:pPr>
          <a:r>
            <a:rPr lang="en-US" sz="1000" kern="1200" dirty="0" smtClean="0"/>
            <a:t>Share</a:t>
          </a:r>
          <a:endParaRPr lang="en-US" sz="1000" kern="1200" dirty="0"/>
        </a:p>
      </dsp:txBody>
      <dsp:txXfrm>
        <a:off x="5564374" y="2491364"/>
        <a:ext cx="1014223" cy="635192"/>
      </dsp:txXfrm>
    </dsp:sp>
    <dsp:sp modelId="{98611598-3B1F-47DD-9038-12A68B4207C8}">
      <dsp:nvSpPr>
        <dsp:cNvPr id="0" name=""/>
        <dsp:cNvSpPr/>
      </dsp:nvSpPr>
      <dsp:spPr>
        <a:xfrm>
          <a:off x="2107793" y="355353"/>
          <a:ext cx="4014012" cy="4014012"/>
        </a:xfrm>
        <a:custGeom>
          <a:avLst/>
          <a:gdLst/>
          <a:ahLst/>
          <a:cxnLst/>
          <a:rect l="0" t="0" r="0" b="0"/>
          <a:pathLst>
            <a:path>
              <a:moveTo>
                <a:pt x="3778600" y="2950152"/>
              </a:moveTo>
              <a:arcTo wR="2007006" hR="2007006" stAng="1681774" swAng="83436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B768EF5-7FCA-4538-B24E-93600CD9ECB9}">
      <dsp:nvSpPr>
        <dsp:cNvPr id="0" name=""/>
        <dsp:cNvSpPr/>
      </dsp:nvSpPr>
      <dsp:spPr>
        <a:xfrm>
          <a:off x="4444133" y="3818651"/>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Process</a:t>
          </a:r>
        </a:p>
        <a:p>
          <a:pPr lvl="0" algn="ctr" defTabSz="444500">
            <a:lnSpc>
              <a:spcPct val="90000"/>
            </a:lnSpc>
            <a:spcBef>
              <a:spcPct val="0"/>
            </a:spcBef>
            <a:spcAft>
              <a:spcPct val="35000"/>
            </a:spcAft>
          </a:pPr>
          <a:r>
            <a:rPr lang="en-US" sz="1000" kern="1200" dirty="0" smtClean="0"/>
            <a:t>Integrate</a:t>
          </a:r>
        </a:p>
        <a:p>
          <a:pPr lvl="0" algn="ctr" defTabSz="444500">
            <a:lnSpc>
              <a:spcPct val="90000"/>
            </a:lnSpc>
            <a:spcBef>
              <a:spcPct val="0"/>
            </a:spcBef>
            <a:spcAft>
              <a:spcPct val="35000"/>
            </a:spcAft>
          </a:pPr>
          <a:r>
            <a:rPr lang="en-US" sz="1000" kern="1200" dirty="0" smtClean="0"/>
            <a:t>Store</a:t>
          </a:r>
          <a:endParaRPr lang="en-US" sz="1000" kern="1200" dirty="0"/>
        </a:p>
      </dsp:txBody>
      <dsp:txXfrm>
        <a:off x="4478495" y="3853013"/>
        <a:ext cx="1014223" cy="635192"/>
      </dsp:txXfrm>
    </dsp:sp>
    <dsp:sp modelId="{09581EAA-1153-4BD6-B701-747167498CCB}">
      <dsp:nvSpPr>
        <dsp:cNvPr id="0" name=""/>
        <dsp:cNvSpPr/>
      </dsp:nvSpPr>
      <dsp:spPr>
        <a:xfrm>
          <a:off x="2107793" y="355353"/>
          <a:ext cx="4014012" cy="4014012"/>
        </a:xfrm>
        <a:custGeom>
          <a:avLst/>
          <a:gdLst/>
          <a:ahLst/>
          <a:cxnLst/>
          <a:rect l="0" t="0" r="0" b="0"/>
          <a:pathLst>
            <a:path>
              <a:moveTo>
                <a:pt x="2205775" y="4004145"/>
              </a:moveTo>
              <a:arcTo wR="2007006" hR="2007006" stAng="5058974" swAng="68205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9E6D650-A12A-4B45-886C-AFFF357A8947}">
      <dsp:nvSpPr>
        <dsp:cNvPr id="0" name=""/>
        <dsp:cNvSpPr/>
      </dsp:nvSpPr>
      <dsp:spPr>
        <a:xfrm>
          <a:off x="2702518" y="3818651"/>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Assimilate</a:t>
          </a:r>
        </a:p>
        <a:p>
          <a:pPr lvl="0" algn="ctr" defTabSz="444500">
            <a:lnSpc>
              <a:spcPct val="90000"/>
            </a:lnSpc>
            <a:spcBef>
              <a:spcPct val="0"/>
            </a:spcBef>
            <a:spcAft>
              <a:spcPct val="35000"/>
            </a:spcAft>
          </a:pPr>
          <a:r>
            <a:rPr lang="en-US" sz="1000" kern="1200" dirty="0" smtClean="0"/>
            <a:t>Incorporate</a:t>
          </a:r>
        </a:p>
        <a:p>
          <a:pPr lvl="0" algn="ctr" defTabSz="444500">
            <a:lnSpc>
              <a:spcPct val="90000"/>
            </a:lnSpc>
            <a:spcBef>
              <a:spcPct val="0"/>
            </a:spcBef>
            <a:spcAft>
              <a:spcPct val="35000"/>
            </a:spcAft>
          </a:pPr>
          <a:r>
            <a:rPr lang="en-US" sz="1000" kern="1200" dirty="0" smtClean="0"/>
            <a:t>Visualize</a:t>
          </a:r>
          <a:endParaRPr lang="en-US" sz="1000" kern="1200" dirty="0"/>
        </a:p>
      </dsp:txBody>
      <dsp:txXfrm>
        <a:off x="2736880" y="3853013"/>
        <a:ext cx="1014223" cy="635192"/>
      </dsp:txXfrm>
    </dsp:sp>
    <dsp:sp modelId="{7171B4C7-8029-48F3-85FB-2D803CEAA97F}">
      <dsp:nvSpPr>
        <dsp:cNvPr id="0" name=""/>
        <dsp:cNvSpPr/>
      </dsp:nvSpPr>
      <dsp:spPr>
        <a:xfrm>
          <a:off x="2107793" y="355353"/>
          <a:ext cx="4014012" cy="4014012"/>
        </a:xfrm>
        <a:custGeom>
          <a:avLst/>
          <a:gdLst/>
          <a:ahLst/>
          <a:cxnLst/>
          <a:rect l="0" t="0" r="0" b="0"/>
          <a:pathLst>
            <a:path>
              <a:moveTo>
                <a:pt x="514002" y="3348278"/>
              </a:moveTo>
              <a:arcTo wR="2007006" hR="2007006" stAng="8283862" swAng="83436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510A488-77C2-4F19-A75C-D262B446DC58}">
      <dsp:nvSpPr>
        <dsp:cNvPr id="0" name=""/>
        <dsp:cNvSpPr/>
      </dsp:nvSpPr>
      <dsp:spPr>
        <a:xfrm>
          <a:off x="1616639" y="2457002"/>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Apply</a:t>
          </a:r>
        </a:p>
        <a:p>
          <a:pPr lvl="0" algn="ctr" defTabSz="444500">
            <a:lnSpc>
              <a:spcPct val="90000"/>
            </a:lnSpc>
            <a:spcBef>
              <a:spcPct val="0"/>
            </a:spcBef>
            <a:spcAft>
              <a:spcPct val="35000"/>
            </a:spcAft>
          </a:pPr>
          <a:r>
            <a:rPr lang="en-US" sz="1000" kern="1200" dirty="0" smtClean="0"/>
            <a:t>Inform</a:t>
          </a:r>
        </a:p>
        <a:p>
          <a:pPr lvl="0" algn="ctr" defTabSz="444500">
            <a:lnSpc>
              <a:spcPct val="90000"/>
            </a:lnSpc>
            <a:spcBef>
              <a:spcPct val="0"/>
            </a:spcBef>
            <a:spcAft>
              <a:spcPct val="35000"/>
            </a:spcAft>
          </a:pPr>
          <a:r>
            <a:rPr lang="en-US" sz="1000" kern="1200" dirty="0" smtClean="0"/>
            <a:t>Decide</a:t>
          </a:r>
          <a:endParaRPr lang="en-US" sz="1000" kern="1200" dirty="0"/>
        </a:p>
      </dsp:txBody>
      <dsp:txXfrm>
        <a:off x="1651001" y="2491364"/>
        <a:ext cx="1014223" cy="635192"/>
      </dsp:txXfrm>
    </dsp:sp>
    <dsp:sp modelId="{6629D7CD-5DD4-4CD6-9EF6-C79013E0A8DF}">
      <dsp:nvSpPr>
        <dsp:cNvPr id="0" name=""/>
        <dsp:cNvSpPr/>
      </dsp:nvSpPr>
      <dsp:spPr>
        <a:xfrm>
          <a:off x="2107793" y="355353"/>
          <a:ext cx="4014012" cy="4014012"/>
        </a:xfrm>
        <a:custGeom>
          <a:avLst/>
          <a:gdLst/>
          <a:ahLst/>
          <a:cxnLst/>
          <a:rect l="0" t="0" r="0" b="0"/>
          <a:pathLst>
            <a:path>
              <a:moveTo>
                <a:pt x="2934" y="1898518"/>
              </a:moveTo>
              <a:arcTo wR="2007006" hR="2007006" stAng="10985916" swAng="106340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913CF7C-5884-4C26-BC06-9DF81B4244E1}">
      <dsp:nvSpPr>
        <dsp:cNvPr id="0" name=""/>
        <dsp:cNvSpPr/>
      </dsp:nvSpPr>
      <dsp:spPr>
        <a:xfrm>
          <a:off x="2004185" y="759053"/>
          <a:ext cx="1082947" cy="7039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Asses</a:t>
          </a:r>
        </a:p>
        <a:p>
          <a:pPr lvl="0" algn="ctr" defTabSz="444500">
            <a:lnSpc>
              <a:spcPct val="90000"/>
            </a:lnSpc>
            <a:spcBef>
              <a:spcPct val="0"/>
            </a:spcBef>
            <a:spcAft>
              <a:spcPct val="35000"/>
            </a:spcAft>
          </a:pPr>
          <a:r>
            <a:rPr lang="en-US" sz="1000" kern="1200" dirty="0" smtClean="0"/>
            <a:t>Evaluate</a:t>
          </a:r>
        </a:p>
        <a:p>
          <a:pPr lvl="0" algn="ctr" defTabSz="444500">
            <a:lnSpc>
              <a:spcPct val="90000"/>
            </a:lnSpc>
            <a:spcBef>
              <a:spcPct val="0"/>
            </a:spcBef>
            <a:spcAft>
              <a:spcPct val="35000"/>
            </a:spcAft>
          </a:pPr>
          <a:r>
            <a:rPr lang="en-US" sz="1000" kern="1200" dirty="0" smtClean="0"/>
            <a:t>Verify</a:t>
          </a:r>
          <a:endParaRPr lang="en-US" sz="1000" kern="1200" dirty="0"/>
        </a:p>
      </dsp:txBody>
      <dsp:txXfrm>
        <a:off x="2038547" y="793415"/>
        <a:ext cx="1014223" cy="635192"/>
      </dsp:txXfrm>
    </dsp:sp>
    <dsp:sp modelId="{AFB11611-4375-4630-999D-B309C1985BF8}">
      <dsp:nvSpPr>
        <dsp:cNvPr id="0" name=""/>
        <dsp:cNvSpPr/>
      </dsp:nvSpPr>
      <dsp:spPr>
        <a:xfrm>
          <a:off x="2107793" y="355353"/>
          <a:ext cx="4014012" cy="4014012"/>
        </a:xfrm>
        <a:custGeom>
          <a:avLst/>
          <a:gdLst/>
          <a:ahLst/>
          <a:cxnLst/>
          <a:rect l="0" t="0" r="0" b="0"/>
          <a:pathLst>
            <a:path>
              <a:moveTo>
                <a:pt x="921612" y="318813"/>
              </a:moveTo>
              <a:arcTo wR="2007006" hR="2007006" stAng="14235704" swAng="77073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07790-62D8-426A-B2D8-89E4E254D84E}">
      <dsp:nvSpPr>
        <dsp:cNvPr id="0" name=""/>
        <dsp:cNvSpPr/>
      </dsp:nvSpPr>
      <dsp:spPr>
        <a:xfrm>
          <a:off x="3425072" y="2062"/>
          <a:ext cx="954637" cy="62051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Need</a:t>
          </a:r>
        </a:p>
        <a:p>
          <a:pPr lvl="0" algn="ctr" defTabSz="400050">
            <a:lnSpc>
              <a:spcPct val="90000"/>
            </a:lnSpc>
            <a:spcBef>
              <a:spcPct val="0"/>
            </a:spcBef>
            <a:spcAft>
              <a:spcPct val="35000"/>
            </a:spcAft>
          </a:pPr>
          <a:r>
            <a:rPr lang="en-US" sz="900" kern="1200" dirty="0" smtClean="0"/>
            <a:t>Requirement</a:t>
          </a:r>
        </a:p>
        <a:p>
          <a:pPr lvl="0" algn="ctr" defTabSz="400050">
            <a:lnSpc>
              <a:spcPct val="90000"/>
            </a:lnSpc>
            <a:spcBef>
              <a:spcPct val="0"/>
            </a:spcBef>
            <a:spcAft>
              <a:spcPct val="35000"/>
            </a:spcAft>
          </a:pPr>
          <a:r>
            <a:rPr lang="en-US" sz="900" kern="1200" dirty="0" smtClean="0"/>
            <a:t>Want</a:t>
          </a:r>
          <a:endParaRPr lang="en-US" sz="900" kern="1200" dirty="0"/>
        </a:p>
      </dsp:txBody>
      <dsp:txXfrm>
        <a:off x="3455363" y="32353"/>
        <a:ext cx="894055" cy="559932"/>
      </dsp:txXfrm>
    </dsp:sp>
    <dsp:sp modelId="{F089E30B-C4AE-4288-8302-711BBEE9BF02}">
      <dsp:nvSpPr>
        <dsp:cNvPr id="0" name=""/>
        <dsp:cNvSpPr/>
      </dsp:nvSpPr>
      <dsp:spPr>
        <a:xfrm>
          <a:off x="2130702" y="312319"/>
          <a:ext cx="3543376" cy="3543376"/>
        </a:xfrm>
        <a:custGeom>
          <a:avLst/>
          <a:gdLst/>
          <a:ahLst/>
          <a:cxnLst/>
          <a:rect l="0" t="0" r="0" b="0"/>
          <a:pathLst>
            <a:path>
              <a:moveTo>
                <a:pt x="2374132" y="105573"/>
              </a:moveTo>
              <a:arcTo wR="1771688" hR="1771688" stAng="17392759" swAng="77239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21FAF02-BA3B-48A2-8819-D3135F1176C1}">
      <dsp:nvSpPr>
        <dsp:cNvPr id="0" name=""/>
        <dsp:cNvSpPr/>
      </dsp:nvSpPr>
      <dsp:spPr>
        <a:xfrm>
          <a:off x="4810233" y="669120"/>
          <a:ext cx="954637" cy="62051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Observe</a:t>
          </a:r>
        </a:p>
        <a:p>
          <a:pPr lvl="0" algn="ctr" defTabSz="400050">
            <a:lnSpc>
              <a:spcPct val="90000"/>
            </a:lnSpc>
            <a:spcBef>
              <a:spcPct val="0"/>
            </a:spcBef>
            <a:spcAft>
              <a:spcPct val="35000"/>
            </a:spcAft>
          </a:pPr>
          <a:r>
            <a:rPr lang="en-US" sz="900" kern="1200" dirty="0" smtClean="0"/>
            <a:t>Measure</a:t>
          </a:r>
        </a:p>
        <a:p>
          <a:pPr lvl="0" algn="ctr" defTabSz="400050">
            <a:lnSpc>
              <a:spcPct val="90000"/>
            </a:lnSpc>
            <a:spcBef>
              <a:spcPct val="0"/>
            </a:spcBef>
            <a:spcAft>
              <a:spcPct val="35000"/>
            </a:spcAft>
          </a:pPr>
          <a:r>
            <a:rPr lang="en-US" sz="900" kern="1200" dirty="0" smtClean="0"/>
            <a:t>Collect</a:t>
          </a:r>
          <a:endParaRPr lang="en-US" sz="900" kern="1200" dirty="0"/>
        </a:p>
      </dsp:txBody>
      <dsp:txXfrm>
        <a:off x="4840524" y="699411"/>
        <a:ext cx="894055" cy="559932"/>
      </dsp:txXfrm>
    </dsp:sp>
    <dsp:sp modelId="{C170E84D-6ACD-4E53-83B5-29E60B2E9B56}">
      <dsp:nvSpPr>
        <dsp:cNvPr id="0" name=""/>
        <dsp:cNvSpPr/>
      </dsp:nvSpPr>
      <dsp:spPr>
        <a:xfrm>
          <a:off x="2130702" y="312319"/>
          <a:ext cx="3543376" cy="3543376"/>
        </a:xfrm>
        <a:custGeom>
          <a:avLst/>
          <a:gdLst/>
          <a:ahLst/>
          <a:cxnLst/>
          <a:rect l="0" t="0" r="0" b="0"/>
          <a:pathLst>
            <a:path>
              <a:moveTo>
                <a:pt x="3427556" y="1141625"/>
              </a:moveTo>
              <a:arcTo wR="1771688" hR="1771688" stAng="20350082" swAng="106450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9403FFD-2999-4025-A812-FEC2F2BBC8D2}">
      <dsp:nvSpPr>
        <dsp:cNvPr id="0" name=""/>
        <dsp:cNvSpPr/>
      </dsp:nvSpPr>
      <dsp:spPr>
        <a:xfrm>
          <a:off x="5152340" y="2167988"/>
          <a:ext cx="954637" cy="62051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Transmit</a:t>
          </a:r>
        </a:p>
        <a:p>
          <a:pPr lvl="0" algn="ctr" defTabSz="400050">
            <a:lnSpc>
              <a:spcPct val="90000"/>
            </a:lnSpc>
            <a:spcBef>
              <a:spcPct val="0"/>
            </a:spcBef>
            <a:spcAft>
              <a:spcPct val="35000"/>
            </a:spcAft>
          </a:pPr>
          <a:r>
            <a:rPr lang="en-US" sz="900" kern="1200" dirty="0" smtClean="0"/>
            <a:t>Access</a:t>
          </a:r>
        </a:p>
        <a:p>
          <a:pPr lvl="0" algn="ctr" defTabSz="400050">
            <a:lnSpc>
              <a:spcPct val="90000"/>
            </a:lnSpc>
            <a:spcBef>
              <a:spcPct val="0"/>
            </a:spcBef>
            <a:spcAft>
              <a:spcPct val="35000"/>
            </a:spcAft>
          </a:pPr>
          <a:r>
            <a:rPr lang="en-US" sz="900" kern="1200" dirty="0" smtClean="0"/>
            <a:t>Share</a:t>
          </a:r>
          <a:endParaRPr lang="en-US" sz="900" kern="1200" dirty="0"/>
        </a:p>
      </dsp:txBody>
      <dsp:txXfrm>
        <a:off x="5182631" y="2198279"/>
        <a:ext cx="894055" cy="559932"/>
      </dsp:txXfrm>
    </dsp:sp>
    <dsp:sp modelId="{144B9FC6-9D2B-481D-AB89-9BF294B18001}">
      <dsp:nvSpPr>
        <dsp:cNvPr id="0" name=""/>
        <dsp:cNvSpPr/>
      </dsp:nvSpPr>
      <dsp:spPr>
        <a:xfrm>
          <a:off x="2130702" y="312319"/>
          <a:ext cx="3543376" cy="3543376"/>
        </a:xfrm>
        <a:custGeom>
          <a:avLst/>
          <a:gdLst/>
          <a:ahLst/>
          <a:cxnLst/>
          <a:rect l="0" t="0" r="0" b="0"/>
          <a:pathLst>
            <a:path>
              <a:moveTo>
                <a:pt x="3335687" y="2604025"/>
              </a:moveTo>
              <a:arcTo wR="1771688" hR="1771688" stAng="1681275" swAng="83566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4989299-D5F8-45B0-B420-3E6F9041EB77}">
      <dsp:nvSpPr>
        <dsp:cNvPr id="0" name=""/>
        <dsp:cNvSpPr/>
      </dsp:nvSpPr>
      <dsp:spPr>
        <a:xfrm>
          <a:off x="4193778" y="3369986"/>
          <a:ext cx="954637" cy="62051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Process</a:t>
          </a:r>
        </a:p>
        <a:p>
          <a:pPr lvl="0" algn="ctr" defTabSz="400050">
            <a:lnSpc>
              <a:spcPct val="90000"/>
            </a:lnSpc>
            <a:spcBef>
              <a:spcPct val="0"/>
            </a:spcBef>
            <a:spcAft>
              <a:spcPct val="35000"/>
            </a:spcAft>
          </a:pPr>
          <a:r>
            <a:rPr lang="en-US" sz="900" kern="1200" dirty="0" smtClean="0"/>
            <a:t>Integrate</a:t>
          </a:r>
        </a:p>
        <a:p>
          <a:pPr lvl="0" algn="ctr" defTabSz="400050">
            <a:lnSpc>
              <a:spcPct val="90000"/>
            </a:lnSpc>
            <a:spcBef>
              <a:spcPct val="0"/>
            </a:spcBef>
            <a:spcAft>
              <a:spcPct val="35000"/>
            </a:spcAft>
          </a:pPr>
          <a:r>
            <a:rPr lang="en-US" sz="900" kern="1200" dirty="0" smtClean="0"/>
            <a:t>Store</a:t>
          </a:r>
          <a:endParaRPr lang="en-US" sz="900" kern="1200" dirty="0"/>
        </a:p>
      </dsp:txBody>
      <dsp:txXfrm>
        <a:off x="4224069" y="3400277"/>
        <a:ext cx="894055" cy="559932"/>
      </dsp:txXfrm>
    </dsp:sp>
    <dsp:sp modelId="{618D2B31-3DFB-496A-9938-6755848CE635}">
      <dsp:nvSpPr>
        <dsp:cNvPr id="0" name=""/>
        <dsp:cNvSpPr/>
      </dsp:nvSpPr>
      <dsp:spPr>
        <a:xfrm>
          <a:off x="2130702" y="312319"/>
          <a:ext cx="3543376" cy="3543376"/>
        </a:xfrm>
        <a:custGeom>
          <a:avLst/>
          <a:gdLst/>
          <a:ahLst/>
          <a:cxnLst/>
          <a:rect l="0" t="0" r="0" b="0"/>
          <a:pathLst>
            <a:path>
              <a:moveTo>
                <a:pt x="1947560" y="3534625"/>
              </a:moveTo>
              <a:arcTo wR="1771688" hR="1771688" stAng="5058178" swAng="68364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82572FA-337C-4015-8C85-CA30F9C42764}">
      <dsp:nvSpPr>
        <dsp:cNvPr id="0" name=""/>
        <dsp:cNvSpPr/>
      </dsp:nvSpPr>
      <dsp:spPr>
        <a:xfrm>
          <a:off x="2656365" y="3369986"/>
          <a:ext cx="954637" cy="62051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Assimilate</a:t>
          </a:r>
        </a:p>
        <a:p>
          <a:pPr lvl="0" algn="ctr" defTabSz="400050">
            <a:lnSpc>
              <a:spcPct val="90000"/>
            </a:lnSpc>
            <a:spcBef>
              <a:spcPct val="0"/>
            </a:spcBef>
            <a:spcAft>
              <a:spcPct val="35000"/>
            </a:spcAft>
          </a:pPr>
          <a:r>
            <a:rPr lang="en-US" sz="900" kern="1200" dirty="0" smtClean="0"/>
            <a:t>Incorporate</a:t>
          </a:r>
        </a:p>
        <a:p>
          <a:pPr lvl="0" algn="ctr" defTabSz="400050">
            <a:lnSpc>
              <a:spcPct val="90000"/>
            </a:lnSpc>
            <a:spcBef>
              <a:spcPct val="0"/>
            </a:spcBef>
            <a:spcAft>
              <a:spcPct val="35000"/>
            </a:spcAft>
          </a:pPr>
          <a:r>
            <a:rPr lang="en-US" sz="900" kern="1200" dirty="0" smtClean="0"/>
            <a:t>Visualize</a:t>
          </a:r>
          <a:endParaRPr lang="en-US" sz="900" kern="1200" dirty="0"/>
        </a:p>
      </dsp:txBody>
      <dsp:txXfrm>
        <a:off x="2686656" y="3400277"/>
        <a:ext cx="894055" cy="559932"/>
      </dsp:txXfrm>
    </dsp:sp>
    <dsp:sp modelId="{F3EF38A4-4F83-4216-8EDB-5170FEE7C708}">
      <dsp:nvSpPr>
        <dsp:cNvPr id="0" name=""/>
        <dsp:cNvSpPr/>
      </dsp:nvSpPr>
      <dsp:spPr>
        <a:xfrm>
          <a:off x="2130702" y="312319"/>
          <a:ext cx="3543376" cy="3543376"/>
        </a:xfrm>
        <a:custGeom>
          <a:avLst/>
          <a:gdLst/>
          <a:ahLst/>
          <a:cxnLst/>
          <a:rect l="0" t="0" r="0" b="0"/>
          <a:pathLst>
            <a:path>
              <a:moveTo>
                <a:pt x="454013" y="2956007"/>
              </a:moveTo>
              <a:arcTo wR="1771688" hR="1771688" stAng="8283057" swAng="83566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E56BA1F-3BCE-41FB-A92F-B3E157EC0CA7}">
      <dsp:nvSpPr>
        <dsp:cNvPr id="0" name=""/>
        <dsp:cNvSpPr/>
      </dsp:nvSpPr>
      <dsp:spPr>
        <a:xfrm>
          <a:off x="1697804" y="2167988"/>
          <a:ext cx="954637" cy="62051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Apply</a:t>
          </a:r>
        </a:p>
        <a:p>
          <a:pPr lvl="0" algn="ctr" defTabSz="400050">
            <a:lnSpc>
              <a:spcPct val="90000"/>
            </a:lnSpc>
            <a:spcBef>
              <a:spcPct val="0"/>
            </a:spcBef>
            <a:spcAft>
              <a:spcPct val="35000"/>
            </a:spcAft>
          </a:pPr>
          <a:r>
            <a:rPr lang="en-US" sz="900" kern="1200" dirty="0" smtClean="0"/>
            <a:t>Inform</a:t>
          </a:r>
        </a:p>
        <a:p>
          <a:pPr lvl="0" algn="ctr" defTabSz="400050">
            <a:lnSpc>
              <a:spcPct val="90000"/>
            </a:lnSpc>
            <a:spcBef>
              <a:spcPct val="0"/>
            </a:spcBef>
            <a:spcAft>
              <a:spcPct val="35000"/>
            </a:spcAft>
          </a:pPr>
          <a:r>
            <a:rPr lang="en-US" sz="900" kern="1200" dirty="0" smtClean="0"/>
            <a:t>Decide</a:t>
          </a:r>
          <a:endParaRPr lang="en-US" sz="900" kern="1200" dirty="0"/>
        </a:p>
      </dsp:txBody>
      <dsp:txXfrm>
        <a:off x="1728095" y="2198279"/>
        <a:ext cx="894055" cy="559932"/>
      </dsp:txXfrm>
    </dsp:sp>
    <dsp:sp modelId="{9A1986C5-184E-49CE-BDAE-76880F32E168}">
      <dsp:nvSpPr>
        <dsp:cNvPr id="0" name=""/>
        <dsp:cNvSpPr/>
      </dsp:nvSpPr>
      <dsp:spPr>
        <a:xfrm>
          <a:off x="2130702" y="312319"/>
          <a:ext cx="3543376" cy="3543376"/>
        </a:xfrm>
        <a:custGeom>
          <a:avLst/>
          <a:gdLst/>
          <a:ahLst/>
          <a:cxnLst/>
          <a:rect l="0" t="0" r="0" b="0"/>
          <a:pathLst>
            <a:path>
              <a:moveTo>
                <a:pt x="2576" y="1676177"/>
              </a:moveTo>
              <a:arcTo wR="1771688" hR="1771688" stAng="10985417" swAng="106450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3FBD595-C02F-4A20-9015-226A08BDFF0F}">
      <dsp:nvSpPr>
        <dsp:cNvPr id="0" name=""/>
        <dsp:cNvSpPr/>
      </dsp:nvSpPr>
      <dsp:spPr>
        <a:xfrm>
          <a:off x="2039910" y="669120"/>
          <a:ext cx="954637" cy="62051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Asses</a:t>
          </a:r>
        </a:p>
        <a:p>
          <a:pPr lvl="0" algn="ctr" defTabSz="400050">
            <a:lnSpc>
              <a:spcPct val="90000"/>
            </a:lnSpc>
            <a:spcBef>
              <a:spcPct val="0"/>
            </a:spcBef>
            <a:spcAft>
              <a:spcPct val="35000"/>
            </a:spcAft>
          </a:pPr>
          <a:r>
            <a:rPr lang="en-US" sz="900" kern="1200" dirty="0" smtClean="0"/>
            <a:t>Evaluate</a:t>
          </a:r>
        </a:p>
        <a:p>
          <a:pPr lvl="0" algn="ctr" defTabSz="400050">
            <a:lnSpc>
              <a:spcPct val="90000"/>
            </a:lnSpc>
            <a:spcBef>
              <a:spcPct val="0"/>
            </a:spcBef>
            <a:spcAft>
              <a:spcPct val="35000"/>
            </a:spcAft>
          </a:pPr>
          <a:r>
            <a:rPr lang="en-US" sz="900" kern="1200" dirty="0" smtClean="0"/>
            <a:t>Verify</a:t>
          </a:r>
          <a:endParaRPr lang="en-US" sz="900" kern="1200" dirty="0"/>
        </a:p>
      </dsp:txBody>
      <dsp:txXfrm>
        <a:off x="2070201" y="699411"/>
        <a:ext cx="894055" cy="559932"/>
      </dsp:txXfrm>
    </dsp:sp>
    <dsp:sp modelId="{BEC42E3E-C0F9-48FE-ADF0-45E89F101492}">
      <dsp:nvSpPr>
        <dsp:cNvPr id="0" name=""/>
        <dsp:cNvSpPr/>
      </dsp:nvSpPr>
      <dsp:spPr>
        <a:xfrm>
          <a:off x="2130702" y="312319"/>
          <a:ext cx="3543376" cy="3543376"/>
        </a:xfrm>
        <a:custGeom>
          <a:avLst/>
          <a:gdLst/>
          <a:ahLst/>
          <a:cxnLst/>
          <a:rect l="0" t="0" r="0" b="0"/>
          <a:pathLst>
            <a:path>
              <a:moveTo>
                <a:pt x="813181" y="281673"/>
              </a:moveTo>
              <a:arcTo wR="1771688" hR="1771688" stAng="14234843" swAng="77239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934C1BA8-81E8-4B59-8C60-7B0C4FB00CDA}" type="datetimeFigureOut">
              <a:rPr lang="en-US" smtClean="0"/>
              <a:t>13/02/2018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C8971A20-916A-41F5-97FF-7EBBA15E536E}" type="slidenum">
              <a:rPr lang="en-US" smtClean="0"/>
              <a:t>‹#›</a:t>
            </a:fld>
            <a:endParaRPr lang="en-US"/>
          </a:p>
        </p:txBody>
      </p:sp>
    </p:spTree>
    <p:extLst>
      <p:ext uri="{BB962C8B-B14F-4D97-AF65-F5344CB8AC3E}">
        <p14:creationId xmlns:p14="http://schemas.microsoft.com/office/powerpoint/2010/main" val="2482327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txBox="1">
            <a:spLocks noGrp="1"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51" tIns="47425" rIns="94851" bIns="47425" anchor="b"/>
          <a:lstStyle>
            <a:lvl1pPr eaLnBrk="0" hangingPunct="0">
              <a:spcBef>
                <a:spcPct val="30000"/>
              </a:spcBef>
              <a:defRPr sz="1100">
                <a:solidFill>
                  <a:schemeClr val="tx1"/>
                </a:solidFill>
                <a:latin typeface="Times New Roman" pitchFamily="18" charset="0"/>
                <a:ea typeface="MS PGothic" pitchFamily="34" charset="-128"/>
              </a:defRPr>
            </a:lvl1pPr>
            <a:lvl2pPr marL="742950" indent="-285750" eaLnBrk="0" hangingPunct="0">
              <a:spcBef>
                <a:spcPct val="30000"/>
              </a:spcBef>
              <a:defRPr sz="1100">
                <a:solidFill>
                  <a:schemeClr val="tx1"/>
                </a:solidFill>
                <a:latin typeface="Times New Roman" pitchFamily="18" charset="0"/>
                <a:ea typeface="MS PGothic" pitchFamily="34" charset="-128"/>
              </a:defRPr>
            </a:lvl2pPr>
            <a:lvl3pPr marL="1143000" indent="-228600" eaLnBrk="0" hangingPunct="0">
              <a:spcBef>
                <a:spcPct val="30000"/>
              </a:spcBef>
              <a:defRPr sz="1100">
                <a:solidFill>
                  <a:schemeClr val="tx1"/>
                </a:solidFill>
                <a:latin typeface="Times New Roman" pitchFamily="18" charset="0"/>
                <a:ea typeface="MS PGothic" pitchFamily="34" charset="-128"/>
              </a:defRPr>
            </a:lvl3pPr>
            <a:lvl4pPr marL="1600200" indent="-228600" eaLnBrk="0" hangingPunct="0">
              <a:spcBef>
                <a:spcPct val="30000"/>
              </a:spcBef>
              <a:defRPr sz="1100">
                <a:solidFill>
                  <a:schemeClr val="tx1"/>
                </a:solidFill>
                <a:latin typeface="Times New Roman" pitchFamily="18" charset="0"/>
                <a:ea typeface="MS PGothic" pitchFamily="34" charset="-128"/>
              </a:defRPr>
            </a:lvl4pPr>
            <a:lvl5pPr marL="2057400" indent="-228600" eaLnBrk="0" hangingPunct="0">
              <a:spcBef>
                <a:spcPct val="30000"/>
              </a:spcBef>
              <a:defRPr sz="1100">
                <a:solidFill>
                  <a:schemeClr val="tx1"/>
                </a:solidFill>
                <a:latin typeface="Times New Roman" pitchFamily="18" charset="0"/>
                <a:ea typeface="MS PGothic" pitchFamily="34" charset="-128"/>
              </a:defRPr>
            </a:lvl5pPr>
            <a:lvl6pPr marL="2514600" indent="-228600" eaLnBrk="0" fontAlgn="base" hangingPunct="0">
              <a:spcBef>
                <a:spcPct val="30000"/>
              </a:spcBef>
              <a:spcAft>
                <a:spcPct val="0"/>
              </a:spcAft>
              <a:defRPr sz="1100">
                <a:solidFill>
                  <a:schemeClr val="tx1"/>
                </a:solidFill>
                <a:latin typeface="Times New Roman" pitchFamily="18" charset="0"/>
                <a:ea typeface="MS PGothic" pitchFamily="34" charset="-128"/>
              </a:defRPr>
            </a:lvl6pPr>
            <a:lvl7pPr marL="2971800" indent="-228600" eaLnBrk="0" fontAlgn="base" hangingPunct="0">
              <a:spcBef>
                <a:spcPct val="30000"/>
              </a:spcBef>
              <a:spcAft>
                <a:spcPct val="0"/>
              </a:spcAft>
              <a:defRPr sz="1100">
                <a:solidFill>
                  <a:schemeClr val="tx1"/>
                </a:solidFill>
                <a:latin typeface="Times New Roman" pitchFamily="18" charset="0"/>
                <a:ea typeface="MS PGothic" pitchFamily="34" charset="-128"/>
              </a:defRPr>
            </a:lvl7pPr>
            <a:lvl8pPr marL="3429000" indent="-228600" eaLnBrk="0" fontAlgn="base" hangingPunct="0">
              <a:spcBef>
                <a:spcPct val="30000"/>
              </a:spcBef>
              <a:spcAft>
                <a:spcPct val="0"/>
              </a:spcAft>
              <a:defRPr sz="1100">
                <a:solidFill>
                  <a:schemeClr val="tx1"/>
                </a:solidFill>
                <a:latin typeface="Times New Roman" pitchFamily="18" charset="0"/>
                <a:ea typeface="MS PGothic" pitchFamily="34" charset="-128"/>
              </a:defRPr>
            </a:lvl8pPr>
            <a:lvl9pPr marL="3886200" indent="-228600" eaLnBrk="0" fontAlgn="base" hangingPunct="0">
              <a:spcBef>
                <a:spcPct val="30000"/>
              </a:spcBef>
              <a:spcAft>
                <a:spcPct val="0"/>
              </a:spcAft>
              <a:defRPr sz="1100">
                <a:solidFill>
                  <a:schemeClr val="tx1"/>
                </a:solidFill>
                <a:latin typeface="Times New Roman" pitchFamily="18" charset="0"/>
                <a:ea typeface="MS PGothic" pitchFamily="34" charset="-128"/>
              </a:defRPr>
            </a:lvl9pPr>
          </a:lstStyle>
          <a:p>
            <a:pPr algn="r" eaLnBrk="1" fontAlgn="base" hangingPunct="1">
              <a:spcBef>
                <a:spcPct val="0"/>
              </a:spcBef>
              <a:spcAft>
                <a:spcPct val="0"/>
              </a:spcAft>
            </a:pPr>
            <a:fld id="{3743ACB4-DF37-49B5-B945-5AFD1A34C86D}" type="slidenum">
              <a:rPr lang="en-US" altLang="en-US" sz="1200">
                <a:solidFill>
                  <a:srgbClr val="000000"/>
                </a:solidFill>
                <a:latin typeface="Arial" pitchFamily="34" charset="0"/>
                <a:cs typeface="Arial" pitchFamily="34" charset="0"/>
              </a:rPr>
              <a:pPr algn="r" eaLnBrk="1" fontAlgn="base" hangingPunct="1">
                <a:spcBef>
                  <a:spcPct val="0"/>
                </a:spcBef>
                <a:spcAft>
                  <a:spcPct val="0"/>
                </a:spcAft>
              </a:pPr>
              <a:t>20</a:t>
            </a:fld>
            <a:endParaRPr lang="en-US" altLang="en-US" sz="1200">
              <a:solidFill>
                <a:srgbClr val="000000"/>
              </a:solidFill>
              <a:latin typeface="Arial" pitchFamily="34" charset="0"/>
              <a:cs typeface="Arial" pitchFamily="34" charset="0"/>
            </a:endParaRPr>
          </a:p>
        </p:txBody>
      </p:sp>
      <p:sp>
        <p:nvSpPr>
          <p:cNvPr id="143363" name="Rectangle 7"/>
          <p:cNvSpPr txBox="1">
            <a:spLocks noGrp="1" noChangeArrowheads="1"/>
          </p:cNvSpPr>
          <p:nvPr/>
        </p:nvSpPr>
        <p:spPr bwMode="auto">
          <a:xfrm>
            <a:off x="4142962" y="9119173"/>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51" tIns="47425" rIns="94851" bIns="47425" anchor="b"/>
          <a:lstStyle>
            <a:lvl1pPr eaLnBrk="0" hangingPunct="0">
              <a:spcBef>
                <a:spcPct val="30000"/>
              </a:spcBef>
              <a:defRPr sz="1100">
                <a:solidFill>
                  <a:schemeClr val="tx1"/>
                </a:solidFill>
                <a:latin typeface="Times New Roman" pitchFamily="18" charset="0"/>
                <a:ea typeface="MS PGothic" pitchFamily="34" charset="-128"/>
              </a:defRPr>
            </a:lvl1pPr>
            <a:lvl2pPr marL="742950" indent="-285750" eaLnBrk="0" hangingPunct="0">
              <a:spcBef>
                <a:spcPct val="30000"/>
              </a:spcBef>
              <a:defRPr sz="1100">
                <a:solidFill>
                  <a:schemeClr val="tx1"/>
                </a:solidFill>
                <a:latin typeface="Times New Roman" pitchFamily="18" charset="0"/>
                <a:ea typeface="MS PGothic" pitchFamily="34" charset="-128"/>
              </a:defRPr>
            </a:lvl2pPr>
            <a:lvl3pPr marL="1143000" indent="-228600" eaLnBrk="0" hangingPunct="0">
              <a:spcBef>
                <a:spcPct val="30000"/>
              </a:spcBef>
              <a:defRPr sz="1100">
                <a:solidFill>
                  <a:schemeClr val="tx1"/>
                </a:solidFill>
                <a:latin typeface="Times New Roman" pitchFamily="18" charset="0"/>
                <a:ea typeface="MS PGothic" pitchFamily="34" charset="-128"/>
              </a:defRPr>
            </a:lvl3pPr>
            <a:lvl4pPr marL="1600200" indent="-228600" eaLnBrk="0" hangingPunct="0">
              <a:spcBef>
                <a:spcPct val="30000"/>
              </a:spcBef>
              <a:defRPr sz="1100">
                <a:solidFill>
                  <a:schemeClr val="tx1"/>
                </a:solidFill>
                <a:latin typeface="Times New Roman" pitchFamily="18" charset="0"/>
                <a:ea typeface="MS PGothic" pitchFamily="34" charset="-128"/>
              </a:defRPr>
            </a:lvl4pPr>
            <a:lvl5pPr marL="2057400" indent="-228600" eaLnBrk="0" hangingPunct="0">
              <a:spcBef>
                <a:spcPct val="30000"/>
              </a:spcBef>
              <a:defRPr sz="1100">
                <a:solidFill>
                  <a:schemeClr val="tx1"/>
                </a:solidFill>
                <a:latin typeface="Times New Roman" pitchFamily="18" charset="0"/>
                <a:ea typeface="MS PGothic" pitchFamily="34" charset="-128"/>
              </a:defRPr>
            </a:lvl5pPr>
            <a:lvl6pPr marL="2514600" indent="-228600" eaLnBrk="0" fontAlgn="base" hangingPunct="0">
              <a:spcBef>
                <a:spcPct val="30000"/>
              </a:spcBef>
              <a:spcAft>
                <a:spcPct val="0"/>
              </a:spcAft>
              <a:defRPr sz="1100">
                <a:solidFill>
                  <a:schemeClr val="tx1"/>
                </a:solidFill>
                <a:latin typeface="Times New Roman" pitchFamily="18" charset="0"/>
                <a:ea typeface="MS PGothic" pitchFamily="34" charset="-128"/>
              </a:defRPr>
            </a:lvl6pPr>
            <a:lvl7pPr marL="2971800" indent="-228600" eaLnBrk="0" fontAlgn="base" hangingPunct="0">
              <a:spcBef>
                <a:spcPct val="30000"/>
              </a:spcBef>
              <a:spcAft>
                <a:spcPct val="0"/>
              </a:spcAft>
              <a:defRPr sz="1100">
                <a:solidFill>
                  <a:schemeClr val="tx1"/>
                </a:solidFill>
                <a:latin typeface="Times New Roman" pitchFamily="18" charset="0"/>
                <a:ea typeface="MS PGothic" pitchFamily="34" charset="-128"/>
              </a:defRPr>
            </a:lvl7pPr>
            <a:lvl8pPr marL="3429000" indent="-228600" eaLnBrk="0" fontAlgn="base" hangingPunct="0">
              <a:spcBef>
                <a:spcPct val="30000"/>
              </a:spcBef>
              <a:spcAft>
                <a:spcPct val="0"/>
              </a:spcAft>
              <a:defRPr sz="1100">
                <a:solidFill>
                  <a:schemeClr val="tx1"/>
                </a:solidFill>
                <a:latin typeface="Times New Roman" pitchFamily="18" charset="0"/>
                <a:ea typeface="MS PGothic" pitchFamily="34" charset="-128"/>
              </a:defRPr>
            </a:lvl8pPr>
            <a:lvl9pPr marL="3886200" indent="-228600" eaLnBrk="0" fontAlgn="base" hangingPunct="0">
              <a:spcBef>
                <a:spcPct val="30000"/>
              </a:spcBef>
              <a:spcAft>
                <a:spcPct val="0"/>
              </a:spcAft>
              <a:defRPr sz="1100">
                <a:solidFill>
                  <a:schemeClr val="tx1"/>
                </a:solidFill>
                <a:latin typeface="Times New Roman" pitchFamily="18" charset="0"/>
                <a:ea typeface="MS PGothic" pitchFamily="34" charset="-128"/>
              </a:defRPr>
            </a:lvl9pPr>
          </a:lstStyle>
          <a:p>
            <a:pPr algn="r" fontAlgn="base">
              <a:spcBef>
                <a:spcPct val="0"/>
              </a:spcBef>
              <a:spcAft>
                <a:spcPct val="0"/>
              </a:spcAft>
            </a:pPr>
            <a:fld id="{A39FCEA6-31C7-444B-AED4-8E792889EA66}" type="slidenum">
              <a:rPr lang="en-CA" altLang="en-US" sz="1200">
                <a:solidFill>
                  <a:srgbClr val="000000"/>
                </a:solidFill>
                <a:latin typeface="Times" charset="0"/>
                <a:cs typeface="Arial" pitchFamily="34" charset="0"/>
              </a:rPr>
              <a:pPr algn="r" fontAlgn="base">
                <a:spcBef>
                  <a:spcPct val="0"/>
                </a:spcBef>
                <a:spcAft>
                  <a:spcPct val="0"/>
                </a:spcAft>
              </a:pPr>
              <a:t>20</a:t>
            </a:fld>
            <a:endParaRPr lang="en-CA" altLang="en-US" sz="1200">
              <a:solidFill>
                <a:srgbClr val="000000"/>
              </a:solidFill>
              <a:latin typeface="Times" charset="0"/>
              <a:cs typeface="Arial" pitchFamily="34" charset="0"/>
            </a:endParaRPr>
          </a:p>
        </p:txBody>
      </p:sp>
      <p:sp>
        <p:nvSpPr>
          <p:cNvPr id="143364" name="Rectangle 2"/>
          <p:cNvSpPr>
            <a:spLocks noGrp="1" noRot="1" noChangeAspect="1" noChangeArrowheads="1" noTextEdit="1"/>
          </p:cNvSpPr>
          <p:nvPr>
            <p:ph type="sldImg"/>
          </p:nvPr>
        </p:nvSpPr>
        <p:spPr>
          <a:ln/>
        </p:spPr>
      </p:sp>
      <p:sp>
        <p:nvSpPr>
          <p:cNvPr id="143365" name="Rectangle 3"/>
          <p:cNvSpPr>
            <a:spLocks noGrp="1" noChangeArrowheads="1"/>
          </p:cNvSpPr>
          <p:nvPr>
            <p:ph type="body" idx="1"/>
          </p:nvPr>
        </p:nvSpPr>
        <p:spPr>
          <a:xfrm>
            <a:off x="975693" y="4562866"/>
            <a:ext cx="5363817" cy="431857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500" b="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CGMS-43 Item D.1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CGMS-43 Item D.1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CGMS-43 Item D.1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11" descr="wmo_ppt_2012.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Rectangle 3"/>
          <p:cNvSpPr>
            <a:spLocks noGrp="1" noChangeArrowheads="1"/>
          </p:cNvSpPr>
          <p:nvPr>
            <p:ph type="ctrTitle"/>
          </p:nvPr>
        </p:nvSpPr>
        <p:spPr>
          <a:xfrm>
            <a:off x="611191" y="3211519"/>
            <a:ext cx="7921624" cy="1730376"/>
          </a:xfrm>
        </p:spPr>
        <p:txBody>
          <a:bodyPr/>
          <a:lstStyle>
            <a:lvl1pPr algn="ctr">
              <a:defRPr smtClean="0"/>
            </a:lvl1pPr>
          </a:lstStyle>
          <a:p>
            <a:r>
              <a:rPr lang="en-US" smtClean="0"/>
              <a:t>Click to edit Master title style</a:t>
            </a:r>
          </a:p>
        </p:txBody>
      </p:sp>
      <p:sp>
        <p:nvSpPr>
          <p:cNvPr id="38917" name="Rectangle 4"/>
          <p:cNvSpPr>
            <a:spLocks noGrp="1" noChangeArrowheads="1"/>
          </p:cNvSpPr>
          <p:nvPr>
            <p:ph type="subTitle" idx="1"/>
          </p:nvPr>
        </p:nvSpPr>
        <p:spPr>
          <a:xfrm>
            <a:off x="611191" y="5106988"/>
            <a:ext cx="7921624" cy="914400"/>
          </a:xfrm>
        </p:spPr>
        <p:txBody>
          <a:bodyPr/>
          <a:lstStyle>
            <a:lvl1pPr marL="0" indent="0" algn="ctr">
              <a:defRPr smtClean="0"/>
            </a:lvl1pPr>
          </a:lstStyle>
          <a:p>
            <a:r>
              <a:rPr lang="en-US" smtClean="0"/>
              <a:t>Click to edit Master subtitle style</a:t>
            </a:r>
          </a:p>
        </p:txBody>
      </p:sp>
      <p:sp>
        <p:nvSpPr>
          <p:cNvPr id="5" name="Rectangle 4"/>
          <p:cNvSpPr>
            <a:spLocks noGrp="1" noChangeArrowheads="1"/>
          </p:cNvSpPr>
          <p:nvPr>
            <p:ph type="ftr" sz="quarter" idx="10"/>
          </p:nvPr>
        </p:nvSpPr>
        <p:spPr/>
        <p:txBody>
          <a:bodyPr/>
          <a:lstStyle>
            <a:lvl1pPr eaLnBrk="1" hangingPunct="1">
              <a:defRPr/>
            </a:lvl1pPr>
          </a:lstStyle>
          <a:p>
            <a:pPr>
              <a:defRPr/>
            </a:pPr>
            <a:r>
              <a:rPr lang="en-US"/>
              <a:t>CGMS-43 Item D.1</a:t>
            </a:r>
          </a:p>
        </p:txBody>
      </p:sp>
      <p:sp>
        <p:nvSpPr>
          <p:cNvPr id="6" name="Rectangle 5"/>
          <p:cNvSpPr>
            <a:spLocks noGrp="1" noChangeArrowheads="1"/>
          </p:cNvSpPr>
          <p:nvPr>
            <p:ph type="sldNum" sz="quarter" idx="11"/>
          </p:nvPr>
        </p:nvSpPr>
        <p:spPr/>
        <p:txBody>
          <a:bodyPr/>
          <a:lstStyle>
            <a:lvl1pPr eaLnBrk="1" hangingPunct="1">
              <a:defRPr/>
            </a:lvl1pPr>
          </a:lstStyle>
          <a:p>
            <a:pPr>
              <a:defRPr/>
            </a:pPr>
            <a:fld id="{529FB98F-EAE2-40D8-AFA7-9AB8FBE7F41F}" type="slidenum">
              <a:rPr lang="en-US" altLang="en-US"/>
              <a:pPr>
                <a:defRPr/>
              </a:pPr>
              <a:t>‹#›</a:t>
            </a:fld>
            <a:endParaRPr lang="en-US" altLang="en-US"/>
          </a:p>
        </p:txBody>
      </p:sp>
    </p:spTree>
    <p:extLst>
      <p:ext uri="{BB962C8B-B14F-4D97-AF65-F5344CB8AC3E}">
        <p14:creationId xmlns:p14="http://schemas.microsoft.com/office/powerpoint/2010/main" val="313460671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081" indent="0" algn="ctr">
              <a:buNone/>
              <a:defRPr/>
            </a:lvl2pPr>
            <a:lvl3pPr marL="914165" indent="0" algn="ctr">
              <a:buNone/>
              <a:defRPr/>
            </a:lvl3pPr>
            <a:lvl4pPr marL="1371247" indent="0" algn="ctr">
              <a:buNone/>
              <a:defRPr/>
            </a:lvl4pPr>
            <a:lvl5pPr marL="1828331" indent="0" algn="ctr">
              <a:buNone/>
              <a:defRPr/>
            </a:lvl5pPr>
            <a:lvl6pPr marL="2285412" indent="0" algn="ctr">
              <a:buNone/>
              <a:defRPr/>
            </a:lvl6pPr>
            <a:lvl7pPr marL="2742495" indent="0" algn="ctr">
              <a:buNone/>
              <a:defRPr/>
            </a:lvl7pPr>
            <a:lvl8pPr marL="3199577" indent="0" algn="ctr">
              <a:buNone/>
              <a:defRPr/>
            </a:lvl8pPr>
            <a:lvl9pPr marL="3656659"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ln/>
        </p:spPr>
        <p:txBody>
          <a:bodyPr/>
          <a:lstStyle>
            <a:lvl1pPr>
              <a:defRPr/>
            </a:lvl1pPr>
          </a:lstStyle>
          <a:p>
            <a:pPr>
              <a:defRPr/>
            </a:pPr>
            <a:endParaRPr lang="en-US" altLang="en-US"/>
          </a:p>
        </p:txBody>
      </p:sp>
      <p:sp>
        <p:nvSpPr>
          <p:cNvPr id="5" name="Footer Placeholder 4"/>
          <p:cNvSpPr>
            <a:spLocks noGrp="1"/>
          </p:cNvSpPr>
          <p:nvPr>
            <p:ph type="ftr" sz="quarter" idx="11"/>
          </p:nvPr>
        </p:nvSpPr>
        <p:spPr>
          <a:ln/>
        </p:spPr>
        <p:txBody>
          <a:bodyPr/>
          <a:lstStyle>
            <a:lvl1pPr>
              <a:defRPr/>
            </a:lvl1pPr>
          </a:lstStyle>
          <a:p>
            <a:pPr>
              <a:defRPr/>
            </a:pPr>
            <a:r>
              <a:rPr lang="en-US" altLang="en-US" smtClean="0"/>
              <a:t>CGMS-43 Item D.1</a:t>
            </a:r>
            <a:endParaRPr lang="en-US" altLang="en-US"/>
          </a:p>
        </p:txBody>
      </p:sp>
    </p:spTree>
    <p:extLst>
      <p:ext uri="{BB962C8B-B14F-4D97-AF65-F5344CB8AC3E}">
        <p14:creationId xmlns:p14="http://schemas.microsoft.com/office/powerpoint/2010/main" val="225754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endParaRPr lang="en-US" altLang="en-US"/>
          </a:p>
        </p:txBody>
      </p:sp>
      <p:sp>
        <p:nvSpPr>
          <p:cNvPr id="5" name="Footer Placeholder 4"/>
          <p:cNvSpPr>
            <a:spLocks noGrp="1"/>
          </p:cNvSpPr>
          <p:nvPr>
            <p:ph type="ftr" sz="quarter" idx="11"/>
          </p:nvPr>
        </p:nvSpPr>
        <p:spPr>
          <a:ln/>
        </p:spPr>
        <p:txBody>
          <a:bodyPr/>
          <a:lstStyle>
            <a:lvl1pPr>
              <a:defRPr/>
            </a:lvl1pPr>
          </a:lstStyle>
          <a:p>
            <a:pPr>
              <a:defRPr/>
            </a:pPr>
            <a:r>
              <a:rPr lang="en-US" altLang="en-US" smtClean="0"/>
              <a:t>CGMS-43 Item D.1</a:t>
            </a:r>
            <a:endParaRPr lang="en-US" altLang="en-US"/>
          </a:p>
        </p:txBody>
      </p:sp>
    </p:spTree>
    <p:extLst>
      <p:ext uri="{BB962C8B-B14F-4D97-AF65-F5344CB8AC3E}">
        <p14:creationId xmlns:p14="http://schemas.microsoft.com/office/powerpoint/2010/main" val="4279801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8"/>
            <a:ext cx="7772400" cy="1362075"/>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7"/>
            <a:ext cx="7772400" cy="1500188"/>
          </a:xfrm>
        </p:spPr>
        <p:txBody>
          <a:bodyPr anchor="b"/>
          <a:lstStyle>
            <a:lvl1pPr marL="0" indent="0">
              <a:buNone/>
              <a:defRPr sz="2000"/>
            </a:lvl1pPr>
            <a:lvl2pPr marL="457081" indent="0">
              <a:buNone/>
              <a:defRPr sz="1800"/>
            </a:lvl2pPr>
            <a:lvl3pPr marL="914165" indent="0">
              <a:buNone/>
              <a:defRPr sz="1600"/>
            </a:lvl3pPr>
            <a:lvl4pPr marL="1371247" indent="0">
              <a:buNone/>
              <a:defRPr sz="1400"/>
            </a:lvl4pPr>
            <a:lvl5pPr marL="1828331" indent="0">
              <a:buNone/>
              <a:defRPr sz="1400"/>
            </a:lvl5pPr>
            <a:lvl6pPr marL="2285412" indent="0">
              <a:buNone/>
              <a:defRPr sz="1400"/>
            </a:lvl6pPr>
            <a:lvl7pPr marL="2742495" indent="0">
              <a:buNone/>
              <a:defRPr sz="1400"/>
            </a:lvl7pPr>
            <a:lvl8pPr marL="3199577" indent="0">
              <a:buNone/>
              <a:defRPr sz="1400"/>
            </a:lvl8pPr>
            <a:lvl9pPr marL="3656659" indent="0">
              <a:buNone/>
              <a:defRPr sz="1400"/>
            </a:lvl9pPr>
          </a:lstStyle>
          <a:p>
            <a:pPr lvl="0"/>
            <a:r>
              <a:rPr lang="en-US" smtClean="0"/>
              <a:t>Click to edit Master text styles</a:t>
            </a:r>
          </a:p>
        </p:txBody>
      </p:sp>
      <p:sp>
        <p:nvSpPr>
          <p:cNvPr id="4" name="Date Placeholder 3"/>
          <p:cNvSpPr>
            <a:spLocks noGrp="1"/>
          </p:cNvSpPr>
          <p:nvPr>
            <p:ph type="dt" sz="half" idx="10"/>
          </p:nvPr>
        </p:nvSpPr>
        <p:spPr>
          <a:ln/>
        </p:spPr>
        <p:txBody>
          <a:bodyPr/>
          <a:lstStyle>
            <a:lvl1pPr>
              <a:defRPr/>
            </a:lvl1pPr>
          </a:lstStyle>
          <a:p>
            <a:pPr>
              <a:defRPr/>
            </a:pPr>
            <a:endParaRPr lang="en-US" altLang="en-US"/>
          </a:p>
        </p:txBody>
      </p:sp>
      <p:sp>
        <p:nvSpPr>
          <p:cNvPr id="5" name="Footer Placeholder 4"/>
          <p:cNvSpPr>
            <a:spLocks noGrp="1"/>
          </p:cNvSpPr>
          <p:nvPr>
            <p:ph type="ftr" sz="quarter" idx="11"/>
          </p:nvPr>
        </p:nvSpPr>
        <p:spPr>
          <a:ln/>
        </p:spPr>
        <p:txBody>
          <a:bodyPr/>
          <a:lstStyle>
            <a:lvl1pPr>
              <a:defRPr/>
            </a:lvl1pPr>
          </a:lstStyle>
          <a:p>
            <a:pPr>
              <a:defRPr/>
            </a:pPr>
            <a:r>
              <a:rPr lang="en-US" altLang="en-US" smtClean="0"/>
              <a:t>CGMS-43 Item D.1</a:t>
            </a:r>
            <a:endParaRPr lang="en-US" altLang="en-US"/>
          </a:p>
        </p:txBody>
      </p:sp>
    </p:spTree>
    <p:extLst>
      <p:ext uri="{BB962C8B-B14F-4D97-AF65-F5344CB8AC3E}">
        <p14:creationId xmlns:p14="http://schemas.microsoft.com/office/powerpoint/2010/main" val="4258884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9"/>
            <a:ext cx="4038600" cy="4525963"/>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9"/>
            <a:ext cx="4038600" cy="4525963"/>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ln/>
        </p:spPr>
        <p:txBody>
          <a:bodyPr/>
          <a:lstStyle>
            <a:lvl1pPr>
              <a:defRPr/>
            </a:lvl1pPr>
          </a:lstStyle>
          <a:p>
            <a:pPr>
              <a:defRPr/>
            </a:pPr>
            <a:endParaRPr lang="en-US" altLang="en-US"/>
          </a:p>
        </p:txBody>
      </p:sp>
      <p:sp>
        <p:nvSpPr>
          <p:cNvPr id="6" name="Footer Placeholder 4"/>
          <p:cNvSpPr>
            <a:spLocks noGrp="1"/>
          </p:cNvSpPr>
          <p:nvPr>
            <p:ph type="ftr" sz="quarter" idx="11"/>
          </p:nvPr>
        </p:nvSpPr>
        <p:spPr>
          <a:ln/>
        </p:spPr>
        <p:txBody>
          <a:bodyPr/>
          <a:lstStyle>
            <a:lvl1pPr>
              <a:defRPr/>
            </a:lvl1pPr>
          </a:lstStyle>
          <a:p>
            <a:pPr>
              <a:defRPr/>
            </a:pPr>
            <a:r>
              <a:rPr lang="en-US" altLang="en-US" smtClean="0"/>
              <a:t>CGMS-43 Item D.1</a:t>
            </a:r>
            <a:endParaRPr lang="en-US" altLang="en-US"/>
          </a:p>
        </p:txBody>
      </p:sp>
    </p:spTree>
    <p:extLst>
      <p:ext uri="{BB962C8B-B14F-4D97-AF65-F5344CB8AC3E}">
        <p14:creationId xmlns:p14="http://schemas.microsoft.com/office/powerpoint/2010/main" val="4157926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8"/>
            <a:ext cx="4040189" cy="639764"/>
          </a:xfrm>
        </p:spPr>
        <p:txBody>
          <a:bodyPr anchor="b"/>
          <a:lstStyle>
            <a:lvl1pPr marL="0" indent="0">
              <a:buNone/>
              <a:defRPr sz="2500" b="1"/>
            </a:lvl1pPr>
            <a:lvl2pPr marL="457081" indent="0">
              <a:buNone/>
              <a:defRPr sz="2000" b="1"/>
            </a:lvl2pPr>
            <a:lvl3pPr marL="914165" indent="0">
              <a:buNone/>
              <a:defRPr sz="1800" b="1"/>
            </a:lvl3pPr>
            <a:lvl4pPr marL="1371247" indent="0">
              <a:buNone/>
              <a:defRPr sz="1600" b="1"/>
            </a:lvl4pPr>
            <a:lvl5pPr marL="1828331" indent="0">
              <a:buNone/>
              <a:defRPr sz="1600" b="1"/>
            </a:lvl5pPr>
            <a:lvl6pPr marL="2285412" indent="0">
              <a:buNone/>
              <a:defRPr sz="1600" b="1"/>
            </a:lvl6pPr>
            <a:lvl7pPr marL="2742495" indent="0">
              <a:buNone/>
              <a:defRPr sz="1600" b="1"/>
            </a:lvl7pPr>
            <a:lvl8pPr marL="3199577" indent="0">
              <a:buNone/>
              <a:defRPr sz="1600" b="1"/>
            </a:lvl8pPr>
            <a:lvl9pPr marL="365665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6"/>
            <a:ext cx="4040189" cy="3951288"/>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2" y="1535118"/>
            <a:ext cx="4041777" cy="639764"/>
          </a:xfrm>
        </p:spPr>
        <p:txBody>
          <a:bodyPr anchor="b"/>
          <a:lstStyle>
            <a:lvl1pPr marL="0" indent="0">
              <a:buNone/>
              <a:defRPr sz="2500" b="1"/>
            </a:lvl1pPr>
            <a:lvl2pPr marL="457081" indent="0">
              <a:buNone/>
              <a:defRPr sz="2000" b="1"/>
            </a:lvl2pPr>
            <a:lvl3pPr marL="914165" indent="0">
              <a:buNone/>
              <a:defRPr sz="1800" b="1"/>
            </a:lvl3pPr>
            <a:lvl4pPr marL="1371247" indent="0">
              <a:buNone/>
              <a:defRPr sz="1600" b="1"/>
            </a:lvl4pPr>
            <a:lvl5pPr marL="1828331" indent="0">
              <a:buNone/>
              <a:defRPr sz="1600" b="1"/>
            </a:lvl5pPr>
            <a:lvl6pPr marL="2285412" indent="0">
              <a:buNone/>
              <a:defRPr sz="1600" b="1"/>
            </a:lvl6pPr>
            <a:lvl7pPr marL="2742495" indent="0">
              <a:buNone/>
              <a:defRPr sz="1600" b="1"/>
            </a:lvl7pPr>
            <a:lvl8pPr marL="3199577" indent="0">
              <a:buNone/>
              <a:defRPr sz="1600" b="1"/>
            </a:lvl8pPr>
            <a:lvl9pPr marL="365665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2" y="2174876"/>
            <a:ext cx="4041777" cy="3951288"/>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ln/>
        </p:spPr>
        <p:txBody>
          <a:bodyPr/>
          <a:lstStyle>
            <a:lvl1pPr>
              <a:defRPr/>
            </a:lvl1pPr>
          </a:lstStyle>
          <a:p>
            <a:pPr>
              <a:defRPr/>
            </a:pPr>
            <a:endParaRPr lang="en-US" altLang="en-US"/>
          </a:p>
        </p:txBody>
      </p:sp>
      <p:sp>
        <p:nvSpPr>
          <p:cNvPr id="8" name="Footer Placeholder 4"/>
          <p:cNvSpPr>
            <a:spLocks noGrp="1"/>
          </p:cNvSpPr>
          <p:nvPr>
            <p:ph type="ftr" sz="quarter" idx="11"/>
          </p:nvPr>
        </p:nvSpPr>
        <p:spPr>
          <a:ln/>
        </p:spPr>
        <p:txBody>
          <a:bodyPr/>
          <a:lstStyle>
            <a:lvl1pPr>
              <a:defRPr/>
            </a:lvl1pPr>
          </a:lstStyle>
          <a:p>
            <a:pPr>
              <a:defRPr/>
            </a:pPr>
            <a:r>
              <a:rPr lang="en-US" altLang="en-US" smtClean="0"/>
              <a:t>CGMS-43 Item D.1</a:t>
            </a:r>
            <a:endParaRPr lang="en-US" altLang="en-US"/>
          </a:p>
        </p:txBody>
      </p:sp>
    </p:spTree>
    <p:extLst>
      <p:ext uri="{BB962C8B-B14F-4D97-AF65-F5344CB8AC3E}">
        <p14:creationId xmlns:p14="http://schemas.microsoft.com/office/powerpoint/2010/main" val="29399262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ln/>
        </p:spPr>
        <p:txBody>
          <a:bodyPr/>
          <a:lstStyle>
            <a:lvl1pPr>
              <a:defRPr/>
            </a:lvl1pPr>
          </a:lstStyle>
          <a:p>
            <a:pPr>
              <a:defRPr/>
            </a:pPr>
            <a:endParaRPr lang="en-US" altLang="en-US"/>
          </a:p>
        </p:txBody>
      </p:sp>
      <p:sp>
        <p:nvSpPr>
          <p:cNvPr id="4" name="Footer Placeholder 4"/>
          <p:cNvSpPr>
            <a:spLocks noGrp="1"/>
          </p:cNvSpPr>
          <p:nvPr>
            <p:ph type="ftr" sz="quarter" idx="11"/>
          </p:nvPr>
        </p:nvSpPr>
        <p:spPr>
          <a:ln/>
        </p:spPr>
        <p:txBody>
          <a:bodyPr/>
          <a:lstStyle>
            <a:lvl1pPr>
              <a:defRPr/>
            </a:lvl1pPr>
          </a:lstStyle>
          <a:p>
            <a:pPr>
              <a:defRPr/>
            </a:pPr>
            <a:r>
              <a:rPr lang="en-US" altLang="en-US" smtClean="0"/>
              <a:t>CGMS-43 Item D.1</a:t>
            </a:r>
            <a:endParaRPr lang="en-US" altLang="en-US"/>
          </a:p>
        </p:txBody>
      </p:sp>
    </p:spTree>
    <p:extLst>
      <p:ext uri="{BB962C8B-B14F-4D97-AF65-F5344CB8AC3E}">
        <p14:creationId xmlns:p14="http://schemas.microsoft.com/office/powerpoint/2010/main" val="1768433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pPr>
              <a:defRPr/>
            </a:pPr>
            <a:endParaRPr lang="en-US" altLang="en-US"/>
          </a:p>
        </p:txBody>
      </p:sp>
      <p:sp>
        <p:nvSpPr>
          <p:cNvPr id="3" name="Footer Placeholder 4"/>
          <p:cNvSpPr>
            <a:spLocks noGrp="1"/>
          </p:cNvSpPr>
          <p:nvPr>
            <p:ph type="ftr" sz="quarter" idx="11"/>
          </p:nvPr>
        </p:nvSpPr>
        <p:spPr>
          <a:ln/>
        </p:spPr>
        <p:txBody>
          <a:bodyPr/>
          <a:lstStyle>
            <a:lvl1pPr>
              <a:defRPr/>
            </a:lvl1pPr>
          </a:lstStyle>
          <a:p>
            <a:pPr>
              <a:defRPr/>
            </a:pPr>
            <a:r>
              <a:rPr lang="en-US" altLang="en-US" smtClean="0"/>
              <a:t>CGMS-43 Item D.1</a:t>
            </a:r>
            <a:endParaRPr lang="en-US" altLang="en-US"/>
          </a:p>
        </p:txBody>
      </p:sp>
    </p:spTree>
    <p:extLst>
      <p:ext uri="{BB962C8B-B14F-4D97-AF65-F5344CB8AC3E}">
        <p14:creationId xmlns:p14="http://schemas.microsoft.com/office/powerpoint/2010/main" val="294109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CGMS-43 Item D.1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2" y="273078"/>
            <a:ext cx="3008312"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3" y="273082"/>
            <a:ext cx="5111750" cy="5853113"/>
          </a:xfrm>
        </p:spPr>
        <p:txBody>
          <a:bodyPr/>
          <a:lstStyle>
            <a:lvl1pPr>
              <a:defRPr sz="3300"/>
            </a:lvl1pPr>
            <a:lvl2pPr>
              <a:defRPr sz="2800"/>
            </a:lvl2pPr>
            <a:lvl3pPr>
              <a:defRPr sz="25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2" y="1435107"/>
            <a:ext cx="3008312" cy="4691063"/>
          </a:xfrm>
        </p:spPr>
        <p:txBody>
          <a:bodyPr/>
          <a:lstStyle>
            <a:lvl1pPr marL="0" indent="0">
              <a:buNone/>
              <a:defRPr sz="1400"/>
            </a:lvl1pPr>
            <a:lvl2pPr marL="457081" indent="0">
              <a:buNone/>
              <a:defRPr sz="1100"/>
            </a:lvl2pPr>
            <a:lvl3pPr marL="914165" indent="0">
              <a:buNone/>
              <a:defRPr sz="1000"/>
            </a:lvl3pPr>
            <a:lvl4pPr marL="1371247" indent="0">
              <a:buNone/>
              <a:defRPr sz="900"/>
            </a:lvl4pPr>
            <a:lvl5pPr marL="1828331" indent="0">
              <a:buNone/>
              <a:defRPr sz="900"/>
            </a:lvl5pPr>
            <a:lvl6pPr marL="2285412" indent="0">
              <a:buNone/>
              <a:defRPr sz="900"/>
            </a:lvl6pPr>
            <a:lvl7pPr marL="2742495" indent="0">
              <a:buNone/>
              <a:defRPr sz="900"/>
            </a:lvl7pPr>
            <a:lvl8pPr marL="3199577" indent="0">
              <a:buNone/>
              <a:defRPr sz="900"/>
            </a:lvl8pPr>
            <a:lvl9pPr marL="3656659" indent="0">
              <a:buNone/>
              <a:defRPr sz="900"/>
            </a:lvl9pPr>
          </a:lstStyle>
          <a:p>
            <a:pPr lvl="0"/>
            <a:r>
              <a:rPr lang="en-US" smtClean="0"/>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endParaRPr lang="en-US" altLang="en-US"/>
          </a:p>
        </p:txBody>
      </p:sp>
      <p:sp>
        <p:nvSpPr>
          <p:cNvPr id="6" name="Footer Placeholder 4"/>
          <p:cNvSpPr>
            <a:spLocks noGrp="1"/>
          </p:cNvSpPr>
          <p:nvPr>
            <p:ph type="ftr" sz="quarter" idx="11"/>
          </p:nvPr>
        </p:nvSpPr>
        <p:spPr>
          <a:ln/>
        </p:spPr>
        <p:txBody>
          <a:bodyPr/>
          <a:lstStyle>
            <a:lvl1pPr>
              <a:defRPr/>
            </a:lvl1pPr>
          </a:lstStyle>
          <a:p>
            <a:pPr>
              <a:defRPr/>
            </a:pPr>
            <a:r>
              <a:rPr lang="en-US" altLang="en-US" smtClean="0"/>
              <a:t>CGMS-43 Item D.1</a:t>
            </a:r>
            <a:endParaRPr lang="en-US" altLang="en-US"/>
          </a:p>
        </p:txBody>
      </p:sp>
    </p:spTree>
    <p:extLst>
      <p:ext uri="{BB962C8B-B14F-4D97-AF65-F5344CB8AC3E}">
        <p14:creationId xmlns:p14="http://schemas.microsoft.com/office/powerpoint/2010/main" val="14966326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3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9" y="612775"/>
            <a:ext cx="5486400" cy="4114800"/>
          </a:xfrm>
        </p:spPr>
        <p:txBody>
          <a:bodyPr/>
          <a:lstStyle>
            <a:lvl1pPr marL="0" indent="0">
              <a:buNone/>
              <a:defRPr sz="3300"/>
            </a:lvl1pPr>
            <a:lvl2pPr marL="457081" indent="0">
              <a:buNone/>
              <a:defRPr sz="2800"/>
            </a:lvl2pPr>
            <a:lvl3pPr marL="914165" indent="0">
              <a:buNone/>
              <a:defRPr sz="2500"/>
            </a:lvl3pPr>
            <a:lvl4pPr marL="1371247" indent="0">
              <a:buNone/>
              <a:defRPr sz="2000"/>
            </a:lvl4pPr>
            <a:lvl5pPr marL="1828331" indent="0">
              <a:buNone/>
              <a:defRPr sz="2000"/>
            </a:lvl5pPr>
            <a:lvl6pPr marL="2285412" indent="0">
              <a:buNone/>
              <a:defRPr sz="2000"/>
            </a:lvl6pPr>
            <a:lvl7pPr marL="2742495" indent="0">
              <a:buNone/>
              <a:defRPr sz="2000"/>
            </a:lvl7pPr>
            <a:lvl8pPr marL="3199577" indent="0">
              <a:buNone/>
              <a:defRPr sz="2000"/>
            </a:lvl8pPr>
            <a:lvl9pPr marL="3656659" indent="0">
              <a:buNone/>
              <a:defRPr sz="2000"/>
            </a:lvl9pPr>
          </a:lstStyle>
          <a:p>
            <a:pPr lvl="0"/>
            <a:endParaRPr lang="en-US" noProof="0" smtClean="0"/>
          </a:p>
        </p:txBody>
      </p:sp>
      <p:sp>
        <p:nvSpPr>
          <p:cNvPr id="4" name="Text Placeholder 3"/>
          <p:cNvSpPr>
            <a:spLocks noGrp="1"/>
          </p:cNvSpPr>
          <p:nvPr>
            <p:ph type="body" sz="half" idx="2"/>
          </p:nvPr>
        </p:nvSpPr>
        <p:spPr>
          <a:xfrm>
            <a:off x="1792289" y="5367369"/>
            <a:ext cx="5486400" cy="804863"/>
          </a:xfrm>
        </p:spPr>
        <p:txBody>
          <a:bodyPr/>
          <a:lstStyle>
            <a:lvl1pPr marL="0" indent="0">
              <a:buNone/>
              <a:defRPr sz="1400"/>
            </a:lvl1pPr>
            <a:lvl2pPr marL="457081" indent="0">
              <a:buNone/>
              <a:defRPr sz="1100"/>
            </a:lvl2pPr>
            <a:lvl3pPr marL="914165" indent="0">
              <a:buNone/>
              <a:defRPr sz="1000"/>
            </a:lvl3pPr>
            <a:lvl4pPr marL="1371247" indent="0">
              <a:buNone/>
              <a:defRPr sz="900"/>
            </a:lvl4pPr>
            <a:lvl5pPr marL="1828331" indent="0">
              <a:buNone/>
              <a:defRPr sz="900"/>
            </a:lvl5pPr>
            <a:lvl6pPr marL="2285412" indent="0">
              <a:buNone/>
              <a:defRPr sz="900"/>
            </a:lvl6pPr>
            <a:lvl7pPr marL="2742495" indent="0">
              <a:buNone/>
              <a:defRPr sz="900"/>
            </a:lvl7pPr>
            <a:lvl8pPr marL="3199577" indent="0">
              <a:buNone/>
              <a:defRPr sz="900"/>
            </a:lvl8pPr>
            <a:lvl9pPr marL="3656659" indent="0">
              <a:buNone/>
              <a:defRPr sz="900"/>
            </a:lvl9pPr>
          </a:lstStyle>
          <a:p>
            <a:pPr lvl="0"/>
            <a:r>
              <a:rPr lang="en-US" smtClean="0"/>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endParaRPr lang="en-US" altLang="en-US"/>
          </a:p>
        </p:txBody>
      </p:sp>
      <p:sp>
        <p:nvSpPr>
          <p:cNvPr id="6" name="Footer Placeholder 4"/>
          <p:cNvSpPr>
            <a:spLocks noGrp="1"/>
          </p:cNvSpPr>
          <p:nvPr>
            <p:ph type="ftr" sz="quarter" idx="11"/>
          </p:nvPr>
        </p:nvSpPr>
        <p:spPr>
          <a:ln/>
        </p:spPr>
        <p:txBody>
          <a:bodyPr/>
          <a:lstStyle>
            <a:lvl1pPr>
              <a:defRPr/>
            </a:lvl1pPr>
          </a:lstStyle>
          <a:p>
            <a:pPr>
              <a:defRPr/>
            </a:pPr>
            <a:r>
              <a:rPr lang="en-US" altLang="en-US" smtClean="0"/>
              <a:t>CGMS-43 Item D.1</a:t>
            </a:r>
            <a:endParaRPr lang="en-US" altLang="en-US"/>
          </a:p>
        </p:txBody>
      </p:sp>
    </p:spTree>
    <p:extLst>
      <p:ext uri="{BB962C8B-B14F-4D97-AF65-F5344CB8AC3E}">
        <p14:creationId xmlns:p14="http://schemas.microsoft.com/office/powerpoint/2010/main" val="34224346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endParaRPr lang="en-US" altLang="en-US"/>
          </a:p>
        </p:txBody>
      </p:sp>
      <p:sp>
        <p:nvSpPr>
          <p:cNvPr id="5" name="Footer Placeholder 4"/>
          <p:cNvSpPr>
            <a:spLocks noGrp="1"/>
          </p:cNvSpPr>
          <p:nvPr>
            <p:ph type="ftr" sz="quarter" idx="11"/>
          </p:nvPr>
        </p:nvSpPr>
        <p:spPr>
          <a:ln/>
        </p:spPr>
        <p:txBody>
          <a:bodyPr/>
          <a:lstStyle>
            <a:lvl1pPr>
              <a:defRPr/>
            </a:lvl1pPr>
          </a:lstStyle>
          <a:p>
            <a:pPr>
              <a:defRPr/>
            </a:pPr>
            <a:r>
              <a:rPr lang="en-US" altLang="en-US" smtClean="0"/>
              <a:t>CGMS-43 Item D.1</a:t>
            </a:r>
            <a:endParaRPr lang="en-US" altLang="en-US"/>
          </a:p>
        </p:txBody>
      </p:sp>
    </p:spTree>
    <p:extLst>
      <p:ext uri="{BB962C8B-B14F-4D97-AF65-F5344CB8AC3E}">
        <p14:creationId xmlns:p14="http://schemas.microsoft.com/office/powerpoint/2010/main" val="13196783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74670"/>
            <a:ext cx="2057400" cy="58515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70"/>
            <a:ext cx="6019800" cy="58515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endParaRPr lang="en-US" altLang="en-US"/>
          </a:p>
        </p:txBody>
      </p:sp>
      <p:sp>
        <p:nvSpPr>
          <p:cNvPr id="5" name="Footer Placeholder 4"/>
          <p:cNvSpPr>
            <a:spLocks noGrp="1"/>
          </p:cNvSpPr>
          <p:nvPr>
            <p:ph type="ftr" sz="quarter" idx="11"/>
          </p:nvPr>
        </p:nvSpPr>
        <p:spPr>
          <a:ln/>
        </p:spPr>
        <p:txBody>
          <a:bodyPr/>
          <a:lstStyle>
            <a:lvl1pPr>
              <a:defRPr/>
            </a:lvl1pPr>
          </a:lstStyle>
          <a:p>
            <a:pPr>
              <a:defRPr/>
            </a:pPr>
            <a:r>
              <a:rPr lang="en-US" altLang="en-US" smtClean="0"/>
              <a:t>CGMS-43 Item D.1</a:t>
            </a:r>
            <a:endParaRPr lang="en-US" altLang="en-US"/>
          </a:p>
        </p:txBody>
      </p:sp>
    </p:spTree>
    <p:extLst>
      <p:ext uri="{BB962C8B-B14F-4D97-AF65-F5344CB8AC3E}">
        <p14:creationId xmlns:p14="http://schemas.microsoft.com/office/powerpoint/2010/main" val="197760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CGMS-43 Item D.1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CGMS-43 Item D.1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CGMS-43 Item D.1</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CGMS-43 Item D.1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CGMS-43 Item D.1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CGMS-43 Item D.1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CGMS-43 Item D.1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CGMS-43 Item D.1</a:t>
            </a: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3"/>
          <p:cNvSpPr>
            <a:spLocks noGrp="1" noChangeArrowheads="1"/>
          </p:cNvSpPr>
          <p:nvPr>
            <p:ph type="title"/>
          </p:nvPr>
        </p:nvSpPr>
        <p:spPr bwMode="auto">
          <a:xfrm>
            <a:off x="1403350" y="1989138"/>
            <a:ext cx="75612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5" tIns="45709" rIns="91415" bIns="45709" numCol="1" anchor="ctr" anchorCtr="0" compatLnSpc="1">
            <a:prstTxWarp prst="textNoShape">
              <a:avLst/>
            </a:prstTxWarp>
          </a:bodyPr>
          <a:lstStyle/>
          <a:p>
            <a:pPr lvl="0"/>
            <a:r>
              <a:rPr lang="en-US" altLang="en-US" smtClean="0"/>
              <a:t>Click to edit Master title style</a:t>
            </a:r>
          </a:p>
        </p:txBody>
      </p:sp>
      <p:sp>
        <p:nvSpPr>
          <p:cNvPr id="27651" name="Rectangle 4"/>
          <p:cNvSpPr>
            <a:spLocks noGrp="1" noChangeArrowheads="1"/>
          </p:cNvSpPr>
          <p:nvPr>
            <p:ph type="body" idx="1"/>
          </p:nvPr>
        </p:nvSpPr>
        <p:spPr bwMode="auto">
          <a:xfrm>
            <a:off x="1403350" y="3284538"/>
            <a:ext cx="7561263" cy="281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5" tIns="45709" rIns="91415" bIns="4570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 name="Rectangle 6"/>
          <p:cNvSpPr>
            <a:spLocks noGrp="1" noChangeArrowheads="1"/>
          </p:cNvSpPr>
          <p:nvPr>
            <p:ph type="ftr" sz="quarter" idx="3"/>
          </p:nvPr>
        </p:nvSpPr>
        <p:spPr bwMode="auto">
          <a:xfrm>
            <a:off x="2843213" y="6467475"/>
            <a:ext cx="2520950" cy="331788"/>
          </a:xfrm>
          <a:prstGeom prst="rect">
            <a:avLst/>
          </a:prstGeom>
          <a:ln>
            <a:miter lim="800000"/>
            <a:headEnd/>
            <a:tailEnd/>
          </a:ln>
        </p:spPr>
        <p:txBody>
          <a:bodyPr vert="horz" wrap="square" lIns="91415" tIns="45709" rIns="91415" bIns="45709" numCol="1" anchor="t" anchorCtr="0" compatLnSpc="1">
            <a:prstTxWarp prst="textNoShape">
              <a:avLst/>
            </a:prstTxWarp>
          </a:bodyPr>
          <a:lstStyle>
            <a:lvl1pPr eaLnBrk="0" hangingPunct="0">
              <a:spcBef>
                <a:spcPct val="0"/>
              </a:spcBef>
              <a:buClrTx/>
              <a:buFontTx/>
              <a:buNone/>
              <a:defRPr sz="1100">
                <a:solidFill>
                  <a:srgbClr val="000000"/>
                </a:solidFill>
                <a:latin typeface="Arial" charset="0"/>
                <a:ea typeface="+mn-ea"/>
                <a:cs typeface="Times New Roman" pitchFamily="18" charset="0"/>
              </a:defRPr>
            </a:lvl1pPr>
          </a:lstStyle>
          <a:p>
            <a:pPr fontAlgn="base">
              <a:spcAft>
                <a:spcPct val="0"/>
              </a:spcAft>
              <a:defRPr/>
            </a:pPr>
            <a:r>
              <a:rPr lang="en-US"/>
              <a:t>CGMS-43 Item D.1</a:t>
            </a:r>
          </a:p>
        </p:txBody>
      </p:sp>
      <p:sp>
        <p:nvSpPr>
          <p:cNvPr id="12" name="Rectangle 7"/>
          <p:cNvSpPr>
            <a:spLocks noGrp="1" noChangeArrowheads="1"/>
          </p:cNvSpPr>
          <p:nvPr>
            <p:ph type="sldNum" sz="quarter" idx="4"/>
          </p:nvPr>
        </p:nvSpPr>
        <p:spPr bwMode="auto">
          <a:xfrm>
            <a:off x="5795963" y="6467475"/>
            <a:ext cx="1152525" cy="331788"/>
          </a:xfrm>
          <a:prstGeom prst="rect">
            <a:avLst/>
          </a:prstGeom>
          <a:ln>
            <a:miter lim="800000"/>
            <a:headEnd/>
            <a:tailEnd/>
          </a:ln>
        </p:spPr>
        <p:txBody>
          <a:bodyPr vert="horz" wrap="square" lIns="91415" tIns="45709" rIns="91415" bIns="45709" numCol="1" anchor="t" anchorCtr="0" compatLnSpc="1">
            <a:prstTxWarp prst="textNoShape">
              <a:avLst/>
            </a:prstTxWarp>
          </a:bodyPr>
          <a:lstStyle>
            <a:lvl1pPr algn="r" eaLnBrk="0" hangingPunct="0">
              <a:defRPr sz="1100">
                <a:solidFill>
                  <a:srgbClr val="000000"/>
                </a:solidFill>
                <a:latin typeface="Arial" pitchFamily="34" charset="0"/>
                <a:cs typeface="Times New Roman" pitchFamily="18" charset="0"/>
              </a:defRPr>
            </a:lvl1pPr>
          </a:lstStyle>
          <a:p>
            <a:pPr fontAlgn="base">
              <a:spcBef>
                <a:spcPct val="0"/>
              </a:spcBef>
              <a:spcAft>
                <a:spcPct val="0"/>
              </a:spcAft>
              <a:defRPr/>
            </a:pPr>
            <a:fld id="{47879A58-5781-47A8-A05E-F0AD4CDFAA79}" type="slidenum">
              <a:rPr lang="en-US" altLang="en-US">
                <a:ea typeface="MS PGothic" pitchFamily="34" charset="-128"/>
              </a:rPr>
              <a:pPr fontAlgn="base">
                <a:spcBef>
                  <a:spcPct val="0"/>
                </a:spcBef>
                <a:spcAft>
                  <a:spcPct val="0"/>
                </a:spcAft>
                <a:defRPr/>
              </a:pPr>
              <a:t>‹#›</a:t>
            </a:fld>
            <a:endParaRPr lang="en-US" altLang="en-US">
              <a:ea typeface="MS PGothic" pitchFamily="34" charset="-128"/>
            </a:endParaRPr>
          </a:p>
        </p:txBody>
      </p:sp>
    </p:spTree>
    <p:extLst>
      <p:ext uri="{BB962C8B-B14F-4D97-AF65-F5344CB8AC3E}">
        <p14:creationId xmlns:p14="http://schemas.microsoft.com/office/powerpoint/2010/main" val="133037130"/>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rtl="0" eaLnBrk="0" fontAlgn="base" hangingPunct="0">
        <a:spcBef>
          <a:spcPct val="0"/>
        </a:spcBef>
        <a:spcAft>
          <a:spcPct val="0"/>
        </a:spcAft>
        <a:defRPr sz="4100">
          <a:solidFill>
            <a:schemeClr val="bg1"/>
          </a:solidFill>
          <a:latin typeface="+mj-lt"/>
          <a:ea typeface="MS PGothic" pitchFamily="34" charset="-128"/>
          <a:cs typeface="ＭＳ Ｐゴシック" charset="0"/>
        </a:defRPr>
      </a:lvl1pPr>
      <a:lvl2pPr algn="l" rtl="0" eaLnBrk="0" fontAlgn="base" hangingPunct="0">
        <a:spcBef>
          <a:spcPct val="0"/>
        </a:spcBef>
        <a:spcAft>
          <a:spcPct val="0"/>
        </a:spcAft>
        <a:defRPr sz="4100">
          <a:solidFill>
            <a:schemeClr val="bg1"/>
          </a:solidFill>
          <a:latin typeface="Arial" charset="0"/>
          <a:ea typeface="MS PGothic" pitchFamily="34" charset="-128"/>
          <a:cs typeface="ＭＳ Ｐゴシック" charset="0"/>
        </a:defRPr>
      </a:lvl2pPr>
      <a:lvl3pPr algn="l" rtl="0" eaLnBrk="0" fontAlgn="base" hangingPunct="0">
        <a:spcBef>
          <a:spcPct val="0"/>
        </a:spcBef>
        <a:spcAft>
          <a:spcPct val="0"/>
        </a:spcAft>
        <a:defRPr sz="4100">
          <a:solidFill>
            <a:schemeClr val="bg1"/>
          </a:solidFill>
          <a:latin typeface="Arial" charset="0"/>
          <a:ea typeface="MS PGothic" pitchFamily="34" charset="-128"/>
          <a:cs typeface="ＭＳ Ｐゴシック" charset="0"/>
        </a:defRPr>
      </a:lvl3pPr>
      <a:lvl4pPr algn="l" rtl="0" eaLnBrk="0" fontAlgn="base" hangingPunct="0">
        <a:spcBef>
          <a:spcPct val="0"/>
        </a:spcBef>
        <a:spcAft>
          <a:spcPct val="0"/>
        </a:spcAft>
        <a:defRPr sz="4100">
          <a:solidFill>
            <a:schemeClr val="bg1"/>
          </a:solidFill>
          <a:latin typeface="Arial" charset="0"/>
          <a:ea typeface="MS PGothic" pitchFamily="34" charset="-128"/>
          <a:cs typeface="ＭＳ Ｐゴシック" charset="0"/>
        </a:defRPr>
      </a:lvl4pPr>
      <a:lvl5pPr algn="l" rtl="0" eaLnBrk="0" fontAlgn="base" hangingPunct="0">
        <a:spcBef>
          <a:spcPct val="0"/>
        </a:spcBef>
        <a:spcAft>
          <a:spcPct val="0"/>
        </a:spcAft>
        <a:defRPr sz="4100">
          <a:solidFill>
            <a:schemeClr val="bg1"/>
          </a:solidFill>
          <a:latin typeface="Arial" charset="0"/>
          <a:ea typeface="MS PGothic" pitchFamily="34" charset="-128"/>
          <a:cs typeface="ＭＳ Ｐゴシック" charset="0"/>
        </a:defRPr>
      </a:lvl5pPr>
      <a:lvl6pPr marL="457081" algn="l" rtl="0" eaLnBrk="0" fontAlgn="base" hangingPunct="0">
        <a:spcBef>
          <a:spcPct val="0"/>
        </a:spcBef>
        <a:spcAft>
          <a:spcPct val="0"/>
        </a:spcAft>
        <a:defRPr sz="3300">
          <a:solidFill>
            <a:schemeClr val="tx2"/>
          </a:solidFill>
          <a:latin typeface="Arial Narrow" pitchFamily="34" charset="0"/>
        </a:defRPr>
      </a:lvl6pPr>
      <a:lvl7pPr marL="914165" algn="l" rtl="0" eaLnBrk="0" fontAlgn="base" hangingPunct="0">
        <a:spcBef>
          <a:spcPct val="0"/>
        </a:spcBef>
        <a:spcAft>
          <a:spcPct val="0"/>
        </a:spcAft>
        <a:defRPr sz="3300">
          <a:solidFill>
            <a:schemeClr val="tx2"/>
          </a:solidFill>
          <a:latin typeface="Arial Narrow" pitchFamily="34" charset="0"/>
        </a:defRPr>
      </a:lvl7pPr>
      <a:lvl8pPr marL="1371247" algn="l" rtl="0" eaLnBrk="0" fontAlgn="base" hangingPunct="0">
        <a:spcBef>
          <a:spcPct val="0"/>
        </a:spcBef>
        <a:spcAft>
          <a:spcPct val="0"/>
        </a:spcAft>
        <a:defRPr sz="3300">
          <a:solidFill>
            <a:schemeClr val="tx2"/>
          </a:solidFill>
          <a:latin typeface="Arial Narrow" pitchFamily="34" charset="0"/>
        </a:defRPr>
      </a:lvl8pPr>
      <a:lvl9pPr marL="1828331" algn="l" rtl="0" eaLnBrk="0" fontAlgn="base" hangingPunct="0">
        <a:spcBef>
          <a:spcPct val="0"/>
        </a:spcBef>
        <a:spcAft>
          <a:spcPct val="0"/>
        </a:spcAft>
        <a:defRPr sz="3300">
          <a:solidFill>
            <a:schemeClr val="tx2"/>
          </a:solidFill>
          <a:latin typeface="Arial Narrow" pitchFamily="34" charset="0"/>
        </a:defRPr>
      </a:lvl9pPr>
    </p:titleStyle>
    <p:bodyStyle>
      <a:lvl1pPr marL="531813" indent="-531813" algn="l" rtl="0" eaLnBrk="0" fontAlgn="base" hangingPunct="0">
        <a:spcBef>
          <a:spcPct val="20000"/>
        </a:spcBef>
        <a:spcAft>
          <a:spcPct val="0"/>
        </a:spcAft>
        <a:buClr>
          <a:srgbClr val="FF9900"/>
        </a:buClr>
        <a:buFont typeface="Wingdings" pitchFamily="2" charset="2"/>
        <a:defRPr sz="2800">
          <a:solidFill>
            <a:schemeClr val="bg1"/>
          </a:solidFill>
          <a:latin typeface="+mn-lt"/>
          <a:ea typeface="MS PGothic" pitchFamily="34" charset="-128"/>
          <a:cs typeface="ＭＳ Ｐゴシック" charset="0"/>
        </a:defRPr>
      </a:lvl1pPr>
      <a:lvl2pPr marL="989013" indent="-531813" algn="l" rtl="0" eaLnBrk="0" fontAlgn="base" hangingPunct="0">
        <a:spcBef>
          <a:spcPct val="20000"/>
        </a:spcBef>
        <a:spcAft>
          <a:spcPct val="0"/>
        </a:spcAft>
        <a:buClr>
          <a:srgbClr val="FF9900"/>
        </a:buClr>
        <a:buFont typeface="Wingdings" pitchFamily="2" charset="2"/>
        <a:buChar char="§"/>
        <a:defRPr sz="2800">
          <a:solidFill>
            <a:schemeClr val="bg1"/>
          </a:solidFill>
          <a:latin typeface="+mn-lt"/>
          <a:ea typeface="MS PGothic" pitchFamily="34" charset="-128"/>
        </a:defRPr>
      </a:lvl2pPr>
      <a:lvl3pPr marL="1370013" indent="-455613" algn="l" rtl="0" eaLnBrk="0" fontAlgn="base" hangingPunct="0">
        <a:spcBef>
          <a:spcPct val="20000"/>
        </a:spcBef>
        <a:spcAft>
          <a:spcPct val="0"/>
        </a:spcAft>
        <a:buClr>
          <a:srgbClr val="FF9900"/>
        </a:buClr>
        <a:buFont typeface="Wingdings" pitchFamily="2" charset="2"/>
        <a:buChar char="§"/>
        <a:defRPr sz="2500">
          <a:solidFill>
            <a:schemeClr val="bg1"/>
          </a:solidFill>
          <a:latin typeface="+mn-lt"/>
          <a:ea typeface="MS PGothic" pitchFamily="34" charset="-128"/>
        </a:defRPr>
      </a:lvl3pPr>
      <a:lvl4pPr marL="1751013" indent="-379413" algn="l" rtl="0" eaLnBrk="0" fontAlgn="base" hangingPunct="0">
        <a:spcBef>
          <a:spcPct val="20000"/>
        </a:spcBef>
        <a:spcAft>
          <a:spcPct val="0"/>
        </a:spcAft>
        <a:buClr>
          <a:srgbClr val="FF9900"/>
        </a:buClr>
        <a:buFont typeface="Wingdings" pitchFamily="2" charset="2"/>
        <a:buChar char="§"/>
        <a:defRPr sz="2000">
          <a:solidFill>
            <a:schemeClr val="bg1"/>
          </a:solidFill>
          <a:latin typeface="+mn-lt"/>
          <a:ea typeface="MS PGothic" pitchFamily="34" charset="-128"/>
        </a:defRPr>
      </a:lvl4pPr>
      <a:lvl5pPr marL="2208213" indent="-379413" algn="l" rtl="0" eaLnBrk="0" fontAlgn="base" hangingPunct="0">
        <a:spcBef>
          <a:spcPct val="20000"/>
        </a:spcBef>
        <a:spcAft>
          <a:spcPct val="0"/>
        </a:spcAft>
        <a:buClr>
          <a:srgbClr val="FF9900"/>
        </a:buClr>
        <a:buFont typeface="Wingdings" pitchFamily="2" charset="2"/>
        <a:buChar char="§"/>
        <a:defRPr sz="2000">
          <a:solidFill>
            <a:schemeClr val="bg1"/>
          </a:solidFill>
          <a:latin typeface="+mn-lt"/>
          <a:ea typeface="MS PGothic" pitchFamily="34" charset="-128"/>
        </a:defRPr>
      </a:lvl5pPr>
      <a:lvl6pPr marL="2666314" indent="-380902"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6pPr>
      <a:lvl7pPr marL="3123397" indent="-380902"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7pPr>
      <a:lvl8pPr marL="3580480" indent="-380902"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8pPr>
      <a:lvl9pPr marL="4037561" indent="-380902"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9pPr>
    </p:bodyStyle>
    <p:otherStyle>
      <a:defPPr>
        <a:defRPr lang="en-US"/>
      </a:defPPr>
      <a:lvl1pPr marL="0" algn="l" defTabSz="914165" rtl="0" eaLnBrk="1" latinLnBrk="0" hangingPunct="1">
        <a:defRPr sz="1800" kern="1200">
          <a:solidFill>
            <a:schemeClr val="tx1"/>
          </a:solidFill>
          <a:latin typeface="+mn-lt"/>
          <a:ea typeface="+mn-ea"/>
          <a:cs typeface="+mn-cs"/>
        </a:defRPr>
      </a:lvl1pPr>
      <a:lvl2pPr marL="457081" algn="l" defTabSz="914165" rtl="0" eaLnBrk="1" latinLnBrk="0" hangingPunct="1">
        <a:defRPr sz="1800" kern="1200">
          <a:solidFill>
            <a:schemeClr val="tx1"/>
          </a:solidFill>
          <a:latin typeface="+mn-lt"/>
          <a:ea typeface="+mn-ea"/>
          <a:cs typeface="+mn-cs"/>
        </a:defRPr>
      </a:lvl2pPr>
      <a:lvl3pPr marL="914165" algn="l" defTabSz="914165" rtl="0" eaLnBrk="1" latinLnBrk="0" hangingPunct="1">
        <a:defRPr sz="1800" kern="1200">
          <a:solidFill>
            <a:schemeClr val="tx1"/>
          </a:solidFill>
          <a:latin typeface="+mn-lt"/>
          <a:ea typeface="+mn-ea"/>
          <a:cs typeface="+mn-cs"/>
        </a:defRPr>
      </a:lvl3pPr>
      <a:lvl4pPr marL="1371247" algn="l" defTabSz="914165" rtl="0" eaLnBrk="1" latinLnBrk="0" hangingPunct="1">
        <a:defRPr sz="1800" kern="1200">
          <a:solidFill>
            <a:schemeClr val="tx1"/>
          </a:solidFill>
          <a:latin typeface="+mn-lt"/>
          <a:ea typeface="+mn-ea"/>
          <a:cs typeface="+mn-cs"/>
        </a:defRPr>
      </a:lvl4pPr>
      <a:lvl5pPr marL="1828331" algn="l" defTabSz="914165" rtl="0" eaLnBrk="1" latinLnBrk="0" hangingPunct="1">
        <a:defRPr sz="1800" kern="1200">
          <a:solidFill>
            <a:schemeClr val="tx1"/>
          </a:solidFill>
          <a:latin typeface="+mn-lt"/>
          <a:ea typeface="+mn-ea"/>
          <a:cs typeface="+mn-cs"/>
        </a:defRPr>
      </a:lvl5pPr>
      <a:lvl6pPr marL="2285412" algn="l" defTabSz="914165" rtl="0" eaLnBrk="1" latinLnBrk="0" hangingPunct="1">
        <a:defRPr sz="1800" kern="1200">
          <a:solidFill>
            <a:schemeClr val="tx1"/>
          </a:solidFill>
          <a:latin typeface="+mn-lt"/>
          <a:ea typeface="+mn-ea"/>
          <a:cs typeface="+mn-cs"/>
        </a:defRPr>
      </a:lvl6pPr>
      <a:lvl7pPr marL="2742495" algn="l" defTabSz="914165" rtl="0" eaLnBrk="1" latinLnBrk="0" hangingPunct="1">
        <a:defRPr sz="1800" kern="1200">
          <a:solidFill>
            <a:schemeClr val="tx1"/>
          </a:solidFill>
          <a:latin typeface="+mn-lt"/>
          <a:ea typeface="+mn-ea"/>
          <a:cs typeface="+mn-cs"/>
        </a:defRPr>
      </a:lvl7pPr>
      <a:lvl8pPr marL="3199577" algn="l" defTabSz="914165" rtl="0" eaLnBrk="1" latinLnBrk="0" hangingPunct="1">
        <a:defRPr sz="1800" kern="1200">
          <a:solidFill>
            <a:schemeClr val="tx1"/>
          </a:solidFill>
          <a:latin typeface="+mn-lt"/>
          <a:ea typeface="+mn-ea"/>
          <a:cs typeface="+mn-cs"/>
        </a:defRPr>
      </a:lvl8pPr>
      <a:lvl9pPr marL="3656659" algn="l" defTabSz="91416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5" tIns="45709" rIns="91415" bIns="45709" numCol="1" anchor="ctr" anchorCtr="0" compatLnSpc="1">
            <a:prstTxWarp prst="textNoShape">
              <a:avLst/>
            </a:prstTxWarp>
          </a:bodyPr>
          <a:lstStyle/>
          <a:p>
            <a:pPr lvl="0"/>
            <a:r>
              <a:rPr lang="en-US" altLang="en-US" smtClean="0"/>
              <a:t>Click to edit Master title style</a:t>
            </a:r>
          </a:p>
        </p:txBody>
      </p:sp>
      <p:sp>
        <p:nvSpPr>
          <p:cNvPr id="296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5" tIns="45709" rIns="91415" bIns="4570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Date Placeholder 3"/>
          <p:cNvSpPr>
            <a:spLocks noGrp="1"/>
          </p:cNvSpPr>
          <p:nvPr>
            <p:ph type="dt" sz="half" idx="2"/>
          </p:nvPr>
        </p:nvSpPr>
        <p:spPr bwMode="auto">
          <a:xfrm>
            <a:off x="5003800" y="6381750"/>
            <a:ext cx="4140200" cy="476250"/>
          </a:xfrm>
          <a:prstGeom prst="rect">
            <a:avLst/>
          </a:prstGeom>
          <a:noFill/>
          <a:ln>
            <a:miter lim="800000"/>
            <a:headEnd/>
            <a:tailEnd/>
          </a:ln>
        </p:spPr>
        <p:txBody>
          <a:bodyPr vert="horz" wrap="square" lIns="91415" tIns="45709" rIns="91415" bIns="45709" numCol="1" anchor="t" anchorCtr="0" compatLnSpc="1">
            <a:prstTxWarp prst="textNoShape">
              <a:avLst/>
            </a:prstTxWarp>
          </a:bodyPr>
          <a:lstStyle>
            <a:lvl1pPr>
              <a:defRPr>
                <a:solidFill>
                  <a:srgbClr val="808080"/>
                </a:solidFill>
                <a:latin typeface="Arial" pitchFamily="34" charset="0"/>
              </a:defRPr>
            </a:lvl1pPr>
          </a:lstStyle>
          <a:p>
            <a:pPr fontAlgn="base">
              <a:spcBef>
                <a:spcPct val="0"/>
              </a:spcBef>
              <a:spcAft>
                <a:spcPct val="0"/>
              </a:spcAft>
              <a:defRPr/>
            </a:pPr>
            <a:endParaRPr lang="en-US" altLang="en-US" sz="1400">
              <a:ea typeface="MS PGothic" pitchFamily="34" charset="-128"/>
            </a:endParaRPr>
          </a:p>
        </p:txBody>
      </p:sp>
      <p:sp>
        <p:nvSpPr>
          <p:cNvPr id="7" name="Footer Placeholder 4"/>
          <p:cNvSpPr>
            <a:spLocks noGrp="1"/>
          </p:cNvSpPr>
          <p:nvPr>
            <p:ph type="ftr" sz="quarter" idx="3"/>
          </p:nvPr>
        </p:nvSpPr>
        <p:spPr bwMode="auto">
          <a:xfrm>
            <a:off x="0" y="6381750"/>
            <a:ext cx="5003800" cy="476250"/>
          </a:xfrm>
          <a:prstGeom prst="rect">
            <a:avLst/>
          </a:prstGeom>
          <a:noFill/>
          <a:ln>
            <a:miter lim="800000"/>
            <a:headEnd/>
            <a:tailEnd/>
          </a:ln>
        </p:spPr>
        <p:txBody>
          <a:bodyPr vert="horz" wrap="square" lIns="91415" tIns="45709" rIns="91415" bIns="45709" numCol="1" anchor="t" anchorCtr="0" compatLnSpc="1">
            <a:prstTxWarp prst="textNoShape">
              <a:avLst/>
            </a:prstTxWarp>
          </a:bodyPr>
          <a:lstStyle>
            <a:lvl1pPr>
              <a:defRPr>
                <a:solidFill>
                  <a:srgbClr val="808080"/>
                </a:solidFill>
                <a:latin typeface="Arial" pitchFamily="34" charset="0"/>
              </a:defRPr>
            </a:lvl1pPr>
          </a:lstStyle>
          <a:p>
            <a:pPr fontAlgn="base">
              <a:spcBef>
                <a:spcPct val="0"/>
              </a:spcBef>
              <a:spcAft>
                <a:spcPct val="0"/>
              </a:spcAft>
              <a:defRPr/>
            </a:pPr>
            <a:r>
              <a:rPr lang="en-US" altLang="en-US" sz="1400" smtClean="0">
                <a:ea typeface="MS PGothic" pitchFamily="34" charset="-128"/>
              </a:rPr>
              <a:t>CGMS-43 Item D.1</a:t>
            </a:r>
            <a:endParaRPr lang="en-US" altLang="en-US" sz="1400">
              <a:ea typeface="MS PGothic" pitchFamily="34" charset="-128"/>
            </a:endParaRPr>
          </a:p>
        </p:txBody>
      </p:sp>
    </p:spTree>
    <p:extLst>
      <p:ext uri="{BB962C8B-B14F-4D97-AF65-F5344CB8AC3E}">
        <p14:creationId xmlns:p14="http://schemas.microsoft.com/office/powerpoint/2010/main" val="98097995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cs typeface="Arial" pitchFamily="34" charset="0"/>
        </a:defRPr>
      </a:lvl5pPr>
      <a:lvl6pPr marL="457081" algn="ctr" rtl="0" eaLnBrk="0" fontAlgn="base" hangingPunct="0">
        <a:spcBef>
          <a:spcPct val="0"/>
        </a:spcBef>
        <a:spcAft>
          <a:spcPct val="0"/>
        </a:spcAft>
        <a:defRPr sz="4400">
          <a:solidFill>
            <a:schemeClr val="tx2"/>
          </a:solidFill>
          <a:latin typeface="Arial" pitchFamily="34" charset="0"/>
          <a:cs typeface="Arial" pitchFamily="34" charset="0"/>
        </a:defRPr>
      </a:lvl6pPr>
      <a:lvl7pPr marL="914165" algn="ctr" rtl="0" eaLnBrk="0" fontAlgn="base" hangingPunct="0">
        <a:spcBef>
          <a:spcPct val="0"/>
        </a:spcBef>
        <a:spcAft>
          <a:spcPct val="0"/>
        </a:spcAft>
        <a:defRPr sz="4400">
          <a:solidFill>
            <a:schemeClr val="tx2"/>
          </a:solidFill>
          <a:latin typeface="Arial" pitchFamily="34" charset="0"/>
          <a:cs typeface="Arial" pitchFamily="34" charset="0"/>
        </a:defRPr>
      </a:lvl7pPr>
      <a:lvl8pPr marL="1371247" algn="ctr" rtl="0" eaLnBrk="0" fontAlgn="base" hangingPunct="0">
        <a:spcBef>
          <a:spcPct val="0"/>
        </a:spcBef>
        <a:spcAft>
          <a:spcPct val="0"/>
        </a:spcAft>
        <a:defRPr sz="4400">
          <a:solidFill>
            <a:schemeClr val="tx2"/>
          </a:solidFill>
          <a:latin typeface="Arial" pitchFamily="34" charset="0"/>
          <a:cs typeface="Arial" pitchFamily="34" charset="0"/>
        </a:defRPr>
      </a:lvl8pPr>
      <a:lvl9pPr marL="1828331" algn="ctr" rtl="0" eaLnBrk="0" fontAlgn="base" hangingPunct="0">
        <a:spcBef>
          <a:spcPct val="0"/>
        </a:spcBef>
        <a:spcAft>
          <a:spcPct val="0"/>
        </a:spcAft>
        <a:defRPr sz="4400">
          <a:solidFill>
            <a:schemeClr val="tx2"/>
          </a:solidFill>
          <a:latin typeface="Arial" pitchFamily="34" charset="0"/>
          <a:cs typeface="Arial" pitchFamily="34" charset="0"/>
        </a:defRPr>
      </a:lvl9pPr>
    </p:titleStyle>
    <p:bodyStyle>
      <a:lvl1pPr marL="341313" indent="-341313" algn="l" rtl="0" eaLnBrk="0" fontAlgn="base" hangingPunct="0">
        <a:spcBef>
          <a:spcPct val="20000"/>
        </a:spcBef>
        <a:spcAft>
          <a:spcPct val="0"/>
        </a:spcAft>
        <a:buChar char="•"/>
        <a:defRPr sz="3300">
          <a:solidFill>
            <a:schemeClr val="tx1"/>
          </a:solidFill>
          <a:latin typeface="+mn-lt"/>
          <a:ea typeface="MS PGothic" pitchFamily="34" charset="-128"/>
          <a:cs typeface="+mn-cs"/>
        </a:defRPr>
      </a:lvl1pPr>
      <a:lvl2pPr marL="741363" indent="-284163" algn="l" rtl="0" eaLnBrk="0" fontAlgn="base" hangingPunct="0">
        <a:spcBef>
          <a:spcPct val="20000"/>
        </a:spcBef>
        <a:spcAft>
          <a:spcPct val="0"/>
        </a:spcAft>
        <a:buChar char="–"/>
        <a:defRPr sz="2800">
          <a:solidFill>
            <a:schemeClr val="tx1"/>
          </a:solidFill>
          <a:latin typeface="+mn-lt"/>
          <a:ea typeface="Arial" charset="0"/>
          <a:cs typeface="+mn-cs"/>
        </a:defRPr>
      </a:lvl2pPr>
      <a:lvl3pPr marL="1141413" indent="-227013" algn="l" rtl="0" eaLnBrk="0" fontAlgn="base" hangingPunct="0">
        <a:spcBef>
          <a:spcPct val="20000"/>
        </a:spcBef>
        <a:spcAft>
          <a:spcPct val="0"/>
        </a:spcAft>
        <a:buChar char="•"/>
        <a:defRPr sz="2500">
          <a:solidFill>
            <a:schemeClr val="tx1"/>
          </a:solidFill>
          <a:latin typeface="+mn-lt"/>
          <a:ea typeface="Arial" charset="0"/>
          <a:cs typeface="+mn-cs"/>
        </a:defRPr>
      </a:lvl3pPr>
      <a:lvl4pPr marL="1598613" indent="-227013" algn="l" rtl="0" eaLnBrk="0" fontAlgn="base" hangingPunct="0">
        <a:spcBef>
          <a:spcPct val="20000"/>
        </a:spcBef>
        <a:spcAft>
          <a:spcPct val="0"/>
        </a:spcAft>
        <a:buChar char="–"/>
        <a:defRPr sz="2000">
          <a:solidFill>
            <a:schemeClr val="tx1"/>
          </a:solidFill>
          <a:latin typeface="+mn-lt"/>
          <a:ea typeface="Arial" charset="0"/>
          <a:cs typeface="+mn-cs"/>
        </a:defRPr>
      </a:lvl4pPr>
      <a:lvl5pPr marL="2055813" indent="-227013" algn="l" rtl="0" eaLnBrk="0" fontAlgn="base" hangingPunct="0">
        <a:spcBef>
          <a:spcPct val="20000"/>
        </a:spcBef>
        <a:spcAft>
          <a:spcPct val="0"/>
        </a:spcAft>
        <a:buChar char="»"/>
        <a:defRPr sz="2000">
          <a:solidFill>
            <a:schemeClr val="tx1"/>
          </a:solidFill>
          <a:latin typeface="+mn-lt"/>
          <a:ea typeface="Arial" charset="0"/>
          <a:cs typeface="+mn-cs"/>
        </a:defRPr>
      </a:lvl5pPr>
      <a:lvl6pPr marL="2513953" indent="-228541" algn="l" rtl="0" eaLnBrk="0" fontAlgn="base" hangingPunct="0">
        <a:spcBef>
          <a:spcPct val="20000"/>
        </a:spcBef>
        <a:spcAft>
          <a:spcPct val="0"/>
        </a:spcAft>
        <a:buChar char="»"/>
        <a:defRPr sz="2000">
          <a:solidFill>
            <a:schemeClr val="tx1"/>
          </a:solidFill>
          <a:latin typeface="+mn-lt"/>
          <a:cs typeface="+mn-cs"/>
        </a:defRPr>
      </a:lvl6pPr>
      <a:lvl7pPr marL="2971036" indent="-228541" algn="l" rtl="0" eaLnBrk="0" fontAlgn="base" hangingPunct="0">
        <a:spcBef>
          <a:spcPct val="20000"/>
        </a:spcBef>
        <a:spcAft>
          <a:spcPct val="0"/>
        </a:spcAft>
        <a:buChar char="»"/>
        <a:defRPr sz="2000">
          <a:solidFill>
            <a:schemeClr val="tx1"/>
          </a:solidFill>
          <a:latin typeface="+mn-lt"/>
          <a:cs typeface="+mn-cs"/>
        </a:defRPr>
      </a:lvl7pPr>
      <a:lvl8pPr marL="3428119" indent="-228541" algn="l" rtl="0" eaLnBrk="0" fontAlgn="base" hangingPunct="0">
        <a:spcBef>
          <a:spcPct val="20000"/>
        </a:spcBef>
        <a:spcAft>
          <a:spcPct val="0"/>
        </a:spcAft>
        <a:buChar char="»"/>
        <a:defRPr sz="2000">
          <a:solidFill>
            <a:schemeClr val="tx1"/>
          </a:solidFill>
          <a:latin typeface="+mn-lt"/>
          <a:cs typeface="+mn-cs"/>
        </a:defRPr>
      </a:lvl8pPr>
      <a:lvl9pPr marL="3885201" indent="-228541"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165" rtl="0" eaLnBrk="1" latinLnBrk="0" hangingPunct="1">
        <a:defRPr sz="1800" kern="1200">
          <a:solidFill>
            <a:schemeClr val="tx1"/>
          </a:solidFill>
          <a:latin typeface="+mn-lt"/>
          <a:ea typeface="+mn-ea"/>
          <a:cs typeface="+mn-cs"/>
        </a:defRPr>
      </a:lvl1pPr>
      <a:lvl2pPr marL="457081" algn="l" defTabSz="914165" rtl="0" eaLnBrk="1" latinLnBrk="0" hangingPunct="1">
        <a:defRPr sz="1800" kern="1200">
          <a:solidFill>
            <a:schemeClr val="tx1"/>
          </a:solidFill>
          <a:latin typeface="+mn-lt"/>
          <a:ea typeface="+mn-ea"/>
          <a:cs typeface="+mn-cs"/>
        </a:defRPr>
      </a:lvl2pPr>
      <a:lvl3pPr marL="914165" algn="l" defTabSz="914165" rtl="0" eaLnBrk="1" latinLnBrk="0" hangingPunct="1">
        <a:defRPr sz="1800" kern="1200">
          <a:solidFill>
            <a:schemeClr val="tx1"/>
          </a:solidFill>
          <a:latin typeface="+mn-lt"/>
          <a:ea typeface="+mn-ea"/>
          <a:cs typeface="+mn-cs"/>
        </a:defRPr>
      </a:lvl3pPr>
      <a:lvl4pPr marL="1371247" algn="l" defTabSz="914165" rtl="0" eaLnBrk="1" latinLnBrk="0" hangingPunct="1">
        <a:defRPr sz="1800" kern="1200">
          <a:solidFill>
            <a:schemeClr val="tx1"/>
          </a:solidFill>
          <a:latin typeface="+mn-lt"/>
          <a:ea typeface="+mn-ea"/>
          <a:cs typeface="+mn-cs"/>
        </a:defRPr>
      </a:lvl4pPr>
      <a:lvl5pPr marL="1828331" algn="l" defTabSz="914165" rtl="0" eaLnBrk="1" latinLnBrk="0" hangingPunct="1">
        <a:defRPr sz="1800" kern="1200">
          <a:solidFill>
            <a:schemeClr val="tx1"/>
          </a:solidFill>
          <a:latin typeface="+mn-lt"/>
          <a:ea typeface="+mn-ea"/>
          <a:cs typeface="+mn-cs"/>
        </a:defRPr>
      </a:lvl5pPr>
      <a:lvl6pPr marL="2285412" algn="l" defTabSz="914165" rtl="0" eaLnBrk="1" latinLnBrk="0" hangingPunct="1">
        <a:defRPr sz="1800" kern="1200">
          <a:solidFill>
            <a:schemeClr val="tx1"/>
          </a:solidFill>
          <a:latin typeface="+mn-lt"/>
          <a:ea typeface="+mn-ea"/>
          <a:cs typeface="+mn-cs"/>
        </a:defRPr>
      </a:lvl6pPr>
      <a:lvl7pPr marL="2742495" algn="l" defTabSz="914165" rtl="0" eaLnBrk="1" latinLnBrk="0" hangingPunct="1">
        <a:defRPr sz="1800" kern="1200">
          <a:solidFill>
            <a:schemeClr val="tx1"/>
          </a:solidFill>
          <a:latin typeface="+mn-lt"/>
          <a:ea typeface="+mn-ea"/>
          <a:cs typeface="+mn-cs"/>
        </a:defRPr>
      </a:lvl7pPr>
      <a:lvl8pPr marL="3199577" algn="l" defTabSz="914165" rtl="0" eaLnBrk="1" latinLnBrk="0" hangingPunct="1">
        <a:defRPr sz="1800" kern="1200">
          <a:solidFill>
            <a:schemeClr val="tx1"/>
          </a:solidFill>
          <a:latin typeface="+mn-lt"/>
          <a:ea typeface="+mn-ea"/>
          <a:cs typeface="+mn-cs"/>
        </a:defRPr>
      </a:lvl8pPr>
      <a:lvl9pPr marL="3656659" algn="l" defTabSz="9141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ctrTitle"/>
          </p:nvPr>
        </p:nvSpPr>
        <p:spPr>
          <a:xfrm>
            <a:off x="450850" y="2420938"/>
            <a:ext cx="8308975" cy="2303462"/>
          </a:xfrm>
        </p:spPr>
        <p:txBody>
          <a:bodyPr/>
          <a:lstStyle/>
          <a:p>
            <a:pPr>
              <a:lnSpc>
                <a:spcPct val="90000"/>
              </a:lnSpc>
              <a:spcBef>
                <a:spcPct val="20000"/>
              </a:spcBef>
            </a:pPr>
            <a:r>
              <a:rPr lang="en-GB" altLang="en-US" sz="3600" dirty="0" smtClean="0"/>
              <a:t>Big Data and the WMO</a:t>
            </a:r>
            <a:r>
              <a:rPr lang="en-GB" altLang="en-US" sz="3600" dirty="0"/>
              <a:t/>
            </a:r>
            <a:br>
              <a:rPr lang="en-GB" altLang="en-US" sz="3600" dirty="0"/>
            </a:br>
            <a:r>
              <a:rPr lang="en-GB" altLang="en-US" sz="3600" dirty="0" smtClean="0"/>
              <a:t/>
            </a:r>
            <a:br>
              <a:rPr lang="en-GB" altLang="en-US" sz="3600" dirty="0" smtClean="0"/>
            </a:br>
            <a:r>
              <a:rPr lang="en-US" altLang="en-US" sz="2800" b="1" dirty="0" smtClean="0">
                <a:solidFill>
                  <a:srgbClr val="660066"/>
                </a:solidFill>
              </a:rPr>
              <a:t>EC-TT-DPEI-1(2016</a:t>
            </a:r>
            <a:r>
              <a:rPr lang="en-US" altLang="en-US" sz="2800" b="1" dirty="0">
                <a:solidFill>
                  <a:srgbClr val="660066"/>
                </a:solidFill>
              </a:rPr>
              <a:t>)-d04-1(2)-Summary of Issues CBS</a:t>
            </a:r>
            <a:r>
              <a:rPr lang="en-GB" altLang="en-US" sz="2000" dirty="0">
                <a:solidFill>
                  <a:srgbClr val="660066"/>
                </a:solidFill>
              </a:rPr>
              <a:t/>
            </a:r>
            <a:br>
              <a:rPr lang="en-GB" altLang="en-US" sz="2000" dirty="0">
                <a:solidFill>
                  <a:srgbClr val="660066"/>
                </a:solidFill>
              </a:rPr>
            </a:br>
            <a:endParaRPr lang="en-US" altLang="en-US" sz="3600" dirty="0">
              <a:solidFill>
                <a:srgbClr val="660066"/>
              </a:solidFill>
            </a:endParaRPr>
          </a:p>
        </p:txBody>
      </p:sp>
      <p:sp>
        <p:nvSpPr>
          <p:cNvPr id="59395" name="Rectangle 6"/>
          <p:cNvSpPr>
            <a:spLocks noGrp="1" noChangeArrowheads="1"/>
          </p:cNvSpPr>
          <p:nvPr>
            <p:ph type="subTitle" idx="1"/>
          </p:nvPr>
        </p:nvSpPr>
        <p:spPr>
          <a:xfrm>
            <a:off x="771525" y="5157788"/>
            <a:ext cx="7921625" cy="1366837"/>
          </a:xfrm>
        </p:spPr>
        <p:txBody>
          <a:bodyPr/>
          <a:lstStyle/>
          <a:p>
            <a:pPr>
              <a:lnSpc>
                <a:spcPct val="90000"/>
              </a:lnSpc>
            </a:pPr>
            <a:r>
              <a:rPr lang="en-US" altLang="en-US" sz="1800" dirty="0" smtClean="0"/>
              <a:t>Fred Branski</a:t>
            </a:r>
            <a:endParaRPr lang="en-US" altLang="en-US" sz="1800" dirty="0"/>
          </a:p>
          <a:p>
            <a:pPr>
              <a:lnSpc>
                <a:spcPct val="90000"/>
              </a:lnSpc>
            </a:pPr>
            <a:r>
              <a:rPr lang="en-US" altLang="en-US" sz="1800" dirty="0" smtClean="0"/>
              <a:t>President, commission for Basic Systems</a:t>
            </a:r>
            <a:endParaRPr lang="en-US" altLang="en-US" sz="1800" dirty="0"/>
          </a:p>
          <a:p>
            <a:pPr>
              <a:lnSpc>
                <a:spcPct val="90000"/>
              </a:lnSpc>
            </a:pPr>
            <a:r>
              <a:rPr lang="en-US" altLang="en-US" sz="1800" dirty="0"/>
              <a:t>World Meteorological Organization (WMO)</a:t>
            </a:r>
          </a:p>
        </p:txBody>
      </p:sp>
      <p:sp>
        <p:nvSpPr>
          <p:cNvPr id="59396" name="Title 9"/>
          <p:cNvSpPr txBox="1">
            <a:spLocks/>
          </p:cNvSpPr>
          <p:nvPr/>
        </p:nvSpPr>
        <p:spPr bwMode="auto">
          <a:xfrm>
            <a:off x="117475" y="6453188"/>
            <a:ext cx="24384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5" tIns="45709" rIns="91415" bIns="45709" anchor="ctr"/>
          <a:lstStyle>
            <a:lvl1pPr defTabSz="457200" eaLnBrk="0" hangingPunct="0">
              <a:spcBef>
                <a:spcPct val="20000"/>
              </a:spcBef>
              <a:buClr>
                <a:srgbClr val="FF9900"/>
              </a:buClr>
              <a:buFont typeface="Wingdings" pitchFamily="2" charset="2"/>
              <a:defRPr sz="2800">
                <a:solidFill>
                  <a:schemeClr val="bg1"/>
                </a:solidFill>
                <a:latin typeface="Arial" pitchFamily="34" charset="0"/>
                <a:ea typeface="MS PGothic" pitchFamily="34" charset="-128"/>
              </a:defRPr>
            </a:lvl1pPr>
            <a:lvl2pPr marL="742950" indent="-285750" defTabSz="457200" eaLnBrk="0" hangingPunct="0">
              <a:spcBef>
                <a:spcPct val="20000"/>
              </a:spcBef>
              <a:buClr>
                <a:srgbClr val="FF9900"/>
              </a:buClr>
              <a:buFont typeface="Wingdings" pitchFamily="2" charset="2"/>
              <a:buChar char="§"/>
              <a:defRPr sz="2800">
                <a:solidFill>
                  <a:schemeClr val="bg1"/>
                </a:solidFill>
                <a:latin typeface="Arial" pitchFamily="34" charset="0"/>
                <a:ea typeface="MS PGothic" pitchFamily="34" charset="-128"/>
              </a:defRPr>
            </a:lvl2pPr>
            <a:lvl3pPr marL="1143000" indent="-228600" defTabSz="457200" eaLnBrk="0" hangingPunct="0">
              <a:spcBef>
                <a:spcPct val="20000"/>
              </a:spcBef>
              <a:buClr>
                <a:srgbClr val="FF9900"/>
              </a:buClr>
              <a:buFont typeface="Wingdings" pitchFamily="2" charset="2"/>
              <a:buChar char="§"/>
              <a:defRPr sz="2500">
                <a:solidFill>
                  <a:schemeClr val="bg1"/>
                </a:solidFill>
                <a:latin typeface="Arial" pitchFamily="34" charset="0"/>
                <a:ea typeface="MS PGothic" pitchFamily="34" charset="-128"/>
              </a:defRPr>
            </a:lvl3pPr>
            <a:lvl4pPr marL="1600200" indent="-228600" defTabSz="457200" eaLnBrk="0" hangingPunct="0">
              <a:spcBef>
                <a:spcPct val="20000"/>
              </a:spcBef>
              <a:buClr>
                <a:srgbClr val="FF9900"/>
              </a:buClr>
              <a:buFont typeface="Wingdings" pitchFamily="2" charset="2"/>
              <a:buChar char="§"/>
              <a:defRPr sz="2000">
                <a:solidFill>
                  <a:schemeClr val="bg1"/>
                </a:solidFill>
                <a:latin typeface="Arial" pitchFamily="34" charset="0"/>
                <a:ea typeface="MS PGothic" pitchFamily="34" charset="-128"/>
              </a:defRPr>
            </a:lvl4pPr>
            <a:lvl5pPr marL="2057400" indent="-228600" defTabSz="457200" eaLnBrk="0" hangingPunct="0">
              <a:spcBef>
                <a:spcPct val="20000"/>
              </a:spcBef>
              <a:buClr>
                <a:srgbClr val="FF9900"/>
              </a:buClr>
              <a:buFont typeface="Wingdings" pitchFamily="2" charset="2"/>
              <a:buChar char="§"/>
              <a:defRPr sz="2000">
                <a:solidFill>
                  <a:schemeClr val="bg1"/>
                </a:solidFill>
                <a:latin typeface="Arial" pitchFamily="34" charset="0"/>
                <a:ea typeface="MS PGothic" pitchFamily="34" charset="-128"/>
              </a:defRPr>
            </a:lvl5pPr>
            <a:lvl6pPr marL="2514600" indent="-228600" defTabSz="457200" eaLnBrk="0" fontAlgn="base" hangingPunct="0">
              <a:spcBef>
                <a:spcPct val="20000"/>
              </a:spcBef>
              <a:spcAft>
                <a:spcPct val="0"/>
              </a:spcAft>
              <a:buClr>
                <a:srgbClr val="FF9900"/>
              </a:buClr>
              <a:buFont typeface="Wingdings" pitchFamily="2" charset="2"/>
              <a:buChar char="§"/>
              <a:defRPr sz="2000">
                <a:solidFill>
                  <a:schemeClr val="bg1"/>
                </a:solidFill>
                <a:latin typeface="Arial" pitchFamily="34" charset="0"/>
                <a:ea typeface="MS PGothic" pitchFamily="34" charset="-128"/>
              </a:defRPr>
            </a:lvl6pPr>
            <a:lvl7pPr marL="2971800" indent="-228600" defTabSz="457200" eaLnBrk="0" fontAlgn="base" hangingPunct="0">
              <a:spcBef>
                <a:spcPct val="20000"/>
              </a:spcBef>
              <a:spcAft>
                <a:spcPct val="0"/>
              </a:spcAft>
              <a:buClr>
                <a:srgbClr val="FF9900"/>
              </a:buClr>
              <a:buFont typeface="Wingdings" pitchFamily="2" charset="2"/>
              <a:buChar char="§"/>
              <a:defRPr sz="2000">
                <a:solidFill>
                  <a:schemeClr val="bg1"/>
                </a:solidFill>
                <a:latin typeface="Arial" pitchFamily="34" charset="0"/>
                <a:ea typeface="MS PGothic" pitchFamily="34" charset="-128"/>
              </a:defRPr>
            </a:lvl7pPr>
            <a:lvl8pPr marL="3429000" indent="-228600" defTabSz="457200" eaLnBrk="0" fontAlgn="base" hangingPunct="0">
              <a:spcBef>
                <a:spcPct val="20000"/>
              </a:spcBef>
              <a:spcAft>
                <a:spcPct val="0"/>
              </a:spcAft>
              <a:buClr>
                <a:srgbClr val="FF9900"/>
              </a:buClr>
              <a:buFont typeface="Wingdings" pitchFamily="2" charset="2"/>
              <a:buChar char="§"/>
              <a:defRPr sz="2000">
                <a:solidFill>
                  <a:schemeClr val="bg1"/>
                </a:solidFill>
                <a:latin typeface="Arial" pitchFamily="34" charset="0"/>
                <a:ea typeface="MS PGothic" pitchFamily="34" charset="-128"/>
              </a:defRPr>
            </a:lvl8pPr>
            <a:lvl9pPr marL="3886200" indent="-228600" defTabSz="457200" eaLnBrk="0" fontAlgn="base" hangingPunct="0">
              <a:spcBef>
                <a:spcPct val="20000"/>
              </a:spcBef>
              <a:spcAft>
                <a:spcPct val="0"/>
              </a:spcAft>
              <a:buClr>
                <a:srgbClr val="FF9900"/>
              </a:buClr>
              <a:buFont typeface="Wingdings" pitchFamily="2" charset="2"/>
              <a:buChar char="§"/>
              <a:defRPr sz="2000">
                <a:solidFill>
                  <a:schemeClr val="bg1"/>
                </a:solidFill>
                <a:latin typeface="Arial" pitchFamily="34" charset="0"/>
                <a:ea typeface="MS PGothic" pitchFamily="34" charset="-128"/>
              </a:defRPr>
            </a:lvl9pPr>
          </a:lstStyle>
          <a:p>
            <a:pPr eaLnBrk="1" fontAlgn="base" hangingPunct="1">
              <a:spcBef>
                <a:spcPct val="0"/>
              </a:spcBef>
              <a:spcAft>
                <a:spcPct val="0"/>
              </a:spcAft>
              <a:buClrTx/>
              <a:buFontTx/>
              <a:buNone/>
            </a:pPr>
            <a:r>
              <a:rPr lang="en-US" altLang="en-US" sz="1100" smtClean="0">
                <a:solidFill>
                  <a:srgbClr val="000000"/>
                </a:solidFill>
                <a:cs typeface="Arial" pitchFamily="34" charset="0"/>
              </a:rPr>
              <a:t>WMO; OBS/SAT</a:t>
            </a:r>
          </a:p>
        </p:txBody>
      </p:sp>
    </p:spTree>
    <p:extLst>
      <p:ext uri="{BB962C8B-B14F-4D97-AF65-F5344CB8AC3E}">
        <p14:creationId xmlns:p14="http://schemas.microsoft.com/office/powerpoint/2010/main" val="1832426317"/>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p-Down Arrow 4"/>
          <p:cNvSpPr>
            <a:spLocks noChangeAspect="1"/>
          </p:cNvSpPr>
          <p:nvPr/>
        </p:nvSpPr>
        <p:spPr>
          <a:xfrm rot="5400000">
            <a:off x="4238898" y="3352800"/>
            <a:ext cx="731520" cy="6217920"/>
          </a:xfrm>
          <a:prstGeom prst="upDownArrow">
            <a:avLst/>
          </a:prstGeom>
          <a:gradFill>
            <a:gsLst>
              <a:gs pos="0">
                <a:srgbClr val="FFF200"/>
              </a:gs>
              <a:gs pos="35000">
                <a:srgbClr val="FFC000"/>
              </a:gs>
              <a:gs pos="78000">
                <a:srgbClr val="0070C0"/>
              </a:gs>
              <a:gs pos="100000">
                <a:srgbClr val="4D0808"/>
              </a:gs>
            </a:gsLst>
            <a:lin ang="5400000" scaled="0"/>
          </a:gradFill>
          <a:ln>
            <a:gradFill flip="none" rotWithShape="1">
              <a:gsLst>
                <a:gs pos="0">
                  <a:srgbClr val="FFF200"/>
                </a:gs>
                <a:gs pos="35000">
                  <a:srgbClr val="FFC000"/>
                </a:gs>
                <a:gs pos="78000">
                  <a:srgbClr val="0070C0"/>
                </a:gs>
                <a:gs pos="100000">
                  <a:srgbClr val="4D0808"/>
                </a:gs>
              </a:gsLst>
              <a:lin ang="5400000" scaled="0"/>
              <a:tileRect/>
            </a:gra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spAutoFit/>
          </a:bodyPr>
          <a:lstStyle/>
          <a:p>
            <a:pPr algn="ctr"/>
            <a:r>
              <a:rPr lang="en-US" dirty="0" smtClean="0"/>
              <a:t>Products  				  </a:t>
            </a:r>
            <a:r>
              <a:rPr lang="en-US" dirty="0" smtClean="0">
                <a:solidFill>
                  <a:schemeClr val="tx1"/>
                </a:solidFill>
              </a:rPr>
              <a:t>Data</a:t>
            </a:r>
            <a:endParaRPr lang="en-US" dirty="0">
              <a:solidFill>
                <a:schemeClr val="tx1"/>
              </a:solidFill>
            </a:endParaRPr>
          </a:p>
        </p:txBody>
      </p:sp>
      <p:sp>
        <p:nvSpPr>
          <p:cNvPr id="6" name="Up-Down Arrow 5"/>
          <p:cNvSpPr>
            <a:spLocks noChangeAspect="1"/>
          </p:cNvSpPr>
          <p:nvPr/>
        </p:nvSpPr>
        <p:spPr>
          <a:xfrm rot="5400000">
            <a:off x="4230189" y="-2749730"/>
            <a:ext cx="731520" cy="6217920"/>
          </a:xfrm>
          <a:prstGeom prst="upDownArrow">
            <a:avLst/>
          </a:prstGeom>
          <a:gradFill>
            <a:gsLst>
              <a:gs pos="2000">
                <a:srgbClr val="B43E85"/>
              </a:gs>
              <a:gs pos="100000">
                <a:srgbClr val="F8B04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spAutoFit/>
          </a:bodyPr>
          <a:lstStyle/>
          <a:p>
            <a:pPr algn="ctr"/>
            <a:r>
              <a:rPr lang="en-US" dirty="0" smtClean="0"/>
              <a:t>Services	  				  </a:t>
            </a:r>
            <a:r>
              <a:rPr lang="en-US" dirty="0" smtClean="0">
                <a:solidFill>
                  <a:schemeClr val="tx1"/>
                </a:solidFill>
              </a:rPr>
              <a:t>Systems</a:t>
            </a:r>
            <a:endParaRPr lang="en-US" dirty="0">
              <a:solidFill>
                <a:schemeClr val="tx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588" y="723600"/>
            <a:ext cx="6094141" cy="5445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 name="Group 10"/>
          <p:cNvGrpSpPr/>
          <p:nvPr/>
        </p:nvGrpSpPr>
        <p:grpSpPr>
          <a:xfrm>
            <a:off x="7450400" y="5410200"/>
            <a:ext cx="1622213" cy="971591"/>
            <a:chOff x="7772399" y="175260"/>
            <a:chExt cx="1184365" cy="655320"/>
          </a:xfrm>
        </p:grpSpPr>
        <p:sp>
          <p:nvSpPr>
            <p:cNvPr id="12" name="Block Arc 11"/>
            <p:cNvSpPr/>
            <p:nvPr/>
          </p:nvSpPr>
          <p:spPr>
            <a:xfrm rot="10800000">
              <a:off x="7772399" y="175260"/>
              <a:ext cx="1184364" cy="655320"/>
            </a:xfrm>
            <a:prstGeom prst="blockArc">
              <a:avLst>
                <a:gd name="adj1" fmla="val 10800000"/>
                <a:gd name="adj2" fmla="val 0"/>
                <a:gd name="adj3" fmla="val 31446"/>
              </a:avLst>
            </a:prstGeom>
            <a:solidFill>
              <a:srgbClr val="FFFF99">
                <a:alpha val="69000"/>
              </a:srgb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7820662" y="307714"/>
              <a:ext cx="1136102" cy="234078"/>
            </a:xfrm>
            <a:prstGeom prst="rect">
              <a:avLst/>
            </a:prstGeom>
            <a:noFill/>
            <a:ln>
              <a:noFill/>
            </a:ln>
          </p:spPr>
          <p:txBody>
            <a:bodyPr wrap="square" rtlCol="0">
              <a:spAutoFit/>
            </a:bodyPr>
            <a:lstStyle/>
            <a:p>
              <a:pPr algn="ctr"/>
              <a:r>
                <a:rPr lang="en-US" sz="2000" dirty="0" smtClean="0"/>
                <a:t>Research</a:t>
              </a:r>
              <a:endParaRPr lang="en-US" sz="1200" dirty="0"/>
            </a:p>
          </p:txBody>
        </p:sp>
      </p:grpSp>
      <p:sp>
        <p:nvSpPr>
          <p:cNvPr id="14" name="Rounded Rectangular Callout 13"/>
          <p:cNvSpPr/>
          <p:nvPr/>
        </p:nvSpPr>
        <p:spPr>
          <a:xfrm>
            <a:off x="0" y="724990"/>
            <a:ext cx="1828800" cy="2632404"/>
          </a:xfrm>
          <a:prstGeom prst="wedgeRoundRectCallout">
            <a:avLst>
              <a:gd name="adj1" fmla="val 117655"/>
              <a:gd name="adj2" fmla="val 29068"/>
              <a:gd name="adj3" fmla="val 16667"/>
            </a:avLst>
          </a:prstGeom>
          <a:solidFill>
            <a:schemeClr val="accent1">
              <a:lumMod val="40000"/>
              <a:lumOff val="6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chemeClr val="tx1"/>
                </a:solidFill>
              </a:rPr>
              <a:t>Policy</a:t>
            </a:r>
          </a:p>
          <a:p>
            <a:r>
              <a:rPr lang="en-US" sz="1600" dirty="0">
                <a:solidFill>
                  <a:schemeClr val="tx1"/>
                </a:solidFill>
              </a:rPr>
              <a:t> </a:t>
            </a:r>
            <a:r>
              <a:rPr lang="en-US" sz="1600" dirty="0" smtClean="0">
                <a:solidFill>
                  <a:schemeClr val="tx1"/>
                </a:solidFill>
              </a:rPr>
              <a:t>    External data</a:t>
            </a:r>
          </a:p>
          <a:p>
            <a:r>
              <a:rPr lang="en-US" sz="1600" dirty="0" smtClean="0">
                <a:solidFill>
                  <a:schemeClr val="tx1"/>
                </a:solidFill>
              </a:rPr>
              <a:t>Veracity </a:t>
            </a:r>
          </a:p>
          <a:p>
            <a:r>
              <a:rPr lang="en-US" sz="1600" dirty="0" smtClean="0">
                <a:solidFill>
                  <a:schemeClr val="tx1"/>
                </a:solidFill>
              </a:rPr>
              <a:t>Quality?</a:t>
            </a:r>
          </a:p>
          <a:p>
            <a:r>
              <a:rPr lang="en-US" sz="1600" dirty="0" smtClean="0">
                <a:solidFill>
                  <a:schemeClr val="tx1"/>
                </a:solidFill>
              </a:rPr>
              <a:t>Complexity</a:t>
            </a:r>
          </a:p>
          <a:p>
            <a:r>
              <a:rPr lang="en-US" sz="1600" dirty="0" smtClean="0">
                <a:solidFill>
                  <a:schemeClr val="tx1"/>
                </a:solidFill>
              </a:rPr>
              <a:t>Forecaster tools</a:t>
            </a:r>
          </a:p>
          <a:p>
            <a:r>
              <a:rPr lang="en-US" sz="1600" dirty="0" smtClean="0">
                <a:solidFill>
                  <a:schemeClr val="tx1"/>
                </a:solidFill>
              </a:rPr>
              <a:t>Filtering</a:t>
            </a:r>
          </a:p>
          <a:p>
            <a:r>
              <a:rPr lang="en-US" sz="1600" dirty="0" smtClean="0">
                <a:solidFill>
                  <a:schemeClr val="tx1"/>
                </a:solidFill>
              </a:rPr>
              <a:t>Social media</a:t>
            </a:r>
          </a:p>
          <a:p>
            <a:r>
              <a:rPr lang="en-US" sz="1600" dirty="0" smtClean="0">
                <a:solidFill>
                  <a:schemeClr val="tx1"/>
                </a:solidFill>
              </a:rPr>
              <a:t>Partner relations</a:t>
            </a:r>
          </a:p>
          <a:p>
            <a:endParaRPr lang="en-US" dirty="0" smtClean="0">
              <a:solidFill>
                <a:schemeClr val="tx1"/>
              </a:solidFill>
            </a:endParaRPr>
          </a:p>
          <a:p>
            <a:endParaRPr lang="en-US" dirty="0" smtClean="0">
              <a:solidFill>
                <a:schemeClr val="tx1"/>
              </a:solidFill>
            </a:endParaRPr>
          </a:p>
          <a:p>
            <a:endParaRPr lang="en-US" dirty="0">
              <a:solidFill>
                <a:schemeClr val="tx1"/>
              </a:solidFill>
            </a:endParaRPr>
          </a:p>
        </p:txBody>
      </p:sp>
      <p:sp>
        <p:nvSpPr>
          <p:cNvPr id="15" name="Rounded Rectangular Callout 14"/>
          <p:cNvSpPr/>
          <p:nvPr/>
        </p:nvSpPr>
        <p:spPr>
          <a:xfrm>
            <a:off x="0" y="3731709"/>
            <a:ext cx="1828800" cy="2364291"/>
          </a:xfrm>
          <a:prstGeom prst="wedgeRoundRectCallout">
            <a:avLst>
              <a:gd name="adj1" fmla="val 127520"/>
              <a:gd name="adj2" fmla="val -24867"/>
              <a:gd name="adj3" fmla="val 16667"/>
            </a:avLst>
          </a:prstGeom>
          <a:solidFill>
            <a:schemeClr val="accent1">
              <a:lumMod val="40000"/>
              <a:lumOff val="6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chemeClr val="tx1"/>
                </a:solidFill>
              </a:rPr>
              <a:t>Data Volume</a:t>
            </a:r>
          </a:p>
          <a:p>
            <a:r>
              <a:rPr lang="en-US" sz="1600" dirty="0" smtClean="0">
                <a:solidFill>
                  <a:schemeClr val="tx1"/>
                </a:solidFill>
              </a:rPr>
              <a:t>Integration</a:t>
            </a:r>
          </a:p>
          <a:p>
            <a:r>
              <a:rPr lang="en-US" sz="1600" dirty="0">
                <a:solidFill>
                  <a:schemeClr val="tx1"/>
                </a:solidFill>
              </a:rPr>
              <a:t> </a:t>
            </a:r>
            <a:r>
              <a:rPr lang="en-US" sz="1600" dirty="0" smtClean="0">
                <a:solidFill>
                  <a:schemeClr val="tx1"/>
                </a:solidFill>
              </a:rPr>
              <a:t>   Filtering</a:t>
            </a:r>
          </a:p>
          <a:p>
            <a:r>
              <a:rPr lang="en-US" sz="1600" dirty="0">
                <a:solidFill>
                  <a:schemeClr val="tx1"/>
                </a:solidFill>
              </a:rPr>
              <a:t> </a:t>
            </a:r>
            <a:r>
              <a:rPr lang="en-US" sz="1600" dirty="0" smtClean="0">
                <a:solidFill>
                  <a:schemeClr val="tx1"/>
                </a:solidFill>
              </a:rPr>
              <a:t>   Format, </a:t>
            </a:r>
            <a:r>
              <a:rPr lang="en-US" sz="1600" dirty="0" err="1" smtClean="0">
                <a:solidFill>
                  <a:schemeClr val="tx1"/>
                </a:solidFill>
              </a:rPr>
              <a:t>eg</a:t>
            </a:r>
            <a:r>
              <a:rPr lang="en-US" sz="1600" dirty="0" smtClean="0">
                <a:solidFill>
                  <a:schemeClr val="tx1"/>
                </a:solidFill>
              </a:rPr>
              <a:t> GIS</a:t>
            </a:r>
          </a:p>
          <a:p>
            <a:r>
              <a:rPr lang="en-US" sz="1600" dirty="0" smtClean="0">
                <a:solidFill>
                  <a:schemeClr val="tx1"/>
                </a:solidFill>
              </a:rPr>
              <a:t>Quality?</a:t>
            </a:r>
          </a:p>
          <a:p>
            <a:r>
              <a:rPr lang="en-US" sz="1600" dirty="0" smtClean="0">
                <a:solidFill>
                  <a:schemeClr val="tx1"/>
                </a:solidFill>
              </a:rPr>
              <a:t>Veracity?</a:t>
            </a:r>
          </a:p>
          <a:p>
            <a:r>
              <a:rPr lang="en-US" sz="1600" dirty="0" smtClean="0">
                <a:solidFill>
                  <a:schemeClr val="tx1"/>
                </a:solidFill>
              </a:rPr>
              <a:t>Data Policy</a:t>
            </a:r>
          </a:p>
          <a:p>
            <a:r>
              <a:rPr lang="en-US" sz="1600" dirty="0" smtClean="0">
                <a:solidFill>
                  <a:schemeClr val="tx1"/>
                </a:solidFill>
              </a:rPr>
              <a:t>Partner relations</a:t>
            </a:r>
            <a:endParaRPr lang="en-US" sz="1600" dirty="0">
              <a:solidFill>
                <a:schemeClr val="tx1"/>
              </a:solidFill>
            </a:endParaRPr>
          </a:p>
        </p:txBody>
      </p:sp>
      <p:sp>
        <p:nvSpPr>
          <p:cNvPr id="16" name="Rounded Rectangular Callout 15"/>
          <p:cNvSpPr/>
          <p:nvPr/>
        </p:nvSpPr>
        <p:spPr>
          <a:xfrm>
            <a:off x="7543799" y="3048000"/>
            <a:ext cx="1557233" cy="2440055"/>
          </a:xfrm>
          <a:prstGeom prst="wedgeRoundRectCallout">
            <a:avLst>
              <a:gd name="adj1" fmla="val -142839"/>
              <a:gd name="adj2" fmla="val -252"/>
              <a:gd name="adj3" fmla="val 16667"/>
            </a:avLst>
          </a:prstGeom>
          <a:solidFill>
            <a:schemeClr val="tx2">
              <a:lumMod val="40000"/>
              <a:lumOff val="6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chemeClr val="tx1"/>
                </a:solidFill>
              </a:rPr>
              <a:t>External sources</a:t>
            </a:r>
          </a:p>
          <a:p>
            <a:r>
              <a:rPr lang="en-US" sz="1600" dirty="0" smtClean="0">
                <a:solidFill>
                  <a:schemeClr val="tx1"/>
                </a:solidFill>
              </a:rPr>
              <a:t>Data      management</a:t>
            </a:r>
          </a:p>
          <a:p>
            <a:r>
              <a:rPr lang="en-US" sz="1600" dirty="0" err="1" smtClean="0">
                <a:solidFill>
                  <a:schemeClr val="tx1"/>
                </a:solidFill>
              </a:rPr>
              <a:t>Securtity</a:t>
            </a:r>
            <a:endParaRPr lang="en-US" sz="1600" dirty="0" smtClean="0">
              <a:solidFill>
                <a:schemeClr val="tx1"/>
              </a:solidFill>
            </a:endParaRPr>
          </a:p>
          <a:p>
            <a:r>
              <a:rPr lang="en-US" sz="1600" dirty="0" smtClean="0">
                <a:solidFill>
                  <a:schemeClr val="tx1"/>
                </a:solidFill>
              </a:rPr>
              <a:t>Data volume</a:t>
            </a:r>
          </a:p>
          <a:p>
            <a:r>
              <a:rPr lang="en-US" sz="1600" dirty="0" err="1" smtClean="0">
                <a:solidFill>
                  <a:schemeClr val="tx1"/>
                </a:solidFill>
              </a:rPr>
              <a:t>Comms</a:t>
            </a:r>
            <a:r>
              <a:rPr lang="en-US" sz="1600" dirty="0" smtClean="0">
                <a:solidFill>
                  <a:schemeClr val="tx1"/>
                </a:solidFill>
              </a:rPr>
              <a:t> costs</a:t>
            </a:r>
          </a:p>
          <a:p>
            <a:r>
              <a:rPr lang="en-US" sz="1600" dirty="0" smtClean="0">
                <a:solidFill>
                  <a:schemeClr val="tx1"/>
                </a:solidFill>
              </a:rPr>
              <a:t>Archiving</a:t>
            </a:r>
          </a:p>
          <a:p>
            <a:r>
              <a:rPr lang="en-US" sz="1600" dirty="0" err="1" smtClean="0">
                <a:solidFill>
                  <a:schemeClr val="tx1"/>
                </a:solidFill>
              </a:rPr>
              <a:t>IoT</a:t>
            </a:r>
            <a:endParaRPr lang="en-US" sz="1600" dirty="0" smtClean="0">
              <a:solidFill>
                <a:schemeClr val="tx1"/>
              </a:solidFill>
            </a:endParaRPr>
          </a:p>
          <a:p>
            <a:endParaRPr lang="en-US" dirty="0">
              <a:solidFill>
                <a:schemeClr val="tx1"/>
              </a:solidFill>
            </a:endParaRPr>
          </a:p>
        </p:txBody>
      </p:sp>
      <p:sp>
        <p:nvSpPr>
          <p:cNvPr id="17" name="Rounded Rectangular Callout 16"/>
          <p:cNvSpPr/>
          <p:nvPr/>
        </p:nvSpPr>
        <p:spPr>
          <a:xfrm>
            <a:off x="7348434" y="758434"/>
            <a:ext cx="1752599" cy="2137165"/>
          </a:xfrm>
          <a:prstGeom prst="wedgeRoundRectCallout">
            <a:avLst>
              <a:gd name="adj1" fmla="val -118098"/>
              <a:gd name="adj2" fmla="val 46923"/>
              <a:gd name="adj3" fmla="val 16667"/>
            </a:avLst>
          </a:prstGeom>
          <a:solidFill>
            <a:schemeClr val="accent1">
              <a:lumMod val="40000"/>
              <a:lumOff val="6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chemeClr val="tx1"/>
                </a:solidFill>
              </a:rPr>
              <a:t>External sources</a:t>
            </a:r>
          </a:p>
          <a:p>
            <a:r>
              <a:rPr lang="en-US" sz="1600" dirty="0" smtClean="0">
                <a:solidFill>
                  <a:schemeClr val="tx1"/>
                </a:solidFill>
              </a:rPr>
              <a:t>Partners</a:t>
            </a:r>
          </a:p>
          <a:p>
            <a:r>
              <a:rPr lang="en-US" sz="1600" dirty="0" smtClean="0">
                <a:solidFill>
                  <a:schemeClr val="tx1"/>
                </a:solidFill>
              </a:rPr>
              <a:t>Quality?</a:t>
            </a:r>
          </a:p>
          <a:p>
            <a:r>
              <a:rPr lang="en-US" sz="1600" dirty="0" smtClean="0">
                <a:solidFill>
                  <a:schemeClr val="tx1"/>
                </a:solidFill>
              </a:rPr>
              <a:t>Timeliness</a:t>
            </a:r>
            <a:endParaRPr lang="en-US" sz="1600" dirty="0">
              <a:solidFill>
                <a:schemeClr val="tx1"/>
              </a:solidFill>
            </a:endParaRPr>
          </a:p>
          <a:p>
            <a:r>
              <a:rPr lang="en-US" sz="1600" dirty="0" smtClean="0">
                <a:solidFill>
                  <a:schemeClr val="tx1"/>
                </a:solidFill>
              </a:rPr>
              <a:t>Non-WMO </a:t>
            </a:r>
          </a:p>
          <a:p>
            <a:r>
              <a:rPr lang="en-US" sz="1600" dirty="0">
                <a:solidFill>
                  <a:schemeClr val="tx1"/>
                </a:solidFill>
              </a:rPr>
              <a:t> </a:t>
            </a:r>
            <a:r>
              <a:rPr lang="en-US" sz="1600" dirty="0" smtClean="0">
                <a:solidFill>
                  <a:schemeClr val="tx1"/>
                </a:solidFill>
              </a:rPr>
              <a:t>       standards</a:t>
            </a:r>
          </a:p>
          <a:p>
            <a:r>
              <a:rPr lang="en-US" sz="1600" dirty="0" smtClean="0">
                <a:solidFill>
                  <a:schemeClr val="tx1"/>
                </a:solidFill>
              </a:rPr>
              <a:t>Crowd sourced</a:t>
            </a:r>
          </a:p>
          <a:p>
            <a:r>
              <a:rPr lang="en-US" sz="1600" dirty="0" smtClean="0">
                <a:solidFill>
                  <a:schemeClr val="tx1"/>
                </a:solidFill>
              </a:rPr>
              <a:t> </a:t>
            </a:r>
            <a:r>
              <a:rPr lang="en-US" sz="1600" dirty="0" err="1" smtClean="0">
                <a:solidFill>
                  <a:schemeClr val="tx1"/>
                </a:solidFill>
              </a:rPr>
              <a:t>IoT</a:t>
            </a:r>
            <a:endParaRPr lang="en-US" sz="1600" dirty="0">
              <a:solidFill>
                <a:schemeClr val="tx1"/>
              </a:solidFill>
            </a:endParaRPr>
          </a:p>
          <a:p>
            <a:endParaRPr lang="en-US" sz="1700" dirty="0">
              <a:solidFill>
                <a:schemeClr val="tx1"/>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995463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4000" dirty="0"/>
              <a:t>Characterization of Big Data Issues</a:t>
            </a:r>
          </a:p>
        </p:txBody>
      </p:sp>
      <p:sp>
        <p:nvSpPr>
          <p:cNvPr id="3" name="Content Placeholder 2"/>
          <p:cNvSpPr>
            <a:spLocks noGrp="1"/>
          </p:cNvSpPr>
          <p:nvPr>
            <p:ph idx="1"/>
          </p:nvPr>
        </p:nvSpPr>
        <p:spPr>
          <a:xfrm>
            <a:off x="304800" y="838200"/>
            <a:ext cx="8686800" cy="4830763"/>
          </a:xfrm>
        </p:spPr>
        <p:txBody>
          <a:bodyPr>
            <a:noAutofit/>
          </a:bodyPr>
          <a:lstStyle/>
          <a:p>
            <a:pPr>
              <a:spcBef>
                <a:spcPts val="0"/>
              </a:spcBef>
            </a:pPr>
            <a:r>
              <a:rPr lang="en-US" sz="2000" dirty="0" smtClean="0"/>
              <a:t>Straight forward to map </a:t>
            </a:r>
            <a:r>
              <a:rPr lang="en-US" sz="2000" dirty="0"/>
              <a:t>BD issues and considerations to the functional areas </a:t>
            </a:r>
            <a:endParaRPr lang="en-US" sz="2000" dirty="0" smtClean="0"/>
          </a:p>
          <a:p>
            <a:pPr>
              <a:spcBef>
                <a:spcPts val="0"/>
              </a:spcBef>
            </a:pPr>
            <a:r>
              <a:rPr lang="en-US" sz="2000" dirty="0" smtClean="0"/>
              <a:t>Cross </a:t>
            </a:r>
            <a:r>
              <a:rPr lang="en-US" sz="2000" dirty="0"/>
              <a:t>referencing them with applicable TCs, </a:t>
            </a:r>
            <a:r>
              <a:rPr lang="en-US" sz="2000" dirty="0" err="1"/>
              <a:t>Programmes</a:t>
            </a:r>
            <a:r>
              <a:rPr lang="en-US" sz="2000" dirty="0"/>
              <a:t> or crosscuts </a:t>
            </a:r>
            <a:endParaRPr lang="en-US" sz="2000" dirty="0" smtClean="0"/>
          </a:p>
          <a:p>
            <a:pPr>
              <a:spcBef>
                <a:spcPts val="0"/>
              </a:spcBef>
            </a:pPr>
            <a:r>
              <a:rPr lang="en-US" sz="2000" dirty="0" smtClean="0"/>
              <a:t>Matrices can </a:t>
            </a:r>
            <a:r>
              <a:rPr lang="en-US" sz="2000" dirty="0"/>
              <a:t>help Members understand how the issues may </a:t>
            </a:r>
            <a:r>
              <a:rPr lang="en-US" sz="2000" dirty="0" smtClean="0"/>
              <a:t>affect them</a:t>
            </a:r>
          </a:p>
          <a:p>
            <a:pPr>
              <a:spcBef>
                <a:spcPts val="0"/>
              </a:spcBef>
            </a:pPr>
            <a:r>
              <a:rPr lang="en-US" sz="2000" dirty="0" smtClean="0"/>
              <a:t>Provide </a:t>
            </a:r>
            <a:r>
              <a:rPr lang="en-US" sz="2000" dirty="0"/>
              <a:t>a mechanism to track strategies for dealing with them.   </a:t>
            </a:r>
          </a:p>
          <a:p>
            <a:pPr>
              <a:spcBef>
                <a:spcPts val="0"/>
              </a:spcBef>
            </a:pPr>
            <a:endParaRPr lang="en-US" sz="2000" dirty="0"/>
          </a:p>
          <a:p>
            <a:pPr>
              <a:spcBef>
                <a:spcPts val="0"/>
              </a:spcBef>
            </a:pPr>
            <a:r>
              <a:rPr lang="en-US" sz="2000" dirty="0" smtClean="0"/>
              <a:t>Some BD issues </a:t>
            </a:r>
            <a:r>
              <a:rPr lang="en-US" sz="2000" dirty="0"/>
              <a:t>or at least their impacts and challenges are primarily in the area of </a:t>
            </a:r>
            <a:r>
              <a:rPr lang="en-US" sz="2000" b="1" dirty="0">
                <a:solidFill>
                  <a:srgbClr val="FF0000"/>
                </a:solidFill>
              </a:rPr>
              <a:t>technology</a:t>
            </a:r>
            <a:r>
              <a:rPr lang="en-US" sz="2000" dirty="0"/>
              <a:t>.  </a:t>
            </a:r>
            <a:endParaRPr lang="en-US" sz="2000" dirty="0" smtClean="0"/>
          </a:p>
          <a:p>
            <a:pPr lvl="1">
              <a:spcBef>
                <a:spcPts val="0"/>
              </a:spcBef>
            </a:pPr>
            <a:r>
              <a:rPr lang="en-US" sz="1800" dirty="0" smtClean="0"/>
              <a:t>Often </a:t>
            </a:r>
            <a:r>
              <a:rPr lang="en-US" sz="1800" dirty="0"/>
              <a:t>the case for those BD issues related to volume or velocity.  </a:t>
            </a:r>
          </a:p>
          <a:p>
            <a:pPr>
              <a:spcBef>
                <a:spcPts val="0"/>
              </a:spcBef>
            </a:pPr>
            <a:r>
              <a:rPr lang="en-US" sz="2000" dirty="0" smtClean="0"/>
              <a:t>Other BD </a:t>
            </a:r>
            <a:r>
              <a:rPr lang="en-US" sz="2000" dirty="0"/>
              <a:t>issues have clear </a:t>
            </a:r>
            <a:r>
              <a:rPr lang="en-US" sz="2000" b="1" dirty="0" smtClean="0">
                <a:solidFill>
                  <a:srgbClr val="FF0000"/>
                </a:solidFill>
              </a:rPr>
              <a:t>policy</a:t>
            </a:r>
            <a:r>
              <a:rPr lang="en-US" sz="2000" dirty="0" smtClean="0"/>
              <a:t> considerations </a:t>
            </a:r>
          </a:p>
          <a:p>
            <a:pPr lvl="1">
              <a:spcBef>
                <a:spcPts val="0"/>
              </a:spcBef>
            </a:pPr>
            <a:r>
              <a:rPr lang="en-US" sz="1800" dirty="0" smtClean="0"/>
              <a:t>Often associated </a:t>
            </a:r>
            <a:r>
              <a:rPr lang="en-US" sz="1800" dirty="0"/>
              <a:t>with the issue of BD variety. </a:t>
            </a:r>
            <a:endParaRPr lang="en-US" sz="1800" dirty="0" smtClean="0"/>
          </a:p>
          <a:p>
            <a:pPr lvl="1">
              <a:spcBef>
                <a:spcPts val="0"/>
              </a:spcBef>
            </a:pPr>
            <a:r>
              <a:rPr lang="en-US" sz="1800" dirty="0" smtClean="0"/>
              <a:t>May </a:t>
            </a:r>
            <a:r>
              <a:rPr lang="en-US" sz="1800" dirty="0"/>
              <a:t>include privacy and intellectual property concerns </a:t>
            </a:r>
            <a:endParaRPr lang="en-US" sz="1800" dirty="0" smtClean="0"/>
          </a:p>
          <a:p>
            <a:pPr lvl="1">
              <a:spcBef>
                <a:spcPts val="0"/>
              </a:spcBef>
            </a:pPr>
            <a:r>
              <a:rPr lang="en-US" sz="1800" dirty="0" smtClean="0"/>
              <a:t>Traditional </a:t>
            </a:r>
            <a:r>
              <a:rPr lang="en-US" sz="1800" dirty="0"/>
              <a:t>data sharing </a:t>
            </a:r>
            <a:r>
              <a:rPr lang="en-US" sz="1800" dirty="0" smtClean="0"/>
              <a:t>&amp; </a:t>
            </a:r>
            <a:r>
              <a:rPr lang="en-US" sz="1800" dirty="0"/>
              <a:t>cost recovery issues.</a:t>
            </a:r>
          </a:p>
          <a:p>
            <a:pPr>
              <a:spcBef>
                <a:spcPts val="0"/>
              </a:spcBef>
            </a:pPr>
            <a:r>
              <a:rPr lang="en-US" sz="2000" dirty="0" smtClean="0"/>
              <a:t>BD </a:t>
            </a:r>
            <a:r>
              <a:rPr lang="en-US" sz="2000" dirty="0"/>
              <a:t>issues </a:t>
            </a:r>
            <a:r>
              <a:rPr lang="en-US" sz="2000" dirty="0" smtClean="0"/>
              <a:t>related </a:t>
            </a:r>
            <a:r>
              <a:rPr lang="en-US" sz="2000" dirty="0"/>
              <a:t>to how they apply to services or more specifically to users.  </a:t>
            </a:r>
            <a:endParaRPr lang="en-US" sz="2000" dirty="0" smtClean="0"/>
          </a:p>
          <a:p>
            <a:pPr lvl="1">
              <a:spcBef>
                <a:spcPts val="0"/>
              </a:spcBef>
            </a:pPr>
            <a:r>
              <a:rPr lang="en-US" sz="2000" b="1" dirty="0" smtClean="0">
                <a:solidFill>
                  <a:srgbClr val="FF0000"/>
                </a:solidFill>
              </a:rPr>
              <a:t>User </a:t>
            </a:r>
            <a:r>
              <a:rPr lang="en-US" sz="2000" b="1" dirty="0">
                <a:solidFill>
                  <a:srgbClr val="FF0000"/>
                </a:solidFill>
              </a:rPr>
              <a:t>connection </a:t>
            </a:r>
            <a:r>
              <a:rPr lang="en-US" sz="1800" dirty="0"/>
              <a:t>is very </a:t>
            </a:r>
            <a:r>
              <a:rPr lang="en-US" sz="1800" dirty="0" smtClean="0"/>
              <a:t>important, affects </a:t>
            </a:r>
            <a:r>
              <a:rPr lang="en-US" sz="1800" dirty="0"/>
              <a:t>how NMHSs will service user needs</a:t>
            </a:r>
            <a:r>
              <a:rPr lang="en-US" sz="1800" dirty="0" smtClean="0"/>
              <a:t>.</a:t>
            </a:r>
          </a:p>
          <a:p>
            <a:pPr lvl="1">
              <a:spcBef>
                <a:spcPts val="0"/>
              </a:spcBef>
            </a:pPr>
            <a:r>
              <a:rPr lang="en-US" sz="1800" dirty="0" smtClean="0"/>
              <a:t>Users </a:t>
            </a:r>
            <a:r>
              <a:rPr lang="en-US" sz="1800" dirty="0"/>
              <a:t>vary in </a:t>
            </a:r>
            <a:r>
              <a:rPr lang="en-US" sz="1800" dirty="0" smtClean="0"/>
              <a:t>sophistication </a:t>
            </a:r>
            <a:r>
              <a:rPr lang="en-US" sz="1800" dirty="0"/>
              <a:t>and ability to deal with information</a:t>
            </a:r>
            <a:r>
              <a:rPr lang="en-US" sz="1800"/>
              <a:t>.  </a:t>
            </a:r>
            <a:endParaRPr lang="en-US" sz="1800" dirty="0" smtClean="0"/>
          </a:p>
          <a:p>
            <a:pPr lvl="1">
              <a:spcBef>
                <a:spcPts val="0"/>
              </a:spcBef>
            </a:pPr>
            <a:r>
              <a:rPr lang="en-US" sz="1800" dirty="0" smtClean="0"/>
              <a:t>Have </a:t>
            </a:r>
            <a:r>
              <a:rPr lang="en-US" sz="1800" dirty="0"/>
              <a:t>similar issues with volume, velocity and variety.</a:t>
            </a:r>
          </a:p>
          <a:p>
            <a:pPr>
              <a:spcBef>
                <a:spcPts val="0"/>
              </a:spcBef>
            </a:pPr>
            <a:endParaRPr lang="en-US" sz="2000" dirty="0"/>
          </a:p>
          <a:p>
            <a:pPr>
              <a:spcBef>
                <a:spcPts val="0"/>
              </a:spcBef>
            </a:pPr>
            <a:r>
              <a:rPr lang="en-US" sz="2000" dirty="0" smtClean="0"/>
              <a:t>Useful </a:t>
            </a:r>
            <a:r>
              <a:rPr lang="en-US" sz="2000" dirty="0"/>
              <a:t>to characterize BD issues as to whether they are policy related, technology related or user-interface related.  Some may lie in more than one of these characterizations.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995621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4000" dirty="0"/>
              <a:t>BD and the Private Sector</a:t>
            </a:r>
          </a:p>
        </p:txBody>
      </p:sp>
      <p:sp>
        <p:nvSpPr>
          <p:cNvPr id="3" name="Content Placeholder 2"/>
          <p:cNvSpPr>
            <a:spLocks noGrp="1"/>
          </p:cNvSpPr>
          <p:nvPr>
            <p:ph idx="1"/>
          </p:nvPr>
        </p:nvSpPr>
        <p:spPr>
          <a:xfrm>
            <a:off x="304800" y="838200"/>
            <a:ext cx="8686800" cy="4830763"/>
          </a:xfrm>
        </p:spPr>
        <p:txBody>
          <a:bodyPr>
            <a:noAutofit/>
          </a:bodyPr>
          <a:lstStyle/>
          <a:p>
            <a:pPr>
              <a:spcBef>
                <a:spcPts val="0"/>
              </a:spcBef>
            </a:pPr>
            <a:r>
              <a:rPr lang="en-US" sz="2200" dirty="0" smtClean="0"/>
              <a:t>Changes </a:t>
            </a:r>
            <a:r>
              <a:rPr lang="en-US" sz="2200" dirty="0"/>
              <a:t>in sourcing, provision and sharing of information that has historically been done by Members.  </a:t>
            </a:r>
            <a:endParaRPr lang="en-US" sz="2200" dirty="0" smtClean="0"/>
          </a:p>
          <a:p>
            <a:pPr lvl="1">
              <a:spcBef>
                <a:spcPts val="0"/>
              </a:spcBef>
            </a:pPr>
            <a:r>
              <a:rPr lang="en-US" sz="2200" dirty="0" smtClean="0"/>
              <a:t>Not </a:t>
            </a:r>
            <a:r>
              <a:rPr lang="en-US" sz="2200" dirty="0"/>
              <a:t>necessarily volume or velocity issues, </a:t>
            </a:r>
            <a:r>
              <a:rPr lang="en-US" sz="2200" dirty="0" smtClean="0"/>
              <a:t>but it </a:t>
            </a:r>
            <a:r>
              <a:rPr lang="en-US" sz="2200" dirty="0"/>
              <a:t>is a variety issue.  </a:t>
            </a:r>
            <a:endParaRPr lang="en-US" sz="2200" dirty="0" smtClean="0"/>
          </a:p>
          <a:p>
            <a:pPr marL="457200" lvl="1" indent="0">
              <a:spcBef>
                <a:spcPts val="0"/>
              </a:spcBef>
              <a:buNone/>
            </a:pPr>
            <a:endParaRPr lang="en-US" sz="2000" dirty="0"/>
          </a:p>
          <a:p>
            <a:pPr>
              <a:spcBef>
                <a:spcPts val="0"/>
              </a:spcBef>
            </a:pPr>
            <a:r>
              <a:rPr lang="en-US" sz="2200" dirty="0" smtClean="0"/>
              <a:t>Some </a:t>
            </a:r>
            <a:r>
              <a:rPr lang="en-US" sz="2200" dirty="0"/>
              <a:t>information today is primarily provided by the private sector.  </a:t>
            </a:r>
            <a:endParaRPr lang="en-US" sz="2200" dirty="0" smtClean="0"/>
          </a:p>
          <a:p>
            <a:pPr>
              <a:spcBef>
                <a:spcPts val="0"/>
              </a:spcBef>
            </a:pPr>
            <a:r>
              <a:rPr lang="en-US" sz="2200" dirty="0" smtClean="0"/>
              <a:t>More </a:t>
            </a:r>
            <a:r>
              <a:rPr lang="en-US" sz="2200" dirty="0"/>
              <a:t>and </a:t>
            </a:r>
            <a:r>
              <a:rPr lang="en-US" sz="2200" dirty="0" smtClean="0"/>
              <a:t>more </a:t>
            </a:r>
            <a:r>
              <a:rPr lang="en-US" sz="2200" dirty="0"/>
              <a:t>traditional information is </a:t>
            </a:r>
            <a:r>
              <a:rPr lang="en-US" sz="2200" dirty="0" smtClean="0"/>
              <a:t>being </a:t>
            </a:r>
            <a:r>
              <a:rPr lang="en-US" sz="2200" dirty="0"/>
              <a:t>sourced through the private sector.  </a:t>
            </a:r>
            <a:endParaRPr lang="en-US" sz="2200" dirty="0" smtClean="0"/>
          </a:p>
          <a:p>
            <a:pPr>
              <a:spcBef>
                <a:spcPts val="0"/>
              </a:spcBef>
            </a:pPr>
            <a:r>
              <a:rPr lang="en-US" sz="2200" dirty="0" smtClean="0"/>
              <a:t>Often </a:t>
            </a:r>
            <a:r>
              <a:rPr lang="en-US" sz="2200" dirty="0"/>
              <a:t>new information types and sources especially those either outside of the mainstream </a:t>
            </a:r>
            <a:r>
              <a:rPr lang="en-US" sz="2200" dirty="0" err="1"/>
              <a:t>hydromet</a:t>
            </a:r>
            <a:r>
              <a:rPr lang="en-US" sz="2200" dirty="0"/>
              <a:t> realm or from social media sources are often only available either through the private sector or with their assistance. </a:t>
            </a:r>
            <a:endParaRPr lang="en-US" sz="2200" dirty="0" smtClean="0"/>
          </a:p>
          <a:p>
            <a:pPr>
              <a:spcBef>
                <a:spcPts val="0"/>
              </a:spcBef>
            </a:pPr>
            <a:r>
              <a:rPr lang="en-US" sz="2200" dirty="0" smtClean="0"/>
              <a:t>In </a:t>
            </a:r>
            <a:r>
              <a:rPr lang="en-US" sz="2200" dirty="0"/>
              <a:t>many cases, NMHSs may not have the skills, infrastructure, or agility to be capable these new BD sources.</a:t>
            </a:r>
          </a:p>
          <a:p>
            <a:pPr marL="0" indent="0">
              <a:spcBef>
                <a:spcPts val="0"/>
              </a:spcBef>
              <a:buNone/>
            </a:pPr>
            <a:endParaRPr lang="en-US" sz="1600" dirty="0"/>
          </a:p>
          <a:p>
            <a:pPr>
              <a:spcBef>
                <a:spcPts val="0"/>
              </a:spcBef>
            </a:pPr>
            <a:r>
              <a:rPr lang="en-US" sz="2200" dirty="0"/>
              <a:t>The private sector </a:t>
            </a:r>
            <a:r>
              <a:rPr lang="en-US" sz="2200" dirty="0" smtClean="0"/>
              <a:t>plays </a:t>
            </a:r>
            <a:r>
              <a:rPr lang="en-US" sz="2200" dirty="0"/>
              <a:t>a role </a:t>
            </a:r>
            <a:r>
              <a:rPr lang="en-US" sz="2200" dirty="0" smtClean="0"/>
              <a:t>in processing </a:t>
            </a:r>
            <a:r>
              <a:rPr lang="en-US" sz="2200" dirty="0"/>
              <a:t>BD in ways NMHSs can’t.  </a:t>
            </a:r>
            <a:endParaRPr lang="en-US" sz="2200" dirty="0" smtClean="0"/>
          </a:p>
          <a:p>
            <a:pPr>
              <a:spcBef>
                <a:spcPts val="0"/>
              </a:spcBef>
            </a:pPr>
            <a:r>
              <a:rPr lang="en-US" sz="2200" dirty="0" smtClean="0"/>
              <a:t>Likewise </a:t>
            </a:r>
            <a:r>
              <a:rPr lang="en-US" sz="2200" dirty="0"/>
              <a:t>the private sector has a role with the dissemination or delivery of information through avenues not often done well by NMHSs.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163727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Closing </a:t>
            </a:r>
            <a:r>
              <a:rPr lang="en-US" dirty="0" smtClean="0"/>
              <a:t>Considerations</a:t>
            </a:r>
            <a:endParaRPr lang="en-US" dirty="0"/>
          </a:p>
        </p:txBody>
      </p:sp>
      <p:sp>
        <p:nvSpPr>
          <p:cNvPr id="3" name="Content Placeholder 2"/>
          <p:cNvSpPr>
            <a:spLocks noGrp="1"/>
          </p:cNvSpPr>
          <p:nvPr>
            <p:ph idx="1"/>
          </p:nvPr>
        </p:nvSpPr>
        <p:spPr>
          <a:xfrm>
            <a:off x="457200" y="1066800"/>
            <a:ext cx="8229600" cy="5059363"/>
          </a:xfrm>
        </p:spPr>
        <p:txBody>
          <a:bodyPr>
            <a:noAutofit/>
          </a:bodyPr>
          <a:lstStyle/>
          <a:p>
            <a:pPr marL="0" indent="0">
              <a:lnSpc>
                <a:spcPct val="115000"/>
              </a:lnSpc>
              <a:spcBef>
                <a:spcPts val="0"/>
              </a:spcBef>
              <a:buNone/>
              <a:tabLst>
                <a:tab pos="720090" algn="l"/>
              </a:tabLst>
            </a:pPr>
            <a:r>
              <a:rPr lang="en-GB" sz="1600" dirty="0">
                <a:highlight>
                  <a:srgbClr val="00FF00"/>
                </a:highlight>
                <a:latin typeface="Verdana"/>
                <a:ea typeface="Arial"/>
                <a:cs typeface="Arial"/>
              </a:rPr>
              <a:t>IDSS drives the need for not just observational data but data associated with factors and domains closely tied to users’ needs and sometimes alien to NMHSs.  It also changes what and how we share our data and deliver our services.</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As </a:t>
            </a:r>
            <a:r>
              <a:rPr lang="en-GB" sz="1600" dirty="0">
                <a:highlight>
                  <a:srgbClr val="00FF00"/>
                </a:highlight>
                <a:latin typeface="Verdana"/>
                <a:ea typeface="Arial"/>
                <a:cs typeface="Arial"/>
              </a:rPr>
              <a:t>computational costs of models increase with more </a:t>
            </a:r>
            <a:r>
              <a:rPr lang="en-GB" sz="1600" dirty="0" err="1">
                <a:highlight>
                  <a:srgbClr val="00FF00"/>
                </a:highlight>
                <a:latin typeface="Verdana"/>
                <a:ea typeface="Arial"/>
                <a:cs typeface="Arial"/>
              </a:rPr>
              <a:t>timesteps</a:t>
            </a:r>
            <a:r>
              <a:rPr lang="en-GB" sz="1600" dirty="0">
                <a:highlight>
                  <a:srgbClr val="00FF00"/>
                </a:highlight>
                <a:latin typeface="Verdana"/>
                <a:ea typeface="Arial"/>
                <a:cs typeface="Arial"/>
              </a:rPr>
              <a:t>, higher resolution, </a:t>
            </a:r>
            <a:r>
              <a:rPr lang="en-GB" sz="1600" dirty="0" err="1">
                <a:highlight>
                  <a:srgbClr val="00FF00"/>
                </a:highlight>
                <a:latin typeface="Verdana"/>
                <a:ea typeface="Arial"/>
                <a:cs typeface="Arial"/>
              </a:rPr>
              <a:t>etc</a:t>
            </a:r>
            <a:r>
              <a:rPr lang="en-GB" sz="1600" dirty="0">
                <a:latin typeface="Verdana"/>
                <a:ea typeface="Arial"/>
                <a:cs typeface="Arial"/>
              </a:rPr>
              <a:t> </a:t>
            </a:r>
            <a:r>
              <a:rPr lang="en-GB" sz="1600" dirty="0">
                <a:highlight>
                  <a:srgbClr val="FFFF00"/>
                </a:highlight>
                <a:latin typeface="Verdana"/>
                <a:ea typeface="Arial"/>
                <a:cs typeface="Arial"/>
              </a:rPr>
              <a:t>processing demands dramatically increase. Can we increase sharing of pre-processed analysis sets?  Can we move more of the modelling and post processing towards users’ devices, and let them extract whatever level of detail they need?</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Traditional </a:t>
            </a:r>
            <a:r>
              <a:rPr lang="en-GB" sz="1600" dirty="0">
                <a:highlight>
                  <a:srgbClr val="FFFF00"/>
                </a:highlight>
                <a:latin typeface="Verdana"/>
                <a:ea typeface="Arial"/>
                <a:cs typeface="Arial"/>
              </a:rPr>
              <a:t>'big data' analytics will become more important</a:t>
            </a:r>
            <a:r>
              <a:rPr lang="en-GB" sz="1600" dirty="0">
                <a:latin typeface="Verdana"/>
                <a:ea typeface="Arial"/>
                <a:cs typeface="Arial"/>
              </a:rPr>
              <a:t> – to help us understand and respond to our users; to help us and them mine more information and value from each other’s data.</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Although we may be focused on handling ever increasing amounts of data, we may find that </a:t>
            </a:r>
            <a:r>
              <a:rPr lang="en-GB" sz="1600" dirty="0">
                <a:highlight>
                  <a:srgbClr val="FFFF00"/>
                </a:highlight>
                <a:latin typeface="Verdana"/>
                <a:ea typeface="Arial"/>
                <a:cs typeface="Arial"/>
              </a:rPr>
              <a:t>the issue is not using all that data but how do we find the right data or the right amount of data that makes a significant difference.  In a sense, how to we shrink BD back to small data or more appropriately the right data?</a:t>
            </a:r>
            <a:endParaRPr lang="en-US" sz="1600" dirty="0">
              <a:latin typeface="Verdana"/>
              <a:ea typeface="Arial"/>
              <a:cs typeface="Arial"/>
            </a:endParaRPr>
          </a:p>
          <a:p>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154290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Closing </a:t>
            </a:r>
            <a:r>
              <a:rPr lang="en-US" dirty="0" smtClean="0"/>
              <a:t>Considerations</a:t>
            </a:r>
            <a:endParaRPr lang="en-US" dirty="0"/>
          </a:p>
        </p:txBody>
      </p:sp>
      <p:sp>
        <p:nvSpPr>
          <p:cNvPr id="3" name="Content Placeholder 2"/>
          <p:cNvSpPr>
            <a:spLocks noGrp="1"/>
          </p:cNvSpPr>
          <p:nvPr>
            <p:ph idx="1"/>
          </p:nvPr>
        </p:nvSpPr>
        <p:spPr>
          <a:xfrm>
            <a:off x="457200" y="1066800"/>
            <a:ext cx="8229600" cy="5059363"/>
          </a:xfrm>
        </p:spPr>
        <p:txBody>
          <a:bodyPr>
            <a:noAutofit/>
          </a:bodyPr>
          <a:lstStyle/>
          <a:p>
            <a:pPr marL="0" indent="0">
              <a:lnSpc>
                <a:spcPct val="115000"/>
              </a:lnSpc>
              <a:spcBef>
                <a:spcPts val="0"/>
              </a:spcBef>
              <a:buNone/>
              <a:tabLst>
                <a:tab pos="720090" algn="l"/>
              </a:tabLst>
            </a:pPr>
            <a:r>
              <a:rPr lang="en-GB" sz="1600" dirty="0">
                <a:latin typeface="Verdana"/>
                <a:ea typeface="Arial"/>
                <a:cs typeface="Arial"/>
              </a:rPr>
              <a:t>The </a:t>
            </a:r>
            <a:r>
              <a:rPr lang="en-GB" sz="1600" dirty="0">
                <a:highlight>
                  <a:srgbClr val="FFFF00"/>
                </a:highlight>
                <a:latin typeface="Verdana"/>
                <a:ea typeface="Arial"/>
                <a:cs typeface="Arial"/>
              </a:rPr>
              <a:t>value comes not from scale but from the ability to extract useful information and make decisions on the smallest, or is that smartest, data sets.</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The value of data lies in it being </a:t>
            </a:r>
            <a:r>
              <a:rPr lang="en-GB" sz="1600" dirty="0">
                <a:highlight>
                  <a:srgbClr val="FFFF00"/>
                </a:highlight>
                <a:latin typeface="Verdana"/>
                <a:ea typeface="Arial"/>
                <a:cs typeface="Arial"/>
              </a:rPr>
              <a:t>fitness-for-purpose.  How well does it meet new service needs? Does it support new monitoring, policy and research goals?</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How will we use crowd-sourced data – fit for what purpose? Verification, phenomena or situation awareness, rapid response?  Has the wind changed direction, where is the fire front, how big is the hail, how deep is the snow etc.</a:t>
            </a: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 </a:t>
            </a: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The concepts of </a:t>
            </a:r>
            <a:r>
              <a:rPr lang="en-GB" sz="1600" dirty="0" err="1">
                <a:highlight>
                  <a:srgbClr val="FFFF00"/>
                </a:highlight>
                <a:latin typeface="Verdana"/>
                <a:ea typeface="Arial"/>
                <a:cs typeface="Arial"/>
              </a:rPr>
              <a:t>mesonets</a:t>
            </a:r>
            <a:r>
              <a:rPr lang="en-GB" sz="1600" dirty="0">
                <a:highlight>
                  <a:srgbClr val="FFFF00"/>
                </a:highlight>
                <a:latin typeface="Verdana"/>
                <a:ea typeface="Arial"/>
                <a:cs typeface="Arial"/>
              </a:rPr>
              <a:t> taken to a new level, high density, urban environments, the Internet of Things –  a whole new realm of opportunities</a:t>
            </a:r>
            <a:r>
              <a:rPr lang="en-GB" sz="1600" dirty="0">
                <a:latin typeface="Verdana"/>
                <a:ea typeface="Arial"/>
                <a:cs typeface="Arial"/>
              </a:rPr>
              <a:t>.</a:t>
            </a: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 </a:t>
            </a: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How will BD be exchanged, processed, disseminated and archived?  </a:t>
            </a:r>
            <a:endParaRPr lang="en-US" sz="1600" dirty="0">
              <a:latin typeface="Verdana"/>
              <a:ea typeface="Arial"/>
              <a:cs typeface="Arial"/>
            </a:endParaRPr>
          </a:p>
          <a:p>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2501683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Closing </a:t>
            </a:r>
            <a:r>
              <a:rPr lang="en-US" dirty="0" smtClean="0"/>
              <a:t>Considerations</a:t>
            </a:r>
            <a:endParaRPr lang="en-US" dirty="0"/>
          </a:p>
        </p:txBody>
      </p:sp>
      <p:sp>
        <p:nvSpPr>
          <p:cNvPr id="3" name="Content Placeholder 2"/>
          <p:cNvSpPr>
            <a:spLocks noGrp="1"/>
          </p:cNvSpPr>
          <p:nvPr>
            <p:ph idx="1"/>
          </p:nvPr>
        </p:nvSpPr>
        <p:spPr>
          <a:xfrm>
            <a:off x="381000" y="990600"/>
            <a:ext cx="8229600" cy="5059363"/>
          </a:xfrm>
        </p:spPr>
        <p:txBody>
          <a:bodyPr>
            <a:noAutofit/>
          </a:bodyPr>
          <a:lstStyle/>
          <a:p>
            <a:pPr marL="0" indent="0">
              <a:lnSpc>
                <a:spcPct val="115000"/>
              </a:lnSpc>
              <a:spcBef>
                <a:spcPts val="0"/>
              </a:spcBef>
              <a:buNone/>
              <a:tabLst>
                <a:tab pos="720090" algn="l"/>
              </a:tabLst>
            </a:pPr>
            <a:r>
              <a:rPr lang="en-GB" sz="1600" dirty="0">
                <a:latin typeface="Verdana"/>
                <a:ea typeface="Arial"/>
                <a:cs typeface="Arial"/>
              </a:rPr>
              <a:t>What are the most effective dissemination infrastructures when BD just keeps getting bigger? </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Where will the WIS and its dissemination and exchange infrastructure need to be in 10 years' time?</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Do we </a:t>
            </a:r>
            <a:r>
              <a:rPr lang="en-GB" sz="1600" dirty="0">
                <a:highlight>
                  <a:srgbClr val="FFFF00"/>
                </a:highlight>
                <a:latin typeface="Verdana"/>
                <a:ea typeface="Arial"/>
                <a:cs typeface="Arial"/>
              </a:rPr>
              <a:t>need to increase high-level processing on the data before exchange</a:t>
            </a:r>
            <a:r>
              <a:rPr lang="en-GB" sz="1600" dirty="0">
                <a:latin typeface="Verdana"/>
                <a:ea typeface="Arial"/>
                <a:cs typeface="Arial"/>
              </a:rPr>
              <a:t>.</a:t>
            </a:r>
            <a:endParaRPr lang="en-US" sz="1600" dirty="0">
              <a:latin typeface="Verdana"/>
              <a:ea typeface="Arial"/>
              <a:cs typeface="Arial"/>
            </a:endParaRPr>
          </a:p>
          <a:p>
            <a:pPr marL="0" indent="0">
              <a:lnSpc>
                <a:spcPct val="115000"/>
              </a:lnSpc>
              <a:spcBef>
                <a:spcPts val="0"/>
              </a:spcBef>
              <a:buNone/>
              <a:tabLst>
                <a:tab pos="720090" algn="l"/>
              </a:tabLst>
            </a:pPr>
            <a:r>
              <a:rPr lang="en-GB" sz="1600" dirty="0">
                <a:highlight>
                  <a:srgbClr val="FFFF00"/>
                </a:highlight>
                <a:latin typeface="Verdana"/>
                <a:ea typeface="Arial"/>
                <a:cs typeface="Arial"/>
              </a:rPr>
              <a:t>Increased used of data portals for data discovery.  Improved metadata to make datasets more discoverable within WIS or by popular search engines</a:t>
            </a:r>
            <a:r>
              <a:rPr lang="en-GB" sz="1600" dirty="0">
                <a:latin typeface="Verdana"/>
                <a:ea typeface="Arial"/>
                <a:cs typeface="Arial"/>
              </a:rPr>
              <a:t> (e.g., Google …..)</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Do we rely on existing IT tools and infrastructure or do we rely on global </a:t>
            </a:r>
            <a:r>
              <a:rPr lang="en-GB" sz="1600" dirty="0" smtClean="0">
                <a:latin typeface="Verdana"/>
                <a:ea typeface="Arial"/>
                <a:cs typeface="Arial"/>
              </a:rPr>
              <a:t>players </a:t>
            </a:r>
            <a:r>
              <a:rPr lang="en-GB" sz="1600" dirty="0">
                <a:latin typeface="Verdana"/>
                <a:ea typeface="Arial"/>
                <a:cs typeface="Arial"/>
              </a:rPr>
              <a:t>in IT and the cloud – private sector (Google, Amazon, Microsoft </a:t>
            </a:r>
            <a:r>
              <a:rPr lang="en-GB" sz="1600" dirty="0" smtClean="0">
                <a:latin typeface="Verdana"/>
                <a:ea typeface="Arial"/>
                <a:cs typeface="Arial"/>
              </a:rPr>
              <a:t>…..)</a:t>
            </a:r>
          </a:p>
          <a:p>
            <a:pPr marL="0" indent="0">
              <a:lnSpc>
                <a:spcPct val="115000"/>
              </a:lnSpc>
              <a:spcBef>
                <a:spcPts val="0"/>
              </a:spcBef>
              <a:buNone/>
              <a:tabLst>
                <a:tab pos="720090" algn="l"/>
              </a:tabLst>
            </a:pPr>
            <a:endParaRPr lang="en-GB" sz="1600" dirty="0" smtClean="0">
              <a:highlight>
                <a:srgbClr val="FFFF00"/>
              </a:highlight>
              <a:latin typeface="Verdana"/>
              <a:ea typeface="Arial"/>
              <a:cs typeface="Arial"/>
            </a:endParaRPr>
          </a:p>
          <a:p>
            <a:pPr marL="0" indent="0">
              <a:lnSpc>
                <a:spcPct val="115000"/>
              </a:lnSpc>
              <a:spcBef>
                <a:spcPts val="0"/>
              </a:spcBef>
              <a:buNone/>
              <a:tabLst>
                <a:tab pos="720090" algn="l"/>
              </a:tabLst>
            </a:pPr>
            <a:r>
              <a:rPr lang="en-GB" sz="1600" dirty="0" smtClean="0">
                <a:highlight>
                  <a:srgbClr val="FFFF00"/>
                </a:highlight>
                <a:latin typeface="Verdana"/>
                <a:ea typeface="Arial"/>
                <a:cs typeface="Arial"/>
              </a:rPr>
              <a:t>Interoperability </a:t>
            </a:r>
            <a:r>
              <a:rPr lang="en-GB" sz="1600" dirty="0">
                <a:highlight>
                  <a:srgbClr val="FFFF00"/>
                </a:highlight>
                <a:latin typeface="Verdana"/>
                <a:ea typeface="Arial"/>
                <a:cs typeface="Arial"/>
              </a:rPr>
              <a:t>is key. Furthering compliance with standards and governance to enable interoperability: OGC, INSPIRE, ISO 19xxx series, </a:t>
            </a:r>
            <a:r>
              <a:rPr lang="en-GB" sz="1600" dirty="0" err="1">
                <a:highlight>
                  <a:srgbClr val="FFFF00"/>
                </a:highlight>
                <a:latin typeface="Verdana"/>
                <a:ea typeface="Arial"/>
                <a:cs typeface="Arial"/>
              </a:rPr>
              <a:t>NetCDF</a:t>
            </a:r>
            <a:r>
              <a:rPr lang="en-GB" sz="1600" dirty="0">
                <a:highlight>
                  <a:srgbClr val="FFFF00"/>
                </a:highlight>
                <a:latin typeface="Verdana"/>
                <a:ea typeface="Arial"/>
                <a:cs typeface="Arial"/>
              </a:rPr>
              <a:t>-CF, WIS, GEOSS …</a:t>
            </a:r>
            <a:endParaRPr lang="en-US" sz="1600" dirty="0">
              <a:latin typeface="Verdana"/>
              <a:ea typeface="Arial"/>
              <a:cs typeface="Arial"/>
            </a:endParaRPr>
          </a:p>
          <a:p>
            <a:pPr marL="0">
              <a:lnSpc>
                <a:spcPct val="115000"/>
              </a:lnSpc>
              <a:spcBef>
                <a:spcPts val="0"/>
              </a:spcBef>
              <a:tabLst>
                <a:tab pos="720090" algn="l"/>
              </a:tabLst>
            </a:pPr>
            <a:endParaRPr lang="en-US" sz="1600" dirty="0">
              <a:effectLst/>
              <a:latin typeface="Verdana"/>
              <a:ea typeface="Arial"/>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1649067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Closing </a:t>
            </a:r>
            <a:r>
              <a:rPr lang="en-US" dirty="0" smtClean="0"/>
              <a:t>Considerations</a:t>
            </a:r>
            <a:endParaRPr lang="en-US" dirty="0"/>
          </a:p>
        </p:txBody>
      </p:sp>
      <p:sp>
        <p:nvSpPr>
          <p:cNvPr id="3" name="Content Placeholder 2"/>
          <p:cNvSpPr>
            <a:spLocks noGrp="1"/>
          </p:cNvSpPr>
          <p:nvPr>
            <p:ph idx="1"/>
          </p:nvPr>
        </p:nvSpPr>
        <p:spPr>
          <a:xfrm>
            <a:off x="381000" y="990600"/>
            <a:ext cx="8229600" cy="5059363"/>
          </a:xfrm>
        </p:spPr>
        <p:txBody>
          <a:bodyPr>
            <a:noAutofit/>
          </a:bodyPr>
          <a:lstStyle/>
          <a:p>
            <a:pPr marL="0" indent="0">
              <a:lnSpc>
                <a:spcPct val="115000"/>
              </a:lnSpc>
              <a:spcBef>
                <a:spcPts val="0"/>
              </a:spcBef>
              <a:buNone/>
              <a:tabLst>
                <a:tab pos="720090" algn="l"/>
              </a:tabLst>
            </a:pPr>
            <a:r>
              <a:rPr lang="en-GB" sz="1600" dirty="0">
                <a:highlight>
                  <a:srgbClr val="FFFF00"/>
                </a:highlight>
                <a:latin typeface="Verdana"/>
                <a:ea typeface="Arial"/>
                <a:cs typeface="Arial"/>
              </a:rPr>
              <a:t>Web services, APIs for data retrieval and manipulation. Processing done close-to-the-data.</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highlight>
                  <a:srgbClr val="FFFF00"/>
                </a:highlight>
                <a:latin typeface="Verdana"/>
                <a:ea typeface="Arial"/>
                <a:cs typeface="Arial"/>
              </a:rPr>
              <a:t>Leverage Cloud Computing</a:t>
            </a:r>
            <a:r>
              <a:rPr lang="en-GB" sz="1600" dirty="0">
                <a:latin typeface="Verdana"/>
                <a:ea typeface="Arial"/>
                <a:cs typeface="Arial"/>
              </a:rPr>
              <a:t>: (NIST) </a:t>
            </a:r>
            <a:r>
              <a:rPr lang="en-GB" sz="1600" dirty="0">
                <a:highlight>
                  <a:srgbClr val="00FFFF"/>
                </a:highlight>
                <a:latin typeface="Verdana"/>
                <a:ea typeface="Arial"/>
                <a:cs typeface="Arial"/>
              </a:rPr>
              <a:t>A model for enabling convenient, on-demand network access to a shared pool of configurable computing resources (e.g., networks, servers, storage, applications, and services) that can be rapidly provisioned and released with minimal management effort or service provider interaction</a:t>
            </a:r>
            <a:r>
              <a:rPr lang="en-GB" sz="1600" dirty="0">
                <a:latin typeface="Verdana"/>
                <a:ea typeface="Arial"/>
                <a:cs typeface="Arial"/>
              </a:rPr>
              <a:t>.</a:t>
            </a: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 </a:t>
            </a:r>
            <a:endParaRPr lang="en-US" sz="1600" dirty="0">
              <a:latin typeface="Verdana"/>
              <a:ea typeface="Arial"/>
              <a:cs typeface="Arial"/>
            </a:endParaRPr>
          </a:p>
          <a:p>
            <a:pPr marL="0" indent="0">
              <a:lnSpc>
                <a:spcPct val="115000"/>
              </a:lnSpc>
              <a:spcBef>
                <a:spcPts val="0"/>
              </a:spcBef>
              <a:buNone/>
              <a:tabLst>
                <a:tab pos="720090" algn="l"/>
              </a:tabLst>
            </a:pPr>
            <a:r>
              <a:rPr lang="en-GB" sz="1600" dirty="0">
                <a:highlight>
                  <a:srgbClr val="00FF00"/>
                </a:highlight>
                <a:latin typeface="Verdana"/>
                <a:ea typeface="Arial"/>
                <a:cs typeface="Arial"/>
              </a:rPr>
              <a:t>Software As A Service (SAAS)</a:t>
            </a:r>
            <a:r>
              <a:rPr lang="en-GB" sz="1600" dirty="0">
                <a:latin typeface="Verdana"/>
                <a:ea typeface="Arial"/>
                <a:cs typeface="Arial"/>
              </a:rPr>
              <a:t>:  Users can use the </a:t>
            </a:r>
            <a:r>
              <a:rPr lang="en-GB" sz="1600" dirty="0">
                <a:highlight>
                  <a:srgbClr val="FFFF00"/>
                </a:highlight>
                <a:latin typeface="Verdana"/>
                <a:ea typeface="Arial"/>
                <a:cs typeface="Arial"/>
              </a:rPr>
              <a:t>applications of the service provider</a:t>
            </a:r>
            <a:r>
              <a:rPr lang="en-GB" sz="1600" dirty="0">
                <a:latin typeface="Verdana"/>
                <a:ea typeface="Arial"/>
                <a:cs typeface="Arial"/>
              </a:rPr>
              <a:t> via the network.  Examples: Google Apps, </a:t>
            </a:r>
            <a:r>
              <a:rPr lang="en-GB" sz="1600" dirty="0" err="1">
                <a:latin typeface="Verdana"/>
                <a:ea typeface="Arial"/>
                <a:cs typeface="Arial"/>
              </a:rPr>
              <a:t>SalesForce</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highlight>
                  <a:srgbClr val="00FF00"/>
                </a:highlight>
                <a:latin typeface="Verdana"/>
                <a:ea typeface="Arial"/>
                <a:cs typeface="Arial"/>
              </a:rPr>
              <a:t>Platform As A Service (PAAS)</a:t>
            </a:r>
            <a:r>
              <a:rPr lang="en-GB" sz="1600" dirty="0">
                <a:latin typeface="Verdana"/>
                <a:ea typeface="Arial"/>
                <a:cs typeface="Arial"/>
              </a:rPr>
              <a:t>:  Users can </a:t>
            </a:r>
            <a:r>
              <a:rPr lang="en-GB" sz="1600" dirty="0">
                <a:highlight>
                  <a:srgbClr val="FFFF00"/>
                </a:highlight>
                <a:latin typeface="Verdana"/>
                <a:ea typeface="Arial"/>
                <a:cs typeface="Arial"/>
              </a:rPr>
              <a:t>deploy their applications on the cloud infrastructure</a:t>
            </a:r>
            <a:r>
              <a:rPr lang="en-GB" sz="1600" dirty="0">
                <a:latin typeface="Verdana"/>
                <a:ea typeface="Arial"/>
                <a:cs typeface="Arial"/>
              </a:rPr>
              <a:t> within the technical framework offered.  Examples: Google App Engine,</a:t>
            </a: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 </a:t>
            </a:r>
            <a:endParaRPr lang="en-US" sz="1600" dirty="0">
              <a:latin typeface="Verdana"/>
              <a:ea typeface="Arial"/>
              <a:cs typeface="Arial"/>
            </a:endParaRPr>
          </a:p>
          <a:p>
            <a:pPr marL="0" indent="0">
              <a:lnSpc>
                <a:spcPct val="115000"/>
              </a:lnSpc>
              <a:spcBef>
                <a:spcPts val="0"/>
              </a:spcBef>
              <a:buNone/>
              <a:tabLst>
                <a:tab pos="720090" algn="l"/>
              </a:tabLst>
            </a:pPr>
            <a:r>
              <a:rPr lang="en-GB" sz="1600" dirty="0">
                <a:highlight>
                  <a:srgbClr val="00FF00"/>
                </a:highlight>
                <a:latin typeface="Verdana"/>
                <a:ea typeface="Arial"/>
                <a:cs typeface="Arial"/>
              </a:rPr>
              <a:t>Infrastructure As A Service (IAAS)</a:t>
            </a:r>
            <a:r>
              <a:rPr lang="en-GB" sz="1600" dirty="0">
                <a:latin typeface="Verdana"/>
                <a:ea typeface="Arial"/>
                <a:cs typeface="Arial"/>
              </a:rPr>
              <a:t>:  Clients can rent computing, storage or network capacity according to their need.  They control their part of the system.  Examples: Amazon EC2</a:t>
            </a:r>
            <a:endParaRPr lang="en-US" sz="1600" dirty="0">
              <a:latin typeface="Verdana"/>
              <a:ea typeface="Arial"/>
              <a:cs typeface="Arial"/>
            </a:endParaRPr>
          </a:p>
          <a:p>
            <a:pPr marL="0">
              <a:lnSpc>
                <a:spcPct val="115000"/>
              </a:lnSpc>
              <a:spcBef>
                <a:spcPts val="0"/>
              </a:spcBef>
              <a:tabLst>
                <a:tab pos="720090" algn="l"/>
              </a:tabLst>
            </a:pPr>
            <a:endParaRPr lang="en-US" sz="1600" dirty="0">
              <a:effectLst/>
              <a:latin typeface="Verdana"/>
              <a:ea typeface="Arial"/>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490065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Closing </a:t>
            </a:r>
            <a:r>
              <a:rPr lang="en-US" dirty="0" smtClean="0"/>
              <a:t>Considerations</a:t>
            </a:r>
            <a:endParaRPr lang="en-US" dirty="0"/>
          </a:p>
        </p:txBody>
      </p:sp>
      <p:sp>
        <p:nvSpPr>
          <p:cNvPr id="3" name="Content Placeholder 2"/>
          <p:cNvSpPr>
            <a:spLocks noGrp="1"/>
          </p:cNvSpPr>
          <p:nvPr>
            <p:ph idx="1"/>
          </p:nvPr>
        </p:nvSpPr>
        <p:spPr>
          <a:xfrm>
            <a:off x="381000" y="990600"/>
            <a:ext cx="8229600" cy="5059363"/>
          </a:xfrm>
        </p:spPr>
        <p:txBody>
          <a:bodyPr>
            <a:noAutofit/>
          </a:bodyPr>
          <a:lstStyle/>
          <a:p>
            <a:pPr marL="0" indent="0">
              <a:lnSpc>
                <a:spcPct val="115000"/>
              </a:lnSpc>
              <a:spcBef>
                <a:spcPts val="0"/>
              </a:spcBef>
              <a:buNone/>
              <a:tabLst>
                <a:tab pos="720090" algn="l"/>
              </a:tabLst>
            </a:pPr>
            <a:r>
              <a:rPr lang="en-GB" sz="1600" dirty="0">
                <a:latin typeface="Verdana"/>
                <a:ea typeface="Arial"/>
                <a:cs typeface="Arial"/>
              </a:rPr>
              <a:t>Cloud computing has matured and is increasingly used.  The development of commercial cloud services has made significant progress.  US companies lead the market with large commercial clouds (Amazon, Google, Microsoft, Oracle, IBM, </a:t>
            </a:r>
            <a:r>
              <a:rPr lang="en-GB" sz="1600" dirty="0" err="1">
                <a:latin typeface="Verdana"/>
                <a:ea typeface="Arial"/>
                <a:cs typeface="Arial"/>
              </a:rPr>
              <a:t>Vmware</a:t>
            </a:r>
            <a:r>
              <a:rPr lang="en-GB" sz="1600" dirty="0">
                <a:latin typeface="Verdana"/>
                <a:ea typeface="Arial"/>
                <a:cs typeface="Arial"/>
              </a:rPr>
              <a:t>, etc.)</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Google and global IT players are approaching Earth Observation data holders to offer their services to develop business based on information from different datasets (EO data with other non-EO data).</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With </a:t>
            </a:r>
            <a:r>
              <a:rPr lang="en-GB" sz="1600" dirty="0">
                <a:highlight>
                  <a:srgbClr val="FFFF00"/>
                </a:highlight>
                <a:latin typeface="Verdana"/>
                <a:ea typeface="Arial"/>
                <a:cs typeface="Arial"/>
              </a:rPr>
              <a:t>Big Data from multiple sources, it is very difficult to move the data to the processing. Instead move the analysis, processing and visualisation to the data.</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Pressure is increasing to reduce the cost of running IT infrastructure.</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highlight>
                  <a:srgbClr val="FFFF00"/>
                </a:highlight>
                <a:latin typeface="Verdana"/>
                <a:ea typeface="Arial"/>
                <a:cs typeface="Arial"/>
              </a:rPr>
              <a:t>Legacy Model: Move the data to users’ computers</a:t>
            </a:r>
            <a:endParaRPr lang="en-US" sz="1600" dirty="0">
              <a:latin typeface="Verdana"/>
              <a:ea typeface="Arial"/>
              <a:cs typeface="Arial"/>
            </a:endParaRPr>
          </a:p>
          <a:p>
            <a:pPr marL="0" indent="0">
              <a:lnSpc>
                <a:spcPct val="115000"/>
              </a:lnSpc>
              <a:spcBef>
                <a:spcPts val="0"/>
              </a:spcBef>
              <a:buNone/>
              <a:tabLst>
                <a:tab pos="720090" algn="l"/>
              </a:tabLst>
            </a:pPr>
            <a:r>
              <a:rPr lang="en-GB" sz="1600" dirty="0">
                <a:highlight>
                  <a:srgbClr val="FFFF00"/>
                </a:highlight>
                <a:latin typeface="Verdana"/>
                <a:ea typeface="Arial"/>
                <a:cs typeface="Arial"/>
              </a:rPr>
              <a:t>New model: Move the users’ computers to the data</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Web services provide a standard means of interoperating between different applications, running on a variety of platforms and/or frameworks</a:t>
            </a:r>
            <a:endParaRPr lang="en-US" sz="1600" dirty="0">
              <a:latin typeface="Verdana"/>
              <a:ea typeface="Arial"/>
              <a:cs typeface="Arial"/>
            </a:endParaRPr>
          </a:p>
          <a:p>
            <a:pPr marL="0">
              <a:lnSpc>
                <a:spcPct val="115000"/>
              </a:lnSpc>
              <a:spcBef>
                <a:spcPts val="0"/>
              </a:spcBef>
              <a:tabLst>
                <a:tab pos="720090" algn="l"/>
              </a:tabLst>
            </a:pPr>
            <a:endParaRPr lang="en-US" sz="1600" dirty="0">
              <a:effectLst/>
              <a:latin typeface="Verdana"/>
              <a:ea typeface="Arial"/>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2388285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600" cy="715962"/>
          </a:xfrm>
        </p:spPr>
        <p:txBody>
          <a:bodyPr>
            <a:normAutofit fontScale="90000"/>
          </a:bodyPr>
          <a:lstStyle/>
          <a:p>
            <a:r>
              <a:rPr lang="en-US" dirty="0"/>
              <a:t>Closing </a:t>
            </a:r>
            <a:r>
              <a:rPr lang="en-US" dirty="0" smtClean="0"/>
              <a:t>Considerations</a:t>
            </a:r>
            <a:endParaRPr lang="en-US" dirty="0"/>
          </a:p>
        </p:txBody>
      </p:sp>
      <p:sp>
        <p:nvSpPr>
          <p:cNvPr id="3" name="Content Placeholder 2"/>
          <p:cNvSpPr>
            <a:spLocks noGrp="1"/>
          </p:cNvSpPr>
          <p:nvPr>
            <p:ph idx="1"/>
          </p:nvPr>
        </p:nvSpPr>
        <p:spPr>
          <a:xfrm>
            <a:off x="304800" y="838200"/>
            <a:ext cx="8229600" cy="5059363"/>
          </a:xfrm>
        </p:spPr>
        <p:txBody>
          <a:bodyPr>
            <a:noAutofit/>
          </a:bodyPr>
          <a:lstStyle/>
          <a:p>
            <a:pPr marL="0" indent="0">
              <a:lnSpc>
                <a:spcPct val="115000"/>
              </a:lnSpc>
              <a:spcBef>
                <a:spcPts val="0"/>
              </a:spcBef>
              <a:buNone/>
              <a:tabLst>
                <a:tab pos="720090" algn="l"/>
              </a:tabLst>
            </a:pPr>
            <a:r>
              <a:rPr lang="en-GB" sz="1600" dirty="0">
                <a:latin typeface="Verdana"/>
                <a:ea typeface="Arial"/>
                <a:cs typeface="Arial"/>
              </a:rPr>
              <a:t>The Open Geospatial Consortium (OGC) have defined a number of specifications for accessing geospatial information ... maps, features, grids etc.  The OGC is a non-profit international organization founded in 1994.  It is based on consensus from governments, private Industry, Academia and NGOs.  Some standards are fast tracked in ISO.  The aim is to ensure interoperability for geospatial data and services.</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highlight>
                  <a:srgbClr val="FFFF00"/>
                </a:highlight>
                <a:latin typeface="Verdana"/>
                <a:ea typeface="Arial"/>
                <a:cs typeface="Arial"/>
              </a:rPr>
              <a:t>Are NMHSs nimble enough to adopt and apply new approaches to handling BD before they become outdated?  It’s hard for government agencies with strict procurement processes; maybe this is something that encourages us to look at private sector partnerships</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dirty="0">
                <a:latin typeface="Verdana"/>
                <a:ea typeface="Arial"/>
                <a:cs typeface="Arial"/>
              </a:rPr>
              <a:t>Finding the </a:t>
            </a:r>
            <a:r>
              <a:rPr lang="en-GB" sz="1600" dirty="0">
                <a:highlight>
                  <a:srgbClr val="FFFF00"/>
                </a:highlight>
                <a:latin typeface="Verdana"/>
                <a:ea typeface="Arial"/>
                <a:cs typeface="Arial"/>
              </a:rPr>
              <a:t>right balance between focusing on data, systems, science and service – these are our 'nexus of forces', making sure we maintain an alignment and balance across them. That has driven the big revolution in forecasting – as satellite data exploded and supercomputers got bigger, our NWP/science got smarter and our services got better. The challenge in the future is too keep that balance</a:t>
            </a:r>
            <a:r>
              <a:rPr lang="en-GB" sz="1600" dirty="0">
                <a:latin typeface="Verdana"/>
                <a:ea typeface="Arial"/>
                <a:cs typeface="Arial"/>
              </a:rPr>
              <a:t> – or at least, to keep the tension between these 4 things at the right level to push the others along and upwards together. Too much data and it is wasted time and money; if the science cannot keep up, we won't extract the value from the data; </a:t>
            </a:r>
            <a:r>
              <a:rPr lang="en-GB" sz="1600" dirty="0" err="1">
                <a:latin typeface="Verdana"/>
                <a:ea typeface="Arial"/>
                <a:cs typeface="Arial"/>
              </a:rPr>
              <a:t>etc</a:t>
            </a:r>
            <a:endParaRPr lang="en-US" sz="1600" dirty="0">
              <a:latin typeface="Verdana"/>
              <a:ea typeface="Arial"/>
              <a:cs typeface="Arial"/>
            </a:endParaRPr>
          </a:p>
          <a:p>
            <a:pPr marL="0">
              <a:lnSpc>
                <a:spcPct val="115000"/>
              </a:lnSpc>
              <a:spcBef>
                <a:spcPts val="0"/>
              </a:spcBef>
              <a:tabLst>
                <a:tab pos="720090" algn="l"/>
              </a:tabLst>
            </a:pPr>
            <a:endParaRPr lang="en-US" sz="1600" dirty="0">
              <a:effectLst/>
              <a:latin typeface="Verdana"/>
              <a:ea typeface="Arial"/>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97195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US" dirty="0"/>
              <a:t>Closing </a:t>
            </a:r>
            <a:r>
              <a:rPr lang="en-US" dirty="0" smtClean="0"/>
              <a:t>Considerations</a:t>
            </a:r>
            <a:endParaRPr lang="en-US" dirty="0"/>
          </a:p>
        </p:txBody>
      </p:sp>
      <p:sp>
        <p:nvSpPr>
          <p:cNvPr id="3" name="Content Placeholder 2"/>
          <p:cNvSpPr>
            <a:spLocks noGrp="1"/>
          </p:cNvSpPr>
          <p:nvPr>
            <p:ph idx="1"/>
          </p:nvPr>
        </p:nvSpPr>
        <p:spPr>
          <a:xfrm>
            <a:off x="381000" y="762000"/>
            <a:ext cx="8229600" cy="5059363"/>
          </a:xfrm>
        </p:spPr>
        <p:txBody>
          <a:bodyPr>
            <a:noAutofit/>
          </a:bodyPr>
          <a:lstStyle/>
          <a:p>
            <a:pPr marL="0" indent="0">
              <a:lnSpc>
                <a:spcPct val="115000"/>
              </a:lnSpc>
              <a:spcBef>
                <a:spcPts val="0"/>
              </a:spcBef>
              <a:buNone/>
              <a:tabLst>
                <a:tab pos="720090" algn="l"/>
              </a:tabLst>
            </a:pPr>
            <a:r>
              <a:rPr lang="en-GB" sz="1600" u="sng" dirty="0">
                <a:highlight>
                  <a:srgbClr val="00FF00"/>
                </a:highlight>
                <a:latin typeface="Verdana"/>
                <a:ea typeface="Arial"/>
                <a:cs typeface="Arial"/>
              </a:rPr>
              <a:t>Security</a:t>
            </a:r>
            <a:r>
              <a:rPr lang="en-GB" sz="1600" dirty="0">
                <a:highlight>
                  <a:srgbClr val="00FF00"/>
                </a:highlight>
                <a:latin typeface="Verdana"/>
                <a:ea typeface="Arial"/>
                <a:cs typeface="Arial"/>
              </a:rPr>
              <a:t> – everything is at risk these days</a:t>
            </a:r>
            <a:r>
              <a:rPr lang="en-GB" sz="1600" dirty="0">
                <a:latin typeface="Verdana"/>
                <a:ea typeface="Arial"/>
                <a:cs typeface="Arial"/>
              </a:rPr>
              <a:t>. As they say, all systems will be infiltrated.  The challenge is to know when and where it has happened and recover quickly. </a:t>
            </a:r>
            <a:r>
              <a:rPr lang="en-GB" sz="1600" dirty="0">
                <a:highlight>
                  <a:srgbClr val="00FF00"/>
                </a:highlight>
                <a:latin typeface="Verdana"/>
                <a:ea typeface="Arial"/>
                <a:cs typeface="Arial"/>
              </a:rPr>
              <a:t>Understanding what you have to protect, where the value is, what is reproducible, what is critical to services is key. It's not just about 'big' data but valued data</a:t>
            </a:r>
            <a:r>
              <a:rPr lang="en-GB" sz="1600" dirty="0">
                <a:latin typeface="Verdana"/>
                <a:ea typeface="Arial"/>
                <a:cs typeface="Arial"/>
              </a:rPr>
              <a:t>.</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u="sng" dirty="0">
                <a:highlight>
                  <a:srgbClr val="00FF00"/>
                </a:highlight>
                <a:latin typeface="Verdana"/>
                <a:ea typeface="Arial"/>
                <a:cs typeface="Arial"/>
              </a:rPr>
              <a:t>Verification</a:t>
            </a:r>
            <a:r>
              <a:rPr lang="en-GB" sz="1600" dirty="0">
                <a:highlight>
                  <a:srgbClr val="00FF00"/>
                </a:highlight>
                <a:latin typeface="Verdana"/>
                <a:ea typeface="Arial"/>
                <a:cs typeface="Arial"/>
              </a:rPr>
              <a:t> – data that can tell you that you are delivering value, delivering accurate and trusted forecasts, warnings, etc.</a:t>
            </a:r>
            <a:r>
              <a:rPr lang="en-GB" sz="1600" dirty="0">
                <a:latin typeface="Verdana"/>
                <a:ea typeface="Arial"/>
                <a:cs typeface="Arial"/>
              </a:rPr>
              <a:t> You need the </a:t>
            </a:r>
            <a:r>
              <a:rPr lang="en-GB" sz="1600" dirty="0">
                <a:highlight>
                  <a:srgbClr val="00FF00"/>
                </a:highlight>
                <a:latin typeface="Verdana"/>
                <a:ea typeface="Arial"/>
                <a:cs typeface="Arial"/>
              </a:rPr>
              <a:t>proof to demonstrate that the services you deliver are right, to build confidence to ensure that they are trusted and applied, in order to deliver real  value to users (economic, safety </a:t>
            </a:r>
            <a:r>
              <a:rPr lang="en-GB" sz="1600" dirty="0" err="1">
                <a:highlight>
                  <a:srgbClr val="00FF00"/>
                </a:highlight>
                <a:latin typeface="Verdana"/>
                <a:ea typeface="Arial"/>
                <a:cs typeface="Arial"/>
              </a:rPr>
              <a:t>etc</a:t>
            </a:r>
            <a:r>
              <a:rPr lang="en-GB" sz="1600" dirty="0">
                <a:highlight>
                  <a:srgbClr val="00FF00"/>
                </a:highlight>
                <a:latin typeface="Verdana"/>
                <a:ea typeface="Arial"/>
                <a:cs typeface="Arial"/>
              </a:rPr>
              <a:t>)</a:t>
            </a:r>
            <a:r>
              <a:rPr lang="en-GB" sz="1600" dirty="0">
                <a:latin typeface="Verdana"/>
                <a:ea typeface="Arial"/>
                <a:cs typeface="Arial"/>
              </a:rPr>
              <a:t>.</a:t>
            </a:r>
            <a:endParaRPr lang="en-US" sz="1600" dirty="0">
              <a:latin typeface="Verdana"/>
              <a:ea typeface="Arial"/>
              <a:cs typeface="Arial"/>
            </a:endParaRPr>
          </a:p>
          <a:p>
            <a:pPr marL="0">
              <a:lnSpc>
                <a:spcPct val="115000"/>
              </a:lnSpc>
              <a:spcBef>
                <a:spcPts val="0"/>
              </a:spcBef>
              <a:tabLst>
                <a:tab pos="720090" algn="l"/>
              </a:tabLst>
            </a:pPr>
            <a:endParaRPr lang="en-US" sz="1600" dirty="0">
              <a:latin typeface="Verdana"/>
              <a:ea typeface="Arial"/>
              <a:cs typeface="Arial"/>
            </a:endParaRPr>
          </a:p>
          <a:p>
            <a:pPr marL="0" indent="0">
              <a:lnSpc>
                <a:spcPct val="115000"/>
              </a:lnSpc>
              <a:spcBef>
                <a:spcPts val="0"/>
              </a:spcBef>
              <a:buNone/>
              <a:tabLst>
                <a:tab pos="720090" algn="l"/>
              </a:tabLst>
            </a:pPr>
            <a:r>
              <a:rPr lang="en-GB" sz="1600" b="1" dirty="0">
                <a:highlight>
                  <a:srgbClr val="FFFF00"/>
                </a:highlight>
                <a:latin typeface="Verdana"/>
                <a:ea typeface="Arial"/>
                <a:cs typeface="Arial"/>
              </a:rPr>
              <a:t>BD may the meteor of volcano that drives an NMHS extinction event or it may be the holy grail that gives us new life – it all depends on how we prepare and deal with it.</a:t>
            </a:r>
            <a:endParaRPr lang="en-US" sz="1600" dirty="0">
              <a:latin typeface="Verdana"/>
              <a:ea typeface="Arial"/>
              <a:cs typeface="Arial"/>
            </a:endParaRPr>
          </a:p>
          <a:p>
            <a:pPr marL="0" indent="0">
              <a:lnSpc>
                <a:spcPct val="115000"/>
              </a:lnSpc>
              <a:spcBef>
                <a:spcPts val="0"/>
              </a:spcBef>
              <a:buNone/>
              <a:tabLst>
                <a:tab pos="720090" algn="l"/>
              </a:tabLst>
            </a:pPr>
            <a:r>
              <a:rPr lang="en-GB" sz="1600" b="1" dirty="0" smtClean="0">
                <a:highlight>
                  <a:srgbClr val="00FFFF"/>
                </a:highlight>
                <a:latin typeface="Verdana"/>
                <a:ea typeface="Arial"/>
                <a:cs typeface="Arial"/>
              </a:rPr>
              <a:t>Our </a:t>
            </a:r>
            <a:r>
              <a:rPr lang="en-GB" sz="1600" b="1" dirty="0">
                <a:highlight>
                  <a:srgbClr val="00FFFF"/>
                </a:highlight>
                <a:latin typeface="Verdana"/>
                <a:ea typeface="Arial"/>
                <a:cs typeface="Arial"/>
              </a:rPr>
              <a:t>ability to observe and process are outpacing our ability to analyse and distribute.</a:t>
            </a:r>
            <a:endParaRPr lang="en-US" sz="1600" dirty="0">
              <a:latin typeface="Verdana"/>
              <a:ea typeface="Arial"/>
              <a:cs typeface="Arial"/>
            </a:endParaRPr>
          </a:p>
          <a:p>
            <a:pPr marL="0" indent="0">
              <a:lnSpc>
                <a:spcPct val="115000"/>
              </a:lnSpc>
              <a:spcBef>
                <a:spcPts val="0"/>
              </a:spcBef>
              <a:buNone/>
              <a:tabLst>
                <a:tab pos="720090" algn="l"/>
              </a:tabLst>
            </a:pPr>
            <a:r>
              <a:rPr lang="en-GB" sz="1600" b="1" dirty="0">
                <a:highlight>
                  <a:srgbClr val="00FFFF"/>
                </a:highlight>
                <a:latin typeface="Verdana"/>
                <a:ea typeface="Arial"/>
                <a:cs typeface="Arial"/>
              </a:rPr>
              <a:t>This is made more complex and difficult because we are moving from a paradigm where we have had control of the data because we generated it to one where we are increasingly need and use externally sourced data.</a:t>
            </a:r>
            <a:r>
              <a:rPr lang="en-GB" sz="1600" b="1" dirty="0">
                <a:latin typeface="Verdana"/>
                <a:ea typeface="Arial"/>
                <a:cs typeface="Arial"/>
              </a:rPr>
              <a:t> </a:t>
            </a:r>
            <a:endParaRPr lang="en-US" sz="1600" dirty="0">
              <a:effectLst/>
              <a:latin typeface="Verdana"/>
              <a:ea typeface="Arial"/>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58620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34570209"/>
              </p:ext>
            </p:extLst>
          </p:nvPr>
        </p:nvGraphicFramePr>
        <p:xfrm>
          <a:off x="2209800" y="18288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410200" y="3509151"/>
            <a:ext cx="1828800" cy="923330"/>
          </a:xfrm>
          <a:prstGeom prst="rect">
            <a:avLst/>
          </a:prstGeom>
          <a:noFill/>
        </p:spPr>
        <p:txBody>
          <a:bodyPr wrap="square" rtlCol="0">
            <a:spAutoFit/>
          </a:bodyPr>
          <a:lstStyle/>
          <a:p>
            <a:pPr algn="ctr"/>
            <a:r>
              <a:rPr lang="en-US" dirty="0" smtClean="0"/>
              <a:t>Value Chain Approach to Information</a:t>
            </a:r>
            <a:endParaRPr lang="en-US" dirty="0"/>
          </a:p>
        </p:txBody>
      </p:sp>
      <p:sp>
        <p:nvSpPr>
          <p:cNvPr id="5" name="Title 1"/>
          <p:cNvSpPr>
            <a:spLocks noGrp="1"/>
          </p:cNvSpPr>
          <p:nvPr>
            <p:ph type="title"/>
          </p:nvPr>
        </p:nvSpPr>
        <p:spPr>
          <a:xfrm>
            <a:off x="3962400" y="274638"/>
            <a:ext cx="4724400" cy="1143000"/>
          </a:xfrm>
        </p:spPr>
        <p:txBody>
          <a:bodyPr>
            <a:normAutofit fontScale="90000"/>
          </a:bodyPr>
          <a:lstStyle/>
          <a:p>
            <a:r>
              <a:rPr lang="en-US" dirty="0" smtClean="0"/>
              <a:t>The Information Value Chain</a:t>
            </a:r>
            <a:endParaRPr lang="en-US" dirty="0"/>
          </a:p>
        </p:txBody>
      </p:sp>
      <p:sp>
        <p:nvSpPr>
          <p:cNvPr id="2" name="Rectangle 1"/>
          <p:cNvSpPr/>
          <p:nvPr/>
        </p:nvSpPr>
        <p:spPr>
          <a:xfrm>
            <a:off x="152400" y="304800"/>
            <a:ext cx="3657600" cy="5109091"/>
          </a:xfrm>
          <a:prstGeom prst="rect">
            <a:avLst/>
          </a:prstGeom>
        </p:spPr>
        <p:txBody>
          <a:bodyPr wrap="square">
            <a:spAutoFit/>
          </a:bodyPr>
          <a:lstStyle/>
          <a:p>
            <a:pPr algn="ctr"/>
            <a:r>
              <a:rPr lang="en-US" sz="3600" b="1" dirty="0" smtClean="0">
                <a:solidFill>
                  <a:srgbClr val="FF0000"/>
                </a:solidFill>
              </a:rPr>
              <a:t>What is Big Data</a:t>
            </a:r>
            <a:r>
              <a:rPr lang="en-US" sz="3200" b="1" dirty="0" smtClean="0">
                <a:solidFill>
                  <a:srgbClr val="FF0000"/>
                </a:solidFill>
              </a:rPr>
              <a:t>?</a:t>
            </a:r>
          </a:p>
          <a:p>
            <a:endParaRPr lang="en-US" dirty="0" smtClean="0"/>
          </a:p>
          <a:p>
            <a:r>
              <a:rPr lang="en-US" sz="2800" dirty="0" smtClean="0"/>
              <a:t>“… </a:t>
            </a:r>
            <a:r>
              <a:rPr lang="en-US" sz="2800" dirty="0"/>
              <a:t>high-</a:t>
            </a:r>
            <a:r>
              <a:rPr lang="en-US" sz="2800" b="1" u="sng" dirty="0"/>
              <a:t>volume</a:t>
            </a:r>
            <a:r>
              <a:rPr lang="en-US" sz="2800" dirty="0"/>
              <a:t>, </a:t>
            </a:r>
            <a:endParaRPr lang="en-US" sz="2800" dirty="0" smtClean="0"/>
          </a:p>
          <a:p>
            <a:r>
              <a:rPr lang="en-US" sz="2800" dirty="0" smtClean="0"/>
              <a:t>high-</a:t>
            </a:r>
            <a:r>
              <a:rPr lang="en-US" sz="2800" b="1" u="sng" dirty="0" smtClean="0"/>
              <a:t>velocity</a:t>
            </a:r>
            <a:r>
              <a:rPr lang="en-US" sz="2800" dirty="0" smtClean="0"/>
              <a:t> </a:t>
            </a:r>
            <a:r>
              <a:rPr lang="en-US" sz="2800" dirty="0"/>
              <a:t>and </a:t>
            </a:r>
            <a:endParaRPr lang="en-US" sz="2800" dirty="0" smtClean="0"/>
          </a:p>
          <a:p>
            <a:r>
              <a:rPr lang="en-US" sz="2800" dirty="0" smtClean="0"/>
              <a:t>high-</a:t>
            </a:r>
            <a:r>
              <a:rPr lang="en-US" sz="2800" b="1" u="sng" dirty="0" smtClean="0"/>
              <a:t>variety</a:t>
            </a:r>
            <a:r>
              <a:rPr lang="en-US" sz="2800" dirty="0" smtClean="0"/>
              <a:t> </a:t>
            </a:r>
            <a:r>
              <a:rPr lang="en-US" sz="2800" dirty="0"/>
              <a:t>information assets that demand cost-effective, innovative forms of information processing for </a:t>
            </a:r>
            <a:r>
              <a:rPr lang="en-US" sz="2800" i="1" u="sng" dirty="0"/>
              <a:t>enhanced insight and decision making</a:t>
            </a:r>
            <a:r>
              <a:rPr lang="en-US" sz="2800" dirty="0"/>
              <a:t>.” </a:t>
            </a:r>
            <a:r>
              <a:rPr lang="en-US" sz="2000" dirty="0" smtClean="0"/>
              <a:t>[Gartner]</a:t>
            </a:r>
            <a:endParaRPr lang="en-US" sz="2000" dirty="0"/>
          </a:p>
        </p:txBody>
      </p:sp>
      <p:sp>
        <p:nvSpPr>
          <p:cNvPr id="6" name="TextBox 5"/>
          <p:cNvSpPr txBox="1"/>
          <p:nvPr/>
        </p:nvSpPr>
        <p:spPr>
          <a:xfrm>
            <a:off x="349624" y="6019799"/>
            <a:ext cx="4267200" cy="461665"/>
          </a:xfrm>
          <a:prstGeom prst="rect">
            <a:avLst/>
          </a:prstGeom>
          <a:noFill/>
        </p:spPr>
        <p:txBody>
          <a:bodyPr wrap="square" rtlCol="0">
            <a:spAutoFit/>
          </a:bodyPr>
          <a:lstStyle/>
          <a:p>
            <a:r>
              <a:rPr lang="en-US" sz="2400" b="1" dirty="0" smtClean="0">
                <a:solidFill>
                  <a:srgbClr val="FF0000"/>
                </a:solidFill>
              </a:rPr>
              <a:t>Information = Data &amp; Products</a:t>
            </a:r>
            <a:endParaRPr lang="en-US" sz="2400" b="1" dirty="0">
              <a:solidFill>
                <a:srgbClr val="FF00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4938722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4" name="Picture 2" descr="105_05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820" name="Rectangle 4"/>
          <p:cNvSpPr>
            <a:spLocks noChangeArrowheads="1"/>
          </p:cNvSpPr>
          <p:nvPr/>
        </p:nvSpPr>
        <p:spPr bwMode="auto">
          <a:xfrm rot="21438029">
            <a:off x="2244390" y="2399099"/>
            <a:ext cx="6257925" cy="1015640"/>
          </a:xfrm>
          <a:prstGeom prst="rect">
            <a:avLst/>
          </a:prstGeom>
          <a:noFill/>
          <a:ln w="9525">
            <a:noFill/>
            <a:miter lim="800000"/>
            <a:headEnd/>
            <a:tailEnd/>
          </a:ln>
        </p:spPr>
        <p:txBody>
          <a:bodyPr lIns="91415" tIns="45709" rIns="91415" bIns="45709">
            <a:spAutoFit/>
          </a:bodyPr>
          <a:lstStyle>
            <a:lvl1pPr defTabSz="457200" eaLnBrk="0" hangingPunct="0">
              <a:spcBef>
                <a:spcPct val="20000"/>
              </a:spcBef>
              <a:buChar char="•"/>
              <a:defRPr sz="3200">
                <a:solidFill>
                  <a:schemeClr val="tx1"/>
                </a:solidFill>
                <a:latin typeface="Arial" pitchFamily="34" charset="0"/>
                <a:ea typeface="MS PGothic" pitchFamily="34" charset="-128"/>
                <a:cs typeface="Arial" pitchFamily="34" charset="0"/>
              </a:defRPr>
            </a:lvl1pPr>
            <a:lvl2pPr marL="742950" indent="-285750" defTabSz="457200" eaLnBrk="0" hangingPunct="0">
              <a:spcBef>
                <a:spcPct val="20000"/>
              </a:spcBef>
              <a:buChar char="–"/>
              <a:defRPr sz="2800">
                <a:solidFill>
                  <a:schemeClr val="tx1"/>
                </a:solidFill>
                <a:latin typeface="Arial" pitchFamily="34" charset="0"/>
                <a:ea typeface="Arial" pitchFamily="34" charset="0"/>
                <a:cs typeface="Arial" pitchFamily="34" charset="0"/>
              </a:defRPr>
            </a:lvl2pPr>
            <a:lvl3pPr marL="1143000" indent="-228600" defTabSz="457200" eaLnBrk="0" hangingPunct="0">
              <a:spcBef>
                <a:spcPct val="20000"/>
              </a:spcBef>
              <a:buChar char="•"/>
              <a:defRPr sz="2400">
                <a:solidFill>
                  <a:schemeClr val="tx1"/>
                </a:solidFill>
                <a:latin typeface="Arial" pitchFamily="34" charset="0"/>
                <a:ea typeface="Arial" pitchFamily="34" charset="0"/>
                <a:cs typeface="Arial" pitchFamily="34" charset="0"/>
              </a:defRPr>
            </a:lvl3pPr>
            <a:lvl4pPr marL="1600200" indent="-228600" defTabSz="457200" eaLnBrk="0" hangingPunct="0">
              <a:spcBef>
                <a:spcPct val="20000"/>
              </a:spcBef>
              <a:buChar char="–"/>
              <a:defRPr sz="2000">
                <a:solidFill>
                  <a:schemeClr val="tx1"/>
                </a:solidFill>
                <a:latin typeface="Arial" pitchFamily="34" charset="0"/>
                <a:ea typeface="Arial" pitchFamily="34" charset="0"/>
                <a:cs typeface="Arial" pitchFamily="34" charset="0"/>
              </a:defRPr>
            </a:lvl4pPr>
            <a:lvl5pPr marL="2057400" indent="-228600" defTabSz="457200" eaLnBrk="0" hangingPunct="0">
              <a:spcBef>
                <a:spcPct val="20000"/>
              </a:spcBef>
              <a:buChar char="»"/>
              <a:defRPr sz="2000">
                <a:solidFill>
                  <a:schemeClr val="tx1"/>
                </a:solidFill>
                <a:latin typeface="Arial" pitchFamily="34" charset="0"/>
                <a:ea typeface="Arial" pitchFamily="34" charset="0"/>
                <a:cs typeface="Arial" pitchFamily="34" charset="0"/>
              </a:defRPr>
            </a:lvl5pPr>
            <a:lvl6pPr marL="2514600" indent="-228600" defTabSz="457200" eaLnBrk="0" fontAlgn="base" hangingPunct="0">
              <a:spcBef>
                <a:spcPct val="20000"/>
              </a:spcBef>
              <a:spcAft>
                <a:spcPct val="0"/>
              </a:spcAft>
              <a:buChar char="»"/>
              <a:defRPr sz="2000">
                <a:solidFill>
                  <a:schemeClr val="tx1"/>
                </a:solidFill>
                <a:latin typeface="Arial" pitchFamily="34" charset="0"/>
                <a:ea typeface="Arial" pitchFamily="34" charset="0"/>
                <a:cs typeface="Arial" pitchFamily="34" charset="0"/>
              </a:defRPr>
            </a:lvl6pPr>
            <a:lvl7pPr marL="2971800" indent="-228600" defTabSz="457200" eaLnBrk="0" fontAlgn="base" hangingPunct="0">
              <a:spcBef>
                <a:spcPct val="20000"/>
              </a:spcBef>
              <a:spcAft>
                <a:spcPct val="0"/>
              </a:spcAft>
              <a:buChar char="»"/>
              <a:defRPr sz="2000">
                <a:solidFill>
                  <a:schemeClr val="tx1"/>
                </a:solidFill>
                <a:latin typeface="Arial" pitchFamily="34" charset="0"/>
                <a:ea typeface="Arial" pitchFamily="34" charset="0"/>
                <a:cs typeface="Arial" pitchFamily="34" charset="0"/>
              </a:defRPr>
            </a:lvl7pPr>
            <a:lvl8pPr marL="3429000" indent="-228600" defTabSz="457200" eaLnBrk="0" fontAlgn="base" hangingPunct="0">
              <a:spcBef>
                <a:spcPct val="20000"/>
              </a:spcBef>
              <a:spcAft>
                <a:spcPct val="0"/>
              </a:spcAft>
              <a:buChar char="»"/>
              <a:defRPr sz="2000">
                <a:solidFill>
                  <a:schemeClr val="tx1"/>
                </a:solidFill>
                <a:latin typeface="Arial" pitchFamily="34" charset="0"/>
                <a:ea typeface="Arial" pitchFamily="34" charset="0"/>
                <a:cs typeface="Arial" pitchFamily="34" charset="0"/>
              </a:defRPr>
            </a:lvl8pPr>
            <a:lvl9pPr marL="3886200" indent="-228600" defTabSz="457200" eaLnBrk="0" fontAlgn="base" hangingPunct="0">
              <a:spcBef>
                <a:spcPct val="20000"/>
              </a:spcBef>
              <a:spcAft>
                <a:spcPct val="0"/>
              </a:spcAft>
              <a:buChar char="»"/>
              <a:defRPr sz="2000">
                <a:solidFill>
                  <a:schemeClr val="tx1"/>
                </a:solidFill>
                <a:latin typeface="Arial" pitchFamily="34" charset="0"/>
                <a:ea typeface="Arial" pitchFamily="34" charset="0"/>
                <a:cs typeface="Arial" pitchFamily="34" charset="0"/>
              </a:defRPr>
            </a:lvl9pPr>
          </a:lstStyle>
          <a:p>
            <a:pPr eaLnBrk="1" fontAlgn="base" hangingPunct="1">
              <a:spcBef>
                <a:spcPct val="0"/>
              </a:spcBef>
              <a:spcAft>
                <a:spcPct val="0"/>
              </a:spcAft>
              <a:buFontTx/>
              <a:buNone/>
              <a:defRPr/>
            </a:pPr>
            <a:r>
              <a:rPr lang="en-US" altLang="en-US" sz="6000" b="1" i="1" dirty="0" smtClean="0">
                <a:solidFill>
                  <a:srgbClr val="FFFF00"/>
                </a:solidFill>
                <a:effectLst>
                  <a:outerShdw blurRad="38100" dist="38100" dir="2700000" algn="tl">
                    <a:srgbClr val="C0C0C0"/>
                  </a:outerShdw>
                </a:effectLst>
              </a:rPr>
              <a:t>Thank You!</a:t>
            </a:r>
            <a:endParaRPr lang="en-CA" altLang="en-US" sz="6000" b="1" i="1" dirty="0">
              <a:solidFill>
                <a:srgbClr val="FFFF00"/>
              </a:solidFill>
              <a:effectLst>
                <a:outerShdw blurRad="38100" dist="38100" dir="2700000" algn="tl">
                  <a:srgbClr val="C0C0C0"/>
                </a:outerShdw>
              </a:effectLst>
            </a:endParaRPr>
          </a:p>
        </p:txBody>
      </p:sp>
    </p:spTree>
    <p:extLst>
      <p:ext uri="{BB962C8B-B14F-4D97-AF65-F5344CB8AC3E}">
        <p14:creationId xmlns:p14="http://schemas.microsoft.com/office/powerpoint/2010/main" val="120398414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Data Stewardship</a:t>
            </a:r>
            <a:endParaRPr lang="en-US" dirty="0"/>
          </a:p>
        </p:txBody>
      </p:sp>
      <p:sp>
        <p:nvSpPr>
          <p:cNvPr id="3" name="Content Placeholder 2"/>
          <p:cNvSpPr>
            <a:spLocks noGrp="1"/>
          </p:cNvSpPr>
          <p:nvPr>
            <p:ph idx="1"/>
          </p:nvPr>
        </p:nvSpPr>
        <p:spPr>
          <a:xfrm>
            <a:off x="457200" y="1143000"/>
            <a:ext cx="8229600" cy="5410200"/>
          </a:xfrm>
        </p:spPr>
        <p:txBody>
          <a:bodyPr>
            <a:normAutofit fontScale="55000" lnSpcReduction="20000"/>
          </a:bodyPr>
          <a:lstStyle/>
          <a:p>
            <a:pPr marL="0" indent="0">
              <a:buNone/>
            </a:pPr>
            <a:r>
              <a:rPr lang="en-US" sz="4500" dirty="0" smtClean="0"/>
              <a:t>Data stewardship </a:t>
            </a:r>
            <a:r>
              <a:rPr lang="en-US" sz="4500" dirty="0"/>
              <a:t>covers all the </a:t>
            </a:r>
            <a:r>
              <a:rPr lang="en-US" sz="4500" b="1" u="sng" dirty="0">
                <a:solidFill>
                  <a:srgbClr val="FF0000"/>
                </a:solidFill>
              </a:rPr>
              <a:t>matters pursuant to the management and fitness of data and information elements as well as their relevant metadata</a:t>
            </a:r>
            <a:r>
              <a:rPr lang="en-US" sz="4500" dirty="0"/>
              <a:t>.  </a:t>
            </a:r>
            <a:endParaRPr lang="en-US" sz="4500" dirty="0" smtClean="0"/>
          </a:p>
          <a:p>
            <a:pPr marL="0" indent="0">
              <a:buNone/>
            </a:pPr>
            <a:r>
              <a:rPr lang="en-US" sz="4500" dirty="0" smtClean="0"/>
              <a:t>This </a:t>
            </a:r>
            <a:r>
              <a:rPr lang="en-US" sz="4500" dirty="0"/>
              <a:t>includes </a:t>
            </a:r>
            <a:r>
              <a:rPr lang="en-US" sz="4500" u="sng" dirty="0"/>
              <a:t>policies, regulations, guidelines, practices and processes, and administration to ensure compliance with those items</a:t>
            </a:r>
            <a:r>
              <a:rPr lang="en-US" sz="4500" dirty="0"/>
              <a:t>. </a:t>
            </a:r>
            <a:endParaRPr lang="en-US" sz="4500" dirty="0" smtClean="0"/>
          </a:p>
          <a:p>
            <a:pPr marL="0" indent="0">
              <a:buNone/>
            </a:pPr>
            <a:r>
              <a:rPr lang="en-US" sz="4500" dirty="0" smtClean="0"/>
              <a:t>Stewardship </a:t>
            </a:r>
            <a:r>
              <a:rPr lang="en-US" sz="4500" dirty="0"/>
              <a:t>begins with generation of data and information and continues through its </a:t>
            </a:r>
            <a:r>
              <a:rPr lang="en-US" sz="4500" u="sng" dirty="0"/>
              <a:t>manipulation, usage, storage, sharing, archiving and evaluation</a:t>
            </a:r>
            <a:r>
              <a:rPr lang="en-US" sz="4500" dirty="0"/>
              <a:t>. </a:t>
            </a:r>
            <a:endParaRPr lang="en-US" sz="4500" dirty="0" smtClean="0"/>
          </a:p>
          <a:p>
            <a:pPr marL="0" indent="0">
              <a:buNone/>
            </a:pPr>
            <a:r>
              <a:rPr lang="en-US" sz="4500" dirty="0" smtClean="0"/>
              <a:t>It </a:t>
            </a:r>
            <a:r>
              <a:rPr lang="en-US" sz="4500" dirty="0"/>
              <a:t>applies to existing data and information as well as planning for new data and information or new uses of data and information.  </a:t>
            </a:r>
            <a:endParaRPr lang="en-US" sz="4500" dirty="0" smtClean="0"/>
          </a:p>
          <a:p>
            <a:pPr marL="0" indent="0">
              <a:buNone/>
            </a:pPr>
            <a:r>
              <a:rPr lang="en-US" sz="4500" dirty="0" smtClean="0"/>
              <a:t>Individuals </a:t>
            </a:r>
            <a:r>
              <a:rPr lang="en-US" sz="4500" dirty="0"/>
              <a:t>or organizations with stewardship responsibilities may have end to end roles or pick up and drop various roles at any point or points along the data and information lifecycle</a:t>
            </a:r>
            <a:r>
              <a:rPr lang="en-US"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241625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937" y="99220"/>
            <a:ext cx="8229600" cy="868362"/>
          </a:xfrm>
        </p:spPr>
        <p:txBody>
          <a:bodyPr>
            <a:normAutofit/>
          </a:bodyPr>
          <a:lstStyle/>
          <a:p>
            <a:r>
              <a:rPr lang="en-US" dirty="0" smtClean="0"/>
              <a:t>CBS &amp; the Information Value Chain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6442109"/>
              </p:ext>
            </p:extLst>
          </p:nvPr>
        </p:nvGraphicFramePr>
        <p:xfrm>
          <a:off x="516906" y="171323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oup 7"/>
          <p:cNvGrpSpPr/>
          <p:nvPr/>
        </p:nvGrpSpPr>
        <p:grpSpPr>
          <a:xfrm>
            <a:off x="1600202" y="1338220"/>
            <a:ext cx="5514345" cy="5276002"/>
            <a:chOff x="1544784" y="1410291"/>
            <a:chExt cx="5514345" cy="5276002"/>
          </a:xfrm>
        </p:grpSpPr>
        <p:sp>
          <p:nvSpPr>
            <p:cNvPr id="3" name="TextBox 2"/>
            <p:cNvSpPr txBox="1"/>
            <p:nvPr/>
          </p:nvSpPr>
          <p:spPr>
            <a:xfrm>
              <a:off x="3675337" y="3445128"/>
              <a:ext cx="1828800" cy="923330"/>
            </a:xfrm>
            <a:prstGeom prst="rect">
              <a:avLst/>
            </a:prstGeom>
            <a:noFill/>
          </p:spPr>
          <p:txBody>
            <a:bodyPr wrap="square" rtlCol="0">
              <a:spAutoFit/>
            </a:bodyPr>
            <a:lstStyle/>
            <a:p>
              <a:pPr lvl="0" algn="ctr"/>
              <a:r>
                <a:rPr lang="en-US" b="1" dirty="0" smtClean="0">
                  <a:solidFill>
                    <a:srgbClr val="FF0000"/>
                  </a:solidFill>
                </a:rPr>
                <a:t>Value </a:t>
              </a:r>
              <a:r>
                <a:rPr lang="en-US" b="1" dirty="0">
                  <a:solidFill>
                    <a:srgbClr val="FF0000"/>
                  </a:solidFill>
                </a:rPr>
                <a:t>Chain Approach to Information</a:t>
              </a:r>
            </a:p>
          </p:txBody>
        </p:sp>
        <p:sp>
          <p:nvSpPr>
            <p:cNvPr id="5" name="Oval 4"/>
            <p:cNvSpPr/>
            <p:nvPr/>
          </p:nvSpPr>
          <p:spPr>
            <a:xfrm rot="2153781">
              <a:off x="3734613" y="1410291"/>
              <a:ext cx="3314204" cy="2080819"/>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r>
                <a:rPr lang="en-US" dirty="0" smtClean="0">
                  <a:solidFill>
                    <a:prstClr val="black"/>
                  </a:solidFill>
                </a:rPr>
                <a:t>OPAG- IOS</a:t>
              </a:r>
            </a:p>
          </p:txBody>
        </p:sp>
        <p:sp>
          <p:nvSpPr>
            <p:cNvPr id="6" name="Oval 5"/>
            <p:cNvSpPr/>
            <p:nvPr/>
          </p:nvSpPr>
          <p:spPr>
            <a:xfrm rot="18831728">
              <a:off x="4371069" y="3998233"/>
              <a:ext cx="3218259" cy="2157861"/>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en-US" dirty="0" smtClean="0">
                  <a:solidFill>
                    <a:prstClr val="black"/>
                  </a:solidFill>
                </a:rPr>
                <a:t>OPAG-ISS</a:t>
              </a: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sp>
          <p:nvSpPr>
            <p:cNvPr id="9" name="Oval 8"/>
            <p:cNvSpPr/>
            <p:nvPr/>
          </p:nvSpPr>
          <p:spPr>
            <a:xfrm rot="17938066">
              <a:off x="1174681" y="2387121"/>
              <a:ext cx="3375032" cy="2080819"/>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r>
                <a:rPr lang="en-US" dirty="0" smtClean="0">
                  <a:solidFill>
                    <a:prstClr val="black"/>
                  </a:solidFill>
                </a:rPr>
                <a:t>             OPAG- PWS</a:t>
              </a:r>
            </a:p>
          </p:txBody>
        </p:sp>
        <p:sp>
          <p:nvSpPr>
            <p:cNvPr id="10" name="Oval 9"/>
            <p:cNvSpPr/>
            <p:nvPr/>
          </p:nvSpPr>
          <p:spPr>
            <a:xfrm rot="2210458">
              <a:off x="1544784" y="4122075"/>
              <a:ext cx="3218259" cy="2157861"/>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en-US" dirty="0" smtClean="0">
                  <a:solidFill>
                    <a:prstClr val="black"/>
                  </a:solidFill>
                </a:rPr>
                <a:t>            OPAG-DPFS</a:t>
              </a: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grpSp>
      <p:sp>
        <p:nvSpPr>
          <p:cNvPr id="7" name="Donut 6"/>
          <p:cNvSpPr/>
          <p:nvPr/>
        </p:nvSpPr>
        <p:spPr>
          <a:xfrm>
            <a:off x="1268085" y="962498"/>
            <a:ext cx="6553200" cy="6096000"/>
          </a:xfrm>
          <a:prstGeom prst="donut">
            <a:avLst>
              <a:gd name="adj" fmla="val 14481"/>
            </a:avLst>
          </a:prstGeom>
          <a:solidFill>
            <a:schemeClr val="accent2">
              <a:lumMod val="40000"/>
              <a:lumOff val="60000"/>
              <a:alpha val="23000"/>
            </a:schemeClr>
          </a:solidFill>
          <a:ln w="15875">
            <a:solidFill>
              <a:schemeClr val="accent2">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p:cNvGrpSpPr/>
          <p:nvPr/>
        </p:nvGrpSpPr>
        <p:grpSpPr>
          <a:xfrm>
            <a:off x="2669386" y="1251935"/>
            <a:ext cx="4914811" cy="5606067"/>
            <a:chOff x="2669384" y="1251934"/>
            <a:chExt cx="4914811" cy="5606066"/>
          </a:xfrm>
        </p:grpSpPr>
        <p:sp>
          <p:nvSpPr>
            <p:cNvPr id="15" name="TextBox 14"/>
            <p:cNvSpPr txBox="1"/>
            <p:nvPr/>
          </p:nvSpPr>
          <p:spPr>
            <a:xfrm rot="19979562">
              <a:off x="2669384" y="1251934"/>
              <a:ext cx="1421797" cy="369332"/>
            </a:xfrm>
            <a:prstGeom prst="rect">
              <a:avLst/>
            </a:prstGeom>
            <a:noFill/>
          </p:spPr>
          <p:txBody>
            <a:bodyPr wrap="square" rtlCol="0">
              <a:spAutoFit/>
            </a:bodyPr>
            <a:lstStyle/>
            <a:p>
              <a:r>
                <a:rPr lang="en-US" dirty="0" smtClean="0"/>
                <a:t>DRR/ GFCS</a:t>
              </a:r>
              <a:endParaRPr lang="en-US" dirty="0"/>
            </a:p>
          </p:txBody>
        </p:sp>
        <p:sp>
          <p:nvSpPr>
            <p:cNvPr id="16" name="TextBox 15"/>
            <p:cNvSpPr txBox="1"/>
            <p:nvPr/>
          </p:nvSpPr>
          <p:spPr>
            <a:xfrm rot="4498630">
              <a:off x="6708162" y="3116541"/>
              <a:ext cx="1382733" cy="369332"/>
            </a:xfrm>
            <a:prstGeom prst="rect">
              <a:avLst/>
            </a:prstGeom>
            <a:noFill/>
          </p:spPr>
          <p:txBody>
            <a:bodyPr wrap="square" rtlCol="0">
              <a:spAutoFit/>
            </a:bodyPr>
            <a:lstStyle/>
            <a:p>
              <a:r>
                <a:rPr lang="en-US" dirty="0" smtClean="0"/>
                <a:t>DRR/GFCS</a:t>
              </a:r>
              <a:endParaRPr lang="en-US" dirty="0"/>
            </a:p>
          </p:txBody>
        </p:sp>
        <p:sp>
          <p:nvSpPr>
            <p:cNvPr id="17" name="TextBox 16"/>
            <p:cNvSpPr txBox="1"/>
            <p:nvPr/>
          </p:nvSpPr>
          <p:spPr>
            <a:xfrm>
              <a:off x="4097515" y="6488668"/>
              <a:ext cx="1371600" cy="369332"/>
            </a:xfrm>
            <a:prstGeom prst="rect">
              <a:avLst/>
            </a:prstGeom>
            <a:noFill/>
          </p:spPr>
          <p:txBody>
            <a:bodyPr wrap="square" rtlCol="0">
              <a:spAutoFit/>
            </a:bodyPr>
            <a:lstStyle/>
            <a:p>
              <a:r>
                <a:rPr lang="en-US" dirty="0" smtClean="0"/>
                <a:t>DRR/GFCS</a:t>
              </a:r>
              <a:endParaRPr lang="en-US" dirty="0"/>
            </a:p>
          </p:txBody>
        </p:sp>
      </p:grpSp>
      <p:sp>
        <p:nvSpPr>
          <p:cNvPr id="11" name="Slide Number Placeholder 10"/>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849909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1437762" y="512141"/>
            <a:ext cx="6318941" cy="5934422"/>
            <a:chOff x="1190073" y="962498"/>
            <a:chExt cx="6553200" cy="6096000"/>
          </a:xfrm>
        </p:grpSpPr>
        <p:grpSp>
          <p:nvGrpSpPr>
            <p:cNvPr id="16" name="Group 15"/>
            <p:cNvGrpSpPr/>
            <p:nvPr/>
          </p:nvGrpSpPr>
          <p:grpSpPr>
            <a:xfrm>
              <a:off x="1190073" y="962498"/>
              <a:ext cx="6553200" cy="6096000"/>
              <a:chOff x="1190073" y="962498"/>
              <a:chExt cx="6553200" cy="6096000"/>
            </a:xfrm>
          </p:grpSpPr>
          <p:sp>
            <p:nvSpPr>
              <p:cNvPr id="14" name="Donut 13"/>
              <p:cNvSpPr/>
              <p:nvPr/>
            </p:nvSpPr>
            <p:spPr>
              <a:xfrm>
                <a:off x="1190073" y="962498"/>
                <a:ext cx="6553200" cy="6096000"/>
              </a:xfrm>
              <a:prstGeom prst="donut">
                <a:avLst>
                  <a:gd name="adj" fmla="val 14481"/>
                </a:avLst>
              </a:prstGeom>
              <a:solidFill>
                <a:schemeClr val="accent2">
                  <a:lumMod val="40000"/>
                  <a:lumOff val="60000"/>
                  <a:alpha val="36000"/>
                </a:schemeClr>
              </a:solidFill>
              <a:ln w="15875">
                <a:solidFill>
                  <a:schemeClr val="accent2">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5" name="Group 14"/>
              <p:cNvGrpSpPr/>
              <p:nvPr/>
            </p:nvGrpSpPr>
            <p:grpSpPr>
              <a:xfrm>
                <a:off x="1600200" y="1338219"/>
                <a:ext cx="5514345" cy="5276002"/>
                <a:chOff x="1600200" y="1338219"/>
                <a:chExt cx="5514345" cy="5276002"/>
              </a:xfrm>
            </p:grpSpPr>
            <p:sp>
              <p:nvSpPr>
                <p:cNvPr id="3" name="TextBox 2"/>
                <p:cNvSpPr txBox="1"/>
                <p:nvPr/>
              </p:nvSpPr>
              <p:spPr>
                <a:xfrm>
                  <a:off x="3789216" y="3364167"/>
                  <a:ext cx="1828800" cy="948470"/>
                </a:xfrm>
                <a:prstGeom prst="rect">
                  <a:avLst/>
                </a:prstGeom>
                <a:noFill/>
              </p:spPr>
              <p:txBody>
                <a:bodyPr wrap="square" rtlCol="0">
                  <a:spAutoFit/>
                </a:bodyPr>
                <a:lstStyle/>
                <a:p>
                  <a:pPr algn="ctr"/>
                  <a:r>
                    <a:rPr lang="en-US" dirty="0" smtClean="0">
                      <a:solidFill>
                        <a:prstClr val="black"/>
                      </a:solidFill>
                    </a:rPr>
                    <a:t>Value Chain Approach to Information</a:t>
                  </a:r>
                  <a:endParaRPr lang="en-US" dirty="0">
                    <a:solidFill>
                      <a:prstClr val="black"/>
                    </a:solidFill>
                  </a:endParaRPr>
                </a:p>
              </p:txBody>
            </p:sp>
            <p:sp>
              <p:nvSpPr>
                <p:cNvPr id="5" name="Oval 4"/>
                <p:cNvSpPr/>
                <p:nvPr/>
              </p:nvSpPr>
              <p:spPr>
                <a:xfrm rot="2153781">
                  <a:off x="3790029" y="1338219"/>
                  <a:ext cx="3314204" cy="2080819"/>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r>
                    <a:rPr lang="en-US" dirty="0" smtClean="0">
                      <a:solidFill>
                        <a:prstClr val="black"/>
                      </a:solidFill>
                    </a:rPr>
                    <a:t>OPAG- IOS</a:t>
                  </a:r>
                </a:p>
              </p:txBody>
            </p:sp>
            <p:sp>
              <p:nvSpPr>
                <p:cNvPr id="6" name="Oval 5"/>
                <p:cNvSpPr/>
                <p:nvPr/>
              </p:nvSpPr>
              <p:spPr>
                <a:xfrm rot="18831728">
                  <a:off x="4426485" y="3926161"/>
                  <a:ext cx="3218259" cy="2157861"/>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en-US" dirty="0" smtClean="0">
                      <a:solidFill>
                        <a:prstClr val="black"/>
                      </a:solidFill>
                    </a:rPr>
                    <a:t>OPAG-ISS</a:t>
                  </a: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sp>
              <p:nvSpPr>
                <p:cNvPr id="9" name="Oval 8"/>
                <p:cNvSpPr/>
                <p:nvPr/>
              </p:nvSpPr>
              <p:spPr>
                <a:xfrm rot="17938066">
                  <a:off x="1230097" y="2315049"/>
                  <a:ext cx="3375032" cy="2080819"/>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r>
                    <a:rPr lang="en-US" dirty="0" smtClean="0">
                      <a:solidFill>
                        <a:prstClr val="black"/>
                      </a:solidFill>
                    </a:rPr>
                    <a:t>             OPAG- PWS</a:t>
                  </a:r>
                </a:p>
              </p:txBody>
            </p:sp>
            <p:sp>
              <p:nvSpPr>
                <p:cNvPr id="10" name="Oval 9"/>
                <p:cNvSpPr/>
                <p:nvPr/>
              </p:nvSpPr>
              <p:spPr>
                <a:xfrm rot="2210458">
                  <a:off x="1600200" y="4050003"/>
                  <a:ext cx="3218259" cy="2157861"/>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en-US" dirty="0" smtClean="0">
                      <a:solidFill>
                        <a:prstClr val="black"/>
                      </a:solidFill>
                    </a:rPr>
                    <a:t>            OPAG-DPFS</a:t>
                  </a: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grpSp>
        </p:grpSp>
        <p:sp>
          <p:nvSpPr>
            <p:cNvPr id="11" name="TextBox 10"/>
            <p:cNvSpPr txBox="1"/>
            <p:nvPr/>
          </p:nvSpPr>
          <p:spPr>
            <a:xfrm rot="18373131">
              <a:off x="1325937" y="2273211"/>
              <a:ext cx="1209288" cy="383024"/>
            </a:xfrm>
            <a:prstGeom prst="rect">
              <a:avLst/>
            </a:prstGeom>
            <a:noFill/>
          </p:spPr>
          <p:txBody>
            <a:bodyPr wrap="square" rtlCol="0">
              <a:spAutoFit/>
            </a:bodyPr>
            <a:lstStyle/>
            <a:p>
              <a:r>
                <a:rPr lang="en-US" dirty="0" smtClean="0">
                  <a:solidFill>
                    <a:prstClr val="black"/>
                  </a:solidFill>
                </a:rPr>
                <a:t>DRR/GFCS</a:t>
              </a:r>
              <a:endParaRPr lang="en-US" dirty="0">
                <a:solidFill>
                  <a:prstClr val="black"/>
                </a:solidFill>
              </a:endParaRPr>
            </a:p>
          </p:txBody>
        </p:sp>
        <p:sp>
          <p:nvSpPr>
            <p:cNvPr id="12" name="TextBox 11"/>
            <p:cNvSpPr txBox="1"/>
            <p:nvPr/>
          </p:nvSpPr>
          <p:spPr>
            <a:xfrm rot="4280591">
              <a:off x="6775576" y="3039023"/>
              <a:ext cx="1241161" cy="383024"/>
            </a:xfrm>
            <a:prstGeom prst="rect">
              <a:avLst/>
            </a:prstGeom>
            <a:noFill/>
          </p:spPr>
          <p:txBody>
            <a:bodyPr wrap="square" rtlCol="0">
              <a:spAutoFit/>
            </a:bodyPr>
            <a:lstStyle/>
            <a:p>
              <a:r>
                <a:rPr lang="en-US" dirty="0" smtClean="0">
                  <a:solidFill>
                    <a:prstClr val="black"/>
                  </a:solidFill>
                </a:rPr>
                <a:t>DRR/GFCS</a:t>
              </a:r>
              <a:endParaRPr lang="en-US" dirty="0">
                <a:solidFill>
                  <a:prstClr val="black"/>
                </a:solidFill>
              </a:endParaRPr>
            </a:p>
          </p:txBody>
        </p:sp>
        <p:sp>
          <p:nvSpPr>
            <p:cNvPr id="13" name="TextBox 12"/>
            <p:cNvSpPr txBox="1"/>
            <p:nvPr/>
          </p:nvSpPr>
          <p:spPr>
            <a:xfrm>
              <a:off x="4038600" y="6510778"/>
              <a:ext cx="1219199" cy="379388"/>
            </a:xfrm>
            <a:prstGeom prst="rect">
              <a:avLst/>
            </a:prstGeom>
            <a:noFill/>
          </p:spPr>
          <p:txBody>
            <a:bodyPr wrap="square" rtlCol="0">
              <a:spAutoFit/>
            </a:bodyPr>
            <a:lstStyle/>
            <a:p>
              <a:r>
                <a:rPr lang="en-US" dirty="0" smtClean="0">
                  <a:solidFill>
                    <a:prstClr val="black"/>
                  </a:solidFill>
                </a:rPr>
                <a:t>DRR/GFCS</a:t>
              </a:r>
              <a:endParaRPr lang="en-US" dirty="0">
                <a:solidFill>
                  <a:prstClr val="black"/>
                </a:solidFill>
              </a:endParaRPr>
            </a:p>
          </p:txBody>
        </p:sp>
      </p:grpSp>
      <p:graphicFrame>
        <p:nvGraphicFramePr>
          <p:cNvPr id="4" name="Content Placeholder 3"/>
          <p:cNvGraphicFramePr>
            <a:graphicFrameLocks noGrp="1"/>
          </p:cNvGraphicFramePr>
          <p:nvPr>
            <p:ph idx="1"/>
            <p:extLst>
              <p:ext uri="{D42A27DB-BD31-4B8C-83A1-F6EECF244321}">
                <p14:modId xmlns:p14="http://schemas.microsoft.com/office/powerpoint/2010/main" val="3934097167"/>
              </p:ext>
            </p:extLst>
          </p:nvPr>
        </p:nvGraphicFramePr>
        <p:xfrm>
          <a:off x="736405" y="1143000"/>
          <a:ext cx="7950397" cy="4176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Up-Down Arrow 18"/>
          <p:cNvSpPr/>
          <p:nvPr/>
        </p:nvSpPr>
        <p:spPr>
          <a:xfrm rot="5400000">
            <a:off x="4138692" y="-3450260"/>
            <a:ext cx="917079" cy="7924802"/>
          </a:xfrm>
          <a:prstGeom prst="upDownArrow">
            <a:avLst/>
          </a:prstGeom>
          <a:gradFill>
            <a:gsLst>
              <a:gs pos="0">
                <a:srgbClr val="FFF200"/>
              </a:gs>
              <a:gs pos="35000">
                <a:srgbClr val="FFC000"/>
              </a:gs>
              <a:gs pos="78000">
                <a:srgbClr val="0070C0"/>
              </a:gs>
              <a:gs pos="100000">
                <a:srgbClr val="4D0808"/>
              </a:gs>
            </a:gsLst>
            <a:lin ang="5400000" scaled="0"/>
          </a:gradFill>
          <a:ln>
            <a:gradFill flip="none" rotWithShape="1">
              <a:gsLst>
                <a:gs pos="0">
                  <a:srgbClr val="FFF200"/>
                </a:gs>
                <a:gs pos="35000">
                  <a:srgbClr val="FFC000"/>
                </a:gs>
                <a:gs pos="78000">
                  <a:srgbClr val="0070C0"/>
                </a:gs>
                <a:gs pos="100000">
                  <a:srgbClr val="4D0808"/>
                </a:gs>
              </a:gsLst>
              <a:lin ang="5400000" scaled="0"/>
              <a:tileRect/>
            </a:gra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spAutoFit/>
          </a:bodyPr>
          <a:lstStyle/>
          <a:p>
            <a:pPr algn="ctr"/>
            <a:r>
              <a:rPr lang="en-US" dirty="0" smtClean="0"/>
              <a:t>Products  				  </a:t>
            </a:r>
            <a:r>
              <a:rPr lang="en-US" dirty="0" smtClean="0">
                <a:solidFill>
                  <a:schemeClr val="tx1"/>
                </a:solidFill>
              </a:rPr>
              <a:t>Data</a:t>
            </a:r>
            <a:endParaRPr lang="en-US" dirty="0">
              <a:solidFill>
                <a:schemeClr val="tx1"/>
              </a:solidFill>
            </a:endParaRPr>
          </a:p>
        </p:txBody>
      </p:sp>
      <p:sp>
        <p:nvSpPr>
          <p:cNvPr id="20" name="Up-Down Arrow 19"/>
          <p:cNvSpPr/>
          <p:nvPr/>
        </p:nvSpPr>
        <p:spPr>
          <a:xfrm rot="5400000">
            <a:off x="4289812" y="2437060"/>
            <a:ext cx="917079" cy="7924802"/>
          </a:xfrm>
          <a:prstGeom prst="upDownArrow">
            <a:avLst/>
          </a:prstGeom>
          <a:gradFill>
            <a:gsLst>
              <a:gs pos="2000">
                <a:srgbClr val="B43E85"/>
              </a:gs>
              <a:gs pos="100000">
                <a:srgbClr val="F8B04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spAutoFit/>
          </a:bodyPr>
          <a:lstStyle/>
          <a:p>
            <a:pPr algn="ctr"/>
            <a:r>
              <a:rPr lang="en-US" dirty="0" smtClean="0"/>
              <a:t>Services	  				  </a:t>
            </a:r>
            <a:r>
              <a:rPr lang="en-US" dirty="0" smtClean="0">
                <a:solidFill>
                  <a:schemeClr val="tx1"/>
                </a:solidFill>
              </a:rPr>
              <a:t>Systems</a:t>
            </a:r>
            <a:endParaRPr lang="en-US" dirty="0">
              <a:solidFill>
                <a:schemeClr val="tx1"/>
              </a:solidFill>
            </a:endParaRPr>
          </a:p>
        </p:txBody>
      </p:sp>
      <p:sp>
        <p:nvSpPr>
          <p:cNvPr id="2" name="Slide Number Placeholder 1"/>
          <p:cNvSpPr>
            <a:spLocks noGrp="1"/>
          </p:cNvSpPr>
          <p:nvPr>
            <p:ph type="sldNum" sz="quarter" idx="12"/>
          </p:nvPr>
        </p:nvSpPr>
        <p:spPr>
          <a:xfrm>
            <a:off x="6878852" y="6342646"/>
            <a:ext cx="2133600" cy="365125"/>
          </a:xfrm>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824048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CBS &amp; the Data/Products Value Chain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24252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655743" y="3434768"/>
            <a:ext cx="1828800" cy="923330"/>
          </a:xfrm>
          <a:prstGeom prst="rect">
            <a:avLst/>
          </a:prstGeom>
          <a:noFill/>
        </p:spPr>
        <p:txBody>
          <a:bodyPr wrap="square" rtlCol="0">
            <a:spAutoFit/>
          </a:bodyPr>
          <a:lstStyle/>
          <a:p>
            <a:pPr algn="ctr"/>
            <a:r>
              <a:rPr lang="en-US" b="1" dirty="0" smtClean="0">
                <a:solidFill>
                  <a:srgbClr val="FF0000"/>
                </a:solidFill>
              </a:rPr>
              <a:t>What effect</a:t>
            </a:r>
          </a:p>
          <a:p>
            <a:pPr algn="ctr"/>
            <a:r>
              <a:rPr lang="en-US" b="1" dirty="0">
                <a:solidFill>
                  <a:srgbClr val="FF0000"/>
                </a:solidFill>
              </a:rPr>
              <a:t>w</a:t>
            </a:r>
            <a:r>
              <a:rPr lang="en-US" b="1" dirty="0" smtClean="0">
                <a:solidFill>
                  <a:srgbClr val="FF0000"/>
                </a:solidFill>
              </a:rPr>
              <a:t>ill “Big Data”</a:t>
            </a:r>
          </a:p>
          <a:p>
            <a:pPr algn="ctr"/>
            <a:r>
              <a:rPr lang="en-US" b="1" dirty="0" smtClean="0">
                <a:solidFill>
                  <a:srgbClr val="FF0000"/>
                </a:solidFill>
              </a:rPr>
              <a:t>have?</a:t>
            </a:r>
            <a:endParaRPr lang="en-US" b="1" dirty="0">
              <a:solidFill>
                <a:srgbClr val="FF0000"/>
              </a:solidFill>
            </a:endParaRPr>
          </a:p>
        </p:txBody>
      </p:sp>
      <p:sp>
        <p:nvSpPr>
          <p:cNvPr id="5" name="Oval 4"/>
          <p:cNvSpPr/>
          <p:nvPr/>
        </p:nvSpPr>
        <p:spPr>
          <a:xfrm rot="2153781">
            <a:off x="3734614" y="1410292"/>
            <a:ext cx="3314204" cy="2080819"/>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r>
              <a:rPr lang="en-US" dirty="0" smtClean="0">
                <a:solidFill>
                  <a:prstClr val="black"/>
                </a:solidFill>
              </a:rPr>
              <a:t>OPAG- IOS</a:t>
            </a:r>
          </a:p>
        </p:txBody>
      </p:sp>
      <p:sp>
        <p:nvSpPr>
          <p:cNvPr id="6" name="Oval 5"/>
          <p:cNvSpPr/>
          <p:nvPr/>
        </p:nvSpPr>
        <p:spPr>
          <a:xfrm rot="18831728">
            <a:off x="4371070" y="3998234"/>
            <a:ext cx="3218259" cy="2157861"/>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en-US" dirty="0" smtClean="0">
                <a:solidFill>
                  <a:prstClr val="black"/>
                </a:solidFill>
              </a:rPr>
              <a:t>OPAG-ISS</a:t>
            </a: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sp>
        <p:nvSpPr>
          <p:cNvPr id="9" name="Oval 8"/>
          <p:cNvSpPr/>
          <p:nvPr/>
        </p:nvSpPr>
        <p:spPr>
          <a:xfrm rot="17938066">
            <a:off x="1174681" y="2387122"/>
            <a:ext cx="3375032" cy="2080819"/>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r>
              <a:rPr lang="en-US" dirty="0" smtClean="0">
                <a:solidFill>
                  <a:prstClr val="black"/>
                </a:solidFill>
              </a:rPr>
              <a:t>             OPAG- PWS</a:t>
            </a:r>
          </a:p>
        </p:txBody>
      </p:sp>
      <p:sp>
        <p:nvSpPr>
          <p:cNvPr id="10" name="Oval 9"/>
          <p:cNvSpPr/>
          <p:nvPr/>
        </p:nvSpPr>
        <p:spPr>
          <a:xfrm rot="2210458">
            <a:off x="1544786" y="4122076"/>
            <a:ext cx="3218259" cy="2157861"/>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en-US" dirty="0" smtClean="0">
                <a:solidFill>
                  <a:prstClr val="black"/>
                </a:solidFill>
              </a:rPr>
              <a:t>            OPAG-DPFS</a:t>
            </a: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sp>
        <p:nvSpPr>
          <p:cNvPr id="16" name="TextBox 15"/>
          <p:cNvSpPr txBox="1"/>
          <p:nvPr/>
        </p:nvSpPr>
        <p:spPr>
          <a:xfrm>
            <a:off x="4275456" y="76200"/>
            <a:ext cx="1066799" cy="369332"/>
          </a:xfrm>
          <a:prstGeom prst="rect">
            <a:avLst/>
          </a:prstGeom>
          <a:noFill/>
        </p:spPr>
        <p:txBody>
          <a:bodyPr wrap="square" rtlCol="0">
            <a:spAutoFit/>
          </a:bodyPr>
          <a:lstStyle/>
          <a:p>
            <a:pPr algn="ctr"/>
            <a:r>
              <a:rPr lang="en-US" dirty="0" smtClean="0"/>
              <a:t>Big Data</a:t>
            </a:r>
            <a:endParaRPr lang="en-US" dirty="0"/>
          </a:p>
        </p:txBody>
      </p:sp>
      <p:sp>
        <p:nvSpPr>
          <p:cNvPr id="23" name="Rounded Rectangular Callout 22"/>
          <p:cNvSpPr/>
          <p:nvPr/>
        </p:nvSpPr>
        <p:spPr>
          <a:xfrm>
            <a:off x="6705602" y="838200"/>
            <a:ext cx="2395433" cy="2331147"/>
          </a:xfrm>
          <a:prstGeom prst="wedgeRoundRectCallout">
            <a:avLst>
              <a:gd name="adj1" fmla="val -86974"/>
              <a:gd name="adj2" fmla="val -4625"/>
              <a:gd name="adj3" fmla="val 16667"/>
            </a:avLst>
          </a:prstGeom>
          <a:solidFill>
            <a:schemeClr val="accent1">
              <a:lumMod val="40000"/>
              <a:lumOff val="6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More </a:t>
            </a:r>
            <a:r>
              <a:rPr lang="en-US" dirty="0" err="1" smtClean="0">
                <a:solidFill>
                  <a:schemeClr val="tx1"/>
                </a:solidFill>
              </a:rPr>
              <a:t>obs</a:t>
            </a:r>
            <a:endParaRPr lang="en-US" dirty="0" smtClean="0">
              <a:solidFill>
                <a:schemeClr val="tx1"/>
              </a:solidFill>
            </a:endParaRPr>
          </a:p>
          <a:p>
            <a:r>
              <a:rPr lang="en-US" dirty="0" smtClean="0">
                <a:solidFill>
                  <a:schemeClr val="tx1"/>
                </a:solidFill>
              </a:rPr>
              <a:t>External sources</a:t>
            </a:r>
          </a:p>
          <a:p>
            <a:r>
              <a:rPr lang="en-US" dirty="0">
                <a:solidFill>
                  <a:schemeClr val="tx1"/>
                </a:solidFill>
              </a:rPr>
              <a:t>P</a:t>
            </a:r>
            <a:r>
              <a:rPr lang="en-US" dirty="0" smtClean="0">
                <a:solidFill>
                  <a:schemeClr val="tx1"/>
                </a:solidFill>
              </a:rPr>
              <a:t>artners</a:t>
            </a:r>
          </a:p>
          <a:p>
            <a:r>
              <a:rPr lang="en-US" dirty="0" smtClean="0">
                <a:solidFill>
                  <a:schemeClr val="tx1"/>
                </a:solidFill>
              </a:rPr>
              <a:t>Quality?</a:t>
            </a:r>
          </a:p>
          <a:p>
            <a:r>
              <a:rPr lang="en-US" dirty="0" smtClean="0">
                <a:solidFill>
                  <a:schemeClr val="tx1"/>
                </a:solidFill>
              </a:rPr>
              <a:t>Non-WMO standards</a:t>
            </a:r>
          </a:p>
          <a:p>
            <a:r>
              <a:rPr lang="en-US" dirty="0" err="1" smtClean="0">
                <a:solidFill>
                  <a:schemeClr val="tx1"/>
                </a:solidFill>
              </a:rPr>
              <a:t>IoT</a:t>
            </a:r>
            <a:endParaRPr lang="en-US" dirty="0" smtClean="0">
              <a:solidFill>
                <a:schemeClr val="tx1"/>
              </a:solidFill>
            </a:endParaRPr>
          </a:p>
          <a:p>
            <a:r>
              <a:rPr lang="en-US" dirty="0" smtClean="0">
                <a:solidFill>
                  <a:schemeClr val="tx1"/>
                </a:solidFill>
              </a:rPr>
              <a:t>Timeliness</a:t>
            </a:r>
          </a:p>
          <a:p>
            <a:r>
              <a:rPr lang="en-US" dirty="0" smtClean="0">
                <a:solidFill>
                  <a:schemeClr val="tx1"/>
                </a:solidFill>
              </a:rPr>
              <a:t>Crowd sourced</a:t>
            </a:r>
            <a:endParaRPr lang="en-US" dirty="0">
              <a:solidFill>
                <a:schemeClr val="tx1"/>
              </a:solidFill>
            </a:endParaRPr>
          </a:p>
        </p:txBody>
      </p:sp>
      <p:sp>
        <p:nvSpPr>
          <p:cNvPr id="24" name="Rounded Rectangular Callout 23"/>
          <p:cNvSpPr/>
          <p:nvPr/>
        </p:nvSpPr>
        <p:spPr>
          <a:xfrm>
            <a:off x="6967437" y="4648201"/>
            <a:ext cx="2133599" cy="2108237"/>
          </a:xfrm>
          <a:prstGeom prst="wedgeRoundRectCallout">
            <a:avLst>
              <a:gd name="adj1" fmla="val -83281"/>
              <a:gd name="adj2" fmla="val -26390"/>
              <a:gd name="adj3" fmla="val 16667"/>
            </a:avLst>
          </a:prstGeom>
          <a:solidFill>
            <a:schemeClr val="tx2">
              <a:lumMod val="40000"/>
              <a:lumOff val="6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External sources</a:t>
            </a:r>
          </a:p>
          <a:p>
            <a:r>
              <a:rPr lang="en-US" dirty="0" smtClean="0">
                <a:solidFill>
                  <a:schemeClr val="tx1"/>
                </a:solidFill>
              </a:rPr>
              <a:t>Data management</a:t>
            </a:r>
          </a:p>
          <a:p>
            <a:r>
              <a:rPr lang="en-US" dirty="0" err="1" smtClean="0">
                <a:solidFill>
                  <a:schemeClr val="tx1"/>
                </a:solidFill>
              </a:rPr>
              <a:t>Securtity</a:t>
            </a:r>
            <a:endParaRPr lang="en-US" dirty="0" smtClean="0">
              <a:solidFill>
                <a:schemeClr val="tx1"/>
              </a:solidFill>
            </a:endParaRPr>
          </a:p>
          <a:p>
            <a:r>
              <a:rPr lang="en-US" dirty="0" smtClean="0">
                <a:solidFill>
                  <a:schemeClr val="tx1"/>
                </a:solidFill>
              </a:rPr>
              <a:t>Data volume</a:t>
            </a:r>
          </a:p>
          <a:p>
            <a:r>
              <a:rPr lang="en-US" dirty="0">
                <a:solidFill>
                  <a:schemeClr val="tx1"/>
                </a:solidFill>
              </a:rPr>
              <a:t> </a:t>
            </a:r>
            <a:r>
              <a:rPr lang="en-US" dirty="0" smtClean="0">
                <a:solidFill>
                  <a:schemeClr val="tx1"/>
                </a:solidFill>
              </a:rPr>
              <a:t>    </a:t>
            </a:r>
            <a:r>
              <a:rPr lang="en-US" dirty="0" err="1">
                <a:solidFill>
                  <a:schemeClr val="tx1"/>
                </a:solidFill>
              </a:rPr>
              <a:t>C</a:t>
            </a:r>
            <a:r>
              <a:rPr lang="en-US" dirty="0" err="1" smtClean="0">
                <a:solidFill>
                  <a:schemeClr val="tx1"/>
                </a:solidFill>
              </a:rPr>
              <a:t>omms</a:t>
            </a:r>
            <a:r>
              <a:rPr lang="en-US" dirty="0" smtClean="0">
                <a:solidFill>
                  <a:schemeClr val="tx1"/>
                </a:solidFill>
              </a:rPr>
              <a:t> costs</a:t>
            </a:r>
          </a:p>
          <a:p>
            <a:r>
              <a:rPr lang="en-US" dirty="0" smtClean="0">
                <a:solidFill>
                  <a:schemeClr val="tx1"/>
                </a:solidFill>
              </a:rPr>
              <a:t>Archiving</a:t>
            </a:r>
          </a:p>
          <a:p>
            <a:r>
              <a:rPr lang="en-US" dirty="0" err="1" smtClean="0">
                <a:solidFill>
                  <a:schemeClr val="tx1"/>
                </a:solidFill>
              </a:rPr>
              <a:t>IoT</a:t>
            </a:r>
            <a:endParaRPr lang="en-US" dirty="0" smtClean="0">
              <a:solidFill>
                <a:schemeClr val="tx1"/>
              </a:solidFill>
            </a:endParaRPr>
          </a:p>
          <a:p>
            <a:endParaRPr lang="en-US" dirty="0">
              <a:solidFill>
                <a:schemeClr val="tx1"/>
              </a:solidFill>
            </a:endParaRPr>
          </a:p>
        </p:txBody>
      </p:sp>
      <p:sp>
        <p:nvSpPr>
          <p:cNvPr id="25" name="Rounded Rectangular Callout 24"/>
          <p:cNvSpPr/>
          <p:nvPr/>
        </p:nvSpPr>
        <p:spPr>
          <a:xfrm>
            <a:off x="141516" y="1101396"/>
            <a:ext cx="2133599" cy="2632404"/>
          </a:xfrm>
          <a:prstGeom prst="wedgeRoundRectCallout">
            <a:avLst>
              <a:gd name="adj1" fmla="val 63658"/>
              <a:gd name="adj2" fmla="val 37008"/>
              <a:gd name="adj3" fmla="val 16667"/>
            </a:avLst>
          </a:prstGeom>
          <a:solidFill>
            <a:schemeClr val="accent1">
              <a:lumMod val="40000"/>
              <a:lumOff val="6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Policy</a:t>
            </a:r>
          </a:p>
          <a:p>
            <a:r>
              <a:rPr lang="en-US" dirty="0">
                <a:solidFill>
                  <a:schemeClr val="tx1"/>
                </a:solidFill>
              </a:rPr>
              <a:t> </a:t>
            </a:r>
            <a:r>
              <a:rPr lang="en-US" dirty="0" smtClean="0">
                <a:solidFill>
                  <a:schemeClr val="tx1"/>
                </a:solidFill>
              </a:rPr>
              <a:t>    External data</a:t>
            </a:r>
          </a:p>
          <a:p>
            <a:r>
              <a:rPr lang="en-US" dirty="0" smtClean="0">
                <a:solidFill>
                  <a:schemeClr val="tx1"/>
                </a:solidFill>
              </a:rPr>
              <a:t>Veracity </a:t>
            </a:r>
          </a:p>
          <a:p>
            <a:r>
              <a:rPr lang="en-US" dirty="0" smtClean="0">
                <a:solidFill>
                  <a:schemeClr val="tx1"/>
                </a:solidFill>
              </a:rPr>
              <a:t>Quality?</a:t>
            </a:r>
          </a:p>
          <a:p>
            <a:r>
              <a:rPr lang="en-US" dirty="0" smtClean="0">
                <a:solidFill>
                  <a:schemeClr val="tx1"/>
                </a:solidFill>
              </a:rPr>
              <a:t>Complexity</a:t>
            </a:r>
          </a:p>
          <a:p>
            <a:r>
              <a:rPr lang="en-US" dirty="0" smtClean="0">
                <a:solidFill>
                  <a:schemeClr val="tx1"/>
                </a:solidFill>
              </a:rPr>
              <a:t>Forecaster tools</a:t>
            </a:r>
          </a:p>
          <a:p>
            <a:r>
              <a:rPr lang="en-US" dirty="0" smtClean="0">
                <a:solidFill>
                  <a:schemeClr val="tx1"/>
                </a:solidFill>
              </a:rPr>
              <a:t>Filtering</a:t>
            </a:r>
          </a:p>
          <a:p>
            <a:r>
              <a:rPr lang="en-US" dirty="0" smtClean="0">
                <a:solidFill>
                  <a:schemeClr val="tx1"/>
                </a:solidFill>
              </a:rPr>
              <a:t>Social media</a:t>
            </a:r>
          </a:p>
          <a:p>
            <a:r>
              <a:rPr lang="en-US" dirty="0" smtClean="0">
                <a:solidFill>
                  <a:schemeClr val="tx1"/>
                </a:solidFill>
              </a:rPr>
              <a:t>Partner relations</a:t>
            </a:r>
          </a:p>
          <a:p>
            <a:endParaRPr lang="en-US" dirty="0" smtClean="0">
              <a:solidFill>
                <a:schemeClr val="tx1"/>
              </a:solidFill>
            </a:endParaRPr>
          </a:p>
          <a:p>
            <a:endParaRPr lang="en-US" dirty="0" smtClean="0">
              <a:solidFill>
                <a:schemeClr val="tx1"/>
              </a:solidFill>
            </a:endParaRPr>
          </a:p>
          <a:p>
            <a:endParaRPr lang="en-US" dirty="0">
              <a:solidFill>
                <a:schemeClr val="tx1"/>
              </a:solidFill>
            </a:endParaRPr>
          </a:p>
        </p:txBody>
      </p:sp>
      <p:sp>
        <p:nvSpPr>
          <p:cNvPr id="26" name="Rounded Rectangular Callout 25"/>
          <p:cNvSpPr/>
          <p:nvPr/>
        </p:nvSpPr>
        <p:spPr>
          <a:xfrm>
            <a:off x="67859" y="4461139"/>
            <a:ext cx="2133599" cy="2364291"/>
          </a:xfrm>
          <a:prstGeom prst="wedgeRoundRectCallout">
            <a:avLst>
              <a:gd name="adj1" fmla="val 75291"/>
              <a:gd name="adj2" fmla="val -15474"/>
              <a:gd name="adj3" fmla="val 16667"/>
            </a:avLst>
          </a:prstGeom>
          <a:solidFill>
            <a:schemeClr val="accent1">
              <a:lumMod val="40000"/>
              <a:lumOff val="6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Data Volume</a:t>
            </a:r>
          </a:p>
          <a:p>
            <a:r>
              <a:rPr lang="en-US" dirty="0" smtClean="0">
                <a:solidFill>
                  <a:schemeClr val="tx1"/>
                </a:solidFill>
              </a:rPr>
              <a:t>Integration</a:t>
            </a:r>
          </a:p>
          <a:p>
            <a:r>
              <a:rPr lang="en-US" dirty="0">
                <a:solidFill>
                  <a:schemeClr val="tx1"/>
                </a:solidFill>
              </a:rPr>
              <a:t> </a:t>
            </a:r>
            <a:r>
              <a:rPr lang="en-US" dirty="0" smtClean="0">
                <a:solidFill>
                  <a:schemeClr val="tx1"/>
                </a:solidFill>
              </a:rPr>
              <a:t>   Filtering</a:t>
            </a:r>
          </a:p>
          <a:p>
            <a:r>
              <a:rPr lang="en-US" dirty="0">
                <a:solidFill>
                  <a:schemeClr val="tx1"/>
                </a:solidFill>
              </a:rPr>
              <a:t> </a:t>
            </a:r>
            <a:r>
              <a:rPr lang="en-US" dirty="0" smtClean="0">
                <a:solidFill>
                  <a:schemeClr val="tx1"/>
                </a:solidFill>
              </a:rPr>
              <a:t>   Format, </a:t>
            </a:r>
            <a:r>
              <a:rPr lang="en-US" dirty="0" err="1" smtClean="0">
                <a:solidFill>
                  <a:schemeClr val="tx1"/>
                </a:solidFill>
              </a:rPr>
              <a:t>eg</a:t>
            </a:r>
            <a:r>
              <a:rPr lang="en-US" dirty="0" smtClean="0">
                <a:solidFill>
                  <a:schemeClr val="tx1"/>
                </a:solidFill>
              </a:rPr>
              <a:t> GIS</a:t>
            </a:r>
          </a:p>
          <a:p>
            <a:r>
              <a:rPr lang="en-US" dirty="0" smtClean="0">
                <a:solidFill>
                  <a:schemeClr val="tx1"/>
                </a:solidFill>
              </a:rPr>
              <a:t>Quality?</a:t>
            </a:r>
          </a:p>
          <a:p>
            <a:r>
              <a:rPr lang="en-US" dirty="0" smtClean="0">
                <a:solidFill>
                  <a:schemeClr val="tx1"/>
                </a:solidFill>
              </a:rPr>
              <a:t>Veracity?</a:t>
            </a:r>
          </a:p>
          <a:p>
            <a:r>
              <a:rPr lang="en-US" dirty="0" smtClean="0">
                <a:solidFill>
                  <a:schemeClr val="tx1"/>
                </a:solidFill>
              </a:rPr>
              <a:t>Data Policy</a:t>
            </a:r>
          </a:p>
          <a:p>
            <a:r>
              <a:rPr lang="en-US" dirty="0" smtClean="0">
                <a:solidFill>
                  <a:schemeClr val="tx1"/>
                </a:solidFill>
              </a:rPr>
              <a:t>Partner relations</a:t>
            </a:r>
          </a:p>
          <a:p>
            <a:endParaRPr lang="en-US" dirty="0">
              <a:solidFill>
                <a:schemeClr val="tx1"/>
              </a:solidFill>
            </a:endParaRPr>
          </a:p>
        </p:txBody>
      </p:sp>
      <p:grpSp>
        <p:nvGrpSpPr>
          <p:cNvPr id="27" name="Group 26"/>
          <p:cNvGrpSpPr/>
          <p:nvPr/>
        </p:nvGrpSpPr>
        <p:grpSpPr>
          <a:xfrm>
            <a:off x="1170848" y="1066562"/>
            <a:ext cx="6553200" cy="6096000"/>
            <a:chOff x="1250774" y="1066562"/>
            <a:chExt cx="6553200" cy="6096000"/>
          </a:xfrm>
        </p:grpSpPr>
        <p:sp>
          <p:nvSpPr>
            <p:cNvPr id="28" name="Donut 27"/>
            <p:cNvSpPr/>
            <p:nvPr/>
          </p:nvSpPr>
          <p:spPr>
            <a:xfrm>
              <a:off x="1250774" y="1066562"/>
              <a:ext cx="6553200" cy="6096000"/>
            </a:xfrm>
            <a:prstGeom prst="donut">
              <a:avLst>
                <a:gd name="adj" fmla="val 14481"/>
              </a:avLst>
            </a:prstGeom>
            <a:solidFill>
              <a:schemeClr val="accent2">
                <a:lumMod val="40000"/>
                <a:lumOff val="60000"/>
                <a:alpha val="36000"/>
              </a:schemeClr>
            </a:solidFill>
            <a:ln w="15875">
              <a:solidFill>
                <a:schemeClr val="accent2">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p:cNvSpPr txBox="1"/>
            <p:nvPr/>
          </p:nvSpPr>
          <p:spPr>
            <a:xfrm rot="19979562">
              <a:off x="2749310" y="1251933"/>
              <a:ext cx="1421797" cy="369332"/>
            </a:xfrm>
            <a:prstGeom prst="rect">
              <a:avLst/>
            </a:prstGeom>
            <a:noFill/>
          </p:spPr>
          <p:txBody>
            <a:bodyPr wrap="square" rtlCol="0">
              <a:spAutoFit/>
            </a:bodyPr>
            <a:lstStyle/>
            <a:p>
              <a:r>
                <a:rPr lang="en-US" dirty="0" smtClean="0"/>
                <a:t>DRR/ GFCS</a:t>
              </a:r>
              <a:endParaRPr lang="en-US" dirty="0"/>
            </a:p>
          </p:txBody>
        </p:sp>
        <p:sp>
          <p:nvSpPr>
            <p:cNvPr id="30" name="TextBox 29"/>
            <p:cNvSpPr txBox="1"/>
            <p:nvPr/>
          </p:nvSpPr>
          <p:spPr>
            <a:xfrm rot="4959716">
              <a:off x="6841151" y="3693971"/>
              <a:ext cx="1382733" cy="369332"/>
            </a:xfrm>
            <a:prstGeom prst="rect">
              <a:avLst/>
            </a:prstGeom>
            <a:noFill/>
          </p:spPr>
          <p:txBody>
            <a:bodyPr wrap="square" rtlCol="0">
              <a:spAutoFit/>
            </a:bodyPr>
            <a:lstStyle/>
            <a:p>
              <a:r>
                <a:rPr lang="en-US" dirty="0" smtClean="0"/>
                <a:t>DRR/GFCS</a:t>
              </a:r>
              <a:endParaRPr lang="en-US" dirty="0"/>
            </a:p>
          </p:txBody>
        </p:sp>
        <p:sp>
          <p:nvSpPr>
            <p:cNvPr id="31" name="TextBox 30"/>
            <p:cNvSpPr txBox="1"/>
            <p:nvPr/>
          </p:nvSpPr>
          <p:spPr>
            <a:xfrm>
              <a:off x="4123053" y="6488668"/>
              <a:ext cx="1371600" cy="369332"/>
            </a:xfrm>
            <a:prstGeom prst="rect">
              <a:avLst/>
            </a:prstGeom>
            <a:noFill/>
          </p:spPr>
          <p:txBody>
            <a:bodyPr wrap="square" rtlCol="0">
              <a:spAutoFit/>
            </a:bodyPr>
            <a:lstStyle/>
            <a:p>
              <a:r>
                <a:rPr lang="en-US" dirty="0" smtClean="0"/>
                <a:t>DRR/GFCS</a:t>
              </a:r>
              <a:endParaRPr lang="en-US" dirty="0"/>
            </a:p>
          </p:txBody>
        </p:sp>
      </p:gr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324624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a:spLocks noChangeAspect="1"/>
          </p:cNvSpPr>
          <p:nvPr/>
        </p:nvSpPr>
        <p:spPr>
          <a:xfrm rot="2700000">
            <a:off x="1359639" y="4535501"/>
            <a:ext cx="3749419" cy="1501079"/>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en-US" dirty="0" smtClean="0">
                <a:solidFill>
                  <a:schemeClr val="tx1"/>
                </a:solidFill>
              </a:rPr>
              <a:t>DPFS</a:t>
            </a:r>
            <a:endParaRPr lang="en-US" dirty="0">
              <a:solidFill>
                <a:schemeClr val="tx1"/>
              </a:solidFill>
            </a:endParaRPr>
          </a:p>
        </p:txBody>
      </p:sp>
      <p:sp>
        <p:nvSpPr>
          <p:cNvPr id="6" name="Oval 5"/>
          <p:cNvSpPr>
            <a:spLocks noChangeAspect="1"/>
          </p:cNvSpPr>
          <p:nvPr/>
        </p:nvSpPr>
        <p:spPr>
          <a:xfrm rot="18900000">
            <a:off x="3734033" y="4535500"/>
            <a:ext cx="3749419" cy="1501079"/>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endParaRPr lang="en-US" dirty="0" smtClean="0">
              <a:solidFill>
                <a:schemeClr val="tx1"/>
              </a:solidFill>
            </a:endParaRPr>
          </a:p>
          <a:p>
            <a:pPr algn="ctr"/>
            <a:r>
              <a:rPr lang="en-US" dirty="0" smtClean="0">
                <a:solidFill>
                  <a:schemeClr val="tx1"/>
                </a:solidFill>
              </a:rPr>
              <a:t>WIS</a:t>
            </a: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a:solidFill>
                <a:schemeClr val="tx1"/>
              </a:solidFill>
            </a:endParaRPr>
          </a:p>
        </p:txBody>
      </p:sp>
      <p:sp>
        <p:nvSpPr>
          <p:cNvPr id="5" name="Oval 4"/>
          <p:cNvSpPr>
            <a:spLocks noChangeAspect="1"/>
          </p:cNvSpPr>
          <p:nvPr/>
        </p:nvSpPr>
        <p:spPr>
          <a:xfrm rot="2700000">
            <a:off x="3553724" y="2382961"/>
            <a:ext cx="3984733" cy="1486069"/>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r>
              <a:rPr lang="en-US" dirty="0" smtClean="0">
                <a:solidFill>
                  <a:schemeClr val="tx1"/>
                </a:solidFill>
              </a:rPr>
              <a:t>WIGOS</a:t>
            </a:r>
          </a:p>
        </p:txBody>
      </p:sp>
      <p:sp>
        <p:nvSpPr>
          <p:cNvPr id="9" name="Oval 8"/>
          <p:cNvSpPr>
            <a:spLocks noChangeAspect="1"/>
          </p:cNvSpPr>
          <p:nvPr/>
        </p:nvSpPr>
        <p:spPr>
          <a:xfrm rot="18900000">
            <a:off x="1320597" y="2381212"/>
            <a:ext cx="3979791" cy="1486069"/>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r>
              <a:rPr lang="en-US" dirty="0" smtClean="0">
                <a:solidFill>
                  <a:schemeClr val="tx1"/>
                </a:solidFill>
              </a:rPr>
              <a:t> SDS</a:t>
            </a:r>
          </a:p>
        </p:txBody>
      </p:sp>
      <p:sp>
        <p:nvSpPr>
          <p:cNvPr id="2" name="Title 1"/>
          <p:cNvSpPr>
            <a:spLocks noGrp="1"/>
          </p:cNvSpPr>
          <p:nvPr>
            <p:ph type="title"/>
          </p:nvPr>
        </p:nvSpPr>
        <p:spPr>
          <a:xfrm>
            <a:off x="457200" y="274638"/>
            <a:ext cx="8229600" cy="868362"/>
          </a:xfrm>
        </p:spPr>
        <p:txBody>
          <a:bodyPr>
            <a:normAutofit fontScale="90000"/>
          </a:bodyPr>
          <a:lstStyle/>
          <a:p>
            <a:r>
              <a:rPr lang="en-US" dirty="0" smtClean="0"/>
              <a:t>WMO &amp; the Information Value Chain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6849327"/>
              </p:ext>
            </p:extLst>
          </p:nvPr>
        </p:nvGraphicFramePr>
        <p:xfrm>
          <a:off x="517209" y="1981200"/>
          <a:ext cx="7804782" cy="3992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505200" y="3692751"/>
            <a:ext cx="1828800" cy="923330"/>
          </a:xfrm>
          <a:prstGeom prst="rect">
            <a:avLst/>
          </a:prstGeom>
          <a:noFill/>
        </p:spPr>
        <p:txBody>
          <a:bodyPr wrap="square" rtlCol="0">
            <a:spAutoFit/>
          </a:bodyPr>
          <a:lstStyle/>
          <a:p>
            <a:pPr algn="ctr"/>
            <a:r>
              <a:rPr lang="en-US" dirty="0" smtClean="0">
                <a:solidFill>
                  <a:prstClr val="black"/>
                </a:solidFill>
              </a:rPr>
              <a:t>Technical </a:t>
            </a:r>
            <a:r>
              <a:rPr lang="en-US" dirty="0" err="1" smtClean="0">
                <a:solidFill>
                  <a:prstClr val="black"/>
                </a:solidFill>
              </a:rPr>
              <a:t>Commisions</a:t>
            </a:r>
            <a:endParaRPr lang="en-US" dirty="0" smtClean="0">
              <a:solidFill>
                <a:prstClr val="black"/>
              </a:solidFill>
            </a:endParaRPr>
          </a:p>
          <a:p>
            <a:pPr algn="ctr"/>
            <a:r>
              <a:rPr lang="en-US" dirty="0" smtClean="0">
                <a:solidFill>
                  <a:prstClr val="black"/>
                </a:solidFill>
              </a:rPr>
              <a:t>“ENGINE ROOM”</a:t>
            </a:r>
            <a:endParaRPr lang="en-US" dirty="0">
              <a:solidFill>
                <a:prstClr val="black"/>
              </a:solidFill>
            </a:endParaRPr>
          </a:p>
        </p:txBody>
      </p:sp>
      <p:sp>
        <p:nvSpPr>
          <p:cNvPr id="11" name="TextBox 10"/>
          <p:cNvSpPr txBox="1"/>
          <p:nvPr/>
        </p:nvSpPr>
        <p:spPr>
          <a:xfrm>
            <a:off x="7239000" y="1369920"/>
            <a:ext cx="1642812" cy="1754326"/>
          </a:xfrm>
          <a:prstGeom prst="rect">
            <a:avLst/>
          </a:prstGeom>
          <a:noFill/>
        </p:spPr>
        <p:txBody>
          <a:bodyPr wrap="square" rtlCol="0">
            <a:spAutoFit/>
          </a:bodyPr>
          <a:lstStyle/>
          <a:p>
            <a:r>
              <a:rPr lang="en-US" u="sng" dirty="0" smtClean="0"/>
              <a:t>Four Functional Areas</a:t>
            </a:r>
            <a:r>
              <a:rPr lang="en-US" dirty="0" smtClean="0"/>
              <a:t>:</a:t>
            </a:r>
          </a:p>
          <a:p>
            <a:r>
              <a:rPr lang="en-US" b="1" dirty="0" smtClean="0"/>
              <a:t>WIGOS</a:t>
            </a:r>
          </a:p>
          <a:p>
            <a:r>
              <a:rPr lang="en-US" b="1" dirty="0" smtClean="0"/>
              <a:t>WIS</a:t>
            </a:r>
          </a:p>
          <a:p>
            <a:r>
              <a:rPr lang="en-US" b="1" dirty="0" smtClean="0"/>
              <a:t>GDPFS</a:t>
            </a:r>
          </a:p>
          <a:p>
            <a:r>
              <a:rPr lang="en-US" b="1" dirty="0" smtClean="0"/>
              <a:t>SDS</a:t>
            </a:r>
            <a:endParaRPr lang="en-US" b="1"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324082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04800"/>
            <a:ext cx="6887478" cy="615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Group 22"/>
          <p:cNvGrpSpPr/>
          <p:nvPr/>
        </p:nvGrpSpPr>
        <p:grpSpPr>
          <a:xfrm>
            <a:off x="7086600" y="4941048"/>
            <a:ext cx="1751511" cy="1120140"/>
            <a:chOff x="7772399" y="175260"/>
            <a:chExt cx="1184365" cy="655320"/>
          </a:xfrm>
        </p:grpSpPr>
        <p:sp>
          <p:nvSpPr>
            <p:cNvPr id="24" name="Block Arc 23"/>
            <p:cNvSpPr/>
            <p:nvPr/>
          </p:nvSpPr>
          <p:spPr>
            <a:xfrm rot="10800000">
              <a:off x="7772399" y="175260"/>
              <a:ext cx="1184364" cy="655320"/>
            </a:xfrm>
            <a:prstGeom prst="blockArc">
              <a:avLst>
                <a:gd name="adj1" fmla="val 10800000"/>
                <a:gd name="adj2" fmla="val 0"/>
                <a:gd name="adj3" fmla="val 31446"/>
              </a:avLst>
            </a:prstGeom>
            <a:solidFill>
              <a:srgbClr val="FFFF99">
                <a:alpha val="69000"/>
              </a:srgb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p:cNvSpPr txBox="1"/>
            <p:nvPr/>
          </p:nvSpPr>
          <p:spPr>
            <a:xfrm>
              <a:off x="7820662" y="307714"/>
              <a:ext cx="1136102" cy="234078"/>
            </a:xfrm>
            <a:prstGeom prst="rect">
              <a:avLst/>
            </a:prstGeom>
            <a:noFill/>
            <a:ln>
              <a:noFill/>
            </a:ln>
          </p:spPr>
          <p:txBody>
            <a:bodyPr wrap="square" rtlCol="0">
              <a:spAutoFit/>
            </a:bodyPr>
            <a:lstStyle/>
            <a:p>
              <a:pPr algn="ctr"/>
              <a:r>
                <a:rPr lang="en-US" sz="2000" dirty="0" smtClean="0"/>
                <a:t>Research</a:t>
              </a:r>
              <a:endParaRPr lang="en-US" sz="1200" dirty="0"/>
            </a:p>
          </p:txBody>
        </p:sp>
      </p:grpSp>
      <p:sp>
        <p:nvSpPr>
          <p:cNvPr id="26" name="TextBox 25"/>
          <p:cNvSpPr txBox="1"/>
          <p:nvPr/>
        </p:nvSpPr>
        <p:spPr>
          <a:xfrm>
            <a:off x="7274850" y="304800"/>
            <a:ext cx="1642812" cy="1754326"/>
          </a:xfrm>
          <a:prstGeom prst="rect">
            <a:avLst/>
          </a:prstGeom>
          <a:noFill/>
        </p:spPr>
        <p:txBody>
          <a:bodyPr wrap="square" rtlCol="0">
            <a:spAutoFit/>
          </a:bodyPr>
          <a:lstStyle/>
          <a:p>
            <a:r>
              <a:rPr lang="en-US" u="sng" dirty="0" smtClean="0"/>
              <a:t>Four Functional Areas</a:t>
            </a:r>
            <a:r>
              <a:rPr lang="en-US" dirty="0" smtClean="0"/>
              <a:t>:</a:t>
            </a:r>
          </a:p>
          <a:p>
            <a:r>
              <a:rPr lang="en-US" b="1" dirty="0" smtClean="0"/>
              <a:t>WIGOS</a:t>
            </a:r>
          </a:p>
          <a:p>
            <a:r>
              <a:rPr lang="en-US" b="1" dirty="0" smtClean="0"/>
              <a:t>WIS</a:t>
            </a:r>
          </a:p>
          <a:p>
            <a:r>
              <a:rPr lang="en-US" b="1" dirty="0" smtClean="0"/>
              <a:t>GDPFS</a:t>
            </a:r>
          </a:p>
          <a:p>
            <a:r>
              <a:rPr lang="en-US" b="1" dirty="0" smtClean="0"/>
              <a:t>SDS</a:t>
            </a:r>
            <a:endParaRPr lang="en-US" b="1" dirty="0"/>
          </a:p>
        </p:txBody>
      </p:sp>
      <p:sp>
        <p:nvSpPr>
          <p:cNvPr id="27" name="Title 1"/>
          <p:cNvSpPr>
            <a:spLocks noGrp="1"/>
          </p:cNvSpPr>
          <p:nvPr>
            <p:ph type="title"/>
          </p:nvPr>
        </p:nvSpPr>
        <p:spPr>
          <a:xfrm>
            <a:off x="63137" y="152400"/>
            <a:ext cx="2133600" cy="1303217"/>
          </a:xfrm>
        </p:spPr>
        <p:txBody>
          <a:bodyPr>
            <a:noAutofit/>
          </a:bodyPr>
          <a:lstStyle/>
          <a:p>
            <a:r>
              <a:rPr lang="en-US" sz="2800" dirty="0" smtClean="0"/>
              <a:t>WMO &amp; the Information Value Chain</a:t>
            </a:r>
            <a:endParaRPr lang="en-US" sz="2800" dirty="0"/>
          </a:p>
        </p:txBody>
      </p:sp>
      <p:sp>
        <p:nvSpPr>
          <p:cNvPr id="21" name="Slide Number Placeholder 20"/>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972489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p-Down Arrow 4"/>
          <p:cNvSpPr>
            <a:spLocks noChangeAspect="1"/>
          </p:cNvSpPr>
          <p:nvPr/>
        </p:nvSpPr>
        <p:spPr>
          <a:xfrm rot="5400000">
            <a:off x="4238898" y="3352800"/>
            <a:ext cx="731520" cy="6217920"/>
          </a:xfrm>
          <a:prstGeom prst="upDownArrow">
            <a:avLst/>
          </a:prstGeom>
          <a:gradFill>
            <a:gsLst>
              <a:gs pos="0">
                <a:srgbClr val="FFF200"/>
              </a:gs>
              <a:gs pos="35000">
                <a:srgbClr val="FFC000"/>
              </a:gs>
              <a:gs pos="78000">
                <a:srgbClr val="0070C0"/>
              </a:gs>
              <a:gs pos="100000">
                <a:srgbClr val="4D0808"/>
              </a:gs>
            </a:gsLst>
            <a:lin ang="5400000" scaled="0"/>
          </a:gradFill>
          <a:ln>
            <a:gradFill flip="none" rotWithShape="1">
              <a:gsLst>
                <a:gs pos="0">
                  <a:srgbClr val="FFF200"/>
                </a:gs>
                <a:gs pos="35000">
                  <a:srgbClr val="FFC000"/>
                </a:gs>
                <a:gs pos="78000">
                  <a:srgbClr val="0070C0"/>
                </a:gs>
                <a:gs pos="100000">
                  <a:srgbClr val="4D0808"/>
                </a:gs>
              </a:gsLst>
              <a:lin ang="5400000" scaled="0"/>
              <a:tileRect/>
            </a:gra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spAutoFit/>
          </a:bodyPr>
          <a:lstStyle/>
          <a:p>
            <a:pPr algn="ctr"/>
            <a:r>
              <a:rPr lang="en-US" dirty="0" smtClean="0"/>
              <a:t>Products  				  </a:t>
            </a:r>
            <a:r>
              <a:rPr lang="en-US" dirty="0" smtClean="0">
                <a:solidFill>
                  <a:schemeClr val="tx1"/>
                </a:solidFill>
              </a:rPr>
              <a:t>Data</a:t>
            </a:r>
            <a:endParaRPr lang="en-US" dirty="0">
              <a:solidFill>
                <a:schemeClr val="tx1"/>
              </a:solidFill>
            </a:endParaRPr>
          </a:p>
        </p:txBody>
      </p:sp>
      <p:sp>
        <p:nvSpPr>
          <p:cNvPr id="6" name="Up-Down Arrow 5"/>
          <p:cNvSpPr>
            <a:spLocks noChangeAspect="1"/>
          </p:cNvSpPr>
          <p:nvPr/>
        </p:nvSpPr>
        <p:spPr>
          <a:xfrm rot="5400000">
            <a:off x="4230189" y="-2749730"/>
            <a:ext cx="731520" cy="6217920"/>
          </a:xfrm>
          <a:prstGeom prst="upDownArrow">
            <a:avLst/>
          </a:prstGeom>
          <a:gradFill>
            <a:gsLst>
              <a:gs pos="2000">
                <a:srgbClr val="B43E85"/>
              </a:gs>
              <a:gs pos="100000">
                <a:srgbClr val="F8B04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spAutoFit/>
          </a:bodyPr>
          <a:lstStyle/>
          <a:p>
            <a:pPr algn="ctr"/>
            <a:r>
              <a:rPr lang="en-US" dirty="0" smtClean="0"/>
              <a:t>Services	  				  </a:t>
            </a:r>
            <a:r>
              <a:rPr lang="en-US" dirty="0" smtClean="0">
                <a:solidFill>
                  <a:schemeClr val="tx1"/>
                </a:solidFill>
              </a:rPr>
              <a:t>Systems</a:t>
            </a:r>
            <a:endParaRPr lang="en-US" dirty="0">
              <a:solidFill>
                <a:schemeClr val="tx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588" y="723600"/>
            <a:ext cx="6094141" cy="5445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a:spLocks noGrp="1"/>
          </p:cNvSpPr>
          <p:nvPr>
            <p:ph type="title"/>
          </p:nvPr>
        </p:nvSpPr>
        <p:spPr>
          <a:xfrm>
            <a:off x="152400" y="754869"/>
            <a:ext cx="2133600" cy="1303217"/>
          </a:xfrm>
        </p:spPr>
        <p:txBody>
          <a:bodyPr>
            <a:noAutofit/>
          </a:bodyPr>
          <a:lstStyle/>
          <a:p>
            <a:r>
              <a:rPr lang="en-US" sz="2800" dirty="0" smtClean="0"/>
              <a:t>WMO &amp; the Information Value Chain</a:t>
            </a:r>
            <a:endParaRPr lang="en-US" sz="2800" dirty="0"/>
          </a:p>
        </p:txBody>
      </p:sp>
      <p:grpSp>
        <p:nvGrpSpPr>
          <p:cNvPr id="11" name="Group 10"/>
          <p:cNvGrpSpPr/>
          <p:nvPr/>
        </p:nvGrpSpPr>
        <p:grpSpPr>
          <a:xfrm>
            <a:off x="6909236" y="4714644"/>
            <a:ext cx="1751511" cy="1120140"/>
            <a:chOff x="7772399" y="175260"/>
            <a:chExt cx="1184365" cy="655320"/>
          </a:xfrm>
        </p:grpSpPr>
        <p:sp>
          <p:nvSpPr>
            <p:cNvPr id="12" name="Block Arc 11"/>
            <p:cNvSpPr/>
            <p:nvPr/>
          </p:nvSpPr>
          <p:spPr>
            <a:xfrm rot="10800000">
              <a:off x="7772399" y="175260"/>
              <a:ext cx="1184364" cy="655320"/>
            </a:xfrm>
            <a:prstGeom prst="blockArc">
              <a:avLst>
                <a:gd name="adj1" fmla="val 10800000"/>
                <a:gd name="adj2" fmla="val 0"/>
                <a:gd name="adj3" fmla="val 31446"/>
              </a:avLst>
            </a:prstGeom>
            <a:solidFill>
              <a:srgbClr val="FFFF99">
                <a:alpha val="69000"/>
              </a:srgb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7820662" y="307714"/>
              <a:ext cx="1136102" cy="234078"/>
            </a:xfrm>
            <a:prstGeom prst="rect">
              <a:avLst/>
            </a:prstGeom>
            <a:noFill/>
            <a:ln>
              <a:noFill/>
            </a:ln>
          </p:spPr>
          <p:txBody>
            <a:bodyPr wrap="square" rtlCol="0">
              <a:spAutoFit/>
            </a:bodyPr>
            <a:lstStyle/>
            <a:p>
              <a:pPr algn="ctr"/>
              <a:r>
                <a:rPr lang="en-US" sz="2000" dirty="0" smtClean="0"/>
                <a:t>Research</a:t>
              </a:r>
              <a:endParaRPr lang="en-US" sz="1200" dirty="0"/>
            </a:p>
          </p:txBody>
        </p:sp>
      </p:grpSp>
      <p:sp>
        <p:nvSpPr>
          <p:cNvPr id="7" name="TextBox 6"/>
          <p:cNvSpPr txBox="1"/>
          <p:nvPr/>
        </p:nvSpPr>
        <p:spPr>
          <a:xfrm>
            <a:off x="7239000" y="914400"/>
            <a:ext cx="1642812" cy="1754326"/>
          </a:xfrm>
          <a:prstGeom prst="rect">
            <a:avLst/>
          </a:prstGeom>
          <a:noFill/>
        </p:spPr>
        <p:txBody>
          <a:bodyPr wrap="square" rtlCol="0">
            <a:spAutoFit/>
          </a:bodyPr>
          <a:lstStyle/>
          <a:p>
            <a:r>
              <a:rPr lang="en-US" u="sng" dirty="0" smtClean="0"/>
              <a:t>Four Functional Areas</a:t>
            </a:r>
            <a:r>
              <a:rPr lang="en-US" dirty="0" smtClean="0"/>
              <a:t>:</a:t>
            </a:r>
          </a:p>
          <a:p>
            <a:r>
              <a:rPr lang="en-US" b="1" dirty="0" smtClean="0"/>
              <a:t>WIGOS</a:t>
            </a:r>
          </a:p>
          <a:p>
            <a:r>
              <a:rPr lang="en-US" b="1" dirty="0" smtClean="0"/>
              <a:t>WIS</a:t>
            </a:r>
          </a:p>
          <a:p>
            <a:r>
              <a:rPr lang="en-US" b="1" dirty="0" smtClean="0"/>
              <a:t>GDPFS</a:t>
            </a:r>
          </a:p>
          <a:p>
            <a:r>
              <a:rPr lang="en-US" b="1" dirty="0" smtClean="0"/>
              <a:t>SDS</a:t>
            </a:r>
            <a:endParaRPr lang="en-US" b="1"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427482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WMO_Powerpoint_template_en">
  <a:themeElements>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WMO_Powerpoint_template_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MO-Title-S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MO-Title-S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MO-Title-S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MO-Title-S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MO-Title-S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MO-Title-S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MO-Title-S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MO-Title-S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MO-Title-S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MO-Title-S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MO-Title-S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3_Default Design">
  <a:themeElements>
    <a:clrScheme name="1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3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7629</TotalTime>
  <Words>2052</Words>
  <Application>Microsoft Office PowerPoint</Application>
  <PresentationFormat>On-screen Show (4:3)</PresentationFormat>
  <Paragraphs>578</Paragraphs>
  <Slides>20</Slides>
  <Notes>2</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Office Theme</vt:lpstr>
      <vt:lpstr>3_WMO_Powerpoint_template_en</vt:lpstr>
      <vt:lpstr>13_Default Design</vt:lpstr>
      <vt:lpstr>Big Data and the WMO  EC-TT-DPEI-1(2016)-d04-1(2)-Summary of Issues CBS </vt:lpstr>
      <vt:lpstr>The Information Value Chain</vt:lpstr>
      <vt:lpstr>Data Stewardship</vt:lpstr>
      <vt:lpstr>CBS &amp; the Information Value Chain</vt:lpstr>
      <vt:lpstr>PowerPoint Presentation</vt:lpstr>
      <vt:lpstr>CBS &amp; the Data/Products Value Chain</vt:lpstr>
      <vt:lpstr>WMO &amp; the Information Value Chain</vt:lpstr>
      <vt:lpstr>WMO &amp; the Information Value Chain</vt:lpstr>
      <vt:lpstr>WMO &amp; the Information Value Chain</vt:lpstr>
      <vt:lpstr>PowerPoint Presentation</vt:lpstr>
      <vt:lpstr>Characterization of Big Data Issues</vt:lpstr>
      <vt:lpstr>BD and the Private Sector</vt:lpstr>
      <vt:lpstr>Closing Considerations</vt:lpstr>
      <vt:lpstr>Closing Considerations</vt:lpstr>
      <vt:lpstr>Closing Considerations</vt:lpstr>
      <vt:lpstr>Closing Considerations</vt:lpstr>
      <vt:lpstr>Closing Considerations</vt:lpstr>
      <vt:lpstr>Closing Considerations</vt:lpstr>
      <vt:lpstr>Closing Considerations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 Branski</dc:creator>
  <cp:lastModifiedBy>Ata Hussain</cp:lastModifiedBy>
  <cp:revision>115</cp:revision>
  <dcterms:created xsi:type="dcterms:W3CDTF">2006-08-16T00:00:00Z</dcterms:created>
  <dcterms:modified xsi:type="dcterms:W3CDTF">2018-02-13T07:42:58Z</dcterms:modified>
</cp:coreProperties>
</file>