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6" r:id="rId2"/>
    <p:sldId id="270" r:id="rId3"/>
    <p:sldId id="271" r:id="rId4"/>
    <p:sldId id="274" r:id="rId5"/>
    <p:sldId id="275" r:id="rId6"/>
    <p:sldId id="272" r:id="rId7"/>
    <p:sldId id="273" r:id="rId8"/>
    <p:sldId id="276" r:id="rId9"/>
    <p:sldId id="278" r:id="rId10"/>
    <p:sldId id="279" r:id="rId11"/>
    <p:sldId id="281" r:id="rId12"/>
    <p:sldId id="282" r:id="rId13"/>
    <p:sldId id="283" r:id="rId14"/>
    <p:sldId id="284" r:id="rId15"/>
  </p:sldIdLst>
  <p:sldSz cx="9144000" cy="5715000" type="screen16x10"/>
  <p:notesSz cx="6400800" cy="86868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9BEB0F-9020-4A75-9645-45EDE9ADB367}" v="773" dt="2018-05-26T20:05:21.172"/>
    <p1510:client id="{B794D660-FB20-4EC4-88AB-1A869BCC3C5A}" v="33" dt="2018-05-26T22:51:38.4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13" autoAdjust="0"/>
  </p:normalViewPr>
  <p:slideViewPr>
    <p:cSldViewPr snapToGrid="0">
      <p:cViewPr>
        <p:scale>
          <a:sx n="94" d="100"/>
          <a:sy n="94" d="100"/>
        </p:scale>
        <p:origin x="-840" y="-5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un Kumar" userId="85e06dfdc7a357f0" providerId="LiveId" clId="{82CCF6D3-4E0E-4FEB-99A9-8687ADF04B4F}"/>
    <pc:docChg chg="addSld delSld modSld">
      <pc:chgData name="Arun Kumar" userId="85e06dfdc7a357f0" providerId="LiveId" clId="{82CCF6D3-4E0E-4FEB-99A9-8687ADF04B4F}" dt="2018-05-23T22:03:24.799" v="9" actId="2696"/>
      <pc:docMkLst>
        <pc:docMk/>
      </pc:docMkLst>
    </pc:docChg>
  </pc:docChgLst>
  <pc:docChgLst>
    <pc:chgData name="Arun Kumar" userId="85e06dfdc7a357f0" providerId="LiveId" clId="{8AC7907E-237B-4E54-B260-7A93D5DBB1A4}"/>
    <pc:docChg chg="undo redo custSel modSld">
      <pc:chgData name="Arun Kumar" userId="85e06dfdc7a357f0" providerId="LiveId" clId="{8AC7907E-237B-4E54-B260-7A93D5DBB1A4}" dt="2018-04-10T12:50:37.722" v="1646" actId="207"/>
      <pc:docMkLst>
        <pc:docMk/>
      </pc:docMkLst>
      <pc:sldChg chg="modSp">
        <pc:chgData name="Arun Kumar" userId="85e06dfdc7a357f0" providerId="LiveId" clId="{8AC7907E-237B-4E54-B260-7A93D5DBB1A4}" dt="2018-04-09T18:24:35.495" v="1" actId="20577"/>
        <pc:sldMkLst>
          <pc:docMk/>
          <pc:sldMk cId="0" sldId="256"/>
        </pc:sldMkLst>
        <pc:spChg chg="mod">
          <ac:chgData name="Arun Kumar" userId="85e06dfdc7a357f0" providerId="LiveId" clId="{8AC7907E-237B-4E54-B260-7A93D5DBB1A4}" dt="2018-04-09T18:24:35.495" v="1" actId="20577"/>
          <ac:spMkLst>
            <pc:docMk/>
            <pc:sldMk cId="0" sldId="256"/>
            <ac:spMk id="80" creationId="{00000000-0000-0000-0000-000000000000}"/>
          </ac:spMkLst>
        </pc:spChg>
      </pc:sldChg>
    </pc:docChg>
  </pc:docChgLst>
  <pc:docChgLst>
    <pc:chgData name="Arun Kumar" userId="85e06dfdc7a357f0" providerId="LiveId" clId="{1DDEC3D1-CD5C-43D8-91DF-8254E39B0B41}"/>
    <pc:docChg chg="undo custSel addSld delSld modSld sldOrd">
      <pc:chgData name="Arun Kumar" userId="85e06dfdc7a357f0" providerId="LiveId" clId="{1DDEC3D1-CD5C-43D8-91DF-8254E39B0B41}" dt="2018-05-25T01:06:37.591" v="816" actId="207"/>
      <pc:docMkLst>
        <pc:docMk/>
      </pc:docMkLst>
      <pc:sldChg chg="addSp delSp modSp">
        <pc:chgData name="Arun Kumar" userId="85e06dfdc7a357f0" providerId="LiveId" clId="{1DDEC3D1-CD5C-43D8-91DF-8254E39B0B41}" dt="2018-05-25T00:01:22.798" v="16" actId="1076"/>
        <pc:sldMkLst>
          <pc:docMk/>
          <pc:sldMk cId="1080266559" sldId="259"/>
        </pc:sldMkLst>
        <pc:spChg chg="add mod">
          <ac:chgData name="Arun Kumar" userId="85e06dfdc7a357f0" providerId="LiveId" clId="{1DDEC3D1-CD5C-43D8-91DF-8254E39B0B41}" dt="2018-05-25T00:00:25.392" v="10" actId="207"/>
          <ac:spMkLst>
            <pc:docMk/>
            <pc:sldMk cId="1080266559" sldId="259"/>
            <ac:spMk id="6" creationId="{D0F43AF2-FA90-4E17-9AD2-4E415CE56E66}"/>
          </ac:spMkLst>
        </pc:spChg>
        <pc:spChg chg="add mod">
          <ac:chgData name="Arun Kumar" userId="85e06dfdc7a357f0" providerId="LiveId" clId="{1DDEC3D1-CD5C-43D8-91DF-8254E39B0B41}" dt="2018-05-25T00:01:22.798" v="16" actId="1076"/>
          <ac:spMkLst>
            <pc:docMk/>
            <pc:sldMk cId="1080266559" sldId="259"/>
            <ac:spMk id="10" creationId="{11D3F223-62CE-49DA-B8D1-FC8496FE10A5}"/>
          </ac:spMkLst>
        </pc:spChg>
        <pc:picChg chg="mod">
          <ac:chgData name="Arun Kumar" userId="85e06dfdc7a357f0" providerId="LiveId" clId="{1DDEC3D1-CD5C-43D8-91DF-8254E39B0B41}" dt="2018-05-25T00:00:29.660" v="12" actId="1076"/>
          <ac:picMkLst>
            <pc:docMk/>
            <pc:sldMk cId="1080266559" sldId="259"/>
            <ac:picMk id="1026" creationId="{00000000-0000-0000-0000-000000000000}"/>
          </ac:picMkLst>
        </pc:picChg>
        <pc:cxnChg chg="add del mod">
          <ac:chgData name="Arun Kumar" userId="85e06dfdc7a357f0" providerId="LiveId" clId="{1DDEC3D1-CD5C-43D8-91DF-8254E39B0B41}" dt="2018-05-24T23:59:53.842" v="7" actId="11529"/>
          <ac:cxnSpMkLst>
            <pc:docMk/>
            <pc:sldMk cId="1080266559" sldId="259"/>
            <ac:cxnSpMk id="5" creationId="{1A0D0206-2583-4152-8181-773A98A20FBC}"/>
          </ac:cxnSpMkLst>
        </pc:cxnChg>
        <pc:cxnChg chg="add del mod">
          <ac:chgData name="Arun Kumar" userId="85e06dfdc7a357f0" providerId="LiveId" clId="{1DDEC3D1-CD5C-43D8-91DF-8254E39B0B41}" dt="2018-05-24T23:59:50.780" v="5" actId="1076"/>
          <ac:cxnSpMkLst>
            <pc:docMk/>
            <pc:sldMk cId="1080266559" sldId="259"/>
            <ac:cxnSpMk id="8" creationId="{3EC0D087-A760-4042-9C35-55BEF0FF5045}"/>
          </ac:cxnSpMkLst>
        </pc:cxnChg>
      </pc:sldChg>
      <pc:sldChg chg="modSp ord">
        <pc:chgData name="Arun Kumar" userId="85e06dfdc7a357f0" providerId="LiveId" clId="{1DDEC3D1-CD5C-43D8-91DF-8254E39B0B41}" dt="2018-05-25T01:03:58.480" v="768" actId="115"/>
        <pc:sldMkLst>
          <pc:docMk/>
          <pc:sldMk cId="174624759" sldId="260"/>
        </pc:sldMkLst>
        <pc:spChg chg="mod">
          <ac:chgData name="Arun Kumar" userId="85e06dfdc7a357f0" providerId="LiveId" clId="{1DDEC3D1-CD5C-43D8-91DF-8254E39B0B41}" dt="2018-05-25T01:03:58.480" v="768" actId="115"/>
          <ac:spMkLst>
            <pc:docMk/>
            <pc:sldMk cId="174624759" sldId="260"/>
            <ac:spMk id="3" creationId="{00000000-0000-0000-0000-000000000000}"/>
          </ac:spMkLst>
        </pc:spChg>
      </pc:sldChg>
      <pc:sldChg chg="modSp ord">
        <pc:chgData name="Arun Kumar" userId="85e06dfdc7a357f0" providerId="LiveId" clId="{1DDEC3D1-CD5C-43D8-91DF-8254E39B0B41}" dt="2018-05-25T00:43:39.589" v="502" actId="5793"/>
        <pc:sldMkLst>
          <pc:docMk/>
          <pc:sldMk cId="700340237" sldId="261"/>
        </pc:sldMkLst>
        <pc:spChg chg="mod">
          <ac:chgData name="Arun Kumar" userId="85e06dfdc7a357f0" providerId="LiveId" clId="{1DDEC3D1-CD5C-43D8-91DF-8254E39B0B41}" dt="2018-05-25T00:02:02.670" v="27" actId="20577"/>
          <ac:spMkLst>
            <pc:docMk/>
            <pc:sldMk cId="700340237" sldId="261"/>
            <ac:spMk id="2" creationId="{00000000-0000-0000-0000-000000000000}"/>
          </ac:spMkLst>
        </pc:spChg>
        <pc:spChg chg="mod">
          <ac:chgData name="Arun Kumar" userId="85e06dfdc7a357f0" providerId="LiveId" clId="{1DDEC3D1-CD5C-43D8-91DF-8254E39B0B41}" dt="2018-05-25T00:43:39.589" v="502" actId="5793"/>
          <ac:spMkLst>
            <pc:docMk/>
            <pc:sldMk cId="700340237" sldId="261"/>
            <ac:spMk id="3" creationId="{00000000-0000-0000-0000-000000000000}"/>
          </ac:spMkLst>
        </pc:spChg>
      </pc:sldChg>
      <pc:sldChg chg="addSp delSp modSp ord">
        <pc:chgData name="Arun Kumar" userId="85e06dfdc7a357f0" providerId="LiveId" clId="{1DDEC3D1-CD5C-43D8-91DF-8254E39B0B41}" dt="2018-05-25T01:06:37.591" v="816" actId="207"/>
        <pc:sldMkLst>
          <pc:docMk/>
          <pc:sldMk cId="2325788539" sldId="262"/>
        </pc:sldMkLst>
        <pc:spChg chg="mod">
          <ac:chgData name="Arun Kumar" userId="85e06dfdc7a357f0" providerId="LiveId" clId="{1DDEC3D1-CD5C-43D8-91DF-8254E39B0B41}" dt="2018-05-25T01:04:43.526" v="769" actId="1076"/>
          <ac:spMkLst>
            <pc:docMk/>
            <pc:sldMk cId="2325788539" sldId="262"/>
            <ac:spMk id="6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1:05:24.925" v="779" actId="1076"/>
          <ac:spMkLst>
            <pc:docMk/>
            <pc:sldMk cId="2325788539" sldId="262"/>
            <ac:spMk id="7" creationId="{ADFCE519-5632-45C1-8635-EE73D3B9CDEF}"/>
          </ac:spMkLst>
        </pc:spChg>
        <pc:spChg chg="add mod">
          <ac:chgData name="Arun Kumar" userId="85e06dfdc7a357f0" providerId="LiveId" clId="{1DDEC3D1-CD5C-43D8-91DF-8254E39B0B41}" dt="2018-05-25T01:06:37.591" v="816" actId="207"/>
          <ac:spMkLst>
            <pc:docMk/>
            <pc:sldMk cId="2325788539" sldId="262"/>
            <ac:spMk id="8" creationId="{0234A9B9-F4E7-481C-BB54-6B9899559F38}"/>
          </ac:spMkLst>
        </pc:spChg>
        <pc:spChg chg="del">
          <ac:chgData name="Arun Kumar" userId="85e06dfdc7a357f0" providerId="LiveId" clId="{1DDEC3D1-CD5C-43D8-91DF-8254E39B0B41}" dt="2018-05-25T00:41:29.452" v="486" actId="478"/>
          <ac:spMkLst>
            <pc:docMk/>
            <pc:sldMk cId="2325788539" sldId="262"/>
            <ac:spMk id="8" creationId="{00000000-0000-0000-0000-000000000000}"/>
          </ac:spMkLst>
        </pc:spChg>
        <pc:spChg chg="add del mod">
          <ac:chgData name="Arun Kumar" userId="85e06dfdc7a357f0" providerId="LiveId" clId="{1DDEC3D1-CD5C-43D8-91DF-8254E39B0B41}" dt="2018-05-25T00:41:25.497" v="485" actId="478"/>
          <ac:spMkLst>
            <pc:docMk/>
            <pc:sldMk cId="2325788539" sldId="262"/>
            <ac:spMk id="9" creationId="{7A303903-091C-4398-B455-CCD830391798}"/>
          </ac:spMkLst>
        </pc:spChg>
        <pc:picChg chg="del">
          <ac:chgData name="Arun Kumar" userId="85e06dfdc7a357f0" providerId="LiveId" clId="{1DDEC3D1-CD5C-43D8-91DF-8254E39B0B41}" dt="2018-05-25T00:41:25.497" v="485" actId="478"/>
          <ac:picMkLst>
            <pc:docMk/>
            <pc:sldMk cId="2325788539" sldId="262"/>
            <ac:picMk id="2050" creationId="{00000000-0000-0000-0000-000000000000}"/>
          </ac:picMkLst>
        </pc:picChg>
      </pc:sldChg>
      <pc:sldChg chg="modSp ord">
        <pc:chgData name="Arun Kumar" userId="85e06dfdc7a357f0" providerId="LiveId" clId="{1DDEC3D1-CD5C-43D8-91DF-8254E39B0B41}" dt="2018-05-25T00:40:33.923" v="483" actId="20577"/>
        <pc:sldMkLst>
          <pc:docMk/>
          <pc:sldMk cId="632851605" sldId="263"/>
        </pc:sldMkLst>
        <pc:spChg chg="mod">
          <ac:chgData name="Arun Kumar" userId="85e06dfdc7a357f0" providerId="LiveId" clId="{1DDEC3D1-CD5C-43D8-91DF-8254E39B0B41}" dt="2018-05-25T00:40:33.923" v="483" actId="20577"/>
          <ac:spMkLst>
            <pc:docMk/>
            <pc:sldMk cId="632851605" sldId="263"/>
            <ac:spMk id="3" creationId="{00000000-0000-0000-0000-000000000000}"/>
          </ac:spMkLst>
        </pc:spChg>
      </pc:sldChg>
      <pc:sldChg chg="addSp delSp modSp">
        <pc:chgData name="Arun Kumar" userId="85e06dfdc7a357f0" providerId="LiveId" clId="{1DDEC3D1-CD5C-43D8-91DF-8254E39B0B41}" dt="2018-05-25T00:48:28.915" v="637" actId="1076"/>
        <pc:sldMkLst>
          <pc:docMk/>
          <pc:sldMk cId="2991936528" sldId="264"/>
        </pc:sldMkLst>
        <pc:spChg chg="mod">
          <ac:chgData name="Arun Kumar" userId="85e06dfdc7a357f0" providerId="LiveId" clId="{1DDEC3D1-CD5C-43D8-91DF-8254E39B0B41}" dt="2018-05-25T00:44:06.219" v="508" actId="14100"/>
          <ac:spMkLst>
            <pc:docMk/>
            <pc:sldMk cId="2991936528" sldId="264"/>
            <ac:spMk id="2" creationId="{00000000-0000-0000-0000-000000000000}"/>
          </ac:spMkLst>
        </pc:spChg>
        <pc:spChg chg="del">
          <ac:chgData name="Arun Kumar" userId="85e06dfdc7a357f0" providerId="LiveId" clId="{1DDEC3D1-CD5C-43D8-91DF-8254E39B0B41}" dt="2018-05-25T00:44:23.085" v="509" actId="478"/>
          <ac:spMkLst>
            <pc:docMk/>
            <pc:sldMk cId="2991936528" sldId="264"/>
            <ac:spMk id="3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0:44:43.727" v="525" actId="20577"/>
          <ac:spMkLst>
            <pc:docMk/>
            <pc:sldMk cId="2991936528" sldId="264"/>
            <ac:spMk id="4" creationId="{7CBA026F-7EDA-47FD-8BA5-49D6E8187899}"/>
          </ac:spMkLst>
        </pc:spChg>
        <pc:spChg chg="add mod">
          <ac:chgData name="Arun Kumar" userId="85e06dfdc7a357f0" providerId="LiveId" clId="{1DDEC3D1-CD5C-43D8-91DF-8254E39B0B41}" dt="2018-05-25T00:46:09.715" v="558" actId="20577"/>
          <ac:spMkLst>
            <pc:docMk/>
            <pc:sldMk cId="2991936528" sldId="264"/>
            <ac:spMk id="5" creationId="{EC82FF1B-DEEA-4357-9B22-D634B1414CC8}"/>
          </ac:spMkLst>
        </pc:spChg>
        <pc:spChg chg="add mod">
          <ac:chgData name="Arun Kumar" userId="85e06dfdc7a357f0" providerId="LiveId" clId="{1DDEC3D1-CD5C-43D8-91DF-8254E39B0B41}" dt="2018-05-25T00:46:17.509" v="568" actId="20577"/>
          <ac:spMkLst>
            <pc:docMk/>
            <pc:sldMk cId="2991936528" sldId="264"/>
            <ac:spMk id="6" creationId="{618BBE12-BB6A-4308-89C7-B8F97B8550FD}"/>
          </ac:spMkLst>
        </pc:spChg>
        <pc:spChg chg="add mod">
          <ac:chgData name="Arun Kumar" userId="85e06dfdc7a357f0" providerId="LiveId" clId="{1DDEC3D1-CD5C-43D8-91DF-8254E39B0B41}" dt="2018-05-25T00:46:42.804" v="596" actId="20577"/>
          <ac:spMkLst>
            <pc:docMk/>
            <pc:sldMk cId="2991936528" sldId="264"/>
            <ac:spMk id="7" creationId="{20383188-84F7-4871-AAA4-DFEE54CD9B9B}"/>
          </ac:spMkLst>
        </pc:spChg>
        <pc:spChg chg="add mod">
          <ac:chgData name="Arun Kumar" userId="85e06dfdc7a357f0" providerId="LiveId" clId="{1DDEC3D1-CD5C-43D8-91DF-8254E39B0B41}" dt="2018-05-25T00:46:54.360" v="601" actId="20577"/>
          <ac:spMkLst>
            <pc:docMk/>
            <pc:sldMk cId="2991936528" sldId="264"/>
            <ac:spMk id="8" creationId="{8F484187-9E21-4121-917F-E27ACA0ACF60}"/>
          </ac:spMkLst>
        </pc:spChg>
        <pc:spChg chg="add mod">
          <ac:chgData name="Arun Kumar" userId="85e06dfdc7a357f0" providerId="LiveId" clId="{1DDEC3D1-CD5C-43D8-91DF-8254E39B0B41}" dt="2018-05-25T00:48:28.915" v="637" actId="1076"/>
          <ac:spMkLst>
            <pc:docMk/>
            <pc:sldMk cId="2991936528" sldId="264"/>
            <ac:spMk id="9" creationId="{1B06D373-DBD5-40E3-AA0C-5EBDE2433D09}"/>
          </ac:spMkLst>
        </pc:spChg>
        <pc:spChg chg="add mod">
          <ac:chgData name="Arun Kumar" userId="85e06dfdc7a357f0" providerId="LiveId" clId="{1DDEC3D1-CD5C-43D8-91DF-8254E39B0B41}" dt="2018-05-25T00:48:12.983" v="636" actId="20577"/>
          <ac:spMkLst>
            <pc:docMk/>
            <pc:sldMk cId="2991936528" sldId="264"/>
            <ac:spMk id="10" creationId="{3DE899FD-B874-4B2E-A9B7-9FF530F45892}"/>
          </ac:spMkLst>
        </pc:spChg>
      </pc:sldChg>
      <pc:sldChg chg="addSp delSp modSp ord">
        <pc:chgData name="Arun Kumar" userId="85e06dfdc7a357f0" providerId="LiveId" clId="{1DDEC3D1-CD5C-43D8-91DF-8254E39B0B41}" dt="2018-05-25T00:37:58.962" v="432" actId="14861"/>
        <pc:sldMkLst>
          <pc:docMk/>
          <pc:sldMk cId="2505226416" sldId="265"/>
        </pc:sldMkLst>
        <pc:spChg chg="mod">
          <ac:chgData name="Arun Kumar" userId="85e06dfdc7a357f0" providerId="LiveId" clId="{1DDEC3D1-CD5C-43D8-91DF-8254E39B0B41}" dt="2018-05-25T00:33:07.942" v="390" actId="207"/>
          <ac:spMkLst>
            <pc:docMk/>
            <pc:sldMk cId="2505226416" sldId="265"/>
            <ac:spMk id="5" creationId="{00000000-0000-0000-0000-000000000000}"/>
          </ac:spMkLst>
        </pc:spChg>
        <pc:spChg chg="add del mod">
          <ac:chgData name="Arun Kumar" userId="85e06dfdc7a357f0" providerId="LiveId" clId="{1DDEC3D1-CD5C-43D8-91DF-8254E39B0B41}" dt="2018-05-25T00:37:45.774" v="430" actId="478"/>
          <ac:spMkLst>
            <pc:docMk/>
            <pc:sldMk cId="2505226416" sldId="265"/>
            <ac:spMk id="6" creationId="{A4763026-5CC2-49B9-A2EE-784194CD843D}"/>
          </ac:spMkLst>
        </pc:spChg>
        <pc:picChg chg="mod">
          <ac:chgData name="Arun Kumar" userId="85e06dfdc7a357f0" providerId="LiveId" clId="{1DDEC3D1-CD5C-43D8-91DF-8254E39B0B41}" dt="2018-05-25T00:37:58.962" v="432" actId="14861"/>
          <ac:picMkLst>
            <pc:docMk/>
            <pc:sldMk cId="2505226416" sldId="265"/>
            <ac:picMk id="3074" creationId="{00000000-0000-0000-0000-000000000000}"/>
          </ac:picMkLst>
        </pc:picChg>
      </pc:sldChg>
      <pc:sldChg chg="addSp delSp modSp ord">
        <pc:chgData name="Arun Kumar" userId="85e06dfdc7a357f0" providerId="LiveId" clId="{1DDEC3D1-CD5C-43D8-91DF-8254E39B0B41}" dt="2018-05-25T00:11:10.659" v="165" actId="1076"/>
        <pc:sldMkLst>
          <pc:docMk/>
          <pc:sldMk cId="1806106406" sldId="266"/>
        </pc:sldMkLst>
        <pc:spChg chg="mod">
          <ac:chgData name="Arun Kumar" userId="85e06dfdc7a357f0" providerId="LiveId" clId="{1DDEC3D1-CD5C-43D8-91DF-8254E39B0B41}" dt="2018-05-25T00:08:11.194" v="146" actId="20577"/>
          <ac:spMkLst>
            <pc:docMk/>
            <pc:sldMk cId="1806106406" sldId="266"/>
            <ac:spMk id="2" creationId="{00000000-0000-0000-0000-000000000000}"/>
          </ac:spMkLst>
        </pc:spChg>
        <pc:spChg chg="del">
          <ac:chgData name="Arun Kumar" userId="85e06dfdc7a357f0" providerId="LiveId" clId="{1DDEC3D1-CD5C-43D8-91DF-8254E39B0B41}" dt="2018-05-25T00:05:20.061" v="78" actId="478"/>
          <ac:spMkLst>
            <pc:docMk/>
            <pc:sldMk cId="1806106406" sldId="266"/>
            <ac:spMk id="3" creationId="{00000000-0000-0000-0000-000000000000}"/>
          </ac:spMkLst>
        </pc:spChg>
        <pc:spChg chg="mod">
          <ac:chgData name="Arun Kumar" userId="85e06dfdc7a357f0" providerId="LiveId" clId="{1DDEC3D1-CD5C-43D8-91DF-8254E39B0B41}" dt="2018-05-25T00:08:51.706" v="149" actId="1076"/>
          <ac:spMkLst>
            <pc:docMk/>
            <pc:sldMk cId="1806106406" sldId="266"/>
            <ac:spMk id="5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0:09:25.202" v="153" actId="1076"/>
          <ac:spMkLst>
            <pc:docMk/>
            <pc:sldMk cId="1806106406" sldId="266"/>
            <ac:spMk id="7" creationId="{F49AB00A-5DBD-49B4-911B-2864003A16F2}"/>
          </ac:spMkLst>
        </pc:spChg>
        <pc:picChg chg="add mod">
          <ac:chgData name="Arun Kumar" userId="85e06dfdc7a357f0" providerId="LiveId" clId="{1DDEC3D1-CD5C-43D8-91DF-8254E39B0B41}" dt="2018-05-25T00:09:04.654" v="151" actId="1076"/>
          <ac:picMkLst>
            <pc:docMk/>
            <pc:sldMk cId="1806106406" sldId="266"/>
            <ac:picMk id="6" creationId="{7530BCF1-CF69-4AF6-BB6F-CB4680C4B10E}"/>
          </ac:picMkLst>
        </pc:picChg>
        <pc:picChg chg="mod">
          <ac:chgData name="Arun Kumar" userId="85e06dfdc7a357f0" providerId="LiveId" clId="{1DDEC3D1-CD5C-43D8-91DF-8254E39B0B41}" dt="2018-05-25T00:08:43.058" v="148" actId="1076"/>
          <ac:picMkLst>
            <pc:docMk/>
            <pc:sldMk cId="1806106406" sldId="266"/>
            <ac:picMk id="4098" creationId="{00000000-0000-0000-0000-000000000000}"/>
          </ac:picMkLst>
        </pc:picChg>
        <pc:cxnChg chg="add mod">
          <ac:chgData name="Arun Kumar" userId="85e06dfdc7a357f0" providerId="LiveId" clId="{1DDEC3D1-CD5C-43D8-91DF-8254E39B0B41}" dt="2018-05-25T00:10:56.015" v="163" actId="1582"/>
          <ac:cxnSpMkLst>
            <pc:docMk/>
            <pc:sldMk cId="1806106406" sldId="266"/>
            <ac:cxnSpMk id="8" creationId="{12E6FB25-B983-4D01-8450-6A54480AD324}"/>
          </ac:cxnSpMkLst>
        </pc:cxnChg>
      </pc:sldChg>
      <pc:sldChg chg="delSp modSp add ord">
        <pc:chgData name="Arun Kumar" userId="85e06dfdc7a357f0" providerId="LiveId" clId="{1DDEC3D1-CD5C-43D8-91DF-8254E39B0B41}" dt="2018-05-25T00:11:07.275" v="164" actId="1076"/>
        <pc:sldMkLst>
          <pc:docMk/>
          <pc:sldMk cId="264684337" sldId="267"/>
        </pc:sldMkLst>
        <pc:spChg chg="del mod">
          <ac:chgData name="Arun Kumar" userId="85e06dfdc7a357f0" providerId="LiveId" clId="{1DDEC3D1-CD5C-43D8-91DF-8254E39B0B41}" dt="2018-05-25T00:09:42.593" v="158" actId="478"/>
          <ac:spMkLst>
            <pc:docMk/>
            <pc:sldMk cId="264684337" sldId="267"/>
            <ac:spMk id="7" creationId="{F49AB00A-5DBD-49B4-911B-2864003A16F2}"/>
          </ac:spMkLst>
        </pc:spChg>
        <pc:picChg chg="del">
          <ac:chgData name="Arun Kumar" userId="85e06dfdc7a357f0" providerId="LiveId" clId="{1DDEC3D1-CD5C-43D8-91DF-8254E39B0B41}" dt="2018-05-25T00:09:39.853" v="156" actId="478"/>
          <ac:picMkLst>
            <pc:docMk/>
            <pc:sldMk cId="264684337" sldId="267"/>
            <ac:picMk id="6" creationId="{7530BCF1-CF69-4AF6-BB6F-CB4680C4B10E}"/>
          </ac:picMkLst>
        </pc:picChg>
      </pc:sldChg>
      <pc:sldChg chg="del">
        <pc:chgData name="Arun Kumar" userId="85e06dfdc7a357f0" providerId="LiveId" clId="{1DDEC3D1-CD5C-43D8-91DF-8254E39B0B41}" dt="2018-05-25T00:09:29.188" v="154" actId="2696"/>
        <pc:sldMkLst>
          <pc:docMk/>
          <pc:sldMk cId="3049989472" sldId="267"/>
        </pc:sldMkLst>
      </pc:sldChg>
      <pc:sldChg chg="addSp delSp modSp add ord">
        <pc:chgData name="Arun Kumar" userId="85e06dfdc7a357f0" providerId="LiveId" clId="{1DDEC3D1-CD5C-43D8-91DF-8254E39B0B41}" dt="2018-05-25T00:37:16.396" v="429" actId="14861"/>
        <pc:sldMkLst>
          <pc:docMk/>
          <pc:sldMk cId="1199237388" sldId="268"/>
        </pc:sldMkLst>
        <pc:spChg chg="add del mod">
          <ac:chgData name="Arun Kumar" userId="85e06dfdc7a357f0" providerId="LiveId" clId="{1DDEC3D1-CD5C-43D8-91DF-8254E39B0B41}" dt="2018-05-25T00:36:59.477" v="427" actId="20577"/>
          <ac:spMkLst>
            <pc:docMk/>
            <pc:sldMk cId="1199237388" sldId="268"/>
            <ac:spMk id="2" creationId="{A9934F24-7168-4693-A2F7-6A306BEAC4B7}"/>
          </ac:spMkLst>
        </pc:spChg>
        <pc:spChg chg="add del">
          <ac:chgData name="Arun Kumar" userId="85e06dfdc7a357f0" providerId="LiveId" clId="{1DDEC3D1-CD5C-43D8-91DF-8254E39B0B41}" dt="2018-05-25T00:36:38.644" v="410" actId="478"/>
          <ac:spMkLst>
            <pc:docMk/>
            <pc:sldMk cId="1199237388" sldId="268"/>
            <ac:spMk id="3" creationId="{DF794695-E72F-4827-9ABE-68887AAAD3C2}"/>
          </ac:spMkLst>
        </pc:spChg>
        <pc:spChg chg="add del mod">
          <ac:chgData name="Arun Kumar" userId="85e06dfdc7a357f0" providerId="LiveId" clId="{1DDEC3D1-CD5C-43D8-91DF-8254E39B0B41}" dt="2018-05-25T00:29:37.908" v="301" actId="14861"/>
          <ac:spMkLst>
            <pc:docMk/>
            <pc:sldMk cId="1199237388" sldId="268"/>
            <ac:spMk id="6" creationId="{FD4C9795-FE04-4B0B-B126-2778321E7452}"/>
          </ac:spMkLst>
        </pc:spChg>
        <pc:spChg chg="add mod">
          <ac:chgData name="Arun Kumar" userId="85e06dfdc7a357f0" providerId="LiveId" clId="{1DDEC3D1-CD5C-43D8-91DF-8254E39B0B41}" dt="2018-05-25T00:36:45.319" v="412" actId="1076"/>
          <ac:spMkLst>
            <pc:docMk/>
            <pc:sldMk cId="1199237388" sldId="268"/>
            <ac:spMk id="7" creationId="{500D9668-C854-4A21-8DAF-548F133FB432}"/>
          </ac:spMkLst>
        </pc:spChg>
        <pc:picChg chg="add mod">
          <ac:chgData name="Arun Kumar" userId="85e06dfdc7a357f0" providerId="LiveId" clId="{1DDEC3D1-CD5C-43D8-91DF-8254E39B0B41}" dt="2018-05-25T00:37:16.396" v="429" actId="14861"/>
          <ac:picMkLst>
            <pc:docMk/>
            <pc:sldMk cId="1199237388" sldId="268"/>
            <ac:picMk id="5" creationId="{37200872-E663-42EC-AFBB-B65BD9F918B4}"/>
          </ac:picMkLst>
        </pc:picChg>
      </pc:sldChg>
      <pc:sldChg chg="addSp modSp add">
        <pc:chgData name="Arun Kumar" userId="85e06dfdc7a357f0" providerId="LiveId" clId="{1DDEC3D1-CD5C-43D8-91DF-8254E39B0B41}" dt="2018-05-25T00:42:29.195" v="489" actId="208"/>
        <pc:sldMkLst>
          <pc:docMk/>
          <pc:sldMk cId="4184685367" sldId="269"/>
        </pc:sldMkLst>
        <pc:spChg chg="mod">
          <ac:chgData name="Arun Kumar" userId="85e06dfdc7a357f0" providerId="LiveId" clId="{1DDEC3D1-CD5C-43D8-91DF-8254E39B0B41}" dt="2018-05-25T00:42:29.195" v="489" actId="208"/>
          <ac:spMkLst>
            <pc:docMk/>
            <pc:sldMk cId="4184685367" sldId="269"/>
            <ac:spMk id="8" creationId="{00000000-0000-0000-0000-000000000000}"/>
          </ac:spMkLst>
        </pc:spChg>
        <pc:spChg chg="add mod">
          <ac:chgData name="Arun Kumar" userId="85e06dfdc7a357f0" providerId="LiveId" clId="{1DDEC3D1-CD5C-43D8-91DF-8254E39B0B41}" dt="2018-05-25T00:42:01.019" v="488" actId="1076"/>
          <ac:spMkLst>
            <pc:docMk/>
            <pc:sldMk cId="4184685367" sldId="269"/>
            <ac:spMk id="10" creationId="{8D257714-F3B4-4FBA-8F15-920B117484CF}"/>
          </ac:spMkLst>
        </pc:spChg>
      </pc:sldChg>
      <pc:sldChg chg="modSp add modNotesTx">
        <pc:chgData name="Arun Kumar" userId="85e06dfdc7a357f0" providerId="LiveId" clId="{1DDEC3D1-CD5C-43D8-91DF-8254E39B0B41}" dt="2018-05-25T00:58:41.779" v="763" actId="20577"/>
        <pc:sldMkLst>
          <pc:docMk/>
          <pc:sldMk cId="4256143399" sldId="270"/>
        </pc:sldMkLst>
        <pc:spChg chg="mod">
          <ac:chgData name="Arun Kumar" userId="85e06dfdc7a357f0" providerId="LiveId" clId="{1DDEC3D1-CD5C-43D8-91DF-8254E39B0B41}" dt="2018-05-25T00:57:00.028" v="686" actId="313"/>
          <ac:spMkLst>
            <pc:docMk/>
            <pc:sldMk cId="4256143399" sldId="270"/>
            <ac:spMk id="2" creationId="{E8D315DB-CB6C-4A4B-AFC8-CCCDB66EC743}"/>
          </ac:spMkLst>
        </pc:spChg>
        <pc:spChg chg="mod">
          <ac:chgData name="Arun Kumar" userId="85e06dfdc7a357f0" providerId="LiveId" clId="{1DDEC3D1-CD5C-43D8-91DF-8254E39B0B41}" dt="2018-05-25T00:57:38.837" v="694" actId="20577"/>
          <ac:spMkLst>
            <pc:docMk/>
            <pc:sldMk cId="4256143399" sldId="270"/>
            <ac:spMk id="3" creationId="{63D551CE-0FF2-46B0-80D3-F7531AB6FC16}"/>
          </ac:spMkLst>
        </pc:spChg>
      </pc:sldChg>
    </pc:docChg>
  </pc:docChgLst>
  <pc:docChgLst>
    <pc:chgData name="Arun Kumar" userId="85e06dfdc7a357f0" providerId="LiveId" clId="{B794D660-FB20-4EC4-88AB-1A869BCC3C5A}"/>
    <pc:docChg chg="modSld">
      <pc:chgData name="Arun Kumar" userId="85e06dfdc7a357f0" providerId="LiveId" clId="{B794D660-FB20-4EC4-88AB-1A869BCC3C5A}" dt="2018-05-26T22:51:38.445" v="32" actId="20577"/>
      <pc:docMkLst>
        <pc:docMk/>
      </pc:docMkLst>
      <pc:sldChg chg="modSp">
        <pc:chgData name="Arun Kumar" userId="85e06dfdc7a357f0" providerId="LiveId" clId="{B794D660-FB20-4EC4-88AB-1A869BCC3C5A}" dt="2018-05-26T22:51:38.445" v="32" actId="20577"/>
        <pc:sldMkLst>
          <pc:docMk/>
          <pc:sldMk cId="1891204922" sldId="284"/>
        </pc:sldMkLst>
        <pc:spChg chg="mod">
          <ac:chgData name="Arun Kumar" userId="85e06dfdc7a357f0" providerId="LiveId" clId="{B794D660-FB20-4EC4-88AB-1A869BCC3C5A}" dt="2018-05-26T22:51:22.351" v="28" actId="20577"/>
          <ac:spMkLst>
            <pc:docMk/>
            <pc:sldMk cId="1891204922" sldId="284"/>
            <ac:spMk id="2" creationId="{F5A83238-A303-439E-877D-AB315A9FB771}"/>
          </ac:spMkLst>
        </pc:spChg>
        <pc:spChg chg="mod">
          <ac:chgData name="Arun Kumar" userId="85e06dfdc7a357f0" providerId="LiveId" clId="{B794D660-FB20-4EC4-88AB-1A869BCC3C5A}" dt="2018-05-26T22:51:38.445" v="32" actId="20577"/>
          <ac:spMkLst>
            <pc:docMk/>
            <pc:sldMk cId="1891204922" sldId="284"/>
            <ac:spMk id="3" creationId="{ADCC71DA-9B45-43AB-AB47-D2A71975F259}"/>
          </ac:spMkLst>
        </pc:spChg>
      </pc:sldChg>
    </pc:docChg>
  </pc:docChgLst>
  <pc:docChgLst>
    <pc:chgData name="Arun Kumar" userId="85e06dfdc7a357f0" providerId="LiveId" clId="{E59BEB0F-9020-4A75-9645-45EDE9ADB367}"/>
    <pc:docChg chg="undo custSel addSld delSld modSld">
      <pc:chgData name="Arun Kumar" userId="85e06dfdc7a357f0" providerId="LiveId" clId="{E59BEB0F-9020-4A75-9645-45EDE9ADB367}" dt="2018-05-26T20:05:21.172" v="769" actId="20577"/>
      <pc:docMkLst>
        <pc:docMk/>
      </pc:docMkLst>
      <pc:sldChg chg="modSp">
        <pc:chgData name="Arun Kumar" userId="85e06dfdc7a357f0" providerId="LiveId" clId="{E59BEB0F-9020-4A75-9645-45EDE9ADB367}" dt="2018-05-26T13:14:08.363" v="79" actId="20577"/>
        <pc:sldMkLst>
          <pc:docMk/>
          <pc:sldMk cId="911636521" sldId="273"/>
        </pc:sldMkLst>
        <pc:spChg chg="mod">
          <ac:chgData name="Arun Kumar" userId="85e06dfdc7a357f0" providerId="LiveId" clId="{E59BEB0F-9020-4A75-9645-45EDE9ADB367}" dt="2018-05-26T13:14:08.363" v="79" actId="20577"/>
          <ac:spMkLst>
            <pc:docMk/>
            <pc:sldMk cId="911636521" sldId="273"/>
            <ac:spMk id="3" creationId="{00000000-0000-0000-0000-000000000000}"/>
          </ac:spMkLst>
        </pc:spChg>
      </pc:sldChg>
      <pc:sldChg chg="modSp add del">
        <pc:chgData name="Arun Kumar" userId="85e06dfdc7a357f0" providerId="LiveId" clId="{E59BEB0F-9020-4A75-9645-45EDE9ADB367}" dt="2018-05-26T16:28:15.811" v="116" actId="2696"/>
        <pc:sldMkLst>
          <pc:docMk/>
          <pc:sldMk cId="1178041183" sldId="280"/>
        </pc:sldMkLst>
        <pc:spChg chg="mod">
          <ac:chgData name="Arun Kumar" userId="85e06dfdc7a357f0" providerId="LiveId" clId="{E59BEB0F-9020-4A75-9645-45EDE9ADB367}" dt="2018-05-26T16:14:09.684" v="96" actId="20577"/>
          <ac:spMkLst>
            <pc:docMk/>
            <pc:sldMk cId="1178041183" sldId="280"/>
            <ac:spMk id="2" creationId="{38DE0E8E-CE70-4934-93AB-F0724F533B07}"/>
          </ac:spMkLst>
        </pc:spChg>
        <pc:spChg chg="mod">
          <ac:chgData name="Arun Kumar" userId="85e06dfdc7a357f0" providerId="LiveId" clId="{E59BEB0F-9020-4A75-9645-45EDE9ADB367}" dt="2018-05-26T16:14:57.488" v="97" actId="2696"/>
          <ac:spMkLst>
            <pc:docMk/>
            <pc:sldMk cId="1178041183" sldId="280"/>
            <ac:spMk id="3" creationId="{CABA821B-633F-4ABE-B011-E7543FC463F8}"/>
          </ac:spMkLst>
        </pc:spChg>
      </pc:sldChg>
      <pc:sldChg chg="modSp add">
        <pc:chgData name="Arun Kumar" userId="85e06dfdc7a357f0" providerId="LiveId" clId="{E59BEB0F-9020-4A75-9645-45EDE9ADB367}" dt="2018-05-26T16:29:39.273" v="119" actId="948"/>
        <pc:sldMkLst>
          <pc:docMk/>
          <pc:sldMk cId="2385142735" sldId="281"/>
        </pc:sldMkLst>
        <pc:spChg chg="mod">
          <ac:chgData name="Arun Kumar" userId="85e06dfdc7a357f0" providerId="LiveId" clId="{E59BEB0F-9020-4A75-9645-45EDE9ADB367}" dt="2018-05-26T16:29:39.273" v="119" actId="948"/>
          <ac:spMkLst>
            <pc:docMk/>
            <pc:sldMk cId="2385142735" sldId="281"/>
            <ac:spMk id="3" creationId="{CABA821B-633F-4ABE-B011-E7543FC463F8}"/>
          </ac:spMkLst>
        </pc:spChg>
      </pc:sldChg>
      <pc:sldChg chg="modSp add">
        <pc:chgData name="Arun Kumar" userId="85e06dfdc7a357f0" providerId="LiveId" clId="{E59BEB0F-9020-4A75-9645-45EDE9ADB367}" dt="2018-05-26T16:30:43.437" v="128" actId="20577"/>
        <pc:sldMkLst>
          <pc:docMk/>
          <pc:sldMk cId="2696288547" sldId="282"/>
        </pc:sldMkLst>
        <pc:spChg chg="mod">
          <ac:chgData name="Arun Kumar" userId="85e06dfdc7a357f0" providerId="LiveId" clId="{E59BEB0F-9020-4A75-9645-45EDE9ADB367}" dt="2018-05-26T16:30:43.437" v="128" actId="20577"/>
          <ac:spMkLst>
            <pc:docMk/>
            <pc:sldMk cId="2696288547" sldId="282"/>
            <ac:spMk id="3" creationId="{CABA821B-633F-4ABE-B011-E7543FC463F8}"/>
          </ac:spMkLst>
        </pc:spChg>
      </pc:sldChg>
      <pc:sldChg chg="modSp add">
        <pc:chgData name="Arun Kumar" userId="85e06dfdc7a357f0" providerId="LiveId" clId="{E59BEB0F-9020-4A75-9645-45EDE9ADB367}" dt="2018-05-26T16:29:08.951" v="117" actId="948"/>
        <pc:sldMkLst>
          <pc:docMk/>
          <pc:sldMk cId="3058761201" sldId="283"/>
        </pc:sldMkLst>
        <pc:spChg chg="mod">
          <ac:chgData name="Arun Kumar" userId="85e06dfdc7a357f0" providerId="LiveId" clId="{E59BEB0F-9020-4A75-9645-45EDE9ADB367}" dt="2018-05-26T16:29:08.951" v="117" actId="948"/>
          <ac:spMkLst>
            <pc:docMk/>
            <pc:sldMk cId="3058761201" sldId="283"/>
            <ac:spMk id="3" creationId="{CABA821B-633F-4ABE-B011-E7543FC463F8}"/>
          </ac:spMkLst>
        </pc:spChg>
      </pc:sldChg>
      <pc:sldChg chg="modSp add">
        <pc:chgData name="Arun Kumar" userId="85e06dfdc7a357f0" providerId="LiveId" clId="{E59BEB0F-9020-4A75-9645-45EDE9ADB367}" dt="2018-05-26T20:05:21.172" v="769" actId="20577"/>
        <pc:sldMkLst>
          <pc:docMk/>
          <pc:sldMk cId="1891204922" sldId="284"/>
        </pc:sldMkLst>
        <pc:spChg chg="mod">
          <ac:chgData name="Arun Kumar" userId="85e06dfdc7a357f0" providerId="LiveId" clId="{E59BEB0F-9020-4A75-9645-45EDE9ADB367}" dt="2018-05-26T19:57:23.016" v="154" actId="5793"/>
          <ac:spMkLst>
            <pc:docMk/>
            <pc:sldMk cId="1891204922" sldId="284"/>
            <ac:spMk id="2" creationId="{F5A83238-A303-439E-877D-AB315A9FB771}"/>
          </ac:spMkLst>
        </pc:spChg>
        <pc:spChg chg="mod">
          <ac:chgData name="Arun Kumar" userId="85e06dfdc7a357f0" providerId="LiveId" clId="{E59BEB0F-9020-4A75-9645-45EDE9ADB367}" dt="2018-05-26T20:05:21.172" v="769" actId="20577"/>
          <ac:spMkLst>
            <pc:docMk/>
            <pc:sldMk cId="1891204922" sldId="284"/>
            <ac:spMk id="3" creationId="{ADCC71DA-9B45-43AB-AB47-D2A71975F259}"/>
          </ac:spMkLst>
        </pc:spChg>
      </pc:sldChg>
    </pc:docChg>
  </pc:docChgLst>
  <pc:docChgLst>
    <pc:chgData name="Arun Kumar" userId="85e06dfdc7a357f0" providerId="LiveId" clId="{823904BD-25C7-4CFD-9B04-A49838B65D71}"/>
    <pc:docChg chg="undo custSel modSld modMainMaster">
      <pc:chgData name="Arun Kumar" userId="85e06dfdc7a357f0" providerId="LiveId" clId="{823904BD-25C7-4CFD-9B04-A49838B65D71}" dt="2018-04-07T11:31:00.324" v="1813" actId="20577"/>
      <pc:docMkLst>
        <pc:docMk/>
      </pc:docMkLst>
      <pc:sldChg chg="modSp">
        <pc:chgData name="Arun Kumar" userId="85e06dfdc7a357f0" providerId="LiveId" clId="{823904BD-25C7-4CFD-9B04-A49838B65D71}" dt="2018-04-07T11:10:27.604" v="1387" actId="20577"/>
        <pc:sldMkLst>
          <pc:docMk/>
          <pc:sldMk cId="0" sldId="256"/>
        </pc:sldMkLst>
        <pc:spChg chg="mod">
          <ac:chgData name="Arun Kumar" userId="85e06dfdc7a357f0" providerId="LiveId" clId="{823904BD-25C7-4CFD-9B04-A49838B65D71}" dt="2018-04-07T11:10:27.604" v="1387" actId="20577"/>
          <ac:spMkLst>
            <pc:docMk/>
            <pc:sldMk cId="0" sldId="256"/>
            <ac:spMk id="80" creationId="{00000000-0000-0000-0000-000000000000}"/>
          </ac:spMkLst>
        </pc:spChg>
      </pc:sldChg>
      <pc:sldMasterChg chg="modSp">
        <pc:chgData name="Arun Kumar" userId="85e06dfdc7a357f0" providerId="LiveId" clId="{823904BD-25C7-4CFD-9B04-A49838B65D71}" dt="2018-04-07T11:16:25.672" v="1728" actId="20577"/>
        <pc:sldMasterMkLst>
          <pc:docMk/>
          <pc:sldMasterMk cId="0" sldId="2147483659"/>
        </pc:sldMasterMkLst>
        <pc:spChg chg="mod">
          <ac:chgData name="Arun Kumar" userId="85e06dfdc7a357f0" providerId="LiveId" clId="{823904BD-25C7-4CFD-9B04-A49838B65D71}" dt="2018-04-07T11:16:25.672" v="1728" actId="20577"/>
          <ac:spMkLst>
            <pc:docMk/>
            <pc:sldMasterMk cId="0" sldId="2147483659"/>
            <ac:spMk id="13" creationId="{00000000-0000-0000-0000-000000000000}"/>
          </ac:spMkLst>
        </pc:spChg>
      </pc:sldMasterChg>
    </pc:docChg>
  </pc:docChgLst>
  <pc:docChgLst>
    <pc:chgData name="Arun Kumar" userId="85e06dfdc7a357f0" providerId="LiveId" clId="{7FBCCF44-14B8-4A5E-9AB0-0EE3AE1FB7FD}"/>
    <pc:docChg chg="undo modSld">
      <pc:chgData name="Arun Kumar" userId="85e06dfdc7a357f0" providerId="LiveId" clId="{7FBCCF44-14B8-4A5E-9AB0-0EE3AE1FB7FD}" dt="2018-04-08T16:07:48.996" v="76" actId="20577"/>
      <pc:docMkLst>
        <pc:docMk/>
      </pc:docMkLst>
    </pc:docChg>
  </pc:docChgLst>
  <pc:docChgLst>
    <pc:chgData name="Arun Kumar" userId="85e06dfdc7a357f0" providerId="LiveId" clId="{6AD86740-6FD4-4203-87B9-CA25DFBD8CCD}"/>
    <pc:docChg chg="modSld">
      <pc:chgData name="Arun Kumar" userId="85e06dfdc7a357f0" providerId="LiveId" clId="{6AD86740-6FD4-4203-87B9-CA25DFBD8CCD}" dt="2018-04-11T12:26:37.587" v="8" actId="6549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625640" y="0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593725" y="650875"/>
            <a:ext cx="521335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250953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625640" y="8250953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32022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593725" y="650875"/>
            <a:ext cx="521335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625640" y="8250953"/>
            <a:ext cx="2773680" cy="434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175" tIns="43075" rIns="86175" bIns="430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One of the few places where there is an international cooperation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1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1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9559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9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2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1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 rot="5400000">
            <a:off x="2686183" y="-895480"/>
            <a:ext cx="377163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Char char="»"/>
              <a:defRPr sz="1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 rot="5400000">
            <a:off x="5219966" y="1638303"/>
            <a:ext cx="4876271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1028966" y="-342898"/>
            <a:ext cx="4876271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Char char="»"/>
              <a:defRPr sz="1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44061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24406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2400"/>
              <a:buFont typeface="Arial"/>
              <a:buChar char="•"/>
              <a:defRPr sz="1900" b="0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2000"/>
              <a:buFont typeface="Arial"/>
              <a:buChar char="–"/>
              <a:defRPr sz="1600" b="0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F243E"/>
              </a:buClr>
              <a:buSzPts val="1400"/>
              <a:buFont typeface="Arial"/>
              <a:buChar char="»"/>
              <a:defRPr sz="1100" b="1" i="0" u="none" strike="noStrike" cap="none">
                <a:solidFill>
                  <a:srgbClr val="0F243E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3" y="3672420"/>
            <a:ext cx="7772400" cy="113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3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2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1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100" b="1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18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1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333502"/>
            <a:ext cx="4038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  <a:defRPr sz="2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–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•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–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»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333502"/>
            <a:ext cx="4038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  <a:defRPr sz="2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–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•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–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»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281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25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79262"/>
            <a:ext cx="4040188" cy="53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»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30" y="1279262"/>
            <a:ext cx="4041775" cy="533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30" y="1812396"/>
            <a:ext cx="4041775" cy="32927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»"/>
              <a:defRPr sz="1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4" y="227542"/>
            <a:ext cx="3008313" cy="968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575050" y="227545"/>
            <a:ext cx="5111750" cy="4877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•"/>
              <a:defRPr sz="25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–"/>
              <a:defRPr sz="2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»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57204" y="1195920"/>
            <a:ext cx="3008313" cy="390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sz="1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sz="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sz="8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sz="7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7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792288" y="4000502"/>
            <a:ext cx="5486400" cy="472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pic" idx="2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25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22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312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1792288" y="4472784"/>
            <a:ext cx="5486400" cy="67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  <a:defRPr sz="11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  <a:defRPr sz="9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  <a:defRPr sz="8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  <a:defRPr sz="7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  <a:defRPr sz="7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  <a:defRPr sz="3200" b="0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•"/>
              <a:defRPr sz="2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  <a:defRPr sz="18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Char char="»"/>
              <a:defRPr sz="1400" b="1" i="0" u="none" strike="noStrike" cap="none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5522640"/>
            <a:ext cx="9144000" cy="187166"/>
          </a:xfrm>
          <a:prstGeom prst="rect">
            <a:avLst/>
          </a:prstGeom>
          <a:solidFill>
            <a:srgbClr val="0F243E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1300" tIns="35625" rIns="71300" bIns="35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3"/>
          <p:cNvSpPr txBox="1"/>
          <p:nvPr/>
        </p:nvSpPr>
        <p:spPr>
          <a:xfrm>
            <a:off x="0" y="5490354"/>
            <a:ext cx="9144000" cy="230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900" b="1" i="0" u="none" strike="noStrike" cap="none" dirty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      </a:t>
            </a:r>
            <a:r>
              <a:rPr lang="en-US" sz="900" b="0" i="0" u="none" strike="noStrike" cap="none" baseline="0" dirty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IPET-OPSLS | June 2018 | Barcelona</a:t>
            </a:r>
            <a:r>
              <a:rPr lang="en-US" sz="900" b="0" i="1" u="none" strike="noStrike" cap="none" dirty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                                                                       </a:t>
            </a:r>
            <a:fld id="{00000000-1234-1234-1234-123412341234}" type="slidenum">
              <a:rPr lang="en-US" sz="900" b="0" i="0" u="none" strike="noStrike" cap="none" smtClean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  <a:r>
              <a:rPr lang="en-US" sz="900" b="0" i="0" u="none" strike="noStrike" cap="none" dirty="0">
                <a:solidFill>
                  <a:srgbClr val="F2F2F2"/>
                </a:solidFill>
                <a:latin typeface="Verdana"/>
                <a:ea typeface="Verdana"/>
                <a:cs typeface="Verdana"/>
                <a:sym typeface="Verdana"/>
              </a:rPr>
              <a:t>/14</a:t>
            </a:r>
            <a:endParaRPr sz="900" b="0" i="0" u="none" strike="noStrike" cap="none" dirty="0">
              <a:solidFill>
                <a:srgbClr val="F2F2F2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1200150" y="1587500"/>
            <a:ext cx="6572250" cy="1526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Verdana"/>
              <a:buNone/>
            </a:pPr>
            <a:r>
              <a:rPr lang="en-US" sz="2500" b="0" i="0" u="none" strike="noStrike" cap="none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IPET-OPSLS: Activities and Achievements (after April 2016 Beijing Meeting)</a:t>
            </a:r>
            <a:endParaRPr sz="2500" b="0" i="0" u="none" strike="noStrike" cap="none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2155372" y="3289301"/>
            <a:ext cx="4800600" cy="1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1300" tIns="35625" rIns="71300" bIns="35625" anchor="t" anchorCtr="0">
            <a:noAutofit/>
          </a:bodyPr>
          <a:lstStyle/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Arun Kumar</a:t>
            </a: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-US" sz="1600" b="0" dirty="0">
                <a:solidFill>
                  <a:srgbClr val="002060"/>
                </a:solidFill>
              </a:rPr>
              <a:t>Chair, CBS/CCL IPET-OPSLS</a:t>
            </a:r>
            <a:endParaRPr sz="1900" b="1" i="0" u="none" strike="noStrike" cap="none" dirty="0">
              <a:solidFill>
                <a:srgbClr val="002060"/>
              </a:solidFill>
              <a:sym typeface="Verdana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Climate Prediction Center, USA</a:t>
            </a:r>
            <a:endParaRPr sz="1900" b="1" i="0" u="none" strike="noStrike" cap="none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</a:pPr>
            <a:r>
              <a:rPr lang="en-US" sz="1600" b="0" dirty="0">
                <a:solidFill>
                  <a:srgbClr val="002060"/>
                </a:solidFill>
              </a:rPr>
              <a:t>arun.kumar@noaa.gov </a:t>
            </a:r>
            <a:endParaRPr sz="1900" b="1" i="0" u="none" strike="noStrike" cap="none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ICT-OPSLS Milestones &amp; Status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266710"/>
              </p:ext>
            </p:extLst>
          </p:nvPr>
        </p:nvGraphicFramePr>
        <p:xfrm>
          <a:off x="1386435" y="1116813"/>
          <a:ext cx="6096000" cy="383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Deliverable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Status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</a:rPr>
                        <a:t> and Comments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Designation of LC-NTCP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Establish designation criteria for  GPCs and lead Centers for Near Term Climate Prediction (NTCP)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Complete. Designation criteria for GPCs and lead center(s) for “Annual to Decadal Climate Prediction (ADCP) are now part of GDPFS Manual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Develop mechanisms for WGSIP and S2S project communities to provide feedback on LC-LRFMME products, and access GPC data to advance research efforts. (2018)</a:t>
                      </a:r>
                      <a:endParaRPr lang="en-US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A mechanism for obtaining feedback for LC-LRFMME products and their availability by research community</a:t>
                      </a:r>
                      <a:endParaRPr lang="en-US" sz="1100" i="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(a) Research requirements from the operations were provided by IPET-OPSLS to WGSIP.</a:t>
                      </a:r>
                    </a:p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(b) Open data access will be discussed in the IPET-OPSLS face-to-face meeting in June 2018, Barcelona, Spain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Review applications for new GPC candidates for WMO designation and update LC-LRFMME products by incorporating newly designated GPCs in the  multi-model forecast product.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Complete  review of new GPC applicants, and if designated, inclusion of their products in the LC-LRFMME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As needed, applications are </a:t>
                      </a:r>
                      <a:r>
                        <a:rPr lang="en-US" sz="1100" dirty="0" err="1">
                          <a:latin typeface="Calibri" panose="020F0502020204030204" pitchFamily="34" charset="0"/>
                        </a:rPr>
                        <a:t>reviewd</a:t>
                      </a:r>
                      <a:r>
                        <a:rPr lang="en-US" sz="1100" dirty="0"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156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E0E8E-CE70-4934-93AB-F0724F53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Decisions, recommendations and agreed actions from the IPET-OPSLS meeting in Beijing, 2016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BA821B-633F-4ABE-B011-E7543FC463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indent="-457200">
              <a:buFont typeface="+mj-lt"/>
              <a:buAutoNum type="arabicPeriod"/>
            </a:pPr>
            <a:r>
              <a:rPr lang="en-US" dirty="0"/>
              <a:t>Implementation of the new streamlined verification facility at LC-LRFMME and </a:t>
            </a:r>
            <a:r>
              <a:rPr lang="en-US" dirty="0" err="1"/>
              <a:t>harmonisation</a:t>
            </a:r>
            <a:r>
              <a:rPr lang="en-US" dirty="0"/>
              <a:t> with LC-SVSLRF</a:t>
            </a:r>
          </a:p>
          <a:p>
            <a:pPr lvl="1" indent="-457200">
              <a:buFont typeface="+mj-lt"/>
              <a:buAutoNum type="arabicPeriod"/>
            </a:pPr>
            <a:r>
              <a:rPr lang="en-US" dirty="0"/>
              <a:t>Further development of the LC-LRFMME real-time sub-seasonal multi-model pilot</a:t>
            </a:r>
          </a:p>
          <a:p>
            <a:pPr lvl="1" indent="-457200">
              <a:buFont typeface="+mj-lt"/>
              <a:buAutoNum type="arabicPeriod"/>
            </a:pPr>
            <a:r>
              <a:rPr lang="en-US" dirty="0"/>
              <a:t>Development of roles and responsibilities for a Lead Centre for Near Term Climate Prediction</a:t>
            </a:r>
          </a:p>
          <a:p>
            <a:pPr lvl="1" indent="-457200">
              <a:buFont typeface="+mj-lt"/>
              <a:buAutoNum type="arabicPeriod"/>
            </a:pPr>
            <a:r>
              <a:rPr lang="en-US" dirty="0"/>
              <a:t>Seamless Data-processing and Forecasting System</a:t>
            </a:r>
          </a:p>
          <a:p>
            <a:pPr lvl="1" indent="-457200">
              <a:buFont typeface="+mj-lt"/>
              <a:buAutoNum type="arabicPeriod"/>
            </a:pPr>
            <a:r>
              <a:rPr lang="en-US" dirty="0"/>
              <a:t>Potential requirements on GPCs from a Polar RCC (PRCC)</a:t>
            </a:r>
          </a:p>
          <a:p>
            <a:pPr lvl="1" indent="-457200">
              <a:buFont typeface="+mj-lt"/>
              <a:buAutoNum type="arabicPeriod"/>
            </a:pPr>
            <a:r>
              <a:rPr lang="en-US" dirty="0"/>
              <a:t>Next WMO workshop on Operational Climate Prediction</a:t>
            </a:r>
          </a:p>
        </p:txBody>
      </p:sp>
    </p:spTree>
    <p:extLst>
      <p:ext uri="{BB962C8B-B14F-4D97-AF65-F5344CB8AC3E}">
        <p14:creationId xmlns:p14="http://schemas.microsoft.com/office/powerpoint/2010/main" val="2385142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E0E8E-CE70-4934-93AB-F0724F53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Decisions, recommendations and agreed actions from the IPET-OPSLS meeting in Beijing, 2016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BA821B-633F-4ABE-B011-E7543FC463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indent="-457200">
              <a:buFont typeface="+mj-lt"/>
              <a:buAutoNum type="arabicPeriod" startAt="7"/>
            </a:pPr>
            <a:r>
              <a:rPr lang="en-US" dirty="0"/>
              <a:t>GPC products and outputs</a:t>
            </a:r>
          </a:p>
          <a:p>
            <a:pPr lvl="1" indent="-457200">
              <a:buFont typeface="+mj-lt"/>
              <a:buAutoNum type="arabicPeriod" startAt="7"/>
            </a:pPr>
            <a:r>
              <a:rPr lang="en-US" dirty="0"/>
              <a:t>Recommendations for GSCU development</a:t>
            </a:r>
          </a:p>
          <a:p>
            <a:pPr lvl="1" indent="-457200">
              <a:buFont typeface="+mj-lt"/>
              <a:buAutoNum type="arabicPeriod" startAt="7"/>
            </a:pPr>
            <a:r>
              <a:rPr lang="en-US" dirty="0" err="1"/>
              <a:t>Harmonisation</a:t>
            </a:r>
            <a:r>
              <a:rPr lang="en-US" dirty="0"/>
              <a:t> of GSCU and LC-LRFMME website products</a:t>
            </a:r>
          </a:p>
          <a:p>
            <a:pPr lvl="1" indent="-457200">
              <a:buFont typeface="+mj-lt"/>
              <a:buAutoNum type="arabicPeriod" startAt="7"/>
            </a:pPr>
            <a:r>
              <a:rPr lang="en-US" dirty="0"/>
              <a:t>Guidance document on procedures for generating consolidated regional seasonal forecasts</a:t>
            </a:r>
          </a:p>
          <a:p>
            <a:pPr lvl="1" indent="-457200">
              <a:buFont typeface="+mj-lt"/>
              <a:buAutoNum type="arabicPeriod" startAt="7"/>
            </a:pPr>
            <a:r>
              <a:rPr lang="en-US" dirty="0"/>
              <a:t>ET-OPSLS / WGSIP collaboration on themes relevant to operational prediction</a:t>
            </a:r>
          </a:p>
          <a:p>
            <a:pPr lvl="1" indent="-457200">
              <a:buFont typeface="+mj-lt"/>
              <a:buAutoNum type="arabicPeriod" startAt="7"/>
            </a:pPr>
            <a:r>
              <a:rPr lang="en-US" dirty="0"/>
              <a:t>Quality control of GPC products on the LC-LRFMME website</a:t>
            </a:r>
          </a:p>
          <a:p>
            <a:pPr lvl="1" indent="-457200">
              <a:buFont typeface="+mj-lt"/>
              <a:buAutoNum type="arabicPeriod" startAt="7"/>
            </a:pPr>
            <a:r>
              <a:rPr lang="en-US" dirty="0"/>
              <a:t>Temporary access to LC-LRFMME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88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E0E8E-CE70-4934-93AB-F0724F533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Decisions, recommendations and agreed actions from the IPET-OPSLS meeting in Beijing, 2016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BA821B-633F-4ABE-B011-E7543FC463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indent="-457200">
              <a:buFont typeface="+mj-lt"/>
              <a:buAutoNum type="arabicPeriod" startAt="14"/>
            </a:pPr>
            <a:r>
              <a:rPr lang="en-US" dirty="0"/>
              <a:t>Review of the SVSLRF</a:t>
            </a:r>
          </a:p>
          <a:p>
            <a:pPr lvl="1" indent="-457200">
              <a:buFont typeface="+mj-lt"/>
              <a:buAutoNum type="arabicPeriod" startAt="14"/>
            </a:pPr>
            <a:r>
              <a:rPr lang="en-US" dirty="0"/>
              <a:t>Questionnaire on subseasonal verification practices in operational </a:t>
            </a:r>
            <a:r>
              <a:rPr lang="en-US" dirty="0" err="1"/>
              <a:t>centres</a:t>
            </a:r>
            <a:endParaRPr lang="en-US" dirty="0"/>
          </a:p>
          <a:p>
            <a:pPr lvl="1" indent="-457200">
              <a:buFont typeface="+mj-lt"/>
              <a:buAutoNum type="arabicPeriod" startAt="14"/>
            </a:pPr>
            <a:r>
              <a:rPr lang="en-US" dirty="0"/>
              <a:t>Questionnaire on GPC approaches for distribution of hindcast and forecast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6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A83238-A303-439E-877D-AB315A9F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lot done; looking forward 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CC71DA-9B45-43AB-AB47-D2A71975F2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Long-range forecast infrastructure, and coordination among operational centers is far behind the practices in weather prediction.</a:t>
            </a:r>
          </a:p>
          <a:p>
            <a:r>
              <a:rPr lang="en-US" dirty="0"/>
              <a:t>Need to be more active between face-to-face meetings in advancing the action items of </a:t>
            </a:r>
            <a:r>
              <a:rPr lang="en-US"/>
              <a:t>IPET-OPSLS and </a:t>
            </a:r>
            <a:r>
              <a:rPr lang="en-US" dirty="0"/>
              <a:t>Sub-Teams. </a:t>
            </a:r>
          </a:p>
        </p:txBody>
      </p:sp>
    </p:spTree>
    <p:extLst>
      <p:ext uri="{BB962C8B-B14F-4D97-AF65-F5344CB8AC3E}">
        <p14:creationId xmlns:p14="http://schemas.microsoft.com/office/powerpoint/2010/main" val="189120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D315DB-CB6C-4A4B-AFC8-CCCDB66EC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3D551CE-0FF2-46B0-80D3-F7531AB6FC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1500" dirty="0"/>
              <a:t>Rotation of IPET-OPSLS Chair in November 2016 (from Richard Graham to </a:t>
            </a:r>
            <a:r>
              <a:rPr lang="en-US" sz="1500" dirty="0" err="1"/>
              <a:t>Arun</a:t>
            </a:r>
            <a:r>
              <a:rPr lang="en-US" sz="1500" dirty="0"/>
              <a:t> Kumar); </a:t>
            </a:r>
            <a:r>
              <a:rPr lang="en-US" sz="1500" dirty="0">
                <a:solidFill>
                  <a:srgbClr val="C00000"/>
                </a:solidFill>
              </a:rPr>
              <a:t>Many thanks to Richard for all his efforts (over eight years as the Chair) in advancing WMO LRF infrastructure.</a:t>
            </a:r>
          </a:p>
          <a:p>
            <a:pPr>
              <a:spcAft>
                <a:spcPts val="600"/>
              </a:spcAft>
            </a:pPr>
            <a:r>
              <a:rPr lang="en-US" sz="1500" dirty="0"/>
              <a:t>DWD, Offenbach became the 13</a:t>
            </a:r>
            <a:r>
              <a:rPr lang="en-US" sz="1500" baseline="30000" dirty="0"/>
              <a:t>th</a:t>
            </a:r>
            <a:r>
              <a:rPr lang="en-US" sz="1500" dirty="0"/>
              <a:t> GPC-LRF and started providing the data to LC-LRFMME.</a:t>
            </a:r>
          </a:p>
          <a:p>
            <a:pPr>
              <a:spcAft>
                <a:spcPts val="600"/>
              </a:spcAft>
            </a:pPr>
            <a:r>
              <a:rPr lang="en-US" sz="1500" dirty="0"/>
              <a:t>Approval of designation criteria for Global Producing Centers for Annual to Decadal Climate Prediction (GPC-ADCP), and its inclusion in the GDPFS Manual.</a:t>
            </a:r>
          </a:p>
          <a:p>
            <a:pPr>
              <a:spcAft>
                <a:spcPts val="600"/>
              </a:spcAft>
            </a:pPr>
            <a:r>
              <a:rPr lang="en-US" sz="1500" dirty="0"/>
              <a:t>Approval of designation criteria for Lead Center for Annual to Decadal Climate Prediction (LC-ADCP), and its inclusion in the GDPFS Manual.</a:t>
            </a:r>
          </a:p>
          <a:p>
            <a:pPr>
              <a:spcAft>
                <a:spcPts val="600"/>
              </a:spcAft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25614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/>
              <a:t>Approval of UKMO as the LC-ADCP.</a:t>
            </a:r>
          </a:p>
          <a:p>
            <a:r>
              <a:rPr lang="en-US" sz="1500" dirty="0"/>
              <a:t>Participated in the completion of the new version of the GDPFS Manual.</a:t>
            </a:r>
          </a:p>
          <a:p>
            <a:r>
              <a:rPr lang="en-US" sz="1500" dirty="0"/>
              <a:t>Held 1</a:t>
            </a:r>
            <a:r>
              <a:rPr lang="en-US" sz="1500" baseline="30000" dirty="0"/>
              <a:t>st</a:t>
            </a:r>
            <a:r>
              <a:rPr lang="en-US" sz="1500" dirty="0"/>
              <a:t> WMO workshop on Operational Climate Prediction (OCP-1), November 2015, Pune, India.</a:t>
            </a:r>
          </a:p>
          <a:p>
            <a:r>
              <a:rPr lang="en-US" sz="1500" dirty="0"/>
              <a:t>Held 2</a:t>
            </a:r>
            <a:r>
              <a:rPr lang="en-US" sz="1500" baseline="30000" dirty="0"/>
              <a:t>nd</a:t>
            </a:r>
            <a:r>
              <a:rPr lang="en-US" sz="1500" dirty="0"/>
              <a:t> WMO workshop on Operational Climate Prediction (OCP-2), May 2018, Barcelona, Spain.</a:t>
            </a:r>
          </a:p>
          <a:p>
            <a:r>
              <a:rPr lang="en-US" sz="1500" dirty="0"/>
              <a:t>Concurred to remove password access to graphical products at the LC-LRFMME website.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298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/>
              <a:t>Developed a research requirements document from operations perspective.</a:t>
            </a:r>
          </a:p>
          <a:p>
            <a:r>
              <a:rPr lang="en-US" sz="1500" dirty="0"/>
              <a:t>Developed the draft outline of the guidance for seasonal forecast practices.</a:t>
            </a:r>
          </a:p>
          <a:p>
            <a:r>
              <a:rPr lang="en-US" sz="1500" dirty="0"/>
              <a:t>Participated in the CBS Technical Conference (CBS-TECO) in March 2018; presented proposals for designation of news class of RSMCs.</a:t>
            </a:r>
          </a:p>
          <a:p>
            <a:r>
              <a:rPr lang="en-US" sz="1500" dirty="0"/>
              <a:t>Participated in the </a:t>
            </a:r>
            <a:r>
              <a:rPr lang="en-US" sz="1500" dirty="0" err="1"/>
              <a:t>CCl</a:t>
            </a:r>
            <a:r>
              <a:rPr lang="en-US" sz="1500" dirty="0"/>
              <a:t> Technical Conference (</a:t>
            </a:r>
            <a:r>
              <a:rPr lang="en-US" sz="1500" dirty="0" err="1"/>
              <a:t>CCl</a:t>
            </a:r>
            <a:r>
              <a:rPr lang="en-US" sz="1500" dirty="0"/>
              <a:t>-TECO) in April 2018.</a:t>
            </a:r>
          </a:p>
          <a:p>
            <a:r>
              <a:rPr lang="en-US" sz="1500" dirty="0"/>
              <a:t>Participating in the organization of the </a:t>
            </a:r>
            <a:r>
              <a:rPr lang="en-US" sz="1500" dirty="0" err="1"/>
              <a:t>Subseasonal</a:t>
            </a:r>
            <a:r>
              <a:rPr lang="en-US" sz="1500" dirty="0"/>
              <a:t> to Decadal Prediction conferences in September 2018, Boulder, USA.</a:t>
            </a:r>
          </a:p>
          <a:p>
            <a:r>
              <a:rPr lang="en-US" sz="1500" dirty="0"/>
              <a:t>Supported regional activities including participation in RCOFs and workshops for advancing seasonal prediction practices.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4118581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/>
              <a:t>Participated in the RCOF review workshop.</a:t>
            </a:r>
          </a:p>
          <a:p>
            <a:r>
              <a:rPr lang="en-US" sz="1500" dirty="0"/>
              <a:t>Made advances in centralizing the verification of seasonal forecasts</a:t>
            </a:r>
          </a:p>
          <a:p>
            <a:r>
              <a:rPr lang="en-US" sz="1500" dirty="0"/>
              <a:t>Participated in the development of the Global Seasonal Climate (GSCU) update.</a:t>
            </a:r>
          </a:p>
          <a:p>
            <a:r>
              <a:rPr lang="en-US" sz="1500" dirty="0"/>
              <a:t>Participated in the ICT-DPFS (February 2018) and in developing the OPAG-DPFS action items for the next intersessional period.</a:t>
            </a:r>
          </a:p>
          <a:p>
            <a:r>
              <a:rPr lang="en-US" sz="1500" dirty="0"/>
              <a:t>Participated in the development of the implementation plan for the Seamless GDPFS</a:t>
            </a:r>
          </a:p>
          <a:p>
            <a:endParaRPr lang="en-US" sz="15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07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/>
              <a:t>Updates to the GPC-LRF seasonal forecast systems submitted to LC-LRFMME</a:t>
            </a:r>
          </a:p>
          <a:p>
            <a:pPr lvl="1"/>
            <a:r>
              <a:rPr lang="en-US" sz="1500" dirty="0"/>
              <a:t>GPC-ECMWF</a:t>
            </a:r>
          </a:p>
          <a:p>
            <a:pPr lvl="1"/>
            <a:r>
              <a:rPr lang="en-US" sz="1500" dirty="0"/>
              <a:t>GPC-Seoul</a:t>
            </a:r>
          </a:p>
          <a:p>
            <a:pPr lvl="1"/>
            <a:r>
              <a:rPr lang="en-US" sz="1500" dirty="0"/>
              <a:t>GPC-Offenbach</a:t>
            </a:r>
          </a:p>
          <a:p>
            <a:pPr lvl="1"/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2093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500" dirty="0"/>
              <a:t>LC-LRFMME</a:t>
            </a:r>
          </a:p>
          <a:p>
            <a:pPr lvl="1"/>
            <a:r>
              <a:rPr lang="en-US" sz="1500" dirty="0"/>
              <a:t>Opening </a:t>
            </a:r>
            <a:r>
              <a:rPr lang="en-US" sz="1500"/>
              <a:t>up the graphical </a:t>
            </a:r>
            <a:r>
              <a:rPr lang="en-US" sz="1500" dirty="0"/>
              <a:t>products</a:t>
            </a:r>
          </a:p>
          <a:p>
            <a:pPr lvl="1"/>
            <a:r>
              <a:rPr lang="en-US" sz="1500" dirty="0"/>
              <a:t>Included seasonal forecasts from GPC-Offenbach</a:t>
            </a:r>
          </a:p>
          <a:p>
            <a:pPr lvl="1"/>
            <a:r>
              <a:rPr lang="en-US" sz="1500" dirty="0"/>
              <a:t>Updated seasonal forecasts from other GPCs</a:t>
            </a:r>
          </a:p>
          <a:p>
            <a:pPr lvl="1"/>
            <a:r>
              <a:rPr lang="en-US" sz="1500" dirty="0"/>
              <a:t>Provided graphics on NH polar projection (to support </a:t>
            </a:r>
            <a:r>
              <a:rPr lang="en-US" sz="1500" dirty="0" err="1"/>
              <a:t>ArcRCC</a:t>
            </a:r>
            <a:r>
              <a:rPr lang="en-US" sz="1500" dirty="0"/>
              <a:t>)</a:t>
            </a:r>
          </a:p>
          <a:p>
            <a:pPr lvl="1"/>
            <a:r>
              <a:rPr lang="en-US" sz="1500" dirty="0"/>
              <a:t>Took on responsibilities for verifications</a:t>
            </a:r>
          </a:p>
          <a:p>
            <a:pPr lvl="1"/>
            <a:r>
              <a:rPr lang="en-US" sz="1500" dirty="0"/>
              <a:t>Development of the sub-seasonal pilot</a:t>
            </a:r>
          </a:p>
          <a:p>
            <a:pPr lvl="1"/>
            <a:r>
              <a:rPr lang="en-US" sz="1500" dirty="0"/>
              <a:t>Providing continued support for GSCU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36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ICT-OPSLS Milestones &amp; Status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861366"/>
              </p:ext>
            </p:extLst>
          </p:nvPr>
        </p:nvGraphicFramePr>
        <p:xfrm>
          <a:off x="1386435" y="1116813"/>
          <a:ext cx="6096000" cy="358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Deliverable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Calibri" panose="020F0502020204030204" pitchFamily="34" charset="0"/>
                        </a:rPr>
                        <a:t>Status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</a:rPr>
                        <a:t> and Comments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Workshop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</a:rPr>
                        <a:t> on Operational Climate Prediction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Organize 2nd workshop on Operational Climate Prediction (OCP-2)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Guidelines on procedures for generating regional seasonal forecasts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Develop a guidelines document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A draft outline has been completed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Implementation of sub-seasonal forecasts, including establishment of sub-seasonal GPCs and possibly of an associated lead center.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Establish designation criteria for GPCs for sub-seasonal predictions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Establishing a new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</a:rPr>
                        <a:t> class of RSMCs was proposed to the CBS MG during CBS-TECO in March 2018; A pilot phase of sub-seasonal forecasts has been established at LC-LRFMME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Designation of LC-NTCP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Establish designation criteria for  GPCs and lead Centers for Near Term Climate Prediction (NTCP)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Completed designation criteria for GPCs and lead center(s) for “Annual to Decadal Climate Prediction (ADCP) are now part of GDPFS Manual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6917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ICT-OPSLS Milestones &amp; Status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165658"/>
              </p:ext>
            </p:extLst>
          </p:nvPr>
        </p:nvGraphicFramePr>
        <p:xfrm>
          <a:off x="1710116" y="938788"/>
          <a:ext cx="6096000" cy="306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Deliverable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Status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</a:rPr>
                        <a:t> and Comments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Develop revised strategies for verification exchange, including for LC-LRFMME multi-model products, real-time verification and support to GSCU</a:t>
                      </a:r>
                      <a:endParaRPr lang="en-US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 verification system for LC-LRFMME products (including </a:t>
                      </a:r>
                      <a:r>
                        <a:rPr lang="en-US" sz="900" i="0" dirty="0" err="1">
                          <a:effectLst/>
                          <a:latin typeface="Arial"/>
                          <a:ea typeface="Times New Roman"/>
                          <a:cs typeface="Arial"/>
                        </a:rPr>
                        <a:t>hindcasts</a:t>
                      </a:r>
                      <a:r>
                        <a:rPr lang="en-US" sz="900" i="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 and real-time forecasts)</a:t>
                      </a:r>
                      <a:endParaRPr lang="en-US" sz="1100" i="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latin typeface="Calibri" panose="020F0502020204030204" pitchFamily="34" charset="0"/>
                        </a:rPr>
                        <a:t>LC-LRFMME</a:t>
                      </a:r>
                      <a:r>
                        <a:rPr lang="en-US" sz="1100" baseline="0">
                          <a:latin typeface="Calibri" panose="020F0502020204030204" pitchFamily="34" charset="0"/>
                        </a:rPr>
                        <a:t> took on the responsibility for verifications; The future status of SVSLRF will be further discussed in June 2018 in Barcelona, Spain</a:t>
                      </a:r>
                      <a:endParaRPr lang="en-US" sz="11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To support emerging requirements of Polar RCCs, revisit the mandatory and highly recommended data requirements for GPCs able to provide forecast information relevant to Polar regions, and revise GPDFS as necessary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A revised set of mandatory and highly recommended requirements for GPCs for Long-Range Predictions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(a) LC-LRFMME is now providing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</a:rPr>
                        <a:t> graphical products </a:t>
                      </a:r>
                      <a:r>
                        <a:rPr lang="en-US" sz="1100" dirty="0">
                          <a:latin typeface="Calibri" panose="020F0502020204030204" pitchFamily="34" charset="0"/>
                        </a:rPr>
                        <a:t>has been made to provide forecast display on polar projection. </a:t>
                      </a:r>
                    </a:p>
                    <a:p>
                      <a:r>
                        <a:rPr lang="en-US" sz="1100" dirty="0">
                          <a:latin typeface="Calibri" panose="020F0502020204030204" pitchFamily="34" charset="0"/>
                        </a:rPr>
                        <a:t>(b) mandatory and highly recommended data requirements for GPCs will be discussed in the IPET-OPSLS face-to-face meeting in June 2018, Barcelona, Spain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509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1114</Words>
  <Application>Microsoft Office PowerPoint</Application>
  <PresentationFormat>On-screen Show (16:10)</PresentationFormat>
  <Paragraphs>104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IPET-OPSLS: Activities and Achievements (after April 2016 Beijing Meeting)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ICT-OPSLS Milestones &amp; Status</vt:lpstr>
      <vt:lpstr>ICT-OPSLS Milestones &amp; Status</vt:lpstr>
      <vt:lpstr>ICT-OPSLS Milestones &amp; Status</vt:lpstr>
      <vt:lpstr>Decisions, recommendations and agreed actions from the IPET-OPSLS meeting in Beijing, 2016</vt:lpstr>
      <vt:lpstr>Decisions, recommendations and agreed actions from the IPET-OPSLS meeting in Beijing, 2016</vt:lpstr>
      <vt:lpstr>Decisions, recommendations and agreed actions from the IPET-OPSLS meeting in Beijing, 2016</vt:lpstr>
      <vt:lpstr>A lot done; looking forward 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Sub-seasonal to Seasonal Forecasting</dc:title>
  <dc:creator>Pascale Gomez</dc:creator>
  <cp:lastModifiedBy>Pascale Gomez</cp:lastModifiedBy>
  <cp:revision>67</cp:revision>
  <dcterms:modified xsi:type="dcterms:W3CDTF">2018-05-28T10:00:09Z</dcterms:modified>
</cp:coreProperties>
</file>