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0" r:id="rId3"/>
    <p:sldId id="259" r:id="rId4"/>
    <p:sldId id="260" r:id="rId5"/>
    <p:sldId id="268" r:id="rId6"/>
    <p:sldId id="265" r:id="rId7"/>
    <p:sldId id="262" r:id="rId8"/>
    <p:sldId id="269" r:id="rId9"/>
    <p:sldId id="263" r:id="rId10"/>
    <p:sldId id="267" r:id="rId11"/>
    <p:sldId id="266" r:id="rId12"/>
    <p:sldId id="261" r:id="rId13"/>
    <p:sldId id="264" r:id="rId14"/>
    <p:sldId id="271" r:id="rId15"/>
  </p:sldIdLst>
  <p:sldSz cx="9144000" cy="5715000" type="screen16x10"/>
  <p:notesSz cx="6400800" cy="86868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EC3D1-CD5C-43D8-91DF-8254E39B0B41}" v="818" dt="2018-05-25T01:06:37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35" autoAdjust="0"/>
  </p:normalViewPr>
  <p:slideViewPr>
    <p:cSldViewPr snapToGrid="0">
      <p:cViewPr>
        <p:scale>
          <a:sx n="118" d="100"/>
          <a:sy n="118" d="100"/>
        </p:scale>
        <p:origin x="-150" y="3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un Kumar" userId="85e06dfdc7a357f0" providerId="LiveId" clId="{82CCF6D3-4E0E-4FEB-99A9-8687ADF04B4F}"/>
    <pc:docChg chg="addSld delSld modSld">
      <pc:chgData name="Arun Kumar" userId="85e06dfdc7a357f0" providerId="LiveId" clId="{82CCF6D3-4E0E-4FEB-99A9-8687ADF04B4F}" dt="2018-05-23T22:03:24.799" v="9" actId="2696"/>
      <pc:docMkLst>
        <pc:docMk/>
      </pc:docMkLst>
      <pc:sldChg chg="add">
        <pc:chgData name="Arun Kumar" userId="85e06dfdc7a357f0" providerId="LiveId" clId="{82CCF6D3-4E0E-4FEB-99A9-8687ADF04B4F}" dt="2018-05-23T22:03:22.646" v="8" actId="2696"/>
        <pc:sldMkLst>
          <pc:docMk/>
          <pc:sldMk cId="1080266559" sldId="259"/>
        </pc:sldMkLst>
      </pc:sldChg>
    </pc:docChg>
  </pc:docChgLst>
  <pc:docChgLst>
    <pc:chgData name="Arun Kumar" userId="85e06dfdc7a357f0" providerId="LiveId" clId="{8AC7907E-237B-4E54-B260-7A93D5DBB1A4}"/>
    <pc:docChg chg="undo redo custSel modSld">
      <pc:chgData name="Arun Kumar" userId="85e06dfdc7a357f0" providerId="LiveId" clId="{8AC7907E-237B-4E54-B260-7A93D5DBB1A4}" dt="2018-04-10T12:50:37.722" v="1646" actId="207"/>
      <pc:docMkLst>
        <pc:docMk/>
      </pc:docMkLst>
      <pc:sldChg chg="modSp">
        <pc:chgData name="Arun Kumar" userId="85e06dfdc7a357f0" providerId="LiveId" clId="{8AC7907E-237B-4E54-B260-7A93D5DBB1A4}" dt="2018-04-09T18:24:35.495" v="1" actId="20577"/>
        <pc:sldMkLst>
          <pc:docMk/>
          <pc:sldMk cId="0" sldId="256"/>
        </pc:sldMkLst>
        <pc:spChg chg="mod">
          <ac:chgData name="Arun Kumar" userId="85e06dfdc7a357f0" providerId="LiveId" clId="{8AC7907E-237B-4E54-B260-7A93D5DBB1A4}" dt="2018-04-09T18:24:35.495" v="1" actId="20577"/>
          <ac:spMkLst>
            <pc:docMk/>
            <pc:sldMk cId="0" sldId="256"/>
            <ac:spMk id="80" creationId="{00000000-0000-0000-0000-000000000000}"/>
          </ac:spMkLst>
        </pc:spChg>
      </pc:sldChg>
    </pc:docChg>
  </pc:docChgLst>
  <pc:docChgLst>
    <pc:chgData name="Arun Kumar" userId="85e06dfdc7a357f0" providerId="LiveId" clId="{1DDEC3D1-CD5C-43D8-91DF-8254E39B0B41}"/>
    <pc:docChg chg="undo custSel addSld delSld modSld sldOrd">
      <pc:chgData name="Arun Kumar" userId="85e06dfdc7a357f0" providerId="LiveId" clId="{1DDEC3D1-CD5C-43D8-91DF-8254E39B0B41}" dt="2018-05-25T01:06:37.591" v="816" actId="207"/>
      <pc:docMkLst>
        <pc:docMk/>
      </pc:docMkLst>
      <pc:sldChg chg="addSp delSp modSp">
        <pc:chgData name="Arun Kumar" userId="85e06dfdc7a357f0" providerId="LiveId" clId="{1DDEC3D1-CD5C-43D8-91DF-8254E39B0B41}" dt="2018-05-25T00:01:22.798" v="16" actId="1076"/>
        <pc:sldMkLst>
          <pc:docMk/>
          <pc:sldMk cId="1080266559" sldId="259"/>
        </pc:sldMkLst>
        <pc:spChg chg="add mod">
          <ac:chgData name="Arun Kumar" userId="85e06dfdc7a357f0" providerId="LiveId" clId="{1DDEC3D1-CD5C-43D8-91DF-8254E39B0B41}" dt="2018-05-25T00:00:25.392" v="10" actId="207"/>
          <ac:spMkLst>
            <pc:docMk/>
            <pc:sldMk cId="1080266559" sldId="259"/>
            <ac:spMk id="6" creationId="{D0F43AF2-FA90-4E17-9AD2-4E415CE56E66}"/>
          </ac:spMkLst>
        </pc:spChg>
        <pc:spChg chg="add mod">
          <ac:chgData name="Arun Kumar" userId="85e06dfdc7a357f0" providerId="LiveId" clId="{1DDEC3D1-CD5C-43D8-91DF-8254E39B0B41}" dt="2018-05-25T00:01:22.798" v="16" actId="1076"/>
          <ac:spMkLst>
            <pc:docMk/>
            <pc:sldMk cId="1080266559" sldId="259"/>
            <ac:spMk id="10" creationId="{11D3F223-62CE-49DA-B8D1-FC8496FE10A5}"/>
          </ac:spMkLst>
        </pc:spChg>
        <pc:picChg chg="mod">
          <ac:chgData name="Arun Kumar" userId="85e06dfdc7a357f0" providerId="LiveId" clId="{1DDEC3D1-CD5C-43D8-91DF-8254E39B0B41}" dt="2018-05-25T00:00:29.660" v="12" actId="1076"/>
          <ac:picMkLst>
            <pc:docMk/>
            <pc:sldMk cId="1080266559" sldId="259"/>
            <ac:picMk id="1026" creationId="{00000000-0000-0000-0000-000000000000}"/>
          </ac:picMkLst>
        </pc:picChg>
        <pc:cxnChg chg="add del mod">
          <ac:chgData name="Arun Kumar" userId="85e06dfdc7a357f0" providerId="LiveId" clId="{1DDEC3D1-CD5C-43D8-91DF-8254E39B0B41}" dt="2018-05-24T23:59:53.842" v="7" actId="11529"/>
          <ac:cxnSpMkLst>
            <pc:docMk/>
            <pc:sldMk cId="1080266559" sldId="259"/>
            <ac:cxnSpMk id="5" creationId="{1A0D0206-2583-4152-8181-773A98A20FBC}"/>
          </ac:cxnSpMkLst>
        </pc:cxnChg>
        <pc:cxnChg chg="add del mod">
          <ac:chgData name="Arun Kumar" userId="85e06dfdc7a357f0" providerId="LiveId" clId="{1DDEC3D1-CD5C-43D8-91DF-8254E39B0B41}" dt="2018-05-24T23:59:50.780" v="5" actId="1076"/>
          <ac:cxnSpMkLst>
            <pc:docMk/>
            <pc:sldMk cId="1080266559" sldId="259"/>
            <ac:cxnSpMk id="8" creationId="{3EC0D087-A760-4042-9C35-55BEF0FF5045}"/>
          </ac:cxnSpMkLst>
        </pc:cxnChg>
      </pc:sldChg>
      <pc:sldChg chg="modSp ord">
        <pc:chgData name="Arun Kumar" userId="85e06dfdc7a357f0" providerId="LiveId" clId="{1DDEC3D1-CD5C-43D8-91DF-8254E39B0B41}" dt="2018-05-25T01:03:58.480" v="768" actId="115"/>
        <pc:sldMkLst>
          <pc:docMk/>
          <pc:sldMk cId="174624759" sldId="260"/>
        </pc:sldMkLst>
        <pc:spChg chg="mod">
          <ac:chgData name="Arun Kumar" userId="85e06dfdc7a357f0" providerId="LiveId" clId="{1DDEC3D1-CD5C-43D8-91DF-8254E39B0B41}" dt="2018-05-25T01:03:58.480" v="768" actId="115"/>
          <ac:spMkLst>
            <pc:docMk/>
            <pc:sldMk cId="174624759" sldId="260"/>
            <ac:spMk id="3" creationId="{00000000-0000-0000-0000-000000000000}"/>
          </ac:spMkLst>
        </pc:spChg>
      </pc:sldChg>
      <pc:sldChg chg="modSp ord">
        <pc:chgData name="Arun Kumar" userId="85e06dfdc7a357f0" providerId="LiveId" clId="{1DDEC3D1-CD5C-43D8-91DF-8254E39B0B41}" dt="2018-05-25T00:43:39.589" v="502" actId="5793"/>
        <pc:sldMkLst>
          <pc:docMk/>
          <pc:sldMk cId="700340237" sldId="261"/>
        </pc:sldMkLst>
        <pc:spChg chg="mod">
          <ac:chgData name="Arun Kumar" userId="85e06dfdc7a357f0" providerId="LiveId" clId="{1DDEC3D1-CD5C-43D8-91DF-8254E39B0B41}" dt="2018-05-25T00:02:02.670" v="27" actId="20577"/>
          <ac:spMkLst>
            <pc:docMk/>
            <pc:sldMk cId="700340237" sldId="261"/>
            <ac:spMk id="2" creationId="{00000000-0000-0000-0000-000000000000}"/>
          </ac:spMkLst>
        </pc:spChg>
        <pc:spChg chg="mod">
          <ac:chgData name="Arun Kumar" userId="85e06dfdc7a357f0" providerId="LiveId" clId="{1DDEC3D1-CD5C-43D8-91DF-8254E39B0B41}" dt="2018-05-25T00:43:39.589" v="502" actId="5793"/>
          <ac:spMkLst>
            <pc:docMk/>
            <pc:sldMk cId="700340237" sldId="261"/>
            <ac:spMk id="3" creationId="{00000000-0000-0000-0000-000000000000}"/>
          </ac:spMkLst>
        </pc:spChg>
      </pc:sldChg>
      <pc:sldChg chg="addSp delSp modSp ord">
        <pc:chgData name="Arun Kumar" userId="85e06dfdc7a357f0" providerId="LiveId" clId="{1DDEC3D1-CD5C-43D8-91DF-8254E39B0B41}" dt="2018-05-25T01:06:37.591" v="816" actId="207"/>
        <pc:sldMkLst>
          <pc:docMk/>
          <pc:sldMk cId="2325788539" sldId="262"/>
        </pc:sldMkLst>
        <pc:spChg chg="mod">
          <ac:chgData name="Arun Kumar" userId="85e06dfdc7a357f0" providerId="LiveId" clId="{1DDEC3D1-CD5C-43D8-91DF-8254E39B0B41}" dt="2018-05-25T01:04:43.526" v="769" actId="1076"/>
          <ac:spMkLst>
            <pc:docMk/>
            <pc:sldMk cId="2325788539" sldId="262"/>
            <ac:spMk id="6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1:05:24.925" v="779" actId="1076"/>
          <ac:spMkLst>
            <pc:docMk/>
            <pc:sldMk cId="2325788539" sldId="262"/>
            <ac:spMk id="7" creationId="{ADFCE519-5632-45C1-8635-EE73D3B9CDEF}"/>
          </ac:spMkLst>
        </pc:spChg>
        <pc:spChg chg="del">
          <ac:chgData name="Arun Kumar" userId="85e06dfdc7a357f0" providerId="LiveId" clId="{1DDEC3D1-CD5C-43D8-91DF-8254E39B0B41}" dt="2018-05-25T00:41:29.452" v="486" actId="478"/>
          <ac:spMkLst>
            <pc:docMk/>
            <pc:sldMk cId="2325788539" sldId="262"/>
            <ac:spMk id="8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1:06:37.591" v="816" actId="207"/>
          <ac:spMkLst>
            <pc:docMk/>
            <pc:sldMk cId="2325788539" sldId="262"/>
            <ac:spMk id="8" creationId="{0234A9B9-F4E7-481C-BB54-6B9899559F38}"/>
          </ac:spMkLst>
        </pc:spChg>
        <pc:spChg chg="add del mod">
          <ac:chgData name="Arun Kumar" userId="85e06dfdc7a357f0" providerId="LiveId" clId="{1DDEC3D1-CD5C-43D8-91DF-8254E39B0B41}" dt="2018-05-25T00:41:25.497" v="485" actId="478"/>
          <ac:spMkLst>
            <pc:docMk/>
            <pc:sldMk cId="2325788539" sldId="262"/>
            <ac:spMk id="9" creationId="{7A303903-091C-4398-B455-CCD830391798}"/>
          </ac:spMkLst>
        </pc:spChg>
        <pc:picChg chg="del">
          <ac:chgData name="Arun Kumar" userId="85e06dfdc7a357f0" providerId="LiveId" clId="{1DDEC3D1-CD5C-43D8-91DF-8254E39B0B41}" dt="2018-05-25T00:41:25.497" v="485" actId="478"/>
          <ac:picMkLst>
            <pc:docMk/>
            <pc:sldMk cId="2325788539" sldId="262"/>
            <ac:picMk id="2050" creationId="{00000000-0000-0000-0000-000000000000}"/>
          </ac:picMkLst>
        </pc:picChg>
      </pc:sldChg>
      <pc:sldChg chg="modSp ord">
        <pc:chgData name="Arun Kumar" userId="85e06dfdc7a357f0" providerId="LiveId" clId="{1DDEC3D1-CD5C-43D8-91DF-8254E39B0B41}" dt="2018-05-25T00:40:33.923" v="483" actId="20577"/>
        <pc:sldMkLst>
          <pc:docMk/>
          <pc:sldMk cId="632851605" sldId="263"/>
        </pc:sldMkLst>
        <pc:spChg chg="mod">
          <ac:chgData name="Arun Kumar" userId="85e06dfdc7a357f0" providerId="LiveId" clId="{1DDEC3D1-CD5C-43D8-91DF-8254E39B0B41}" dt="2018-05-25T00:40:33.923" v="483" actId="20577"/>
          <ac:spMkLst>
            <pc:docMk/>
            <pc:sldMk cId="632851605" sldId="263"/>
            <ac:spMk id="3" creationId="{00000000-0000-0000-0000-000000000000}"/>
          </ac:spMkLst>
        </pc:spChg>
      </pc:sldChg>
      <pc:sldChg chg="addSp delSp modSp">
        <pc:chgData name="Arun Kumar" userId="85e06dfdc7a357f0" providerId="LiveId" clId="{1DDEC3D1-CD5C-43D8-91DF-8254E39B0B41}" dt="2018-05-25T00:48:28.915" v="637" actId="1076"/>
        <pc:sldMkLst>
          <pc:docMk/>
          <pc:sldMk cId="2991936528" sldId="264"/>
        </pc:sldMkLst>
        <pc:spChg chg="mod">
          <ac:chgData name="Arun Kumar" userId="85e06dfdc7a357f0" providerId="LiveId" clId="{1DDEC3D1-CD5C-43D8-91DF-8254E39B0B41}" dt="2018-05-25T00:44:06.219" v="508" actId="14100"/>
          <ac:spMkLst>
            <pc:docMk/>
            <pc:sldMk cId="2991936528" sldId="264"/>
            <ac:spMk id="2" creationId="{00000000-0000-0000-0000-000000000000}"/>
          </ac:spMkLst>
        </pc:spChg>
        <pc:spChg chg="del">
          <ac:chgData name="Arun Kumar" userId="85e06dfdc7a357f0" providerId="LiveId" clId="{1DDEC3D1-CD5C-43D8-91DF-8254E39B0B41}" dt="2018-05-25T00:44:23.085" v="509" actId="478"/>
          <ac:spMkLst>
            <pc:docMk/>
            <pc:sldMk cId="2991936528" sldId="264"/>
            <ac:spMk id="3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0:44:43.727" v="525" actId="20577"/>
          <ac:spMkLst>
            <pc:docMk/>
            <pc:sldMk cId="2991936528" sldId="264"/>
            <ac:spMk id="4" creationId="{7CBA026F-7EDA-47FD-8BA5-49D6E8187899}"/>
          </ac:spMkLst>
        </pc:spChg>
        <pc:spChg chg="add mod">
          <ac:chgData name="Arun Kumar" userId="85e06dfdc7a357f0" providerId="LiveId" clId="{1DDEC3D1-CD5C-43D8-91DF-8254E39B0B41}" dt="2018-05-25T00:46:09.715" v="558" actId="20577"/>
          <ac:spMkLst>
            <pc:docMk/>
            <pc:sldMk cId="2991936528" sldId="264"/>
            <ac:spMk id="5" creationId="{EC82FF1B-DEEA-4357-9B22-D634B1414CC8}"/>
          </ac:spMkLst>
        </pc:spChg>
        <pc:spChg chg="add mod">
          <ac:chgData name="Arun Kumar" userId="85e06dfdc7a357f0" providerId="LiveId" clId="{1DDEC3D1-CD5C-43D8-91DF-8254E39B0B41}" dt="2018-05-25T00:46:17.509" v="568" actId="20577"/>
          <ac:spMkLst>
            <pc:docMk/>
            <pc:sldMk cId="2991936528" sldId="264"/>
            <ac:spMk id="6" creationId="{618BBE12-BB6A-4308-89C7-B8F97B8550FD}"/>
          </ac:spMkLst>
        </pc:spChg>
        <pc:spChg chg="add mod">
          <ac:chgData name="Arun Kumar" userId="85e06dfdc7a357f0" providerId="LiveId" clId="{1DDEC3D1-CD5C-43D8-91DF-8254E39B0B41}" dt="2018-05-25T00:46:42.804" v="596" actId="20577"/>
          <ac:spMkLst>
            <pc:docMk/>
            <pc:sldMk cId="2991936528" sldId="264"/>
            <ac:spMk id="7" creationId="{20383188-84F7-4871-AAA4-DFEE54CD9B9B}"/>
          </ac:spMkLst>
        </pc:spChg>
        <pc:spChg chg="add mod">
          <ac:chgData name="Arun Kumar" userId="85e06dfdc7a357f0" providerId="LiveId" clId="{1DDEC3D1-CD5C-43D8-91DF-8254E39B0B41}" dt="2018-05-25T00:46:54.360" v="601" actId="20577"/>
          <ac:spMkLst>
            <pc:docMk/>
            <pc:sldMk cId="2991936528" sldId="264"/>
            <ac:spMk id="8" creationId="{8F484187-9E21-4121-917F-E27ACA0ACF60}"/>
          </ac:spMkLst>
        </pc:spChg>
        <pc:spChg chg="add mod">
          <ac:chgData name="Arun Kumar" userId="85e06dfdc7a357f0" providerId="LiveId" clId="{1DDEC3D1-CD5C-43D8-91DF-8254E39B0B41}" dt="2018-05-25T00:48:28.915" v="637" actId="1076"/>
          <ac:spMkLst>
            <pc:docMk/>
            <pc:sldMk cId="2991936528" sldId="264"/>
            <ac:spMk id="9" creationId="{1B06D373-DBD5-40E3-AA0C-5EBDE2433D09}"/>
          </ac:spMkLst>
        </pc:spChg>
        <pc:spChg chg="add mod">
          <ac:chgData name="Arun Kumar" userId="85e06dfdc7a357f0" providerId="LiveId" clId="{1DDEC3D1-CD5C-43D8-91DF-8254E39B0B41}" dt="2018-05-25T00:48:12.983" v="636" actId="20577"/>
          <ac:spMkLst>
            <pc:docMk/>
            <pc:sldMk cId="2991936528" sldId="264"/>
            <ac:spMk id="10" creationId="{3DE899FD-B874-4B2E-A9B7-9FF530F45892}"/>
          </ac:spMkLst>
        </pc:spChg>
      </pc:sldChg>
      <pc:sldChg chg="addSp delSp modSp ord">
        <pc:chgData name="Arun Kumar" userId="85e06dfdc7a357f0" providerId="LiveId" clId="{1DDEC3D1-CD5C-43D8-91DF-8254E39B0B41}" dt="2018-05-25T00:37:58.962" v="432" actId="14861"/>
        <pc:sldMkLst>
          <pc:docMk/>
          <pc:sldMk cId="2505226416" sldId="265"/>
        </pc:sldMkLst>
        <pc:spChg chg="mod">
          <ac:chgData name="Arun Kumar" userId="85e06dfdc7a357f0" providerId="LiveId" clId="{1DDEC3D1-CD5C-43D8-91DF-8254E39B0B41}" dt="2018-05-25T00:33:07.942" v="390" actId="207"/>
          <ac:spMkLst>
            <pc:docMk/>
            <pc:sldMk cId="2505226416" sldId="265"/>
            <ac:spMk id="5" creationId="{00000000-0000-0000-0000-000000000000}"/>
          </ac:spMkLst>
        </pc:spChg>
        <pc:spChg chg="add del mod">
          <ac:chgData name="Arun Kumar" userId="85e06dfdc7a357f0" providerId="LiveId" clId="{1DDEC3D1-CD5C-43D8-91DF-8254E39B0B41}" dt="2018-05-25T00:37:45.774" v="430" actId="478"/>
          <ac:spMkLst>
            <pc:docMk/>
            <pc:sldMk cId="2505226416" sldId="265"/>
            <ac:spMk id="6" creationId="{A4763026-5CC2-49B9-A2EE-784194CD843D}"/>
          </ac:spMkLst>
        </pc:spChg>
        <pc:picChg chg="mod">
          <ac:chgData name="Arun Kumar" userId="85e06dfdc7a357f0" providerId="LiveId" clId="{1DDEC3D1-CD5C-43D8-91DF-8254E39B0B41}" dt="2018-05-25T00:37:58.962" v="432" actId="14861"/>
          <ac:picMkLst>
            <pc:docMk/>
            <pc:sldMk cId="2505226416" sldId="265"/>
            <ac:picMk id="3074" creationId="{00000000-0000-0000-0000-000000000000}"/>
          </ac:picMkLst>
        </pc:picChg>
      </pc:sldChg>
      <pc:sldChg chg="addSp delSp modSp ord">
        <pc:chgData name="Arun Kumar" userId="85e06dfdc7a357f0" providerId="LiveId" clId="{1DDEC3D1-CD5C-43D8-91DF-8254E39B0B41}" dt="2018-05-25T00:11:10.659" v="165" actId="1076"/>
        <pc:sldMkLst>
          <pc:docMk/>
          <pc:sldMk cId="1806106406" sldId="266"/>
        </pc:sldMkLst>
        <pc:spChg chg="mod">
          <ac:chgData name="Arun Kumar" userId="85e06dfdc7a357f0" providerId="LiveId" clId="{1DDEC3D1-CD5C-43D8-91DF-8254E39B0B41}" dt="2018-05-25T00:08:11.194" v="146" actId="20577"/>
          <ac:spMkLst>
            <pc:docMk/>
            <pc:sldMk cId="1806106406" sldId="266"/>
            <ac:spMk id="2" creationId="{00000000-0000-0000-0000-000000000000}"/>
          </ac:spMkLst>
        </pc:spChg>
        <pc:spChg chg="del">
          <ac:chgData name="Arun Kumar" userId="85e06dfdc7a357f0" providerId="LiveId" clId="{1DDEC3D1-CD5C-43D8-91DF-8254E39B0B41}" dt="2018-05-25T00:05:20.061" v="78" actId="478"/>
          <ac:spMkLst>
            <pc:docMk/>
            <pc:sldMk cId="1806106406" sldId="266"/>
            <ac:spMk id="3" creationId="{00000000-0000-0000-0000-000000000000}"/>
          </ac:spMkLst>
        </pc:spChg>
        <pc:spChg chg="mod">
          <ac:chgData name="Arun Kumar" userId="85e06dfdc7a357f0" providerId="LiveId" clId="{1DDEC3D1-CD5C-43D8-91DF-8254E39B0B41}" dt="2018-05-25T00:08:51.706" v="149" actId="1076"/>
          <ac:spMkLst>
            <pc:docMk/>
            <pc:sldMk cId="1806106406" sldId="266"/>
            <ac:spMk id="5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0:09:25.202" v="153" actId="1076"/>
          <ac:spMkLst>
            <pc:docMk/>
            <pc:sldMk cId="1806106406" sldId="266"/>
            <ac:spMk id="7" creationId="{F49AB00A-5DBD-49B4-911B-2864003A16F2}"/>
          </ac:spMkLst>
        </pc:spChg>
        <pc:picChg chg="add mod">
          <ac:chgData name="Arun Kumar" userId="85e06dfdc7a357f0" providerId="LiveId" clId="{1DDEC3D1-CD5C-43D8-91DF-8254E39B0B41}" dt="2018-05-25T00:09:04.654" v="151" actId="1076"/>
          <ac:picMkLst>
            <pc:docMk/>
            <pc:sldMk cId="1806106406" sldId="266"/>
            <ac:picMk id="6" creationId="{7530BCF1-CF69-4AF6-BB6F-CB4680C4B10E}"/>
          </ac:picMkLst>
        </pc:picChg>
        <pc:picChg chg="mod">
          <ac:chgData name="Arun Kumar" userId="85e06dfdc7a357f0" providerId="LiveId" clId="{1DDEC3D1-CD5C-43D8-91DF-8254E39B0B41}" dt="2018-05-25T00:08:43.058" v="148" actId="1076"/>
          <ac:picMkLst>
            <pc:docMk/>
            <pc:sldMk cId="1806106406" sldId="266"/>
            <ac:picMk id="4098" creationId="{00000000-0000-0000-0000-000000000000}"/>
          </ac:picMkLst>
        </pc:picChg>
        <pc:cxnChg chg="add mod">
          <ac:chgData name="Arun Kumar" userId="85e06dfdc7a357f0" providerId="LiveId" clId="{1DDEC3D1-CD5C-43D8-91DF-8254E39B0B41}" dt="2018-05-25T00:10:56.015" v="163" actId="1582"/>
          <ac:cxnSpMkLst>
            <pc:docMk/>
            <pc:sldMk cId="1806106406" sldId="266"/>
            <ac:cxnSpMk id="8" creationId="{12E6FB25-B983-4D01-8450-6A54480AD324}"/>
          </ac:cxnSpMkLst>
        </pc:cxnChg>
      </pc:sldChg>
      <pc:sldChg chg="delSp modSp add ord">
        <pc:chgData name="Arun Kumar" userId="85e06dfdc7a357f0" providerId="LiveId" clId="{1DDEC3D1-CD5C-43D8-91DF-8254E39B0B41}" dt="2018-05-25T00:11:07.275" v="164" actId="1076"/>
        <pc:sldMkLst>
          <pc:docMk/>
          <pc:sldMk cId="264684337" sldId="267"/>
        </pc:sldMkLst>
        <pc:spChg chg="del mod">
          <ac:chgData name="Arun Kumar" userId="85e06dfdc7a357f0" providerId="LiveId" clId="{1DDEC3D1-CD5C-43D8-91DF-8254E39B0B41}" dt="2018-05-25T00:09:42.593" v="158" actId="478"/>
          <ac:spMkLst>
            <pc:docMk/>
            <pc:sldMk cId="264684337" sldId="267"/>
            <ac:spMk id="7" creationId="{F49AB00A-5DBD-49B4-911B-2864003A16F2}"/>
          </ac:spMkLst>
        </pc:spChg>
        <pc:picChg chg="del">
          <ac:chgData name="Arun Kumar" userId="85e06dfdc7a357f0" providerId="LiveId" clId="{1DDEC3D1-CD5C-43D8-91DF-8254E39B0B41}" dt="2018-05-25T00:09:39.853" v="156" actId="478"/>
          <ac:picMkLst>
            <pc:docMk/>
            <pc:sldMk cId="264684337" sldId="267"/>
            <ac:picMk id="6" creationId="{7530BCF1-CF69-4AF6-BB6F-CB4680C4B10E}"/>
          </ac:picMkLst>
        </pc:picChg>
      </pc:sldChg>
      <pc:sldChg chg="del">
        <pc:chgData name="Arun Kumar" userId="85e06dfdc7a357f0" providerId="LiveId" clId="{1DDEC3D1-CD5C-43D8-91DF-8254E39B0B41}" dt="2018-05-25T00:09:29.188" v="154" actId="2696"/>
        <pc:sldMkLst>
          <pc:docMk/>
          <pc:sldMk cId="3049989472" sldId="267"/>
        </pc:sldMkLst>
      </pc:sldChg>
      <pc:sldChg chg="addSp delSp modSp add ord">
        <pc:chgData name="Arun Kumar" userId="85e06dfdc7a357f0" providerId="LiveId" clId="{1DDEC3D1-CD5C-43D8-91DF-8254E39B0B41}" dt="2018-05-25T00:37:16.396" v="429" actId="14861"/>
        <pc:sldMkLst>
          <pc:docMk/>
          <pc:sldMk cId="1199237388" sldId="268"/>
        </pc:sldMkLst>
        <pc:spChg chg="add del mod">
          <ac:chgData name="Arun Kumar" userId="85e06dfdc7a357f0" providerId="LiveId" clId="{1DDEC3D1-CD5C-43D8-91DF-8254E39B0B41}" dt="2018-05-25T00:36:59.477" v="427" actId="20577"/>
          <ac:spMkLst>
            <pc:docMk/>
            <pc:sldMk cId="1199237388" sldId="268"/>
            <ac:spMk id="2" creationId="{A9934F24-7168-4693-A2F7-6A306BEAC4B7}"/>
          </ac:spMkLst>
        </pc:spChg>
        <pc:spChg chg="add del">
          <ac:chgData name="Arun Kumar" userId="85e06dfdc7a357f0" providerId="LiveId" clId="{1DDEC3D1-CD5C-43D8-91DF-8254E39B0B41}" dt="2018-05-25T00:36:38.644" v="410" actId="478"/>
          <ac:spMkLst>
            <pc:docMk/>
            <pc:sldMk cId="1199237388" sldId="268"/>
            <ac:spMk id="3" creationId="{DF794695-E72F-4827-9ABE-68887AAAD3C2}"/>
          </ac:spMkLst>
        </pc:spChg>
        <pc:spChg chg="add del mod">
          <ac:chgData name="Arun Kumar" userId="85e06dfdc7a357f0" providerId="LiveId" clId="{1DDEC3D1-CD5C-43D8-91DF-8254E39B0B41}" dt="2018-05-25T00:29:37.908" v="301" actId="14861"/>
          <ac:spMkLst>
            <pc:docMk/>
            <pc:sldMk cId="1199237388" sldId="268"/>
            <ac:spMk id="6" creationId="{FD4C9795-FE04-4B0B-B126-2778321E7452}"/>
          </ac:spMkLst>
        </pc:spChg>
        <pc:spChg chg="add mod">
          <ac:chgData name="Arun Kumar" userId="85e06dfdc7a357f0" providerId="LiveId" clId="{1DDEC3D1-CD5C-43D8-91DF-8254E39B0B41}" dt="2018-05-25T00:36:45.319" v="412" actId="1076"/>
          <ac:spMkLst>
            <pc:docMk/>
            <pc:sldMk cId="1199237388" sldId="268"/>
            <ac:spMk id="7" creationId="{500D9668-C854-4A21-8DAF-548F133FB432}"/>
          </ac:spMkLst>
        </pc:spChg>
        <pc:picChg chg="add mod">
          <ac:chgData name="Arun Kumar" userId="85e06dfdc7a357f0" providerId="LiveId" clId="{1DDEC3D1-CD5C-43D8-91DF-8254E39B0B41}" dt="2018-05-25T00:37:16.396" v="429" actId="14861"/>
          <ac:picMkLst>
            <pc:docMk/>
            <pc:sldMk cId="1199237388" sldId="268"/>
            <ac:picMk id="5" creationId="{37200872-E663-42EC-AFBB-B65BD9F918B4}"/>
          </ac:picMkLst>
        </pc:picChg>
      </pc:sldChg>
      <pc:sldChg chg="addSp modSp add">
        <pc:chgData name="Arun Kumar" userId="85e06dfdc7a357f0" providerId="LiveId" clId="{1DDEC3D1-CD5C-43D8-91DF-8254E39B0B41}" dt="2018-05-25T00:42:29.195" v="489" actId="208"/>
        <pc:sldMkLst>
          <pc:docMk/>
          <pc:sldMk cId="4184685367" sldId="269"/>
        </pc:sldMkLst>
        <pc:spChg chg="mod">
          <ac:chgData name="Arun Kumar" userId="85e06dfdc7a357f0" providerId="LiveId" clId="{1DDEC3D1-CD5C-43D8-91DF-8254E39B0B41}" dt="2018-05-25T00:42:29.195" v="489" actId="208"/>
          <ac:spMkLst>
            <pc:docMk/>
            <pc:sldMk cId="4184685367" sldId="269"/>
            <ac:spMk id="8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0:42:01.019" v="488" actId="1076"/>
          <ac:spMkLst>
            <pc:docMk/>
            <pc:sldMk cId="4184685367" sldId="269"/>
            <ac:spMk id="10" creationId="{8D257714-F3B4-4FBA-8F15-920B117484CF}"/>
          </ac:spMkLst>
        </pc:spChg>
      </pc:sldChg>
      <pc:sldChg chg="modSp add modNotesTx">
        <pc:chgData name="Arun Kumar" userId="85e06dfdc7a357f0" providerId="LiveId" clId="{1DDEC3D1-CD5C-43D8-91DF-8254E39B0B41}" dt="2018-05-25T00:58:41.779" v="763" actId="20577"/>
        <pc:sldMkLst>
          <pc:docMk/>
          <pc:sldMk cId="4256143399" sldId="270"/>
        </pc:sldMkLst>
        <pc:spChg chg="mod">
          <ac:chgData name="Arun Kumar" userId="85e06dfdc7a357f0" providerId="LiveId" clId="{1DDEC3D1-CD5C-43D8-91DF-8254E39B0B41}" dt="2018-05-25T00:57:00.028" v="686" actId="313"/>
          <ac:spMkLst>
            <pc:docMk/>
            <pc:sldMk cId="4256143399" sldId="270"/>
            <ac:spMk id="2" creationId="{E8D315DB-CB6C-4A4B-AFC8-CCCDB66EC743}"/>
          </ac:spMkLst>
        </pc:spChg>
        <pc:spChg chg="mod">
          <ac:chgData name="Arun Kumar" userId="85e06dfdc7a357f0" providerId="LiveId" clId="{1DDEC3D1-CD5C-43D8-91DF-8254E39B0B41}" dt="2018-05-25T00:57:38.837" v="694" actId="20577"/>
          <ac:spMkLst>
            <pc:docMk/>
            <pc:sldMk cId="4256143399" sldId="270"/>
            <ac:spMk id="3" creationId="{63D551CE-0FF2-46B0-80D3-F7531AB6FC16}"/>
          </ac:spMkLst>
        </pc:spChg>
      </pc:sldChg>
    </pc:docChg>
  </pc:docChgLst>
  <pc:docChgLst>
    <pc:chgData name="Arun Kumar" userId="85e06dfdc7a357f0" providerId="LiveId" clId="{823904BD-25C7-4CFD-9B04-A49838B65D71}"/>
    <pc:docChg chg="undo custSel modSld modMainMaster">
      <pc:chgData name="Arun Kumar" userId="85e06dfdc7a357f0" providerId="LiveId" clId="{823904BD-25C7-4CFD-9B04-A49838B65D71}" dt="2018-04-07T11:31:00.324" v="1813" actId="20577"/>
      <pc:docMkLst>
        <pc:docMk/>
      </pc:docMkLst>
      <pc:sldChg chg="modSp">
        <pc:chgData name="Arun Kumar" userId="85e06dfdc7a357f0" providerId="LiveId" clId="{823904BD-25C7-4CFD-9B04-A49838B65D71}" dt="2018-04-07T11:10:27.604" v="1387" actId="20577"/>
        <pc:sldMkLst>
          <pc:docMk/>
          <pc:sldMk cId="0" sldId="256"/>
        </pc:sldMkLst>
        <pc:spChg chg="mod">
          <ac:chgData name="Arun Kumar" userId="85e06dfdc7a357f0" providerId="LiveId" clId="{823904BD-25C7-4CFD-9B04-A49838B65D71}" dt="2018-04-07T11:10:27.604" v="1387" actId="20577"/>
          <ac:spMkLst>
            <pc:docMk/>
            <pc:sldMk cId="0" sldId="256"/>
            <ac:spMk id="80" creationId="{00000000-0000-0000-0000-000000000000}"/>
          </ac:spMkLst>
        </pc:spChg>
      </pc:sldChg>
      <pc:sldMasterChg chg="modSp">
        <pc:chgData name="Arun Kumar" userId="85e06dfdc7a357f0" providerId="LiveId" clId="{823904BD-25C7-4CFD-9B04-A49838B65D71}" dt="2018-04-07T11:16:25.672" v="1728" actId="20577"/>
        <pc:sldMasterMkLst>
          <pc:docMk/>
          <pc:sldMasterMk cId="0" sldId="2147483659"/>
        </pc:sldMasterMkLst>
        <pc:spChg chg="mod">
          <ac:chgData name="Arun Kumar" userId="85e06dfdc7a357f0" providerId="LiveId" clId="{823904BD-25C7-4CFD-9B04-A49838B65D71}" dt="2018-04-07T11:16:25.672" v="1728" actId="20577"/>
          <ac:spMkLst>
            <pc:docMk/>
            <pc:sldMasterMk cId="0" sldId="2147483659"/>
            <ac:spMk id="13" creationId="{00000000-0000-0000-0000-000000000000}"/>
          </ac:spMkLst>
        </pc:spChg>
      </pc:sldMasterChg>
    </pc:docChg>
  </pc:docChgLst>
  <pc:docChgLst>
    <pc:chgData name="Arun Kumar" userId="85e06dfdc7a357f0" providerId="LiveId" clId="{7FBCCF44-14B8-4A5E-9AB0-0EE3AE1FB7FD}"/>
    <pc:docChg chg="undo modSld">
      <pc:chgData name="Arun Kumar" userId="85e06dfdc7a357f0" providerId="LiveId" clId="{7FBCCF44-14B8-4A5E-9AB0-0EE3AE1FB7FD}" dt="2018-04-08T16:07:48.996" v="76" actId="20577"/>
      <pc:docMkLst>
        <pc:docMk/>
      </pc:docMkLst>
    </pc:docChg>
  </pc:docChgLst>
  <pc:docChgLst>
    <pc:chgData name="Arun Kumar" userId="85e06dfdc7a357f0" providerId="LiveId" clId="{6AD86740-6FD4-4203-87B9-CA25DFBD8CCD}"/>
    <pc:docChg chg="modSld">
      <pc:chgData name="Arun Kumar" userId="85e06dfdc7a357f0" providerId="LiveId" clId="{6AD86740-6FD4-4203-87B9-CA25DFBD8CCD}" dt="2018-04-11T12:26:37.587" v="8" actId="6549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625640" y="0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593725" y="650875"/>
            <a:ext cx="521335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250953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625640" y="8250953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2022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650875"/>
            <a:ext cx="521335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625640" y="8250953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55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891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9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1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 rot="5400000">
            <a:off x="2686183" y="-895480"/>
            <a:ext cx="377163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»"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5400000">
            <a:off x="5219966" y="1638303"/>
            <a:ext cx="4876271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028966" y="-342898"/>
            <a:ext cx="4876271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»"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24406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2400"/>
              <a:buFont typeface="Arial"/>
              <a:buChar char="•"/>
              <a:defRPr sz="1900" b="0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2000"/>
              <a:buFont typeface="Arial"/>
              <a:buChar char="–"/>
              <a:defRPr sz="1600" b="0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400"/>
              <a:buFont typeface="Arial"/>
              <a:buChar char="»"/>
              <a:defRPr sz="11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3" y="3672420"/>
            <a:ext cx="7772400" cy="113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3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2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1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1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333502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–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•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–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»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333502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–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•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–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»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»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30" y="1279262"/>
            <a:ext cx="4041775" cy="53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30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»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4" y="227542"/>
            <a:ext cx="3008313" cy="96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575050" y="227545"/>
            <a:ext cx="5111750" cy="4877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sz="25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57204" y="1195920"/>
            <a:ext cx="3008313" cy="39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8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792288" y="4000502"/>
            <a:ext cx="5486400" cy="472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pic" idx="2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25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792288" y="4472784"/>
            <a:ext cx="5486400" cy="67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8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32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»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5522640"/>
            <a:ext cx="9144000" cy="187166"/>
          </a:xfrm>
          <a:prstGeom prst="rect">
            <a:avLst/>
          </a:prstGeom>
          <a:solidFill>
            <a:srgbClr val="0F243E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0" tIns="35625" rIns="71300" bIns="35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0" y="5490354"/>
            <a:ext cx="9144000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</a:t>
            </a:r>
            <a:r>
              <a:rPr lang="en-US" sz="900" b="0" i="0" u="none" strike="noStrike" cap="none" baseline="0" dirty="0" smtClean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IPET-OPSLS | June 2018 | Barcelona</a:t>
            </a:r>
            <a:r>
              <a:rPr lang="en-US" sz="900" b="0" i="1" u="none" strike="noStrike" cap="none" dirty="0" smtClean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               </a:t>
            </a:r>
            <a:fld id="{00000000-1234-1234-1234-123412341234}" type="slidenum">
              <a:rPr lang="en-US" sz="900" b="0" i="0" u="none" strike="noStrike" cap="none" smtClean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r>
              <a:rPr lang="en-US" sz="900" b="0" i="0" u="none" strike="noStrike" cap="none" dirty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900" b="0" i="0" u="none" strike="noStrike" cap="none" dirty="0" smtClean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endParaRPr sz="900" b="0" i="0" u="none" strike="noStrike" cap="none" dirty="0">
              <a:solidFill>
                <a:srgbClr val="F2F2F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200150" y="1587500"/>
            <a:ext cx="6572250" cy="1526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</a:pPr>
            <a:r>
              <a:rPr lang="en-US" sz="2500" b="0" i="0" u="none" strike="noStrike" cap="none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Background on the IPET-OPSLS</a:t>
            </a:r>
            <a:endParaRPr sz="2500" b="0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2155372" y="3289301"/>
            <a:ext cx="4800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Arun Kumar</a:t>
            </a: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dirty="0">
                <a:solidFill>
                  <a:srgbClr val="002060"/>
                </a:solidFill>
              </a:rPr>
              <a:t>Chair, CBS/CCL IPET-OPSLS</a:t>
            </a:r>
            <a:endParaRPr sz="1900" b="1" i="0" u="none" strike="noStrike" cap="none" dirty="0">
              <a:solidFill>
                <a:srgbClr val="002060"/>
              </a:solidFill>
              <a:sym typeface="Verdana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Climate Prediction Center, USA</a:t>
            </a:r>
            <a:endParaRPr sz="1900" b="1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dirty="0">
                <a:solidFill>
                  <a:srgbClr val="002060"/>
                </a:solidFill>
              </a:rPr>
              <a:t>arun.kumar@noaa.gov </a:t>
            </a:r>
            <a:endParaRPr sz="1900" b="1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619"/>
            <a:ext cx="8229600" cy="952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Structure of </a:t>
            </a:r>
            <a:r>
              <a:rPr lang="en-US" dirty="0" err="1"/>
              <a:t>CCl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Open Panel of </a:t>
            </a:r>
            <a:r>
              <a:rPr lang="en-US" dirty="0" err="1"/>
              <a:t>CCl</a:t>
            </a:r>
            <a:r>
              <a:rPr lang="en-US" dirty="0"/>
              <a:t> Experts (OPACE)</a:t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113" y="1976420"/>
            <a:ext cx="6808859" cy="302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85611" y="3963010"/>
            <a:ext cx="1437861" cy="1182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619"/>
            <a:ext cx="8229600" cy="952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Structure of </a:t>
            </a:r>
            <a:r>
              <a:rPr lang="en-US" dirty="0" err="1"/>
              <a:t>CCl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Open Panel of </a:t>
            </a:r>
            <a:r>
              <a:rPr lang="en-US" dirty="0" err="1"/>
              <a:t>CCl</a:t>
            </a:r>
            <a:r>
              <a:rPr lang="en-US" dirty="0"/>
              <a:t> Experts (OPACE)</a:t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113" y="1976420"/>
            <a:ext cx="6808859" cy="302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85611" y="3963010"/>
            <a:ext cx="1437861" cy="1182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7530BCF1-CF69-4AF6-BB6F-CB4680C4B1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32529" y="288614"/>
            <a:ext cx="1411358" cy="501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49AB00A-5DBD-49B4-911B-2864003A16F2}"/>
              </a:ext>
            </a:extLst>
          </p:cNvPr>
          <p:cNvSpPr/>
          <p:nvPr/>
        </p:nvSpPr>
        <p:spPr>
          <a:xfrm>
            <a:off x="7532529" y="3432891"/>
            <a:ext cx="1437861" cy="1182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12E6FB25-B983-4D01-8450-6A54480AD324}"/>
              </a:ext>
            </a:extLst>
          </p:cNvPr>
          <p:cNvCxnSpPr>
            <a:cxnSpLocks/>
          </p:cNvCxnSpPr>
          <p:nvPr/>
        </p:nvCxnSpPr>
        <p:spPr>
          <a:xfrm flipV="1">
            <a:off x="4156364" y="997527"/>
            <a:ext cx="3376165" cy="30625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106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IPET-OPSLS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Inter-</a:t>
            </a:r>
            <a:r>
              <a:rPr lang="en-US" dirty="0" err="1"/>
              <a:t>Programme</a:t>
            </a:r>
            <a:r>
              <a:rPr lang="en-US" dirty="0"/>
              <a:t> Expert Team for Operational Prediction  from Sub-seasonal to Longer-time Scales (IPET-OPSLS) is joint CBS &amp; </a:t>
            </a:r>
            <a:r>
              <a:rPr lang="en-US" dirty="0" err="1"/>
              <a:t>CCl</a:t>
            </a:r>
            <a:r>
              <a:rPr lang="en-US" dirty="0"/>
              <a:t> Expert Team (with CBS as the lead)</a:t>
            </a:r>
          </a:p>
          <a:p>
            <a:endParaRPr lang="en-US" dirty="0"/>
          </a:p>
          <a:p>
            <a:r>
              <a:rPr lang="en-US" dirty="0" smtClean="0"/>
              <a:t>IPET-OPSLS oversees and coordinates activities in long-range predictions : sub-seasonal, seasonal, decadal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4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27"/>
            <a:ext cx="8229600" cy="544235"/>
          </a:xfrm>
        </p:spPr>
        <p:txBody>
          <a:bodyPr/>
          <a:lstStyle/>
          <a:p>
            <a:r>
              <a:rPr lang="en-US" dirty="0"/>
              <a:t>IPET-OPSLS Reporting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BA026F-7EDA-47FD-8BA5-49D6E8187899}"/>
              </a:ext>
            </a:extLst>
          </p:cNvPr>
          <p:cNvSpPr txBox="1"/>
          <p:nvPr/>
        </p:nvSpPr>
        <p:spPr>
          <a:xfrm>
            <a:off x="3075694" y="704989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IPET-OPSLS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C82FF1B-DEEA-4357-9B22-D634B1414CC8}"/>
              </a:ext>
            </a:extLst>
          </p:cNvPr>
          <p:cNvSpPr txBox="1"/>
          <p:nvPr/>
        </p:nvSpPr>
        <p:spPr>
          <a:xfrm>
            <a:off x="650546" y="1566158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IPET-DPFS (CBS)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18BBE12-BB6A-4308-89C7-B8F97B8550FD}"/>
              </a:ext>
            </a:extLst>
          </p:cNvPr>
          <p:cNvSpPr txBox="1"/>
          <p:nvPr/>
        </p:nvSpPr>
        <p:spPr>
          <a:xfrm>
            <a:off x="5500842" y="1535129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OPACE3 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CCl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383188-84F7-4871-AAA4-DFEE54CD9B9B}"/>
              </a:ext>
            </a:extLst>
          </p:cNvPr>
          <p:cNvSpPr txBox="1"/>
          <p:nvPr/>
        </p:nvSpPr>
        <p:spPr>
          <a:xfrm>
            <a:off x="650546" y="2516981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CBS Management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F484187-9E21-4121-917F-E27ACA0ACF60}"/>
              </a:ext>
            </a:extLst>
          </p:cNvPr>
          <p:cNvSpPr txBox="1"/>
          <p:nvPr/>
        </p:nvSpPr>
        <p:spPr>
          <a:xfrm>
            <a:off x="5500842" y="2501148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CCl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Management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B06D373-DBD5-40E3-AA0C-5EBDE2433D09}"/>
              </a:ext>
            </a:extLst>
          </p:cNvPr>
          <p:cNvSpPr txBox="1"/>
          <p:nvPr/>
        </p:nvSpPr>
        <p:spPr>
          <a:xfrm>
            <a:off x="3075694" y="3638064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Executive Council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E899FD-B874-4B2E-A9B7-9FF530F45892}"/>
              </a:ext>
            </a:extLst>
          </p:cNvPr>
          <p:cNvSpPr txBox="1"/>
          <p:nvPr/>
        </p:nvSpPr>
        <p:spPr>
          <a:xfrm>
            <a:off x="3075694" y="4678613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Congress</a:t>
            </a:r>
          </a:p>
        </p:txBody>
      </p:sp>
      <p:sp>
        <p:nvSpPr>
          <p:cNvPr id="11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8855923" flipV="1">
            <a:off x="3213817" y="1307863"/>
            <a:ext cx="1052478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1813445" flipV="1">
            <a:off x="4195422" y="1292350"/>
            <a:ext cx="1052478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5400000" flipV="1">
            <a:off x="1600001" y="2158557"/>
            <a:ext cx="526239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5400000" flipV="1">
            <a:off x="6450297" y="2119227"/>
            <a:ext cx="526239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5400000" flipV="1">
            <a:off x="3963832" y="4237992"/>
            <a:ext cx="526239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2147889" flipV="1">
            <a:off x="3022763" y="3150300"/>
            <a:ext cx="1052478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8276803" flipV="1">
            <a:off x="4497606" y="3141292"/>
            <a:ext cx="1052478" cy="158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18BBE12-BB6A-4308-89C7-B8F97B8550FD}"/>
              </a:ext>
            </a:extLst>
          </p:cNvPr>
          <p:cNvSpPr txBox="1"/>
          <p:nvPr/>
        </p:nvSpPr>
        <p:spPr>
          <a:xfrm>
            <a:off x="6317342" y="4491327"/>
            <a:ext cx="2697186" cy="7150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Relevant decisions recommended by EC or Congress are implemented by IPET-OPSLS  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36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476" y="1968654"/>
            <a:ext cx="8229600" cy="952500"/>
          </a:xfrm>
        </p:spPr>
        <p:txBody>
          <a:bodyPr/>
          <a:lstStyle/>
          <a:p>
            <a:r>
              <a:rPr lang="en-US" i="1" dirty="0" smtClean="0"/>
              <a:t>Thanks!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615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315DB-CB6C-4A4B-AFC8-CCCDB66E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Meteorological Organization (WMO)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D551CE-0FF2-46B0-80D3-F7531AB6FC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Vision: WMO provides world leadership and expertise in international cooperation in the delivery and use of high-quality, authoritative weather, climate, hydrological and related environmental services by its Members, for the improvement of the well-being of societies of all nations.</a:t>
            </a:r>
          </a:p>
        </p:txBody>
      </p:sp>
    </p:spTree>
    <p:extLst>
      <p:ext uri="{BB962C8B-B14F-4D97-AF65-F5344CB8AC3E}">
        <p14:creationId xmlns:p14="http://schemas.microsoft.com/office/powerpoint/2010/main" val="425614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8DC18A-38B8-41D7-8550-9675BCB9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596"/>
            <a:ext cx="8229600" cy="586143"/>
          </a:xfrm>
        </p:spPr>
        <p:txBody>
          <a:bodyPr/>
          <a:lstStyle/>
          <a:p>
            <a:r>
              <a:rPr lang="en-US" dirty="0"/>
              <a:t>WMO Technical Commissions</a:t>
            </a:r>
          </a:p>
        </p:txBody>
      </p:sp>
      <p:pic>
        <p:nvPicPr>
          <p:cNvPr id="1026" name="Picture 2" descr="https://ane4bf-datap1.s3-eu-west-1.amazonaws.com/wmocms/s3fs-public/structure_WMO_en.gif?X5wd5Wzgq31iRT7qc_DAxm9MojGlU2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4" y="598625"/>
            <a:ext cx="5171798" cy="48781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45426" y="650894"/>
            <a:ext cx="3269975" cy="177069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There are eight Technical Commissions responsible for studying meteorological and hydrological operational systems, applications and research. They establish methodology and procedures and make recommendations to Executive Council and Congress.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5426" y="3431430"/>
            <a:ext cx="3269975" cy="817245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Commission for  Basic Systems (CBS)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Commission for Climatology 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CCl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0F43AF2-FA90-4E17-9AD2-4E415CE56E66}"/>
              </a:ext>
            </a:extLst>
          </p:cNvPr>
          <p:cNvSpPr/>
          <p:nvPr/>
        </p:nvSpPr>
        <p:spPr>
          <a:xfrm>
            <a:off x="3692601" y="1706297"/>
            <a:ext cx="1386913" cy="1443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1D3F223-62CE-49DA-B8D1-FC8496FE10A5}"/>
              </a:ext>
            </a:extLst>
          </p:cNvPr>
          <p:cNvSpPr/>
          <p:nvPr/>
        </p:nvSpPr>
        <p:spPr>
          <a:xfrm>
            <a:off x="3691872" y="3298111"/>
            <a:ext cx="1386913" cy="1443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0" u="sng" dirty="0"/>
              <a:t>Commission for Basic Systems</a:t>
            </a:r>
            <a:r>
              <a:rPr lang="en-US" sz="1700" dirty="0"/>
              <a:t>: The Commission for Basic Systems oversees the development, implementation and operation of integrated systems for </a:t>
            </a:r>
            <a:r>
              <a:rPr lang="en-US" sz="1700" dirty="0">
                <a:solidFill>
                  <a:srgbClr val="C00000"/>
                </a:solidFill>
              </a:rPr>
              <a:t>observing, </a:t>
            </a:r>
            <a:r>
              <a:rPr lang="en-US" sz="1700" u="sng" dirty="0">
                <a:solidFill>
                  <a:srgbClr val="C00000"/>
                </a:solidFill>
              </a:rPr>
              <a:t>data processing</a:t>
            </a:r>
            <a:r>
              <a:rPr lang="en-US" sz="1700" dirty="0">
                <a:solidFill>
                  <a:srgbClr val="C00000"/>
                </a:solidFill>
              </a:rPr>
              <a:t>, data communication</a:t>
            </a:r>
            <a:r>
              <a:rPr lang="en-US" sz="1700" dirty="0"/>
              <a:t> and data management.</a:t>
            </a:r>
          </a:p>
          <a:p>
            <a:endParaRPr lang="en-US" sz="1700" dirty="0"/>
          </a:p>
          <a:p>
            <a:r>
              <a:rPr lang="en-US" sz="1700" u="sng" dirty="0"/>
              <a:t>Commission for Climatology</a:t>
            </a:r>
            <a:r>
              <a:rPr lang="en-US" sz="1700" dirty="0"/>
              <a:t>: The Commission for Climatology leads international technical activities under the World Climate </a:t>
            </a:r>
            <a:r>
              <a:rPr lang="en-US" sz="1700" dirty="0" err="1"/>
              <a:t>Programme</a:t>
            </a:r>
            <a:r>
              <a:rPr lang="en-US" sz="1700" dirty="0"/>
              <a:t> in view of applying climate information and knowledge to support sustainable socio-economic development and for environmental protection.</a:t>
            </a:r>
          </a:p>
        </p:txBody>
      </p:sp>
    </p:spTree>
    <p:extLst>
      <p:ext uri="{BB962C8B-B14F-4D97-AF65-F5344CB8AC3E}">
        <p14:creationId xmlns:p14="http://schemas.microsoft.com/office/powerpoint/2010/main" val="17462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34F24-7168-4693-A2F7-6A306BEA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</a:t>
            </a:r>
          </a:p>
        </p:txBody>
      </p:sp>
      <p:pic>
        <p:nvPicPr>
          <p:cNvPr id="5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37200872-E663-42EC-AFBB-B65BD9F91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98" y="1299163"/>
            <a:ext cx="5336833" cy="40091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0D9668-C854-4A21-8DAF-548F133FB432}"/>
              </a:ext>
            </a:extLst>
          </p:cNvPr>
          <p:cNvSpPr txBox="1"/>
          <p:nvPr/>
        </p:nvSpPr>
        <p:spPr>
          <a:xfrm>
            <a:off x="5674516" y="2741911"/>
            <a:ext cx="3150100" cy="153233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The main purpose of the Global Data-processing and Forecasting Systems (GDPFS) is to prepare and make available to Members the  meteorological analyses and forecast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products.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3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0609" y="1451226"/>
            <a:ext cx="6754978" cy="38002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89217" y="2427163"/>
            <a:ext cx="2002283" cy="17706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GDPFS Manual governs Technical Regulations to facilitate exchange of meteorological analysis and forecast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products.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2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478" y="24197"/>
            <a:ext cx="2425148" cy="539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2095500"/>
            <a:ext cx="2584174" cy="1182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5887" y="1421222"/>
            <a:ext cx="5277679" cy="105560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CBS is divided into four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Open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Programme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Area Groups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(OPAG)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One OPAG is on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Data Processing and Forecast Systems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DPFS)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OPAG-DPFS coordinates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the implementation of decisions by CBS related to GDPFS and the GDPFS Manual</a:t>
            </a:r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9764221" flipV="1">
            <a:off x="1849770" y="2528896"/>
            <a:ext cx="1831531" cy="106746"/>
          </a:xfrm>
          <a:prstGeom prst="rightArrow">
            <a:avLst>
              <a:gd name="adj1" fmla="val 50000"/>
              <a:gd name="adj2" fmla="val 78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234A9B9-F4E7-481C-BB54-6B9899559F38}"/>
              </a:ext>
            </a:extLst>
          </p:cNvPr>
          <p:cNvSpPr txBox="1"/>
          <p:nvPr/>
        </p:nvSpPr>
        <p:spPr>
          <a:xfrm>
            <a:off x="3655887" y="134207"/>
            <a:ext cx="2999399" cy="57888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More on CBS…</a:t>
            </a:r>
          </a:p>
        </p:txBody>
      </p:sp>
    </p:spTree>
    <p:extLst>
      <p:ext uri="{BB962C8B-B14F-4D97-AF65-F5344CB8AC3E}">
        <p14:creationId xmlns:p14="http://schemas.microsoft.com/office/powerpoint/2010/main" val="232578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478" y="24197"/>
            <a:ext cx="2425148" cy="539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2095500"/>
            <a:ext cx="2584174" cy="1182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2130" y="169937"/>
            <a:ext cx="5277679" cy="105560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CBS is divided into four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Open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Programme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Area Groups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(OPAG)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One OPAG is on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Data Processing and Forecast Systems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(DPFS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OPAG-DPFS coordinates the implementation of decisions by CBS related to GDPFS and the GDPFS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Manual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87925" y="1848679"/>
            <a:ext cx="6264527" cy="34886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84573" y="2628900"/>
            <a:ext cx="2941983" cy="64935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xmlns="" id="{ADFCE519-5632-45C1-8635-EE73D3B9CDEF}"/>
              </a:ext>
            </a:extLst>
          </p:cNvPr>
          <p:cNvSpPr/>
          <p:nvPr/>
        </p:nvSpPr>
        <p:spPr>
          <a:xfrm rot="7914558" flipV="1">
            <a:off x="1661027" y="1244967"/>
            <a:ext cx="1952927" cy="148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303903-091C-4398-B455-CCD830391798}"/>
              </a:ext>
            </a:extLst>
          </p:cNvPr>
          <p:cNvSpPr txBox="1"/>
          <p:nvPr/>
        </p:nvSpPr>
        <p:spPr>
          <a:xfrm>
            <a:off x="4707614" y="1426884"/>
            <a:ext cx="2425148" cy="340519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Structure of OPAG-DPFS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257714-F3B4-4FBA-8F15-920B117484CF}"/>
              </a:ext>
            </a:extLst>
          </p:cNvPr>
          <p:cNvSpPr/>
          <p:nvPr/>
        </p:nvSpPr>
        <p:spPr>
          <a:xfrm>
            <a:off x="2774673" y="2628900"/>
            <a:ext cx="2941983" cy="64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</a:t>
            </a:r>
            <a:r>
              <a:rPr lang="en-US" dirty="0" smtClean="0"/>
              <a:t>functioning </a:t>
            </a:r>
            <a:r>
              <a:rPr lang="en-US" dirty="0"/>
              <a:t>of OPAG-DPFS is governed by the “Implementation Coordination Team on Data-Processing and Forecasting Systems (ICT-DPFS)”</a:t>
            </a:r>
          </a:p>
        </p:txBody>
      </p:sp>
    </p:spTree>
    <p:extLst>
      <p:ext uri="{BB962C8B-B14F-4D97-AF65-F5344CB8AC3E}">
        <p14:creationId xmlns:p14="http://schemas.microsoft.com/office/powerpoint/2010/main" val="63285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On-screen Show (16:10)</PresentationFormat>
  <Paragraphs>46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Background on the IPET-OPSLS</vt:lpstr>
      <vt:lpstr>World Meteorological Organization (WMO)</vt:lpstr>
      <vt:lpstr>WMO Technical Commissions</vt:lpstr>
      <vt:lpstr>PowerPoint Presentation</vt:lpstr>
      <vt:lpstr>Data Processing</vt:lpstr>
      <vt:lpstr>PowerPoint Presentation</vt:lpstr>
      <vt:lpstr>PowerPoint Presentation</vt:lpstr>
      <vt:lpstr>PowerPoint Presentation</vt:lpstr>
      <vt:lpstr>PowerPoint Presentation</vt:lpstr>
      <vt:lpstr>Structure of CCl: Open Panel of CCl Experts (OPACE) </vt:lpstr>
      <vt:lpstr>Structure of CCl: Open Panel of CCl Experts (OPACE) </vt:lpstr>
      <vt:lpstr>IPET-OPSLS</vt:lpstr>
      <vt:lpstr>IPET-OPSLS Reporting Structure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2018-05-28T09:40:45Z</dcterms:modified>
</cp:coreProperties>
</file>