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7" r:id="rId2"/>
    <p:sldId id="296" r:id="rId3"/>
    <p:sldId id="302" r:id="rId4"/>
    <p:sldId id="301" r:id="rId5"/>
    <p:sldId id="279" r:id="rId6"/>
    <p:sldId id="304" r:id="rId7"/>
    <p:sldId id="303" r:id="rId8"/>
    <p:sldId id="30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43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95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0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4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4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28-Sep-16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8915" y="2860389"/>
            <a:ext cx="6816322" cy="921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Flood 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24 November 2015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(Worst situation in 40 years)</a:t>
            </a:r>
            <a:endParaRPr lang="en-US" sz="53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552" y="236484"/>
            <a:ext cx="7077012" cy="67003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02" y="150760"/>
            <a:ext cx="9690450" cy="64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2221" y="-141888"/>
            <a:ext cx="7077012" cy="6700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05214"/>
            <a:ext cx="12166248" cy="111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158" y="508690"/>
            <a:ext cx="10693618" cy="596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intensive cloud band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atoll since 0900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 in the afternoon, it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intensified further and few isolated cloud cells moved out in different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direction including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atoll.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 models estimated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rain to south of Maldives but not southern atolls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Extremely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rainfall occurred over southern-most area within 3-4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228.4 millimeters of rain 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342" y="171450"/>
            <a:ext cx="10085257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6" y="506384"/>
            <a:ext cx="10580559" cy="5951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6" y="362847"/>
            <a:ext cx="10850263" cy="609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89" y="0"/>
            <a:ext cx="4974698" cy="66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62" y="828935"/>
            <a:ext cx="5839784" cy="4758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8" y="-1076065"/>
            <a:ext cx="8690292" cy="95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650" y="942112"/>
            <a:ext cx="982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Streets inundated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200 </a:t>
            </a:r>
            <a:r>
              <a:rPr lang="en-US" sz="3600" dirty="0"/>
              <a:t>households affected including 32 houses in </a:t>
            </a:r>
            <a:r>
              <a:rPr lang="en-US" sz="3600" dirty="0" err="1"/>
              <a:t>Feydhoo</a:t>
            </a:r>
            <a:r>
              <a:rPr lang="en-US" sz="3600" dirty="0"/>
              <a:t>, 11 houses in </a:t>
            </a:r>
            <a:r>
              <a:rPr lang="en-US" sz="3600" dirty="0" err="1"/>
              <a:t>Maradhoofeudhoo</a:t>
            </a:r>
            <a:r>
              <a:rPr lang="en-US" sz="3600" dirty="0"/>
              <a:t> severely </a:t>
            </a:r>
            <a:r>
              <a:rPr lang="en-US" sz="3600" dirty="0" smtClean="0"/>
              <a:t>affected.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Water contaminated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0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782" y="2960575"/>
            <a:ext cx="11133438" cy="67809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085762" y="2094215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1891</TotalTime>
  <Words>95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Tahoma</vt:lpstr>
      <vt:lpstr>Times New Roman</vt:lpstr>
      <vt:lpstr>Wingdings</vt:lpstr>
      <vt:lpstr>Wingdings 3</vt:lpstr>
      <vt:lpstr>Wisp</vt:lpstr>
      <vt:lpstr>Flash Flood in Addu City on 24 November 2015  (Worst situation in 40 years)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forecaster</dc:creator>
  <cp:lastModifiedBy>Administrater</cp:lastModifiedBy>
  <cp:revision>268</cp:revision>
  <dcterms:created xsi:type="dcterms:W3CDTF">2016-09-18T07:10:17Z</dcterms:created>
  <dcterms:modified xsi:type="dcterms:W3CDTF">2016-09-28T09:53:27Z</dcterms:modified>
</cp:coreProperties>
</file>