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_rels/notesSlide20.xml.rels" ContentType="application/vnd.openxmlformats-package.relationships+xml"/>
  <Override PartName="/ppt/notesSlides/_rels/notesSlide16.xml.rels" ContentType="application/vnd.openxmlformats-package.relationships+xml"/>
  <Override PartName="/ppt/notesSlides/_rels/notesSlide15.xml.rels" ContentType="application/vnd.openxmlformats-package.relationships+xml"/>
  <Override PartName="/ppt/notesSlides/_rels/notesSlide17.xml.rels" ContentType="application/vnd.openxmlformats-package.relationships+xml"/>
  <Override PartName="/ppt/notesSlides/_rels/notesSlide14.xml.rels" ContentType="application/vnd.openxmlformats-package.relationships+xml"/>
  <Override PartName="/ppt/notesSlides/_rels/notesSlide19.xml.rels" ContentType="application/vnd.openxmlformats-package.relationships+xml"/>
  <Override PartName="/ppt/notesSlides/_rels/notesSlide12.xml.rels" ContentType="application/vnd.openxmlformats-package.relationships+xml"/>
  <Override PartName="/ppt/notesSlides/_rels/notesSlide10.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18.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_rels/notesSlide8.xml.rels" ContentType="application/vnd.openxmlformats-package.relationships+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20.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30.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31.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1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14.png" ContentType="image/png"/>
  <Override PartName="/ppt/media/image13.png" ContentType="image/png"/>
  <Override PartName="/ppt/media/image10.png" ContentType="image/png"/>
  <Override PartName="/ppt/media/image9.png" ContentType="image/png"/>
  <Override PartName="/ppt/media/image8.png" ContentType="image/png"/>
  <Override PartName="/ppt/media/image6.png" ContentType="image/png"/>
  <Override PartName="/ppt/media/image5.png" ContentType="image/png"/>
  <Override PartName="/ppt/media/image12.jpeg" ContentType="image/jpeg"/>
  <Override PartName="/ppt/media/image7.png" ContentType="image/png"/>
  <Override PartName="/ppt/media/image4.png" ContentType="image/png"/>
  <Override PartName="/ppt/media/image3.png" ContentType="image/png"/>
  <Override PartName="/ppt/media/image2.png" ContentType="image/png"/>
  <Override PartName="/ppt/media/image11.png" ContentType="image/png"/>
  <Override PartName="/ppt/media/image1.png" ContentType="image/png"/>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PlaceHolder 1"/>
          <p:cNvSpPr>
            <a:spLocks noGrp="1"/>
          </p:cNvSpPr>
          <p:nvPr>
            <p:ph type="body"/>
          </p:nvPr>
        </p:nvSpPr>
        <p:spPr>
          <a:xfrm>
            <a:off x="777240" y="4777560"/>
            <a:ext cx="6217560" cy="4525920"/>
          </a:xfrm>
          <a:prstGeom prst="rect">
            <a:avLst/>
          </a:prstGeom>
        </p:spPr>
        <p:txBody>
          <a:bodyPr lIns="0" rIns="0" tIns="0" bIns="0"/>
          <a:p>
            <a:r>
              <a:rPr lang="en-US" sz="2000">
                <a:latin typeface="Arial"/>
              </a:rPr>
              <a:t>Click to edit the notes format</a:t>
            </a:r>
            <a:endParaRPr/>
          </a:p>
        </p:txBody>
      </p:sp>
      <p:sp>
        <p:nvSpPr>
          <p:cNvPr id="148" name="PlaceHolder 2"/>
          <p:cNvSpPr>
            <a:spLocks noGrp="1"/>
          </p:cNvSpPr>
          <p:nvPr>
            <p:ph type="hdr"/>
          </p:nvPr>
        </p:nvSpPr>
        <p:spPr>
          <a:xfrm>
            <a:off x="0" y="0"/>
            <a:ext cx="3372840" cy="502560"/>
          </a:xfrm>
          <a:prstGeom prst="rect">
            <a:avLst/>
          </a:prstGeom>
        </p:spPr>
        <p:txBody>
          <a:bodyPr lIns="0" rIns="0" tIns="0" bIns="0"/>
          <a:p>
            <a:r>
              <a:rPr lang="en-US" sz="1400">
                <a:latin typeface="Times New Roman"/>
              </a:rPr>
              <a:t>&lt;header&gt;</a:t>
            </a:r>
            <a:endParaRPr/>
          </a:p>
        </p:txBody>
      </p:sp>
      <p:sp>
        <p:nvSpPr>
          <p:cNvPr id="149" name="PlaceHolder 3"/>
          <p:cNvSpPr>
            <a:spLocks noGrp="1"/>
          </p:cNvSpPr>
          <p:nvPr>
            <p:ph type="dt"/>
          </p:nvPr>
        </p:nvSpPr>
        <p:spPr>
          <a:xfrm>
            <a:off x="4399200" y="0"/>
            <a:ext cx="3372840" cy="502560"/>
          </a:xfrm>
          <a:prstGeom prst="rect">
            <a:avLst/>
          </a:prstGeom>
        </p:spPr>
        <p:txBody>
          <a:bodyPr lIns="0" rIns="0" tIns="0" bIns="0"/>
          <a:p>
            <a:pPr algn="r"/>
            <a:r>
              <a:rPr lang="en-US" sz="1400">
                <a:latin typeface="Times New Roman"/>
              </a:rPr>
              <a:t>&lt;date/time&gt;</a:t>
            </a:r>
            <a:endParaRPr/>
          </a:p>
        </p:txBody>
      </p:sp>
      <p:sp>
        <p:nvSpPr>
          <p:cNvPr id="150" name="PlaceHolder 4"/>
          <p:cNvSpPr>
            <a:spLocks noGrp="1"/>
          </p:cNvSpPr>
          <p:nvPr>
            <p:ph type="ftr"/>
          </p:nvPr>
        </p:nvSpPr>
        <p:spPr>
          <a:xfrm>
            <a:off x="0" y="9555480"/>
            <a:ext cx="3372840" cy="502560"/>
          </a:xfrm>
          <a:prstGeom prst="rect">
            <a:avLst/>
          </a:prstGeom>
        </p:spPr>
        <p:txBody>
          <a:bodyPr lIns="0" rIns="0" tIns="0" bIns="0" anchor="b"/>
          <a:p>
            <a:r>
              <a:rPr lang="en-US" sz="1400">
                <a:latin typeface="Times New Roman"/>
              </a:rPr>
              <a:t>&lt;footer&gt;</a:t>
            </a:r>
            <a:endParaRPr/>
          </a:p>
        </p:txBody>
      </p:sp>
      <p:sp>
        <p:nvSpPr>
          <p:cNvPr id="151" name="PlaceHolder 5"/>
          <p:cNvSpPr>
            <a:spLocks noGrp="1"/>
          </p:cNvSpPr>
          <p:nvPr>
            <p:ph type="sldNum"/>
          </p:nvPr>
        </p:nvSpPr>
        <p:spPr>
          <a:xfrm>
            <a:off x="4399200" y="9555480"/>
            <a:ext cx="3372840" cy="502560"/>
          </a:xfrm>
          <a:prstGeom prst="rect">
            <a:avLst/>
          </a:prstGeom>
        </p:spPr>
        <p:txBody>
          <a:bodyPr lIns="0" rIns="0" tIns="0" bIns="0" anchor="b"/>
          <a:p>
            <a:pPr algn="r"/>
            <a:fld id="{CCF447CB-E938-4956-94B6-BC1A2558FFBC}" type="slidenum">
              <a:rPr lang="en-US"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4" name="TextShape 1"/>
          <p:cNvSpPr txBox="1"/>
          <p:nvPr/>
        </p:nvSpPr>
        <p:spPr>
          <a:xfrm>
            <a:off x="4278240" y="10156680"/>
            <a:ext cx="3266640" cy="531360"/>
          </a:xfrm>
          <a:prstGeom prst="rect">
            <a:avLst/>
          </a:prstGeom>
        </p:spPr>
        <p:txBody>
          <a:bodyPr lIns="0" rIns="0" tIns="0" bIns="0" anchor="b"/>
          <a:p>
            <a:pPr>
              <a:lnSpc>
                <a:spcPct val="100000"/>
              </a:lnSpc>
            </a:pPr>
            <a:fld id="{5A3EEC23-6614-4B64-82D2-B4C94312DFB8}" type="slidenum">
              <a:rPr lang="en-US" sz="1400">
                <a:solidFill>
                  <a:srgbClr val="000000"/>
                </a:solidFill>
                <a:latin typeface="Times New Roman"/>
                <a:ea typeface="+mn-ea"/>
              </a:rPr>
              <a:t>&lt;number&gt;</a:t>
            </a:fld>
            <a:endParaRPr/>
          </a:p>
        </p:txBody>
      </p:sp>
      <p:sp>
        <p:nvSpPr>
          <p:cNvPr id="225" name="CustomShape 2"/>
          <p:cNvSpPr/>
          <p:nvPr/>
        </p:nvSpPr>
        <p:spPr>
          <a:xfrm>
            <a:off x="4278240" y="10156680"/>
            <a:ext cx="3276360" cy="533160"/>
          </a:xfrm>
          <a:prstGeom prst="rect">
            <a:avLst/>
          </a:prstGeom>
          <a:noFill/>
          <a:ln>
            <a:noFill/>
          </a:ln>
        </p:spPr>
        <p:txBody>
          <a:bodyPr lIns="0" rIns="0" tIns="0" bIns="0" anchor="b"/>
          <a:p>
            <a:pPr algn="r">
              <a:lnSpc>
                <a:spcPct val="95000"/>
              </a:lnSpc>
            </a:pPr>
            <a:fld id="{A95CCE04-663C-4154-8B57-E59389424AC6}" type="slidenum">
              <a:rPr lang="en-US" sz="1400">
                <a:solidFill>
                  <a:srgbClr val="000000"/>
                </a:solidFill>
                <a:latin typeface="Times New Roman"/>
                <a:ea typeface="+mn-ea"/>
              </a:rPr>
              <a:t>&lt;number&gt;</a:t>
            </a:fld>
            <a:endParaRPr/>
          </a:p>
        </p:txBody>
      </p:sp>
      <p:sp>
        <p:nvSpPr>
          <p:cNvPr id="226" name="CustomShape 3"/>
          <p:cNvSpPr/>
          <p:nvPr/>
        </p:nvSpPr>
        <p:spPr>
          <a:xfrm>
            <a:off x="996840" y="801720"/>
            <a:ext cx="5567040" cy="4011120"/>
          </a:xfrm>
          <a:prstGeom prst="rect">
            <a:avLst/>
          </a:prstGeom>
          <a:solidFill>
            <a:srgbClr val="ffffff"/>
          </a:solidFill>
          <a:ln w="9360">
            <a:solidFill>
              <a:srgbClr val="000000"/>
            </a:solidFill>
            <a:miter/>
          </a:ln>
        </p:spPr>
      </p:sp>
      <p:sp>
        <p:nvSpPr>
          <p:cNvPr id="227" name="PlaceHolder 4"/>
          <p:cNvSpPr>
            <a:spLocks noGrp="1"/>
          </p:cNvSpPr>
          <p:nvPr>
            <p:ph type="body"/>
          </p:nvPr>
        </p:nvSpPr>
        <p:spPr>
          <a:xfrm>
            <a:off x="755640" y="5078520"/>
            <a:ext cx="6035400" cy="4798800"/>
          </a:xfrm>
          <a:prstGeom prst="rect">
            <a:avLst/>
          </a:prstGeom>
        </p:spPr>
        <p:txBody>
          <a:bodyPr lIns="0" rIns="0" tIns="0" bIns="0" anchor="ctr"/>
          <a:p>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TextShape 1"/>
          <p:cNvSpPr txBox="1"/>
          <p:nvPr/>
        </p:nvSpPr>
        <p:spPr>
          <a:xfrm>
            <a:off x="4278240" y="10156680"/>
            <a:ext cx="3266640" cy="531360"/>
          </a:xfrm>
          <a:prstGeom prst="rect">
            <a:avLst/>
          </a:prstGeom>
        </p:spPr>
        <p:txBody>
          <a:bodyPr lIns="0" rIns="0" tIns="0" bIns="0" anchor="b"/>
          <a:p>
            <a:pPr>
              <a:lnSpc>
                <a:spcPct val="100000"/>
              </a:lnSpc>
            </a:pPr>
            <a:fld id="{F4ACD5A1-3412-4AE6-85D3-E815CABC9CAF}" type="slidenum">
              <a:rPr lang="en-US" sz="1400">
                <a:solidFill>
                  <a:srgbClr val="000000"/>
                </a:solidFill>
                <a:latin typeface="Times New Roman"/>
                <a:ea typeface="+mn-ea"/>
              </a:rPr>
              <a:t>&lt;number&gt;</a:t>
            </a:fld>
            <a:endParaRPr/>
          </a:p>
        </p:txBody>
      </p:sp>
      <p:sp>
        <p:nvSpPr>
          <p:cNvPr id="248" name="PlaceHolder 2"/>
          <p:cNvSpPr>
            <a:spLocks noGrp="1"/>
          </p:cNvSpPr>
          <p:nvPr>
            <p:ph type="body"/>
          </p:nvPr>
        </p:nvSpPr>
        <p:spPr>
          <a:xfrm>
            <a:off x="755640" y="5078520"/>
            <a:ext cx="6035400" cy="4798800"/>
          </a:xfrm>
          <a:prstGeom prst="rect">
            <a:avLst/>
          </a:prstGeom>
        </p:spPr>
        <p:txBody>
          <a:bodyPr lIns="0" rIns="0" tIns="0" bIns="0" anchor="ctr"/>
          <a:p>
            <a:r>
              <a:rPr lang="en-US" sz="2000">
                <a:latin typeface="Arial"/>
              </a:rPr>
              <a:t>Is govermental bodi tat performs konstant asesment of de risk and denxers </a:t>
            </a:r>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TextShape 1"/>
          <p:cNvSpPr txBox="1"/>
          <p:nvPr/>
        </p:nvSpPr>
        <p:spPr>
          <a:xfrm>
            <a:off x="4278240" y="10156680"/>
            <a:ext cx="3266640" cy="531360"/>
          </a:xfrm>
          <a:prstGeom prst="rect">
            <a:avLst/>
          </a:prstGeom>
        </p:spPr>
        <p:txBody>
          <a:bodyPr lIns="0" rIns="0" tIns="0" bIns="0" anchor="b"/>
          <a:p>
            <a:pPr>
              <a:lnSpc>
                <a:spcPct val="100000"/>
              </a:lnSpc>
            </a:pPr>
            <a:fld id="{CD6AB55E-4232-41B4-9AC5-132B716BA5BD}" type="slidenum">
              <a:rPr lang="en-US" sz="1400">
                <a:solidFill>
                  <a:srgbClr val="000000"/>
                </a:solidFill>
                <a:latin typeface="Times New Roman"/>
                <a:ea typeface="+mn-ea"/>
              </a:rPr>
              <a:t>&lt;number&gt;</a:t>
            </a:fld>
            <a:endParaRPr/>
          </a:p>
        </p:txBody>
      </p:sp>
      <p:sp>
        <p:nvSpPr>
          <p:cNvPr id="250" name="PlaceHolder 2"/>
          <p:cNvSpPr>
            <a:spLocks noGrp="1"/>
          </p:cNvSpPr>
          <p:nvPr>
            <p:ph type="body"/>
          </p:nvPr>
        </p:nvSpPr>
        <p:spPr>
          <a:xfrm>
            <a:off x="755640" y="5078520"/>
            <a:ext cx="6035400" cy="4798800"/>
          </a:xfrm>
          <a:prstGeom prst="rect">
            <a:avLst/>
          </a:prstGeom>
        </p:spPr>
        <p:txBody>
          <a:bodyPr lIns="0" rIns="0" tIns="0" bIns="0" anchor="ctr"/>
          <a:p>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PlaceHolder 1"/>
          <p:cNvSpPr>
            <a:spLocks noGrp="1"/>
          </p:cNvSpPr>
          <p:nvPr>
            <p:ph type="body"/>
          </p:nvPr>
        </p:nvSpPr>
        <p:spPr>
          <a:xfrm>
            <a:off x="755640" y="5078520"/>
            <a:ext cx="6033600" cy="4797000"/>
          </a:xfrm>
          <a:prstGeom prst="rect">
            <a:avLst/>
          </a:prstGeom>
        </p:spPr>
        <p:txBody>
          <a:bodyPr lIns="0" rIns="0" tIns="0" bIns="0"/>
          <a:p>
            <a:endParaRPr/>
          </a:p>
        </p:txBody>
      </p:sp>
      <p:sp>
        <p:nvSpPr>
          <p:cNvPr id="252" name="TextShape 2"/>
          <p:cNvSpPr txBox="1"/>
          <p:nvPr/>
        </p:nvSpPr>
        <p:spPr>
          <a:xfrm>
            <a:off x="4278240" y="10156680"/>
            <a:ext cx="3266640" cy="531360"/>
          </a:xfrm>
          <a:prstGeom prst="rect">
            <a:avLst/>
          </a:prstGeom>
        </p:spPr>
        <p:txBody>
          <a:bodyPr lIns="0" rIns="0" tIns="0" bIns="0" anchor="b"/>
          <a:p>
            <a:pPr>
              <a:lnSpc>
                <a:spcPct val="100000"/>
              </a:lnSpc>
            </a:pPr>
            <a:fld id="{4E080D34-25EF-4FA8-A73B-EDAE5B96605C}" type="slidenum">
              <a:rPr lang="en-US" sz="1400">
                <a:solidFill>
                  <a:srgbClr val="000000"/>
                </a:solidFill>
                <a:latin typeface="Times New Roman"/>
                <a:ea typeface="+mn-ea"/>
              </a:rPr>
              <a:t>&lt;number&gt;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3" name="PlaceHolder 1"/>
          <p:cNvSpPr>
            <a:spLocks noGrp="1"/>
          </p:cNvSpPr>
          <p:nvPr>
            <p:ph type="body"/>
          </p:nvPr>
        </p:nvSpPr>
        <p:spPr>
          <a:xfrm>
            <a:off x="755640" y="5078520"/>
            <a:ext cx="6033600" cy="4797000"/>
          </a:xfrm>
          <a:prstGeom prst="rect">
            <a:avLst/>
          </a:prstGeom>
        </p:spPr>
        <p:txBody>
          <a:bodyPr lIns="0" rIns="0" tIns="0" bIns="0"/>
          <a:p>
            <a:r>
              <a:rPr lang="en-US" sz="2000">
                <a:latin typeface="Arial"/>
              </a:rPr>
              <a:t>The mein functioh     who CMC provide are   Mitigation ( ublazuvanje, namaluvanje ) obviation- otstranuvanje</a:t>
            </a:r>
            <a:endParaRPr/>
          </a:p>
        </p:txBody>
      </p:sp>
      <p:sp>
        <p:nvSpPr>
          <p:cNvPr id="254" name="TextShape 2"/>
          <p:cNvSpPr txBox="1"/>
          <p:nvPr/>
        </p:nvSpPr>
        <p:spPr>
          <a:xfrm>
            <a:off x="4278240" y="10156680"/>
            <a:ext cx="3266640" cy="531360"/>
          </a:xfrm>
          <a:prstGeom prst="rect">
            <a:avLst/>
          </a:prstGeom>
        </p:spPr>
        <p:txBody>
          <a:bodyPr lIns="0" rIns="0" tIns="0" bIns="0" anchor="b"/>
          <a:p>
            <a:pPr>
              <a:lnSpc>
                <a:spcPct val="100000"/>
              </a:lnSpc>
            </a:pPr>
            <a:fld id="{4C3677B4-4651-4D16-BC08-05AA64059578}" type="slidenum">
              <a:rPr lang="en-US" sz="1400">
                <a:solidFill>
                  <a:srgbClr val="000000"/>
                </a:solidFill>
                <a:latin typeface="Times New Roman"/>
                <a:ea typeface="+mn-ea"/>
              </a:rPr>
              <a:t>&lt;number&gt;</a:t>
            </a:fld>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PlaceHolder 1"/>
          <p:cNvSpPr>
            <a:spLocks noGrp="1"/>
          </p:cNvSpPr>
          <p:nvPr>
            <p:ph type="body"/>
          </p:nvPr>
        </p:nvSpPr>
        <p:spPr>
          <a:xfrm>
            <a:off x="755640" y="5078520"/>
            <a:ext cx="6033600" cy="4797000"/>
          </a:xfrm>
          <a:prstGeom prst="rect">
            <a:avLst/>
          </a:prstGeom>
        </p:spPr>
        <p:txBody>
          <a:bodyPr lIns="0" rIns="0" tIns="0" bIns="0"/>
          <a:p>
            <a:r>
              <a:rPr lang="en-US" sz="2000">
                <a:latin typeface="Arial"/>
              </a:rPr>
              <a:t>IN the CMC exist</a:t>
            </a:r>
            <a:endParaRPr/>
          </a:p>
          <a:p>
            <a:endParaRPr/>
          </a:p>
        </p:txBody>
      </p:sp>
      <p:sp>
        <p:nvSpPr>
          <p:cNvPr id="256" name="TextShape 2"/>
          <p:cNvSpPr txBox="1"/>
          <p:nvPr/>
        </p:nvSpPr>
        <p:spPr>
          <a:xfrm>
            <a:off x="4278240" y="10156680"/>
            <a:ext cx="3266640" cy="531360"/>
          </a:xfrm>
          <a:prstGeom prst="rect">
            <a:avLst/>
          </a:prstGeom>
        </p:spPr>
        <p:txBody>
          <a:bodyPr lIns="0" rIns="0" tIns="0" bIns="0" anchor="b"/>
          <a:p>
            <a:pPr>
              <a:lnSpc>
                <a:spcPct val="100000"/>
              </a:lnSpc>
            </a:pPr>
            <a:fld id="{D665F8AB-7510-406A-943F-D2CAB3C90778}" type="slidenum">
              <a:rPr lang="en-US" sz="1400">
                <a:solidFill>
                  <a:srgbClr val="000000"/>
                </a:solidFill>
                <a:latin typeface="Times New Roman"/>
                <a:ea typeface="+mn-ea"/>
              </a:rPr>
              <a:t>&lt;number&gt;</a:t>
            </a:fld>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7" name="PlaceHolder 1"/>
          <p:cNvSpPr>
            <a:spLocks noGrp="1"/>
          </p:cNvSpPr>
          <p:nvPr>
            <p:ph type="body"/>
          </p:nvPr>
        </p:nvSpPr>
        <p:spPr>
          <a:xfrm>
            <a:off x="755640" y="5078520"/>
            <a:ext cx="6033600" cy="4797000"/>
          </a:xfrm>
          <a:prstGeom prst="rect">
            <a:avLst/>
          </a:prstGeom>
        </p:spPr>
        <p:txBody>
          <a:bodyPr lIns="0" rIns="0" tIns="0" bIns="0"/>
          <a:p>
            <a:r>
              <a:rPr lang="en-US" sz="2000">
                <a:latin typeface="Arial"/>
              </a:rPr>
              <a:t>This is teritory whu Mein RCMC cover</a:t>
            </a:r>
            <a:endParaRPr/>
          </a:p>
        </p:txBody>
      </p:sp>
      <p:sp>
        <p:nvSpPr>
          <p:cNvPr id="258" name="TextShape 2"/>
          <p:cNvSpPr txBox="1"/>
          <p:nvPr/>
        </p:nvSpPr>
        <p:spPr>
          <a:xfrm>
            <a:off x="4278240" y="10156680"/>
            <a:ext cx="3266640" cy="531360"/>
          </a:xfrm>
          <a:prstGeom prst="rect">
            <a:avLst/>
          </a:prstGeom>
        </p:spPr>
        <p:txBody>
          <a:bodyPr lIns="0" rIns="0" tIns="0" bIns="0" anchor="b"/>
          <a:p>
            <a:pPr>
              <a:lnSpc>
                <a:spcPct val="100000"/>
              </a:lnSpc>
            </a:pPr>
            <a:fld id="{9850D202-8FCC-46A6-96F6-6F23D3D2F5A0}" type="slidenum">
              <a:rPr lang="en-US" sz="1400">
                <a:solidFill>
                  <a:srgbClr val="000000"/>
                </a:solidFill>
                <a:latin typeface="Times New Roman"/>
                <a:ea typeface="+mn-ea"/>
              </a:rPr>
              <a:t>&lt;number&gt;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9" name="PlaceHolder 1"/>
          <p:cNvSpPr>
            <a:spLocks noGrp="1"/>
          </p:cNvSpPr>
          <p:nvPr>
            <p:ph type="body"/>
          </p:nvPr>
        </p:nvSpPr>
        <p:spPr>
          <a:xfrm>
            <a:off x="755640" y="5078520"/>
            <a:ext cx="6033600" cy="4797000"/>
          </a:xfrm>
          <a:prstGeom prst="rect">
            <a:avLst/>
          </a:prstGeom>
        </p:spPr>
        <p:txBody>
          <a:bodyPr lIns="0" rIns="0" tIns="0" bIns="0"/>
          <a:p>
            <a:r>
              <a:rPr lang="en-US" sz="2000">
                <a:latin typeface="Arial"/>
              </a:rPr>
              <a:t>8 RCMC  work 24 ours  non stop and in this mien RCMC funcionate Emergence call number 195. In the future this number will be chenced whit emergency call number 112. This number will funcionate in 3 centers and will coverage all state territory</a:t>
            </a:r>
            <a:endParaRPr/>
          </a:p>
        </p:txBody>
      </p:sp>
      <p:sp>
        <p:nvSpPr>
          <p:cNvPr id="260" name="TextShape 2"/>
          <p:cNvSpPr txBox="1"/>
          <p:nvPr/>
        </p:nvSpPr>
        <p:spPr>
          <a:xfrm>
            <a:off x="4278240" y="10156680"/>
            <a:ext cx="3266640" cy="531360"/>
          </a:xfrm>
          <a:prstGeom prst="rect">
            <a:avLst/>
          </a:prstGeom>
        </p:spPr>
        <p:txBody>
          <a:bodyPr lIns="0" rIns="0" tIns="0" bIns="0" anchor="b"/>
          <a:p>
            <a:pPr>
              <a:lnSpc>
                <a:spcPct val="100000"/>
              </a:lnSpc>
            </a:pPr>
            <a:fld id="{D6E07456-EA6E-4F07-BA9D-403B129BBDF3}" type="slidenum">
              <a:rPr lang="en-US" sz="1400">
                <a:solidFill>
                  <a:srgbClr val="000000"/>
                </a:solidFill>
                <a:latin typeface="Times New Roman"/>
                <a:ea typeface="+mn-ea"/>
              </a:rPr>
              <a:t>&lt;number&gt;</a:t>
            </a:fld>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1" name="PlaceHolder 1"/>
          <p:cNvSpPr>
            <a:spLocks noGrp="1"/>
          </p:cNvSpPr>
          <p:nvPr>
            <p:ph type="body"/>
          </p:nvPr>
        </p:nvSpPr>
        <p:spPr>
          <a:xfrm>
            <a:off x="755640" y="5078520"/>
            <a:ext cx="6033600" cy="4797000"/>
          </a:xfrm>
          <a:prstGeom prst="rect">
            <a:avLst/>
          </a:prstGeom>
        </p:spPr>
        <p:txBody>
          <a:bodyPr lIns="0" rIns="0" tIns="0" bIns="0"/>
          <a:p>
            <a:r>
              <a:rPr lang="en-US" sz="2000">
                <a:latin typeface="Arial"/>
              </a:rPr>
              <a:t>This is special telephone and fax communication which owner are subjects who are participate In CMS</a:t>
            </a:r>
            <a:endParaRPr/>
          </a:p>
        </p:txBody>
      </p:sp>
      <p:sp>
        <p:nvSpPr>
          <p:cNvPr id="262" name="TextShape 2"/>
          <p:cNvSpPr txBox="1"/>
          <p:nvPr/>
        </p:nvSpPr>
        <p:spPr>
          <a:xfrm>
            <a:off x="4278240" y="10156680"/>
            <a:ext cx="3266640" cy="531360"/>
          </a:xfrm>
          <a:prstGeom prst="rect">
            <a:avLst/>
          </a:prstGeom>
        </p:spPr>
        <p:txBody>
          <a:bodyPr lIns="0" rIns="0" tIns="0" bIns="0" anchor="b"/>
          <a:p>
            <a:pPr>
              <a:lnSpc>
                <a:spcPct val="100000"/>
              </a:lnSpc>
            </a:pPr>
            <a:fld id="{81F511A6-5F56-4566-96DF-245D1EBEA947}" type="slidenum">
              <a:rPr lang="en-US" sz="1400">
                <a:solidFill>
                  <a:srgbClr val="000000"/>
                </a:solidFill>
                <a:latin typeface="Times New Roman"/>
                <a:ea typeface="+mn-ea"/>
              </a:rPr>
              <a:t>&lt;number&gt;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8" name="TextShape 1"/>
          <p:cNvSpPr txBox="1"/>
          <p:nvPr/>
        </p:nvSpPr>
        <p:spPr>
          <a:xfrm>
            <a:off x="4278240" y="10156680"/>
            <a:ext cx="3266640" cy="531360"/>
          </a:xfrm>
          <a:prstGeom prst="rect">
            <a:avLst/>
          </a:prstGeom>
        </p:spPr>
        <p:txBody>
          <a:bodyPr lIns="0" rIns="0" tIns="0" bIns="0" anchor="b"/>
          <a:p>
            <a:pPr>
              <a:lnSpc>
                <a:spcPct val="100000"/>
              </a:lnSpc>
            </a:pPr>
            <a:fld id="{17E3C494-610B-4A9A-A285-5412AF84E1B4}" type="slidenum">
              <a:rPr lang="en-US" sz="1400">
                <a:solidFill>
                  <a:srgbClr val="000000"/>
                </a:solidFill>
                <a:latin typeface="Times New Roman"/>
                <a:ea typeface="+mn-ea"/>
              </a:rPr>
              <a:t>&lt;number&gt;</a:t>
            </a:fld>
            <a:endParaRPr/>
          </a:p>
        </p:txBody>
      </p:sp>
      <p:sp>
        <p:nvSpPr>
          <p:cNvPr id="229" name="CustomShape 2"/>
          <p:cNvSpPr/>
          <p:nvPr/>
        </p:nvSpPr>
        <p:spPr>
          <a:xfrm>
            <a:off x="1104840" y="812880"/>
            <a:ext cx="5338440" cy="4006440"/>
          </a:xfrm>
          <a:prstGeom prst="rect">
            <a:avLst/>
          </a:prstGeom>
          <a:solidFill>
            <a:srgbClr val="ffffff"/>
          </a:solidFill>
          <a:ln w="9360">
            <a:solidFill>
              <a:srgbClr val="000000"/>
            </a:solidFill>
            <a:miter/>
          </a:ln>
        </p:spPr>
      </p:sp>
      <p:sp>
        <p:nvSpPr>
          <p:cNvPr id="230" name="PlaceHolder 3"/>
          <p:cNvSpPr>
            <a:spLocks noGrp="1"/>
          </p:cNvSpPr>
          <p:nvPr>
            <p:ph type="body"/>
          </p:nvPr>
        </p:nvSpPr>
        <p:spPr>
          <a:xfrm>
            <a:off x="755640" y="5078520"/>
            <a:ext cx="6035400" cy="4798800"/>
          </a:xfrm>
          <a:prstGeom prst="rect">
            <a:avLst/>
          </a:prstGeom>
        </p:spPr>
        <p:txBody>
          <a:bodyPr lIns="0" rIns="0" tIns="0" bIns="0" anchor="ctr"/>
          <a:p>
            <a:r>
              <a:rPr lang="en-US" sz="2000">
                <a:latin typeface="Arial"/>
              </a:rPr>
              <a:t>CMS function according the next legal basic</a:t>
            </a:r>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 name="PlaceHolder 1"/>
          <p:cNvSpPr>
            <a:spLocks noGrp="1"/>
          </p:cNvSpPr>
          <p:nvPr>
            <p:ph type="body"/>
          </p:nvPr>
        </p:nvSpPr>
        <p:spPr>
          <a:xfrm>
            <a:off x="755640" y="5078520"/>
            <a:ext cx="6033600" cy="4797000"/>
          </a:xfrm>
          <a:prstGeom prst="rect">
            <a:avLst/>
          </a:prstGeom>
        </p:spPr>
        <p:txBody>
          <a:bodyPr lIns="0" rIns="0" tIns="0" bIns="0"/>
          <a:p>
            <a:endParaRPr/>
          </a:p>
        </p:txBody>
      </p:sp>
      <p:sp>
        <p:nvSpPr>
          <p:cNvPr id="264" name="TextShape 2"/>
          <p:cNvSpPr txBox="1"/>
          <p:nvPr/>
        </p:nvSpPr>
        <p:spPr>
          <a:xfrm>
            <a:off x="4278240" y="10156680"/>
            <a:ext cx="3266640" cy="531360"/>
          </a:xfrm>
          <a:prstGeom prst="rect">
            <a:avLst/>
          </a:prstGeom>
        </p:spPr>
        <p:txBody>
          <a:bodyPr lIns="0" rIns="0" tIns="0" bIns="0" anchor="b"/>
          <a:p>
            <a:pPr>
              <a:lnSpc>
                <a:spcPct val="100000"/>
              </a:lnSpc>
            </a:pPr>
            <a:fld id="{9927ECF0-2A91-4B23-85B8-2D15804B4C1B}" type="slidenum">
              <a:rPr lang="en-US" sz="1400">
                <a:solidFill>
                  <a:srgbClr val="000000"/>
                </a:solidFill>
                <a:latin typeface="Times New Roman"/>
                <a:ea typeface="+mn-ea"/>
              </a:rPr>
              <a:t>&lt;number&gt;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1" name="PlaceHolder 1"/>
          <p:cNvSpPr>
            <a:spLocks noGrp="1"/>
          </p:cNvSpPr>
          <p:nvPr>
            <p:ph type="body"/>
          </p:nvPr>
        </p:nvSpPr>
        <p:spPr>
          <a:xfrm>
            <a:off x="755640" y="5078520"/>
            <a:ext cx="6033600" cy="4797000"/>
          </a:xfrm>
          <a:prstGeom prst="rect">
            <a:avLst/>
          </a:prstGeom>
        </p:spPr>
        <p:txBody>
          <a:bodyPr lIns="0" rIns="0" tIns="0" bIns="0"/>
          <a:p>
            <a:endParaRPr/>
          </a:p>
        </p:txBody>
      </p:sp>
      <p:sp>
        <p:nvSpPr>
          <p:cNvPr id="232" name="TextShape 2"/>
          <p:cNvSpPr txBox="1"/>
          <p:nvPr/>
        </p:nvSpPr>
        <p:spPr>
          <a:xfrm>
            <a:off x="4278240" y="10156680"/>
            <a:ext cx="3266640" cy="531360"/>
          </a:xfrm>
          <a:prstGeom prst="rect">
            <a:avLst/>
          </a:prstGeom>
        </p:spPr>
        <p:txBody>
          <a:bodyPr lIns="0" rIns="0" tIns="0" bIns="0" anchor="b"/>
          <a:p>
            <a:pPr>
              <a:lnSpc>
                <a:spcPct val="100000"/>
              </a:lnSpc>
            </a:pPr>
            <a:fld id="{4C902431-D507-4D73-B049-81EB2E255364}" type="slidenum">
              <a:rPr lang="en-US" sz="1400">
                <a:solidFill>
                  <a:srgbClr val="000000"/>
                </a:solidFill>
                <a:latin typeface="Times New Roman"/>
                <a:ea typeface="+mn-ea"/>
              </a:rPr>
              <a:t>&lt;number&gt;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TextShape 1"/>
          <p:cNvSpPr txBox="1"/>
          <p:nvPr/>
        </p:nvSpPr>
        <p:spPr>
          <a:xfrm>
            <a:off x="4278240" y="10156680"/>
            <a:ext cx="3266640" cy="531360"/>
          </a:xfrm>
          <a:prstGeom prst="rect">
            <a:avLst/>
          </a:prstGeom>
        </p:spPr>
        <p:txBody>
          <a:bodyPr lIns="0" rIns="0" tIns="0" bIns="0" anchor="b"/>
          <a:p>
            <a:pPr>
              <a:lnSpc>
                <a:spcPct val="100000"/>
              </a:lnSpc>
            </a:pPr>
            <a:fld id="{541A81BF-6C5B-41EF-95D1-7D5EB79B7D22}" type="slidenum">
              <a:rPr lang="en-US" sz="1400">
                <a:solidFill>
                  <a:srgbClr val="000000"/>
                </a:solidFill>
                <a:latin typeface="Times New Roman"/>
                <a:ea typeface="+mn-ea"/>
              </a:rPr>
              <a:t>&lt;number&gt;</a:t>
            </a:fld>
            <a:endParaRPr/>
          </a:p>
        </p:txBody>
      </p:sp>
      <p:sp>
        <p:nvSpPr>
          <p:cNvPr id="234" name="CustomShape 2"/>
          <p:cNvSpPr/>
          <p:nvPr/>
        </p:nvSpPr>
        <p:spPr>
          <a:xfrm>
            <a:off x="1104840" y="812880"/>
            <a:ext cx="5338440" cy="4006440"/>
          </a:xfrm>
          <a:prstGeom prst="rect">
            <a:avLst/>
          </a:prstGeom>
          <a:solidFill>
            <a:srgbClr val="ffffff"/>
          </a:solidFill>
          <a:ln w="9360">
            <a:solidFill>
              <a:srgbClr val="000000"/>
            </a:solidFill>
            <a:miter/>
          </a:ln>
        </p:spPr>
      </p:sp>
      <p:sp>
        <p:nvSpPr>
          <p:cNvPr id="235" name="PlaceHolder 3"/>
          <p:cNvSpPr>
            <a:spLocks noGrp="1"/>
          </p:cNvSpPr>
          <p:nvPr>
            <p:ph type="body"/>
          </p:nvPr>
        </p:nvSpPr>
        <p:spPr>
          <a:xfrm>
            <a:off x="755640" y="5078520"/>
            <a:ext cx="6035400" cy="4798800"/>
          </a:xfrm>
          <a:prstGeom prst="rect">
            <a:avLst/>
          </a:prstGeom>
        </p:spPr>
        <p:txBody>
          <a:bodyPr lIns="0" rIns="0" tIns="0" bIns="0" anchor="ctr"/>
          <a:p>
            <a:r>
              <a:rPr lang="en-US" sz="2000">
                <a:latin typeface="Arial"/>
              </a:rPr>
              <a:t>The Mein functions of CMS are</a:t>
            </a:r>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TextShape 1"/>
          <p:cNvSpPr txBox="1"/>
          <p:nvPr/>
        </p:nvSpPr>
        <p:spPr>
          <a:xfrm>
            <a:off x="4278240" y="10156680"/>
            <a:ext cx="3266640" cy="531360"/>
          </a:xfrm>
          <a:prstGeom prst="rect">
            <a:avLst/>
          </a:prstGeom>
        </p:spPr>
        <p:txBody>
          <a:bodyPr lIns="0" rIns="0" tIns="0" bIns="0" anchor="b"/>
          <a:p>
            <a:pPr>
              <a:lnSpc>
                <a:spcPct val="100000"/>
              </a:lnSpc>
            </a:pPr>
            <a:fld id="{886888EC-7013-4274-847D-F103F4DCF7FE}" type="slidenum">
              <a:rPr lang="en-US" sz="1400">
                <a:solidFill>
                  <a:srgbClr val="000000"/>
                </a:solidFill>
                <a:latin typeface="Times New Roman"/>
                <a:ea typeface="+mn-ea"/>
              </a:rPr>
              <a:t>&lt;number&gt;</a:t>
            </a:fld>
            <a:endParaRPr/>
          </a:p>
        </p:txBody>
      </p:sp>
      <p:sp>
        <p:nvSpPr>
          <p:cNvPr id="237" name="CustomShape 2"/>
          <p:cNvSpPr/>
          <p:nvPr/>
        </p:nvSpPr>
        <p:spPr>
          <a:xfrm>
            <a:off x="1104840" y="812880"/>
            <a:ext cx="5338440" cy="4006440"/>
          </a:xfrm>
          <a:prstGeom prst="rect">
            <a:avLst/>
          </a:prstGeom>
          <a:solidFill>
            <a:srgbClr val="ffffff"/>
          </a:solidFill>
          <a:ln w="9360">
            <a:solidFill>
              <a:srgbClr val="000000"/>
            </a:solidFill>
            <a:miter/>
          </a:ln>
        </p:spPr>
      </p:sp>
      <p:sp>
        <p:nvSpPr>
          <p:cNvPr id="238" name="PlaceHolder 3"/>
          <p:cNvSpPr>
            <a:spLocks noGrp="1"/>
          </p:cNvSpPr>
          <p:nvPr>
            <p:ph type="body"/>
          </p:nvPr>
        </p:nvSpPr>
        <p:spPr>
          <a:xfrm>
            <a:off x="755640" y="5078520"/>
            <a:ext cx="6035400" cy="4798800"/>
          </a:xfrm>
          <a:prstGeom prst="rect">
            <a:avLst/>
          </a:prstGeom>
        </p:spPr>
        <p:txBody>
          <a:bodyPr lIns="0" rIns="0" tIns="0" bIns="0" anchor="ctr"/>
          <a:p>
            <a:r>
              <a:rPr lang="en-US" sz="2000">
                <a:latin typeface="Arial"/>
              </a:rPr>
              <a:t>According the low next Risks and threats may be threat for citizens and their owners </a:t>
            </a:r>
            <a:endParaRPr/>
          </a:p>
          <a:p>
            <a:r>
              <a:rPr lang="en-US" sz="2000">
                <a:latin typeface="Arial"/>
              </a:rPr>
              <a:t>ScaleРазмер</a:t>
            </a:r>
            <a:endParaRPr/>
          </a:p>
          <a:p>
            <a:endParaRPr/>
          </a:p>
          <a:p>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TextShape 1"/>
          <p:cNvSpPr txBox="1"/>
          <p:nvPr/>
        </p:nvSpPr>
        <p:spPr>
          <a:xfrm>
            <a:off x="4278240" y="10156680"/>
            <a:ext cx="3266640" cy="531360"/>
          </a:xfrm>
          <a:prstGeom prst="rect">
            <a:avLst/>
          </a:prstGeom>
        </p:spPr>
        <p:txBody>
          <a:bodyPr lIns="0" rIns="0" tIns="0" bIns="0" anchor="b"/>
          <a:p>
            <a:pPr>
              <a:lnSpc>
                <a:spcPct val="100000"/>
              </a:lnSpc>
            </a:pPr>
            <a:fld id="{28269E3C-4EFF-47B1-A8E4-6CD56664D86C}" type="slidenum">
              <a:rPr lang="en-US" sz="1400">
                <a:solidFill>
                  <a:srgbClr val="000000"/>
                </a:solidFill>
                <a:latin typeface="Times New Roman"/>
                <a:ea typeface="+mn-ea"/>
              </a:rPr>
              <a:t>&lt;number&gt;</a:t>
            </a:fld>
            <a:endParaRPr/>
          </a:p>
        </p:txBody>
      </p:sp>
      <p:sp>
        <p:nvSpPr>
          <p:cNvPr id="240" name="CustomShape 2"/>
          <p:cNvSpPr/>
          <p:nvPr/>
        </p:nvSpPr>
        <p:spPr>
          <a:xfrm>
            <a:off x="1104840" y="812880"/>
            <a:ext cx="5338440" cy="4006440"/>
          </a:xfrm>
          <a:prstGeom prst="rect">
            <a:avLst/>
          </a:prstGeom>
          <a:solidFill>
            <a:srgbClr val="ffffff"/>
          </a:solidFill>
          <a:ln w="9360">
            <a:solidFill>
              <a:srgbClr val="000000"/>
            </a:solidFill>
            <a:miter/>
          </a:ln>
        </p:spPr>
      </p:sp>
      <p:sp>
        <p:nvSpPr>
          <p:cNvPr id="241" name="PlaceHolder 3"/>
          <p:cNvSpPr>
            <a:spLocks noGrp="1"/>
          </p:cNvSpPr>
          <p:nvPr>
            <p:ph type="body"/>
          </p:nvPr>
        </p:nvSpPr>
        <p:spPr>
          <a:xfrm>
            <a:off x="755640" y="5078520"/>
            <a:ext cx="6035400" cy="4798800"/>
          </a:xfrm>
          <a:prstGeom prst="rect">
            <a:avLst/>
          </a:prstGeom>
        </p:spPr>
        <p:txBody>
          <a:bodyPr lIns="0" rIns="0" tIns="0" bIns="0" anchor="ctr"/>
          <a:p>
            <a:r>
              <a:rPr lang="en-US" sz="2000">
                <a:latin typeface="Arial"/>
              </a:rPr>
              <a:t>The following subjects are participate or representatives in CMS</a:t>
            </a:r>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2" name="TextShape 1"/>
          <p:cNvSpPr txBox="1"/>
          <p:nvPr/>
        </p:nvSpPr>
        <p:spPr>
          <a:xfrm>
            <a:off x="4278240" y="10156680"/>
            <a:ext cx="3266640" cy="531360"/>
          </a:xfrm>
          <a:prstGeom prst="rect">
            <a:avLst/>
          </a:prstGeom>
        </p:spPr>
        <p:txBody>
          <a:bodyPr lIns="0" rIns="0" tIns="0" bIns="0" anchor="b"/>
          <a:p>
            <a:pPr>
              <a:lnSpc>
                <a:spcPct val="100000"/>
              </a:lnSpc>
            </a:pPr>
            <a:fld id="{2F36EF7C-E815-4539-A3B0-D5BA575CFACD}" type="slidenum">
              <a:rPr lang="en-US" sz="1400">
                <a:solidFill>
                  <a:srgbClr val="000000"/>
                </a:solidFill>
                <a:latin typeface="Times New Roman"/>
                <a:ea typeface="+mn-ea"/>
              </a:rPr>
              <a:t>&lt;number&gt;</a:t>
            </a:fld>
            <a:endParaRPr/>
          </a:p>
        </p:txBody>
      </p:sp>
      <p:sp>
        <p:nvSpPr>
          <p:cNvPr id="243" name="CustomShape 2"/>
          <p:cNvSpPr/>
          <p:nvPr/>
        </p:nvSpPr>
        <p:spPr>
          <a:xfrm>
            <a:off x="1104840" y="812880"/>
            <a:ext cx="5338440" cy="4006440"/>
          </a:xfrm>
          <a:prstGeom prst="rect">
            <a:avLst/>
          </a:prstGeom>
          <a:solidFill>
            <a:srgbClr val="ffffff"/>
          </a:solidFill>
          <a:ln w="9360">
            <a:solidFill>
              <a:srgbClr val="000000"/>
            </a:solidFill>
            <a:miter/>
          </a:ln>
        </p:spPr>
      </p:sp>
      <p:sp>
        <p:nvSpPr>
          <p:cNvPr id="244" name="PlaceHolder 3"/>
          <p:cNvSpPr>
            <a:spLocks noGrp="1"/>
          </p:cNvSpPr>
          <p:nvPr>
            <p:ph type="body"/>
          </p:nvPr>
        </p:nvSpPr>
        <p:spPr>
          <a:xfrm>
            <a:off x="755640" y="5078520"/>
            <a:ext cx="6035400" cy="4798800"/>
          </a:xfrm>
          <a:prstGeom prst="rect">
            <a:avLst/>
          </a:prstGeom>
        </p:spPr>
        <p:txBody>
          <a:bodyPr lIns="0" rIns="0" tIns="0" bIns="0" anchor="ctr"/>
          <a:p>
            <a:r>
              <a:rPr lang="en-US" sz="2000">
                <a:latin typeface="Arial"/>
              </a:rPr>
              <a:t>According the low  CMS I R. of Macedonia are building next government bodies</a:t>
            </a:r>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TextShape 1"/>
          <p:cNvSpPr txBox="1"/>
          <p:nvPr/>
        </p:nvSpPr>
        <p:spPr>
          <a:xfrm>
            <a:off x="4278240" y="10156680"/>
            <a:ext cx="3266640" cy="531360"/>
          </a:xfrm>
          <a:prstGeom prst="rect">
            <a:avLst/>
          </a:prstGeom>
        </p:spPr>
        <p:txBody>
          <a:bodyPr lIns="0" rIns="0" tIns="0" bIns="0" anchor="b"/>
          <a:p>
            <a:pPr>
              <a:lnSpc>
                <a:spcPct val="100000"/>
              </a:lnSpc>
            </a:pPr>
            <a:fld id="{B4D9E46E-78DB-4A9B-AA8E-5227909758BC}" type="slidenum">
              <a:rPr lang="en-US" sz="1400">
                <a:solidFill>
                  <a:srgbClr val="000000"/>
                </a:solidFill>
                <a:latin typeface="Times New Roman"/>
                <a:ea typeface="+mn-ea"/>
              </a:rPr>
              <a:t>&lt;number&gt;</a:t>
            </a:fld>
            <a:endParaRPr/>
          </a:p>
        </p:txBody>
      </p:sp>
      <p:sp>
        <p:nvSpPr>
          <p:cNvPr id="246" name="PlaceHolder 2"/>
          <p:cNvSpPr>
            <a:spLocks noGrp="1"/>
          </p:cNvSpPr>
          <p:nvPr>
            <p:ph type="body"/>
          </p:nvPr>
        </p:nvSpPr>
        <p:spPr>
          <a:xfrm>
            <a:off x="755640" y="5078520"/>
            <a:ext cx="6035400" cy="4798800"/>
          </a:xfrm>
          <a:prstGeom prst="rect">
            <a:avLst/>
          </a:prstGeom>
        </p:spPr>
        <p:txBody>
          <a:bodyPr lIns="0" rIns="0" tIns="0" bIns="0" anchor="ctr"/>
          <a:p>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39" name="PlaceHolder 2"/>
          <p:cNvSpPr>
            <a:spLocks noGrp="1"/>
          </p:cNvSpPr>
          <p:nvPr>
            <p:ph type="body"/>
          </p:nvPr>
        </p:nvSpPr>
        <p:spPr>
          <a:xfrm>
            <a:off x="961920" y="2949480"/>
            <a:ext cx="8165880" cy="1814040"/>
          </a:xfrm>
          <a:prstGeom prst="rect">
            <a:avLst/>
          </a:prstGeom>
        </p:spPr>
        <p:txBody>
          <a:bodyPr lIns="0" rIns="0" tIns="0" bIns="0"/>
          <a:p>
            <a:endParaRPr/>
          </a:p>
        </p:txBody>
      </p:sp>
      <p:sp>
        <p:nvSpPr>
          <p:cNvPr id="40" name="PlaceHolder 3"/>
          <p:cNvSpPr>
            <a:spLocks noGrp="1"/>
          </p:cNvSpPr>
          <p:nvPr>
            <p:ph type="body"/>
          </p:nvPr>
        </p:nvSpPr>
        <p:spPr>
          <a:xfrm>
            <a:off x="961920" y="4936320"/>
            <a:ext cx="8165880" cy="18140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42" name="PlaceHolder 2"/>
          <p:cNvSpPr>
            <a:spLocks noGrp="1"/>
          </p:cNvSpPr>
          <p:nvPr>
            <p:ph type="body"/>
          </p:nvPr>
        </p:nvSpPr>
        <p:spPr>
          <a:xfrm>
            <a:off x="961920" y="2949480"/>
            <a:ext cx="3984840" cy="1814040"/>
          </a:xfrm>
          <a:prstGeom prst="rect">
            <a:avLst/>
          </a:prstGeom>
        </p:spPr>
        <p:txBody>
          <a:bodyPr lIns="0" rIns="0" tIns="0" bIns="0"/>
          <a:p>
            <a:endParaRPr/>
          </a:p>
        </p:txBody>
      </p:sp>
      <p:sp>
        <p:nvSpPr>
          <p:cNvPr id="43" name="PlaceHolder 3"/>
          <p:cNvSpPr>
            <a:spLocks noGrp="1"/>
          </p:cNvSpPr>
          <p:nvPr>
            <p:ph type="body"/>
          </p:nvPr>
        </p:nvSpPr>
        <p:spPr>
          <a:xfrm>
            <a:off x="5146560" y="2949480"/>
            <a:ext cx="3984840" cy="1814040"/>
          </a:xfrm>
          <a:prstGeom prst="rect">
            <a:avLst/>
          </a:prstGeom>
        </p:spPr>
        <p:txBody>
          <a:bodyPr lIns="0" rIns="0" tIns="0" bIns="0"/>
          <a:p>
            <a:endParaRPr/>
          </a:p>
        </p:txBody>
      </p:sp>
      <p:sp>
        <p:nvSpPr>
          <p:cNvPr id="44" name="PlaceHolder 4"/>
          <p:cNvSpPr>
            <a:spLocks noGrp="1"/>
          </p:cNvSpPr>
          <p:nvPr>
            <p:ph type="body"/>
          </p:nvPr>
        </p:nvSpPr>
        <p:spPr>
          <a:xfrm>
            <a:off x="5146560" y="4936320"/>
            <a:ext cx="3984840" cy="1814040"/>
          </a:xfrm>
          <a:prstGeom prst="rect">
            <a:avLst/>
          </a:prstGeom>
        </p:spPr>
        <p:txBody>
          <a:bodyPr lIns="0" rIns="0" tIns="0" bIns="0"/>
          <a:p>
            <a:endParaRPr/>
          </a:p>
        </p:txBody>
      </p:sp>
      <p:sp>
        <p:nvSpPr>
          <p:cNvPr id="45" name="PlaceHolder 5"/>
          <p:cNvSpPr>
            <a:spLocks noGrp="1"/>
          </p:cNvSpPr>
          <p:nvPr>
            <p:ph type="body"/>
          </p:nvPr>
        </p:nvSpPr>
        <p:spPr>
          <a:xfrm>
            <a:off x="961920" y="4936320"/>
            <a:ext cx="3984840" cy="18140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47" name="PlaceHolder 2"/>
          <p:cNvSpPr>
            <a:spLocks noGrp="1"/>
          </p:cNvSpPr>
          <p:nvPr>
            <p:ph type="body"/>
          </p:nvPr>
        </p:nvSpPr>
        <p:spPr>
          <a:xfrm>
            <a:off x="961920" y="2949480"/>
            <a:ext cx="8165880" cy="3803400"/>
          </a:xfrm>
          <a:prstGeom prst="rect">
            <a:avLst/>
          </a:prstGeom>
        </p:spPr>
        <p:txBody>
          <a:bodyPr lIns="0" rIns="0" tIns="0" bIns="0"/>
          <a:p>
            <a:endParaRPr/>
          </a:p>
        </p:txBody>
      </p:sp>
      <p:sp>
        <p:nvSpPr>
          <p:cNvPr id="48" name="PlaceHolder 3"/>
          <p:cNvSpPr>
            <a:spLocks noGrp="1"/>
          </p:cNvSpPr>
          <p:nvPr>
            <p:ph type="body"/>
          </p:nvPr>
        </p:nvSpPr>
        <p:spPr>
          <a:xfrm>
            <a:off x="961920" y="2949480"/>
            <a:ext cx="8165880" cy="3803400"/>
          </a:xfrm>
          <a:prstGeom prst="rect">
            <a:avLst/>
          </a:prstGeom>
        </p:spPr>
        <p:txBody>
          <a:bodyPr lIns="0" rIns="0" tIns="0" bIns="0"/>
          <a:p>
            <a:endParaRPr/>
          </a:p>
        </p:txBody>
      </p:sp>
      <p:pic>
        <p:nvPicPr>
          <p:cNvPr id="49" name="" descr=""/>
          <p:cNvPicPr/>
          <p:nvPr/>
        </p:nvPicPr>
        <p:blipFill>
          <a:blip r:embed="rId2"/>
          <a:stretch>
            <a:fillRect/>
          </a:stretch>
        </p:blipFill>
        <p:spPr>
          <a:xfrm>
            <a:off x="2661120" y="2949120"/>
            <a:ext cx="4766760" cy="3803400"/>
          </a:xfrm>
          <a:prstGeom prst="rect">
            <a:avLst/>
          </a:prstGeom>
          <a:ln>
            <a:noFill/>
          </a:ln>
        </p:spPr>
      </p:pic>
      <p:pic>
        <p:nvPicPr>
          <p:cNvPr id="50" name="" descr=""/>
          <p:cNvPicPr/>
          <p:nvPr/>
        </p:nvPicPr>
        <p:blipFill>
          <a:blip r:embed="rId3"/>
          <a:stretch>
            <a:fillRect/>
          </a:stretch>
        </p:blipFill>
        <p:spPr>
          <a:xfrm>
            <a:off x="2661120" y="2949120"/>
            <a:ext cx="4766760" cy="38034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63" name="PlaceHolder 2"/>
          <p:cNvSpPr>
            <a:spLocks noGrp="1"/>
          </p:cNvSpPr>
          <p:nvPr>
            <p:ph type="subTitle"/>
          </p:nvPr>
        </p:nvSpPr>
        <p:spPr>
          <a:xfrm>
            <a:off x="961920" y="2949480"/>
            <a:ext cx="8165880" cy="380376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65" name="PlaceHolder 2"/>
          <p:cNvSpPr>
            <a:spLocks noGrp="1"/>
          </p:cNvSpPr>
          <p:nvPr>
            <p:ph type="body"/>
          </p:nvPr>
        </p:nvSpPr>
        <p:spPr>
          <a:xfrm>
            <a:off x="961920" y="2949480"/>
            <a:ext cx="8165880" cy="380340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67" name="PlaceHolder 2"/>
          <p:cNvSpPr>
            <a:spLocks noGrp="1"/>
          </p:cNvSpPr>
          <p:nvPr>
            <p:ph type="body"/>
          </p:nvPr>
        </p:nvSpPr>
        <p:spPr>
          <a:xfrm>
            <a:off x="961920" y="2949480"/>
            <a:ext cx="3984840" cy="3803400"/>
          </a:xfrm>
          <a:prstGeom prst="rect">
            <a:avLst/>
          </a:prstGeom>
        </p:spPr>
        <p:txBody>
          <a:bodyPr lIns="0" rIns="0" tIns="0" bIns="0"/>
          <a:p>
            <a:endParaRPr/>
          </a:p>
        </p:txBody>
      </p:sp>
      <p:sp>
        <p:nvSpPr>
          <p:cNvPr id="68" name="PlaceHolder 3"/>
          <p:cNvSpPr>
            <a:spLocks noGrp="1"/>
          </p:cNvSpPr>
          <p:nvPr>
            <p:ph type="body"/>
          </p:nvPr>
        </p:nvSpPr>
        <p:spPr>
          <a:xfrm>
            <a:off x="5146560" y="2949480"/>
            <a:ext cx="3984840" cy="380340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503280" y="372960"/>
            <a:ext cx="9073800" cy="138096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503280" y="372960"/>
            <a:ext cx="9073800" cy="64011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72" name="PlaceHolder 2"/>
          <p:cNvSpPr>
            <a:spLocks noGrp="1"/>
          </p:cNvSpPr>
          <p:nvPr>
            <p:ph type="body"/>
          </p:nvPr>
        </p:nvSpPr>
        <p:spPr>
          <a:xfrm>
            <a:off x="961920" y="2949480"/>
            <a:ext cx="3984840" cy="1814040"/>
          </a:xfrm>
          <a:prstGeom prst="rect">
            <a:avLst/>
          </a:prstGeom>
        </p:spPr>
        <p:txBody>
          <a:bodyPr lIns="0" rIns="0" tIns="0" bIns="0"/>
          <a:p>
            <a:endParaRPr/>
          </a:p>
        </p:txBody>
      </p:sp>
      <p:sp>
        <p:nvSpPr>
          <p:cNvPr id="73" name="PlaceHolder 3"/>
          <p:cNvSpPr>
            <a:spLocks noGrp="1"/>
          </p:cNvSpPr>
          <p:nvPr>
            <p:ph type="body"/>
          </p:nvPr>
        </p:nvSpPr>
        <p:spPr>
          <a:xfrm>
            <a:off x="961920" y="4936320"/>
            <a:ext cx="3984840" cy="1814040"/>
          </a:xfrm>
          <a:prstGeom prst="rect">
            <a:avLst/>
          </a:prstGeom>
        </p:spPr>
        <p:txBody>
          <a:bodyPr lIns="0" rIns="0" tIns="0" bIns="0"/>
          <a:p>
            <a:endParaRPr/>
          </a:p>
        </p:txBody>
      </p:sp>
      <p:sp>
        <p:nvSpPr>
          <p:cNvPr id="74" name="PlaceHolder 4"/>
          <p:cNvSpPr>
            <a:spLocks noGrp="1"/>
          </p:cNvSpPr>
          <p:nvPr>
            <p:ph type="body"/>
          </p:nvPr>
        </p:nvSpPr>
        <p:spPr>
          <a:xfrm>
            <a:off x="5146560" y="2949480"/>
            <a:ext cx="3984840" cy="380340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18" name="PlaceHolder 2"/>
          <p:cNvSpPr>
            <a:spLocks noGrp="1"/>
          </p:cNvSpPr>
          <p:nvPr>
            <p:ph type="subTitle"/>
          </p:nvPr>
        </p:nvSpPr>
        <p:spPr>
          <a:xfrm>
            <a:off x="961920" y="2949480"/>
            <a:ext cx="8165880" cy="38037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76" name="PlaceHolder 2"/>
          <p:cNvSpPr>
            <a:spLocks noGrp="1"/>
          </p:cNvSpPr>
          <p:nvPr>
            <p:ph type="body"/>
          </p:nvPr>
        </p:nvSpPr>
        <p:spPr>
          <a:xfrm>
            <a:off x="961920" y="2949480"/>
            <a:ext cx="3984840" cy="3803400"/>
          </a:xfrm>
          <a:prstGeom prst="rect">
            <a:avLst/>
          </a:prstGeom>
        </p:spPr>
        <p:txBody>
          <a:bodyPr lIns="0" rIns="0" tIns="0" bIns="0"/>
          <a:p>
            <a:endParaRPr/>
          </a:p>
        </p:txBody>
      </p:sp>
      <p:sp>
        <p:nvSpPr>
          <p:cNvPr id="77" name="PlaceHolder 3"/>
          <p:cNvSpPr>
            <a:spLocks noGrp="1"/>
          </p:cNvSpPr>
          <p:nvPr>
            <p:ph type="body"/>
          </p:nvPr>
        </p:nvSpPr>
        <p:spPr>
          <a:xfrm>
            <a:off x="5146560" y="2949480"/>
            <a:ext cx="3984840" cy="1814040"/>
          </a:xfrm>
          <a:prstGeom prst="rect">
            <a:avLst/>
          </a:prstGeom>
        </p:spPr>
        <p:txBody>
          <a:bodyPr lIns="0" rIns="0" tIns="0" bIns="0"/>
          <a:p>
            <a:endParaRPr/>
          </a:p>
        </p:txBody>
      </p:sp>
      <p:sp>
        <p:nvSpPr>
          <p:cNvPr id="78" name="PlaceHolder 4"/>
          <p:cNvSpPr>
            <a:spLocks noGrp="1"/>
          </p:cNvSpPr>
          <p:nvPr>
            <p:ph type="body"/>
          </p:nvPr>
        </p:nvSpPr>
        <p:spPr>
          <a:xfrm>
            <a:off x="5146560" y="4936320"/>
            <a:ext cx="3984840" cy="18140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80" name="PlaceHolder 2"/>
          <p:cNvSpPr>
            <a:spLocks noGrp="1"/>
          </p:cNvSpPr>
          <p:nvPr>
            <p:ph type="body"/>
          </p:nvPr>
        </p:nvSpPr>
        <p:spPr>
          <a:xfrm>
            <a:off x="961920" y="2949480"/>
            <a:ext cx="3984840" cy="1814040"/>
          </a:xfrm>
          <a:prstGeom prst="rect">
            <a:avLst/>
          </a:prstGeom>
        </p:spPr>
        <p:txBody>
          <a:bodyPr lIns="0" rIns="0" tIns="0" bIns="0"/>
          <a:p>
            <a:endParaRPr/>
          </a:p>
        </p:txBody>
      </p:sp>
      <p:sp>
        <p:nvSpPr>
          <p:cNvPr id="81" name="PlaceHolder 3"/>
          <p:cNvSpPr>
            <a:spLocks noGrp="1"/>
          </p:cNvSpPr>
          <p:nvPr>
            <p:ph type="body"/>
          </p:nvPr>
        </p:nvSpPr>
        <p:spPr>
          <a:xfrm>
            <a:off x="5146560" y="2949480"/>
            <a:ext cx="3984840" cy="1814040"/>
          </a:xfrm>
          <a:prstGeom prst="rect">
            <a:avLst/>
          </a:prstGeom>
        </p:spPr>
        <p:txBody>
          <a:bodyPr lIns="0" rIns="0" tIns="0" bIns="0"/>
          <a:p>
            <a:endParaRPr/>
          </a:p>
        </p:txBody>
      </p:sp>
      <p:sp>
        <p:nvSpPr>
          <p:cNvPr id="82" name="PlaceHolder 4"/>
          <p:cNvSpPr>
            <a:spLocks noGrp="1"/>
          </p:cNvSpPr>
          <p:nvPr>
            <p:ph type="body"/>
          </p:nvPr>
        </p:nvSpPr>
        <p:spPr>
          <a:xfrm>
            <a:off x="961920" y="4936320"/>
            <a:ext cx="8165880" cy="18140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84" name="PlaceHolder 2"/>
          <p:cNvSpPr>
            <a:spLocks noGrp="1"/>
          </p:cNvSpPr>
          <p:nvPr>
            <p:ph type="body"/>
          </p:nvPr>
        </p:nvSpPr>
        <p:spPr>
          <a:xfrm>
            <a:off x="961920" y="2949480"/>
            <a:ext cx="8165880" cy="1814040"/>
          </a:xfrm>
          <a:prstGeom prst="rect">
            <a:avLst/>
          </a:prstGeom>
        </p:spPr>
        <p:txBody>
          <a:bodyPr lIns="0" rIns="0" tIns="0" bIns="0"/>
          <a:p>
            <a:endParaRPr/>
          </a:p>
        </p:txBody>
      </p:sp>
      <p:sp>
        <p:nvSpPr>
          <p:cNvPr id="85" name="PlaceHolder 3"/>
          <p:cNvSpPr>
            <a:spLocks noGrp="1"/>
          </p:cNvSpPr>
          <p:nvPr>
            <p:ph type="body"/>
          </p:nvPr>
        </p:nvSpPr>
        <p:spPr>
          <a:xfrm>
            <a:off x="961920" y="4936320"/>
            <a:ext cx="8165880" cy="18140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87" name="PlaceHolder 2"/>
          <p:cNvSpPr>
            <a:spLocks noGrp="1"/>
          </p:cNvSpPr>
          <p:nvPr>
            <p:ph type="body"/>
          </p:nvPr>
        </p:nvSpPr>
        <p:spPr>
          <a:xfrm>
            <a:off x="961920" y="2949480"/>
            <a:ext cx="3984840" cy="1814040"/>
          </a:xfrm>
          <a:prstGeom prst="rect">
            <a:avLst/>
          </a:prstGeom>
        </p:spPr>
        <p:txBody>
          <a:bodyPr lIns="0" rIns="0" tIns="0" bIns="0"/>
          <a:p>
            <a:endParaRPr/>
          </a:p>
        </p:txBody>
      </p:sp>
      <p:sp>
        <p:nvSpPr>
          <p:cNvPr id="88" name="PlaceHolder 3"/>
          <p:cNvSpPr>
            <a:spLocks noGrp="1"/>
          </p:cNvSpPr>
          <p:nvPr>
            <p:ph type="body"/>
          </p:nvPr>
        </p:nvSpPr>
        <p:spPr>
          <a:xfrm>
            <a:off x="5146560" y="2949480"/>
            <a:ext cx="3984840" cy="1814040"/>
          </a:xfrm>
          <a:prstGeom prst="rect">
            <a:avLst/>
          </a:prstGeom>
        </p:spPr>
        <p:txBody>
          <a:bodyPr lIns="0" rIns="0" tIns="0" bIns="0"/>
          <a:p>
            <a:endParaRPr/>
          </a:p>
        </p:txBody>
      </p:sp>
      <p:sp>
        <p:nvSpPr>
          <p:cNvPr id="89" name="PlaceHolder 4"/>
          <p:cNvSpPr>
            <a:spLocks noGrp="1"/>
          </p:cNvSpPr>
          <p:nvPr>
            <p:ph type="body"/>
          </p:nvPr>
        </p:nvSpPr>
        <p:spPr>
          <a:xfrm>
            <a:off x="5146560" y="4936320"/>
            <a:ext cx="3984840" cy="1814040"/>
          </a:xfrm>
          <a:prstGeom prst="rect">
            <a:avLst/>
          </a:prstGeom>
        </p:spPr>
        <p:txBody>
          <a:bodyPr lIns="0" rIns="0" tIns="0" bIns="0"/>
          <a:p>
            <a:endParaRPr/>
          </a:p>
        </p:txBody>
      </p:sp>
      <p:sp>
        <p:nvSpPr>
          <p:cNvPr id="90" name="PlaceHolder 5"/>
          <p:cNvSpPr>
            <a:spLocks noGrp="1"/>
          </p:cNvSpPr>
          <p:nvPr>
            <p:ph type="body"/>
          </p:nvPr>
        </p:nvSpPr>
        <p:spPr>
          <a:xfrm>
            <a:off x="961920" y="4936320"/>
            <a:ext cx="3984840" cy="18140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92" name="PlaceHolder 2"/>
          <p:cNvSpPr>
            <a:spLocks noGrp="1"/>
          </p:cNvSpPr>
          <p:nvPr>
            <p:ph type="body"/>
          </p:nvPr>
        </p:nvSpPr>
        <p:spPr>
          <a:xfrm>
            <a:off x="961920" y="2949480"/>
            <a:ext cx="8165880" cy="3803400"/>
          </a:xfrm>
          <a:prstGeom prst="rect">
            <a:avLst/>
          </a:prstGeom>
        </p:spPr>
        <p:txBody>
          <a:bodyPr lIns="0" rIns="0" tIns="0" bIns="0"/>
          <a:p>
            <a:endParaRPr/>
          </a:p>
        </p:txBody>
      </p:sp>
      <p:sp>
        <p:nvSpPr>
          <p:cNvPr id="93" name="PlaceHolder 3"/>
          <p:cNvSpPr>
            <a:spLocks noGrp="1"/>
          </p:cNvSpPr>
          <p:nvPr>
            <p:ph type="body"/>
          </p:nvPr>
        </p:nvSpPr>
        <p:spPr>
          <a:xfrm>
            <a:off x="961920" y="2949480"/>
            <a:ext cx="8165880" cy="3803400"/>
          </a:xfrm>
          <a:prstGeom prst="rect">
            <a:avLst/>
          </a:prstGeom>
        </p:spPr>
        <p:txBody>
          <a:bodyPr lIns="0" rIns="0" tIns="0" bIns="0"/>
          <a:p>
            <a:endParaRPr/>
          </a:p>
        </p:txBody>
      </p:sp>
      <p:pic>
        <p:nvPicPr>
          <p:cNvPr id="94" name="" descr=""/>
          <p:cNvPicPr/>
          <p:nvPr/>
        </p:nvPicPr>
        <p:blipFill>
          <a:blip r:embed="rId2"/>
          <a:stretch>
            <a:fillRect/>
          </a:stretch>
        </p:blipFill>
        <p:spPr>
          <a:xfrm>
            <a:off x="2661120" y="2949120"/>
            <a:ext cx="4766760" cy="3803400"/>
          </a:xfrm>
          <a:prstGeom prst="rect">
            <a:avLst/>
          </a:prstGeom>
          <a:ln>
            <a:noFill/>
          </a:ln>
        </p:spPr>
      </p:pic>
      <p:pic>
        <p:nvPicPr>
          <p:cNvPr id="95" name="" descr=""/>
          <p:cNvPicPr/>
          <p:nvPr/>
        </p:nvPicPr>
        <p:blipFill>
          <a:blip r:embed="rId3"/>
          <a:stretch>
            <a:fillRect/>
          </a:stretch>
        </p:blipFill>
        <p:spPr>
          <a:xfrm>
            <a:off x="2661120" y="2949120"/>
            <a:ext cx="4766760" cy="380340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13"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114" name="PlaceHolder 2"/>
          <p:cNvSpPr>
            <a:spLocks noGrp="1"/>
          </p:cNvSpPr>
          <p:nvPr>
            <p:ph type="subTitle"/>
          </p:nvPr>
        </p:nvSpPr>
        <p:spPr>
          <a:xfrm>
            <a:off x="961920" y="2949480"/>
            <a:ext cx="8165880" cy="380376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116" name="PlaceHolder 2"/>
          <p:cNvSpPr>
            <a:spLocks noGrp="1"/>
          </p:cNvSpPr>
          <p:nvPr>
            <p:ph type="body"/>
          </p:nvPr>
        </p:nvSpPr>
        <p:spPr>
          <a:xfrm>
            <a:off x="961920" y="2949480"/>
            <a:ext cx="8165880" cy="380340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118" name="PlaceHolder 2"/>
          <p:cNvSpPr>
            <a:spLocks noGrp="1"/>
          </p:cNvSpPr>
          <p:nvPr>
            <p:ph type="body"/>
          </p:nvPr>
        </p:nvSpPr>
        <p:spPr>
          <a:xfrm>
            <a:off x="961920" y="2949480"/>
            <a:ext cx="3984840" cy="3803400"/>
          </a:xfrm>
          <a:prstGeom prst="rect">
            <a:avLst/>
          </a:prstGeom>
        </p:spPr>
        <p:txBody>
          <a:bodyPr lIns="0" rIns="0" tIns="0" bIns="0"/>
          <a:p>
            <a:endParaRPr/>
          </a:p>
        </p:txBody>
      </p:sp>
      <p:sp>
        <p:nvSpPr>
          <p:cNvPr id="119" name="PlaceHolder 3"/>
          <p:cNvSpPr>
            <a:spLocks noGrp="1"/>
          </p:cNvSpPr>
          <p:nvPr>
            <p:ph type="body"/>
          </p:nvPr>
        </p:nvSpPr>
        <p:spPr>
          <a:xfrm>
            <a:off x="5146560" y="2949480"/>
            <a:ext cx="3984840" cy="380340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0" name="PlaceHolder 1"/>
          <p:cNvSpPr>
            <a:spLocks noGrp="1"/>
          </p:cNvSpPr>
          <p:nvPr>
            <p:ph type="title"/>
          </p:nvPr>
        </p:nvSpPr>
        <p:spPr>
          <a:xfrm>
            <a:off x="503280" y="372960"/>
            <a:ext cx="9073800" cy="138096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20" name="PlaceHolder 2"/>
          <p:cNvSpPr>
            <a:spLocks noGrp="1"/>
          </p:cNvSpPr>
          <p:nvPr>
            <p:ph type="body"/>
          </p:nvPr>
        </p:nvSpPr>
        <p:spPr>
          <a:xfrm>
            <a:off x="961920" y="2949480"/>
            <a:ext cx="8165880" cy="380340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21" name="PlaceHolder 1"/>
          <p:cNvSpPr>
            <a:spLocks noGrp="1"/>
          </p:cNvSpPr>
          <p:nvPr>
            <p:ph type="subTitle"/>
          </p:nvPr>
        </p:nvSpPr>
        <p:spPr>
          <a:xfrm>
            <a:off x="503280" y="372960"/>
            <a:ext cx="9073800" cy="640116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123" name="PlaceHolder 2"/>
          <p:cNvSpPr>
            <a:spLocks noGrp="1"/>
          </p:cNvSpPr>
          <p:nvPr>
            <p:ph type="body"/>
          </p:nvPr>
        </p:nvSpPr>
        <p:spPr>
          <a:xfrm>
            <a:off x="961920" y="2949480"/>
            <a:ext cx="3984840" cy="1814040"/>
          </a:xfrm>
          <a:prstGeom prst="rect">
            <a:avLst/>
          </a:prstGeom>
        </p:spPr>
        <p:txBody>
          <a:bodyPr lIns="0" rIns="0" tIns="0" bIns="0"/>
          <a:p>
            <a:endParaRPr/>
          </a:p>
        </p:txBody>
      </p:sp>
      <p:sp>
        <p:nvSpPr>
          <p:cNvPr id="124" name="PlaceHolder 3"/>
          <p:cNvSpPr>
            <a:spLocks noGrp="1"/>
          </p:cNvSpPr>
          <p:nvPr>
            <p:ph type="body"/>
          </p:nvPr>
        </p:nvSpPr>
        <p:spPr>
          <a:xfrm>
            <a:off x="961920" y="4936320"/>
            <a:ext cx="3984840" cy="1814040"/>
          </a:xfrm>
          <a:prstGeom prst="rect">
            <a:avLst/>
          </a:prstGeom>
        </p:spPr>
        <p:txBody>
          <a:bodyPr lIns="0" rIns="0" tIns="0" bIns="0"/>
          <a:p>
            <a:endParaRPr/>
          </a:p>
        </p:txBody>
      </p:sp>
      <p:sp>
        <p:nvSpPr>
          <p:cNvPr id="125" name="PlaceHolder 4"/>
          <p:cNvSpPr>
            <a:spLocks noGrp="1"/>
          </p:cNvSpPr>
          <p:nvPr>
            <p:ph type="body"/>
          </p:nvPr>
        </p:nvSpPr>
        <p:spPr>
          <a:xfrm>
            <a:off x="5146560" y="2949480"/>
            <a:ext cx="3984840" cy="380340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127" name="PlaceHolder 2"/>
          <p:cNvSpPr>
            <a:spLocks noGrp="1"/>
          </p:cNvSpPr>
          <p:nvPr>
            <p:ph type="body"/>
          </p:nvPr>
        </p:nvSpPr>
        <p:spPr>
          <a:xfrm>
            <a:off x="961920" y="2949480"/>
            <a:ext cx="3984840" cy="3803400"/>
          </a:xfrm>
          <a:prstGeom prst="rect">
            <a:avLst/>
          </a:prstGeom>
        </p:spPr>
        <p:txBody>
          <a:bodyPr lIns="0" rIns="0" tIns="0" bIns="0"/>
          <a:p>
            <a:endParaRPr/>
          </a:p>
        </p:txBody>
      </p:sp>
      <p:sp>
        <p:nvSpPr>
          <p:cNvPr id="128" name="PlaceHolder 3"/>
          <p:cNvSpPr>
            <a:spLocks noGrp="1"/>
          </p:cNvSpPr>
          <p:nvPr>
            <p:ph type="body"/>
          </p:nvPr>
        </p:nvSpPr>
        <p:spPr>
          <a:xfrm>
            <a:off x="5146560" y="2949480"/>
            <a:ext cx="3984840" cy="1814040"/>
          </a:xfrm>
          <a:prstGeom prst="rect">
            <a:avLst/>
          </a:prstGeom>
        </p:spPr>
        <p:txBody>
          <a:bodyPr lIns="0" rIns="0" tIns="0" bIns="0"/>
          <a:p>
            <a:endParaRPr/>
          </a:p>
        </p:txBody>
      </p:sp>
      <p:sp>
        <p:nvSpPr>
          <p:cNvPr id="129" name="PlaceHolder 4"/>
          <p:cNvSpPr>
            <a:spLocks noGrp="1"/>
          </p:cNvSpPr>
          <p:nvPr>
            <p:ph type="body"/>
          </p:nvPr>
        </p:nvSpPr>
        <p:spPr>
          <a:xfrm>
            <a:off x="5146560" y="4936320"/>
            <a:ext cx="3984840" cy="18140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131" name="PlaceHolder 2"/>
          <p:cNvSpPr>
            <a:spLocks noGrp="1"/>
          </p:cNvSpPr>
          <p:nvPr>
            <p:ph type="body"/>
          </p:nvPr>
        </p:nvSpPr>
        <p:spPr>
          <a:xfrm>
            <a:off x="961920" y="2949480"/>
            <a:ext cx="3984840" cy="1814040"/>
          </a:xfrm>
          <a:prstGeom prst="rect">
            <a:avLst/>
          </a:prstGeom>
        </p:spPr>
        <p:txBody>
          <a:bodyPr lIns="0" rIns="0" tIns="0" bIns="0"/>
          <a:p>
            <a:endParaRPr/>
          </a:p>
        </p:txBody>
      </p:sp>
      <p:sp>
        <p:nvSpPr>
          <p:cNvPr id="132" name="PlaceHolder 3"/>
          <p:cNvSpPr>
            <a:spLocks noGrp="1"/>
          </p:cNvSpPr>
          <p:nvPr>
            <p:ph type="body"/>
          </p:nvPr>
        </p:nvSpPr>
        <p:spPr>
          <a:xfrm>
            <a:off x="5146560" y="2949480"/>
            <a:ext cx="3984840" cy="1814040"/>
          </a:xfrm>
          <a:prstGeom prst="rect">
            <a:avLst/>
          </a:prstGeom>
        </p:spPr>
        <p:txBody>
          <a:bodyPr lIns="0" rIns="0" tIns="0" bIns="0"/>
          <a:p>
            <a:endParaRPr/>
          </a:p>
        </p:txBody>
      </p:sp>
      <p:sp>
        <p:nvSpPr>
          <p:cNvPr id="133" name="PlaceHolder 4"/>
          <p:cNvSpPr>
            <a:spLocks noGrp="1"/>
          </p:cNvSpPr>
          <p:nvPr>
            <p:ph type="body"/>
          </p:nvPr>
        </p:nvSpPr>
        <p:spPr>
          <a:xfrm>
            <a:off x="961920" y="4936320"/>
            <a:ext cx="8165880" cy="18140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135" name="PlaceHolder 2"/>
          <p:cNvSpPr>
            <a:spLocks noGrp="1"/>
          </p:cNvSpPr>
          <p:nvPr>
            <p:ph type="body"/>
          </p:nvPr>
        </p:nvSpPr>
        <p:spPr>
          <a:xfrm>
            <a:off x="961920" y="2949480"/>
            <a:ext cx="8165880" cy="1814040"/>
          </a:xfrm>
          <a:prstGeom prst="rect">
            <a:avLst/>
          </a:prstGeom>
        </p:spPr>
        <p:txBody>
          <a:bodyPr lIns="0" rIns="0" tIns="0" bIns="0"/>
          <a:p>
            <a:endParaRPr/>
          </a:p>
        </p:txBody>
      </p:sp>
      <p:sp>
        <p:nvSpPr>
          <p:cNvPr id="136" name="PlaceHolder 3"/>
          <p:cNvSpPr>
            <a:spLocks noGrp="1"/>
          </p:cNvSpPr>
          <p:nvPr>
            <p:ph type="body"/>
          </p:nvPr>
        </p:nvSpPr>
        <p:spPr>
          <a:xfrm>
            <a:off x="961920" y="4936320"/>
            <a:ext cx="8165880" cy="18140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138" name="PlaceHolder 2"/>
          <p:cNvSpPr>
            <a:spLocks noGrp="1"/>
          </p:cNvSpPr>
          <p:nvPr>
            <p:ph type="body"/>
          </p:nvPr>
        </p:nvSpPr>
        <p:spPr>
          <a:xfrm>
            <a:off x="961920" y="2949480"/>
            <a:ext cx="3984840" cy="1814040"/>
          </a:xfrm>
          <a:prstGeom prst="rect">
            <a:avLst/>
          </a:prstGeom>
        </p:spPr>
        <p:txBody>
          <a:bodyPr lIns="0" rIns="0" tIns="0" bIns="0"/>
          <a:p>
            <a:endParaRPr/>
          </a:p>
        </p:txBody>
      </p:sp>
      <p:sp>
        <p:nvSpPr>
          <p:cNvPr id="139" name="PlaceHolder 3"/>
          <p:cNvSpPr>
            <a:spLocks noGrp="1"/>
          </p:cNvSpPr>
          <p:nvPr>
            <p:ph type="body"/>
          </p:nvPr>
        </p:nvSpPr>
        <p:spPr>
          <a:xfrm>
            <a:off x="5146560" y="2949480"/>
            <a:ext cx="3984840" cy="1814040"/>
          </a:xfrm>
          <a:prstGeom prst="rect">
            <a:avLst/>
          </a:prstGeom>
        </p:spPr>
        <p:txBody>
          <a:bodyPr lIns="0" rIns="0" tIns="0" bIns="0"/>
          <a:p>
            <a:endParaRPr/>
          </a:p>
        </p:txBody>
      </p:sp>
      <p:sp>
        <p:nvSpPr>
          <p:cNvPr id="140" name="PlaceHolder 4"/>
          <p:cNvSpPr>
            <a:spLocks noGrp="1"/>
          </p:cNvSpPr>
          <p:nvPr>
            <p:ph type="body"/>
          </p:nvPr>
        </p:nvSpPr>
        <p:spPr>
          <a:xfrm>
            <a:off x="5146560" y="4936320"/>
            <a:ext cx="3984840" cy="1814040"/>
          </a:xfrm>
          <a:prstGeom prst="rect">
            <a:avLst/>
          </a:prstGeom>
        </p:spPr>
        <p:txBody>
          <a:bodyPr lIns="0" rIns="0" tIns="0" bIns="0"/>
          <a:p>
            <a:endParaRPr/>
          </a:p>
        </p:txBody>
      </p:sp>
      <p:sp>
        <p:nvSpPr>
          <p:cNvPr id="141" name="PlaceHolder 5"/>
          <p:cNvSpPr>
            <a:spLocks noGrp="1"/>
          </p:cNvSpPr>
          <p:nvPr>
            <p:ph type="body"/>
          </p:nvPr>
        </p:nvSpPr>
        <p:spPr>
          <a:xfrm>
            <a:off x="961920" y="4936320"/>
            <a:ext cx="3984840" cy="18140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143" name="PlaceHolder 2"/>
          <p:cNvSpPr>
            <a:spLocks noGrp="1"/>
          </p:cNvSpPr>
          <p:nvPr>
            <p:ph type="body"/>
          </p:nvPr>
        </p:nvSpPr>
        <p:spPr>
          <a:xfrm>
            <a:off x="961920" y="2949480"/>
            <a:ext cx="8165880" cy="3803400"/>
          </a:xfrm>
          <a:prstGeom prst="rect">
            <a:avLst/>
          </a:prstGeom>
        </p:spPr>
        <p:txBody>
          <a:bodyPr lIns="0" rIns="0" tIns="0" bIns="0"/>
          <a:p>
            <a:endParaRPr/>
          </a:p>
        </p:txBody>
      </p:sp>
      <p:sp>
        <p:nvSpPr>
          <p:cNvPr id="144" name="PlaceHolder 3"/>
          <p:cNvSpPr>
            <a:spLocks noGrp="1"/>
          </p:cNvSpPr>
          <p:nvPr>
            <p:ph type="body"/>
          </p:nvPr>
        </p:nvSpPr>
        <p:spPr>
          <a:xfrm>
            <a:off x="961920" y="2949480"/>
            <a:ext cx="8165880" cy="3803400"/>
          </a:xfrm>
          <a:prstGeom prst="rect">
            <a:avLst/>
          </a:prstGeom>
        </p:spPr>
        <p:txBody>
          <a:bodyPr lIns="0" rIns="0" tIns="0" bIns="0"/>
          <a:p>
            <a:endParaRPr/>
          </a:p>
        </p:txBody>
      </p:sp>
      <p:pic>
        <p:nvPicPr>
          <p:cNvPr id="145" name="" descr=""/>
          <p:cNvPicPr/>
          <p:nvPr/>
        </p:nvPicPr>
        <p:blipFill>
          <a:blip r:embed="rId2"/>
          <a:stretch>
            <a:fillRect/>
          </a:stretch>
        </p:blipFill>
        <p:spPr>
          <a:xfrm>
            <a:off x="2661120" y="2949120"/>
            <a:ext cx="4766760" cy="3803400"/>
          </a:xfrm>
          <a:prstGeom prst="rect">
            <a:avLst/>
          </a:prstGeom>
          <a:ln>
            <a:noFill/>
          </a:ln>
        </p:spPr>
      </p:pic>
      <p:pic>
        <p:nvPicPr>
          <p:cNvPr id="146" name="" descr=""/>
          <p:cNvPicPr/>
          <p:nvPr/>
        </p:nvPicPr>
        <p:blipFill>
          <a:blip r:embed="rId3"/>
          <a:stretch>
            <a:fillRect/>
          </a:stretch>
        </p:blipFill>
        <p:spPr>
          <a:xfrm>
            <a:off x="2661120" y="2949120"/>
            <a:ext cx="4766760" cy="380340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22" name="PlaceHolder 2"/>
          <p:cNvSpPr>
            <a:spLocks noGrp="1"/>
          </p:cNvSpPr>
          <p:nvPr>
            <p:ph type="body"/>
          </p:nvPr>
        </p:nvSpPr>
        <p:spPr>
          <a:xfrm>
            <a:off x="961920" y="2949480"/>
            <a:ext cx="3984840" cy="3803400"/>
          </a:xfrm>
          <a:prstGeom prst="rect">
            <a:avLst/>
          </a:prstGeom>
        </p:spPr>
        <p:txBody>
          <a:bodyPr lIns="0" rIns="0" tIns="0" bIns="0"/>
          <a:p>
            <a:endParaRPr/>
          </a:p>
        </p:txBody>
      </p:sp>
      <p:sp>
        <p:nvSpPr>
          <p:cNvPr id="23" name="PlaceHolder 3"/>
          <p:cNvSpPr>
            <a:spLocks noGrp="1"/>
          </p:cNvSpPr>
          <p:nvPr>
            <p:ph type="body"/>
          </p:nvPr>
        </p:nvSpPr>
        <p:spPr>
          <a:xfrm>
            <a:off x="5146560" y="2949480"/>
            <a:ext cx="3984840" cy="380340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4" name="PlaceHolder 1"/>
          <p:cNvSpPr>
            <a:spLocks noGrp="1"/>
          </p:cNvSpPr>
          <p:nvPr>
            <p:ph type="title"/>
          </p:nvPr>
        </p:nvSpPr>
        <p:spPr>
          <a:xfrm>
            <a:off x="503280" y="372960"/>
            <a:ext cx="9073800" cy="138096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5" name="PlaceHolder 1"/>
          <p:cNvSpPr>
            <a:spLocks noGrp="1"/>
          </p:cNvSpPr>
          <p:nvPr>
            <p:ph type="subTitle"/>
          </p:nvPr>
        </p:nvSpPr>
        <p:spPr>
          <a:xfrm>
            <a:off x="503280" y="372960"/>
            <a:ext cx="9073800" cy="64011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27" name="PlaceHolder 2"/>
          <p:cNvSpPr>
            <a:spLocks noGrp="1"/>
          </p:cNvSpPr>
          <p:nvPr>
            <p:ph type="body"/>
          </p:nvPr>
        </p:nvSpPr>
        <p:spPr>
          <a:xfrm>
            <a:off x="961920" y="2949480"/>
            <a:ext cx="3984840" cy="1814040"/>
          </a:xfrm>
          <a:prstGeom prst="rect">
            <a:avLst/>
          </a:prstGeom>
        </p:spPr>
        <p:txBody>
          <a:bodyPr lIns="0" rIns="0" tIns="0" bIns="0"/>
          <a:p>
            <a:endParaRPr/>
          </a:p>
        </p:txBody>
      </p:sp>
      <p:sp>
        <p:nvSpPr>
          <p:cNvPr id="28" name="PlaceHolder 3"/>
          <p:cNvSpPr>
            <a:spLocks noGrp="1"/>
          </p:cNvSpPr>
          <p:nvPr>
            <p:ph type="body"/>
          </p:nvPr>
        </p:nvSpPr>
        <p:spPr>
          <a:xfrm>
            <a:off x="961920" y="4936320"/>
            <a:ext cx="3984840" cy="1814040"/>
          </a:xfrm>
          <a:prstGeom prst="rect">
            <a:avLst/>
          </a:prstGeom>
        </p:spPr>
        <p:txBody>
          <a:bodyPr lIns="0" rIns="0" tIns="0" bIns="0"/>
          <a:p>
            <a:endParaRPr/>
          </a:p>
        </p:txBody>
      </p:sp>
      <p:sp>
        <p:nvSpPr>
          <p:cNvPr id="29" name="PlaceHolder 4"/>
          <p:cNvSpPr>
            <a:spLocks noGrp="1"/>
          </p:cNvSpPr>
          <p:nvPr>
            <p:ph type="body"/>
          </p:nvPr>
        </p:nvSpPr>
        <p:spPr>
          <a:xfrm>
            <a:off x="5146560" y="2949480"/>
            <a:ext cx="3984840" cy="380340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31" name="PlaceHolder 2"/>
          <p:cNvSpPr>
            <a:spLocks noGrp="1"/>
          </p:cNvSpPr>
          <p:nvPr>
            <p:ph type="body"/>
          </p:nvPr>
        </p:nvSpPr>
        <p:spPr>
          <a:xfrm>
            <a:off x="961920" y="2949480"/>
            <a:ext cx="3984840" cy="3803400"/>
          </a:xfrm>
          <a:prstGeom prst="rect">
            <a:avLst/>
          </a:prstGeom>
        </p:spPr>
        <p:txBody>
          <a:bodyPr lIns="0" rIns="0" tIns="0" bIns="0"/>
          <a:p>
            <a:endParaRPr/>
          </a:p>
        </p:txBody>
      </p:sp>
      <p:sp>
        <p:nvSpPr>
          <p:cNvPr id="32" name="PlaceHolder 3"/>
          <p:cNvSpPr>
            <a:spLocks noGrp="1"/>
          </p:cNvSpPr>
          <p:nvPr>
            <p:ph type="body"/>
          </p:nvPr>
        </p:nvSpPr>
        <p:spPr>
          <a:xfrm>
            <a:off x="5146560" y="2949480"/>
            <a:ext cx="3984840" cy="1814040"/>
          </a:xfrm>
          <a:prstGeom prst="rect">
            <a:avLst/>
          </a:prstGeom>
        </p:spPr>
        <p:txBody>
          <a:bodyPr lIns="0" rIns="0" tIns="0" bIns="0"/>
          <a:p>
            <a:endParaRPr/>
          </a:p>
        </p:txBody>
      </p:sp>
      <p:sp>
        <p:nvSpPr>
          <p:cNvPr id="33" name="PlaceHolder 4"/>
          <p:cNvSpPr>
            <a:spLocks noGrp="1"/>
          </p:cNvSpPr>
          <p:nvPr>
            <p:ph type="body"/>
          </p:nvPr>
        </p:nvSpPr>
        <p:spPr>
          <a:xfrm>
            <a:off x="5146560" y="4936320"/>
            <a:ext cx="3984840" cy="18140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3280" y="372960"/>
            <a:ext cx="9073800" cy="1380960"/>
          </a:xfrm>
          <a:prstGeom prst="rect">
            <a:avLst/>
          </a:prstGeom>
        </p:spPr>
        <p:txBody>
          <a:bodyPr lIns="0" rIns="0" tIns="0" bIns="0" anchor="ctr"/>
          <a:p>
            <a:endParaRPr/>
          </a:p>
        </p:txBody>
      </p:sp>
      <p:sp>
        <p:nvSpPr>
          <p:cNvPr id="35" name="PlaceHolder 2"/>
          <p:cNvSpPr>
            <a:spLocks noGrp="1"/>
          </p:cNvSpPr>
          <p:nvPr>
            <p:ph type="body"/>
          </p:nvPr>
        </p:nvSpPr>
        <p:spPr>
          <a:xfrm>
            <a:off x="961920" y="2949480"/>
            <a:ext cx="3984840" cy="1814040"/>
          </a:xfrm>
          <a:prstGeom prst="rect">
            <a:avLst/>
          </a:prstGeom>
        </p:spPr>
        <p:txBody>
          <a:bodyPr lIns="0" rIns="0" tIns="0" bIns="0"/>
          <a:p>
            <a:endParaRPr/>
          </a:p>
        </p:txBody>
      </p:sp>
      <p:sp>
        <p:nvSpPr>
          <p:cNvPr id="36" name="PlaceHolder 3"/>
          <p:cNvSpPr>
            <a:spLocks noGrp="1"/>
          </p:cNvSpPr>
          <p:nvPr>
            <p:ph type="body"/>
          </p:nvPr>
        </p:nvSpPr>
        <p:spPr>
          <a:xfrm>
            <a:off x="5146560" y="2949480"/>
            <a:ext cx="3984840" cy="1814040"/>
          </a:xfrm>
          <a:prstGeom prst="rect">
            <a:avLst/>
          </a:prstGeom>
        </p:spPr>
        <p:txBody>
          <a:bodyPr lIns="0" rIns="0" tIns="0" bIns="0"/>
          <a:p>
            <a:endParaRPr/>
          </a:p>
        </p:txBody>
      </p:sp>
      <p:sp>
        <p:nvSpPr>
          <p:cNvPr id="37" name="PlaceHolder 4"/>
          <p:cNvSpPr>
            <a:spLocks noGrp="1"/>
          </p:cNvSpPr>
          <p:nvPr>
            <p:ph type="body"/>
          </p:nvPr>
        </p:nvSpPr>
        <p:spPr>
          <a:xfrm>
            <a:off x="961920" y="4936320"/>
            <a:ext cx="8165880" cy="18140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CustomShape 1"/>
          <p:cNvSpPr/>
          <p:nvPr/>
        </p:nvSpPr>
        <p:spPr>
          <a:xfrm>
            <a:off x="252360" y="252360"/>
            <a:ext cx="9586440" cy="2720520"/>
          </a:xfrm>
          <a:prstGeom prst="roundRect">
            <a:avLst>
              <a:gd name="adj" fmla="val 3362"/>
            </a:avLst>
          </a:prstGeom>
          <a:gradFill>
            <a:gsLst>
              <a:gs pos="0">
                <a:srgbClr val="b5bbc3"/>
              </a:gs>
              <a:gs pos="100000">
                <a:srgbClr val="606977"/>
              </a:gs>
            </a:gsLst>
            <a:lin ang="16200000"/>
          </a:gradFill>
          <a:ln w="25560">
            <a:noFill/>
          </a:ln>
        </p:spPr>
      </p:sp>
      <p:sp>
        <p:nvSpPr>
          <p:cNvPr id="1" name="CustomShape 2"/>
          <p:cNvSpPr/>
          <p:nvPr/>
        </p:nvSpPr>
        <p:spPr>
          <a:xfrm>
            <a:off x="6666840" y="2010960"/>
            <a:ext cx="3170880" cy="787320"/>
          </a:xfrm>
          <a:prstGeom prst="rect">
            <a:avLst/>
          </a:prstGeom>
          <a:solidFill>
            <a:srgbClr val="ff8600"/>
          </a:solidFill>
          <a:ln>
            <a:noFill/>
          </a:ln>
        </p:spPr>
      </p:sp>
      <p:sp>
        <p:nvSpPr>
          <p:cNvPr id="2" name="CustomShape 3"/>
          <p:cNvSpPr/>
          <p:nvPr/>
        </p:nvSpPr>
        <p:spPr>
          <a:xfrm>
            <a:off x="2887560" y="1869480"/>
            <a:ext cx="6112080" cy="937440"/>
          </a:xfrm>
          <a:prstGeom prst="rect">
            <a:avLst/>
          </a:prstGeom>
          <a:solidFill>
            <a:srgbClr val="ff8600"/>
          </a:solidFill>
          <a:ln>
            <a:noFill/>
          </a:ln>
        </p:spPr>
      </p:sp>
      <p:sp>
        <p:nvSpPr>
          <p:cNvPr id="3" name="CustomShape 4"/>
          <p:cNvSpPr/>
          <p:nvPr/>
        </p:nvSpPr>
        <p:spPr>
          <a:xfrm>
            <a:off x="3118680" y="1883160"/>
            <a:ext cx="6027840" cy="853560"/>
          </a:xfrm>
          <a:prstGeom prst="rect">
            <a:avLst/>
          </a:prstGeom>
          <a:noFill/>
          <a:ln>
            <a:solidFill>
              <a:srgbClr val="ffffff"/>
            </a:solidFill>
          </a:ln>
        </p:spPr>
      </p:sp>
      <p:sp>
        <p:nvSpPr>
          <p:cNvPr id="4" name="CustomShape 5"/>
          <p:cNvSpPr/>
          <p:nvPr/>
        </p:nvSpPr>
        <p:spPr>
          <a:xfrm>
            <a:off x="6184080" y="1868400"/>
            <a:ext cx="3646440" cy="718200"/>
          </a:xfrm>
          <a:prstGeom prst="rect">
            <a:avLst/>
          </a:prstGeom>
          <a:noFill/>
          <a:ln>
            <a:solidFill>
              <a:srgbClr val="ffffff"/>
            </a:solidFill>
          </a:ln>
        </p:spPr>
      </p:sp>
      <p:sp>
        <p:nvSpPr>
          <p:cNvPr id="5" name="CustomShape 6"/>
          <p:cNvSpPr/>
          <p:nvPr/>
        </p:nvSpPr>
        <p:spPr>
          <a:xfrm>
            <a:off x="233280" y="1851120"/>
            <a:ext cx="9616680" cy="1466640"/>
          </a:xfrm>
          <a:prstGeom prst="rect">
            <a:avLst/>
          </a:prstGeom>
          <a:solidFill>
            <a:srgbClr val="ffffff"/>
          </a:solidFill>
          <a:ln>
            <a:noFill/>
          </a:ln>
        </p:spPr>
      </p:sp>
      <p:sp>
        <p:nvSpPr>
          <p:cNvPr id="6" name="CustomShape 7"/>
          <p:cNvSpPr/>
          <p:nvPr/>
        </p:nvSpPr>
        <p:spPr>
          <a:xfrm>
            <a:off x="252360" y="252360"/>
            <a:ext cx="9586440" cy="1571400"/>
          </a:xfrm>
          <a:prstGeom prst="roundRect">
            <a:avLst>
              <a:gd name="adj" fmla="val 7136"/>
            </a:avLst>
          </a:prstGeom>
          <a:gradFill>
            <a:gsLst>
              <a:gs pos="0">
                <a:srgbClr val="b5bbc3"/>
              </a:gs>
              <a:gs pos="100000">
                <a:srgbClr val="606977"/>
              </a:gs>
            </a:gsLst>
            <a:lin ang="16200000"/>
          </a:gradFill>
          <a:ln w="25560">
            <a:noFill/>
          </a:ln>
        </p:spPr>
      </p:sp>
      <p:sp>
        <p:nvSpPr>
          <p:cNvPr id="7" name="CustomShape 8"/>
          <p:cNvSpPr/>
          <p:nvPr/>
        </p:nvSpPr>
        <p:spPr>
          <a:xfrm>
            <a:off x="6666840" y="947160"/>
            <a:ext cx="3170880" cy="786240"/>
          </a:xfrm>
          <a:prstGeom prst="rect">
            <a:avLst/>
          </a:prstGeom>
          <a:solidFill>
            <a:srgbClr val="ff8600"/>
          </a:solidFill>
          <a:ln>
            <a:noFill/>
          </a:ln>
        </p:spPr>
      </p:sp>
      <p:sp>
        <p:nvSpPr>
          <p:cNvPr id="8" name="CustomShape 9"/>
          <p:cNvSpPr/>
          <p:nvPr/>
        </p:nvSpPr>
        <p:spPr>
          <a:xfrm>
            <a:off x="2887560" y="805680"/>
            <a:ext cx="6112080" cy="936360"/>
          </a:xfrm>
          <a:prstGeom prst="rect">
            <a:avLst/>
          </a:prstGeom>
          <a:solidFill>
            <a:srgbClr val="ff8600"/>
          </a:solidFill>
          <a:ln>
            <a:noFill/>
          </a:ln>
        </p:spPr>
      </p:sp>
      <p:sp>
        <p:nvSpPr>
          <p:cNvPr id="9" name="CustomShape 10"/>
          <p:cNvSpPr/>
          <p:nvPr/>
        </p:nvSpPr>
        <p:spPr>
          <a:xfrm>
            <a:off x="3118680" y="819360"/>
            <a:ext cx="6027840" cy="852840"/>
          </a:xfrm>
          <a:prstGeom prst="rect">
            <a:avLst/>
          </a:prstGeom>
          <a:noFill/>
          <a:ln>
            <a:solidFill>
              <a:srgbClr val="ffffff"/>
            </a:solidFill>
          </a:ln>
        </p:spPr>
      </p:sp>
      <p:sp>
        <p:nvSpPr>
          <p:cNvPr id="10" name="CustomShape 11"/>
          <p:cNvSpPr/>
          <p:nvPr/>
        </p:nvSpPr>
        <p:spPr>
          <a:xfrm>
            <a:off x="6184080" y="804600"/>
            <a:ext cx="3646440" cy="717480"/>
          </a:xfrm>
          <a:prstGeom prst="rect">
            <a:avLst/>
          </a:prstGeom>
          <a:noFill/>
          <a:ln>
            <a:solidFill>
              <a:srgbClr val="ffffff"/>
            </a:solidFill>
          </a:ln>
        </p:spPr>
      </p:sp>
      <p:sp>
        <p:nvSpPr>
          <p:cNvPr id="11" name="CustomShape 12"/>
          <p:cNvSpPr/>
          <p:nvPr/>
        </p:nvSpPr>
        <p:spPr>
          <a:xfrm>
            <a:off x="233280" y="787320"/>
            <a:ext cx="9616680" cy="1464840"/>
          </a:xfrm>
          <a:prstGeom prst="rect">
            <a:avLst/>
          </a:prstGeom>
          <a:solidFill>
            <a:srgbClr val="ffffff"/>
          </a:solidFill>
          <a:ln>
            <a:noFill/>
          </a:ln>
        </p:spPr>
      </p:sp>
      <p:sp>
        <p:nvSpPr>
          <p:cNvPr id="12" name="PlaceHolder 13"/>
          <p:cNvSpPr>
            <a:spLocks noGrp="1"/>
          </p:cNvSpPr>
          <p:nvPr>
            <p:ph type="dt"/>
          </p:nvPr>
        </p:nvSpPr>
        <p:spPr>
          <a:xfrm>
            <a:off x="5692680" y="6889680"/>
            <a:ext cx="4174920" cy="401400"/>
          </a:xfrm>
          <a:prstGeom prst="rect">
            <a:avLst/>
          </a:prstGeom>
        </p:spPr>
        <p:txBody>
          <a:bodyPr lIns="100800" rIns="100800" tIns="50400" bIns="50400" anchor="ctr"/>
          <a:p>
            <a:pPr>
              <a:lnSpc>
                <a:spcPct val="100000"/>
              </a:lnSpc>
            </a:pPr>
            <a:r>
              <a:rPr lang="en-US" sz="1100">
                <a:solidFill>
                  <a:srgbClr val="283138"/>
                </a:solidFill>
                <a:latin typeface="Arial"/>
              </a:rPr>
              <a:t>10/19/16</a:t>
            </a:r>
            <a:endParaRPr/>
          </a:p>
        </p:txBody>
      </p:sp>
      <p:sp>
        <p:nvSpPr>
          <p:cNvPr id="13" name="PlaceHolder 14"/>
          <p:cNvSpPr>
            <a:spLocks noGrp="1"/>
          </p:cNvSpPr>
          <p:nvPr>
            <p:ph type="ftr"/>
          </p:nvPr>
        </p:nvSpPr>
        <p:spPr>
          <a:xfrm>
            <a:off x="212760" y="6889680"/>
            <a:ext cx="4174920" cy="401400"/>
          </a:xfrm>
          <a:prstGeom prst="rect">
            <a:avLst/>
          </a:prstGeom>
        </p:spPr>
        <p:txBody>
          <a:bodyPr lIns="100800" rIns="100800" tIns="50400" bIns="50400" anchor="ctr"/>
          <a:p>
            <a:endParaRPr/>
          </a:p>
        </p:txBody>
      </p:sp>
      <p:sp>
        <p:nvSpPr>
          <p:cNvPr id="14" name="PlaceHolder 15"/>
          <p:cNvSpPr>
            <a:spLocks noGrp="1"/>
          </p:cNvSpPr>
          <p:nvPr>
            <p:ph type="sldNum"/>
          </p:nvPr>
        </p:nvSpPr>
        <p:spPr>
          <a:xfrm>
            <a:off x="4400640" y="6889680"/>
            <a:ext cx="1279080" cy="401400"/>
          </a:xfrm>
          <a:prstGeom prst="rect">
            <a:avLst/>
          </a:prstGeom>
        </p:spPr>
        <p:txBody>
          <a:bodyPr lIns="100800" rIns="100800" tIns="50400" bIns="50400" anchor="ctr"/>
          <a:p>
            <a:pPr>
              <a:lnSpc>
                <a:spcPct val="100000"/>
              </a:lnSpc>
            </a:pPr>
            <a:fld id="{8F8A4E55-EBD4-4D6C-8880-6A62B7155B5D}" type="slidenum">
              <a:rPr lang="en-US" sz="1100">
                <a:solidFill>
                  <a:srgbClr val="283138"/>
                </a:solidFill>
                <a:latin typeface="Arial"/>
              </a:rPr>
              <a:t>&lt;number&gt;</a:t>
            </a:fld>
            <a:endParaRPr/>
          </a:p>
        </p:txBody>
      </p:sp>
      <p:sp>
        <p:nvSpPr>
          <p:cNvPr id="15" name="PlaceHolder 16"/>
          <p:cNvSpPr>
            <a:spLocks noGrp="1"/>
          </p:cNvSpPr>
          <p:nvPr>
            <p:ph type="title"/>
          </p:nvPr>
        </p:nvSpPr>
        <p:spPr>
          <a:xfrm>
            <a:off x="504000" y="301320"/>
            <a:ext cx="9072000" cy="1261800"/>
          </a:xfrm>
          <a:prstGeom prst="rect">
            <a:avLst/>
          </a:prstGeom>
        </p:spPr>
        <p:txBody>
          <a:bodyPr lIns="0" rIns="0" tIns="0" bIns="0" anchor="ctr"/>
          <a:p>
            <a:r>
              <a:rPr lang="en-GB" sz="4900">
                <a:latin typeface="Arial"/>
              </a:rPr>
              <a:t>Click to edit the title text format</a:t>
            </a:r>
            <a:endParaRPr/>
          </a:p>
        </p:txBody>
      </p:sp>
      <p:sp>
        <p:nvSpPr>
          <p:cNvPr id="16" name="PlaceHolder 17"/>
          <p:cNvSpPr>
            <a:spLocks noGrp="1"/>
          </p:cNvSpPr>
          <p:nvPr>
            <p:ph type="body"/>
          </p:nvPr>
        </p:nvSpPr>
        <p:spPr>
          <a:xfrm>
            <a:off x="504000" y="1768680"/>
            <a:ext cx="9072000" cy="4384080"/>
          </a:xfrm>
          <a:prstGeom prst="rect">
            <a:avLst/>
          </a:prstGeom>
        </p:spPr>
        <p:txBody>
          <a:bodyPr lIns="0" rIns="0" tIns="0" bIns="0"/>
          <a:p>
            <a:pPr>
              <a:buSzPct val="45000"/>
              <a:buFont typeface="StarSymbol"/>
              <a:buChar char=""/>
            </a:pPr>
            <a:r>
              <a:rPr lang="en-GB" sz="2600">
                <a:latin typeface="Candara"/>
              </a:rPr>
              <a:t>Click to edit the outline text format</a:t>
            </a:r>
            <a:endParaRPr/>
          </a:p>
          <a:p>
            <a:pPr lvl="1">
              <a:buSzPct val="75000"/>
              <a:buFont typeface="StarSymbol"/>
              <a:buChar char=""/>
            </a:pPr>
            <a:r>
              <a:rPr lang="en-GB" sz="2200">
                <a:latin typeface="Candara"/>
              </a:rPr>
              <a:t>Second Outline Level</a:t>
            </a:r>
            <a:endParaRPr/>
          </a:p>
          <a:p>
            <a:pPr lvl="2">
              <a:buSzPct val="45000"/>
              <a:buFont typeface="StarSymbol"/>
              <a:buChar char=""/>
            </a:pPr>
            <a:r>
              <a:rPr lang="en-GB" sz="2000">
                <a:latin typeface="Candara"/>
              </a:rPr>
              <a:t>Third Outline Level</a:t>
            </a:r>
            <a:endParaRPr/>
          </a:p>
          <a:p>
            <a:pPr lvl="3">
              <a:buSzPct val="75000"/>
              <a:buFont typeface="StarSymbol"/>
              <a:buChar char=""/>
            </a:pPr>
            <a:r>
              <a:rPr lang="en-GB">
                <a:latin typeface="Candara"/>
              </a:rPr>
              <a:t>Fourth Outline Level</a:t>
            </a:r>
            <a:endParaRPr/>
          </a:p>
          <a:p>
            <a:pPr lvl="4">
              <a:buSzPct val="45000"/>
              <a:buFont typeface="StarSymbol"/>
              <a:buChar char=""/>
            </a:pPr>
            <a:r>
              <a:rPr lang="en-GB" sz="2000">
                <a:latin typeface="Candara"/>
              </a:rPr>
              <a:t>Fifth Outline Level</a:t>
            </a:r>
            <a:endParaRPr/>
          </a:p>
          <a:p>
            <a:pPr lvl="5">
              <a:buSzPct val="45000"/>
              <a:buFont typeface="StarSymbol"/>
              <a:buChar char=""/>
            </a:pPr>
            <a:r>
              <a:rPr lang="en-GB" sz="2000">
                <a:latin typeface="Candara"/>
              </a:rPr>
              <a:t>Sixth Outline Level</a:t>
            </a:r>
            <a:endParaRPr/>
          </a:p>
          <a:p>
            <a:pPr lvl="6">
              <a:buSzPct val="45000"/>
              <a:buFont typeface="StarSymbol"/>
              <a:buChar char=""/>
            </a:pPr>
            <a:r>
              <a:rPr lang="en-GB" sz="2000">
                <a:latin typeface="Candara"/>
              </a:rPr>
              <a:t>Seventh Outline Level</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51" name="CustomShape 1"/>
          <p:cNvSpPr/>
          <p:nvPr/>
        </p:nvSpPr>
        <p:spPr>
          <a:xfrm>
            <a:off x="252360" y="252360"/>
            <a:ext cx="9586440" cy="2720520"/>
          </a:xfrm>
          <a:prstGeom prst="roundRect">
            <a:avLst>
              <a:gd name="adj" fmla="val 3362"/>
            </a:avLst>
          </a:prstGeom>
          <a:gradFill>
            <a:gsLst>
              <a:gs pos="0">
                <a:srgbClr val="b5bbc3"/>
              </a:gs>
              <a:gs pos="100000">
                <a:srgbClr val="606977"/>
              </a:gs>
            </a:gsLst>
            <a:lin ang="16200000"/>
          </a:gradFill>
          <a:ln w="25560">
            <a:noFill/>
          </a:ln>
        </p:spPr>
      </p:sp>
      <p:sp>
        <p:nvSpPr>
          <p:cNvPr id="52" name="CustomShape 2"/>
          <p:cNvSpPr/>
          <p:nvPr/>
        </p:nvSpPr>
        <p:spPr>
          <a:xfrm>
            <a:off x="6666840" y="2010960"/>
            <a:ext cx="3170880" cy="787320"/>
          </a:xfrm>
          <a:prstGeom prst="rect">
            <a:avLst/>
          </a:prstGeom>
          <a:solidFill>
            <a:srgbClr val="ff8600"/>
          </a:solidFill>
          <a:ln>
            <a:noFill/>
          </a:ln>
        </p:spPr>
      </p:sp>
      <p:sp>
        <p:nvSpPr>
          <p:cNvPr id="53" name="CustomShape 3"/>
          <p:cNvSpPr/>
          <p:nvPr/>
        </p:nvSpPr>
        <p:spPr>
          <a:xfrm>
            <a:off x="2887560" y="1869480"/>
            <a:ext cx="6112080" cy="937440"/>
          </a:xfrm>
          <a:prstGeom prst="rect">
            <a:avLst/>
          </a:prstGeom>
          <a:solidFill>
            <a:srgbClr val="ff8600"/>
          </a:solidFill>
          <a:ln>
            <a:noFill/>
          </a:ln>
        </p:spPr>
      </p:sp>
      <p:sp>
        <p:nvSpPr>
          <p:cNvPr id="54" name="CustomShape 4"/>
          <p:cNvSpPr/>
          <p:nvPr/>
        </p:nvSpPr>
        <p:spPr>
          <a:xfrm>
            <a:off x="3118680" y="1883160"/>
            <a:ext cx="6027840" cy="853560"/>
          </a:xfrm>
          <a:prstGeom prst="rect">
            <a:avLst/>
          </a:prstGeom>
          <a:noFill/>
          <a:ln>
            <a:solidFill>
              <a:srgbClr val="ffffff"/>
            </a:solidFill>
          </a:ln>
        </p:spPr>
      </p:sp>
      <p:sp>
        <p:nvSpPr>
          <p:cNvPr id="55" name="CustomShape 5"/>
          <p:cNvSpPr/>
          <p:nvPr/>
        </p:nvSpPr>
        <p:spPr>
          <a:xfrm>
            <a:off x="6184080" y="1868400"/>
            <a:ext cx="3646440" cy="718200"/>
          </a:xfrm>
          <a:prstGeom prst="rect">
            <a:avLst/>
          </a:prstGeom>
          <a:noFill/>
          <a:ln>
            <a:solidFill>
              <a:srgbClr val="ffffff"/>
            </a:solidFill>
          </a:ln>
        </p:spPr>
      </p:sp>
      <p:sp>
        <p:nvSpPr>
          <p:cNvPr id="56" name="CustomShape 6"/>
          <p:cNvSpPr/>
          <p:nvPr/>
        </p:nvSpPr>
        <p:spPr>
          <a:xfrm>
            <a:off x="233280" y="1851120"/>
            <a:ext cx="9616680" cy="1466640"/>
          </a:xfrm>
          <a:prstGeom prst="rect">
            <a:avLst/>
          </a:prstGeom>
          <a:solidFill>
            <a:srgbClr val="ffffff"/>
          </a:solidFill>
          <a:ln>
            <a:noFill/>
          </a:ln>
        </p:spPr>
      </p:sp>
      <p:sp>
        <p:nvSpPr>
          <p:cNvPr id="57" name="PlaceHolder 7"/>
          <p:cNvSpPr>
            <a:spLocks noGrp="1"/>
          </p:cNvSpPr>
          <p:nvPr>
            <p:ph type="body"/>
          </p:nvPr>
        </p:nvSpPr>
        <p:spPr>
          <a:xfrm>
            <a:off x="961920" y="2949480"/>
            <a:ext cx="8165880" cy="3803400"/>
          </a:xfrm>
          <a:prstGeom prst="rect">
            <a:avLst/>
          </a:prstGeom>
        </p:spPr>
        <p:txBody>
          <a:bodyPr lIns="100800" rIns="100800" tIns="50400" bIns="50400"/>
          <a:p>
            <a:pPr>
              <a:buSzPct val="45000"/>
              <a:buFont typeface="StarSymbol"/>
              <a:buChar char=""/>
            </a:pPr>
            <a:r>
              <a:rPr lang="en-GB" sz="2600">
                <a:solidFill>
                  <a:srgbClr val="283138"/>
                </a:solidFill>
                <a:latin typeface="Candara"/>
              </a:rPr>
              <a:t>Click to edit the outline text format</a:t>
            </a:r>
            <a:endParaRPr/>
          </a:p>
          <a:p>
            <a:pPr lvl="1">
              <a:buSzPct val="75000"/>
              <a:buFont typeface="StarSymbol"/>
              <a:buChar char=""/>
            </a:pPr>
            <a:r>
              <a:rPr lang="en-GB" sz="2600">
                <a:solidFill>
                  <a:srgbClr val="283138"/>
                </a:solidFill>
                <a:latin typeface="Candara"/>
              </a:rPr>
              <a:t>Second Outline Level</a:t>
            </a:r>
            <a:endParaRPr/>
          </a:p>
          <a:p>
            <a:pPr lvl="2">
              <a:buSzPct val="45000"/>
              <a:buFont typeface="StarSymbol"/>
              <a:buChar char=""/>
            </a:pPr>
            <a:r>
              <a:rPr lang="en-GB" sz="2600">
                <a:solidFill>
                  <a:srgbClr val="283138"/>
                </a:solidFill>
                <a:latin typeface="Candara"/>
              </a:rPr>
              <a:t>Third Outline Level</a:t>
            </a:r>
            <a:endParaRPr/>
          </a:p>
          <a:p>
            <a:pPr lvl="3">
              <a:buSzPct val="75000"/>
              <a:buFont typeface="StarSymbol"/>
              <a:buChar char=""/>
            </a:pPr>
            <a:r>
              <a:rPr lang="en-GB" sz="2600">
                <a:solidFill>
                  <a:srgbClr val="283138"/>
                </a:solidFill>
                <a:latin typeface="Candara"/>
              </a:rPr>
              <a:t>Fourth Outline Level</a:t>
            </a:r>
            <a:endParaRPr/>
          </a:p>
          <a:p>
            <a:pPr lvl="4">
              <a:buSzPct val="45000"/>
              <a:buFont typeface="StarSymbol"/>
              <a:buChar char=""/>
            </a:pPr>
            <a:r>
              <a:rPr lang="en-GB" sz="2600">
                <a:solidFill>
                  <a:srgbClr val="283138"/>
                </a:solidFill>
                <a:latin typeface="Candara"/>
              </a:rPr>
              <a:t>Fifth Outline Level</a:t>
            </a:r>
            <a:endParaRPr/>
          </a:p>
          <a:p>
            <a:pPr lvl="5">
              <a:buSzPct val="45000"/>
              <a:buFont typeface="StarSymbol"/>
              <a:buChar char=""/>
            </a:pPr>
            <a:r>
              <a:rPr lang="en-GB" sz="2600">
                <a:solidFill>
                  <a:srgbClr val="283138"/>
                </a:solidFill>
                <a:latin typeface="Candara"/>
              </a:rPr>
              <a:t>Sixth Outline Level</a:t>
            </a:r>
            <a:endParaRPr/>
          </a:p>
          <a:p>
            <a:pPr>
              <a:lnSpc>
                <a:spcPct val="100000"/>
              </a:lnSpc>
              <a:buFont typeface="Symbol"/>
              <a:buChar char=""/>
            </a:pPr>
            <a:r>
              <a:rPr lang="en-GB" sz="2600">
                <a:solidFill>
                  <a:srgbClr val="283138"/>
                </a:solidFill>
                <a:latin typeface="Candara"/>
              </a:rPr>
              <a:t>Seventh Outline LevelClick to edit Master text styles</a:t>
            </a:r>
            <a:endParaRPr/>
          </a:p>
          <a:p>
            <a:pPr lvl="1">
              <a:lnSpc>
                <a:spcPct val="100000"/>
              </a:lnSpc>
              <a:buFont typeface="Symbol"/>
              <a:buChar char=""/>
            </a:pPr>
            <a:r>
              <a:rPr lang="en-GB" sz="2400">
                <a:solidFill>
                  <a:srgbClr val="283138"/>
                </a:solidFill>
                <a:latin typeface="Candara"/>
              </a:rPr>
              <a:t>Second level</a:t>
            </a:r>
            <a:endParaRPr/>
          </a:p>
          <a:p>
            <a:pPr lvl="2">
              <a:lnSpc>
                <a:spcPct val="100000"/>
              </a:lnSpc>
              <a:buFont typeface="Symbol"/>
              <a:buChar char=""/>
            </a:pPr>
            <a:r>
              <a:rPr lang="en-GB" sz="2200">
                <a:solidFill>
                  <a:srgbClr val="283138"/>
                </a:solidFill>
                <a:latin typeface="Candara"/>
              </a:rPr>
              <a:t>Third level</a:t>
            </a:r>
            <a:endParaRPr/>
          </a:p>
          <a:p>
            <a:pPr lvl="3">
              <a:lnSpc>
                <a:spcPct val="100000"/>
              </a:lnSpc>
              <a:buFont typeface="Symbol"/>
              <a:buChar char=""/>
            </a:pPr>
            <a:r>
              <a:rPr lang="en-GB" sz="2000">
                <a:solidFill>
                  <a:srgbClr val="283138"/>
                </a:solidFill>
                <a:latin typeface="Candara"/>
              </a:rPr>
              <a:t>Fourth level</a:t>
            </a:r>
            <a:endParaRPr/>
          </a:p>
          <a:p>
            <a:pPr lvl="4">
              <a:lnSpc>
                <a:spcPct val="100000"/>
              </a:lnSpc>
              <a:buFont typeface="Symbol"/>
              <a:buChar char=""/>
            </a:pPr>
            <a:r>
              <a:rPr lang="en-GB">
                <a:solidFill>
                  <a:srgbClr val="283138"/>
                </a:solidFill>
                <a:latin typeface="Candara"/>
              </a:rPr>
              <a:t>Fifth level</a:t>
            </a:r>
            <a:endParaRPr/>
          </a:p>
        </p:txBody>
      </p:sp>
      <p:sp>
        <p:nvSpPr>
          <p:cNvPr id="58" name="PlaceHolder 8"/>
          <p:cNvSpPr>
            <a:spLocks noGrp="1"/>
          </p:cNvSpPr>
          <p:nvPr>
            <p:ph type="title"/>
          </p:nvPr>
        </p:nvSpPr>
        <p:spPr>
          <a:xfrm>
            <a:off x="503280" y="372960"/>
            <a:ext cx="9073800" cy="1380600"/>
          </a:xfrm>
          <a:prstGeom prst="rect">
            <a:avLst/>
          </a:prstGeom>
        </p:spPr>
        <p:txBody>
          <a:bodyPr lIns="100800" rIns="100800" tIns="50400" bIns="50400" anchor="ctr"/>
          <a:p>
            <a:pPr algn="ctr">
              <a:lnSpc>
                <a:spcPct val="100000"/>
              </a:lnSpc>
            </a:pPr>
            <a:r>
              <a:rPr lang="en-GB" sz="4900">
                <a:solidFill>
                  <a:srgbClr val="ffffff"/>
                </a:solidFill>
                <a:latin typeface="Candara"/>
              </a:rPr>
              <a:t>Click to edit the title text formatClick to edit Master title style</a:t>
            </a:r>
            <a:endParaRPr/>
          </a:p>
        </p:txBody>
      </p:sp>
      <p:sp>
        <p:nvSpPr>
          <p:cNvPr id="59" name="PlaceHolder 9"/>
          <p:cNvSpPr>
            <a:spLocks noGrp="1"/>
          </p:cNvSpPr>
          <p:nvPr>
            <p:ph type="dt"/>
          </p:nvPr>
        </p:nvSpPr>
        <p:spPr>
          <a:xfrm>
            <a:off x="5692680" y="6889680"/>
            <a:ext cx="4174920" cy="401400"/>
          </a:xfrm>
          <a:prstGeom prst="rect">
            <a:avLst/>
          </a:prstGeom>
        </p:spPr>
        <p:txBody>
          <a:bodyPr lIns="100800" rIns="100800" tIns="50400" bIns="50400" anchor="ctr"/>
          <a:p>
            <a:pPr>
              <a:lnSpc>
                <a:spcPct val="100000"/>
              </a:lnSpc>
            </a:pPr>
            <a:r>
              <a:rPr lang="en-US" sz="1100">
                <a:solidFill>
                  <a:srgbClr val="283138"/>
                </a:solidFill>
                <a:latin typeface="Arial"/>
              </a:rPr>
              <a:t>10/19/16</a:t>
            </a:r>
            <a:endParaRPr/>
          </a:p>
        </p:txBody>
      </p:sp>
      <p:sp>
        <p:nvSpPr>
          <p:cNvPr id="60" name="PlaceHolder 10"/>
          <p:cNvSpPr>
            <a:spLocks noGrp="1"/>
          </p:cNvSpPr>
          <p:nvPr>
            <p:ph type="ftr"/>
          </p:nvPr>
        </p:nvSpPr>
        <p:spPr>
          <a:xfrm>
            <a:off x="212760" y="6889680"/>
            <a:ext cx="4174920" cy="401400"/>
          </a:xfrm>
          <a:prstGeom prst="rect">
            <a:avLst/>
          </a:prstGeom>
        </p:spPr>
        <p:txBody>
          <a:bodyPr lIns="100800" rIns="100800" tIns="50400" bIns="50400" anchor="ctr"/>
          <a:p>
            <a:endParaRPr/>
          </a:p>
        </p:txBody>
      </p:sp>
      <p:sp>
        <p:nvSpPr>
          <p:cNvPr id="61" name="PlaceHolder 11"/>
          <p:cNvSpPr>
            <a:spLocks noGrp="1"/>
          </p:cNvSpPr>
          <p:nvPr>
            <p:ph type="sldNum"/>
          </p:nvPr>
        </p:nvSpPr>
        <p:spPr>
          <a:xfrm>
            <a:off x="4400640" y="6889680"/>
            <a:ext cx="1279080" cy="401400"/>
          </a:xfrm>
          <a:prstGeom prst="rect">
            <a:avLst/>
          </a:prstGeom>
        </p:spPr>
        <p:txBody>
          <a:bodyPr lIns="100800" rIns="100800" tIns="50400" bIns="50400" anchor="ctr"/>
          <a:p>
            <a:pPr>
              <a:lnSpc>
                <a:spcPct val="100000"/>
              </a:lnSpc>
            </a:pPr>
            <a:fld id="{0FAA7CBD-9DDD-4D39-A1AF-6FA5DB20F5DA}" type="slidenum">
              <a:rPr lang="en-US" sz="1100">
                <a:solidFill>
                  <a:srgbClr val="283138"/>
                </a:solidFill>
                <a:latin typeface="Arial"/>
              </a:rPr>
              <a:t>&lt;number&gt;</a:t>
            </a:fld>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96" name="CustomShape 1"/>
          <p:cNvSpPr/>
          <p:nvPr/>
        </p:nvSpPr>
        <p:spPr>
          <a:xfrm>
            <a:off x="252360" y="252360"/>
            <a:ext cx="9586440" cy="2720520"/>
          </a:xfrm>
          <a:prstGeom prst="roundRect">
            <a:avLst>
              <a:gd name="adj" fmla="val 3362"/>
            </a:avLst>
          </a:prstGeom>
          <a:gradFill>
            <a:gsLst>
              <a:gs pos="0">
                <a:srgbClr val="b5bbc3"/>
              </a:gs>
              <a:gs pos="100000">
                <a:srgbClr val="606977"/>
              </a:gs>
            </a:gsLst>
            <a:lin ang="16200000"/>
          </a:gradFill>
          <a:ln w="25560">
            <a:noFill/>
          </a:ln>
        </p:spPr>
      </p:sp>
      <p:sp>
        <p:nvSpPr>
          <p:cNvPr id="97" name="CustomShape 2"/>
          <p:cNvSpPr/>
          <p:nvPr/>
        </p:nvSpPr>
        <p:spPr>
          <a:xfrm>
            <a:off x="6666840" y="2010960"/>
            <a:ext cx="3170880" cy="787320"/>
          </a:xfrm>
          <a:prstGeom prst="rect">
            <a:avLst/>
          </a:prstGeom>
          <a:solidFill>
            <a:srgbClr val="ff8600"/>
          </a:solidFill>
          <a:ln>
            <a:noFill/>
          </a:ln>
        </p:spPr>
      </p:sp>
      <p:sp>
        <p:nvSpPr>
          <p:cNvPr id="98" name="CustomShape 3"/>
          <p:cNvSpPr/>
          <p:nvPr/>
        </p:nvSpPr>
        <p:spPr>
          <a:xfrm>
            <a:off x="2887560" y="1869480"/>
            <a:ext cx="6112080" cy="937440"/>
          </a:xfrm>
          <a:prstGeom prst="rect">
            <a:avLst/>
          </a:prstGeom>
          <a:solidFill>
            <a:srgbClr val="ff8600"/>
          </a:solidFill>
          <a:ln>
            <a:noFill/>
          </a:ln>
        </p:spPr>
      </p:sp>
      <p:sp>
        <p:nvSpPr>
          <p:cNvPr id="99" name="CustomShape 4"/>
          <p:cNvSpPr/>
          <p:nvPr/>
        </p:nvSpPr>
        <p:spPr>
          <a:xfrm>
            <a:off x="3118680" y="1883160"/>
            <a:ext cx="6027840" cy="853560"/>
          </a:xfrm>
          <a:prstGeom prst="rect">
            <a:avLst/>
          </a:prstGeom>
          <a:noFill/>
          <a:ln>
            <a:solidFill>
              <a:srgbClr val="ffffff"/>
            </a:solidFill>
          </a:ln>
        </p:spPr>
      </p:sp>
      <p:sp>
        <p:nvSpPr>
          <p:cNvPr id="100" name="CustomShape 5"/>
          <p:cNvSpPr/>
          <p:nvPr/>
        </p:nvSpPr>
        <p:spPr>
          <a:xfrm>
            <a:off x="6184080" y="1868400"/>
            <a:ext cx="3646440" cy="718200"/>
          </a:xfrm>
          <a:prstGeom prst="rect">
            <a:avLst/>
          </a:prstGeom>
          <a:noFill/>
          <a:ln>
            <a:solidFill>
              <a:srgbClr val="ffffff"/>
            </a:solidFill>
          </a:ln>
        </p:spPr>
      </p:sp>
      <p:sp>
        <p:nvSpPr>
          <p:cNvPr id="101" name="CustomShape 6"/>
          <p:cNvSpPr/>
          <p:nvPr/>
        </p:nvSpPr>
        <p:spPr>
          <a:xfrm>
            <a:off x="233280" y="1851120"/>
            <a:ext cx="9616680" cy="1466640"/>
          </a:xfrm>
          <a:prstGeom prst="rect">
            <a:avLst/>
          </a:prstGeom>
          <a:solidFill>
            <a:srgbClr val="ffffff"/>
          </a:solidFill>
          <a:ln>
            <a:noFill/>
          </a:ln>
        </p:spPr>
      </p:sp>
      <p:sp>
        <p:nvSpPr>
          <p:cNvPr id="102" name="CustomShape 7"/>
          <p:cNvSpPr/>
          <p:nvPr/>
        </p:nvSpPr>
        <p:spPr>
          <a:xfrm>
            <a:off x="252360" y="252360"/>
            <a:ext cx="9586440" cy="6651360"/>
          </a:xfrm>
          <a:prstGeom prst="roundRect">
            <a:avLst>
              <a:gd name="adj" fmla="val 1272"/>
            </a:avLst>
          </a:prstGeom>
          <a:gradFill>
            <a:gsLst>
              <a:gs pos="0">
                <a:srgbClr val="606977"/>
              </a:gs>
              <a:gs pos="100000">
                <a:srgbClr val="b5bbc3"/>
              </a:gs>
            </a:gsLst>
            <a:lin ang="5400000"/>
          </a:gradFill>
          <a:ln w="25560">
            <a:noFill/>
          </a:ln>
        </p:spPr>
      </p:sp>
      <p:sp>
        <p:nvSpPr>
          <p:cNvPr id="103" name="CustomShape 8"/>
          <p:cNvSpPr/>
          <p:nvPr/>
        </p:nvSpPr>
        <p:spPr>
          <a:xfrm>
            <a:off x="6675120" y="6062400"/>
            <a:ext cx="3174840" cy="787320"/>
          </a:xfrm>
          <a:prstGeom prst="rect">
            <a:avLst/>
          </a:prstGeom>
          <a:solidFill>
            <a:srgbClr val="ff8600"/>
          </a:solidFill>
          <a:ln>
            <a:noFill/>
          </a:ln>
        </p:spPr>
      </p:sp>
      <p:sp>
        <p:nvSpPr>
          <p:cNvPr id="104" name="CustomShape 9"/>
          <p:cNvSpPr/>
          <p:nvPr/>
        </p:nvSpPr>
        <p:spPr>
          <a:xfrm>
            <a:off x="2891160" y="5920920"/>
            <a:ext cx="6120000" cy="937440"/>
          </a:xfrm>
          <a:prstGeom prst="rect">
            <a:avLst/>
          </a:prstGeom>
          <a:solidFill>
            <a:srgbClr val="ff8600"/>
          </a:solidFill>
          <a:ln>
            <a:noFill/>
          </a:ln>
        </p:spPr>
      </p:sp>
      <p:sp>
        <p:nvSpPr>
          <p:cNvPr id="105" name="CustomShape 10"/>
          <p:cNvSpPr/>
          <p:nvPr/>
        </p:nvSpPr>
        <p:spPr>
          <a:xfrm>
            <a:off x="3122280" y="5934240"/>
            <a:ext cx="6035400" cy="853560"/>
          </a:xfrm>
          <a:prstGeom prst="rect">
            <a:avLst/>
          </a:prstGeom>
          <a:noFill/>
          <a:ln>
            <a:solidFill>
              <a:srgbClr val="ffffff"/>
            </a:solidFill>
          </a:ln>
        </p:spPr>
      </p:sp>
      <p:sp>
        <p:nvSpPr>
          <p:cNvPr id="106" name="CustomShape 11"/>
          <p:cNvSpPr/>
          <p:nvPr/>
        </p:nvSpPr>
        <p:spPr>
          <a:xfrm>
            <a:off x="6191640" y="5919480"/>
            <a:ext cx="3651120" cy="718200"/>
          </a:xfrm>
          <a:prstGeom prst="rect">
            <a:avLst/>
          </a:prstGeom>
          <a:noFill/>
          <a:ln>
            <a:solidFill>
              <a:srgbClr val="ffffff"/>
            </a:solidFill>
          </a:ln>
        </p:spPr>
      </p:sp>
      <p:sp>
        <p:nvSpPr>
          <p:cNvPr id="107" name="CustomShape 12"/>
          <p:cNvSpPr/>
          <p:nvPr/>
        </p:nvSpPr>
        <p:spPr>
          <a:xfrm>
            <a:off x="233280" y="5902200"/>
            <a:ext cx="9616680" cy="1466640"/>
          </a:xfrm>
          <a:prstGeom prst="rect">
            <a:avLst/>
          </a:prstGeom>
          <a:solidFill>
            <a:srgbClr val="ffffff"/>
          </a:solidFill>
          <a:ln>
            <a:noFill/>
          </a:ln>
        </p:spPr>
      </p:sp>
      <p:sp>
        <p:nvSpPr>
          <p:cNvPr id="108" name="PlaceHolder 13"/>
          <p:cNvSpPr>
            <a:spLocks noGrp="1"/>
          </p:cNvSpPr>
          <p:nvPr>
            <p:ph type="title"/>
          </p:nvPr>
        </p:nvSpPr>
        <p:spPr>
          <a:xfrm>
            <a:off x="756000" y="1764000"/>
            <a:ext cx="8568000" cy="1962000"/>
          </a:xfrm>
          <a:prstGeom prst="rect">
            <a:avLst/>
          </a:prstGeom>
        </p:spPr>
        <p:txBody>
          <a:bodyPr lIns="100800" rIns="100800" tIns="50400" bIns="50400" anchor="b"/>
          <a:p>
            <a:pPr>
              <a:lnSpc>
                <a:spcPct val="100000"/>
              </a:lnSpc>
            </a:pPr>
            <a:r>
              <a:rPr lang="en-GB" sz="4900">
                <a:solidFill>
                  <a:srgbClr val="ffffff"/>
                </a:solidFill>
                <a:latin typeface="Candara"/>
              </a:rPr>
              <a:t>Click to edit the title text formatClick to edit Master title style</a:t>
            </a:r>
            <a:endParaRPr/>
          </a:p>
        </p:txBody>
      </p:sp>
      <p:sp>
        <p:nvSpPr>
          <p:cNvPr id="109" name="PlaceHolder 14"/>
          <p:cNvSpPr>
            <a:spLocks noGrp="1"/>
          </p:cNvSpPr>
          <p:nvPr>
            <p:ph type="dt"/>
          </p:nvPr>
        </p:nvSpPr>
        <p:spPr>
          <a:xfrm>
            <a:off x="5692680" y="6889680"/>
            <a:ext cx="4174920" cy="401400"/>
          </a:xfrm>
          <a:prstGeom prst="rect">
            <a:avLst/>
          </a:prstGeom>
        </p:spPr>
        <p:txBody>
          <a:bodyPr lIns="100800" rIns="100800" tIns="50400" bIns="50400" anchor="ctr"/>
          <a:p>
            <a:pPr>
              <a:lnSpc>
                <a:spcPct val="100000"/>
              </a:lnSpc>
            </a:pPr>
            <a:r>
              <a:rPr lang="en-US" sz="1100">
                <a:solidFill>
                  <a:srgbClr val="283138"/>
                </a:solidFill>
                <a:latin typeface="Arial"/>
              </a:rPr>
              <a:t>10/19/16</a:t>
            </a:r>
            <a:endParaRPr/>
          </a:p>
        </p:txBody>
      </p:sp>
      <p:sp>
        <p:nvSpPr>
          <p:cNvPr id="110" name="PlaceHolder 15"/>
          <p:cNvSpPr>
            <a:spLocks noGrp="1"/>
          </p:cNvSpPr>
          <p:nvPr>
            <p:ph type="ftr"/>
          </p:nvPr>
        </p:nvSpPr>
        <p:spPr>
          <a:xfrm>
            <a:off x="212760" y="6889680"/>
            <a:ext cx="4174920" cy="401400"/>
          </a:xfrm>
          <a:prstGeom prst="rect">
            <a:avLst/>
          </a:prstGeom>
        </p:spPr>
        <p:txBody>
          <a:bodyPr lIns="100800" rIns="100800" tIns="50400" bIns="50400" anchor="ctr"/>
          <a:p>
            <a:endParaRPr/>
          </a:p>
        </p:txBody>
      </p:sp>
      <p:sp>
        <p:nvSpPr>
          <p:cNvPr id="111" name="PlaceHolder 16"/>
          <p:cNvSpPr>
            <a:spLocks noGrp="1"/>
          </p:cNvSpPr>
          <p:nvPr>
            <p:ph type="sldNum"/>
          </p:nvPr>
        </p:nvSpPr>
        <p:spPr>
          <a:xfrm>
            <a:off x="4400640" y="6889680"/>
            <a:ext cx="1279080" cy="401400"/>
          </a:xfrm>
          <a:prstGeom prst="rect">
            <a:avLst/>
          </a:prstGeom>
        </p:spPr>
        <p:txBody>
          <a:bodyPr lIns="100800" rIns="100800" tIns="50400" bIns="50400" anchor="ctr"/>
          <a:p>
            <a:pPr>
              <a:lnSpc>
                <a:spcPct val="100000"/>
              </a:lnSpc>
            </a:pPr>
            <a:fld id="{BFCB20B1-3154-42F4-B8B9-641EF5755322}" type="slidenum">
              <a:rPr lang="en-US" sz="1100">
                <a:solidFill>
                  <a:srgbClr val="283138"/>
                </a:solidFill>
                <a:latin typeface="Arial"/>
              </a:rPr>
              <a:t>&lt;number&gt;</a:t>
            </a:fld>
            <a:endParaRPr/>
          </a:p>
        </p:txBody>
      </p:sp>
      <p:sp>
        <p:nvSpPr>
          <p:cNvPr id="112" name="PlaceHolder 17"/>
          <p:cNvSpPr>
            <a:spLocks noGrp="1"/>
          </p:cNvSpPr>
          <p:nvPr>
            <p:ph type="body"/>
          </p:nvPr>
        </p:nvSpPr>
        <p:spPr>
          <a:xfrm>
            <a:off x="504000" y="1768680"/>
            <a:ext cx="9072000" cy="4384080"/>
          </a:xfrm>
          <a:prstGeom prst="rect">
            <a:avLst/>
          </a:prstGeom>
        </p:spPr>
        <p:txBody>
          <a:bodyPr lIns="0" rIns="0" tIns="0" bIns="0"/>
          <a:p>
            <a:pPr>
              <a:buSzPct val="45000"/>
              <a:buFont typeface="StarSymbol"/>
              <a:buChar char=""/>
            </a:pPr>
            <a:r>
              <a:rPr lang="en-GB" sz="2600">
                <a:latin typeface="Candara"/>
              </a:rPr>
              <a:t>Click to edit the outline text format</a:t>
            </a:r>
            <a:endParaRPr/>
          </a:p>
          <a:p>
            <a:pPr lvl="1">
              <a:buSzPct val="75000"/>
              <a:buFont typeface="StarSymbol"/>
              <a:buChar char=""/>
            </a:pPr>
            <a:r>
              <a:rPr lang="en-GB" sz="2200">
                <a:latin typeface="Candara"/>
              </a:rPr>
              <a:t>Second Outline Level</a:t>
            </a:r>
            <a:endParaRPr/>
          </a:p>
          <a:p>
            <a:pPr lvl="2">
              <a:buSzPct val="45000"/>
              <a:buFont typeface="StarSymbol"/>
              <a:buChar char=""/>
            </a:pPr>
            <a:r>
              <a:rPr lang="en-GB" sz="2000">
                <a:latin typeface="Candara"/>
              </a:rPr>
              <a:t>Third Outline Level</a:t>
            </a:r>
            <a:endParaRPr/>
          </a:p>
          <a:p>
            <a:pPr lvl="3">
              <a:buSzPct val="75000"/>
              <a:buFont typeface="StarSymbol"/>
              <a:buChar char=""/>
            </a:pPr>
            <a:r>
              <a:rPr lang="en-GB">
                <a:latin typeface="Candara"/>
              </a:rPr>
              <a:t>Fourth Outline Level</a:t>
            </a:r>
            <a:endParaRPr/>
          </a:p>
          <a:p>
            <a:pPr lvl="4">
              <a:buSzPct val="45000"/>
              <a:buFont typeface="StarSymbol"/>
              <a:buChar char=""/>
            </a:pPr>
            <a:r>
              <a:rPr lang="en-GB" sz="2000">
                <a:latin typeface="Candara"/>
              </a:rPr>
              <a:t>Fifth Outline Level</a:t>
            </a:r>
            <a:endParaRPr/>
          </a:p>
          <a:p>
            <a:pPr lvl="5">
              <a:buSzPct val="45000"/>
              <a:buFont typeface="StarSymbol"/>
              <a:buChar char=""/>
            </a:pPr>
            <a:r>
              <a:rPr lang="en-GB" sz="2000">
                <a:latin typeface="Candara"/>
              </a:rPr>
              <a:t>Sixth Outline Level</a:t>
            </a:r>
            <a:endParaRPr/>
          </a:p>
          <a:p>
            <a:pPr lvl="6">
              <a:buSzPct val="45000"/>
              <a:buFont typeface="StarSymbol"/>
              <a:buChar char=""/>
            </a:pPr>
            <a:r>
              <a:rPr lang="en-GB" sz="2000">
                <a:latin typeface="Candara"/>
              </a:rPr>
              <a:t>Seventh Outline Level</a:t>
            </a:r>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6.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CustomShape 1"/>
          <p:cNvSpPr/>
          <p:nvPr/>
        </p:nvSpPr>
        <p:spPr>
          <a:xfrm>
            <a:off x="719280" y="2843280"/>
            <a:ext cx="8930880" cy="1730160"/>
          </a:xfrm>
          <a:prstGeom prst="rect">
            <a:avLst/>
          </a:prstGeom>
          <a:noFill/>
          <a:ln w="9360">
            <a:noFill/>
          </a:ln>
        </p:spPr>
        <p:txBody>
          <a:bodyPr lIns="0" rIns="0" tIns="0" bIns="0" anchor="b"/>
          <a:p>
            <a:pPr algn="ctr">
              <a:lnSpc>
                <a:spcPct val="90000"/>
              </a:lnSpc>
            </a:pPr>
            <a:r>
              <a:rPr b="1" lang="en-US" sz="4000">
                <a:solidFill>
                  <a:srgbClr val="000000"/>
                </a:solidFill>
                <a:latin typeface="Candara"/>
              </a:rPr>
              <a:t>CRISIS MANAGEMENT SYSTEM IN THE REPUBLIC OF MACEDONIA</a:t>
            </a:r>
            <a:endParaRPr/>
          </a:p>
          <a:p>
            <a:pPr algn="ctr">
              <a:lnSpc>
                <a:spcPct val="90000"/>
              </a:lnSpc>
            </a:pPr>
            <a:r>
              <a:rPr b="1" lang="en-US" sz="4000">
                <a:solidFill>
                  <a:srgbClr val="000000"/>
                </a:solidFill>
                <a:latin typeface="Arial"/>
              </a:rPr>
              <a:t> </a:t>
            </a:r>
            <a:endParaRPr/>
          </a:p>
          <a:p>
            <a:pPr algn="ctr">
              <a:lnSpc>
                <a:spcPct val="90000"/>
              </a:lnSpc>
            </a:pPr>
            <a:r>
              <a:rPr b="1" lang="en-US" sz="4000">
                <a:solidFill>
                  <a:srgbClr val="000000"/>
                </a:solidFill>
                <a:latin typeface="Times New Roman"/>
              </a:rPr>
              <a:t>                                                                                              </a:t>
            </a:r>
            <a:endParaRPr/>
          </a:p>
        </p:txBody>
      </p:sp>
      <p:pic>
        <p:nvPicPr>
          <p:cNvPr id="153" name="Picture 2" descr=""/>
          <p:cNvPicPr/>
          <p:nvPr/>
        </p:nvPicPr>
        <p:blipFill>
          <a:blip r:embed="rId1"/>
          <a:stretch>
            <a:fillRect/>
          </a:stretch>
        </p:blipFill>
        <p:spPr>
          <a:xfrm>
            <a:off x="2808360" y="3635280"/>
            <a:ext cx="3887280" cy="306036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TextShape 1"/>
          <p:cNvSpPr txBox="1"/>
          <p:nvPr/>
        </p:nvSpPr>
        <p:spPr>
          <a:xfrm>
            <a:off x="503280" y="1768320"/>
            <a:ext cx="9069120" cy="5909760"/>
          </a:xfrm>
          <a:prstGeom prst="rect">
            <a:avLst/>
          </a:prstGeom>
        </p:spPr>
        <p:txBody>
          <a:bodyPr lIns="100800" rIns="100800" tIns="50400" bIns="50400"/>
          <a:p>
            <a:pPr algn="just">
              <a:lnSpc>
                <a:spcPct val="100000"/>
              </a:lnSpc>
            </a:pPr>
            <a:r>
              <a:rPr lang="en-GB" sz="2400">
                <a:solidFill>
                  <a:srgbClr val="283138"/>
                </a:solidFill>
                <a:latin typeface="Arial"/>
              </a:rPr>
              <a:t>   </a:t>
            </a:r>
            <a:r>
              <a:rPr lang="en-GB" sz="2400">
                <a:solidFill>
                  <a:srgbClr val="283138"/>
                </a:solidFill>
                <a:latin typeface="Candara"/>
              </a:rPr>
              <a:t>Governmental body that  performs constant assessment of the risks and dangers to the security of the Republic and proposes measures and activities for their prevention, early warning and handling a crisis situation.</a:t>
            </a:r>
            <a:r>
              <a:rPr b="1" lang="en-GB" sz="2400">
                <a:solidFill>
                  <a:srgbClr val="283138"/>
                </a:solidFill>
                <a:latin typeface="Candara"/>
              </a:rPr>
              <a:t> </a:t>
            </a:r>
            <a:endParaRPr/>
          </a:p>
          <a:p>
            <a:pPr algn="just">
              <a:lnSpc>
                <a:spcPct val="80000"/>
              </a:lnSpc>
            </a:pPr>
            <a:endParaRPr/>
          </a:p>
          <a:p>
            <a:pPr algn="just">
              <a:lnSpc>
                <a:spcPct val="80000"/>
              </a:lnSpc>
            </a:pPr>
            <a:r>
              <a:rPr b="1" lang="en-GB" sz="2400">
                <a:solidFill>
                  <a:srgbClr val="283138"/>
                </a:solidFill>
                <a:latin typeface="Candara"/>
              </a:rPr>
              <a:t> </a:t>
            </a:r>
            <a:r>
              <a:rPr lang="en-GB" sz="2400">
                <a:solidFill>
                  <a:srgbClr val="283138"/>
                </a:solidFill>
                <a:latin typeface="Candara"/>
              </a:rPr>
              <a:t>The Assessment Group is composed of:</a:t>
            </a:r>
            <a:endParaRPr/>
          </a:p>
          <a:p>
            <a:pPr algn="just">
              <a:lnSpc>
                <a:spcPct val="80000"/>
              </a:lnSpc>
            </a:pPr>
            <a:endParaRPr/>
          </a:p>
          <a:p>
            <a:pPr algn="just">
              <a:lnSpc>
                <a:spcPct val="80000"/>
              </a:lnSpc>
              <a:buFont typeface="Symbol"/>
              <a:buChar char=""/>
            </a:pPr>
            <a:r>
              <a:rPr lang="en-GB" sz="2000">
                <a:solidFill>
                  <a:srgbClr val="283138"/>
                </a:solidFill>
                <a:latin typeface="Candara"/>
              </a:rPr>
              <a:t>Directors of the Public Security Bureau and Security and Counter Intelligence Department in the Ministry for Interior;</a:t>
            </a:r>
            <a:endParaRPr/>
          </a:p>
          <a:p>
            <a:pPr algn="just">
              <a:lnSpc>
                <a:spcPct val="80000"/>
              </a:lnSpc>
              <a:buFont typeface="Symbol"/>
              <a:buChar char=""/>
            </a:pPr>
            <a:r>
              <a:rPr lang="en-GB" sz="2000">
                <a:solidFill>
                  <a:srgbClr val="283138"/>
                </a:solidFill>
                <a:latin typeface="Candara"/>
              </a:rPr>
              <a:t>Directors of the Intelligence Agency;</a:t>
            </a:r>
            <a:endParaRPr/>
          </a:p>
          <a:p>
            <a:pPr algn="just">
              <a:lnSpc>
                <a:spcPct val="80000"/>
              </a:lnSpc>
              <a:buFont typeface="Symbol"/>
              <a:buChar char=""/>
            </a:pPr>
            <a:r>
              <a:rPr lang="en-GB" sz="2000">
                <a:solidFill>
                  <a:srgbClr val="283138"/>
                </a:solidFill>
                <a:latin typeface="Candara"/>
              </a:rPr>
              <a:t>Director and Deputy director of the CMC;</a:t>
            </a:r>
            <a:endParaRPr/>
          </a:p>
          <a:p>
            <a:pPr algn="just">
              <a:lnSpc>
                <a:spcPct val="80000"/>
              </a:lnSpc>
              <a:buFont typeface="Symbol"/>
              <a:buChar char=""/>
            </a:pPr>
            <a:r>
              <a:rPr lang="en-GB" sz="2000">
                <a:solidFill>
                  <a:srgbClr val="283138"/>
                </a:solidFill>
                <a:latin typeface="Candara"/>
              </a:rPr>
              <a:t>Director and Deputy director of the Protection and Rescue directorate; </a:t>
            </a:r>
            <a:endParaRPr/>
          </a:p>
          <a:p>
            <a:pPr algn="just">
              <a:lnSpc>
                <a:spcPct val="80000"/>
              </a:lnSpc>
              <a:buFont typeface="Symbol"/>
              <a:buChar char=""/>
            </a:pPr>
            <a:r>
              <a:rPr lang="en-GB" sz="2000">
                <a:solidFill>
                  <a:srgbClr val="283138"/>
                </a:solidFill>
                <a:latin typeface="Candara"/>
              </a:rPr>
              <a:t>Head of Security and Intelligence Department in Ministry of Defence;</a:t>
            </a:r>
            <a:endParaRPr/>
          </a:p>
          <a:p>
            <a:pPr algn="just">
              <a:lnSpc>
                <a:spcPct val="80000"/>
              </a:lnSpc>
              <a:buFont typeface="Symbol"/>
              <a:buChar char=""/>
            </a:pPr>
            <a:r>
              <a:rPr lang="en-GB" sz="2000">
                <a:solidFill>
                  <a:srgbClr val="283138"/>
                </a:solidFill>
                <a:latin typeface="Candara"/>
              </a:rPr>
              <a:t>Other officials and experts may be invited (if is necessary).</a:t>
            </a:r>
            <a:endParaRPr/>
          </a:p>
          <a:p>
            <a:pPr algn="just">
              <a:lnSpc>
                <a:spcPct val="80000"/>
              </a:lnSpc>
            </a:pPr>
            <a:endParaRPr/>
          </a:p>
          <a:p>
            <a:pPr>
              <a:lnSpc>
                <a:spcPct val="58000"/>
              </a:lnSpc>
            </a:pPr>
            <a:endParaRPr/>
          </a:p>
          <a:p>
            <a:pPr>
              <a:lnSpc>
                <a:spcPct val="58000"/>
              </a:lnSpc>
            </a:pPr>
            <a:endParaRPr/>
          </a:p>
          <a:p>
            <a:pPr>
              <a:lnSpc>
                <a:spcPct val="58000"/>
              </a:lnSpc>
            </a:pPr>
            <a:endParaRPr/>
          </a:p>
          <a:p>
            <a:pPr>
              <a:lnSpc>
                <a:spcPct val="58000"/>
              </a:lnSpc>
            </a:pPr>
            <a:endParaRPr/>
          </a:p>
        </p:txBody>
      </p:sp>
      <p:sp>
        <p:nvSpPr>
          <p:cNvPr id="190" name="TextShape 2"/>
          <p:cNvSpPr txBox="1"/>
          <p:nvPr/>
        </p:nvSpPr>
        <p:spPr>
          <a:xfrm>
            <a:off x="503280" y="179280"/>
            <a:ext cx="9069120" cy="1007640"/>
          </a:xfrm>
          <a:prstGeom prst="rect">
            <a:avLst/>
          </a:prstGeom>
        </p:spPr>
        <p:txBody>
          <a:bodyPr lIns="100800" rIns="100800" tIns="50400" bIns="50400" anchor="ctr"/>
          <a:p>
            <a:pPr algn="ctr">
              <a:lnSpc>
                <a:spcPct val="100000"/>
              </a:lnSpc>
            </a:pPr>
            <a:r>
              <a:rPr lang="en-GB" sz="4900">
                <a:solidFill>
                  <a:srgbClr val="ffffff"/>
                </a:solidFill>
                <a:latin typeface="Candara"/>
              </a:rPr>
              <a:t> </a:t>
            </a:r>
            <a:r>
              <a:rPr lang="en-GB" sz="4900" u="sng">
                <a:solidFill>
                  <a:srgbClr val="ffffff"/>
                </a:solidFill>
                <a:latin typeface="Candara"/>
              </a:rPr>
              <a:t>The Assessment Group </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91" name="Picture 1" descr=""/>
          <p:cNvPicPr/>
          <p:nvPr/>
        </p:nvPicPr>
        <p:blipFill>
          <a:blip r:embed="rId1"/>
          <a:stretch>
            <a:fillRect/>
          </a:stretch>
        </p:blipFill>
        <p:spPr>
          <a:xfrm>
            <a:off x="0" y="0"/>
            <a:ext cx="10080360" cy="7559280"/>
          </a:xfrm>
          <a:prstGeom prst="rect">
            <a:avLst/>
          </a:prstGeom>
          <a:ln>
            <a:noFill/>
          </a:ln>
        </p:spPr>
      </p:pic>
      <p:sp>
        <p:nvSpPr>
          <p:cNvPr id="192" name="CustomShape 1"/>
          <p:cNvSpPr/>
          <p:nvPr/>
        </p:nvSpPr>
        <p:spPr>
          <a:xfrm>
            <a:off x="0" y="297000"/>
            <a:ext cx="1952280" cy="1369080"/>
          </a:xfrm>
          <a:prstGeom prst="rect">
            <a:avLst/>
          </a:prstGeom>
          <a:noFill/>
          <a:ln>
            <a:noFill/>
          </a:ln>
        </p:spPr>
        <p:txBody>
          <a:bodyPr lIns="90000" rIns="90000" tIns="45000" bIns="45000"/>
          <a:p>
            <a:pPr algn="ctr">
              <a:lnSpc>
                <a:spcPct val="100000"/>
              </a:lnSpc>
            </a:pPr>
            <a:r>
              <a:rPr b="1" i="1" lang="en-US" sz="2800">
                <a:solidFill>
                  <a:srgbClr val="000000"/>
                </a:solidFill>
                <a:latin typeface="Aharoni"/>
              </a:rPr>
              <a:t>Assessment Group</a:t>
            </a:r>
            <a:endParaRPr/>
          </a:p>
        </p:txBody>
      </p:sp>
      <p:sp>
        <p:nvSpPr>
          <p:cNvPr id="193" name="CustomShape 2"/>
          <p:cNvSpPr/>
          <p:nvPr/>
        </p:nvSpPr>
        <p:spPr>
          <a:xfrm>
            <a:off x="3576600" y="2479680"/>
            <a:ext cx="3266640" cy="1366920"/>
          </a:xfrm>
          <a:prstGeom prst="rect">
            <a:avLst/>
          </a:prstGeom>
          <a:noFill/>
          <a:ln>
            <a:noFill/>
          </a:ln>
        </p:spPr>
        <p:txBody>
          <a:bodyPr lIns="90000" rIns="90000" tIns="45000" bIns="45000"/>
          <a:p>
            <a:pPr>
              <a:lnSpc>
                <a:spcPct val="100000"/>
              </a:lnSpc>
            </a:pPr>
            <a:r>
              <a:rPr b="1" i="1" lang="en-US" sz="1200">
                <a:solidFill>
                  <a:srgbClr val="000000"/>
                </a:solidFill>
                <a:latin typeface="Calibri"/>
              </a:rPr>
              <a:t>Governmental body for assessment of the risk and dangers to the security of the Republic/proposes measures and activities for their prevention, early warning, handling and recovering a crisis situation</a:t>
            </a:r>
            <a:endParaRPr/>
          </a:p>
        </p:txBody>
      </p:sp>
      <p:sp>
        <p:nvSpPr>
          <p:cNvPr id="194" name="CustomShape 3"/>
          <p:cNvSpPr/>
          <p:nvPr/>
        </p:nvSpPr>
        <p:spPr>
          <a:xfrm>
            <a:off x="3924360" y="304920"/>
            <a:ext cx="2176200" cy="576360"/>
          </a:xfrm>
          <a:prstGeom prst="rect">
            <a:avLst/>
          </a:prstGeom>
          <a:noFill/>
          <a:ln>
            <a:noFill/>
          </a:ln>
        </p:spPr>
        <p:txBody>
          <a:bodyPr lIns="90000" rIns="90000" tIns="45000" bIns="45000"/>
          <a:p>
            <a:pPr algn="ctr">
              <a:lnSpc>
                <a:spcPct val="100000"/>
              </a:lnSpc>
            </a:pPr>
            <a:r>
              <a:rPr i="1" lang="en-US" sz="1600">
                <a:solidFill>
                  <a:srgbClr val="000000"/>
                </a:solidFill>
                <a:latin typeface="Calibri"/>
              </a:rPr>
              <a:t>Public Security Bureau Director</a:t>
            </a:r>
            <a:endParaRPr/>
          </a:p>
        </p:txBody>
      </p:sp>
      <p:sp>
        <p:nvSpPr>
          <p:cNvPr id="195" name="CustomShape 4"/>
          <p:cNvSpPr/>
          <p:nvPr/>
        </p:nvSpPr>
        <p:spPr>
          <a:xfrm>
            <a:off x="6515280" y="558720"/>
            <a:ext cx="2674440" cy="819720"/>
          </a:xfrm>
          <a:prstGeom prst="rect">
            <a:avLst/>
          </a:prstGeom>
          <a:noFill/>
          <a:ln>
            <a:noFill/>
          </a:ln>
        </p:spPr>
        <p:txBody>
          <a:bodyPr lIns="90000" rIns="90000" tIns="45000" bIns="45000"/>
          <a:p>
            <a:pPr>
              <a:lnSpc>
                <a:spcPct val="100000"/>
              </a:lnSpc>
            </a:pPr>
            <a:r>
              <a:rPr i="1" lang="en-US" sz="1600">
                <a:solidFill>
                  <a:srgbClr val="000000"/>
                </a:solidFill>
                <a:latin typeface="Calibri"/>
              </a:rPr>
              <a:t>Director of Security and Counter-Intelligence Directorate</a:t>
            </a:r>
            <a:endParaRPr/>
          </a:p>
        </p:txBody>
      </p:sp>
      <p:sp>
        <p:nvSpPr>
          <p:cNvPr id="196" name="CustomShape 5"/>
          <p:cNvSpPr/>
          <p:nvPr/>
        </p:nvSpPr>
        <p:spPr>
          <a:xfrm>
            <a:off x="8126280" y="1700280"/>
            <a:ext cx="1953720" cy="576360"/>
          </a:xfrm>
          <a:prstGeom prst="rect">
            <a:avLst/>
          </a:prstGeom>
          <a:noFill/>
          <a:ln>
            <a:noFill/>
          </a:ln>
        </p:spPr>
        <p:txBody>
          <a:bodyPr lIns="90000" rIns="90000" tIns="45000" bIns="45000"/>
          <a:p>
            <a:pPr algn="ctr">
              <a:lnSpc>
                <a:spcPct val="100000"/>
              </a:lnSpc>
            </a:pPr>
            <a:r>
              <a:rPr i="1" lang="en-US" sz="1600">
                <a:solidFill>
                  <a:srgbClr val="000000"/>
                </a:solidFill>
                <a:latin typeface="Calibri"/>
              </a:rPr>
              <a:t>Intelligence Agency Director</a:t>
            </a:r>
            <a:endParaRPr/>
          </a:p>
        </p:txBody>
      </p:sp>
      <p:sp>
        <p:nvSpPr>
          <p:cNvPr id="197" name="CustomShape 6"/>
          <p:cNvSpPr/>
          <p:nvPr/>
        </p:nvSpPr>
        <p:spPr>
          <a:xfrm>
            <a:off x="2612880" y="879480"/>
            <a:ext cx="736200" cy="576000"/>
          </a:xfrm>
          <a:prstGeom prst="rect">
            <a:avLst/>
          </a:prstGeom>
          <a:noFill/>
          <a:ln>
            <a:noFill/>
          </a:ln>
        </p:spPr>
        <p:txBody>
          <a:bodyPr lIns="90000" rIns="90000" tIns="45000" bIns="45000"/>
          <a:p>
            <a:pPr>
              <a:lnSpc>
                <a:spcPct val="100000"/>
              </a:lnSpc>
            </a:pPr>
            <a:r>
              <a:rPr i="1" lang="en-US" sz="1600">
                <a:solidFill>
                  <a:srgbClr val="000000"/>
                </a:solidFill>
                <a:latin typeface="Calibri"/>
              </a:rPr>
              <a:t>DCOD</a:t>
            </a:r>
            <a:endParaRPr/>
          </a:p>
        </p:txBody>
      </p:sp>
      <p:sp>
        <p:nvSpPr>
          <p:cNvPr id="198" name="CustomShape 7"/>
          <p:cNvSpPr/>
          <p:nvPr/>
        </p:nvSpPr>
        <p:spPr>
          <a:xfrm>
            <a:off x="314280" y="1700280"/>
            <a:ext cx="1420560" cy="1549800"/>
          </a:xfrm>
          <a:prstGeom prst="rect">
            <a:avLst/>
          </a:prstGeom>
          <a:noFill/>
          <a:ln>
            <a:noFill/>
          </a:ln>
        </p:spPr>
        <p:txBody>
          <a:bodyPr lIns="90000" rIns="90000" tIns="45000" bIns="45000"/>
          <a:p>
            <a:pPr>
              <a:lnSpc>
                <a:spcPct val="100000"/>
              </a:lnSpc>
            </a:pPr>
            <a:r>
              <a:rPr i="1" lang="en-US" sz="1600">
                <a:solidFill>
                  <a:srgbClr val="000000"/>
                </a:solidFill>
                <a:latin typeface="Calibri"/>
              </a:rPr>
              <a:t>MoD Security and Intelligence Service Head</a:t>
            </a:r>
            <a:endParaRPr/>
          </a:p>
        </p:txBody>
      </p:sp>
      <p:sp>
        <p:nvSpPr>
          <p:cNvPr id="199" name="CustomShape 8"/>
          <p:cNvSpPr/>
          <p:nvPr/>
        </p:nvSpPr>
        <p:spPr>
          <a:xfrm>
            <a:off x="1025640" y="5311800"/>
            <a:ext cx="1841040" cy="1306440"/>
          </a:xfrm>
          <a:prstGeom prst="rect">
            <a:avLst/>
          </a:prstGeom>
          <a:noFill/>
          <a:ln>
            <a:noFill/>
          </a:ln>
        </p:spPr>
        <p:txBody>
          <a:bodyPr lIns="90000" rIns="90000" tIns="45000" bIns="45000"/>
          <a:p>
            <a:pPr>
              <a:lnSpc>
                <a:spcPct val="100000"/>
              </a:lnSpc>
            </a:pPr>
            <a:r>
              <a:rPr i="1" lang="en-US" sz="1600">
                <a:solidFill>
                  <a:srgbClr val="000000"/>
                </a:solidFill>
                <a:latin typeface="Calibri"/>
              </a:rPr>
              <a:t>Director and Deputy Director of the Crisis Management Center</a:t>
            </a:r>
            <a:endParaRPr/>
          </a:p>
        </p:txBody>
      </p:sp>
      <p:sp>
        <p:nvSpPr>
          <p:cNvPr id="200" name="CustomShape 9"/>
          <p:cNvSpPr/>
          <p:nvPr/>
        </p:nvSpPr>
        <p:spPr>
          <a:xfrm>
            <a:off x="7975440" y="4905360"/>
            <a:ext cx="1615680" cy="1549800"/>
          </a:xfrm>
          <a:prstGeom prst="rect">
            <a:avLst/>
          </a:prstGeom>
          <a:noFill/>
          <a:ln>
            <a:noFill/>
          </a:ln>
        </p:spPr>
        <p:txBody>
          <a:bodyPr lIns="90000" rIns="90000" tIns="45000" bIns="45000"/>
          <a:p>
            <a:pPr>
              <a:lnSpc>
                <a:spcPct val="100000"/>
              </a:lnSpc>
            </a:pPr>
            <a:r>
              <a:rPr i="1" lang="en-US" sz="1600">
                <a:solidFill>
                  <a:srgbClr val="000000"/>
                </a:solidFill>
                <a:latin typeface="Calibri"/>
              </a:rPr>
              <a:t>Director</a:t>
            </a:r>
            <a:r>
              <a:rPr lang="en-US" sz="1600">
                <a:solidFill>
                  <a:srgbClr val="000000"/>
                </a:solidFill>
                <a:latin typeface="Calibri"/>
              </a:rPr>
              <a:t> and the Deputy Director of the Protection and Rescue Directorate</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 name="TextShape 1"/>
          <p:cNvSpPr txBox="1"/>
          <p:nvPr/>
        </p:nvSpPr>
        <p:spPr>
          <a:xfrm>
            <a:off x="503280" y="1768320"/>
            <a:ext cx="9069120" cy="4987440"/>
          </a:xfrm>
          <a:prstGeom prst="rect">
            <a:avLst/>
          </a:prstGeom>
        </p:spPr>
        <p:txBody>
          <a:bodyPr lIns="100800" rIns="100800" tIns="50400" bIns="50400"/>
          <a:p>
            <a:pPr algn="just">
              <a:lnSpc>
                <a:spcPct val="100000"/>
              </a:lnSpc>
              <a:buFont typeface="Symbol"/>
              <a:buChar char=""/>
            </a:pPr>
            <a:r>
              <a:rPr lang="en-GB" sz="2400">
                <a:solidFill>
                  <a:srgbClr val="283138"/>
                </a:solidFill>
                <a:latin typeface="Candara"/>
              </a:rPr>
              <a:t>Is formed in the CMC, as an operational and professional body that handles the activities for prevention and management of crisis situations;</a:t>
            </a:r>
            <a:endParaRPr/>
          </a:p>
          <a:p>
            <a:pPr algn="just">
              <a:lnSpc>
                <a:spcPct val="100000"/>
              </a:lnSpc>
            </a:pPr>
            <a:endParaRPr/>
          </a:p>
          <a:p>
            <a:pPr algn="just">
              <a:lnSpc>
                <a:spcPct val="100000"/>
              </a:lnSpc>
              <a:buFont typeface="Symbol"/>
              <a:buChar char=""/>
            </a:pPr>
            <a:r>
              <a:rPr lang="en-GB" sz="2400">
                <a:solidFill>
                  <a:srgbClr val="283138"/>
                </a:solidFill>
                <a:latin typeface="Candara"/>
              </a:rPr>
              <a:t>HQ (headed by director of the CMC), is composed  of representatives from Ministries for Interior, Health, Transport and Communications, Defence, Foreign affairs, also Head of First Aid Service, Director of the Protection and Rescue Directorate, Macedonian Army, Intelligence Agency, Directorate for Classified Information, Macedonian Red Cross;</a:t>
            </a:r>
            <a:endParaRPr/>
          </a:p>
          <a:p>
            <a:pPr algn="just">
              <a:lnSpc>
                <a:spcPct val="100000"/>
              </a:lnSpc>
              <a:buFont typeface="Symbol"/>
              <a:buChar char=""/>
            </a:pPr>
            <a:r>
              <a:rPr lang="en-GB" sz="2400">
                <a:solidFill>
                  <a:srgbClr val="283138"/>
                </a:solidFill>
                <a:latin typeface="Candara"/>
              </a:rPr>
              <a:t>Other officials and experts may be invited (if is necessary).</a:t>
            </a:r>
            <a:endParaRPr/>
          </a:p>
          <a:p>
            <a:pPr algn="just">
              <a:lnSpc>
                <a:spcPct val="100000"/>
              </a:lnSpc>
            </a:pPr>
            <a:endParaRPr/>
          </a:p>
        </p:txBody>
      </p:sp>
      <p:sp>
        <p:nvSpPr>
          <p:cNvPr id="202" name="TextShape 2"/>
          <p:cNvSpPr txBox="1"/>
          <p:nvPr/>
        </p:nvSpPr>
        <p:spPr>
          <a:xfrm>
            <a:off x="503280" y="345960"/>
            <a:ext cx="9069120" cy="1258560"/>
          </a:xfrm>
          <a:prstGeom prst="rect">
            <a:avLst/>
          </a:prstGeom>
        </p:spPr>
        <p:txBody>
          <a:bodyPr lIns="100800" rIns="100800" tIns="50400" bIns="50400" anchor="ctr"/>
          <a:p>
            <a:pPr algn="ctr">
              <a:lnSpc>
                <a:spcPct val="100000"/>
              </a:lnSpc>
            </a:pPr>
            <a:r>
              <a:rPr lang="en-GB" sz="4900">
                <a:solidFill>
                  <a:srgbClr val="ffffff"/>
                </a:solidFill>
                <a:latin typeface="Candara"/>
              </a:rPr>
              <a:t>Headquarters ( HQ) </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3" name="Picture 2" descr=""/>
          <p:cNvPicPr/>
          <p:nvPr/>
        </p:nvPicPr>
        <p:blipFill>
          <a:blip r:embed="rId1"/>
          <a:stretch>
            <a:fillRect/>
          </a:stretch>
        </p:blipFill>
        <p:spPr>
          <a:xfrm>
            <a:off x="-431640" y="108000"/>
            <a:ext cx="11705760" cy="877212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TextShape 1"/>
          <p:cNvSpPr txBox="1"/>
          <p:nvPr/>
        </p:nvSpPr>
        <p:spPr>
          <a:xfrm>
            <a:off x="961920" y="2949480"/>
            <a:ext cx="8165880" cy="3803400"/>
          </a:xfrm>
          <a:prstGeom prst="rect">
            <a:avLst/>
          </a:prstGeom>
        </p:spPr>
        <p:txBody>
          <a:bodyPr lIns="100800" rIns="100800" tIns="50400" bIns="50400"/>
          <a:p>
            <a:pPr algn="just">
              <a:lnSpc>
                <a:spcPct val="100000"/>
              </a:lnSpc>
            </a:pPr>
            <a:endParaRPr/>
          </a:p>
          <a:p>
            <a:pPr algn="just">
              <a:lnSpc>
                <a:spcPct val="100000"/>
              </a:lnSpc>
              <a:buFont typeface="Symbol"/>
              <a:buChar char=""/>
            </a:pPr>
            <a:r>
              <a:rPr lang="en-GB" sz="2600">
                <a:solidFill>
                  <a:srgbClr val="283138"/>
                </a:solidFill>
                <a:latin typeface="Candara"/>
              </a:rPr>
              <a:t>Independent state administrative subject; </a:t>
            </a:r>
            <a:endParaRPr/>
          </a:p>
          <a:p>
            <a:pPr algn="just">
              <a:lnSpc>
                <a:spcPct val="100000"/>
              </a:lnSpc>
            </a:pPr>
            <a:endParaRPr/>
          </a:p>
          <a:p>
            <a:pPr algn="just">
              <a:lnSpc>
                <a:spcPct val="100000"/>
              </a:lnSpc>
              <a:buFont typeface="Symbol"/>
              <a:buChar char=""/>
            </a:pPr>
            <a:r>
              <a:rPr lang="en-GB" sz="2600">
                <a:solidFill>
                  <a:srgbClr val="283138"/>
                </a:solidFill>
                <a:latin typeface="Candara"/>
              </a:rPr>
              <a:t>Having the status and function of a directorate </a:t>
            </a:r>
            <a:endParaRPr/>
          </a:p>
          <a:p>
            <a:pPr>
              <a:lnSpc>
                <a:spcPct val="100000"/>
              </a:lnSpc>
            </a:pPr>
            <a:endParaRPr/>
          </a:p>
        </p:txBody>
      </p:sp>
      <p:sp>
        <p:nvSpPr>
          <p:cNvPr id="205" name="TextShape 2"/>
          <p:cNvSpPr txBox="1"/>
          <p:nvPr/>
        </p:nvSpPr>
        <p:spPr>
          <a:xfrm>
            <a:off x="503280" y="372960"/>
            <a:ext cx="9073800" cy="1380600"/>
          </a:xfrm>
          <a:prstGeom prst="rect">
            <a:avLst/>
          </a:prstGeom>
        </p:spPr>
        <p:txBody>
          <a:bodyPr lIns="100800" rIns="100800" tIns="50400" bIns="50400" anchor="ctr"/>
          <a:p>
            <a:pPr>
              <a:lnSpc>
                <a:spcPct val="100000"/>
              </a:lnSpc>
            </a:pPr>
            <a:r>
              <a:rPr lang="en-GB" sz="4900" u="sng">
                <a:solidFill>
                  <a:srgbClr val="ffffff"/>
                </a:solidFill>
                <a:latin typeface="Candara"/>
              </a:rPr>
              <a:t>Crisis Management Centre</a:t>
            </a:r>
            <a:r>
              <a:rPr lang="en-GB" sz="4900">
                <a:solidFill>
                  <a:srgbClr val="ffffff"/>
                </a:solidFill>
                <a:latin typeface="Candara"/>
              </a:rPr>
              <a:t> </a:t>
            </a:r>
            <a:r>
              <a:rPr lang="en-GB" sz="4900">
                <a:solidFill>
                  <a:srgbClr val="ffffff"/>
                </a:solidFill>
                <a:latin typeface="Candara"/>
              </a:rPr>
              <a:t>
</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TextShape 1"/>
          <p:cNvSpPr txBox="1"/>
          <p:nvPr/>
        </p:nvSpPr>
        <p:spPr>
          <a:xfrm>
            <a:off x="961920" y="2949480"/>
            <a:ext cx="8165880" cy="3803400"/>
          </a:xfrm>
          <a:prstGeom prst="rect">
            <a:avLst/>
          </a:prstGeom>
        </p:spPr>
        <p:txBody>
          <a:bodyPr lIns="100800" rIns="100800" tIns="50400" bIns="50400"/>
          <a:p>
            <a:pPr>
              <a:lnSpc>
                <a:spcPct val="100000"/>
              </a:lnSpc>
            </a:pPr>
            <a:endParaRPr/>
          </a:p>
          <a:p>
            <a:pPr>
              <a:lnSpc>
                <a:spcPct val="100000"/>
              </a:lnSpc>
            </a:pPr>
            <a:endParaRPr/>
          </a:p>
          <a:p>
            <a:pPr>
              <a:lnSpc>
                <a:spcPct val="100000"/>
              </a:lnSpc>
              <a:buFont typeface="Wingdings 3" charset="2"/>
              <a:buChar char=""/>
            </a:pPr>
            <a:r>
              <a:rPr b="1" lang="en-GB" sz="2400">
                <a:solidFill>
                  <a:srgbClr val="283138"/>
                </a:solidFill>
                <a:latin typeface="Candara"/>
              </a:rPr>
              <a:t>Prevention</a:t>
            </a:r>
            <a:r>
              <a:rPr lang="en-GB" sz="2400">
                <a:solidFill>
                  <a:srgbClr val="283138"/>
                </a:solidFill>
                <a:latin typeface="Candara"/>
              </a:rPr>
              <a:t> ( assessment, education end exercise for the all subjects );</a:t>
            </a:r>
            <a:endParaRPr/>
          </a:p>
          <a:p>
            <a:pPr>
              <a:lnSpc>
                <a:spcPct val="100000"/>
              </a:lnSpc>
              <a:buFont typeface="Wingdings 3" charset="2"/>
              <a:buChar char=""/>
            </a:pPr>
            <a:r>
              <a:rPr b="1" lang="en-GB" sz="2400">
                <a:solidFill>
                  <a:srgbClr val="000000"/>
                </a:solidFill>
                <a:latin typeface="Candara"/>
              </a:rPr>
              <a:t>Early Warning (</a:t>
            </a:r>
            <a:r>
              <a:rPr lang="en-GB" sz="2400">
                <a:solidFill>
                  <a:srgbClr val="283138"/>
                </a:solidFill>
                <a:latin typeface="Candara"/>
              </a:rPr>
              <a:t>public alert);</a:t>
            </a:r>
            <a:endParaRPr/>
          </a:p>
          <a:p>
            <a:pPr>
              <a:lnSpc>
                <a:spcPct val="100000"/>
              </a:lnSpc>
              <a:buFont typeface="Wingdings 3" charset="2"/>
              <a:buChar char=""/>
            </a:pPr>
            <a:r>
              <a:rPr b="1" lang="en-GB" sz="2400">
                <a:solidFill>
                  <a:srgbClr val="283138"/>
                </a:solidFill>
                <a:latin typeface="Candara"/>
              </a:rPr>
              <a:t>Mitigation</a:t>
            </a:r>
            <a:r>
              <a:rPr lang="en-GB" sz="2400">
                <a:solidFill>
                  <a:srgbClr val="283138"/>
                </a:solidFill>
                <a:latin typeface="Candara"/>
              </a:rPr>
              <a:t> - handling a crisis situation, management and make the all coordination between all subjects in CMS;</a:t>
            </a:r>
            <a:endParaRPr/>
          </a:p>
          <a:p>
            <a:pPr>
              <a:lnSpc>
                <a:spcPct val="100000"/>
              </a:lnSpc>
              <a:buFont typeface="Wingdings 3" charset="2"/>
              <a:buChar char=""/>
            </a:pPr>
            <a:r>
              <a:rPr b="1" lang="en-GB" sz="2400">
                <a:solidFill>
                  <a:srgbClr val="283138"/>
                </a:solidFill>
                <a:latin typeface="Candara"/>
              </a:rPr>
              <a:t>Recovery – </a:t>
            </a:r>
            <a:r>
              <a:rPr lang="en-GB" sz="2400">
                <a:solidFill>
                  <a:srgbClr val="283138"/>
                </a:solidFill>
                <a:latin typeface="Candara"/>
              </a:rPr>
              <a:t>sanation of all  crisis effects;</a:t>
            </a:r>
            <a:endParaRPr/>
          </a:p>
          <a:p>
            <a:pPr>
              <a:lnSpc>
                <a:spcPct val="100000"/>
              </a:lnSpc>
              <a:buFont typeface="Wingdings 3" charset="2"/>
              <a:buChar char=""/>
            </a:pPr>
            <a:r>
              <a:rPr b="1" lang="en-GB" sz="2400">
                <a:solidFill>
                  <a:srgbClr val="283138"/>
                </a:solidFill>
                <a:latin typeface="Candara"/>
              </a:rPr>
              <a:t>International coordination</a:t>
            </a:r>
            <a:r>
              <a:rPr lang="en-GB" sz="2400">
                <a:solidFill>
                  <a:srgbClr val="283138"/>
                </a:solidFill>
                <a:latin typeface="Candara"/>
              </a:rPr>
              <a:t> ( in the case in decelerated crisis situation).</a:t>
            </a:r>
            <a:endParaRPr/>
          </a:p>
          <a:p>
            <a:pPr>
              <a:lnSpc>
                <a:spcPct val="66000"/>
              </a:lnSpc>
            </a:pPr>
            <a:endParaRPr/>
          </a:p>
          <a:p>
            <a:pPr>
              <a:lnSpc>
                <a:spcPct val="66000"/>
              </a:lnSpc>
            </a:pPr>
            <a:endParaRPr/>
          </a:p>
          <a:p>
            <a:pPr>
              <a:lnSpc>
                <a:spcPct val="100000"/>
              </a:lnSpc>
            </a:pPr>
            <a:endParaRPr/>
          </a:p>
        </p:txBody>
      </p:sp>
      <p:sp>
        <p:nvSpPr>
          <p:cNvPr id="207" name="TextShape 2"/>
          <p:cNvSpPr txBox="1"/>
          <p:nvPr/>
        </p:nvSpPr>
        <p:spPr>
          <a:xfrm>
            <a:off x="503280" y="372960"/>
            <a:ext cx="9073800" cy="1380600"/>
          </a:xfrm>
          <a:prstGeom prst="rect">
            <a:avLst/>
          </a:prstGeom>
        </p:spPr>
        <p:txBody>
          <a:bodyPr lIns="100800" rIns="100800" tIns="50400" bIns="50400" anchor="ctr"/>
          <a:p>
            <a:pPr>
              <a:lnSpc>
                <a:spcPct val="100000"/>
              </a:lnSpc>
            </a:pPr>
            <a:r>
              <a:rPr lang="en-GB" sz="4900">
                <a:solidFill>
                  <a:srgbClr val="ffffff"/>
                </a:solidFill>
                <a:latin typeface="Arial"/>
              </a:rPr>
              <a:t>
</a:t>
            </a:r>
            <a:r>
              <a:rPr lang="en-GB" sz="3600">
                <a:solidFill>
                  <a:srgbClr val="ffffff"/>
                </a:solidFill>
                <a:latin typeface="Candara"/>
              </a:rPr>
              <a:t>Main function - measures and activities for: </a:t>
            </a:r>
            <a:r>
              <a:rPr lang="en-GB" sz="4900">
                <a:solidFill>
                  <a:srgbClr val="ffffff"/>
                </a:solidFill>
                <a:latin typeface="Arial"/>
              </a:rPr>
              <a:t>
</a:t>
            </a:r>
            <a:endParaRPr/>
          </a:p>
        </p:txBody>
      </p:sp>
    </p:spTree>
  </p:cSld>
  <p:transition spd="slow">
    <p:fade/>
  </p:transition>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 name="TextShape 1"/>
          <p:cNvSpPr txBox="1"/>
          <p:nvPr/>
        </p:nvSpPr>
        <p:spPr>
          <a:xfrm>
            <a:off x="503280" y="1633680"/>
            <a:ext cx="9073800" cy="4522320"/>
          </a:xfrm>
          <a:prstGeom prst="rect">
            <a:avLst/>
          </a:prstGeom>
        </p:spPr>
        <p:txBody>
          <a:bodyPr lIns="100800" rIns="100800" tIns="50400" bIns="50400"/>
          <a:p>
            <a:pPr>
              <a:lnSpc>
                <a:spcPct val="100000"/>
              </a:lnSpc>
            </a:pPr>
            <a:endParaRPr/>
          </a:p>
          <a:p>
            <a:pPr>
              <a:lnSpc>
                <a:spcPct val="100000"/>
              </a:lnSpc>
            </a:pPr>
            <a:endParaRPr/>
          </a:p>
          <a:p>
            <a:pPr>
              <a:lnSpc>
                <a:spcPct val="100000"/>
              </a:lnSpc>
              <a:buFont typeface="Symbol"/>
              <a:buChar char=""/>
            </a:pPr>
            <a:r>
              <a:rPr lang="en-GB" sz="2600">
                <a:solidFill>
                  <a:srgbClr val="283138"/>
                </a:solidFill>
                <a:latin typeface="Candara"/>
              </a:rPr>
              <a:t>35 Regional Crises Management Centers (RCMC) for local level - 8 main RCMC and 27 smaller RCMC</a:t>
            </a:r>
            <a:endParaRPr/>
          </a:p>
          <a:p>
            <a:pPr>
              <a:lnSpc>
                <a:spcPct val="100000"/>
              </a:lnSpc>
              <a:buFont typeface="Symbol"/>
              <a:buChar char=""/>
            </a:pPr>
            <a:r>
              <a:rPr lang="en-GB" sz="2600">
                <a:solidFill>
                  <a:srgbClr val="283138"/>
                </a:solidFill>
                <a:latin typeface="Candara"/>
              </a:rPr>
              <a:t>8 Main RCMC and smaller 27 RCMC covert  85 municipalities </a:t>
            </a:r>
            <a:endParaRPr/>
          </a:p>
        </p:txBody>
      </p:sp>
      <p:sp>
        <p:nvSpPr>
          <p:cNvPr id="209" name="TextShape 2"/>
          <p:cNvSpPr txBox="1"/>
          <p:nvPr/>
        </p:nvSpPr>
        <p:spPr>
          <a:xfrm>
            <a:off x="503280" y="372960"/>
            <a:ext cx="9073800" cy="1380600"/>
          </a:xfrm>
          <a:prstGeom prst="rect">
            <a:avLst/>
          </a:prstGeom>
        </p:spPr>
        <p:txBody>
          <a:bodyPr lIns="100800" rIns="100800" tIns="50400" bIns="50400" anchor="ctr"/>
          <a:p>
            <a:pPr algn="ctr">
              <a:lnSpc>
                <a:spcPct val="100000"/>
              </a:lnSpc>
            </a:pPr>
            <a:r>
              <a:rPr lang="en-GB" sz="3200">
                <a:solidFill>
                  <a:srgbClr val="ffffff"/>
                </a:solidFill>
                <a:latin typeface="Candara"/>
              </a:rPr>
              <a:t>Total number of Regional Centers in CMC</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TextShape 1"/>
          <p:cNvSpPr txBox="1"/>
          <p:nvPr/>
        </p:nvSpPr>
        <p:spPr>
          <a:xfrm>
            <a:off x="503280" y="372960"/>
            <a:ext cx="9073800" cy="1380600"/>
          </a:xfrm>
          <a:prstGeom prst="rect">
            <a:avLst/>
          </a:prstGeom>
        </p:spPr>
        <p:txBody>
          <a:bodyPr lIns="100800" rIns="100800" tIns="50400" bIns="50400" anchor="ctr"/>
          <a:p>
            <a:pPr algn="ctr">
              <a:lnSpc>
                <a:spcPct val="100000"/>
              </a:lnSpc>
            </a:pPr>
            <a:r>
              <a:rPr lang="en-GB" sz="2800">
                <a:solidFill>
                  <a:srgbClr val="ffffff"/>
                </a:solidFill>
                <a:latin typeface="Candara"/>
              </a:rPr>
              <a:t>Head Regional Centers in CMC </a:t>
            </a:r>
            <a:endParaRPr/>
          </a:p>
        </p:txBody>
      </p:sp>
      <p:sp>
        <p:nvSpPr>
          <p:cNvPr id="211" name="CustomShape 2"/>
          <p:cNvSpPr/>
          <p:nvPr/>
        </p:nvSpPr>
        <p:spPr>
          <a:xfrm>
            <a:off x="3325680" y="2851200"/>
            <a:ext cx="799920" cy="266400"/>
          </a:xfrm>
          <a:prstGeom prst="rect">
            <a:avLst/>
          </a:prstGeom>
          <a:noFill/>
          <a:ln>
            <a:noFill/>
          </a:ln>
        </p:spPr>
        <p:txBody>
          <a:bodyPr lIns="36360" rIns="36360" tIns="36360" bIns="36360"/>
          <a:p>
            <a:pPr algn="ctr">
              <a:lnSpc>
                <a:spcPct val="100000"/>
              </a:lnSpc>
            </a:pPr>
            <a:endParaRPr/>
          </a:p>
          <a:p>
            <a:pPr algn="ctr">
              <a:lnSpc>
                <a:spcPct val="100000"/>
              </a:lnSpc>
            </a:pPr>
            <a:r>
              <a:rPr b="1" lang="en-US" sz="1700">
                <a:solidFill>
                  <a:srgbClr val="000080"/>
                </a:solidFill>
                <a:latin typeface="Arial"/>
              </a:rPr>
              <a:t>Skopje</a:t>
            </a:r>
            <a:endParaRPr/>
          </a:p>
        </p:txBody>
      </p:sp>
      <p:sp>
        <p:nvSpPr>
          <p:cNvPr id="212" name="CustomShape 3"/>
          <p:cNvSpPr/>
          <p:nvPr/>
        </p:nvSpPr>
        <p:spPr>
          <a:xfrm>
            <a:off x="2325600" y="2708280"/>
            <a:ext cx="718920" cy="215640"/>
          </a:xfrm>
          <a:prstGeom prst="rect">
            <a:avLst/>
          </a:prstGeom>
          <a:noFill/>
          <a:ln>
            <a:noFill/>
          </a:ln>
        </p:spPr>
        <p:txBody>
          <a:bodyPr lIns="36720" rIns="36720" tIns="36720" bIns="36720"/>
          <a:p>
            <a:pPr>
              <a:lnSpc>
                <a:spcPct val="100000"/>
              </a:lnSpc>
            </a:pPr>
            <a:endParaRPr/>
          </a:p>
          <a:p>
            <a:pPr>
              <a:lnSpc>
                <a:spcPct val="100000"/>
              </a:lnSpc>
            </a:pPr>
            <a:r>
              <a:rPr b="1" lang="en-US" sz="1700">
                <a:solidFill>
                  <a:srgbClr val="000099"/>
                </a:solidFill>
                <a:latin typeface="Times New Roman"/>
              </a:rPr>
              <a:t>Tetovo</a:t>
            </a:r>
            <a:endParaRPr/>
          </a:p>
        </p:txBody>
      </p:sp>
      <p:sp>
        <p:nvSpPr>
          <p:cNvPr id="213" name="CustomShape 4"/>
          <p:cNvSpPr/>
          <p:nvPr/>
        </p:nvSpPr>
        <p:spPr>
          <a:xfrm>
            <a:off x="6326280" y="4565520"/>
            <a:ext cx="1007640" cy="266400"/>
          </a:xfrm>
          <a:prstGeom prst="rect">
            <a:avLst/>
          </a:prstGeom>
          <a:noFill/>
          <a:ln>
            <a:noFill/>
          </a:ln>
        </p:spPr>
        <p:txBody>
          <a:bodyPr lIns="36720" rIns="36720" tIns="36720" bIns="36720"/>
          <a:p>
            <a:pPr>
              <a:lnSpc>
                <a:spcPct val="100000"/>
              </a:lnSpc>
            </a:pPr>
            <a:endParaRPr/>
          </a:p>
          <a:p>
            <a:pPr>
              <a:lnSpc>
                <a:spcPct val="100000"/>
              </a:lnSpc>
            </a:pPr>
            <a:r>
              <a:rPr b="1" lang="en-US" sz="1700">
                <a:solidFill>
                  <a:srgbClr val="000080"/>
                </a:solidFill>
                <a:latin typeface="Times New Roman"/>
              </a:rPr>
              <a:t>Strumica</a:t>
            </a:r>
            <a:endParaRPr/>
          </a:p>
        </p:txBody>
      </p:sp>
      <p:sp>
        <p:nvSpPr>
          <p:cNvPr id="214" name="CustomShape 5"/>
          <p:cNvSpPr/>
          <p:nvPr/>
        </p:nvSpPr>
        <p:spPr>
          <a:xfrm>
            <a:off x="4826160" y="2065320"/>
            <a:ext cx="1150560" cy="655200"/>
          </a:xfrm>
          <a:prstGeom prst="rect">
            <a:avLst/>
          </a:prstGeom>
          <a:noFill/>
          <a:ln>
            <a:noFill/>
          </a:ln>
        </p:spPr>
        <p:txBody>
          <a:bodyPr lIns="36720" rIns="36720" tIns="36720" bIns="36720"/>
          <a:p>
            <a:pPr>
              <a:lnSpc>
                <a:spcPct val="100000"/>
              </a:lnSpc>
            </a:pPr>
            <a:endParaRPr/>
          </a:p>
          <a:p>
            <a:pPr>
              <a:lnSpc>
                <a:spcPct val="100000"/>
              </a:lnSpc>
            </a:pPr>
            <a:r>
              <a:rPr b="1" lang="en-US" sz="1700">
                <a:solidFill>
                  <a:srgbClr val="000080"/>
                </a:solidFill>
                <a:latin typeface="Times New Roman"/>
              </a:rPr>
              <a:t>Kumanovo</a:t>
            </a:r>
            <a:endParaRPr/>
          </a:p>
        </p:txBody>
      </p:sp>
      <p:sp>
        <p:nvSpPr>
          <p:cNvPr id="215" name="CustomShape 6"/>
          <p:cNvSpPr/>
          <p:nvPr/>
        </p:nvSpPr>
        <p:spPr>
          <a:xfrm>
            <a:off x="5969160" y="3279600"/>
            <a:ext cx="685440" cy="228240"/>
          </a:xfrm>
          <a:prstGeom prst="rect">
            <a:avLst/>
          </a:prstGeom>
          <a:noFill/>
          <a:ln>
            <a:noFill/>
          </a:ln>
        </p:spPr>
        <p:txBody>
          <a:bodyPr lIns="36720" rIns="36720" tIns="36720" bIns="36720"/>
          <a:p>
            <a:pPr>
              <a:lnSpc>
                <a:spcPct val="100000"/>
              </a:lnSpc>
            </a:pPr>
            <a:endParaRPr/>
          </a:p>
          <a:p>
            <a:pPr>
              <a:lnSpc>
                <a:spcPct val="100000"/>
              </a:lnSpc>
            </a:pPr>
            <a:r>
              <a:rPr b="1" lang="en-US" sz="1700">
                <a:solidFill>
                  <a:srgbClr val="000080"/>
                </a:solidFill>
                <a:latin typeface="Times New Roman"/>
              </a:rPr>
              <a:t>Stip</a:t>
            </a:r>
            <a:endParaRPr/>
          </a:p>
        </p:txBody>
      </p:sp>
      <p:sp>
        <p:nvSpPr>
          <p:cNvPr id="216" name="CustomShape 7"/>
          <p:cNvSpPr/>
          <p:nvPr/>
        </p:nvSpPr>
        <p:spPr>
          <a:xfrm>
            <a:off x="4397400" y="3637080"/>
            <a:ext cx="647280" cy="266400"/>
          </a:xfrm>
          <a:prstGeom prst="rect">
            <a:avLst/>
          </a:prstGeom>
          <a:noFill/>
          <a:ln>
            <a:noFill/>
          </a:ln>
        </p:spPr>
        <p:txBody>
          <a:bodyPr lIns="36720" rIns="36720" tIns="36720" bIns="36720"/>
          <a:p>
            <a:pPr>
              <a:lnSpc>
                <a:spcPct val="100000"/>
              </a:lnSpc>
            </a:pPr>
            <a:endParaRPr/>
          </a:p>
          <a:p>
            <a:pPr>
              <a:lnSpc>
                <a:spcPct val="100000"/>
              </a:lnSpc>
            </a:pPr>
            <a:r>
              <a:rPr b="1" lang="en-US" sz="1700">
                <a:solidFill>
                  <a:srgbClr val="000080"/>
                </a:solidFill>
                <a:latin typeface="Times New Roman"/>
              </a:rPr>
              <a:t>Veles</a:t>
            </a:r>
            <a:endParaRPr/>
          </a:p>
        </p:txBody>
      </p:sp>
      <p:sp>
        <p:nvSpPr>
          <p:cNvPr id="217" name="CustomShape 8"/>
          <p:cNvSpPr/>
          <p:nvPr/>
        </p:nvSpPr>
        <p:spPr>
          <a:xfrm>
            <a:off x="3182760" y="5565600"/>
            <a:ext cx="791640" cy="215640"/>
          </a:xfrm>
          <a:prstGeom prst="rect">
            <a:avLst/>
          </a:prstGeom>
          <a:noFill/>
          <a:ln>
            <a:noFill/>
          </a:ln>
        </p:spPr>
        <p:txBody>
          <a:bodyPr lIns="36720" rIns="36720" tIns="36720" bIns="36720"/>
          <a:p>
            <a:pPr>
              <a:lnSpc>
                <a:spcPct val="100000"/>
              </a:lnSpc>
            </a:pPr>
            <a:endParaRPr/>
          </a:p>
          <a:p>
            <a:pPr>
              <a:lnSpc>
                <a:spcPct val="100000"/>
              </a:lnSpc>
            </a:pPr>
            <a:r>
              <a:rPr b="1" lang="en-US" sz="1700">
                <a:solidFill>
                  <a:srgbClr val="000080"/>
                </a:solidFill>
                <a:latin typeface="Times New Roman"/>
              </a:rPr>
              <a:t>Bitola</a:t>
            </a:r>
            <a:endParaRPr/>
          </a:p>
        </p:txBody>
      </p:sp>
      <p:sp>
        <p:nvSpPr>
          <p:cNvPr id="218" name="CustomShape 9"/>
          <p:cNvSpPr/>
          <p:nvPr/>
        </p:nvSpPr>
        <p:spPr>
          <a:xfrm>
            <a:off x="2111400" y="5208480"/>
            <a:ext cx="718920" cy="215640"/>
          </a:xfrm>
          <a:prstGeom prst="rect">
            <a:avLst/>
          </a:prstGeom>
          <a:noFill/>
          <a:ln>
            <a:noFill/>
          </a:ln>
        </p:spPr>
        <p:txBody>
          <a:bodyPr lIns="36720" rIns="36720" tIns="36720" bIns="36720"/>
          <a:p>
            <a:pPr>
              <a:lnSpc>
                <a:spcPct val="100000"/>
              </a:lnSpc>
            </a:pPr>
            <a:endParaRPr/>
          </a:p>
          <a:p>
            <a:pPr>
              <a:lnSpc>
                <a:spcPct val="100000"/>
              </a:lnSpc>
            </a:pPr>
            <a:r>
              <a:rPr b="1" lang="en-US" sz="1700">
                <a:solidFill>
                  <a:srgbClr val="000080"/>
                </a:solidFill>
                <a:latin typeface="Times New Roman"/>
              </a:rPr>
              <a:t>Ohrid</a:t>
            </a:r>
            <a:endParaRPr/>
          </a:p>
        </p:txBody>
      </p:sp>
      <p:pic>
        <p:nvPicPr>
          <p:cNvPr id="219" name="" descr=""/>
          <p:cNvPicPr/>
          <p:nvPr/>
        </p:nvPicPr>
        <p:blipFill>
          <a:blip r:embed="rId1"/>
          <a:stretch>
            <a:fillRect/>
          </a:stretch>
        </p:blipFill>
        <p:spPr>
          <a:xfrm>
            <a:off x="1460520" y="1625760"/>
            <a:ext cx="7353360" cy="5511960"/>
          </a:xfrm>
          <a:prstGeom prst="rect">
            <a:avLst/>
          </a:prstGeom>
          <a:ln>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TextShape 1"/>
          <p:cNvSpPr txBox="1"/>
          <p:nvPr/>
        </p:nvSpPr>
        <p:spPr>
          <a:xfrm>
            <a:off x="468360" y="1636560"/>
            <a:ext cx="9073800" cy="4987440"/>
          </a:xfrm>
          <a:prstGeom prst="rect">
            <a:avLst/>
          </a:prstGeom>
        </p:spPr>
        <p:txBody>
          <a:bodyPr lIns="100800" rIns="100800" tIns="50400" bIns="50400"/>
          <a:p>
            <a:pPr>
              <a:lnSpc>
                <a:spcPct val="100000"/>
              </a:lnSpc>
              <a:buFont typeface="Symbol"/>
              <a:buChar char=""/>
            </a:pPr>
            <a:r>
              <a:rPr lang="en-GB" sz="2600">
                <a:solidFill>
                  <a:srgbClr val="283138"/>
                </a:solidFill>
                <a:latin typeface="Candara"/>
              </a:rPr>
              <a:t>8 main RCMC working time 24/7 365 days;</a:t>
            </a:r>
            <a:endParaRPr/>
          </a:p>
          <a:p>
            <a:pPr>
              <a:lnSpc>
                <a:spcPct val="100000"/>
              </a:lnSpc>
            </a:pPr>
            <a:endParaRPr/>
          </a:p>
          <a:p>
            <a:pPr>
              <a:lnSpc>
                <a:spcPct val="100000"/>
              </a:lnSpc>
              <a:buFont typeface="Symbol"/>
              <a:buChar char=""/>
            </a:pPr>
            <a:r>
              <a:rPr lang="en-GB" sz="2600">
                <a:solidFill>
                  <a:srgbClr val="283138"/>
                </a:solidFill>
                <a:latin typeface="Candara"/>
              </a:rPr>
              <a:t>Emergency number 195;</a:t>
            </a:r>
            <a:endParaRPr/>
          </a:p>
          <a:p>
            <a:pPr>
              <a:lnSpc>
                <a:spcPct val="100000"/>
              </a:lnSpc>
            </a:pPr>
            <a:endParaRPr/>
          </a:p>
          <a:p>
            <a:pPr>
              <a:lnSpc>
                <a:spcPct val="100000"/>
              </a:lnSpc>
              <a:buFont typeface="Symbol"/>
              <a:buChar char=""/>
            </a:pPr>
            <a:r>
              <a:rPr lang="en-GB" sz="2600">
                <a:solidFill>
                  <a:srgbClr val="283138"/>
                </a:solidFill>
                <a:latin typeface="Candara"/>
              </a:rPr>
              <a:t>In the future telephone number 195 will change with  E-112 (Skopje, Bitola end Stip it will coverage all territory of R. of Macedonia) </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TextShape 1"/>
          <p:cNvSpPr txBox="1"/>
          <p:nvPr/>
        </p:nvSpPr>
        <p:spPr>
          <a:xfrm>
            <a:off x="961920" y="2949480"/>
            <a:ext cx="8165880" cy="3803400"/>
          </a:xfrm>
          <a:prstGeom prst="rect">
            <a:avLst/>
          </a:prstGeom>
        </p:spPr>
        <p:txBody>
          <a:bodyPr lIns="100800" rIns="100800" tIns="50400" bIns="50400"/>
          <a:p>
            <a:pPr algn="just">
              <a:lnSpc>
                <a:spcPct val="100000"/>
              </a:lnSpc>
            </a:pPr>
            <a:r>
              <a:rPr lang="en-GB" sz="2600">
                <a:solidFill>
                  <a:srgbClr val="283138"/>
                </a:solidFill>
                <a:latin typeface="Candara"/>
              </a:rPr>
              <a:t>   </a:t>
            </a:r>
            <a:endParaRPr/>
          </a:p>
          <a:p>
            <a:pPr>
              <a:lnSpc>
                <a:spcPct val="100000"/>
              </a:lnSpc>
              <a:buFont typeface="Symbol"/>
              <a:buChar char=""/>
            </a:pPr>
            <a:r>
              <a:rPr lang="en-GB" sz="2400">
                <a:solidFill>
                  <a:srgbClr val="283138"/>
                </a:solidFill>
                <a:latin typeface="Candara"/>
              </a:rPr>
              <a:t>IT connection;</a:t>
            </a:r>
            <a:endParaRPr/>
          </a:p>
          <a:p>
            <a:pPr>
              <a:lnSpc>
                <a:spcPct val="100000"/>
              </a:lnSpc>
              <a:buFont typeface="Symbol"/>
              <a:buChar char=""/>
            </a:pPr>
            <a:r>
              <a:rPr lang="en-GB" sz="2400">
                <a:solidFill>
                  <a:srgbClr val="283138"/>
                </a:solidFill>
                <a:latin typeface="Candara"/>
              </a:rPr>
              <a:t>Radio (</a:t>
            </a:r>
            <a:r>
              <a:rPr lang="en-GB" sz="1700">
                <a:solidFill>
                  <a:srgbClr val="283138"/>
                </a:solidFill>
                <a:latin typeface="Candara"/>
              </a:rPr>
              <a:t>VHF conventional radio connections, One state level radio connection, 34 independent local radio networks, More than 1000 radio devices);</a:t>
            </a:r>
            <a:endParaRPr/>
          </a:p>
          <a:p>
            <a:pPr>
              <a:lnSpc>
                <a:spcPct val="100000"/>
              </a:lnSpc>
              <a:buFont typeface="Symbol"/>
              <a:buChar char=""/>
            </a:pPr>
            <a:r>
              <a:rPr lang="en-GB" sz="2400">
                <a:solidFill>
                  <a:srgbClr val="283138"/>
                </a:solidFill>
                <a:latin typeface="Candara"/>
              </a:rPr>
              <a:t>Telephone and fax communications;</a:t>
            </a:r>
            <a:endParaRPr/>
          </a:p>
          <a:p>
            <a:pPr>
              <a:lnSpc>
                <a:spcPct val="100000"/>
              </a:lnSpc>
              <a:buFont typeface="Symbol"/>
              <a:buChar char=""/>
            </a:pPr>
            <a:r>
              <a:rPr lang="en-GB" sz="2400">
                <a:solidFill>
                  <a:srgbClr val="283138"/>
                </a:solidFill>
                <a:latin typeface="Candara"/>
              </a:rPr>
              <a:t>Mobile (GSM) lines; </a:t>
            </a:r>
            <a:endParaRPr/>
          </a:p>
          <a:p>
            <a:pPr>
              <a:lnSpc>
                <a:spcPct val="100000"/>
              </a:lnSpc>
              <a:buFont typeface="Symbol"/>
              <a:buChar char=""/>
            </a:pPr>
            <a:r>
              <a:rPr lang="en-GB" sz="2400">
                <a:solidFill>
                  <a:srgbClr val="283138"/>
                </a:solidFill>
                <a:latin typeface="Candara"/>
              </a:rPr>
              <a:t>Special telephone and fax communications </a:t>
            </a:r>
            <a:r>
              <a:rPr lang="en-GB" sz="1700">
                <a:solidFill>
                  <a:srgbClr val="283138"/>
                </a:solidFill>
                <a:latin typeface="Candara"/>
              </a:rPr>
              <a:t>( Army, police, Macedonian railway and other states institution );</a:t>
            </a:r>
            <a:endParaRPr/>
          </a:p>
          <a:p>
            <a:pPr>
              <a:lnSpc>
                <a:spcPct val="100000"/>
              </a:lnSpc>
              <a:buFont typeface="Symbol"/>
              <a:buChar char=""/>
            </a:pPr>
            <a:r>
              <a:rPr lang="en-GB" sz="2400">
                <a:solidFill>
                  <a:srgbClr val="283138"/>
                </a:solidFill>
                <a:latin typeface="Candara"/>
              </a:rPr>
              <a:t>System for crypto protection;</a:t>
            </a:r>
            <a:endParaRPr/>
          </a:p>
          <a:p>
            <a:pPr>
              <a:lnSpc>
                <a:spcPct val="100000"/>
              </a:lnSpc>
              <a:buFont typeface="Symbol"/>
              <a:buChar char=""/>
            </a:pPr>
            <a:r>
              <a:rPr lang="en-GB" sz="2400">
                <a:solidFill>
                  <a:srgbClr val="283138"/>
                </a:solidFill>
                <a:latin typeface="Candara"/>
              </a:rPr>
              <a:t>Public alert </a:t>
            </a:r>
            <a:r>
              <a:rPr lang="en-GB" sz="1700">
                <a:solidFill>
                  <a:srgbClr val="283138"/>
                </a:solidFill>
                <a:latin typeface="Candara"/>
              </a:rPr>
              <a:t>(The existing of the Public Alert System in Republic of Macedonia is regulated by articles 38 and 39 of the Crisis Management Law; Around 250 electrical, pneumatic, electronic sirens are grouped in 30 independent Public Alert Systems)</a:t>
            </a:r>
            <a:endParaRPr/>
          </a:p>
          <a:p>
            <a:pPr>
              <a:lnSpc>
                <a:spcPct val="100000"/>
              </a:lnSpc>
            </a:pPr>
            <a:endParaRPr/>
          </a:p>
        </p:txBody>
      </p:sp>
      <p:sp>
        <p:nvSpPr>
          <p:cNvPr id="222" name="TextShape 2"/>
          <p:cNvSpPr txBox="1"/>
          <p:nvPr/>
        </p:nvSpPr>
        <p:spPr>
          <a:xfrm>
            <a:off x="503280" y="372960"/>
            <a:ext cx="9073800" cy="1380600"/>
          </a:xfrm>
          <a:prstGeom prst="rect">
            <a:avLst/>
          </a:prstGeom>
        </p:spPr>
        <p:txBody>
          <a:bodyPr lIns="100800" rIns="100800" tIns="50400" bIns="50400" anchor="ctr"/>
          <a:p>
            <a:pPr algn="ctr">
              <a:lnSpc>
                <a:spcPct val="100000"/>
              </a:lnSpc>
            </a:pPr>
            <a:r>
              <a:rPr lang="en-GB" sz="2800">
                <a:solidFill>
                  <a:srgbClr val="ffffff"/>
                </a:solidFill>
                <a:latin typeface="Candara"/>
              </a:rPr>
              <a:t>For function on CMS CMC organize own systems for communications and system for public alert:</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CustomShape 1"/>
          <p:cNvSpPr/>
          <p:nvPr/>
        </p:nvSpPr>
        <p:spPr>
          <a:xfrm>
            <a:off x="576360" y="2306520"/>
            <a:ext cx="8929440" cy="5341320"/>
          </a:xfrm>
          <a:prstGeom prst="rect">
            <a:avLst/>
          </a:prstGeom>
          <a:noFill/>
          <a:ln w="9360">
            <a:noFill/>
          </a:ln>
        </p:spPr>
        <p:txBody>
          <a:bodyPr lIns="90000" rIns="90000" tIns="46800" bIns="46800"/>
          <a:p>
            <a:pPr>
              <a:lnSpc>
                <a:spcPct val="58000"/>
              </a:lnSpc>
            </a:pPr>
            <a:r>
              <a:rPr b="1" lang="en-US" sz="2800">
                <a:solidFill>
                  <a:srgbClr val="000000"/>
                </a:solidFill>
                <a:latin typeface="Candara"/>
              </a:rPr>
              <a:t>The Constitution</a:t>
            </a:r>
            <a:endParaRPr/>
          </a:p>
          <a:p>
            <a:pPr>
              <a:lnSpc>
                <a:spcPct val="58000"/>
              </a:lnSpc>
            </a:pPr>
            <a:endParaRPr/>
          </a:p>
          <a:p>
            <a:pPr>
              <a:lnSpc>
                <a:spcPct val="58000"/>
              </a:lnSpc>
            </a:pPr>
            <a:r>
              <a:rPr b="1" lang="en-US" sz="2800">
                <a:solidFill>
                  <a:srgbClr val="000000"/>
                </a:solidFill>
                <a:latin typeface="Candara"/>
              </a:rPr>
              <a:t>Crisis Management Law</a:t>
            </a:r>
            <a:endParaRPr/>
          </a:p>
          <a:p>
            <a:pPr>
              <a:lnSpc>
                <a:spcPct val="58000"/>
              </a:lnSpc>
            </a:pPr>
            <a:endParaRPr/>
          </a:p>
          <a:p>
            <a:pPr>
              <a:lnSpc>
                <a:spcPct val="58000"/>
              </a:lnSpc>
            </a:pPr>
            <a:r>
              <a:rPr b="1" lang="en-US" sz="2800">
                <a:solidFill>
                  <a:srgbClr val="000000"/>
                </a:solidFill>
                <a:latin typeface="Candara"/>
              </a:rPr>
              <a:t>Defence Law</a:t>
            </a:r>
            <a:endParaRPr/>
          </a:p>
          <a:p>
            <a:pPr>
              <a:lnSpc>
                <a:spcPct val="58000"/>
              </a:lnSpc>
            </a:pPr>
            <a:endParaRPr/>
          </a:p>
          <a:p>
            <a:pPr>
              <a:lnSpc>
                <a:spcPct val="58000"/>
              </a:lnSpc>
            </a:pPr>
            <a:r>
              <a:rPr b="1" lang="en-US" sz="2800">
                <a:solidFill>
                  <a:srgbClr val="000000"/>
                </a:solidFill>
                <a:latin typeface="Candara"/>
              </a:rPr>
              <a:t>Protection and Rescue Law</a:t>
            </a:r>
            <a:endParaRPr/>
          </a:p>
          <a:p>
            <a:pPr>
              <a:lnSpc>
                <a:spcPct val="58000"/>
              </a:lnSpc>
            </a:pPr>
            <a:endParaRPr/>
          </a:p>
          <a:p>
            <a:pPr>
              <a:lnSpc>
                <a:spcPct val="58000"/>
              </a:lnSpc>
            </a:pPr>
            <a:r>
              <a:rPr b="1" lang="en-US" sz="2800">
                <a:solidFill>
                  <a:srgbClr val="000000"/>
                </a:solidFill>
                <a:latin typeface="Candara"/>
              </a:rPr>
              <a:t>Police Law</a:t>
            </a:r>
            <a:endParaRPr/>
          </a:p>
          <a:p>
            <a:pPr>
              <a:lnSpc>
                <a:spcPct val="58000"/>
              </a:lnSpc>
            </a:pPr>
            <a:endParaRPr/>
          </a:p>
          <a:p>
            <a:pPr>
              <a:lnSpc>
                <a:spcPct val="58000"/>
              </a:lnSpc>
            </a:pPr>
            <a:r>
              <a:rPr b="1" lang="en-US" sz="2800">
                <a:solidFill>
                  <a:srgbClr val="000000"/>
                </a:solidFill>
                <a:latin typeface="Candara"/>
              </a:rPr>
              <a:t>Law on Classified Information</a:t>
            </a:r>
            <a:endParaRPr/>
          </a:p>
          <a:p>
            <a:pPr>
              <a:lnSpc>
                <a:spcPct val="58000"/>
              </a:lnSpc>
            </a:pPr>
            <a:endParaRPr/>
          </a:p>
          <a:p>
            <a:pPr>
              <a:lnSpc>
                <a:spcPct val="58000"/>
              </a:lnSpc>
            </a:pPr>
            <a:r>
              <a:rPr b="1" lang="en-US" sz="2800">
                <a:solidFill>
                  <a:srgbClr val="000000"/>
                </a:solidFill>
                <a:latin typeface="Candara"/>
              </a:rPr>
              <a:t>Law on Electronic Communication</a:t>
            </a:r>
            <a:endParaRPr/>
          </a:p>
          <a:p>
            <a:pPr>
              <a:lnSpc>
                <a:spcPct val="58000"/>
              </a:lnSpc>
            </a:pPr>
            <a:endParaRPr/>
          </a:p>
          <a:p>
            <a:pPr>
              <a:lnSpc>
                <a:spcPct val="58000"/>
              </a:lnSpc>
            </a:pPr>
            <a:r>
              <a:rPr b="1" lang="en-US" sz="2800">
                <a:solidFill>
                  <a:srgbClr val="000000"/>
                </a:solidFill>
                <a:latin typeface="Candara"/>
              </a:rPr>
              <a:t>Law on Local Government</a:t>
            </a:r>
            <a:endParaRPr/>
          </a:p>
          <a:p>
            <a:pPr>
              <a:lnSpc>
                <a:spcPct val="58000"/>
              </a:lnSpc>
            </a:pPr>
            <a:endParaRPr/>
          </a:p>
          <a:p>
            <a:pPr>
              <a:lnSpc>
                <a:spcPct val="58000"/>
              </a:lnSpc>
            </a:pPr>
            <a:r>
              <a:rPr b="1" lang="en-US" sz="2800">
                <a:solidFill>
                  <a:srgbClr val="000000"/>
                </a:solidFill>
                <a:latin typeface="Candara"/>
              </a:rPr>
              <a:t>Low on Civil Service</a:t>
            </a:r>
            <a:endParaRPr/>
          </a:p>
          <a:p>
            <a:pPr>
              <a:lnSpc>
                <a:spcPct val="58000"/>
              </a:lnSpc>
            </a:pPr>
            <a:endParaRPr/>
          </a:p>
          <a:p>
            <a:pPr>
              <a:lnSpc>
                <a:spcPct val="100000"/>
              </a:lnSpc>
            </a:pPr>
            <a:endParaRPr/>
          </a:p>
        </p:txBody>
      </p:sp>
      <p:sp>
        <p:nvSpPr>
          <p:cNvPr id="155" name="CustomShape 2"/>
          <p:cNvSpPr/>
          <p:nvPr/>
        </p:nvSpPr>
        <p:spPr>
          <a:xfrm>
            <a:off x="504720" y="1549440"/>
            <a:ext cx="9143640" cy="581400"/>
          </a:xfrm>
          <a:prstGeom prst="rect">
            <a:avLst/>
          </a:prstGeom>
          <a:noFill/>
          <a:ln w="9360">
            <a:noFill/>
          </a:ln>
        </p:spPr>
        <p:txBody>
          <a:bodyPr lIns="90000" rIns="90000" tIns="46800" bIns="46800"/>
          <a:p>
            <a:pPr algn="ctr">
              <a:lnSpc>
                <a:spcPct val="100000"/>
              </a:lnSpc>
            </a:pPr>
            <a:r>
              <a:rPr b="1" lang="en-US" sz="3200">
                <a:solidFill>
                  <a:srgbClr val="000000"/>
                </a:solidFill>
                <a:latin typeface="Candara"/>
              </a:rPr>
              <a:t>LEGAL BASIS</a:t>
            </a:r>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TextShape 1"/>
          <p:cNvSpPr txBox="1"/>
          <p:nvPr/>
        </p:nvSpPr>
        <p:spPr>
          <a:xfrm>
            <a:off x="961920" y="2949480"/>
            <a:ext cx="8165880" cy="3803400"/>
          </a:xfrm>
          <a:prstGeom prst="rect">
            <a:avLst/>
          </a:prstGeom>
        </p:spPr>
        <p:txBody>
          <a:bodyPr lIns="100800" rIns="100800" tIns="50400" bIns="50400"/>
          <a:p>
            <a:pPr algn="ctr">
              <a:lnSpc>
                <a:spcPct val="100000"/>
              </a:lnSpc>
            </a:pPr>
            <a:endParaRPr/>
          </a:p>
          <a:p>
            <a:pPr algn="ctr">
              <a:lnSpc>
                <a:spcPct val="100000"/>
              </a:lnSpc>
            </a:pPr>
            <a:endParaRPr/>
          </a:p>
          <a:p>
            <a:pPr algn="ctr">
              <a:lnSpc>
                <a:spcPct val="100000"/>
              </a:lnSpc>
            </a:pPr>
            <a:r>
              <a:rPr lang="en-GB" sz="4400">
                <a:solidFill>
                  <a:srgbClr val="283138"/>
                </a:solidFill>
                <a:latin typeface="Candara"/>
              </a:rPr>
              <a:t>Thank You </a:t>
            </a:r>
            <a:endParaRPr/>
          </a:p>
          <a:p>
            <a:pPr algn="ctr">
              <a:lnSpc>
                <a:spcPct val="100000"/>
              </a:lnSpc>
            </a:pPr>
            <a:r>
              <a:rPr lang="en-GB" sz="4400">
                <a:solidFill>
                  <a:srgbClr val="283138"/>
                </a:solidFill>
                <a:latin typeface="Candara"/>
              </a:rPr>
              <a:t>for your attention</a:t>
            </a: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r>
              <a:rPr lang="en-GB" sz="2000">
                <a:solidFill>
                  <a:srgbClr val="283138"/>
                </a:solidFill>
                <a:latin typeface="Arial"/>
              </a:rPr>
              <a:t>MSc. Dusko Petrovski, </a:t>
            </a:r>
            <a:endParaRPr/>
          </a:p>
          <a:p>
            <a:pPr algn="r">
              <a:lnSpc>
                <a:spcPct val="100000"/>
              </a:lnSpc>
            </a:pPr>
            <a:r>
              <a:rPr lang="en-GB" sz="2000">
                <a:solidFill>
                  <a:srgbClr val="283138"/>
                </a:solidFill>
                <a:latin typeface="Arial"/>
              </a:rPr>
              <a:t>Head of Department for Operation</a:t>
            </a:r>
            <a:endParaRPr/>
          </a:p>
          <a:p>
            <a:pPr algn="r">
              <a:lnSpc>
                <a:spcPct val="100000"/>
              </a:lnSpc>
            </a:pPr>
            <a:r>
              <a:rPr lang="en-GB" sz="2000">
                <a:solidFill>
                  <a:srgbClr val="283138"/>
                </a:solidFill>
                <a:latin typeface="Arial"/>
              </a:rPr>
              <a:t> </a:t>
            </a:r>
            <a:r>
              <a:rPr lang="en-GB" sz="2000">
                <a:solidFill>
                  <a:srgbClr val="283138"/>
                </a:solidFill>
                <a:latin typeface="Arial"/>
              </a:rPr>
              <a:t>and Coordination in CMC – R. Macedonia </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TextShape 1"/>
          <p:cNvSpPr txBox="1"/>
          <p:nvPr/>
        </p:nvSpPr>
        <p:spPr>
          <a:xfrm>
            <a:off x="961920" y="2949480"/>
            <a:ext cx="8165880" cy="3803400"/>
          </a:xfrm>
          <a:prstGeom prst="rect">
            <a:avLst/>
          </a:prstGeom>
        </p:spPr>
        <p:txBody>
          <a:bodyPr lIns="100800" rIns="100800" tIns="50400" bIns="50400"/>
          <a:p>
            <a:pPr>
              <a:lnSpc>
                <a:spcPct val="100000"/>
              </a:lnSpc>
            </a:pPr>
            <a:r>
              <a:rPr lang="en-GB" sz="2000">
                <a:solidFill>
                  <a:srgbClr val="283138"/>
                </a:solidFill>
                <a:latin typeface="Candara"/>
              </a:rPr>
              <a:t>Organization  and functioning</a:t>
            </a:r>
            <a:endParaRPr/>
          </a:p>
          <a:p>
            <a:pPr>
              <a:lnSpc>
                <a:spcPct val="100000"/>
              </a:lnSpc>
            </a:pPr>
            <a:endParaRPr/>
          </a:p>
          <a:p>
            <a:pPr>
              <a:lnSpc>
                <a:spcPct val="100000"/>
              </a:lnSpc>
            </a:pPr>
            <a:r>
              <a:rPr lang="en-GB" sz="2000">
                <a:solidFill>
                  <a:srgbClr val="283138"/>
                </a:solidFill>
                <a:latin typeface="Candara"/>
              </a:rPr>
              <a:t>Government bodies for decision-making</a:t>
            </a:r>
            <a:r>
              <a:rPr lang="en-GB" sz="2000">
                <a:solidFill>
                  <a:srgbClr val="283138"/>
                </a:solidFill>
                <a:latin typeface="Candara"/>
              </a:rPr>
              <a:t>
</a:t>
            </a:r>
            <a:endParaRPr/>
          </a:p>
          <a:p>
            <a:pPr>
              <a:lnSpc>
                <a:spcPct val="100000"/>
              </a:lnSpc>
            </a:pPr>
            <a:r>
              <a:rPr lang="en-GB" sz="2000">
                <a:solidFill>
                  <a:srgbClr val="283138"/>
                </a:solidFill>
                <a:latin typeface="Candara"/>
              </a:rPr>
              <a:t>Engage for national resources</a:t>
            </a:r>
            <a:r>
              <a:rPr lang="en-GB" sz="2000">
                <a:solidFill>
                  <a:srgbClr val="283138"/>
                </a:solidFill>
                <a:latin typeface="Candara"/>
              </a:rPr>
              <a:t>
</a:t>
            </a:r>
            <a:endParaRPr/>
          </a:p>
          <a:p>
            <a:pPr>
              <a:lnSpc>
                <a:spcPct val="100000"/>
              </a:lnSpc>
            </a:pPr>
            <a:r>
              <a:rPr lang="en-GB" sz="2000">
                <a:solidFill>
                  <a:srgbClr val="283138"/>
                </a:solidFill>
                <a:latin typeface="Candara"/>
              </a:rPr>
              <a:t>Communication, coordination and cooperation</a:t>
            </a:r>
            <a:r>
              <a:rPr lang="en-GB" sz="2000">
                <a:solidFill>
                  <a:srgbClr val="283138"/>
                </a:solidFill>
                <a:latin typeface="Candara"/>
              </a:rPr>
              <a:t>
</a:t>
            </a:r>
            <a:endParaRPr/>
          </a:p>
          <a:p>
            <a:pPr>
              <a:lnSpc>
                <a:spcPct val="100000"/>
              </a:lnSpc>
            </a:pPr>
            <a:r>
              <a:rPr lang="en-GB" sz="2000">
                <a:solidFill>
                  <a:srgbClr val="283138"/>
                </a:solidFill>
                <a:latin typeface="Candara"/>
              </a:rPr>
              <a:t>Risk ant security assessment</a:t>
            </a:r>
            <a:r>
              <a:rPr lang="en-GB" sz="2000">
                <a:solidFill>
                  <a:srgbClr val="283138"/>
                </a:solidFill>
                <a:latin typeface="Candara"/>
              </a:rPr>
              <a:t>
</a:t>
            </a:r>
            <a:endParaRPr/>
          </a:p>
          <a:p>
            <a:pPr>
              <a:lnSpc>
                <a:spcPct val="100000"/>
              </a:lnSpc>
            </a:pPr>
            <a:r>
              <a:rPr lang="en-GB" sz="2000">
                <a:solidFill>
                  <a:srgbClr val="283138"/>
                </a:solidFill>
                <a:latin typeface="Candara"/>
              </a:rPr>
              <a:t>The</a:t>
            </a:r>
            <a:r>
              <a:rPr lang="en-GB" sz="2800">
                <a:solidFill>
                  <a:srgbClr val="283138"/>
                </a:solidFill>
                <a:latin typeface="Candara"/>
              </a:rPr>
              <a:t> </a:t>
            </a:r>
            <a:r>
              <a:rPr lang="en-GB" sz="2000">
                <a:solidFill>
                  <a:srgbClr val="283138"/>
                </a:solidFill>
                <a:latin typeface="Candara"/>
              </a:rPr>
              <a:t>Others activities relating to the system for crisis management</a:t>
            </a:r>
            <a:endParaRPr/>
          </a:p>
        </p:txBody>
      </p:sp>
      <p:sp>
        <p:nvSpPr>
          <p:cNvPr id="157" name="TextShape 2"/>
          <p:cNvSpPr txBox="1"/>
          <p:nvPr/>
        </p:nvSpPr>
        <p:spPr>
          <a:xfrm>
            <a:off x="503280" y="372960"/>
            <a:ext cx="9073800" cy="1380600"/>
          </a:xfrm>
          <a:prstGeom prst="rect">
            <a:avLst/>
          </a:prstGeom>
        </p:spPr>
        <p:txBody>
          <a:bodyPr lIns="100800" rIns="100800" tIns="50400" bIns="50400" anchor="ctr"/>
          <a:p>
            <a:pPr algn="ctr">
              <a:lnSpc>
                <a:spcPct val="100000"/>
              </a:lnSpc>
            </a:pPr>
            <a:r>
              <a:rPr lang="en-GB" sz="2400">
                <a:solidFill>
                  <a:srgbClr val="000000"/>
                </a:solidFill>
                <a:latin typeface="Candara"/>
              </a:rPr>
              <a:t>Law on Crisis Management </a:t>
            </a:r>
            <a:r>
              <a:rPr lang="en-GB" sz="2400">
                <a:solidFill>
                  <a:srgbClr val="000000"/>
                </a:solidFill>
                <a:latin typeface="Macedonian Tms"/>
              </a:rPr>
              <a:t>(“</a:t>
            </a:r>
            <a:r>
              <a:rPr lang="en-GB" sz="2400">
                <a:solidFill>
                  <a:srgbClr val="000000"/>
                </a:solidFill>
                <a:latin typeface="Candara"/>
              </a:rPr>
              <a:t>Official Gazette of RM</a:t>
            </a:r>
            <a:r>
              <a:rPr lang="en-GB" sz="2400">
                <a:solidFill>
                  <a:srgbClr val="000000"/>
                </a:solidFill>
                <a:latin typeface="Macedonian Tms"/>
              </a:rPr>
              <a:t>” </a:t>
            </a:r>
            <a:r>
              <a:rPr lang="en-GB" sz="2400">
                <a:solidFill>
                  <a:srgbClr val="000000"/>
                </a:solidFill>
                <a:latin typeface="Candara"/>
              </a:rPr>
              <a:t>No</a:t>
            </a:r>
            <a:r>
              <a:rPr lang="en-GB" sz="2400">
                <a:solidFill>
                  <a:srgbClr val="000000"/>
                </a:solidFill>
                <a:latin typeface="Macedonian Tms"/>
              </a:rPr>
              <a:t>. </a:t>
            </a:r>
            <a:r>
              <a:rPr lang="en-GB" sz="2400">
                <a:solidFill>
                  <a:srgbClr val="000000"/>
                </a:solidFill>
                <a:latin typeface="Candara"/>
              </a:rPr>
              <a:t>29/2005)‏ make operationalisation of Crisis management system over</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CustomShape 1"/>
          <p:cNvSpPr/>
          <p:nvPr/>
        </p:nvSpPr>
        <p:spPr>
          <a:xfrm>
            <a:off x="861840" y="1712880"/>
            <a:ext cx="8353080" cy="458640"/>
          </a:xfrm>
          <a:prstGeom prst="rect">
            <a:avLst/>
          </a:prstGeom>
          <a:noFill/>
          <a:ln w="9360">
            <a:noFill/>
          </a:ln>
        </p:spPr>
        <p:txBody>
          <a:bodyPr lIns="90000" rIns="90000" tIns="46800" bIns="46800" anchor="ctr"/>
          <a:p>
            <a:pPr algn="ctr">
              <a:lnSpc>
                <a:spcPct val="66000"/>
              </a:lnSpc>
            </a:pPr>
            <a:r>
              <a:rPr b="1" lang="en-US" sz="2400" u="sng">
                <a:solidFill>
                  <a:srgbClr val="000000"/>
                </a:solidFill>
                <a:latin typeface="Candara"/>
              </a:rPr>
              <a:t>GOALS OF THE CRISIS MANAGEMENT SYSTEM</a:t>
            </a:r>
            <a:r>
              <a:rPr b="1" lang="en-US" sz="2400">
                <a:solidFill>
                  <a:srgbClr val="000000"/>
                </a:solidFill>
                <a:latin typeface="Candara"/>
              </a:rPr>
              <a:t>:</a:t>
            </a:r>
            <a:endParaRPr/>
          </a:p>
        </p:txBody>
      </p:sp>
      <p:sp>
        <p:nvSpPr>
          <p:cNvPr id="159" name="CustomShape 2"/>
          <p:cNvSpPr/>
          <p:nvPr/>
        </p:nvSpPr>
        <p:spPr>
          <a:xfrm>
            <a:off x="576360" y="2916360"/>
            <a:ext cx="8713440" cy="2961360"/>
          </a:xfrm>
          <a:prstGeom prst="rect">
            <a:avLst/>
          </a:prstGeom>
          <a:noFill/>
          <a:ln w="9360">
            <a:noFill/>
          </a:ln>
        </p:spPr>
        <p:txBody>
          <a:bodyPr lIns="90000" rIns="90000" tIns="46800" bIns="46800"/>
          <a:p>
            <a:pPr>
              <a:lnSpc>
                <a:spcPct val="66000"/>
              </a:lnSpc>
            </a:pPr>
            <a:r>
              <a:rPr b="1" lang="en-US" sz="2400">
                <a:solidFill>
                  <a:srgbClr val="000000"/>
                </a:solidFill>
                <a:latin typeface="Candara"/>
              </a:rPr>
              <a:t>1. PREVENTION</a:t>
            </a:r>
            <a:endParaRPr/>
          </a:p>
          <a:p>
            <a:pPr>
              <a:lnSpc>
                <a:spcPct val="66000"/>
              </a:lnSpc>
            </a:pPr>
            <a:endParaRPr/>
          </a:p>
          <a:p>
            <a:pPr>
              <a:lnSpc>
                <a:spcPct val="66000"/>
              </a:lnSpc>
            </a:pPr>
            <a:r>
              <a:rPr b="1" lang="en-US" sz="2400">
                <a:solidFill>
                  <a:srgbClr val="000000"/>
                </a:solidFill>
                <a:latin typeface="Candara"/>
              </a:rPr>
              <a:t>2. MITIGATION</a:t>
            </a:r>
            <a:endParaRPr/>
          </a:p>
          <a:p>
            <a:pPr>
              <a:lnSpc>
                <a:spcPct val="66000"/>
              </a:lnSpc>
            </a:pPr>
            <a:endParaRPr/>
          </a:p>
          <a:p>
            <a:pPr>
              <a:lnSpc>
                <a:spcPct val="66000"/>
              </a:lnSpc>
            </a:pPr>
            <a:r>
              <a:rPr b="1" lang="en-US" sz="2400">
                <a:solidFill>
                  <a:srgbClr val="000000"/>
                </a:solidFill>
                <a:latin typeface="Candara"/>
              </a:rPr>
              <a:t>3. RECOVERY </a:t>
            </a:r>
            <a:endParaRPr/>
          </a:p>
          <a:p>
            <a:pPr>
              <a:lnSpc>
                <a:spcPct val="66000"/>
              </a:lnSpc>
            </a:pPr>
            <a:endParaRPr/>
          </a:p>
          <a:p>
            <a:pPr>
              <a:lnSpc>
                <a:spcPct val="66000"/>
              </a:lnSpc>
            </a:pPr>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0" name="TextShape 1"/>
          <p:cNvSpPr txBox="1"/>
          <p:nvPr/>
        </p:nvSpPr>
        <p:spPr>
          <a:xfrm>
            <a:off x="504720" y="1994040"/>
            <a:ext cx="9072360" cy="4161960"/>
          </a:xfrm>
          <a:prstGeom prst="rect">
            <a:avLst/>
          </a:prstGeom>
        </p:spPr>
        <p:txBody>
          <a:bodyPr lIns="90000" rIns="90000" tIns="46800" bIns="46800"/>
          <a:p>
            <a:pPr algn="just">
              <a:lnSpc>
                <a:spcPct val="66000"/>
              </a:lnSpc>
              <a:buFont typeface="Wingdings 3" charset="2"/>
              <a:buChar char=""/>
            </a:pPr>
            <a:r>
              <a:rPr b="1" lang="en-GB" sz="3300">
                <a:solidFill>
                  <a:srgbClr val="283138"/>
                </a:solidFill>
                <a:latin typeface="Candara"/>
              </a:rPr>
              <a:t>National security threats </a:t>
            </a:r>
            <a:r>
              <a:rPr lang="en-GB" sz="3300">
                <a:solidFill>
                  <a:srgbClr val="283138"/>
                </a:solidFill>
                <a:latin typeface="Candara"/>
              </a:rPr>
              <a:t>( terrorism, org. crime, corruption, proliferation, WMD, etc.);</a:t>
            </a:r>
            <a:endParaRPr/>
          </a:p>
          <a:p>
            <a:pPr algn="just">
              <a:lnSpc>
                <a:spcPct val="66000"/>
              </a:lnSpc>
            </a:pPr>
            <a:endParaRPr/>
          </a:p>
          <a:p>
            <a:pPr algn="just">
              <a:lnSpc>
                <a:spcPct val="160000"/>
              </a:lnSpc>
              <a:buFont typeface="Wingdings 3" charset="2"/>
              <a:buChar char=""/>
            </a:pPr>
            <a:r>
              <a:rPr b="1" lang="en-GB" sz="3300">
                <a:solidFill>
                  <a:srgbClr val="283138"/>
                </a:solidFill>
                <a:latin typeface="Candara"/>
              </a:rPr>
              <a:t>Natural catastrophes </a:t>
            </a:r>
            <a:r>
              <a:rPr lang="en-GB" sz="3300">
                <a:solidFill>
                  <a:srgbClr val="283138"/>
                </a:solidFill>
                <a:latin typeface="Candara"/>
              </a:rPr>
              <a:t>(floats, earthquakes, land sliding, Intensive snow falls, other disasters like thunder strikes, strong winds, extremely low or high temperatures, high scale fire etc.);</a:t>
            </a:r>
            <a:endParaRPr/>
          </a:p>
          <a:p>
            <a:pPr algn="just">
              <a:lnSpc>
                <a:spcPct val="66000"/>
              </a:lnSpc>
            </a:pPr>
            <a:endParaRPr/>
          </a:p>
          <a:p>
            <a:pPr algn="just">
              <a:lnSpc>
                <a:spcPct val="170000"/>
              </a:lnSpc>
              <a:buFont typeface="Wingdings 3" charset="2"/>
              <a:buChar char=""/>
            </a:pPr>
            <a:r>
              <a:rPr b="1" lang="en-GB" sz="3300">
                <a:solidFill>
                  <a:srgbClr val="283138"/>
                </a:solidFill>
                <a:latin typeface="Candara"/>
              </a:rPr>
              <a:t>Technical accident and ecological disasters </a:t>
            </a:r>
            <a:r>
              <a:rPr lang="en-GB" sz="3300">
                <a:solidFill>
                  <a:srgbClr val="283138"/>
                </a:solidFill>
                <a:latin typeface="Candara"/>
              </a:rPr>
              <a:t>(explosive crashing. disasters in the mines and production establishments. radiological, chemical, or biological contamination , damages and larger defects in the plants, rraffic accident in the road, railway or air traffic, massive poisoning with food, chemicals and toxic materials etc.); Here is climate changes disaster</a:t>
            </a:r>
            <a:endParaRPr/>
          </a:p>
          <a:p>
            <a:pPr algn="just">
              <a:lnSpc>
                <a:spcPct val="170000"/>
              </a:lnSpc>
            </a:pPr>
            <a:endParaRPr/>
          </a:p>
          <a:p>
            <a:pPr algn="just">
              <a:lnSpc>
                <a:spcPct val="170000"/>
              </a:lnSpc>
              <a:buFont typeface="Wingdings 3" charset="2"/>
              <a:buChar char=""/>
            </a:pPr>
            <a:r>
              <a:rPr b="1" lang="en-GB" sz="3300">
                <a:solidFill>
                  <a:srgbClr val="283138"/>
                </a:solidFill>
                <a:latin typeface="Candara"/>
              </a:rPr>
              <a:t>Epidemics, episodes, epiphytes;</a:t>
            </a:r>
            <a:endParaRPr/>
          </a:p>
          <a:p>
            <a:pPr algn="just">
              <a:lnSpc>
                <a:spcPct val="66000"/>
              </a:lnSpc>
            </a:pPr>
            <a:endParaRPr/>
          </a:p>
          <a:p>
            <a:pPr algn="just">
              <a:lnSpc>
                <a:spcPct val="66000"/>
              </a:lnSpc>
            </a:pPr>
            <a:endParaRPr/>
          </a:p>
          <a:p>
            <a:pPr algn="just">
              <a:lnSpc>
                <a:spcPct val="66000"/>
              </a:lnSpc>
              <a:buFont typeface="Wingdings 3" charset="2"/>
              <a:buChar char=""/>
            </a:pPr>
            <a:r>
              <a:rPr b="1" lang="en-GB" sz="3300">
                <a:solidFill>
                  <a:srgbClr val="283138"/>
                </a:solidFill>
                <a:latin typeface="Candara"/>
              </a:rPr>
              <a:t>Other threats and risks who may be threat for citizens and their owners</a:t>
            </a:r>
            <a:endParaRPr/>
          </a:p>
          <a:p>
            <a:pPr>
              <a:lnSpc>
                <a:spcPct val="66000"/>
              </a:lnSpc>
            </a:pPr>
            <a:r>
              <a:rPr lang="en-GB" sz="2600">
                <a:solidFill>
                  <a:srgbClr val="283138"/>
                </a:solidFill>
                <a:latin typeface="Candara"/>
              </a:rPr>
              <a:t>  </a:t>
            </a:r>
            <a:endParaRPr/>
          </a:p>
        </p:txBody>
      </p:sp>
      <p:sp>
        <p:nvSpPr>
          <p:cNvPr id="161" name="TextShape 2"/>
          <p:cNvSpPr txBox="1"/>
          <p:nvPr/>
        </p:nvSpPr>
        <p:spPr>
          <a:xfrm>
            <a:off x="468360" y="708120"/>
            <a:ext cx="9072360" cy="1258560"/>
          </a:xfrm>
          <a:prstGeom prst="rect">
            <a:avLst/>
          </a:prstGeom>
        </p:spPr>
        <p:txBody>
          <a:bodyPr lIns="90000" rIns="90000" tIns="46800" bIns="46800"/>
          <a:p>
            <a:pPr>
              <a:lnSpc>
                <a:spcPct val="66000"/>
              </a:lnSpc>
            </a:pPr>
            <a:r>
              <a:rPr lang="en-GB" sz="4000">
                <a:solidFill>
                  <a:srgbClr val="ffffff"/>
                </a:solidFill>
                <a:latin typeface="Candara"/>
              </a:rPr>
              <a:t>Risks and threats according to the Law on Crisis Management</a:t>
            </a:r>
            <a:r>
              <a:rPr lang="en-GB" sz="6600">
                <a:solidFill>
                  <a:srgbClr val="ffffff"/>
                </a:solidFill>
                <a:latin typeface="Candara"/>
              </a:rPr>
              <a:t> </a:t>
            </a:r>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2" name="TextShape 1"/>
          <p:cNvSpPr txBox="1"/>
          <p:nvPr/>
        </p:nvSpPr>
        <p:spPr>
          <a:xfrm>
            <a:off x="539640" y="2259000"/>
            <a:ext cx="9072360" cy="5300280"/>
          </a:xfrm>
          <a:prstGeom prst="rect">
            <a:avLst/>
          </a:prstGeom>
        </p:spPr>
        <p:txBody>
          <a:bodyPr lIns="90000" rIns="90000" tIns="46800" bIns="46800"/>
          <a:p>
            <a:pPr>
              <a:lnSpc>
                <a:spcPct val="56000"/>
              </a:lnSpc>
              <a:buFont typeface="Symbol"/>
              <a:buChar char=""/>
            </a:pPr>
            <a:r>
              <a:rPr lang="en-GB" sz="1700">
                <a:solidFill>
                  <a:srgbClr val="283138"/>
                </a:solidFill>
                <a:latin typeface="Candara"/>
              </a:rPr>
              <a:t>Crisis Management Centre;</a:t>
            </a:r>
            <a:endParaRPr/>
          </a:p>
          <a:p>
            <a:pPr>
              <a:lnSpc>
                <a:spcPct val="56000"/>
              </a:lnSpc>
              <a:buFont typeface="Symbol"/>
              <a:buChar char=""/>
            </a:pPr>
            <a:r>
              <a:rPr lang="en-GB" sz="1700">
                <a:solidFill>
                  <a:srgbClr val="283138"/>
                </a:solidFill>
                <a:latin typeface="Candara"/>
              </a:rPr>
              <a:t>Rescue and Protection Directorate;</a:t>
            </a:r>
            <a:endParaRPr/>
          </a:p>
          <a:p>
            <a:pPr>
              <a:lnSpc>
                <a:spcPct val="56000"/>
              </a:lnSpc>
              <a:buFont typeface="Symbol"/>
              <a:buChar char=""/>
            </a:pPr>
            <a:r>
              <a:rPr lang="en-GB" sz="1700">
                <a:solidFill>
                  <a:srgbClr val="283138"/>
                </a:solidFill>
                <a:latin typeface="Candara"/>
              </a:rPr>
              <a:t>Ministry of Interior;</a:t>
            </a:r>
            <a:endParaRPr/>
          </a:p>
          <a:p>
            <a:pPr>
              <a:lnSpc>
                <a:spcPct val="56000"/>
              </a:lnSpc>
              <a:buFont typeface="Symbol"/>
              <a:buChar char=""/>
            </a:pPr>
            <a:r>
              <a:rPr lang="en-GB" sz="1700">
                <a:solidFill>
                  <a:srgbClr val="283138"/>
                </a:solidFill>
                <a:latin typeface="Candara"/>
              </a:rPr>
              <a:t>Ministry of Foreign Affairs;</a:t>
            </a:r>
            <a:endParaRPr/>
          </a:p>
          <a:p>
            <a:pPr>
              <a:lnSpc>
                <a:spcPct val="56000"/>
              </a:lnSpc>
              <a:buFont typeface="Symbol"/>
              <a:buChar char=""/>
            </a:pPr>
            <a:r>
              <a:rPr lang="en-GB" sz="1700">
                <a:solidFill>
                  <a:srgbClr val="283138"/>
                </a:solidFill>
                <a:latin typeface="Candara"/>
              </a:rPr>
              <a:t>Ministry of Defence;</a:t>
            </a:r>
            <a:endParaRPr/>
          </a:p>
          <a:p>
            <a:pPr>
              <a:lnSpc>
                <a:spcPct val="56000"/>
              </a:lnSpc>
              <a:buFont typeface="Symbol"/>
              <a:buChar char=""/>
            </a:pPr>
            <a:r>
              <a:rPr lang="en-GB" sz="1700">
                <a:solidFill>
                  <a:srgbClr val="283138"/>
                </a:solidFill>
                <a:latin typeface="Candara"/>
              </a:rPr>
              <a:t>Ministry of Finance;</a:t>
            </a:r>
            <a:endParaRPr/>
          </a:p>
          <a:p>
            <a:pPr>
              <a:lnSpc>
                <a:spcPct val="56000"/>
              </a:lnSpc>
              <a:buFont typeface="Symbol"/>
              <a:buChar char=""/>
            </a:pPr>
            <a:r>
              <a:rPr lang="en-GB" sz="1700">
                <a:solidFill>
                  <a:srgbClr val="283138"/>
                </a:solidFill>
                <a:latin typeface="Candara"/>
              </a:rPr>
              <a:t>Ministry of Transport and Communication;</a:t>
            </a:r>
            <a:endParaRPr/>
          </a:p>
          <a:p>
            <a:pPr>
              <a:lnSpc>
                <a:spcPct val="56000"/>
              </a:lnSpc>
              <a:buFont typeface="Symbol"/>
              <a:buChar char=""/>
            </a:pPr>
            <a:r>
              <a:rPr lang="en-GB" sz="1700">
                <a:solidFill>
                  <a:srgbClr val="283138"/>
                </a:solidFill>
                <a:latin typeface="Candara"/>
              </a:rPr>
              <a:t>Ministry of Health;</a:t>
            </a:r>
            <a:endParaRPr/>
          </a:p>
          <a:p>
            <a:pPr>
              <a:lnSpc>
                <a:spcPct val="56000"/>
              </a:lnSpc>
              <a:buFont typeface="Symbol"/>
              <a:buChar char=""/>
            </a:pPr>
            <a:r>
              <a:rPr lang="en-GB" sz="1700">
                <a:solidFill>
                  <a:srgbClr val="283138"/>
                </a:solidFill>
                <a:latin typeface="Candara"/>
              </a:rPr>
              <a:t>Ministry of Agriculture, Forestry and Water Management;</a:t>
            </a:r>
            <a:endParaRPr/>
          </a:p>
          <a:p>
            <a:pPr>
              <a:lnSpc>
                <a:spcPct val="56000"/>
              </a:lnSpc>
              <a:buFont typeface="Symbol"/>
              <a:buChar char=""/>
            </a:pPr>
            <a:r>
              <a:rPr lang="en-GB" sz="1700">
                <a:solidFill>
                  <a:srgbClr val="283138"/>
                </a:solidFill>
                <a:latin typeface="Candara"/>
              </a:rPr>
              <a:t>Ministry of Environment and Planning;</a:t>
            </a:r>
            <a:endParaRPr/>
          </a:p>
          <a:p>
            <a:pPr>
              <a:lnSpc>
                <a:spcPct val="56000"/>
              </a:lnSpc>
              <a:buFont typeface="Symbol"/>
              <a:buChar char=""/>
            </a:pPr>
            <a:r>
              <a:rPr lang="en-GB" sz="1700">
                <a:solidFill>
                  <a:srgbClr val="283138"/>
                </a:solidFill>
                <a:latin typeface="Candara"/>
              </a:rPr>
              <a:t>Ministry of Economy;</a:t>
            </a:r>
            <a:endParaRPr/>
          </a:p>
          <a:p>
            <a:pPr>
              <a:lnSpc>
                <a:spcPct val="56000"/>
              </a:lnSpc>
              <a:buFont typeface="Symbol"/>
              <a:buChar char=""/>
            </a:pPr>
            <a:r>
              <a:rPr lang="en-GB" sz="1700">
                <a:solidFill>
                  <a:srgbClr val="283138"/>
                </a:solidFill>
                <a:latin typeface="Candara"/>
              </a:rPr>
              <a:t>Ministry of Local Government;</a:t>
            </a:r>
            <a:endParaRPr/>
          </a:p>
          <a:p>
            <a:pPr>
              <a:lnSpc>
                <a:spcPct val="56000"/>
              </a:lnSpc>
              <a:buFont typeface="Symbol"/>
              <a:buChar char=""/>
            </a:pPr>
            <a:r>
              <a:rPr lang="en-GB" sz="1700">
                <a:solidFill>
                  <a:srgbClr val="283138"/>
                </a:solidFill>
                <a:latin typeface="Candara"/>
              </a:rPr>
              <a:t>Ministry of Labour and Social Affairs</a:t>
            </a:r>
            <a:endParaRPr/>
          </a:p>
          <a:p>
            <a:pPr>
              <a:lnSpc>
                <a:spcPct val="56000"/>
              </a:lnSpc>
              <a:buFont typeface="Symbol"/>
              <a:buChar char=""/>
            </a:pPr>
            <a:r>
              <a:rPr lang="en-GB" sz="1700">
                <a:solidFill>
                  <a:srgbClr val="283138"/>
                </a:solidFill>
                <a:latin typeface="Candara"/>
              </a:rPr>
              <a:t>Intelligence Agency;</a:t>
            </a:r>
            <a:endParaRPr/>
          </a:p>
          <a:p>
            <a:pPr>
              <a:lnSpc>
                <a:spcPct val="56000"/>
              </a:lnSpc>
              <a:buFont typeface="Symbol"/>
              <a:buChar char=""/>
            </a:pPr>
            <a:r>
              <a:rPr lang="en-GB" sz="1700">
                <a:solidFill>
                  <a:srgbClr val="283138"/>
                </a:solidFill>
                <a:latin typeface="Candara"/>
              </a:rPr>
              <a:t>Macedonian Army;</a:t>
            </a:r>
            <a:endParaRPr/>
          </a:p>
          <a:p>
            <a:pPr>
              <a:lnSpc>
                <a:spcPct val="56000"/>
              </a:lnSpc>
              <a:buFont typeface="Symbol"/>
              <a:buChar char=""/>
            </a:pPr>
            <a:r>
              <a:rPr lang="en-GB" sz="1700">
                <a:solidFill>
                  <a:srgbClr val="283138"/>
                </a:solidFill>
                <a:latin typeface="Candara"/>
              </a:rPr>
              <a:t>Education and Academic institution</a:t>
            </a:r>
            <a:endParaRPr/>
          </a:p>
          <a:p>
            <a:pPr>
              <a:lnSpc>
                <a:spcPct val="56000"/>
              </a:lnSpc>
              <a:buFont typeface="Symbol"/>
              <a:buChar char=""/>
            </a:pPr>
            <a:r>
              <a:rPr lang="en-GB" sz="1700">
                <a:solidFill>
                  <a:srgbClr val="283138"/>
                </a:solidFill>
                <a:latin typeface="Candara"/>
              </a:rPr>
              <a:t>Municipalities;</a:t>
            </a:r>
            <a:endParaRPr/>
          </a:p>
          <a:p>
            <a:pPr>
              <a:lnSpc>
                <a:spcPct val="56000"/>
              </a:lnSpc>
              <a:buFont typeface="Symbol"/>
              <a:buChar char=""/>
            </a:pPr>
            <a:r>
              <a:rPr lang="en-GB" sz="1700">
                <a:solidFill>
                  <a:srgbClr val="283138"/>
                </a:solidFill>
                <a:latin typeface="Candara"/>
              </a:rPr>
              <a:t>Public and private enterprises and agencies engaged in Crisis Management;</a:t>
            </a:r>
            <a:endParaRPr/>
          </a:p>
        </p:txBody>
      </p:sp>
      <p:sp>
        <p:nvSpPr>
          <p:cNvPr id="163" name="TextShape 2"/>
          <p:cNvSpPr txBox="1"/>
          <p:nvPr/>
        </p:nvSpPr>
        <p:spPr>
          <a:xfrm>
            <a:off x="504720" y="1476360"/>
            <a:ext cx="9072360" cy="647280"/>
          </a:xfrm>
          <a:prstGeom prst="rect">
            <a:avLst/>
          </a:prstGeom>
        </p:spPr>
        <p:txBody>
          <a:bodyPr lIns="90000" rIns="90000" tIns="46800" bIns="46800"/>
          <a:p>
            <a:pPr>
              <a:lnSpc>
                <a:spcPct val="66000"/>
              </a:lnSpc>
            </a:pPr>
            <a:r>
              <a:rPr lang="en-GB" sz="2400">
                <a:solidFill>
                  <a:srgbClr val="ffffff"/>
                </a:solidFill>
                <a:latin typeface="Candara"/>
              </a:rPr>
              <a:t>Subjects in the Crisis Management System</a:t>
            </a:r>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CustomShape 1"/>
          <p:cNvSpPr/>
          <p:nvPr/>
        </p:nvSpPr>
        <p:spPr>
          <a:xfrm>
            <a:off x="504720" y="1403280"/>
            <a:ext cx="8927640" cy="674280"/>
          </a:xfrm>
          <a:prstGeom prst="rect">
            <a:avLst/>
          </a:prstGeom>
          <a:noFill/>
          <a:ln w="9360">
            <a:noFill/>
          </a:ln>
        </p:spPr>
        <p:txBody>
          <a:bodyPr lIns="90000" rIns="90000" tIns="46800" bIns="46800"/>
          <a:p>
            <a:pPr algn="ctr">
              <a:lnSpc>
                <a:spcPct val="100000"/>
              </a:lnSpc>
            </a:pPr>
            <a:r>
              <a:rPr b="1" lang="en-US">
                <a:solidFill>
                  <a:srgbClr val="000000"/>
                </a:solidFill>
                <a:latin typeface="Candara"/>
              </a:rPr>
              <a:t>ORGANIZATION AND FUNCTIONING </a:t>
            </a:r>
            <a:endParaRPr/>
          </a:p>
          <a:p>
            <a:pPr algn="ctr">
              <a:lnSpc>
                <a:spcPct val="100000"/>
              </a:lnSpc>
            </a:pPr>
            <a:r>
              <a:rPr b="1" lang="en-US">
                <a:solidFill>
                  <a:srgbClr val="000000"/>
                </a:solidFill>
                <a:latin typeface="Candara"/>
              </a:rPr>
              <a:t>OF THE CRISIS MANAGEMENT SYSTEM:</a:t>
            </a:r>
            <a:endParaRPr/>
          </a:p>
        </p:txBody>
      </p:sp>
      <p:sp>
        <p:nvSpPr>
          <p:cNvPr id="165" name="CustomShape 2"/>
          <p:cNvSpPr/>
          <p:nvPr/>
        </p:nvSpPr>
        <p:spPr>
          <a:xfrm>
            <a:off x="792000" y="2160720"/>
            <a:ext cx="4428720" cy="5191920"/>
          </a:xfrm>
          <a:prstGeom prst="rect">
            <a:avLst/>
          </a:prstGeom>
          <a:noFill/>
          <a:ln w="38160">
            <a:solidFill>
              <a:srgbClr val="0000cc"/>
            </a:solidFill>
            <a:miter/>
          </a:ln>
        </p:spPr>
        <p:txBody>
          <a:bodyPr lIns="90000" rIns="90000" tIns="46800" bIns="46800"/>
          <a:p>
            <a:pPr>
              <a:lnSpc>
                <a:spcPct val="66000"/>
              </a:lnSpc>
            </a:pPr>
            <a:endParaRPr/>
          </a:p>
          <a:p>
            <a:pPr>
              <a:lnSpc>
                <a:spcPct val="66000"/>
              </a:lnSpc>
            </a:pPr>
            <a:r>
              <a:rPr b="1" lang="en-US" sz="2600">
                <a:solidFill>
                  <a:srgbClr val="000000"/>
                </a:solidFill>
                <a:latin typeface="Candara"/>
              </a:rPr>
              <a:t>The Government </a:t>
            </a:r>
            <a:endParaRPr/>
          </a:p>
          <a:p>
            <a:pPr>
              <a:lnSpc>
                <a:spcPct val="66000"/>
              </a:lnSpc>
            </a:pPr>
            <a:r>
              <a:rPr b="1" lang="en-US" sz="2600">
                <a:solidFill>
                  <a:srgbClr val="000000"/>
                </a:solidFill>
                <a:latin typeface="Candara"/>
              </a:rPr>
              <a:t>1. Steering Committee,</a:t>
            </a:r>
            <a:endParaRPr/>
          </a:p>
          <a:p>
            <a:pPr>
              <a:lnSpc>
                <a:spcPct val="66000"/>
              </a:lnSpc>
            </a:pPr>
            <a:r>
              <a:rPr b="1" lang="en-US" sz="2600">
                <a:solidFill>
                  <a:srgbClr val="000000"/>
                </a:solidFill>
                <a:latin typeface="Candara"/>
              </a:rPr>
              <a:t>2. Assessment Group,</a:t>
            </a:r>
            <a:endParaRPr/>
          </a:p>
          <a:p>
            <a:pPr>
              <a:lnSpc>
                <a:spcPct val="100000"/>
              </a:lnSpc>
            </a:pPr>
            <a:r>
              <a:rPr b="1" lang="en-US" sz="2600">
                <a:solidFill>
                  <a:srgbClr val="000000"/>
                </a:solidFill>
                <a:latin typeface="Candara"/>
              </a:rPr>
              <a:t>3. Crisis Management Centre </a:t>
            </a:r>
            <a:endParaRPr/>
          </a:p>
          <a:p>
            <a:pPr>
              <a:lnSpc>
                <a:spcPct val="66000"/>
              </a:lnSpc>
            </a:pPr>
            <a:r>
              <a:rPr b="1" lang="en-US" sz="2600">
                <a:solidFill>
                  <a:srgbClr val="000000"/>
                </a:solidFill>
                <a:latin typeface="Candara"/>
              </a:rPr>
              <a:t>	</a:t>
            </a:r>
            <a:r>
              <a:rPr b="1" lang="en-US" sz="2600">
                <a:solidFill>
                  <a:srgbClr val="000000"/>
                </a:solidFill>
                <a:latin typeface="Candara"/>
              </a:rPr>
              <a:t>- </a:t>
            </a:r>
            <a:r>
              <a:rPr b="1" lang="en-US" sz="2200">
                <a:solidFill>
                  <a:srgbClr val="000000"/>
                </a:solidFill>
                <a:latin typeface="Candara"/>
              </a:rPr>
              <a:t>Joint HQ </a:t>
            </a:r>
            <a:endParaRPr/>
          </a:p>
          <a:p>
            <a:pPr>
              <a:lnSpc>
                <a:spcPct val="100000"/>
              </a:lnSpc>
            </a:pPr>
            <a:r>
              <a:rPr b="1" lang="en-US" sz="2600">
                <a:solidFill>
                  <a:srgbClr val="000000"/>
                </a:solidFill>
                <a:latin typeface="Candara"/>
              </a:rPr>
              <a:t>4.  Subjects in the Crisis Management System</a:t>
            </a:r>
            <a:endParaRPr/>
          </a:p>
          <a:p>
            <a:pPr>
              <a:lnSpc>
                <a:spcPct val="66000"/>
              </a:lnSpc>
            </a:pPr>
            <a:r>
              <a:rPr b="1" lang="en-US" sz="2600">
                <a:solidFill>
                  <a:srgbClr val="000000"/>
                </a:solidFill>
                <a:latin typeface="Arial"/>
              </a:rPr>
              <a:t>	</a:t>
            </a:r>
            <a:endParaRPr/>
          </a:p>
        </p:txBody>
      </p:sp>
      <p:sp>
        <p:nvSpPr>
          <p:cNvPr id="166" name="CustomShape 3"/>
          <p:cNvSpPr/>
          <p:nvPr/>
        </p:nvSpPr>
        <p:spPr>
          <a:xfrm>
            <a:off x="5948280" y="2422440"/>
            <a:ext cx="2028600" cy="453600"/>
          </a:xfrm>
          <a:prstGeom prst="ellipse">
            <a:avLst/>
          </a:prstGeom>
          <a:solidFill>
            <a:srgbClr val="b2b2b2"/>
          </a:solidFill>
          <a:ln w="9360">
            <a:solidFill>
              <a:srgbClr val="000000"/>
            </a:solidFill>
            <a:miter/>
          </a:ln>
        </p:spPr>
        <p:txBody>
          <a:bodyPr lIns="90000" rIns="90000" tIns="46800" bIns="46800"/>
          <a:p>
            <a:pPr algn="ctr">
              <a:lnSpc>
                <a:spcPct val="100000"/>
              </a:lnSpc>
            </a:pPr>
            <a:r>
              <a:rPr b="1" lang="en-US" sz="1500">
                <a:solidFill>
                  <a:srgbClr val="000000"/>
                </a:solidFill>
                <a:latin typeface="Times New Roman"/>
              </a:rPr>
              <a:t>Government</a:t>
            </a:r>
            <a:endParaRPr/>
          </a:p>
        </p:txBody>
      </p:sp>
      <p:sp>
        <p:nvSpPr>
          <p:cNvPr id="167" name="CustomShape 4"/>
          <p:cNvSpPr/>
          <p:nvPr/>
        </p:nvSpPr>
        <p:spPr>
          <a:xfrm>
            <a:off x="6821640" y="2876400"/>
            <a:ext cx="269640" cy="407520"/>
          </a:xfrm>
          <a:prstGeom prst="upDownArrow">
            <a:avLst>
              <a:gd name="adj1" fmla="val 50000"/>
              <a:gd name="adj2" fmla="val 30095"/>
            </a:avLst>
          </a:prstGeom>
          <a:solidFill>
            <a:srgbClr val="ffffff"/>
          </a:solidFill>
          <a:ln w="9360">
            <a:solidFill>
              <a:srgbClr val="000000"/>
            </a:solidFill>
            <a:miter/>
          </a:ln>
        </p:spPr>
      </p:sp>
      <p:sp>
        <p:nvSpPr>
          <p:cNvPr id="168" name="CustomShape 5"/>
          <p:cNvSpPr/>
          <p:nvPr/>
        </p:nvSpPr>
        <p:spPr>
          <a:xfrm>
            <a:off x="5948280" y="3284640"/>
            <a:ext cx="2028600" cy="539280"/>
          </a:xfrm>
          <a:prstGeom prst="ellipse">
            <a:avLst/>
          </a:prstGeom>
          <a:solidFill>
            <a:srgbClr val="b2b2b2"/>
          </a:solidFill>
          <a:ln w="9360">
            <a:solidFill>
              <a:srgbClr val="000000"/>
            </a:solidFill>
            <a:miter/>
          </a:ln>
        </p:spPr>
        <p:txBody>
          <a:bodyPr lIns="90000" rIns="90000" tIns="46800" bIns="46800"/>
          <a:p>
            <a:pPr algn="ctr">
              <a:lnSpc>
                <a:spcPct val="100000"/>
              </a:lnSpc>
            </a:pPr>
            <a:r>
              <a:rPr b="1" lang="en-US" sz="1200">
                <a:solidFill>
                  <a:srgbClr val="000000"/>
                </a:solidFill>
                <a:latin typeface="Times New Roman"/>
              </a:rPr>
              <a:t>Steering Committee</a:t>
            </a:r>
            <a:endParaRPr/>
          </a:p>
        </p:txBody>
      </p:sp>
      <p:sp>
        <p:nvSpPr>
          <p:cNvPr id="169" name="CustomShape 6"/>
          <p:cNvSpPr/>
          <p:nvPr/>
        </p:nvSpPr>
        <p:spPr>
          <a:xfrm>
            <a:off x="6216480" y="3851280"/>
            <a:ext cx="1495080" cy="477360"/>
          </a:xfrm>
          <a:prstGeom prst="roundRect">
            <a:avLst>
              <a:gd name="adj" fmla="val 50000"/>
            </a:avLst>
          </a:prstGeom>
          <a:solidFill>
            <a:srgbClr val="b2b2b2"/>
          </a:solidFill>
          <a:ln w="9360">
            <a:solidFill>
              <a:srgbClr val="000000"/>
            </a:solidFill>
            <a:miter/>
          </a:ln>
        </p:spPr>
        <p:txBody>
          <a:bodyPr lIns="90000" rIns="90000" tIns="46800" bIns="46800"/>
          <a:p>
            <a:pPr algn="ctr">
              <a:lnSpc>
                <a:spcPct val="100000"/>
              </a:lnSpc>
            </a:pPr>
            <a:r>
              <a:rPr b="1" lang="en-US" sz="1200">
                <a:solidFill>
                  <a:srgbClr val="000000"/>
                </a:solidFill>
                <a:latin typeface="Times New Roman"/>
              </a:rPr>
              <a:t>Assessment Group</a:t>
            </a:r>
            <a:endParaRPr/>
          </a:p>
        </p:txBody>
      </p:sp>
      <p:sp>
        <p:nvSpPr>
          <p:cNvPr id="170" name="CustomShape 7"/>
          <p:cNvSpPr/>
          <p:nvPr/>
        </p:nvSpPr>
        <p:spPr>
          <a:xfrm>
            <a:off x="5611680" y="4802040"/>
            <a:ext cx="2881080" cy="522000"/>
          </a:xfrm>
          <a:prstGeom prst="rect">
            <a:avLst/>
          </a:prstGeom>
          <a:solidFill>
            <a:srgbClr val="ffffff"/>
          </a:solidFill>
          <a:ln w="9360">
            <a:solidFill>
              <a:srgbClr val="000000"/>
            </a:solidFill>
            <a:miter/>
          </a:ln>
        </p:spPr>
        <p:txBody>
          <a:bodyPr lIns="90000" rIns="90000" tIns="46800" bIns="46800"/>
          <a:p>
            <a:pPr algn="ctr">
              <a:lnSpc>
                <a:spcPct val="100000"/>
              </a:lnSpc>
            </a:pPr>
            <a:r>
              <a:rPr b="1" lang="en-US" sz="1400">
                <a:solidFill>
                  <a:srgbClr val="000000"/>
                </a:solidFill>
                <a:latin typeface="Times New Roman"/>
              </a:rPr>
              <a:t>Crisis Management Centre </a:t>
            </a:r>
            <a:endParaRPr/>
          </a:p>
        </p:txBody>
      </p:sp>
      <p:sp>
        <p:nvSpPr>
          <p:cNvPr id="171" name="CustomShape 8"/>
          <p:cNvSpPr/>
          <p:nvPr/>
        </p:nvSpPr>
        <p:spPr>
          <a:xfrm>
            <a:off x="6283440" y="5799240"/>
            <a:ext cx="1363320" cy="455400"/>
          </a:xfrm>
          <a:prstGeom prst="rect">
            <a:avLst/>
          </a:prstGeom>
          <a:solidFill>
            <a:srgbClr val="ffffff"/>
          </a:solidFill>
          <a:ln w="9360">
            <a:solidFill>
              <a:srgbClr val="000000"/>
            </a:solidFill>
            <a:miter/>
          </a:ln>
        </p:spPr>
        <p:txBody>
          <a:bodyPr lIns="90000" rIns="90000" tIns="46800" bIns="46800"/>
          <a:p>
            <a:pPr algn="ctr">
              <a:lnSpc>
                <a:spcPct val="100000"/>
              </a:lnSpc>
            </a:pPr>
            <a:endParaRPr/>
          </a:p>
          <a:p>
            <a:pPr algn="ctr">
              <a:lnSpc>
                <a:spcPct val="100000"/>
              </a:lnSpc>
            </a:pPr>
            <a:r>
              <a:rPr b="1" lang="en-US" sz="1400">
                <a:solidFill>
                  <a:srgbClr val="000000"/>
                </a:solidFill>
                <a:latin typeface="Times New Roman"/>
              </a:rPr>
              <a:t>Subjects </a:t>
            </a:r>
            <a:endParaRPr/>
          </a:p>
        </p:txBody>
      </p:sp>
      <p:sp>
        <p:nvSpPr>
          <p:cNvPr id="172" name="CustomShape 9"/>
          <p:cNvSpPr/>
          <p:nvPr/>
        </p:nvSpPr>
        <p:spPr>
          <a:xfrm>
            <a:off x="8435880" y="4689360"/>
            <a:ext cx="1422000" cy="340920"/>
          </a:xfrm>
          <a:prstGeom prst="roundRect">
            <a:avLst>
              <a:gd name="adj" fmla="val 50000"/>
            </a:avLst>
          </a:prstGeom>
          <a:solidFill>
            <a:srgbClr val="b2b2b2"/>
          </a:solidFill>
          <a:ln w="9360">
            <a:solidFill>
              <a:srgbClr val="000000"/>
            </a:solidFill>
            <a:miter/>
          </a:ln>
        </p:spPr>
        <p:txBody>
          <a:bodyPr lIns="90000" rIns="90000" tIns="46800" bIns="46800"/>
          <a:p>
            <a:pPr algn="ctr">
              <a:lnSpc>
                <a:spcPct val="100000"/>
              </a:lnSpc>
            </a:pPr>
            <a:r>
              <a:rPr b="1" lang="en-US" sz="1400">
                <a:solidFill>
                  <a:srgbClr val="000000"/>
                </a:solidFill>
                <a:latin typeface="Times New Roman"/>
              </a:rPr>
              <a:t>Joint HQ</a:t>
            </a:r>
            <a:endParaRPr/>
          </a:p>
        </p:txBody>
      </p:sp>
      <p:sp>
        <p:nvSpPr>
          <p:cNvPr id="173" name="CustomShape 10"/>
          <p:cNvSpPr/>
          <p:nvPr/>
        </p:nvSpPr>
        <p:spPr>
          <a:xfrm>
            <a:off x="6821640" y="4370400"/>
            <a:ext cx="269640" cy="407520"/>
          </a:xfrm>
          <a:prstGeom prst="upDownArrow">
            <a:avLst>
              <a:gd name="adj1" fmla="val 50000"/>
              <a:gd name="adj2" fmla="val 30095"/>
            </a:avLst>
          </a:prstGeom>
          <a:solidFill>
            <a:srgbClr val="ffffff"/>
          </a:solidFill>
          <a:ln w="9360">
            <a:solidFill>
              <a:srgbClr val="000000"/>
            </a:solidFill>
            <a:miter/>
          </a:ln>
        </p:spPr>
      </p:sp>
      <p:sp>
        <p:nvSpPr>
          <p:cNvPr id="174" name="CustomShape 11"/>
          <p:cNvSpPr/>
          <p:nvPr/>
        </p:nvSpPr>
        <p:spPr>
          <a:xfrm>
            <a:off x="6821640" y="5391000"/>
            <a:ext cx="269640" cy="407520"/>
          </a:xfrm>
          <a:prstGeom prst="upDownArrow">
            <a:avLst>
              <a:gd name="adj1" fmla="val 50000"/>
              <a:gd name="adj2" fmla="val 30095"/>
            </a:avLst>
          </a:prstGeom>
          <a:solidFill>
            <a:srgbClr val="ffffff"/>
          </a:solidFill>
          <a:ln w="9360">
            <a:solidFill>
              <a:srgbClr val="000000"/>
            </a:solidFill>
            <a:miter/>
          </a:ln>
        </p:spPr>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TextShape 1"/>
          <p:cNvSpPr txBox="1"/>
          <p:nvPr/>
        </p:nvSpPr>
        <p:spPr>
          <a:xfrm>
            <a:off x="503280" y="1768320"/>
            <a:ext cx="9069120" cy="4987440"/>
          </a:xfrm>
          <a:prstGeom prst="rect">
            <a:avLst/>
          </a:prstGeom>
        </p:spPr>
        <p:txBody>
          <a:bodyPr lIns="100800" rIns="100800" tIns="50400" bIns="50400"/>
          <a:p>
            <a:pPr algn="just">
              <a:lnSpc>
                <a:spcPct val="100000"/>
              </a:lnSpc>
            </a:pPr>
            <a:r>
              <a:rPr lang="en-GB" sz="2400">
                <a:solidFill>
                  <a:srgbClr val="283138"/>
                </a:solidFill>
                <a:latin typeface="Candara"/>
              </a:rPr>
              <a:t>Governmental body for coordination and management of the crisis management system.</a:t>
            </a:r>
            <a:endParaRPr/>
          </a:p>
          <a:p>
            <a:pPr algn="just">
              <a:lnSpc>
                <a:spcPct val="100000"/>
              </a:lnSpc>
            </a:pPr>
            <a:endParaRPr/>
          </a:p>
          <a:p>
            <a:pPr algn="just">
              <a:lnSpc>
                <a:spcPct val="100000"/>
              </a:lnSpc>
            </a:pPr>
            <a:r>
              <a:rPr lang="en-GB" sz="2400">
                <a:solidFill>
                  <a:srgbClr val="283138"/>
                </a:solidFill>
                <a:latin typeface="Candara"/>
              </a:rPr>
              <a:t>The Steering Committee-is composed of:</a:t>
            </a:r>
            <a:endParaRPr/>
          </a:p>
          <a:p>
            <a:pPr algn="just">
              <a:lnSpc>
                <a:spcPct val="100000"/>
              </a:lnSpc>
              <a:buFont typeface="Symbol"/>
              <a:buChar char=""/>
            </a:pPr>
            <a:r>
              <a:rPr lang="en-GB" sz="2000">
                <a:solidFill>
                  <a:srgbClr val="283138"/>
                </a:solidFill>
                <a:latin typeface="Candara"/>
              </a:rPr>
              <a:t>Ministers of Interior, Health, Transport and communications, Defence, Foreign affairs, Director of the CMC;</a:t>
            </a:r>
            <a:endParaRPr/>
          </a:p>
          <a:p>
            <a:pPr algn="just">
              <a:lnSpc>
                <a:spcPct val="100000"/>
              </a:lnSpc>
              <a:buFont typeface="Symbol"/>
              <a:buChar char=""/>
            </a:pPr>
            <a:r>
              <a:rPr lang="en-GB" sz="2000">
                <a:solidFill>
                  <a:srgbClr val="283138"/>
                </a:solidFill>
                <a:latin typeface="Candara"/>
              </a:rPr>
              <a:t>Representative from Security and Defence Commission of the Parliament ;</a:t>
            </a:r>
            <a:endParaRPr/>
          </a:p>
          <a:p>
            <a:pPr algn="just">
              <a:lnSpc>
                <a:spcPct val="100000"/>
              </a:lnSpc>
              <a:buFont typeface="Symbol"/>
              <a:buChar char=""/>
            </a:pPr>
            <a:r>
              <a:rPr lang="en-GB" sz="2000">
                <a:solidFill>
                  <a:srgbClr val="283138"/>
                </a:solidFill>
                <a:latin typeface="Candara"/>
              </a:rPr>
              <a:t>Representative from the Cabinet of the President;  </a:t>
            </a:r>
            <a:endParaRPr/>
          </a:p>
          <a:p>
            <a:pPr algn="just">
              <a:lnSpc>
                <a:spcPct val="100000"/>
              </a:lnSpc>
              <a:buFont typeface="Symbol"/>
              <a:buChar char=""/>
            </a:pPr>
            <a:r>
              <a:rPr lang="en-GB" sz="2000">
                <a:solidFill>
                  <a:srgbClr val="283138"/>
                </a:solidFill>
                <a:latin typeface="Candara"/>
              </a:rPr>
              <a:t>Other officials and experts may be invited  (if is necessary).</a:t>
            </a:r>
            <a:endParaRPr/>
          </a:p>
          <a:p>
            <a:pPr algn="just">
              <a:lnSpc>
                <a:spcPct val="100000"/>
              </a:lnSpc>
            </a:pPr>
            <a:endParaRPr/>
          </a:p>
          <a:p>
            <a:pPr algn="just">
              <a:lnSpc>
                <a:spcPct val="100000"/>
              </a:lnSpc>
            </a:pPr>
            <a:r>
              <a:rPr lang="en-GB" sz="2000">
                <a:solidFill>
                  <a:srgbClr val="283138"/>
                </a:solidFill>
                <a:latin typeface="Candara"/>
              </a:rPr>
              <a:t>Minister of Interior  is Chairman of the Steering Committee  </a:t>
            </a:r>
            <a:endParaRPr/>
          </a:p>
          <a:p>
            <a:pPr algn="just">
              <a:lnSpc>
                <a:spcPct val="100000"/>
              </a:lnSpc>
            </a:pPr>
            <a:endParaRPr/>
          </a:p>
          <a:p>
            <a:pPr algn="just">
              <a:lnSpc>
                <a:spcPct val="80000"/>
              </a:lnSpc>
            </a:pPr>
            <a:endParaRPr/>
          </a:p>
          <a:p>
            <a:pPr>
              <a:lnSpc>
                <a:spcPct val="80000"/>
              </a:lnSpc>
            </a:pPr>
            <a:endParaRPr/>
          </a:p>
          <a:p>
            <a:pPr>
              <a:lnSpc>
                <a:spcPct val="58000"/>
              </a:lnSpc>
            </a:pPr>
            <a:endParaRPr/>
          </a:p>
        </p:txBody>
      </p:sp>
      <p:sp>
        <p:nvSpPr>
          <p:cNvPr id="176" name="TextShape 2"/>
          <p:cNvSpPr txBox="1"/>
          <p:nvPr/>
        </p:nvSpPr>
        <p:spPr>
          <a:xfrm>
            <a:off x="503280" y="345960"/>
            <a:ext cx="9069120" cy="1258560"/>
          </a:xfrm>
          <a:prstGeom prst="rect">
            <a:avLst/>
          </a:prstGeom>
        </p:spPr>
        <p:txBody>
          <a:bodyPr lIns="100800" rIns="100800" tIns="50400" bIns="50400" anchor="ctr"/>
          <a:p>
            <a:pPr algn="ctr">
              <a:lnSpc>
                <a:spcPct val="100000"/>
              </a:lnSpc>
            </a:pPr>
            <a:r>
              <a:rPr lang="en-GB" sz="4900" u="sng">
                <a:solidFill>
                  <a:srgbClr val="ffffff"/>
                </a:solidFill>
                <a:latin typeface="Candara"/>
              </a:rPr>
              <a:t>The Steering Committee</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7" name="TextShape 1"/>
          <p:cNvSpPr txBox="1"/>
          <p:nvPr/>
        </p:nvSpPr>
        <p:spPr>
          <a:xfrm>
            <a:off x="756000" y="1764000"/>
            <a:ext cx="8568000" cy="1962000"/>
          </a:xfrm>
          <a:prstGeom prst="rect">
            <a:avLst/>
          </a:prstGeom>
        </p:spPr>
        <p:txBody>
          <a:bodyPr lIns="100800" rIns="100800" tIns="50400" bIns="50400" anchor="b"/>
          <a:p>
            <a:endParaRPr/>
          </a:p>
        </p:txBody>
      </p:sp>
      <p:sp>
        <p:nvSpPr>
          <p:cNvPr id="178" name="TextShape 2"/>
          <p:cNvSpPr txBox="1"/>
          <p:nvPr/>
        </p:nvSpPr>
        <p:spPr>
          <a:xfrm>
            <a:off x="1512000" y="3919680"/>
            <a:ext cx="7056000" cy="1623600"/>
          </a:xfrm>
          <a:prstGeom prst="rect">
            <a:avLst/>
          </a:prstGeom>
        </p:spPr>
        <p:txBody>
          <a:bodyPr lIns="100800" rIns="100800" tIns="50400" bIns="50400"/>
          <a:p>
            <a:pPr algn="ctr"/>
            <a:endParaRPr/>
          </a:p>
        </p:txBody>
      </p:sp>
      <p:pic>
        <p:nvPicPr>
          <p:cNvPr id="179" name="Picture 3" descr=""/>
          <p:cNvPicPr/>
          <p:nvPr/>
        </p:nvPicPr>
        <p:blipFill>
          <a:blip r:embed="rId1"/>
          <a:stretch>
            <a:fillRect/>
          </a:stretch>
        </p:blipFill>
        <p:spPr>
          <a:xfrm>
            <a:off x="51120" y="0"/>
            <a:ext cx="10034280" cy="7457760"/>
          </a:xfrm>
          <a:prstGeom prst="rect">
            <a:avLst/>
          </a:prstGeom>
          <a:ln w="9360">
            <a:solidFill>
              <a:srgbClr val="354931"/>
            </a:solidFill>
            <a:miter/>
          </a:ln>
        </p:spPr>
      </p:pic>
      <p:sp>
        <p:nvSpPr>
          <p:cNvPr id="180" name="CustomShape 3"/>
          <p:cNvSpPr/>
          <p:nvPr/>
        </p:nvSpPr>
        <p:spPr>
          <a:xfrm>
            <a:off x="4280400" y="241560"/>
            <a:ext cx="1577520" cy="638280"/>
          </a:xfrm>
          <a:prstGeom prst="rect">
            <a:avLst/>
          </a:prstGeom>
          <a:noFill/>
          <a:ln>
            <a:noFill/>
          </a:ln>
        </p:spPr>
        <p:txBody>
          <a:bodyPr lIns="90000" rIns="90000" tIns="45000" bIns="45000"/>
          <a:p>
            <a:pPr>
              <a:lnSpc>
                <a:spcPct val="100000"/>
              </a:lnSpc>
            </a:pPr>
            <a:r>
              <a:rPr b="1" i="1" lang="en-US">
                <a:solidFill>
                  <a:srgbClr val="000000"/>
                </a:solidFill>
                <a:latin typeface="Calibri"/>
              </a:rPr>
              <a:t>Minister of Health</a:t>
            </a:r>
            <a:endParaRPr/>
          </a:p>
        </p:txBody>
      </p:sp>
      <p:sp>
        <p:nvSpPr>
          <p:cNvPr id="181" name="CustomShape 4"/>
          <p:cNvSpPr/>
          <p:nvPr/>
        </p:nvSpPr>
        <p:spPr>
          <a:xfrm>
            <a:off x="6999840" y="434160"/>
            <a:ext cx="1577520" cy="1460880"/>
          </a:xfrm>
          <a:prstGeom prst="rect">
            <a:avLst/>
          </a:prstGeom>
          <a:noFill/>
          <a:ln>
            <a:noFill/>
          </a:ln>
        </p:spPr>
        <p:txBody>
          <a:bodyPr lIns="90000" rIns="90000" tIns="45000" bIns="45000"/>
          <a:p>
            <a:pPr>
              <a:lnSpc>
                <a:spcPct val="100000"/>
              </a:lnSpc>
            </a:pPr>
            <a:r>
              <a:rPr b="1" i="1" lang="en-US">
                <a:solidFill>
                  <a:srgbClr val="000000"/>
                </a:solidFill>
                <a:latin typeface="Calibri"/>
              </a:rPr>
              <a:t>Minister of Transport and Communication</a:t>
            </a:r>
            <a:endParaRPr/>
          </a:p>
        </p:txBody>
      </p:sp>
      <p:sp>
        <p:nvSpPr>
          <p:cNvPr id="182" name="CustomShape 5"/>
          <p:cNvSpPr/>
          <p:nvPr/>
        </p:nvSpPr>
        <p:spPr>
          <a:xfrm>
            <a:off x="7994880" y="2831400"/>
            <a:ext cx="1688760" cy="638280"/>
          </a:xfrm>
          <a:prstGeom prst="rect">
            <a:avLst/>
          </a:prstGeom>
          <a:noFill/>
          <a:ln>
            <a:noFill/>
          </a:ln>
        </p:spPr>
        <p:txBody>
          <a:bodyPr lIns="90000" rIns="90000" tIns="45000" bIns="45000"/>
          <a:p>
            <a:pPr>
              <a:lnSpc>
                <a:spcPct val="100000"/>
              </a:lnSpc>
            </a:pPr>
            <a:r>
              <a:rPr b="1" i="1" lang="en-US">
                <a:solidFill>
                  <a:srgbClr val="000000"/>
                </a:solidFill>
                <a:latin typeface="Calibri"/>
              </a:rPr>
              <a:t>Minister of Defense</a:t>
            </a:r>
            <a:endParaRPr/>
          </a:p>
        </p:txBody>
      </p:sp>
      <p:sp>
        <p:nvSpPr>
          <p:cNvPr id="183" name="CustomShape 6"/>
          <p:cNvSpPr/>
          <p:nvPr/>
        </p:nvSpPr>
        <p:spPr>
          <a:xfrm>
            <a:off x="2748600" y="1237320"/>
            <a:ext cx="184320" cy="241560"/>
          </a:xfrm>
          <a:prstGeom prst="rect">
            <a:avLst/>
          </a:prstGeom>
          <a:noFill/>
          <a:ln>
            <a:noFill/>
          </a:ln>
        </p:spPr>
      </p:sp>
      <p:sp>
        <p:nvSpPr>
          <p:cNvPr id="184" name="CustomShape 7"/>
          <p:cNvSpPr/>
          <p:nvPr/>
        </p:nvSpPr>
        <p:spPr>
          <a:xfrm>
            <a:off x="391320" y="214560"/>
            <a:ext cx="2746440" cy="942840"/>
          </a:xfrm>
          <a:prstGeom prst="rect">
            <a:avLst/>
          </a:prstGeom>
          <a:solidFill>
            <a:srgbClr val="ffffff"/>
          </a:solidFill>
          <a:ln w="25560">
            <a:solidFill>
              <a:srgbClr val="ffffff"/>
            </a:solidFill>
            <a:round/>
          </a:ln>
        </p:spPr>
        <p:txBody>
          <a:bodyPr lIns="90000" rIns="90000" tIns="45000" bIns="45000"/>
          <a:p>
            <a:pPr>
              <a:lnSpc>
                <a:spcPct val="100000"/>
              </a:lnSpc>
            </a:pPr>
            <a:r>
              <a:rPr lang="en-US" sz="2800">
                <a:solidFill>
                  <a:srgbClr val="000000"/>
                </a:solidFill>
                <a:latin typeface="Candara"/>
              </a:rPr>
              <a:t>Steering Committee</a:t>
            </a:r>
            <a:endParaRPr/>
          </a:p>
        </p:txBody>
      </p:sp>
      <p:sp>
        <p:nvSpPr>
          <p:cNvPr id="185" name="CustomShape 8"/>
          <p:cNvSpPr/>
          <p:nvPr/>
        </p:nvSpPr>
        <p:spPr>
          <a:xfrm>
            <a:off x="2307600" y="861120"/>
            <a:ext cx="1748160" cy="638280"/>
          </a:xfrm>
          <a:prstGeom prst="rect">
            <a:avLst/>
          </a:prstGeom>
          <a:noFill/>
          <a:ln>
            <a:noFill/>
          </a:ln>
        </p:spPr>
        <p:txBody>
          <a:bodyPr lIns="90000" rIns="90000" tIns="45000" bIns="45000"/>
          <a:p>
            <a:pPr>
              <a:lnSpc>
                <a:spcPct val="100000"/>
              </a:lnSpc>
            </a:pPr>
            <a:r>
              <a:rPr b="1" i="1" lang="en-US">
                <a:solidFill>
                  <a:srgbClr val="000000"/>
                </a:solidFill>
                <a:latin typeface="Calibri"/>
              </a:rPr>
              <a:t>Minister of interior</a:t>
            </a:r>
            <a:endParaRPr/>
          </a:p>
        </p:txBody>
      </p:sp>
      <p:sp>
        <p:nvSpPr>
          <p:cNvPr id="186" name="CustomShape 9"/>
          <p:cNvSpPr/>
          <p:nvPr/>
        </p:nvSpPr>
        <p:spPr>
          <a:xfrm>
            <a:off x="1260000" y="2729880"/>
            <a:ext cx="1322640" cy="1186560"/>
          </a:xfrm>
          <a:prstGeom prst="rect">
            <a:avLst/>
          </a:prstGeom>
          <a:noFill/>
          <a:ln>
            <a:noFill/>
          </a:ln>
        </p:spPr>
        <p:txBody>
          <a:bodyPr lIns="90000" rIns="90000" tIns="45000" bIns="45000"/>
          <a:p>
            <a:pPr>
              <a:lnSpc>
                <a:spcPct val="100000"/>
              </a:lnSpc>
            </a:pPr>
            <a:r>
              <a:rPr b="1" i="1" lang="en-US">
                <a:solidFill>
                  <a:srgbClr val="000000"/>
                </a:solidFill>
                <a:latin typeface="Calibri"/>
              </a:rPr>
              <a:t>Minister of Foreign Affairs</a:t>
            </a:r>
            <a:endParaRPr/>
          </a:p>
        </p:txBody>
      </p:sp>
      <p:sp>
        <p:nvSpPr>
          <p:cNvPr id="187" name="CustomShape 10"/>
          <p:cNvSpPr/>
          <p:nvPr/>
        </p:nvSpPr>
        <p:spPr>
          <a:xfrm>
            <a:off x="1992600" y="5730840"/>
            <a:ext cx="1247760" cy="1186920"/>
          </a:xfrm>
          <a:prstGeom prst="rect">
            <a:avLst/>
          </a:prstGeom>
          <a:noFill/>
          <a:ln>
            <a:noFill/>
          </a:ln>
        </p:spPr>
        <p:txBody>
          <a:bodyPr lIns="90000" rIns="90000" tIns="45000" bIns="45000"/>
          <a:p>
            <a:pPr>
              <a:lnSpc>
                <a:spcPct val="100000"/>
              </a:lnSpc>
            </a:pPr>
            <a:r>
              <a:rPr b="1" i="1" lang="en-US">
                <a:solidFill>
                  <a:srgbClr val="000000"/>
                </a:solidFill>
                <a:latin typeface="Calibri"/>
              </a:rPr>
              <a:t>Head od Assessment Group</a:t>
            </a:r>
            <a:endParaRPr/>
          </a:p>
        </p:txBody>
      </p:sp>
      <p:sp>
        <p:nvSpPr>
          <p:cNvPr id="188" name="CustomShape 11"/>
          <p:cNvSpPr/>
          <p:nvPr/>
        </p:nvSpPr>
        <p:spPr>
          <a:xfrm>
            <a:off x="7462080" y="5897160"/>
            <a:ext cx="2110320" cy="1186560"/>
          </a:xfrm>
          <a:prstGeom prst="rect">
            <a:avLst/>
          </a:prstGeom>
          <a:noFill/>
          <a:ln>
            <a:noFill/>
          </a:ln>
        </p:spPr>
        <p:txBody>
          <a:bodyPr lIns="90000" rIns="90000" tIns="45000" bIns="45000"/>
          <a:p>
            <a:pPr>
              <a:lnSpc>
                <a:spcPct val="100000"/>
              </a:lnSpc>
            </a:pPr>
            <a:r>
              <a:rPr b="1" i="1" lang="en-US">
                <a:solidFill>
                  <a:srgbClr val="000000"/>
                </a:solidFill>
                <a:latin typeface="Calibri"/>
              </a:rPr>
              <a:t>Assembly’s Defense and Security Commission</a:t>
            </a:r>
            <a:endParaRPr/>
          </a:p>
        </p:txBody>
      </p:sp>
    </p:spTree>
  </p:cSld>
  <p:timing>
    <p:tnLst>
      <p:par>
        <p:cTn id="17" dur="indefinite" restart="never" nodeType="tmRoot">
          <p:childTnLst>
            <p:seq>
              <p:cTn id="18" dur="indefinite" nodeType="mainSeq">
                <p:childTnLst>
                  <p:par>
                    <p:cTn id="19" nodeType="clickEffect" fill="hold">
                      <p:stCondLst>
                        <p:cond delay="indefinite"/>
                      </p:stCondLst>
                      <p:childTnLst>
                        <p:par>
                          <p:cTn id="20" nodeType="withEffect" fill="hold">
                            <p:stCondLst>
                              <p:cond delay="0"/>
                            </p:stCondLst>
                            <p:childTnLst>
                              <p:par>
                                <p:cTn id="21" nodeType="clickEffect" fill="hold" presetClass="entr" presetID="1">
                                  <p:stCondLst>
                                    <p:cond delay="0"/>
                                  </p:stCondLst>
                                  <p:childTnLst>
                                    <p:set>
                                      <p:cBhvr>
                                        <p:cTn id="22"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