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2316" y="-16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07E9-58C0-4AD9-9960-2969C5D1E1FF}" type="datetimeFigureOut">
              <a:rPr lang="en-US" smtClean="0"/>
              <a:t>27/Sep/2016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B25-CBB6-4619-B5C9-418B9E16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07E9-58C0-4AD9-9960-2969C5D1E1FF}" type="datetimeFigureOut">
              <a:rPr lang="en-US" smtClean="0"/>
              <a:t>27/Sep/2016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B25-CBB6-4619-B5C9-418B9E16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7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07E9-58C0-4AD9-9960-2969C5D1E1FF}" type="datetimeFigureOut">
              <a:rPr lang="en-US" smtClean="0"/>
              <a:t>27/Sep/2016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B25-CBB6-4619-B5C9-418B9E16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8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07E9-58C0-4AD9-9960-2969C5D1E1FF}" type="datetimeFigureOut">
              <a:rPr lang="en-US" smtClean="0"/>
              <a:t>27/Sep/2016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B25-CBB6-4619-B5C9-418B9E16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07E9-58C0-4AD9-9960-2969C5D1E1FF}" type="datetimeFigureOut">
              <a:rPr lang="en-US" smtClean="0"/>
              <a:t>27/Sep/2016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B25-CBB6-4619-B5C9-418B9E16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5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07E9-58C0-4AD9-9960-2969C5D1E1FF}" type="datetimeFigureOut">
              <a:rPr lang="en-US" smtClean="0"/>
              <a:t>27/Sep/2016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B25-CBB6-4619-B5C9-418B9E16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07E9-58C0-4AD9-9960-2969C5D1E1FF}" type="datetimeFigureOut">
              <a:rPr lang="en-US" smtClean="0"/>
              <a:t>27/Sep/2016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B25-CBB6-4619-B5C9-418B9E16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5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07E9-58C0-4AD9-9960-2969C5D1E1FF}" type="datetimeFigureOut">
              <a:rPr lang="en-US" smtClean="0"/>
              <a:t>27/Sep/2016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B25-CBB6-4619-B5C9-418B9E16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1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07E9-58C0-4AD9-9960-2969C5D1E1FF}" type="datetimeFigureOut">
              <a:rPr lang="en-US" smtClean="0"/>
              <a:t>27/Sep/2016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B25-CBB6-4619-B5C9-418B9E16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9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07E9-58C0-4AD9-9960-2969C5D1E1FF}" type="datetimeFigureOut">
              <a:rPr lang="en-US" smtClean="0"/>
              <a:t>27/Sep/2016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B25-CBB6-4619-B5C9-418B9E16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9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07E9-58C0-4AD9-9960-2969C5D1E1FF}" type="datetimeFigureOut">
              <a:rPr lang="en-US" smtClean="0"/>
              <a:t>27/Sep/2016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B25-CBB6-4619-B5C9-418B9E16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1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207E9-58C0-4AD9-9960-2969C5D1E1FF}" type="datetimeFigureOut">
              <a:rPr lang="en-US" smtClean="0"/>
              <a:t>27/Sep/2016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4B25-CBB6-4619-B5C9-418B9E16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8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Maldives Land and Survey Authority</a:t>
            </a:r>
          </a:p>
          <a:p>
            <a:r>
              <a:rPr lang="en-US" sz="1600" dirty="0" smtClean="0"/>
              <a:t>Ministry of Housing and Infrastructure</a:t>
            </a:r>
          </a:p>
          <a:p>
            <a:endParaRPr lang="en-US" sz="1600" dirty="0"/>
          </a:p>
        </p:txBody>
      </p:sp>
      <p:pic>
        <p:nvPicPr>
          <p:cNvPr id="4" name="Picture 3" descr="http://upload.wikimedia.org/wikipedia/commons/thumb/3/3c/Coat_of_Arms_of_Maldives.svg/200px-Coat_of_Arms_of_Maldives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028" y="1361976"/>
            <a:ext cx="1454193" cy="159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90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1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Mandate of Maldives Land and Surveying Authority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189162"/>
            <a:ext cx="10515600" cy="4351338"/>
          </a:xfrm>
        </p:spPr>
        <p:txBody>
          <a:bodyPr/>
          <a:lstStyle/>
          <a:p>
            <a:pPr indent="-182880">
              <a:lnSpc>
                <a:spcPct val="150000"/>
              </a:lnSpc>
            </a:pPr>
            <a:r>
              <a:rPr lang="en-US" dirty="0" smtClean="0"/>
              <a:t>Establish </a:t>
            </a:r>
            <a:r>
              <a:rPr lang="en-US" dirty="0" smtClean="0"/>
              <a:t>and maintain the </a:t>
            </a:r>
            <a:r>
              <a:rPr lang="en-US" dirty="0"/>
              <a:t>National Geographical Information System, and to collect national data and integrate into this </a:t>
            </a:r>
            <a:r>
              <a:rPr lang="en-US" dirty="0" smtClean="0"/>
              <a:t>system</a:t>
            </a:r>
          </a:p>
          <a:p>
            <a:pPr indent="-182880">
              <a:lnSpc>
                <a:spcPct val="150000"/>
              </a:lnSpc>
            </a:pPr>
            <a:r>
              <a:rPr lang="en-US" dirty="0" smtClean="0"/>
              <a:t>National Mapping of Maldives </a:t>
            </a:r>
          </a:p>
          <a:p>
            <a:pPr indent="-182880">
              <a:lnSpc>
                <a:spcPct val="150000"/>
              </a:lnSpc>
            </a:pPr>
            <a:r>
              <a:rPr lang="en-US" dirty="0" smtClean="0"/>
              <a:t>Surveying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0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Layers and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Territorial and maritime boundaries</a:t>
            </a:r>
          </a:p>
          <a:p>
            <a:pPr marL="0" indent="0">
              <a:buNone/>
            </a:pPr>
            <a:endParaRPr lang="en-US" dirty="0" smtClean="0"/>
          </a:p>
          <a:p>
            <a:pPr marL="963613" lvl="1" indent="-342900">
              <a:buFont typeface="+mj-lt"/>
              <a:buAutoNum type="arabicPeriod"/>
            </a:pPr>
            <a:r>
              <a:rPr lang="en-US" dirty="0" smtClean="0"/>
              <a:t>archipelagic base points</a:t>
            </a:r>
          </a:p>
          <a:p>
            <a:pPr marL="963613" lvl="1" indent="-342900">
              <a:buFont typeface="+mj-lt"/>
              <a:buAutoNum type="arabicPeriod"/>
            </a:pPr>
            <a:r>
              <a:rPr lang="en-US" dirty="0" smtClean="0"/>
              <a:t>Territorial waters (12 nm)  </a:t>
            </a:r>
          </a:p>
          <a:p>
            <a:pPr marL="963613" lvl="1" indent="-342900">
              <a:buFont typeface="+mj-lt"/>
              <a:buAutoNum type="arabicPeriod"/>
            </a:pPr>
            <a:r>
              <a:rPr lang="en-US" dirty="0" smtClean="0"/>
              <a:t>Contiguous zone (24 </a:t>
            </a:r>
            <a:r>
              <a:rPr lang="en-US" dirty="0" smtClean="0"/>
              <a:t>nm)</a:t>
            </a:r>
          </a:p>
          <a:p>
            <a:pPr marL="963613" lvl="1" indent="-342900">
              <a:buFont typeface="+mj-lt"/>
              <a:buAutoNum type="arabicPeriod"/>
            </a:pPr>
            <a:r>
              <a:rPr lang="en-US" dirty="0" smtClean="0"/>
              <a:t>EEZ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6" y="88219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Land and administrative divisions</a:t>
            </a:r>
          </a:p>
          <a:p>
            <a:endParaRPr lang="en-US" dirty="0" smtClean="0"/>
          </a:p>
          <a:p>
            <a:pPr marL="963613" lvl="1" indent="-342900">
              <a:buFont typeface="+mj-lt"/>
              <a:buAutoNum type="arabicPeriod"/>
            </a:pPr>
            <a:r>
              <a:rPr lang="en-US" dirty="0" smtClean="0"/>
              <a:t>Reef</a:t>
            </a:r>
          </a:p>
          <a:p>
            <a:pPr marL="963613" lvl="1" indent="-342900">
              <a:buFont typeface="+mj-lt"/>
              <a:buAutoNum type="arabicPeriod"/>
            </a:pPr>
            <a:r>
              <a:rPr lang="en-US" dirty="0" smtClean="0"/>
              <a:t>Lagoon</a:t>
            </a:r>
          </a:p>
          <a:p>
            <a:pPr marL="963613" lvl="1" indent="-342900">
              <a:buFont typeface="+mj-lt"/>
              <a:buAutoNum type="arabicPeriod"/>
            </a:pPr>
            <a:r>
              <a:rPr lang="en-US" dirty="0" smtClean="0"/>
              <a:t>Island / shoreline</a:t>
            </a:r>
          </a:p>
          <a:p>
            <a:pPr marL="963613" lvl="1" indent="-342900">
              <a:buFont typeface="+mj-lt"/>
              <a:buAutoNum type="arabicPeriod"/>
            </a:pPr>
            <a:r>
              <a:rPr lang="en-US" dirty="0" smtClean="0"/>
              <a:t>Administrative Atolls</a:t>
            </a:r>
          </a:p>
          <a:p>
            <a:pPr marL="963613" lvl="1" indent="-342900">
              <a:buFont typeface="+mj-lt"/>
              <a:buAutoNum type="arabicPeriod"/>
            </a:pPr>
            <a:r>
              <a:rPr lang="en-US" dirty="0" smtClean="0"/>
              <a:t>Administrative units</a:t>
            </a:r>
          </a:p>
          <a:p>
            <a:pPr marL="963613" lvl="1" indent="-342900">
              <a:buFont typeface="+mj-lt"/>
              <a:buAutoNum type="arabicPeriod"/>
            </a:pPr>
            <a:r>
              <a:rPr lang="en-US" dirty="0" smtClean="0"/>
              <a:t>Named areas</a:t>
            </a:r>
          </a:p>
          <a:p>
            <a:pPr marL="963613" lvl="1" indent="-342900">
              <a:buFont typeface="+mj-lt"/>
              <a:buAutoNum type="arabicPeriod"/>
            </a:pPr>
            <a:r>
              <a:rPr lang="en-US" dirty="0" smtClean="0"/>
              <a:t>Water bodies</a:t>
            </a:r>
          </a:p>
        </p:txBody>
      </p:sp>
    </p:spTree>
    <p:extLst>
      <p:ext uri="{BB962C8B-B14F-4D97-AF65-F5344CB8AC3E}">
        <p14:creationId xmlns:p14="http://schemas.microsoft.com/office/powerpoint/2010/main" val="216856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 layers</a:t>
            </a:r>
          </a:p>
          <a:p>
            <a:endParaRPr lang="en-US" dirty="0" smtClean="0"/>
          </a:p>
          <a:p>
            <a:pPr marL="963613" lvl="1" indent="-342900">
              <a:buFont typeface="+mj-lt"/>
              <a:buAutoNum type="arabicPeriod"/>
            </a:pPr>
            <a:r>
              <a:rPr lang="en-US" dirty="0" smtClean="0"/>
              <a:t>Blocks</a:t>
            </a:r>
          </a:p>
          <a:p>
            <a:pPr marL="963613" lvl="1" indent="-342900">
              <a:buFont typeface="+mj-lt"/>
              <a:buAutoNum type="arabicPeriod"/>
            </a:pPr>
            <a:r>
              <a:rPr lang="en-US" dirty="0" smtClean="0"/>
              <a:t>Roads</a:t>
            </a:r>
          </a:p>
          <a:p>
            <a:pPr marL="963613" lvl="1" indent="-342900">
              <a:buFont typeface="+mj-lt"/>
              <a:buAutoNum type="arabicPeriod"/>
            </a:pPr>
            <a:r>
              <a:rPr lang="en-US" dirty="0" smtClean="0"/>
              <a:t>Plots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4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</p:spPr>
        <p:txBody>
          <a:bodyPr/>
          <a:lstStyle/>
          <a:p>
            <a:r>
              <a:rPr lang="en-US" dirty="0" smtClean="0"/>
              <a:t>Map of Male’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40" y="1332706"/>
            <a:ext cx="8167043" cy="5059363"/>
          </a:xfrm>
        </p:spPr>
      </p:pic>
    </p:spTree>
    <p:extLst>
      <p:ext uri="{BB962C8B-B14F-4D97-AF65-F5344CB8AC3E}">
        <p14:creationId xmlns:p14="http://schemas.microsoft.com/office/powerpoint/2010/main" val="356930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map of </a:t>
            </a:r>
            <a:r>
              <a:rPr lang="en-US" dirty="0" err="1"/>
              <a:t>H</a:t>
            </a:r>
            <a:r>
              <a:rPr lang="en-US" dirty="0" err="1" smtClean="0"/>
              <a:t>ulhulmale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26" y="1690688"/>
            <a:ext cx="6558703" cy="4185725"/>
          </a:xfrm>
        </p:spPr>
      </p:pic>
    </p:spTree>
    <p:extLst>
      <p:ext uri="{BB962C8B-B14F-4D97-AF65-F5344CB8AC3E}">
        <p14:creationId xmlns:p14="http://schemas.microsoft.com/office/powerpoint/2010/main" val="125152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9" y="464457"/>
            <a:ext cx="7423229" cy="5712506"/>
          </a:xfrm>
        </p:spPr>
      </p:pic>
    </p:spTree>
    <p:extLst>
      <p:ext uri="{BB962C8B-B14F-4D97-AF65-F5344CB8AC3E}">
        <p14:creationId xmlns:p14="http://schemas.microsoft.com/office/powerpoint/2010/main" val="1153849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94</Words>
  <Application>Microsoft Office PowerPoint</Application>
  <PresentationFormat>Custom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Mandate of Maldives Land and Surveying Authority </vt:lpstr>
      <vt:lpstr>Layers and definitions</vt:lpstr>
      <vt:lpstr>PowerPoint Presentation</vt:lpstr>
      <vt:lpstr>PowerPoint Presentation</vt:lpstr>
      <vt:lpstr>Map of Male’ </vt:lpstr>
      <vt:lpstr>Detailed map of Hulhulmale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hafiz</dc:creator>
  <cp:lastModifiedBy>m</cp:lastModifiedBy>
  <cp:revision>7</cp:revision>
  <dcterms:created xsi:type="dcterms:W3CDTF">2016-09-26T09:02:42Z</dcterms:created>
  <dcterms:modified xsi:type="dcterms:W3CDTF">2016-09-27T03:23:08Z</dcterms:modified>
</cp:coreProperties>
</file>