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0" r:id="rId3"/>
    <p:sldId id="280" r:id="rId4"/>
    <p:sldId id="269" r:id="rId5"/>
    <p:sldId id="277" r:id="rId6"/>
    <p:sldId id="278" r:id="rId7"/>
    <p:sldId id="264" r:id="rId8"/>
    <p:sldId id="286" r:id="rId9"/>
    <p:sldId id="287" r:id="rId10"/>
    <p:sldId id="289" r:id="rId11"/>
    <p:sldId id="265" r:id="rId12"/>
    <p:sldId id="275" r:id="rId13"/>
    <p:sldId id="257" r:id="rId14"/>
    <p:sldId id="260" r:id="rId15"/>
    <p:sldId id="282" r:id="rId16"/>
    <p:sldId id="266" r:id="rId17"/>
    <p:sldId id="258" r:id="rId18"/>
    <p:sldId id="271" r:id="rId19"/>
    <p:sldId id="272" r:id="rId20"/>
    <p:sldId id="261" r:id="rId21"/>
    <p:sldId id="283" r:id="rId22"/>
    <p:sldId id="274" r:id="rId23"/>
    <p:sldId id="27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89D8F-C2E4-48B8-B04E-0C9AC06B9832}" type="doc">
      <dgm:prSet loTypeId="urn:microsoft.com/office/officeart/2005/8/layout/vList2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CF7E855-E962-4E22-854D-426407FC7137}">
      <dgm:prSet/>
      <dgm:spPr/>
      <dgm:t>
        <a:bodyPr/>
        <a:lstStyle/>
        <a:p>
          <a:pPr rtl="0"/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Kosovo</a:t>
          </a:r>
          <a:r>
            <a:rPr lang="en-US" dirty="0" smtClean="0">
              <a:latin typeface="Garamond" pitchFamily="18" charset="0"/>
            </a:rPr>
            <a:t> consists of two hollows (</a:t>
          </a:r>
          <a:r>
            <a:rPr lang="en-US" i="1" dirty="0" err="1" smtClean="0">
              <a:effectLst/>
              <a:latin typeface="Garamond" pitchFamily="18" charset="0"/>
            </a:rPr>
            <a:t>Dukagjini</a:t>
          </a:r>
          <a:r>
            <a:rPr lang="en-US" dirty="0" smtClean="0">
              <a:latin typeface="Garamond" pitchFamily="18" charset="0"/>
            </a:rPr>
            <a:t> in the west and </a:t>
          </a:r>
          <a:r>
            <a:rPr lang="en-US" i="1" dirty="0" smtClean="0">
              <a:latin typeface="Garamond" pitchFamily="18" charset="0"/>
            </a:rPr>
            <a:t>Kosovo</a:t>
          </a:r>
          <a:r>
            <a:rPr lang="en-US" dirty="0" smtClean="0">
              <a:latin typeface="Garamond" pitchFamily="18" charset="0"/>
            </a:rPr>
            <a:t> in the east) surrounded by </a:t>
          </a:r>
          <a:r>
            <a:rPr lang="en-US" b="1" i="1" dirty="0" smtClean="0">
              <a:latin typeface="Garamond" pitchFamily="18" charset="0"/>
            </a:rPr>
            <a:t>Albanian Alps </a:t>
          </a:r>
          <a:r>
            <a:rPr lang="en-US" dirty="0" smtClean="0">
              <a:latin typeface="Garamond" pitchFamily="18" charset="0"/>
            </a:rPr>
            <a:t>in west (</a:t>
          </a:r>
          <a:r>
            <a:rPr lang="en-US" dirty="0" err="1" smtClean="0">
              <a:latin typeface="Garamond" pitchFamily="18" charset="0"/>
            </a:rPr>
            <a:t>Gjeravica</a:t>
          </a:r>
          <a:r>
            <a:rPr lang="en-US" dirty="0" smtClean="0">
              <a:latin typeface="Garamond" pitchFamily="18" charset="0"/>
            </a:rPr>
            <a:t> 2656 m), </a:t>
          </a:r>
          <a:r>
            <a:rPr lang="en-US" b="1" i="1" dirty="0" err="1" smtClean="0">
              <a:latin typeface="Garamond" pitchFamily="18" charset="0"/>
            </a:rPr>
            <a:t>Sharri</a:t>
          </a:r>
          <a:r>
            <a:rPr lang="en-US" dirty="0" smtClean="0">
              <a:latin typeface="Garamond" pitchFamily="18" charset="0"/>
            </a:rPr>
            <a:t> Mountains in the south and </a:t>
          </a:r>
          <a:r>
            <a:rPr lang="en-US" b="1" i="1" dirty="0" err="1" smtClean="0">
              <a:latin typeface="Garamond" pitchFamily="18" charset="0"/>
            </a:rPr>
            <a:t>Kopaonik</a:t>
          </a:r>
          <a:r>
            <a:rPr lang="en-US" b="1" i="1" dirty="0" smtClean="0">
              <a:latin typeface="Garamond" pitchFamily="18" charset="0"/>
            </a:rPr>
            <a:t> </a:t>
          </a:r>
          <a:r>
            <a:rPr lang="en-US" dirty="0" smtClean="0">
              <a:latin typeface="Garamond" pitchFamily="18" charset="0"/>
            </a:rPr>
            <a:t> in north.</a:t>
          </a:r>
          <a:endParaRPr lang="en-US" dirty="0">
            <a:latin typeface="Garamond" pitchFamily="18" charset="0"/>
          </a:endParaRPr>
        </a:p>
      </dgm:t>
    </dgm:pt>
    <dgm:pt modelId="{66473470-40FA-4561-8843-5403B00D684E}" type="parTrans" cxnId="{02CCE6D7-BA0B-49E4-A657-56009EADED7C}">
      <dgm:prSet/>
      <dgm:spPr/>
      <dgm:t>
        <a:bodyPr/>
        <a:lstStyle/>
        <a:p>
          <a:endParaRPr lang="en-US"/>
        </a:p>
      </dgm:t>
    </dgm:pt>
    <dgm:pt modelId="{05A481A5-75AA-4E49-82C0-6BD9C89813A6}" type="sibTrans" cxnId="{02CCE6D7-BA0B-49E4-A657-56009EADED7C}">
      <dgm:prSet/>
      <dgm:spPr/>
      <dgm:t>
        <a:bodyPr/>
        <a:lstStyle/>
        <a:p>
          <a:endParaRPr lang="en-US"/>
        </a:p>
      </dgm:t>
    </dgm:pt>
    <dgm:pt modelId="{7DBFE3AE-E9F8-4D1B-AC69-7B1F54DB509D}" type="pres">
      <dgm:prSet presAssocID="{F7E89D8F-C2E4-48B8-B04E-0C9AC06B98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q-AL"/>
        </a:p>
      </dgm:t>
    </dgm:pt>
    <dgm:pt modelId="{37C33EA2-24D7-48A5-A616-B4B8CF0FBDF6}" type="pres">
      <dgm:prSet presAssocID="{4CF7E855-E962-4E22-854D-426407FC7137}" presName="parentText" presStyleLbl="node1" presStyleIdx="0" presStyleCnt="1" custLinFactNeighborX="-5128" custLinFactNeighborY="-22688">
        <dgm:presLayoutVars>
          <dgm:chMax val="0"/>
          <dgm:bulletEnabled val="1"/>
        </dgm:presLayoutVars>
      </dgm:prSet>
      <dgm:spPr/>
      <dgm:t>
        <a:bodyPr/>
        <a:lstStyle/>
        <a:p>
          <a:endParaRPr lang="sq-AL"/>
        </a:p>
      </dgm:t>
    </dgm:pt>
  </dgm:ptLst>
  <dgm:cxnLst>
    <dgm:cxn modelId="{78A25CBA-0B1B-4107-89E5-F5235852646C}" type="presOf" srcId="{F7E89D8F-C2E4-48B8-B04E-0C9AC06B9832}" destId="{7DBFE3AE-E9F8-4D1B-AC69-7B1F54DB509D}" srcOrd="0" destOrd="0" presId="urn:microsoft.com/office/officeart/2005/8/layout/vList2"/>
    <dgm:cxn modelId="{02CCE6D7-BA0B-49E4-A657-56009EADED7C}" srcId="{F7E89D8F-C2E4-48B8-B04E-0C9AC06B9832}" destId="{4CF7E855-E962-4E22-854D-426407FC7137}" srcOrd="0" destOrd="0" parTransId="{66473470-40FA-4561-8843-5403B00D684E}" sibTransId="{05A481A5-75AA-4E49-82C0-6BD9C89813A6}"/>
    <dgm:cxn modelId="{E8CC14D9-834A-421D-8C0C-66955BD0CFE5}" type="presOf" srcId="{4CF7E855-E962-4E22-854D-426407FC7137}" destId="{37C33EA2-24D7-48A5-A616-B4B8CF0FBDF6}" srcOrd="0" destOrd="0" presId="urn:microsoft.com/office/officeart/2005/8/layout/vList2"/>
    <dgm:cxn modelId="{CF71B214-8660-4C53-B319-AA196A04965F}" type="presParOf" srcId="{7DBFE3AE-E9F8-4D1B-AC69-7B1F54DB509D}" destId="{37C33EA2-24D7-48A5-A616-B4B8CF0FBD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DB0AD-CD3B-41DA-B835-824CB2C671DB}" type="doc">
      <dgm:prSet loTypeId="urn:microsoft.com/office/officeart/2005/8/layout/hierarchy2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bs-Latn-BA"/>
        </a:p>
      </dgm:t>
    </dgm:pt>
    <dgm:pt modelId="{E909055D-D023-40E3-8EC4-626291D5023A}">
      <dgm:prSet phldrT="[Text]" custT="1"/>
      <dgm:spPr/>
      <dgm:t>
        <a:bodyPr/>
        <a:lstStyle/>
        <a:p>
          <a:r>
            <a:rPr lang="en-US" sz="2000" b="0" dirty="0" smtClean="0">
              <a:latin typeface="Garamond" panose="02020404030301010803" pitchFamily="18" charset="0"/>
            </a:rPr>
            <a:t>D</a:t>
          </a:r>
          <a:r>
            <a:rPr lang="bs-Latn-BA" sz="2000" b="0" dirty="0" smtClean="0">
              <a:latin typeface="Garamond" panose="02020404030301010803" pitchFamily="18" charset="0"/>
            </a:rPr>
            <a:t>I</a:t>
          </a:r>
          <a:r>
            <a:rPr lang="en-US" sz="2000" b="0" dirty="0" smtClean="0">
              <a:latin typeface="Garamond" panose="02020404030301010803" pitchFamily="18" charset="0"/>
            </a:rPr>
            <a:t>RE</a:t>
          </a:r>
          <a:r>
            <a:rPr lang="bs-Latn-BA" sz="2000" b="0" dirty="0" smtClean="0">
              <a:latin typeface="Garamond" panose="02020404030301010803" pitchFamily="18" charset="0"/>
            </a:rPr>
            <a:t>CTORAT OF HMIK</a:t>
          </a:r>
          <a:endParaRPr lang="bs-Latn-BA" sz="2000" b="0" dirty="0">
            <a:latin typeface="Garamond" panose="02020404030301010803" pitchFamily="18" charset="0"/>
          </a:endParaRPr>
        </a:p>
      </dgm:t>
    </dgm:pt>
    <dgm:pt modelId="{7183B1EE-48B3-4325-B747-F1F586B22513}" type="parTrans" cxnId="{6E095F90-621F-4CD4-AEA5-8C85516B458E}">
      <dgm:prSet/>
      <dgm:spPr/>
      <dgm:t>
        <a:bodyPr/>
        <a:lstStyle/>
        <a:p>
          <a:endParaRPr lang="bs-Latn-BA"/>
        </a:p>
      </dgm:t>
    </dgm:pt>
    <dgm:pt modelId="{D1548D57-B8B6-47E6-BA23-D17F23731779}" type="sibTrans" cxnId="{6E095F90-621F-4CD4-AEA5-8C85516B458E}">
      <dgm:prSet/>
      <dgm:spPr/>
      <dgm:t>
        <a:bodyPr/>
        <a:lstStyle/>
        <a:p>
          <a:endParaRPr lang="bs-Latn-BA"/>
        </a:p>
      </dgm:t>
    </dgm:pt>
    <dgm:pt modelId="{C0DFA1E4-5F25-4ED0-84C0-321AA7BEA89E}">
      <dgm:prSet custT="1"/>
      <dgm:spPr/>
      <dgm:t>
        <a:bodyPr/>
        <a:lstStyle/>
        <a:p>
          <a:r>
            <a:rPr lang="en-US" sz="2000" b="0" dirty="0" smtClean="0">
              <a:latin typeface="Garamond" panose="02020404030301010803" pitchFamily="18" charset="0"/>
            </a:rPr>
            <a:t>SECTOR</a:t>
          </a:r>
          <a:r>
            <a:rPr lang="bs-Latn-BA" sz="2000" b="0" dirty="0" smtClean="0">
              <a:latin typeface="Garamond" panose="02020404030301010803" pitchFamily="18" charset="0"/>
            </a:rPr>
            <a:t> OF HYDROLOGY</a:t>
          </a:r>
          <a:endParaRPr lang="bs-Latn-BA" sz="2000" b="0" dirty="0">
            <a:latin typeface="Garamond" panose="02020404030301010803" pitchFamily="18" charset="0"/>
          </a:endParaRPr>
        </a:p>
      </dgm:t>
    </dgm:pt>
    <dgm:pt modelId="{793B768B-2828-4B6C-B519-7403E276F5AD}" type="parTrans" cxnId="{2D92282F-D337-42B9-9FFF-5BDED44DAF2E}">
      <dgm:prSet/>
      <dgm:spPr/>
      <dgm:t>
        <a:bodyPr/>
        <a:lstStyle/>
        <a:p>
          <a:endParaRPr lang="bs-Latn-BA"/>
        </a:p>
      </dgm:t>
    </dgm:pt>
    <dgm:pt modelId="{4DA28D14-3645-4B75-BB80-F30E1F385127}" type="sibTrans" cxnId="{2D92282F-D337-42B9-9FFF-5BDED44DAF2E}">
      <dgm:prSet/>
      <dgm:spPr/>
      <dgm:t>
        <a:bodyPr/>
        <a:lstStyle/>
        <a:p>
          <a:endParaRPr lang="bs-Latn-BA"/>
        </a:p>
      </dgm:t>
    </dgm:pt>
    <dgm:pt modelId="{5897F835-A5F3-43E0-B03B-5EC56C6D4117}">
      <dgm:prSet custT="1"/>
      <dgm:spPr/>
      <dgm:t>
        <a:bodyPr/>
        <a:lstStyle/>
        <a:p>
          <a:r>
            <a:rPr lang="en-US" sz="1800" b="0" dirty="0" smtClean="0">
              <a:latin typeface="Garamond" panose="02020404030301010803" pitchFamily="18" charset="0"/>
            </a:rPr>
            <a:t>SECTOR </a:t>
          </a:r>
          <a:r>
            <a:rPr lang="bs-Latn-BA" sz="1800" b="0" dirty="0" smtClean="0">
              <a:latin typeface="Garamond" panose="02020404030301010803" pitchFamily="18" charset="0"/>
            </a:rPr>
            <a:t>OF METEOROLOGY</a:t>
          </a:r>
          <a:endParaRPr lang="bs-Latn-BA" sz="1800" b="0" dirty="0">
            <a:latin typeface="Garamond" panose="02020404030301010803" pitchFamily="18" charset="0"/>
          </a:endParaRPr>
        </a:p>
      </dgm:t>
    </dgm:pt>
    <dgm:pt modelId="{5F5330AC-3EC4-4961-BE39-026C7BA5BD8F}" type="parTrans" cxnId="{09EA5471-4D39-4477-835A-2B4AE45A9F3E}">
      <dgm:prSet/>
      <dgm:spPr/>
      <dgm:t>
        <a:bodyPr/>
        <a:lstStyle/>
        <a:p>
          <a:endParaRPr lang="bs-Latn-BA"/>
        </a:p>
      </dgm:t>
    </dgm:pt>
    <dgm:pt modelId="{E8994F3F-3C35-4B3D-BE9A-EB1D180AC9FB}" type="sibTrans" cxnId="{09EA5471-4D39-4477-835A-2B4AE45A9F3E}">
      <dgm:prSet/>
      <dgm:spPr/>
      <dgm:t>
        <a:bodyPr/>
        <a:lstStyle/>
        <a:p>
          <a:endParaRPr lang="bs-Latn-BA"/>
        </a:p>
      </dgm:t>
    </dgm:pt>
    <dgm:pt modelId="{6AB0BC6B-D3CD-4619-8C1F-D19A5574ED1F}">
      <dgm:prSet custT="1"/>
      <dgm:spPr/>
      <dgm:t>
        <a:bodyPr/>
        <a:lstStyle/>
        <a:p>
          <a:r>
            <a:rPr lang="en-US" sz="2000" b="0" dirty="0" smtClean="0">
              <a:latin typeface="Garamond" panose="02020404030301010803" pitchFamily="18" charset="0"/>
            </a:rPr>
            <a:t>SECTOR</a:t>
          </a:r>
          <a:r>
            <a:rPr lang="bs-Latn-BA" sz="2000" b="0" dirty="0" smtClean="0">
              <a:latin typeface="Garamond" panose="02020404030301010803" pitchFamily="18" charset="0"/>
            </a:rPr>
            <a:t> OF </a:t>
          </a:r>
        </a:p>
        <a:p>
          <a:r>
            <a:rPr lang="bs-Latn-BA" sz="2000" b="0" dirty="0" smtClean="0">
              <a:latin typeface="Garamond" panose="02020404030301010803" pitchFamily="18" charset="0"/>
            </a:rPr>
            <a:t>LABORATORY </a:t>
          </a:r>
          <a:r>
            <a:rPr lang="en-US" sz="2000" b="0" dirty="0" smtClean="0">
              <a:latin typeface="Garamond" panose="02020404030301010803" pitchFamily="18" charset="0"/>
            </a:rPr>
            <a:t>(</a:t>
          </a:r>
          <a:r>
            <a:rPr lang="bs-Latn-BA" sz="2000" b="0" dirty="0" smtClean="0">
              <a:latin typeface="Garamond" panose="02020404030301010803" pitchFamily="18" charset="0"/>
            </a:rPr>
            <a:t>AIR,WATER  SOIL</a:t>
          </a:r>
          <a:r>
            <a:rPr lang="en-US" sz="1400" b="0" dirty="0" smtClean="0">
              <a:latin typeface="Garamond" panose="02020404030301010803" pitchFamily="18" charset="0"/>
            </a:rPr>
            <a:t>)</a:t>
          </a:r>
          <a:endParaRPr lang="bs-Latn-BA" sz="1400" b="0" dirty="0">
            <a:latin typeface="Garamond" panose="02020404030301010803" pitchFamily="18" charset="0"/>
          </a:endParaRPr>
        </a:p>
      </dgm:t>
    </dgm:pt>
    <dgm:pt modelId="{BA5A4668-4FDC-4E89-8D5F-DFA9F686D761}" type="parTrans" cxnId="{FF95C6BC-BDE5-4E7C-8C9C-40DC449778E5}">
      <dgm:prSet/>
      <dgm:spPr/>
      <dgm:t>
        <a:bodyPr/>
        <a:lstStyle/>
        <a:p>
          <a:endParaRPr lang="sq-AL"/>
        </a:p>
      </dgm:t>
    </dgm:pt>
    <dgm:pt modelId="{0CEFB087-AEED-4F3E-A9DA-ED4B1FEE6830}" type="sibTrans" cxnId="{FF95C6BC-BDE5-4E7C-8C9C-40DC449778E5}">
      <dgm:prSet/>
      <dgm:spPr/>
      <dgm:t>
        <a:bodyPr/>
        <a:lstStyle/>
        <a:p>
          <a:endParaRPr lang="sq-AL"/>
        </a:p>
      </dgm:t>
    </dgm:pt>
    <dgm:pt modelId="{08FC69A7-13C6-438C-BBA0-2B02142743F1}" type="pres">
      <dgm:prSet presAssocID="{222DB0AD-CD3B-41DA-B835-824CB2C671D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q-AL"/>
        </a:p>
      </dgm:t>
    </dgm:pt>
    <dgm:pt modelId="{33336890-5A5E-4FE7-8EC9-B44ECD4F0EEB}" type="pres">
      <dgm:prSet presAssocID="{E909055D-D023-40E3-8EC4-626291D5023A}" presName="root1" presStyleCnt="0"/>
      <dgm:spPr/>
    </dgm:pt>
    <dgm:pt modelId="{97118D9A-19C9-4C29-8159-FD5D0B62CB38}" type="pres">
      <dgm:prSet presAssocID="{E909055D-D023-40E3-8EC4-626291D5023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q-AL"/>
        </a:p>
      </dgm:t>
    </dgm:pt>
    <dgm:pt modelId="{C71868B6-0B89-4A8B-98DD-6F8D9C16C680}" type="pres">
      <dgm:prSet presAssocID="{E909055D-D023-40E3-8EC4-626291D5023A}" presName="level2hierChild" presStyleCnt="0"/>
      <dgm:spPr/>
    </dgm:pt>
    <dgm:pt modelId="{5A8AAEEF-F400-41BA-8A88-1B36E2CD59A1}" type="pres">
      <dgm:prSet presAssocID="{5F5330AC-3EC4-4961-BE39-026C7BA5BD8F}" presName="conn2-1" presStyleLbl="parChTrans1D2" presStyleIdx="0" presStyleCnt="3"/>
      <dgm:spPr/>
      <dgm:t>
        <a:bodyPr/>
        <a:lstStyle/>
        <a:p>
          <a:endParaRPr lang="sq-AL"/>
        </a:p>
      </dgm:t>
    </dgm:pt>
    <dgm:pt modelId="{E7C00CEE-DA1D-4028-BDFE-3840FFEE57A0}" type="pres">
      <dgm:prSet presAssocID="{5F5330AC-3EC4-4961-BE39-026C7BA5BD8F}" presName="connTx" presStyleLbl="parChTrans1D2" presStyleIdx="0" presStyleCnt="3"/>
      <dgm:spPr/>
      <dgm:t>
        <a:bodyPr/>
        <a:lstStyle/>
        <a:p>
          <a:endParaRPr lang="sq-AL"/>
        </a:p>
      </dgm:t>
    </dgm:pt>
    <dgm:pt modelId="{AAD21C10-600E-4557-BD5E-78F2178F3AAC}" type="pres">
      <dgm:prSet presAssocID="{5897F835-A5F3-43E0-B03B-5EC56C6D4117}" presName="root2" presStyleCnt="0"/>
      <dgm:spPr/>
    </dgm:pt>
    <dgm:pt modelId="{2CD7EFFC-7D02-45FB-A62C-96382E55FD1A}" type="pres">
      <dgm:prSet presAssocID="{5897F835-A5F3-43E0-B03B-5EC56C6D4117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sq-AL"/>
        </a:p>
      </dgm:t>
    </dgm:pt>
    <dgm:pt modelId="{5F80AA05-3B57-40DA-B36F-E85A17041BEF}" type="pres">
      <dgm:prSet presAssocID="{5897F835-A5F3-43E0-B03B-5EC56C6D4117}" presName="level3hierChild" presStyleCnt="0"/>
      <dgm:spPr/>
    </dgm:pt>
    <dgm:pt modelId="{99C58399-43E3-47F4-8495-A5B0BD13D518}" type="pres">
      <dgm:prSet presAssocID="{793B768B-2828-4B6C-B519-7403E276F5AD}" presName="conn2-1" presStyleLbl="parChTrans1D2" presStyleIdx="1" presStyleCnt="3"/>
      <dgm:spPr/>
      <dgm:t>
        <a:bodyPr/>
        <a:lstStyle/>
        <a:p>
          <a:endParaRPr lang="sq-AL"/>
        </a:p>
      </dgm:t>
    </dgm:pt>
    <dgm:pt modelId="{64EBB0A2-8C11-420B-9B26-9BD13DD9F9CA}" type="pres">
      <dgm:prSet presAssocID="{793B768B-2828-4B6C-B519-7403E276F5AD}" presName="connTx" presStyleLbl="parChTrans1D2" presStyleIdx="1" presStyleCnt="3"/>
      <dgm:spPr/>
      <dgm:t>
        <a:bodyPr/>
        <a:lstStyle/>
        <a:p>
          <a:endParaRPr lang="sq-AL"/>
        </a:p>
      </dgm:t>
    </dgm:pt>
    <dgm:pt modelId="{B7C39D5C-CAA0-484D-BED9-8C1ED4ED45F7}" type="pres">
      <dgm:prSet presAssocID="{C0DFA1E4-5F25-4ED0-84C0-321AA7BEA89E}" presName="root2" presStyleCnt="0"/>
      <dgm:spPr/>
    </dgm:pt>
    <dgm:pt modelId="{E49F09B9-FBA6-4140-91DC-5BDD38AB6CB3}" type="pres">
      <dgm:prSet presAssocID="{C0DFA1E4-5F25-4ED0-84C0-321AA7BEA89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sq-AL"/>
        </a:p>
      </dgm:t>
    </dgm:pt>
    <dgm:pt modelId="{CA9E8689-6B23-4786-96A3-84D9408048A3}" type="pres">
      <dgm:prSet presAssocID="{C0DFA1E4-5F25-4ED0-84C0-321AA7BEA89E}" presName="level3hierChild" presStyleCnt="0"/>
      <dgm:spPr/>
    </dgm:pt>
    <dgm:pt modelId="{C93C5700-A347-46A3-882B-171D53FB191B}" type="pres">
      <dgm:prSet presAssocID="{BA5A4668-4FDC-4E89-8D5F-DFA9F686D761}" presName="conn2-1" presStyleLbl="parChTrans1D2" presStyleIdx="2" presStyleCnt="3"/>
      <dgm:spPr/>
      <dgm:t>
        <a:bodyPr/>
        <a:lstStyle/>
        <a:p>
          <a:endParaRPr lang="sq-AL"/>
        </a:p>
      </dgm:t>
    </dgm:pt>
    <dgm:pt modelId="{AEEFD170-62C5-422A-ADB9-421E1B7DB5DC}" type="pres">
      <dgm:prSet presAssocID="{BA5A4668-4FDC-4E89-8D5F-DFA9F686D761}" presName="connTx" presStyleLbl="parChTrans1D2" presStyleIdx="2" presStyleCnt="3"/>
      <dgm:spPr/>
      <dgm:t>
        <a:bodyPr/>
        <a:lstStyle/>
        <a:p>
          <a:endParaRPr lang="sq-AL"/>
        </a:p>
      </dgm:t>
    </dgm:pt>
    <dgm:pt modelId="{F5B61201-A8B1-4ED5-9050-98ECA428BDA3}" type="pres">
      <dgm:prSet presAssocID="{6AB0BC6B-D3CD-4619-8C1F-D19A5574ED1F}" presName="root2" presStyleCnt="0"/>
      <dgm:spPr/>
    </dgm:pt>
    <dgm:pt modelId="{ED95BE0E-9D0C-47A9-9979-D6C4FC5C7854}" type="pres">
      <dgm:prSet presAssocID="{6AB0BC6B-D3CD-4619-8C1F-D19A5574ED1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sq-AL"/>
        </a:p>
      </dgm:t>
    </dgm:pt>
    <dgm:pt modelId="{009AE774-9735-4147-94F6-F0C2B7797082}" type="pres">
      <dgm:prSet presAssocID="{6AB0BC6B-D3CD-4619-8C1F-D19A5574ED1F}" presName="level3hierChild" presStyleCnt="0"/>
      <dgm:spPr/>
    </dgm:pt>
  </dgm:ptLst>
  <dgm:cxnLst>
    <dgm:cxn modelId="{F1C418CF-FCD4-4633-86FC-2617AFE1A927}" type="presOf" srcId="{5F5330AC-3EC4-4961-BE39-026C7BA5BD8F}" destId="{5A8AAEEF-F400-41BA-8A88-1B36E2CD59A1}" srcOrd="0" destOrd="0" presId="urn:microsoft.com/office/officeart/2005/8/layout/hierarchy2"/>
    <dgm:cxn modelId="{B654BC52-341D-407A-9F82-6BB21B8202F9}" type="presOf" srcId="{E909055D-D023-40E3-8EC4-626291D5023A}" destId="{97118D9A-19C9-4C29-8159-FD5D0B62CB38}" srcOrd="0" destOrd="0" presId="urn:microsoft.com/office/officeart/2005/8/layout/hierarchy2"/>
    <dgm:cxn modelId="{654044DF-463C-4927-8C0E-B5B72AF80741}" type="presOf" srcId="{222DB0AD-CD3B-41DA-B835-824CB2C671DB}" destId="{08FC69A7-13C6-438C-BBA0-2B02142743F1}" srcOrd="0" destOrd="0" presId="urn:microsoft.com/office/officeart/2005/8/layout/hierarchy2"/>
    <dgm:cxn modelId="{86B91700-B0E3-43AE-8082-E2F710587EDB}" type="presOf" srcId="{793B768B-2828-4B6C-B519-7403E276F5AD}" destId="{64EBB0A2-8C11-420B-9B26-9BD13DD9F9CA}" srcOrd="1" destOrd="0" presId="urn:microsoft.com/office/officeart/2005/8/layout/hierarchy2"/>
    <dgm:cxn modelId="{AB9E596B-F9D9-43BD-B0A9-91EDA42D1695}" type="presOf" srcId="{5897F835-A5F3-43E0-B03B-5EC56C6D4117}" destId="{2CD7EFFC-7D02-45FB-A62C-96382E55FD1A}" srcOrd="0" destOrd="0" presId="urn:microsoft.com/office/officeart/2005/8/layout/hierarchy2"/>
    <dgm:cxn modelId="{138975EC-B551-4E86-8D26-0A6EDD90FAC3}" type="presOf" srcId="{BA5A4668-4FDC-4E89-8D5F-DFA9F686D761}" destId="{C93C5700-A347-46A3-882B-171D53FB191B}" srcOrd="0" destOrd="0" presId="urn:microsoft.com/office/officeart/2005/8/layout/hierarchy2"/>
    <dgm:cxn modelId="{6E095F90-621F-4CD4-AEA5-8C85516B458E}" srcId="{222DB0AD-CD3B-41DA-B835-824CB2C671DB}" destId="{E909055D-D023-40E3-8EC4-626291D5023A}" srcOrd="0" destOrd="0" parTransId="{7183B1EE-48B3-4325-B747-F1F586B22513}" sibTransId="{D1548D57-B8B6-47E6-BA23-D17F23731779}"/>
    <dgm:cxn modelId="{E6AB08F4-9861-434C-A222-EE2D895EED88}" type="presOf" srcId="{5F5330AC-3EC4-4961-BE39-026C7BA5BD8F}" destId="{E7C00CEE-DA1D-4028-BDFE-3840FFEE57A0}" srcOrd="1" destOrd="0" presId="urn:microsoft.com/office/officeart/2005/8/layout/hierarchy2"/>
    <dgm:cxn modelId="{2D92282F-D337-42B9-9FFF-5BDED44DAF2E}" srcId="{E909055D-D023-40E3-8EC4-626291D5023A}" destId="{C0DFA1E4-5F25-4ED0-84C0-321AA7BEA89E}" srcOrd="1" destOrd="0" parTransId="{793B768B-2828-4B6C-B519-7403E276F5AD}" sibTransId="{4DA28D14-3645-4B75-BB80-F30E1F385127}"/>
    <dgm:cxn modelId="{FF95C6BC-BDE5-4E7C-8C9C-40DC449778E5}" srcId="{E909055D-D023-40E3-8EC4-626291D5023A}" destId="{6AB0BC6B-D3CD-4619-8C1F-D19A5574ED1F}" srcOrd="2" destOrd="0" parTransId="{BA5A4668-4FDC-4E89-8D5F-DFA9F686D761}" sibTransId="{0CEFB087-AEED-4F3E-A9DA-ED4B1FEE6830}"/>
    <dgm:cxn modelId="{015229AF-4AF6-4085-9DFC-6085656AED1A}" type="presOf" srcId="{C0DFA1E4-5F25-4ED0-84C0-321AA7BEA89E}" destId="{E49F09B9-FBA6-4140-91DC-5BDD38AB6CB3}" srcOrd="0" destOrd="0" presId="urn:microsoft.com/office/officeart/2005/8/layout/hierarchy2"/>
    <dgm:cxn modelId="{0EB487A7-5E55-44F5-8479-9BB5E2779E78}" type="presOf" srcId="{BA5A4668-4FDC-4E89-8D5F-DFA9F686D761}" destId="{AEEFD170-62C5-422A-ADB9-421E1B7DB5DC}" srcOrd="1" destOrd="0" presId="urn:microsoft.com/office/officeart/2005/8/layout/hierarchy2"/>
    <dgm:cxn modelId="{3DDEA587-0CFD-49D7-84A7-5ACB0259445F}" type="presOf" srcId="{6AB0BC6B-D3CD-4619-8C1F-D19A5574ED1F}" destId="{ED95BE0E-9D0C-47A9-9979-D6C4FC5C7854}" srcOrd="0" destOrd="0" presId="urn:microsoft.com/office/officeart/2005/8/layout/hierarchy2"/>
    <dgm:cxn modelId="{09EA5471-4D39-4477-835A-2B4AE45A9F3E}" srcId="{E909055D-D023-40E3-8EC4-626291D5023A}" destId="{5897F835-A5F3-43E0-B03B-5EC56C6D4117}" srcOrd="0" destOrd="0" parTransId="{5F5330AC-3EC4-4961-BE39-026C7BA5BD8F}" sibTransId="{E8994F3F-3C35-4B3D-BE9A-EB1D180AC9FB}"/>
    <dgm:cxn modelId="{6A112A59-CC8D-4849-A8FD-4258814F6C1C}" type="presOf" srcId="{793B768B-2828-4B6C-B519-7403E276F5AD}" destId="{99C58399-43E3-47F4-8495-A5B0BD13D518}" srcOrd="0" destOrd="0" presId="urn:microsoft.com/office/officeart/2005/8/layout/hierarchy2"/>
    <dgm:cxn modelId="{F8A599E3-E40C-4472-8A6A-258B310CE826}" type="presParOf" srcId="{08FC69A7-13C6-438C-BBA0-2B02142743F1}" destId="{33336890-5A5E-4FE7-8EC9-B44ECD4F0EEB}" srcOrd="0" destOrd="0" presId="urn:microsoft.com/office/officeart/2005/8/layout/hierarchy2"/>
    <dgm:cxn modelId="{0561728B-2B7E-44F7-A206-8600F26693BB}" type="presParOf" srcId="{33336890-5A5E-4FE7-8EC9-B44ECD4F0EEB}" destId="{97118D9A-19C9-4C29-8159-FD5D0B62CB38}" srcOrd="0" destOrd="0" presId="urn:microsoft.com/office/officeart/2005/8/layout/hierarchy2"/>
    <dgm:cxn modelId="{1C9CD3D9-716F-4E13-886C-C0F1777FE83C}" type="presParOf" srcId="{33336890-5A5E-4FE7-8EC9-B44ECD4F0EEB}" destId="{C71868B6-0B89-4A8B-98DD-6F8D9C16C680}" srcOrd="1" destOrd="0" presId="urn:microsoft.com/office/officeart/2005/8/layout/hierarchy2"/>
    <dgm:cxn modelId="{05CA7F31-F778-461F-9170-5FC6B3F6AA79}" type="presParOf" srcId="{C71868B6-0B89-4A8B-98DD-6F8D9C16C680}" destId="{5A8AAEEF-F400-41BA-8A88-1B36E2CD59A1}" srcOrd="0" destOrd="0" presId="urn:microsoft.com/office/officeart/2005/8/layout/hierarchy2"/>
    <dgm:cxn modelId="{2D83BCC3-82CF-40CC-9FE0-3666B81BB2F8}" type="presParOf" srcId="{5A8AAEEF-F400-41BA-8A88-1B36E2CD59A1}" destId="{E7C00CEE-DA1D-4028-BDFE-3840FFEE57A0}" srcOrd="0" destOrd="0" presId="urn:microsoft.com/office/officeart/2005/8/layout/hierarchy2"/>
    <dgm:cxn modelId="{F85C02B1-8149-4553-9F0E-41B67F658938}" type="presParOf" srcId="{C71868B6-0B89-4A8B-98DD-6F8D9C16C680}" destId="{AAD21C10-600E-4557-BD5E-78F2178F3AAC}" srcOrd="1" destOrd="0" presId="urn:microsoft.com/office/officeart/2005/8/layout/hierarchy2"/>
    <dgm:cxn modelId="{5EDAB0EA-7023-4688-8C50-22EA62BEFEAE}" type="presParOf" srcId="{AAD21C10-600E-4557-BD5E-78F2178F3AAC}" destId="{2CD7EFFC-7D02-45FB-A62C-96382E55FD1A}" srcOrd="0" destOrd="0" presId="urn:microsoft.com/office/officeart/2005/8/layout/hierarchy2"/>
    <dgm:cxn modelId="{D1FCAE32-ED00-482B-A5F3-39AC403D322E}" type="presParOf" srcId="{AAD21C10-600E-4557-BD5E-78F2178F3AAC}" destId="{5F80AA05-3B57-40DA-B36F-E85A17041BEF}" srcOrd="1" destOrd="0" presId="urn:microsoft.com/office/officeart/2005/8/layout/hierarchy2"/>
    <dgm:cxn modelId="{F6DA85B1-3573-41D2-A314-A184B42279D6}" type="presParOf" srcId="{C71868B6-0B89-4A8B-98DD-6F8D9C16C680}" destId="{99C58399-43E3-47F4-8495-A5B0BD13D518}" srcOrd="2" destOrd="0" presId="urn:microsoft.com/office/officeart/2005/8/layout/hierarchy2"/>
    <dgm:cxn modelId="{594FB59A-94D2-41A9-8947-713ADF9F4013}" type="presParOf" srcId="{99C58399-43E3-47F4-8495-A5B0BD13D518}" destId="{64EBB0A2-8C11-420B-9B26-9BD13DD9F9CA}" srcOrd="0" destOrd="0" presId="urn:microsoft.com/office/officeart/2005/8/layout/hierarchy2"/>
    <dgm:cxn modelId="{8C7BB36E-A236-4577-B738-ED2EDF2DA005}" type="presParOf" srcId="{C71868B6-0B89-4A8B-98DD-6F8D9C16C680}" destId="{B7C39D5C-CAA0-484D-BED9-8C1ED4ED45F7}" srcOrd="3" destOrd="0" presId="urn:microsoft.com/office/officeart/2005/8/layout/hierarchy2"/>
    <dgm:cxn modelId="{F749DB5B-FD8F-490A-8798-495724FE9B76}" type="presParOf" srcId="{B7C39D5C-CAA0-484D-BED9-8C1ED4ED45F7}" destId="{E49F09B9-FBA6-4140-91DC-5BDD38AB6CB3}" srcOrd="0" destOrd="0" presId="urn:microsoft.com/office/officeart/2005/8/layout/hierarchy2"/>
    <dgm:cxn modelId="{E60AF37B-DA54-4D64-89B4-EC7BC492EC21}" type="presParOf" srcId="{B7C39D5C-CAA0-484D-BED9-8C1ED4ED45F7}" destId="{CA9E8689-6B23-4786-96A3-84D9408048A3}" srcOrd="1" destOrd="0" presId="urn:microsoft.com/office/officeart/2005/8/layout/hierarchy2"/>
    <dgm:cxn modelId="{A4FA6F65-A847-4A9F-99FD-0B43A603366A}" type="presParOf" srcId="{C71868B6-0B89-4A8B-98DD-6F8D9C16C680}" destId="{C93C5700-A347-46A3-882B-171D53FB191B}" srcOrd="4" destOrd="0" presId="urn:microsoft.com/office/officeart/2005/8/layout/hierarchy2"/>
    <dgm:cxn modelId="{9CA43729-49AF-4642-A9AD-C59726215050}" type="presParOf" srcId="{C93C5700-A347-46A3-882B-171D53FB191B}" destId="{AEEFD170-62C5-422A-ADB9-421E1B7DB5DC}" srcOrd="0" destOrd="0" presId="urn:microsoft.com/office/officeart/2005/8/layout/hierarchy2"/>
    <dgm:cxn modelId="{B1C5D53B-C4D0-45EE-920E-7D11A77B3524}" type="presParOf" srcId="{C71868B6-0B89-4A8B-98DD-6F8D9C16C680}" destId="{F5B61201-A8B1-4ED5-9050-98ECA428BDA3}" srcOrd="5" destOrd="0" presId="urn:microsoft.com/office/officeart/2005/8/layout/hierarchy2"/>
    <dgm:cxn modelId="{8DC5D58D-9EF4-467F-9F82-7FAC32408E0D}" type="presParOf" srcId="{F5B61201-A8B1-4ED5-9050-98ECA428BDA3}" destId="{ED95BE0E-9D0C-47A9-9979-D6C4FC5C7854}" srcOrd="0" destOrd="0" presId="urn:microsoft.com/office/officeart/2005/8/layout/hierarchy2"/>
    <dgm:cxn modelId="{151EED19-3311-4E79-BF51-DCA0095D92BB}" type="presParOf" srcId="{F5B61201-A8B1-4ED5-9050-98ECA428BDA3}" destId="{009AE774-9735-4147-94F6-F0C2B7797082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41BF64-F4BB-4CB6-95DD-B7D9EB4AAB4B}" type="doc">
      <dgm:prSet loTypeId="urn:microsoft.com/office/officeart/2005/8/layout/vList2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sq-AL"/>
        </a:p>
      </dgm:t>
    </dgm:pt>
    <dgm:pt modelId="{CA452687-1067-44F4-A079-0B236CB54FE3}">
      <dgm:prSet custT="1"/>
      <dgm:spPr/>
      <dgm:t>
        <a:bodyPr/>
        <a:lstStyle/>
        <a:p>
          <a:pPr rtl="0"/>
          <a:r>
            <a:rPr lang="en-US" sz="2400" dirty="0" smtClean="0">
              <a:latin typeface="Garamond" pitchFamily="18" charset="0"/>
            </a:rPr>
            <a:t>- </a:t>
          </a:r>
          <a:r>
            <a:rPr lang="en-US" sz="2800" dirty="0" smtClean="0">
              <a:latin typeface="Garamond" pitchFamily="18" charset="0"/>
            </a:rPr>
            <a:t>2</a:t>
          </a:r>
          <a:r>
            <a:rPr lang="sq-AL" sz="2800" dirty="0" smtClean="0">
              <a:latin typeface="Garamond" pitchFamily="18" charset="0"/>
            </a:rPr>
            <a:t> </a:t>
          </a:r>
          <a:r>
            <a:rPr lang="en-US" sz="2800" dirty="0" smtClean="0">
              <a:latin typeface="Garamond" pitchFamily="18" charset="0"/>
            </a:rPr>
            <a:t>Hydro stations</a:t>
          </a:r>
        </a:p>
        <a:p>
          <a:pPr rtl="0"/>
          <a:r>
            <a:rPr lang="en-US" sz="2800" dirty="0" smtClean="0">
              <a:latin typeface="Garamond" pitchFamily="18" charset="0"/>
            </a:rPr>
            <a:t>- 3 </a:t>
          </a:r>
          <a:r>
            <a:rPr lang="en-US" sz="2800" dirty="0" err="1" smtClean="0">
              <a:latin typeface="Garamond" pitchFamily="18" charset="0"/>
            </a:rPr>
            <a:t>Meteo</a:t>
          </a:r>
          <a:r>
            <a:rPr lang="en-US" sz="2800" dirty="0" smtClean="0">
              <a:latin typeface="Garamond" pitchFamily="18" charset="0"/>
            </a:rPr>
            <a:t> connected by (GPRS)</a:t>
          </a:r>
          <a:endParaRPr lang="sq-AL" sz="2800" dirty="0">
            <a:latin typeface="Garamond" pitchFamily="18" charset="0"/>
          </a:endParaRPr>
        </a:p>
      </dgm:t>
    </dgm:pt>
    <dgm:pt modelId="{289C65D6-CB5D-4AE7-9247-8E07EF95887F}" type="parTrans" cxnId="{CB5A4DFD-3796-4032-AF8B-F1FD1602ACCF}">
      <dgm:prSet/>
      <dgm:spPr/>
      <dgm:t>
        <a:bodyPr/>
        <a:lstStyle/>
        <a:p>
          <a:endParaRPr lang="sq-AL"/>
        </a:p>
      </dgm:t>
    </dgm:pt>
    <dgm:pt modelId="{ABBEBC33-3CB5-43BD-AB6A-2C79EC1F858D}" type="sibTrans" cxnId="{CB5A4DFD-3796-4032-AF8B-F1FD1602ACCF}">
      <dgm:prSet/>
      <dgm:spPr/>
      <dgm:t>
        <a:bodyPr/>
        <a:lstStyle/>
        <a:p>
          <a:endParaRPr lang="sq-AL"/>
        </a:p>
      </dgm:t>
    </dgm:pt>
    <dgm:pt modelId="{3D98ECF7-DA0F-44C0-8963-FD931C825F58}">
      <dgm:prSet custT="1"/>
      <dgm:spPr/>
      <dgm:t>
        <a:bodyPr/>
        <a:lstStyle/>
        <a:p>
          <a:r>
            <a:rPr lang="en-US" sz="2400" noProof="0" dirty="0" smtClean="0">
              <a:latin typeface="Garamond" pitchFamily="18" charset="0"/>
            </a:rPr>
            <a:t>Involved: </a:t>
          </a:r>
          <a:r>
            <a:rPr lang="sq-AL" sz="2400" noProof="0" dirty="0" smtClean="0">
              <a:latin typeface="Garamond" pitchFamily="18" charset="0"/>
            </a:rPr>
            <a:t>(Kosovo, Albania, Macedonia, Montenegro)</a:t>
          </a:r>
        </a:p>
      </dgm:t>
    </dgm:pt>
    <dgm:pt modelId="{3EB112A3-52A9-4E89-9079-0317D0144E6E}" type="sibTrans" cxnId="{E20777C7-654D-41D1-8D37-4AD234397E3B}">
      <dgm:prSet/>
      <dgm:spPr/>
      <dgm:t>
        <a:bodyPr/>
        <a:lstStyle/>
        <a:p>
          <a:endParaRPr lang="sq-AL"/>
        </a:p>
      </dgm:t>
    </dgm:pt>
    <dgm:pt modelId="{F94DE602-E93E-4D64-B180-A012F5641CBC}" type="parTrans" cxnId="{E20777C7-654D-41D1-8D37-4AD234397E3B}">
      <dgm:prSet/>
      <dgm:spPr/>
      <dgm:t>
        <a:bodyPr/>
        <a:lstStyle/>
        <a:p>
          <a:endParaRPr lang="sq-AL"/>
        </a:p>
      </dgm:t>
    </dgm:pt>
    <dgm:pt modelId="{677E1BC6-7F98-4244-B41D-0CF6AA4F7A0C}">
      <dgm:prSet custT="1"/>
      <dgm:spPr/>
      <dgm:t>
        <a:bodyPr/>
        <a:lstStyle/>
        <a:p>
          <a:r>
            <a:rPr lang="en-US" sz="2400" noProof="0" dirty="0" smtClean="0">
              <a:latin typeface="Garamond" pitchFamily="18" charset="0"/>
            </a:rPr>
            <a:t>Its implemented the project: </a:t>
          </a:r>
          <a:r>
            <a:rPr lang="en-US" sz="24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"Adapting to climate change in the Western Balkans </a:t>
          </a:r>
          <a:r>
            <a:rPr lang="en-US" sz="2400" noProof="0" dirty="0" err="1" smtClean="0">
              <a:latin typeface="Garamond" pitchFamily="18" charset="0"/>
            </a:rPr>
            <a:t>Drini</a:t>
          </a:r>
          <a:r>
            <a:rPr lang="en-US" sz="2400" noProof="0" dirty="0" smtClean="0">
              <a:latin typeface="Garamond" pitchFamily="18" charset="0"/>
            </a:rPr>
            <a:t> / Buna Basin - </a:t>
          </a:r>
          <a:r>
            <a:rPr lang="sq-AL" sz="240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GIZ</a:t>
          </a:r>
          <a:r>
            <a:rPr lang="sq-AL" sz="2400" dirty="0" smtClean="0">
              <a:latin typeface="Garamond" pitchFamily="18" charset="0"/>
            </a:rPr>
            <a:t>.</a:t>
          </a:r>
          <a:r>
            <a:rPr lang="en-US" sz="2400" dirty="0" smtClean="0">
              <a:latin typeface="Garamond" pitchFamily="18" charset="0"/>
            </a:rPr>
            <a:t> </a:t>
          </a:r>
          <a:r>
            <a:rPr lang="en-US" sz="2400" noProof="0" dirty="0" smtClean="0">
              <a:latin typeface="Garamond" pitchFamily="18" charset="0"/>
            </a:rPr>
            <a:t>"</a:t>
          </a:r>
          <a:endParaRPr lang="sq-AL" sz="2400" noProof="0" dirty="0" smtClean="0">
            <a:latin typeface="Garamond" pitchFamily="18" charset="0"/>
          </a:endParaRPr>
        </a:p>
      </dgm:t>
    </dgm:pt>
    <dgm:pt modelId="{425AE218-4391-4276-8E8C-D8BD6FFE8BFD}" type="sibTrans" cxnId="{6D6ADDAC-3D82-4BEF-86A5-75DD0778F972}">
      <dgm:prSet/>
      <dgm:spPr/>
      <dgm:t>
        <a:bodyPr/>
        <a:lstStyle/>
        <a:p>
          <a:endParaRPr lang="sq-AL"/>
        </a:p>
      </dgm:t>
    </dgm:pt>
    <dgm:pt modelId="{D59D178F-5615-4F7E-8427-D42611D11960}" type="parTrans" cxnId="{6D6ADDAC-3D82-4BEF-86A5-75DD0778F972}">
      <dgm:prSet/>
      <dgm:spPr/>
      <dgm:t>
        <a:bodyPr/>
        <a:lstStyle/>
        <a:p>
          <a:endParaRPr lang="sq-AL"/>
        </a:p>
      </dgm:t>
    </dgm:pt>
    <dgm:pt modelId="{8C7AB644-2ED7-4527-BE73-D9D26B33AEB1}" type="pres">
      <dgm:prSet presAssocID="{2E41BF64-F4BB-4CB6-95DD-B7D9EB4AAB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07A5B1-2313-4E08-B3FB-C4871A835906}" type="pres">
      <dgm:prSet presAssocID="{677E1BC6-7F98-4244-B41D-0CF6AA4F7A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092119C9-915F-4319-B932-8C2CAA9C0C83}" type="pres">
      <dgm:prSet presAssocID="{425AE218-4391-4276-8E8C-D8BD6FFE8BFD}" presName="spacer" presStyleCnt="0"/>
      <dgm:spPr/>
    </dgm:pt>
    <dgm:pt modelId="{EA37D65F-2F16-48BA-B327-62CCC077217F}" type="pres">
      <dgm:prSet presAssocID="{3D98ECF7-DA0F-44C0-8963-FD931C825F58}" presName="parentText" presStyleLbl="node1" presStyleIdx="1" presStyleCnt="3" custScaleY="48198">
        <dgm:presLayoutVars>
          <dgm:chMax val="0"/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17355BF0-5CF6-4386-B22D-5AEAFCC5E571}" type="pres">
      <dgm:prSet presAssocID="{3EB112A3-52A9-4E89-9079-0317D0144E6E}" presName="spacer" presStyleCnt="0"/>
      <dgm:spPr/>
    </dgm:pt>
    <dgm:pt modelId="{44996613-235D-4E95-A726-92EF667AC68C}" type="pres">
      <dgm:prSet presAssocID="{CA452687-1067-44F4-A079-0B236CB54FE3}" presName="parentText" presStyleLbl="node1" presStyleIdx="2" presStyleCnt="3" custScaleY="75265" custLinFactNeighborX="909" custLinFactNeighborY="119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5A4DFD-3796-4032-AF8B-F1FD1602ACCF}" srcId="{2E41BF64-F4BB-4CB6-95DD-B7D9EB4AAB4B}" destId="{CA452687-1067-44F4-A079-0B236CB54FE3}" srcOrd="2" destOrd="0" parTransId="{289C65D6-CB5D-4AE7-9247-8E07EF95887F}" sibTransId="{ABBEBC33-3CB5-43BD-AB6A-2C79EC1F858D}"/>
    <dgm:cxn modelId="{49103184-8424-4817-B2CF-226A9D20B692}" type="presOf" srcId="{CA452687-1067-44F4-A079-0B236CB54FE3}" destId="{44996613-235D-4E95-A726-92EF667AC68C}" srcOrd="0" destOrd="0" presId="urn:microsoft.com/office/officeart/2005/8/layout/vList2"/>
    <dgm:cxn modelId="{E20777C7-654D-41D1-8D37-4AD234397E3B}" srcId="{2E41BF64-F4BB-4CB6-95DD-B7D9EB4AAB4B}" destId="{3D98ECF7-DA0F-44C0-8963-FD931C825F58}" srcOrd="1" destOrd="0" parTransId="{F94DE602-E93E-4D64-B180-A012F5641CBC}" sibTransId="{3EB112A3-52A9-4E89-9079-0317D0144E6E}"/>
    <dgm:cxn modelId="{6B7F99BB-8FDF-471D-BBA3-15A1FBD60F94}" type="presOf" srcId="{677E1BC6-7F98-4244-B41D-0CF6AA4F7A0C}" destId="{E207A5B1-2313-4E08-B3FB-C4871A835906}" srcOrd="0" destOrd="0" presId="urn:microsoft.com/office/officeart/2005/8/layout/vList2"/>
    <dgm:cxn modelId="{6D6ADDAC-3D82-4BEF-86A5-75DD0778F972}" srcId="{2E41BF64-F4BB-4CB6-95DD-B7D9EB4AAB4B}" destId="{677E1BC6-7F98-4244-B41D-0CF6AA4F7A0C}" srcOrd="0" destOrd="0" parTransId="{D59D178F-5615-4F7E-8427-D42611D11960}" sibTransId="{425AE218-4391-4276-8E8C-D8BD6FFE8BFD}"/>
    <dgm:cxn modelId="{903E31B4-8D08-4646-8209-853613389860}" type="presOf" srcId="{2E41BF64-F4BB-4CB6-95DD-B7D9EB4AAB4B}" destId="{8C7AB644-2ED7-4527-BE73-D9D26B33AEB1}" srcOrd="0" destOrd="0" presId="urn:microsoft.com/office/officeart/2005/8/layout/vList2"/>
    <dgm:cxn modelId="{32BD7D89-91F2-4C9A-A8CE-8A2A407A28A5}" type="presOf" srcId="{3D98ECF7-DA0F-44C0-8963-FD931C825F58}" destId="{EA37D65F-2F16-48BA-B327-62CCC077217F}" srcOrd="0" destOrd="0" presId="urn:microsoft.com/office/officeart/2005/8/layout/vList2"/>
    <dgm:cxn modelId="{41CC97E0-4B8C-44C1-BC2E-657AF78B5E13}" type="presParOf" srcId="{8C7AB644-2ED7-4527-BE73-D9D26B33AEB1}" destId="{E207A5B1-2313-4E08-B3FB-C4871A835906}" srcOrd="0" destOrd="0" presId="urn:microsoft.com/office/officeart/2005/8/layout/vList2"/>
    <dgm:cxn modelId="{5FE40878-0460-44F6-A933-16861A40E4C2}" type="presParOf" srcId="{8C7AB644-2ED7-4527-BE73-D9D26B33AEB1}" destId="{092119C9-915F-4319-B932-8C2CAA9C0C83}" srcOrd="1" destOrd="0" presId="urn:microsoft.com/office/officeart/2005/8/layout/vList2"/>
    <dgm:cxn modelId="{B32EBBF3-EB1F-4EFC-BC75-FE766A323B82}" type="presParOf" srcId="{8C7AB644-2ED7-4527-BE73-D9D26B33AEB1}" destId="{EA37D65F-2F16-48BA-B327-62CCC077217F}" srcOrd="2" destOrd="0" presId="urn:microsoft.com/office/officeart/2005/8/layout/vList2"/>
    <dgm:cxn modelId="{7A26F79D-C703-4BF9-A3AB-36E36F025F2F}" type="presParOf" srcId="{8C7AB644-2ED7-4527-BE73-D9D26B33AEB1}" destId="{17355BF0-5CF6-4386-B22D-5AEAFCC5E571}" srcOrd="3" destOrd="0" presId="urn:microsoft.com/office/officeart/2005/8/layout/vList2"/>
    <dgm:cxn modelId="{B9A67D9A-D157-40E0-9282-2FD47918FF59}" type="presParOf" srcId="{8C7AB644-2ED7-4527-BE73-D9D26B33AEB1}" destId="{44996613-235D-4E95-A726-92EF667AC6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680D41-88B7-49A5-AF4A-70B4523C8448}" type="doc">
      <dgm:prSet loTypeId="urn:microsoft.com/office/officeart/2005/8/layout/vList4#7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sq-AL"/>
        </a:p>
      </dgm:t>
    </dgm:pt>
    <dgm:pt modelId="{F16B4B56-4B59-4B0F-B851-59F7AEB9C976}">
      <dgm:prSet custT="1"/>
      <dgm:spPr/>
      <dgm:t>
        <a:bodyPr/>
        <a:lstStyle/>
        <a:p>
          <a:pPr rtl="0"/>
          <a:r>
            <a:rPr lang="sq-AL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Meteo</a:t>
          </a:r>
          <a:r>
            <a: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s</a:t>
          </a:r>
          <a:r>
            <a:rPr lang="sq-AL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ta</a:t>
          </a:r>
          <a:r>
            <a:rPr lang="en-US" sz="28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tions</a:t>
          </a:r>
          <a:endParaRPr lang="en-US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C1BC0171-AE97-4461-B24D-AA5992823519}" type="parTrans" cxnId="{98AC4996-9607-4032-AB8E-6704BAA6D3D7}">
      <dgm:prSet/>
      <dgm:spPr/>
      <dgm:t>
        <a:bodyPr/>
        <a:lstStyle/>
        <a:p>
          <a:endParaRPr lang="sq-AL"/>
        </a:p>
      </dgm:t>
    </dgm:pt>
    <dgm:pt modelId="{FBA1C2D1-D1DC-429B-9B41-541E2F1021C0}" type="sibTrans" cxnId="{98AC4996-9607-4032-AB8E-6704BAA6D3D7}">
      <dgm:prSet/>
      <dgm:spPr/>
      <dgm:t>
        <a:bodyPr/>
        <a:lstStyle/>
        <a:p>
          <a:endParaRPr lang="sq-AL"/>
        </a:p>
      </dgm:t>
    </dgm:pt>
    <dgm:pt modelId="{2F71904C-3927-4344-9F2C-EC65131225D6}">
      <dgm:prSet custT="1"/>
      <dgm:spPr/>
      <dgm:t>
        <a:bodyPr/>
        <a:lstStyle/>
        <a:p>
          <a:pPr rtl="0"/>
          <a:r>
            <a:rPr lang="sq-AL" sz="2400" b="1" dirty="0" err="1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Pej</a:t>
          </a:r>
          <a:r>
            <a:rPr 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ë </a:t>
          </a:r>
          <a:r>
            <a:rPr lang="en-US" sz="2000" dirty="0" smtClean="0">
              <a:latin typeface="Garamond" pitchFamily="18" charset="0"/>
            </a:rPr>
            <a:t>(</a:t>
          </a:r>
          <a:r>
            <a:rPr lang="en-US" sz="2000" dirty="0" err="1" smtClean="0">
              <a:latin typeface="Garamond" pitchFamily="18" charset="0"/>
            </a:rPr>
            <a:t>Precip</a:t>
          </a:r>
          <a:r>
            <a:rPr lang="en-US" sz="2000" dirty="0" smtClean="0">
              <a:latin typeface="Garamond" pitchFamily="18" charset="0"/>
            </a:rPr>
            <a:t>, temp,)</a:t>
          </a:r>
          <a:endParaRPr lang="en-US" sz="2000" dirty="0">
            <a:latin typeface="Garamond" pitchFamily="18" charset="0"/>
          </a:endParaRPr>
        </a:p>
      </dgm:t>
    </dgm:pt>
    <dgm:pt modelId="{DA833C33-7E9B-44BE-A5B2-D169706F1426}" type="parTrans" cxnId="{C3406064-759C-46AA-BA27-EB896D319935}">
      <dgm:prSet/>
      <dgm:spPr/>
      <dgm:t>
        <a:bodyPr/>
        <a:lstStyle/>
        <a:p>
          <a:endParaRPr lang="sq-AL"/>
        </a:p>
      </dgm:t>
    </dgm:pt>
    <dgm:pt modelId="{87D9A344-DCC8-48C8-A73C-2BFC28BA2E1D}" type="sibTrans" cxnId="{C3406064-759C-46AA-BA27-EB896D319935}">
      <dgm:prSet/>
      <dgm:spPr/>
      <dgm:t>
        <a:bodyPr/>
        <a:lstStyle/>
        <a:p>
          <a:endParaRPr lang="sq-AL"/>
        </a:p>
      </dgm:t>
    </dgm:pt>
    <dgm:pt modelId="{45A7F312-4B61-4CF3-812F-82F0E45A4AAB}">
      <dgm:prSet custT="1"/>
      <dgm:spPr/>
      <dgm:t>
        <a:bodyPr/>
        <a:lstStyle/>
        <a:p>
          <a:pPr rtl="0"/>
          <a:r>
            <a:rPr lang="sq-AL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Junik</a:t>
          </a:r>
          <a:r>
            <a:rPr lang="en-US" sz="2000" dirty="0" smtClean="0">
              <a:latin typeface="Garamond" pitchFamily="18" charset="0"/>
            </a:rPr>
            <a:t> (</a:t>
          </a:r>
          <a:r>
            <a:rPr lang="en-US" sz="2000" dirty="0" err="1" smtClean="0">
              <a:latin typeface="Garamond" pitchFamily="18" charset="0"/>
            </a:rPr>
            <a:t>Precip</a:t>
          </a:r>
          <a:r>
            <a:rPr lang="en-US" sz="2000" dirty="0" smtClean="0">
              <a:latin typeface="Garamond" pitchFamily="18" charset="0"/>
            </a:rPr>
            <a:t>, temp,</a:t>
          </a:r>
          <a:r>
            <a:rPr lang="en-US" sz="2800" dirty="0" smtClean="0">
              <a:latin typeface="Garamond" pitchFamily="18" charset="0"/>
            </a:rPr>
            <a:t>) </a:t>
          </a:r>
          <a:endParaRPr lang="en-US" sz="2800" dirty="0">
            <a:latin typeface="Garamond" pitchFamily="18" charset="0"/>
          </a:endParaRPr>
        </a:p>
      </dgm:t>
    </dgm:pt>
    <dgm:pt modelId="{9FE7E95F-BB2F-4005-89C6-7FBFB251C197}" type="parTrans" cxnId="{97F27BED-A144-4CA6-BD6F-0326409741E4}">
      <dgm:prSet/>
      <dgm:spPr/>
      <dgm:t>
        <a:bodyPr/>
        <a:lstStyle/>
        <a:p>
          <a:endParaRPr lang="sq-AL"/>
        </a:p>
      </dgm:t>
    </dgm:pt>
    <dgm:pt modelId="{F37F297D-F06C-42D8-BA79-77843FB552F7}" type="sibTrans" cxnId="{97F27BED-A144-4CA6-BD6F-0326409741E4}">
      <dgm:prSet/>
      <dgm:spPr/>
      <dgm:t>
        <a:bodyPr/>
        <a:lstStyle/>
        <a:p>
          <a:endParaRPr lang="sq-AL"/>
        </a:p>
      </dgm:t>
    </dgm:pt>
    <dgm:pt modelId="{B7E82EB5-F5DA-456F-B9D1-DC2214F38F38}">
      <dgm:prSet custT="1"/>
      <dgm:spPr/>
      <dgm:t>
        <a:bodyPr/>
        <a:lstStyle/>
        <a:p>
          <a:pPr rtl="0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P</a:t>
          </a:r>
          <a:r>
            <a:rPr lang="sq-A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rizren</a:t>
          </a: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</a:t>
          </a:r>
          <a:r>
            <a:rPr lang="en-US" sz="1800" dirty="0" smtClean="0">
              <a:latin typeface="Garamond" pitchFamily="18" charset="0"/>
            </a:rPr>
            <a:t>(</a:t>
          </a:r>
          <a:r>
            <a:rPr lang="en-US" sz="1800" dirty="0" err="1" smtClean="0">
              <a:latin typeface="Garamond" pitchFamily="18" charset="0"/>
            </a:rPr>
            <a:t>Precip</a:t>
          </a:r>
          <a:r>
            <a:rPr lang="en-US" sz="1800" dirty="0" smtClean="0">
              <a:latin typeface="Garamond" pitchFamily="18" charset="0"/>
            </a:rPr>
            <a:t>, temp, </a:t>
          </a:r>
        </a:p>
        <a:p>
          <a:pPr rtl="0"/>
          <a:r>
            <a:rPr lang="en-US" sz="1800" dirty="0" err="1" smtClean="0">
              <a:latin typeface="Garamond" pitchFamily="18" charset="0"/>
            </a:rPr>
            <a:t>lhumidity</a:t>
          </a:r>
          <a:r>
            <a:rPr lang="en-US" sz="1800" dirty="0" smtClean="0">
              <a:latin typeface="Garamond" pitchFamily="18" charset="0"/>
            </a:rPr>
            <a:t>, </a:t>
          </a:r>
          <a:r>
            <a:rPr lang="en-US" sz="1800" dirty="0" err="1" smtClean="0">
              <a:latin typeface="Garamond" pitchFamily="18" charset="0"/>
            </a:rPr>
            <a:t>preasure</a:t>
          </a:r>
          <a:r>
            <a:rPr lang="en-US" sz="1800" dirty="0" smtClean="0">
              <a:latin typeface="Garamond" pitchFamily="18" charset="0"/>
            </a:rPr>
            <a:t>)</a:t>
          </a:r>
          <a:endParaRPr lang="en-US" sz="1800" dirty="0">
            <a:latin typeface="Garamond" pitchFamily="18" charset="0"/>
          </a:endParaRPr>
        </a:p>
      </dgm:t>
    </dgm:pt>
    <dgm:pt modelId="{C942B421-EBA2-4DFF-A2A2-E026A187B204}" type="parTrans" cxnId="{C1A0BD85-BBC1-4DC0-8505-2B5218DBA62A}">
      <dgm:prSet/>
      <dgm:spPr/>
      <dgm:t>
        <a:bodyPr/>
        <a:lstStyle/>
        <a:p>
          <a:endParaRPr lang="sq-AL"/>
        </a:p>
      </dgm:t>
    </dgm:pt>
    <dgm:pt modelId="{7E39F1EF-BE1A-4892-B0BC-112C6B2CB6A6}" type="sibTrans" cxnId="{C1A0BD85-BBC1-4DC0-8505-2B5218DBA62A}">
      <dgm:prSet/>
      <dgm:spPr/>
      <dgm:t>
        <a:bodyPr/>
        <a:lstStyle/>
        <a:p>
          <a:endParaRPr lang="sq-AL"/>
        </a:p>
      </dgm:t>
    </dgm:pt>
    <dgm:pt modelId="{0852942A-DA56-4570-9EEE-ACEFC0527C08}">
      <dgm:prSet/>
      <dgm:spPr/>
      <dgm:t>
        <a:bodyPr/>
        <a:lstStyle/>
        <a:p>
          <a:pPr rtl="0"/>
          <a:endParaRPr lang="sq-AL" sz="1200" dirty="0"/>
        </a:p>
      </dgm:t>
    </dgm:pt>
    <dgm:pt modelId="{7F09ABD2-D38C-44AF-B3D3-A5E8606419CA}" type="parTrans" cxnId="{BB2BA038-B52A-4C88-815B-15DA9EE2F426}">
      <dgm:prSet/>
      <dgm:spPr/>
      <dgm:t>
        <a:bodyPr/>
        <a:lstStyle/>
        <a:p>
          <a:endParaRPr lang="sq-AL"/>
        </a:p>
      </dgm:t>
    </dgm:pt>
    <dgm:pt modelId="{1A9878BC-C417-47F4-8072-019A520F74E5}" type="sibTrans" cxnId="{BB2BA038-B52A-4C88-815B-15DA9EE2F426}">
      <dgm:prSet/>
      <dgm:spPr/>
      <dgm:t>
        <a:bodyPr/>
        <a:lstStyle/>
        <a:p>
          <a:endParaRPr lang="sq-AL"/>
        </a:p>
      </dgm:t>
    </dgm:pt>
    <dgm:pt modelId="{6E3BD053-9DFE-4BEE-BBF0-8D4E24F658F2}" type="pres">
      <dgm:prSet presAssocID="{D1680D41-88B7-49A5-AF4A-70B4523C844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567430-367A-44C0-9A32-C5E7B5A50C62}" type="pres">
      <dgm:prSet presAssocID="{F16B4B56-4B59-4B0F-B851-59F7AEB9C976}" presName="comp" presStyleCnt="0"/>
      <dgm:spPr/>
    </dgm:pt>
    <dgm:pt modelId="{9EDBA501-216C-47CC-AB60-C242AF08C439}" type="pres">
      <dgm:prSet presAssocID="{F16B4B56-4B59-4B0F-B851-59F7AEB9C976}" presName="box" presStyleLbl="node1" presStyleIdx="0" presStyleCnt="4" custScaleY="61919"/>
      <dgm:spPr/>
      <dgm:t>
        <a:bodyPr/>
        <a:lstStyle/>
        <a:p>
          <a:endParaRPr lang="sq-AL"/>
        </a:p>
      </dgm:t>
    </dgm:pt>
    <dgm:pt modelId="{70007A61-BC8D-4293-A73D-2E939DBBA597}" type="pres">
      <dgm:prSet presAssocID="{F16B4B56-4B59-4B0F-B851-59F7AEB9C976}" presName="img" presStyleLbl="fgImgPlace1" presStyleIdx="0" presStyleCnt="4" custFlipHor="0" custScaleX="53954" custScaleY="10084"/>
      <dgm:spPr>
        <a:noFill/>
      </dgm:spPr>
    </dgm:pt>
    <dgm:pt modelId="{4978EDE6-1768-4784-932F-0F40EFF1932D}" type="pres">
      <dgm:prSet presAssocID="{F16B4B56-4B59-4B0F-B851-59F7AEB9C97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C04827CE-014A-4820-B8CB-EB87A2C9280E}" type="pres">
      <dgm:prSet presAssocID="{FBA1C2D1-D1DC-429B-9B41-541E2F1021C0}" presName="spacer" presStyleCnt="0"/>
      <dgm:spPr/>
    </dgm:pt>
    <dgm:pt modelId="{0267A1B3-05A8-49F5-A248-7B7A7B74DCDA}" type="pres">
      <dgm:prSet presAssocID="{2F71904C-3927-4344-9F2C-EC65131225D6}" presName="comp" presStyleCnt="0"/>
      <dgm:spPr/>
    </dgm:pt>
    <dgm:pt modelId="{09477F53-8781-4E79-AE8C-EE3527D66C46}" type="pres">
      <dgm:prSet presAssocID="{2F71904C-3927-4344-9F2C-EC65131225D6}" presName="box" presStyleLbl="node1" presStyleIdx="1" presStyleCnt="4"/>
      <dgm:spPr/>
      <dgm:t>
        <a:bodyPr/>
        <a:lstStyle/>
        <a:p>
          <a:endParaRPr lang="en-US"/>
        </a:p>
      </dgm:t>
    </dgm:pt>
    <dgm:pt modelId="{88C3A403-ADDF-4467-A812-4A1AD10748AE}" type="pres">
      <dgm:prSet presAssocID="{2F71904C-3927-4344-9F2C-EC65131225D6}" presName="img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5CAE7B8-2248-4854-8C82-2B683722CC06}" type="pres">
      <dgm:prSet presAssocID="{2F71904C-3927-4344-9F2C-EC65131225D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BFEE4-99E0-4B96-96FC-2BAECC7FCC2D}" type="pres">
      <dgm:prSet presAssocID="{87D9A344-DCC8-48C8-A73C-2BFC28BA2E1D}" presName="spacer" presStyleCnt="0"/>
      <dgm:spPr/>
    </dgm:pt>
    <dgm:pt modelId="{D2A804FB-AC1E-4140-9434-2BC722385E6F}" type="pres">
      <dgm:prSet presAssocID="{45A7F312-4B61-4CF3-812F-82F0E45A4AAB}" presName="comp" presStyleCnt="0"/>
      <dgm:spPr/>
    </dgm:pt>
    <dgm:pt modelId="{84D427A5-660C-43ED-AC54-0FEF9C37D17A}" type="pres">
      <dgm:prSet presAssocID="{45A7F312-4B61-4CF3-812F-82F0E45A4AAB}" presName="box" presStyleLbl="node1" presStyleIdx="2" presStyleCnt="4"/>
      <dgm:spPr/>
      <dgm:t>
        <a:bodyPr/>
        <a:lstStyle/>
        <a:p>
          <a:endParaRPr lang="en-US"/>
        </a:p>
      </dgm:t>
    </dgm:pt>
    <dgm:pt modelId="{557B4D1D-E17F-4995-8055-C86413810059}" type="pres">
      <dgm:prSet presAssocID="{45A7F312-4B61-4CF3-812F-82F0E45A4AAB}" presName="img" presStyleLbl="fgImgPlace1" presStyleIdx="2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DAC49F1-1259-498F-8C4C-A235327887B3}" type="pres">
      <dgm:prSet presAssocID="{45A7F312-4B61-4CF3-812F-82F0E45A4AA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28677-CC5E-4925-A8B2-62AFF8FD848A}" type="pres">
      <dgm:prSet presAssocID="{F37F297D-F06C-42D8-BA79-77843FB552F7}" presName="spacer" presStyleCnt="0"/>
      <dgm:spPr/>
    </dgm:pt>
    <dgm:pt modelId="{7E5CF0DD-F835-4E0C-A842-BC065F4A4B41}" type="pres">
      <dgm:prSet presAssocID="{B7E82EB5-F5DA-456F-B9D1-DC2214F38F38}" presName="comp" presStyleCnt="0"/>
      <dgm:spPr/>
    </dgm:pt>
    <dgm:pt modelId="{C32BE082-FF80-445E-8E1A-6968ECD55875}" type="pres">
      <dgm:prSet presAssocID="{B7E82EB5-F5DA-456F-B9D1-DC2214F38F38}" presName="box" presStyleLbl="node1" presStyleIdx="3" presStyleCnt="4"/>
      <dgm:spPr/>
      <dgm:t>
        <a:bodyPr/>
        <a:lstStyle/>
        <a:p>
          <a:endParaRPr lang="en-US"/>
        </a:p>
      </dgm:t>
    </dgm:pt>
    <dgm:pt modelId="{DAB56CD8-1282-4A6B-A3D1-BFFE2C5D8030}" type="pres">
      <dgm:prSet presAssocID="{B7E82EB5-F5DA-456F-B9D1-DC2214F38F38}" presName="img" presStyleLbl="fgImgPlace1" presStyleIdx="3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F8C0A5-C1DA-4CEE-984F-8F10B097BFB0}" type="pres">
      <dgm:prSet presAssocID="{B7E82EB5-F5DA-456F-B9D1-DC2214F38F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BDB7EC-E257-4285-8602-E2FF0C99252A}" type="presOf" srcId="{B7E82EB5-F5DA-456F-B9D1-DC2214F38F38}" destId="{82F8C0A5-C1DA-4CEE-984F-8F10B097BFB0}" srcOrd="1" destOrd="0" presId="urn:microsoft.com/office/officeart/2005/8/layout/vList4#7"/>
    <dgm:cxn modelId="{9FA8B89A-2CEC-4A70-A95E-775A482C2C57}" type="presOf" srcId="{F16B4B56-4B59-4B0F-B851-59F7AEB9C976}" destId="{4978EDE6-1768-4784-932F-0F40EFF1932D}" srcOrd="1" destOrd="0" presId="urn:microsoft.com/office/officeart/2005/8/layout/vList4#7"/>
    <dgm:cxn modelId="{BB2BA038-B52A-4C88-815B-15DA9EE2F426}" srcId="{B7E82EB5-F5DA-456F-B9D1-DC2214F38F38}" destId="{0852942A-DA56-4570-9EEE-ACEFC0527C08}" srcOrd="0" destOrd="0" parTransId="{7F09ABD2-D38C-44AF-B3D3-A5E8606419CA}" sibTransId="{1A9878BC-C417-47F4-8072-019A520F74E5}"/>
    <dgm:cxn modelId="{99E3E026-519C-4939-9BBB-6ED964765AD7}" type="presOf" srcId="{2F71904C-3927-4344-9F2C-EC65131225D6}" destId="{35CAE7B8-2248-4854-8C82-2B683722CC06}" srcOrd="1" destOrd="0" presId="urn:microsoft.com/office/officeart/2005/8/layout/vList4#7"/>
    <dgm:cxn modelId="{38002B6E-140F-4A49-B633-4EA116D64FB3}" type="presOf" srcId="{F16B4B56-4B59-4B0F-B851-59F7AEB9C976}" destId="{9EDBA501-216C-47CC-AB60-C242AF08C439}" srcOrd="0" destOrd="0" presId="urn:microsoft.com/office/officeart/2005/8/layout/vList4#7"/>
    <dgm:cxn modelId="{F8FA893D-461A-4820-8D1E-775183F2D7AA}" type="presOf" srcId="{0852942A-DA56-4570-9EEE-ACEFC0527C08}" destId="{82F8C0A5-C1DA-4CEE-984F-8F10B097BFB0}" srcOrd="1" destOrd="1" presId="urn:microsoft.com/office/officeart/2005/8/layout/vList4#7"/>
    <dgm:cxn modelId="{97F27BED-A144-4CA6-BD6F-0326409741E4}" srcId="{D1680D41-88B7-49A5-AF4A-70B4523C8448}" destId="{45A7F312-4B61-4CF3-812F-82F0E45A4AAB}" srcOrd="2" destOrd="0" parTransId="{9FE7E95F-BB2F-4005-89C6-7FBFB251C197}" sibTransId="{F37F297D-F06C-42D8-BA79-77843FB552F7}"/>
    <dgm:cxn modelId="{C1A0BD85-BBC1-4DC0-8505-2B5218DBA62A}" srcId="{D1680D41-88B7-49A5-AF4A-70B4523C8448}" destId="{B7E82EB5-F5DA-456F-B9D1-DC2214F38F38}" srcOrd="3" destOrd="0" parTransId="{C942B421-EBA2-4DFF-A2A2-E026A187B204}" sibTransId="{7E39F1EF-BE1A-4892-B0BC-112C6B2CB6A6}"/>
    <dgm:cxn modelId="{30B4C321-E460-41D2-9005-02F8EA8B032A}" type="presOf" srcId="{B7E82EB5-F5DA-456F-B9D1-DC2214F38F38}" destId="{C32BE082-FF80-445E-8E1A-6968ECD55875}" srcOrd="0" destOrd="0" presId="urn:microsoft.com/office/officeart/2005/8/layout/vList4#7"/>
    <dgm:cxn modelId="{FFDC2A69-1FBA-43DC-BD59-BAC22BC0150E}" type="presOf" srcId="{45A7F312-4B61-4CF3-812F-82F0E45A4AAB}" destId="{7DAC49F1-1259-498F-8C4C-A235327887B3}" srcOrd="1" destOrd="0" presId="urn:microsoft.com/office/officeart/2005/8/layout/vList4#7"/>
    <dgm:cxn modelId="{C3406064-759C-46AA-BA27-EB896D319935}" srcId="{D1680D41-88B7-49A5-AF4A-70B4523C8448}" destId="{2F71904C-3927-4344-9F2C-EC65131225D6}" srcOrd="1" destOrd="0" parTransId="{DA833C33-7E9B-44BE-A5B2-D169706F1426}" sibTransId="{87D9A344-DCC8-48C8-A73C-2BFC28BA2E1D}"/>
    <dgm:cxn modelId="{A0B43D3D-C7CA-4207-AB31-96E77947F282}" type="presOf" srcId="{0852942A-DA56-4570-9EEE-ACEFC0527C08}" destId="{C32BE082-FF80-445E-8E1A-6968ECD55875}" srcOrd="0" destOrd="1" presId="urn:microsoft.com/office/officeart/2005/8/layout/vList4#7"/>
    <dgm:cxn modelId="{9E066B12-54A2-48E6-A2F7-820312734B86}" type="presOf" srcId="{D1680D41-88B7-49A5-AF4A-70B4523C8448}" destId="{6E3BD053-9DFE-4BEE-BBF0-8D4E24F658F2}" srcOrd="0" destOrd="0" presId="urn:microsoft.com/office/officeart/2005/8/layout/vList4#7"/>
    <dgm:cxn modelId="{40148048-AE29-4CCD-BD22-D49970509E2F}" type="presOf" srcId="{45A7F312-4B61-4CF3-812F-82F0E45A4AAB}" destId="{84D427A5-660C-43ED-AC54-0FEF9C37D17A}" srcOrd="0" destOrd="0" presId="urn:microsoft.com/office/officeart/2005/8/layout/vList4#7"/>
    <dgm:cxn modelId="{98AC4996-9607-4032-AB8E-6704BAA6D3D7}" srcId="{D1680D41-88B7-49A5-AF4A-70B4523C8448}" destId="{F16B4B56-4B59-4B0F-B851-59F7AEB9C976}" srcOrd="0" destOrd="0" parTransId="{C1BC0171-AE97-4461-B24D-AA5992823519}" sibTransId="{FBA1C2D1-D1DC-429B-9B41-541E2F1021C0}"/>
    <dgm:cxn modelId="{E3CB3C2D-805C-42D6-A0C9-2951F74741DD}" type="presOf" srcId="{2F71904C-3927-4344-9F2C-EC65131225D6}" destId="{09477F53-8781-4E79-AE8C-EE3527D66C46}" srcOrd="0" destOrd="0" presId="urn:microsoft.com/office/officeart/2005/8/layout/vList4#7"/>
    <dgm:cxn modelId="{A7E7DE48-87A6-4ED9-893A-8951E2F8983C}" type="presParOf" srcId="{6E3BD053-9DFE-4BEE-BBF0-8D4E24F658F2}" destId="{39567430-367A-44C0-9A32-C5E7B5A50C62}" srcOrd="0" destOrd="0" presId="urn:microsoft.com/office/officeart/2005/8/layout/vList4#7"/>
    <dgm:cxn modelId="{A13E231B-CAC3-43DF-B095-1017E8C4A32D}" type="presParOf" srcId="{39567430-367A-44C0-9A32-C5E7B5A50C62}" destId="{9EDBA501-216C-47CC-AB60-C242AF08C439}" srcOrd="0" destOrd="0" presId="urn:microsoft.com/office/officeart/2005/8/layout/vList4#7"/>
    <dgm:cxn modelId="{543C88E0-B256-438F-A3C0-E2DDCE52A0A9}" type="presParOf" srcId="{39567430-367A-44C0-9A32-C5E7B5A50C62}" destId="{70007A61-BC8D-4293-A73D-2E939DBBA597}" srcOrd="1" destOrd="0" presId="urn:microsoft.com/office/officeart/2005/8/layout/vList4#7"/>
    <dgm:cxn modelId="{D3644E35-7142-4B69-BEE0-D80F41B8F94F}" type="presParOf" srcId="{39567430-367A-44C0-9A32-C5E7B5A50C62}" destId="{4978EDE6-1768-4784-932F-0F40EFF1932D}" srcOrd="2" destOrd="0" presId="urn:microsoft.com/office/officeart/2005/8/layout/vList4#7"/>
    <dgm:cxn modelId="{19BCD37B-53B7-44C0-A741-DB9E409ED88C}" type="presParOf" srcId="{6E3BD053-9DFE-4BEE-BBF0-8D4E24F658F2}" destId="{C04827CE-014A-4820-B8CB-EB87A2C9280E}" srcOrd="1" destOrd="0" presId="urn:microsoft.com/office/officeart/2005/8/layout/vList4#7"/>
    <dgm:cxn modelId="{E6F7E627-4552-428C-954B-9487FA57ADA1}" type="presParOf" srcId="{6E3BD053-9DFE-4BEE-BBF0-8D4E24F658F2}" destId="{0267A1B3-05A8-49F5-A248-7B7A7B74DCDA}" srcOrd="2" destOrd="0" presId="urn:microsoft.com/office/officeart/2005/8/layout/vList4#7"/>
    <dgm:cxn modelId="{588C2626-A1A5-476A-829C-FDFF8C7FD325}" type="presParOf" srcId="{0267A1B3-05A8-49F5-A248-7B7A7B74DCDA}" destId="{09477F53-8781-4E79-AE8C-EE3527D66C46}" srcOrd="0" destOrd="0" presId="urn:microsoft.com/office/officeart/2005/8/layout/vList4#7"/>
    <dgm:cxn modelId="{FB3FEB25-64E9-4BDD-B41C-7AA2AA6A66A0}" type="presParOf" srcId="{0267A1B3-05A8-49F5-A248-7B7A7B74DCDA}" destId="{88C3A403-ADDF-4467-A812-4A1AD10748AE}" srcOrd="1" destOrd="0" presId="urn:microsoft.com/office/officeart/2005/8/layout/vList4#7"/>
    <dgm:cxn modelId="{1B0E769D-9787-4129-8CF3-58A43E110313}" type="presParOf" srcId="{0267A1B3-05A8-49F5-A248-7B7A7B74DCDA}" destId="{35CAE7B8-2248-4854-8C82-2B683722CC06}" srcOrd="2" destOrd="0" presId="urn:microsoft.com/office/officeart/2005/8/layout/vList4#7"/>
    <dgm:cxn modelId="{AF09626F-84D2-43DA-BBA4-74CB410DD04D}" type="presParOf" srcId="{6E3BD053-9DFE-4BEE-BBF0-8D4E24F658F2}" destId="{7C6BFEE4-99E0-4B96-96FC-2BAECC7FCC2D}" srcOrd="3" destOrd="0" presId="urn:microsoft.com/office/officeart/2005/8/layout/vList4#7"/>
    <dgm:cxn modelId="{EAEACCA0-1EBF-470A-B9E6-007B26129F6F}" type="presParOf" srcId="{6E3BD053-9DFE-4BEE-BBF0-8D4E24F658F2}" destId="{D2A804FB-AC1E-4140-9434-2BC722385E6F}" srcOrd="4" destOrd="0" presId="urn:microsoft.com/office/officeart/2005/8/layout/vList4#7"/>
    <dgm:cxn modelId="{EE0B2C85-7068-4842-8E5A-65C1FFD46860}" type="presParOf" srcId="{D2A804FB-AC1E-4140-9434-2BC722385E6F}" destId="{84D427A5-660C-43ED-AC54-0FEF9C37D17A}" srcOrd="0" destOrd="0" presId="urn:microsoft.com/office/officeart/2005/8/layout/vList4#7"/>
    <dgm:cxn modelId="{4C2ABDE1-E6E8-406F-90EF-56FE8E94854F}" type="presParOf" srcId="{D2A804FB-AC1E-4140-9434-2BC722385E6F}" destId="{557B4D1D-E17F-4995-8055-C86413810059}" srcOrd="1" destOrd="0" presId="urn:microsoft.com/office/officeart/2005/8/layout/vList4#7"/>
    <dgm:cxn modelId="{E27071C2-6E35-4836-B2D0-BBC28550CD25}" type="presParOf" srcId="{D2A804FB-AC1E-4140-9434-2BC722385E6F}" destId="{7DAC49F1-1259-498F-8C4C-A235327887B3}" srcOrd="2" destOrd="0" presId="urn:microsoft.com/office/officeart/2005/8/layout/vList4#7"/>
    <dgm:cxn modelId="{C2C055DF-0E53-4633-B998-2E0A47BEA83D}" type="presParOf" srcId="{6E3BD053-9DFE-4BEE-BBF0-8D4E24F658F2}" destId="{98E28677-CC5E-4925-A8B2-62AFF8FD848A}" srcOrd="5" destOrd="0" presId="urn:microsoft.com/office/officeart/2005/8/layout/vList4#7"/>
    <dgm:cxn modelId="{3F2B1833-1575-4F6E-80A9-F3E58AB1CA7A}" type="presParOf" srcId="{6E3BD053-9DFE-4BEE-BBF0-8D4E24F658F2}" destId="{7E5CF0DD-F835-4E0C-A842-BC065F4A4B41}" srcOrd="6" destOrd="0" presId="urn:microsoft.com/office/officeart/2005/8/layout/vList4#7"/>
    <dgm:cxn modelId="{882BC6B4-917B-444F-B108-5F22F19A6169}" type="presParOf" srcId="{7E5CF0DD-F835-4E0C-A842-BC065F4A4B41}" destId="{C32BE082-FF80-445E-8E1A-6968ECD55875}" srcOrd="0" destOrd="0" presId="urn:microsoft.com/office/officeart/2005/8/layout/vList4#7"/>
    <dgm:cxn modelId="{B11ABF21-7D53-4FB1-B284-0131B28BE09D}" type="presParOf" srcId="{7E5CF0DD-F835-4E0C-A842-BC065F4A4B41}" destId="{DAB56CD8-1282-4A6B-A3D1-BFFE2C5D8030}" srcOrd="1" destOrd="0" presId="urn:microsoft.com/office/officeart/2005/8/layout/vList4#7"/>
    <dgm:cxn modelId="{ACEC34FF-6ED9-45B1-B8D9-10291199D371}" type="presParOf" srcId="{7E5CF0DD-F835-4E0C-A842-BC065F4A4B41}" destId="{82F8C0A5-C1DA-4CEE-984F-8F10B097BFB0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0567B9-7FC6-43E3-B8D4-D695067AFD53}" type="doc">
      <dgm:prSet loTypeId="urn:microsoft.com/office/officeart/2005/8/layout/vList4#8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sq-AL"/>
        </a:p>
      </dgm:t>
    </dgm:pt>
    <dgm:pt modelId="{D4921C84-86E9-4C24-923E-3BF5564990C1}">
      <dgm:prSet custT="1"/>
      <dgm:spPr/>
      <dgm:t>
        <a:bodyPr/>
        <a:lstStyle/>
        <a:p>
          <a:pPr rtl="0"/>
          <a:r>
            <a:rPr lang="sq-AL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Hidro sta</a:t>
          </a:r>
          <a:r>
            <a:rPr lang="en-US" sz="2800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tions</a:t>
          </a:r>
          <a:endParaRPr lang="en-US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A0F1ED55-7742-494F-AFA2-D3FD6EF051E3}" type="parTrans" cxnId="{F4E61052-386D-44A2-80B5-7F5D9E651D02}">
      <dgm:prSet/>
      <dgm:spPr/>
      <dgm:t>
        <a:bodyPr/>
        <a:lstStyle/>
        <a:p>
          <a:endParaRPr lang="sq-AL"/>
        </a:p>
      </dgm:t>
    </dgm:pt>
    <dgm:pt modelId="{49934D1D-9E4A-4BFB-93E3-60FFE627E577}" type="sibTrans" cxnId="{F4E61052-386D-44A2-80B5-7F5D9E651D02}">
      <dgm:prSet/>
      <dgm:spPr/>
      <dgm:t>
        <a:bodyPr/>
        <a:lstStyle/>
        <a:p>
          <a:endParaRPr lang="sq-AL"/>
        </a:p>
      </dgm:t>
    </dgm:pt>
    <dgm:pt modelId="{B8846B2E-BCB2-4DE0-8A48-DEF2AC273B46}">
      <dgm:prSet custT="1"/>
      <dgm:spPr/>
      <dgm:t>
        <a:bodyPr/>
        <a:lstStyle/>
        <a:p>
          <a:pPr rtl="0"/>
          <a:r>
            <a:rPr lang="sq-AL" sz="2200" b="1" dirty="0" smtClean="0">
              <a:latin typeface="Garamond" pitchFamily="18" charset="0"/>
            </a:rPr>
            <a:t>Bistrica Pejës </a:t>
          </a:r>
          <a:r>
            <a:rPr lang="sq-AL" sz="2000" dirty="0" smtClean="0">
              <a:latin typeface="Garamond" pitchFamily="18" charset="0"/>
            </a:rPr>
            <a:t>(Grykë R.)</a:t>
          </a:r>
          <a:r>
            <a:rPr lang="en-US" sz="2000" dirty="0" smtClean="0">
              <a:latin typeface="Garamond" pitchFamily="18" charset="0"/>
            </a:rPr>
            <a:t> level </a:t>
          </a:r>
          <a:endParaRPr lang="en-US" sz="2000" dirty="0">
            <a:latin typeface="Garamond" pitchFamily="18" charset="0"/>
          </a:endParaRPr>
        </a:p>
      </dgm:t>
    </dgm:pt>
    <dgm:pt modelId="{462CEA7C-B896-4EAB-BB3A-BC3AAE8770B8}" type="parTrans" cxnId="{D78527D5-CB41-4C66-8252-C4F5E12FCBC5}">
      <dgm:prSet/>
      <dgm:spPr/>
      <dgm:t>
        <a:bodyPr/>
        <a:lstStyle/>
        <a:p>
          <a:endParaRPr lang="sq-AL"/>
        </a:p>
      </dgm:t>
    </dgm:pt>
    <dgm:pt modelId="{A67AA9FC-9122-4CAC-9903-502E17BA2EAA}" type="sibTrans" cxnId="{D78527D5-CB41-4C66-8252-C4F5E12FCBC5}">
      <dgm:prSet/>
      <dgm:spPr/>
      <dgm:t>
        <a:bodyPr/>
        <a:lstStyle/>
        <a:p>
          <a:endParaRPr lang="sq-AL"/>
        </a:p>
      </dgm:t>
    </dgm:pt>
    <dgm:pt modelId="{C9C57C17-CD13-4C2A-8701-FA02ADFDEDED}">
      <dgm:prSet custT="1"/>
      <dgm:spPr/>
      <dgm:t>
        <a:bodyPr/>
        <a:lstStyle/>
        <a:p>
          <a:pPr rtl="0"/>
          <a:r>
            <a:rPr lang="sq-AL" sz="2200" b="1" dirty="0" smtClean="0">
              <a:latin typeface="Garamond" pitchFamily="18" charset="0"/>
            </a:rPr>
            <a:t>Drini Bardhë </a:t>
          </a:r>
          <a:r>
            <a:rPr lang="sq-AL" sz="2200" dirty="0" smtClean="0">
              <a:latin typeface="Garamond" pitchFamily="18" charset="0"/>
            </a:rPr>
            <a:t>(Gjonaj)</a:t>
          </a:r>
          <a:r>
            <a:rPr lang="en-US" sz="2200" dirty="0" smtClean="0">
              <a:latin typeface="Garamond" pitchFamily="18" charset="0"/>
            </a:rPr>
            <a:t> level</a:t>
          </a:r>
          <a:endParaRPr lang="sq-AL" sz="2200" dirty="0">
            <a:latin typeface="Garamond" pitchFamily="18" charset="0"/>
          </a:endParaRPr>
        </a:p>
      </dgm:t>
    </dgm:pt>
    <dgm:pt modelId="{10C92AAA-9ABC-4A3D-9F01-0C26210FA5F8}" type="parTrans" cxnId="{EDC074CE-8196-423F-B19F-1D5907F56607}">
      <dgm:prSet/>
      <dgm:spPr/>
      <dgm:t>
        <a:bodyPr/>
        <a:lstStyle/>
        <a:p>
          <a:endParaRPr lang="sq-AL"/>
        </a:p>
      </dgm:t>
    </dgm:pt>
    <dgm:pt modelId="{4509353D-391E-47C8-8110-05DD31C0EA54}" type="sibTrans" cxnId="{EDC074CE-8196-423F-B19F-1D5907F56607}">
      <dgm:prSet/>
      <dgm:spPr/>
      <dgm:t>
        <a:bodyPr/>
        <a:lstStyle/>
        <a:p>
          <a:endParaRPr lang="sq-AL"/>
        </a:p>
      </dgm:t>
    </dgm:pt>
    <dgm:pt modelId="{16A2FBF4-0326-41DF-991A-EA90FFACBBF9}" type="pres">
      <dgm:prSet presAssocID="{7B0567B9-7FC6-43E3-B8D4-D695067AFD5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2E0F7-7FF1-4391-9CD6-EC42126965D8}" type="pres">
      <dgm:prSet presAssocID="{D4921C84-86E9-4C24-923E-3BF5564990C1}" presName="comp" presStyleCnt="0"/>
      <dgm:spPr/>
    </dgm:pt>
    <dgm:pt modelId="{702ADA3E-E4EA-4B0F-A33C-AD742DAC22B9}" type="pres">
      <dgm:prSet presAssocID="{D4921C84-86E9-4C24-923E-3BF5564990C1}" presName="box" presStyleLbl="node1" presStyleIdx="0" presStyleCnt="3" custScaleX="93333" custScaleY="33519"/>
      <dgm:spPr/>
      <dgm:t>
        <a:bodyPr/>
        <a:lstStyle/>
        <a:p>
          <a:endParaRPr lang="en-US"/>
        </a:p>
      </dgm:t>
    </dgm:pt>
    <dgm:pt modelId="{C71A8F18-2F4B-420F-935B-B7FA2B0F6816}" type="pres">
      <dgm:prSet presAssocID="{D4921C84-86E9-4C24-923E-3BF5564990C1}" presName="img" presStyleLbl="fgImgPlace1" presStyleIdx="0" presStyleCnt="3" custFlipVert="1" custFlipHor="1" custScaleX="33333" custScaleY="25000"/>
      <dgm:spPr>
        <a:noFill/>
      </dgm:spPr>
    </dgm:pt>
    <dgm:pt modelId="{8B03B214-B572-4CDE-A43E-21D08CB64C11}" type="pres">
      <dgm:prSet presAssocID="{D4921C84-86E9-4C24-923E-3BF5564990C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3B510-71AF-40B9-9C6B-EA71FBB2A7B2}" type="pres">
      <dgm:prSet presAssocID="{49934D1D-9E4A-4BFB-93E3-60FFE627E577}" presName="spacer" presStyleCnt="0"/>
      <dgm:spPr/>
    </dgm:pt>
    <dgm:pt modelId="{C10BAAFB-8746-487A-82EB-3F01B179EB3D}" type="pres">
      <dgm:prSet presAssocID="{B8846B2E-BCB2-4DE0-8A48-DEF2AC273B46}" presName="comp" presStyleCnt="0"/>
      <dgm:spPr/>
    </dgm:pt>
    <dgm:pt modelId="{415BA50C-6D27-44A5-B35F-9E4FEF937981}" type="pres">
      <dgm:prSet presAssocID="{B8846B2E-BCB2-4DE0-8A48-DEF2AC273B46}" presName="box" presStyleLbl="node1" presStyleIdx="1" presStyleCnt="3" custScaleY="67110"/>
      <dgm:spPr/>
      <dgm:t>
        <a:bodyPr/>
        <a:lstStyle/>
        <a:p>
          <a:endParaRPr lang="en-US"/>
        </a:p>
      </dgm:t>
    </dgm:pt>
    <dgm:pt modelId="{E9D85E39-812D-4EF5-ADD9-DE33AEE792FA}" type="pres">
      <dgm:prSet presAssocID="{B8846B2E-BCB2-4DE0-8A48-DEF2AC273B46}" presName="img" presStyleLbl="fgImgPlace1" presStyleIdx="1" presStyleCnt="3" custScaleX="1125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52E78B3-5274-44BA-8104-1870624017FA}" type="pres">
      <dgm:prSet presAssocID="{B8846B2E-BCB2-4DE0-8A48-DEF2AC273B4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5CA42-A93D-4899-8F10-4ADDB7175739}" type="pres">
      <dgm:prSet presAssocID="{A67AA9FC-9122-4CAC-9903-502E17BA2EAA}" presName="spacer" presStyleCnt="0"/>
      <dgm:spPr/>
    </dgm:pt>
    <dgm:pt modelId="{4C8801D4-B181-4CF0-A782-84A994F3969B}" type="pres">
      <dgm:prSet presAssocID="{C9C57C17-CD13-4C2A-8701-FA02ADFDEDED}" presName="comp" presStyleCnt="0"/>
      <dgm:spPr/>
    </dgm:pt>
    <dgm:pt modelId="{1F821B12-9B5F-4BB2-A7E7-7DFD55234CF8}" type="pres">
      <dgm:prSet presAssocID="{C9C57C17-CD13-4C2A-8701-FA02ADFDEDED}" presName="box" presStyleLbl="node1" presStyleIdx="2" presStyleCnt="3"/>
      <dgm:spPr/>
      <dgm:t>
        <a:bodyPr/>
        <a:lstStyle/>
        <a:p>
          <a:endParaRPr lang="en-US"/>
        </a:p>
      </dgm:t>
    </dgm:pt>
    <dgm:pt modelId="{440E8492-14CB-4F76-9F9C-0A3A8F8E1739}" type="pres">
      <dgm:prSet presAssocID="{C9C57C17-CD13-4C2A-8701-FA02ADFDEDED}" presName="img" presStyleLbl="fgImgPlace1" presStyleIdx="2" presStyleCnt="3" custScaleX="1125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2B81418-33F5-4AA0-BB40-20DB503CA0B4}" type="pres">
      <dgm:prSet presAssocID="{C9C57C17-CD13-4C2A-8701-FA02ADFDEDE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802726-511B-49FA-9DDD-FDA9BD485839}" type="presOf" srcId="{B8846B2E-BCB2-4DE0-8A48-DEF2AC273B46}" destId="{A52E78B3-5274-44BA-8104-1870624017FA}" srcOrd="1" destOrd="0" presId="urn:microsoft.com/office/officeart/2005/8/layout/vList4#8"/>
    <dgm:cxn modelId="{EDC074CE-8196-423F-B19F-1D5907F56607}" srcId="{7B0567B9-7FC6-43E3-B8D4-D695067AFD53}" destId="{C9C57C17-CD13-4C2A-8701-FA02ADFDEDED}" srcOrd="2" destOrd="0" parTransId="{10C92AAA-9ABC-4A3D-9F01-0C26210FA5F8}" sibTransId="{4509353D-391E-47C8-8110-05DD31C0EA54}"/>
    <dgm:cxn modelId="{F4E61052-386D-44A2-80B5-7F5D9E651D02}" srcId="{7B0567B9-7FC6-43E3-B8D4-D695067AFD53}" destId="{D4921C84-86E9-4C24-923E-3BF5564990C1}" srcOrd="0" destOrd="0" parTransId="{A0F1ED55-7742-494F-AFA2-D3FD6EF051E3}" sibTransId="{49934D1D-9E4A-4BFB-93E3-60FFE627E577}"/>
    <dgm:cxn modelId="{3057FC2B-660A-4CFF-948E-7D224CA703AC}" type="presOf" srcId="{C9C57C17-CD13-4C2A-8701-FA02ADFDEDED}" destId="{A2B81418-33F5-4AA0-BB40-20DB503CA0B4}" srcOrd="1" destOrd="0" presId="urn:microsoft.com/office/officeart/2005/8/layout/vList4#8"/>
    <dgm:cxn modelId="{1E6BFB4D-4537-4FB9-BF44-4CDEEE7143FC}" type="presOf" srcId="{C9C57C17-CD13-4C2A-8701-FA02ADFDEDED}" destId="{1F821B12-9B5F-4BB2-A7E7-7DFD55234CF8}" srcOrd="0" destOrd="0" presId="urn:microsoft.com/office/officeart/2005/8/layout/vList4#8"/>
    <dgm:cxn modelId="{D78527D5-CB41-4C66-8252-C4F5E12FCBC5}" srcId="{7B0567B9-7FC6-43E3-B8D4-D695067AFD53}" destId="{B8846B2E-BCB2-4DE0-8A48-DEF2AC273B46}" srcOrd="1" destOrd="0" parTransId="{462CEA7C-B896-4EAB-BB3A-BC3AAE8770B8}" sibTransId="{A67AA9FC-9122-4CAC-9903-502E17BA2EAA}"/>
    <dgm:cxn modelId="{C6998C22-7452-4F71-B285-CFC59F2AAAD8}" type="presOf" srcId="{D4921C84-86E9-4C24-923E-3BF5564990C1}" destId="{8B03B214-B572-4CDE-A43E-21D08CB64C11}" srcOrd="1" destOrd="0" presId="urn:microsoft.com/office/officeart/2005/8/layout/vList4#8"/>
    <dgm:cxn modelId="{E9590684-B89B-441C-8CAA-D02809A422E6}" type="presOf" srcId="{B8846B2E-BCB2-4DE0-8A48-DEF2AC273B46}" destId="{415BA50C-6D27-44A5-B35F-9E4FEF937981}" srcOrd="0" destOrd="0" presId="urn:microsoft.com/office/officeart/2005/8/layout/vList4#8"/>
    <dgm:cxn modelId="{A9907DC7-FA1F-4327-ACF9-0C55E800D24B}" type="presOf" srcId="{D4921C84-86E9-4C24-923E-3BF5564990C1}" destId="{702ADA3E-E4EA-4B0F-A33C-AD742DAC22B9}" srcOrd="0" destOrd="0" presId="urn:microsoft.com/office/officeart/2005/8/layout/vList4#8"/>
    <dgm:cxn modelId="{2E003F8D-13F8-4BDE-9405-8D03850C7C44}" type="presOf" srcId="{7B0567B9-7FC6-43E3-B8D4-D695067AFD53}" destId="{16A2FBF4-0326-41DF-991A-EA90FFACBBF9}" srcOrd="0" destOrd="0" presId="urn:microsoft.com/office/officeart/2005/8/layout/vList4#8"/>
    <dgm:cxn modelId="{413A07BF-2B4A-49FF-8080-16509B66D46B}" type="presParOf" srcId="{16A2FBF4-0326-41DF-991A-EA90FFACBBF9}" destId="{F9D2E0F7-7FF1-4391-9CD6-EC42126965D8}" srcOrd="0" destOrd="0" presId="urn:microsoft.com/office/officeart/2005/8/layout/vList4#8"/>
    <dgm:cxn modelId="{19664763-68E2-44BB-BFC7-5BFF20A143BB}" type="presParOf" srcId="{F9D2E0F7-7FF1-4391-9CD6-EC42126965D8}" destId="{702ADA3E-E4EA-4B0F-A33C-AD742DAC22B9}" srcOrd="0" destOrd="0" presId="urn:microsoft.com/office/officeart/2005/8/layout/vList4#8"/>
    <dgm:cxn modelId="{ED75966F-B8B3-4736-96F3-C5A413014890}" type="presParOf" srcId="{F9D2E0F7-7FF1-4391-9CD6-EC42126965D8}" destId="{C71A8F18-2F4B-420F-935B-B7FA2B0F6816}" srcOrd="1" destOrd="0" presId="urn:microsoft.com/office/officeart/2005/8/layout/vList4#8"/>
    <dgm:cxn modelId="{BCD68EA7-534A-4E36-B18F-29308F6D746D}" type="presParOf" srcId="{F9D2E0F7-7FF1-4391-9CD6-EC42126965D8}" destId="{8B03B214-B572-4CDE-A43E-21D08CB64C11}" srcOrd="2" destOrd="0" presId="urn:microsoft.com/office/officeart/2005/8/layout/vList4#8"/>
    <dgm:cxn modelId="{A3BA1C8E-A17C-4908-B118-3165BA7757AC}" type="presParOf" srcId="{16A2FBF4-0326-41DF-991A-EA90FFACBBF9}" destId="{BBB3B510-71AF-40B9-9C6B-EA71FBB2A7B2}" srcOrd="1" destOrd="0" presId="urn:microsoft.com/office/officeart/2005/8/layout/vList4#8"/>
    <dgm:cxn modelId="{A5B0BCB3-8CD3-41B0-BAF2-3E7C704C8D56}" type="presParOf" srcId="{16A2FBF4-0326-41DF-991A-EA90FFACBBF9}" destId="{C10BAAFB-8746-487A-82EB-3F01B179EB3D}" srcOrd="2" destOrd="0" presId="urn:microsoft.com/office/officeart/2005/8/layout/vList4#8"/>
    <dgm:cxn modelId="{49C0B162-CF74-4E3C-8DC1-29E862BDC1DA}" type="presParOf" srcId="{C10BAAFB-8746-487A-82EB-3F01B179EB3D}" destId="{415BA50C-6D27-44A5-B35F-9E4FEF937981}" srcOrd="0" destOrd="0" presId="urn:microsoft.com/office/officeart/2005/8/layout/vList4#8"/>
    <dgm:cxn modelId="{1A4D818A-6C33-4B42-B949-6DC617A1FBB0}" type="presParOf" srcId="{C10BAAFB-8746-487A-82EB-3F01B179EB3D}" destId="{E9D85E39-812D-4EF5-ADD9-DE33AEE792FA}" srcOrd="1" destOrd="0" presId="urn:microsoft.com/office/officeart/2005/8/layout/vList4#8"/>
    <dgm:cxn modelId="{EF35CD5C-5CF0-478C-A4E9-8C5783D0405F}" type="presParOf" srcId="{C10BAAFB-8746-487A-82EB-3F01B179EB3D}" destId="{A52E78B3-5274-44BA-8104-1870624017FA}" srcOrd="2" destOrd="0" presId="urn:microsoft.com/office/officeart/2005/8/layout/vList4#8"/>
    <dgm:cxn modelId="{48805CCB-4C81-4898-9B35-9ADB4623E9FA}" type="presParOf" srcId="{16A2FBF4-0326-41DF-991A-EA90FFACBBF9}" destId="{EFF5CA42-A93D-4899-8F10-4ADDB7175739}" srcOrd="3" destOrd="0" presId="urn:microsoft.com/office/officeart/2005/8/layout/vList4#8"/>
    <dgm:cxn modelId="{179877BD-CD87-4F83-9AD0-C6FC7563A9E6}" type="presParOf" srcId="{16A2FBF4-0326-41DF-991A-EA90FFACBBF9}" destId="{4C8801D4-B181-4CF0-A782-84A994F3969B}" srcOrd="4" destOrd="0" presId="urn:microsoft.com/office/officeart/2005/8/layout/vList4#8"/>
    <dgm:cxn modelId="{E99B4A10-E879-4C7F-B4F7-40C03230647A}" type="presParOf" srcId="{4C8801D4-B181-4CF0-A782-84A994F3969B}" destId="{1F821B12-9B5F-4BB2-A7E7-7DFD55234CF8}" srcOrd="0" destOrd="0" presId="urn:microsoft.com/office/officeart/2005/8/layout/vList4#8"/>
    <dgm:cxn modelId="{8675D870-6DD6-4AD4-97BF-6659A8E53177}" type="presParOf" srcId="{4C8801D4-B181-4CF0-A782-84A994F3969B}" destId="{440E8492-14CB-4F76-9F9C-0A3A8F8E1739}" srcOrd="1" destOrd="0" presId="urn:microsoft.com/office/officeart/2005/8/layout/vList4#8"/>
    <dgm:cxn modelId="{1C3A6ADC-E4AD-4F73-A271-E03678AD99D9}" type="presParOf" srcId="{4C8801D4-B181-4CF0-A782-84A994F3969B}" destId="{A2B81418-33F5-4AA0-BB40-20DB503CA0B4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C7234E-AFC2-4A73-9F4F-1CA76C23322B}" type="doc">
      <dgm:prSet loTypeId="urn:microsoft.com/office/officeart/2005/8/layout/radial3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sq-AL"/>
        </a:p>
      </dgm:t>
    </dgm:pt>
    <dgm:pt modelId="{5EDACF05-44D4-4937-B269-7E06C6E0ED32}">
      <dgm:prSet phldrT="[Text]" custT="1"/>
      <dgm:spPr>
        <a:solidFill>
          <a:schemeClr val="accent3">
            <a:hueOff val="0"/>
            <a:satOff val="0"/>
            <a:lumOff val="0"/>
          </a:schemeClr>
        </a:solidFill>
        <a:ln>
          <a:solidFill>
            <a:srgbClr val="FF0000">
              <a:alpha val="97000"/>
            </a:srgbClr>
          </a:solidFill>
        </a:ln>
      </dgm:spPr>
      <dgm:t>
        <a:bodyPr/>
        <a:lstStyle/>
        <a:p>
          <a:pPr>
            <a:spcAft>
              <a:spcPts val="0"/>
            </a:spcAft>
          </a:pPr>
          <a:endParaRPr lang="en-US" sz="2400" cap="all" baseline="0" noProof="0" dirty="0" smtClean="0">
            <a:latin typeface="Garamond" pitchFamily="18" charset="0"/>
          </a:endParaRPr>
        </a:p>
        <a:p>
          <a:pPr>
            <a:spcAft>
              <a:spcPts val="0"/>
            </a:spcAft>
          </a:pPr>
          <a:r>
            <a:rPr lang="en-US" sz="2400" cap="all" baseline="0" noProof="0" dirty="0" smtClean="0">
              <a:latin typeface="Garamond" pitchFamily="18" charset="0"/>
            </a:rPr>
            <a:t>Database </a:t>
          </a:r>
          <a:r>
            <a:rPr lang="en-US" sz="3200" noProof="0" dirty="0" smtClean="0">
              <a:latin typeface="Garamond" pitchFamily="18" charset="0"/>
            </a:rPr>
            <a:t>&amp;</a:t>
          </a:r>
        </a:p>
        <a:p>
          <a:pPr>
            <a:spcAft>
              <a:spcPts val="0"/>
            </a:spcAft>
          </a:pPr>
          <a:r>
            <a:rPr lang="en-US" sz="3200" noProof="0" dirty="0" smtClean="0">
              <a:latin typeface="Garamond" pitchFamily="18" charset="0"/>
            </a:rPr>
            <a:t>server </a:t>
          </a:r>
          <a:endParaRPr lang="en-US" sz="3200" cap="all" baseline="0" noProof="0" dirty="0" smtClean="0">
            <a:latin typeface="Garamond" pitchFamily="18" charset="0"/>
          </a:endParaRPr>
        </a:p>
        <a:p>
          <a:pPr>
            <a:spcAft>
              <a:spcPts val="0"/>
            </a:spcAft>
          </a:pPr>
          <a:r>
            <a:rPr lang="en-US" sz="3200" noProof="0" dirty="0" err="1" smtClean="0">
              <a:latin typeface="Garamond" pitchFamily="18" charset="0"/>
            </a:rPr>
            <a:t>demasDp</a:t>
          </a:r>
          <a:endParaRPr lang="en-US" sz="3200" noProof="0" dirty="0" smtClean="0">
            <a:latin typeface="Garamond" pitchFamily="18" charset="0"/>
          </a:endParaRPr>
        </a:p>
        <a:p>
          <a:pPr>
            <a:spcAft>
              <a:spcPts val="0"/>
            </a:spcAft>
          </a:pPr>
          <a:r>
            <a:rPr lang="sq-AL" sz="3200" noProof="0" dirty="0" smtClean="0">
              <a:latin typeface="Garamond" pitchFamily="18" charset="0"/>
            </a:rPr>
            <a:t>MCH</a:t>
          </a:r>
        </a:p>
        <a:p>
          <a:pPr>
            <a:spcAft>
              <a:spcPts val="0"/>
            </a:spcAft>
          </a:pPr>
          <a:endParaRPr lang="sq-AL" sz="3200" noProof="0" dirty="0">
            <a:latin typeface="Garamond" pitchFamily="18" charset="0"/>
          </a:endParaRPr>
        </a:p>
      </dgm:t>
    </dgm:pt>
    <dgm:pt modelId="{C6B67505-B346-4152-ABFC-81717B7BCFD3}" type="parTrans" cxnId="{6368668C-A862-4871-B0CE-FA79D587461C}">
      <dgm:prSet/>
      <dgm:spPr/>
      <dgm:t>
        <a:bodyPr/>
        <a:lstStyle/>
        <a:p>
          <a:endParaRPr lang="sq-AL"/>
        </a:p>
      </dgm:t>
    </dgm:pt>
    <dgm:pt modelId="{639F7763-18CB-41FE-AA10-2EDDFA1C9746}" type="sibTrans" cxnId="{6368668C-A862-4871-B0CE-FA79D587461C}">
      <dgm:prSet/>
      <dgm:spPr/>
      <dgm:t>
        <a:bodyPr/>
        <a:lstStyle/>
        <a:p>
          <a:endParaRPr lang="sq-AL"/>
        </a:p>
      </dgm:t>
    </dgm:pt>
    <dgm:pt modelId="{1D5DF9C1-B4FB-492E-9BAE-093748874656}">
      <dgm:prSet phldrT="[Text]" custT="1"/>
      <dgm:spPr/>
      <dgm:t>
        <a:bodyPr/>
        <a:lstStyle/>
        <a:p>
          <a:r>
            <a:rPr lang="en-US" sz="2000" cap="all" baseline="0" noProof="0" dirty="0" smtClean="0">
              <a:latin typeface="Garamond" pitchFamily="18" charset="0"/>
            </a:rPr>
            <a:t>hydrological</a:t>
          </a:r>
          <a:endParaRPr lang="sq-AL" sz="2000" cap="all" baseline="0" noProof="0" dirty="0">
            <a:latin typeface="Garamond" pitchFamily="18" charset="0"/>
          </a:endParaRPr>
        </a:p>
      </dgm:t>
    </dgm:pt>
    <dgm:pt modelId="{5EF9F2E4-9F6B-4EBA-B292-64678383DE1E}" type="parTrans" cxnId="{DFE22B8A-BB99-4EFC-AAE1-522BCB325D96}">
      <dgm:prSet/>
      <dgm:spPr/>
      <dgm:t>
        <a:bodyPr/>
        <a:lstStyle/>
        <a:p>
          <a:endParaRPr lang="sq-AL"/>
        </a:p>
      </dgm:t>
    </dgm:pt>
    <dgm:pt modelId="{A5EA1DA8-BD26-47BE-9307-67EC39B5DA4E}" type="sibTrans" cxnId="{DFE22B8A-BB99-4EFC-AAE1-522BCB325D96}">
      <dgm:prSet/>
      <dgm:spPr/>
      <dgm:t>
        <a:bodyPr/>
        <a:lstStyle/>
        <a:p>
          <a:endParaRPr lang="sq-AL"/>
        </a:p>
      </dgm:t>
    </dgm:pt>
    <dgm:pt modelId="{487D3E1B-466B-40DC-8C45-6C9BD8025ED6}">
      <dgm:prSet phldrT="[Text]" custT="1"/>
      <dgm:spPr/>
      <dgm:t>
        <a:bodyPr/>
        <a:lstStyle/>
        <a:p>
          <a:r>
            <a:rPr lang="en-US" sz="1800" cap="all" baseline="0" noProof="0" dirty="0" err="1" smtClean="0">
              <a:latin typeface="Garamond" pitchFamily="18" charset="0"/>
            </a:rPr>
            <a:t>Climatological</a:t>
          </a:r>
          <a:endParaRPr lang="sq-AL" sz="1800" cap="all" baseline="0" noProof="0" dirty="0">
            <a:latin typeface="Garamond" pitchFamily="18" charset="0"/>
          </a:endParaRPr>
        </a:p>
      </dgm:t>
    </dgm:pt>
    <dgm:pt modelId="{E5187324-03D1-40CA-A274-7D1A52B478D0}" type="parTrans" cxnId="{8001D179-78CC-4D28-8457-8460A8F9417B}">
      <dgm:prSet/>
      <dgm:spPr/>
      <dgm:t>
        <a:bodyPr/>
        <a:lstStyle/>
        <a:p>
          <a:endParaRPr lang="sq-AL"/>
        </a:p>
      </dgm:t>
    </dgm:pt>
    <dgm:pt modelId="{1F0E80F5-ADC8-4A94-96CB-4F8D0183C30F}" type="sibTrans" cxnId="{8001D179-78CC-4D28-8457-8460A8F9417B}">
      <dgm:prSet/>
      <dgm:spPr/>
      <dgm:t>
        <a:bodyPr/>
        <a:lstStyle/>
        <a:p>
          <a:endParaRPr lang="sq-AL"/>
        </a:p>
      </dgm:t>
    </dgm:pt>
    <dgm:pt modelId="{9A071A49-F134-4375-8143-1E3336FFB851}">
      <dgm:prSet phldrT="[Text]" custT="1"/>
      <dgm:spPr/>
      <dgm:t>
        <a:bodyPr/>
        <a:lstStyle/>
        <a:p>
          <a:r>
            <a:rPr lang="en-US" sz="1600" cap="all" baseline="0" noProof="0" dirty="0" smtClean="0">
              <a:latin typeface="Garamond" pitchFamily="18" charset="0"/>
            </a:rPr>
            <a:t>Environmental data</a:t>
          </a:r>
        </a:p>
        <a:p>
          <a:r>
            <a:rPr lang="en-US" sz="2400" dirty="0" smtClean="0">
              <a:latin typeface="Garamond" pitchFamily="18" charset="0"/>
            </a:rPr>
            <a:t>(water, soil-air)</a:t>
          </a:r>
          <a:endParaRPr lang="sq-AL" sz="2400" noProof="0" dirty="0">
            <a:latin typeface="Garamond" pitchFamily="18" charset="0"/>
          </a:endParaRPr>
        </a:p>
      </dgm:t>
    </dgm:pt>
    <dgm:pt modelId="{D573226C-42D8-4281-AEA9-71DE7577A6C7}" type="parTrans" cxnId="{AA64F563-49B2-4117-87F2-677FF223E747}">
      <dgm:prSet/>
      <dgm:spPr/>
      <dgm:t>
        <a:bodyPr/>
        <a:lstStyle/>
        <a:p>
          <a:endParaRPr lang="sq-AL"/>
        </a:p>
      </dgm:t>
    </dgm:pt>
    <dgm:pt modelId="{9BB37AAC-262B-498E-B725-C85050469AD4}" type="sibTrans" cxnId="{AA64F563-49B2-4117-87F2-677FF223E747}">
      <dgm:prSet/>
      <dgm:spPr/>
      <dgm:t>
        <a:bodyPr/>
        <a:lstStyle/>
        <a:p>
          <a:endParaRPr lang="sq-AL"/>
        </a:p>
      </dgm:t>
    </dgm:pt>
    <dgm:pt modelId="{514C0E9A-3525-4845-9669-236064A184B4}">
      <dgm:prSet phldrT="[Text]" custT="1"/>
      <dgm:spPr/>
      <dgm:t>
        <a:bodyPr/>
        <a:lstStyle/>
        <a:p>
          <a:r>
            <a:rPr lang="sq-AL" sz="1800" cap="all" baseline="0" noProof="0" dirty="0" err="1" smtClean="0">
              <a:latin typeface="Garamond" pitchFamily="18" charset="0"/>
            </a:rPr>
            <a:t>Meteorol</a:t>
          </a:r>
          <a:r>
            <a:rPr lang="en-US" sz="1800" cap="all" baseline="0" noProof="0" dirty="0" err="1" smtClean="0">
              <a:latin typeface="Garamond" pitchFamily="18" charset="0"/>
            </a:rPr>
            <a:t>ogical</a:t>
          </a:r>
          <a:endParaRPr lang="sq-AL" sz="1800" cap="all" baseline="0" noProof="0" dirty="0">
            <a:latin typeface="Garamond" pitchFamily="18" charset="0"/>
          </a:endParaRPr>
        </a:p>
      </dgm:t>
    </dgm:pt>
    <dgm:pt modelId="{B0F83F2F-2E95-4664-B161-B3C4FBD8FF71}" type="parTrans" cxnId="{9F464E63-9264-46D9-B342-26DE2CC14537}">
      <dgm:prSet/>
      <dgm:spPr/>
      <dgm:t>
        <a:bodyPr/>
        <a:lstStyle/>
        <a:p>
          <a:endParaRPr lang="sq-AL"/>
        </a:p>
      </dgm:t>
    </dgm:pt>
    <dgm:pt modelId="{1A4A03DF-4C3F-4B57-9900-1FAA63F59EF2}" type="sibTrans" cxnId="{9F464E63-9264-46D9-B342-26DE2CC14537}">
      <dgm:prSet/>
      <dgm:spPr/>
      <dgm:t>
        <a:bodyPr/>
        <a:lstStyle/>
        <a:p>
          <a:endParaRPr lang="sq-AL"/>
        </a:p>
      </dgm:t>
    </dgm:pt>
    <dgm:pt modelId="{B54E57CE-5986-4C0E-ADF5-1647397973BD}" type="pres">
      <dgm:prSet presAssocID="{ADC7234E-AFC2-4A73-9F4F-1CA76C23322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sq-AL"/>
        </a:p>
      </dgm:t>
    </dgm:pt>
    <dgm:pt modelId="{04A5D4A5-C7A7-4442-A7B9-32F6FAA84F02}" type="pres">
      <dgm:prSet presAssocID="{ADC7234E-AFC2-4A73-9F4F-1CA76C23322B}" presName="radial" presStyleCnt="0">
        <dgm:presLayoutVars>
          <dgm:animLvl val="ctr"/>
        </dgm:presLayoutVars>
      </dgm:prSet>
      <dgm:spPr/>
    </dgm:pt>
    <dgm:pt modelId="{71928496-8752-4441-9006-DE107E0CF3E5}" type="pres">
      <dgm:prSet presAssocID="{5EDACF05-44D4-4937-B269-7E06C6E0ED32}" presName="centerShape" presStyleLbl="vennNode1" presStyleIdx="0" presStyleCnt="5" custScaleX="94795" custScaleY="73962"/>
      <dgm:spPr/>
      <dgm:t>
        <a:bodyPr/>
        <a:lstStyle/>
        <a:p>
          <a:endParaRPr lang="sq-AL"/>
        </a:p>
      </dgm:t>
    </dgm:pt>
    <dgm:pt modelId="{735B89FC-0005-44B8-AE04-5E48E581BB62}" type="pres">
      <dgm:prSet presAssocID="{1D5DF9C1-B4FB-492E-9BAE-093748874656}" presName="node" presStyleLbl="vennNode1" presStyleIdx="1" presStyleCnt="5" custScaleX="178371" custRadScaleRad="82285" custRadScaleInc="-586">
        <dgm:presLayoutVars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CB41ED78-6531-473D-9712-E11B301688F8}" type="pres">
      <dgm:prSet presAssocID="{487D3E1B-466B-40DC-8C45-6C9BD8025ED6}" presName="node" presStyleLbl="vennNode1" presStyleIdx="2" presStyleCnt="5" custScaleX="184688" custRadScaleRad="118791" custRadScaleInc="-349">
        <dgm:presLayoutVars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1037F8F2-B967-46CD-AEA6-7EA5B5576F14}" type="pres">
      <dgm:prSet presAssocID="{9A071A49-F134-4375-8143-1E3336FFB851}" presName="node" presStyleLbl="vennNode1" presStyleIdx="3" presStyleCnt="5" custScaleX="158881" custRadScaleRad="84737" custRadScaleInc="-4479">
        <dgm:presLayoutVars>
          <dgm:bulletEnabled val="1"/>
        </dgm:presLayoutVars>
      </dgm:prSet>
      <dgm:spPr/>
      <dgm:t>
        <a:bodyPr/>
        <a:lstStyle/>
        <a:p>
          <a:endParaRPr lang="sq-AL"/>
        </a:p>
      </dgm:t>
    </dgm:pt>
    <dgm:pt modelId="{629DBBAA-6AA6-4CB3-93C4-DE115F2FF63A}" type="pres">
      <dgm:prSet presAssocID="{514C0E9A-3525-4845-9669-236064A184B4}" presName="node" presStyleLbl="vennNode1" presStyleIdx="4" presStyleCnt="5" custScaleX="194239" custRadScaleRad="122538" custRadScaleInc="-1506">
        <dgm:presLayoutVars>
          <dgm:bulletEnabled val="1"/>
        </dgm:presLayoutVars>
      </dgm:prSet>
      <dgm:spPr/>
      <dgm:t>
        <a:bodyPr/>
        <a:lstStyle/>
        <a:p>
          <a:endParaRPr lang="sq-AL"/>
        </a:p>
      </dgm:t>
    </dgm:pt>
  </dgm:ptLst>
  <dgm:cxnLst>
    <dgm:cxn modelId="{66215526-44A7-4E88-A307-9420330C7AAB}" type="presOf" srcId="{ADC7234E-AFC2-4A73-9F4F-1CA76C23322B}" destId="{B54E57CE-5986-4C0E-ADF5-1647397973BD}" srcOrd="0" destOrd="0" presId="urn:microsoft.com/office/officeart/2005/8/layout/radial3"/>
    <dgm:cxn modelId="{E839DDDE-77DC-4E2D-A69C-EDB20CF5E310}" type="presOf" srcId="{1D5DF9C1-B4FB-492E-9BAE-093748874656}" destId="{735B89FC-0005-44B8-AE04-5E48E581BB62}" srcOrd="0" destOrd="0" presId="urn:microsoft.com/office/officeart/2005/8/layout/radial3"/>
    <dgm:cxn modelId="{8001D179-78CC-4D28-8457-8460A8F9417B}" srcId="{5EDACF05-44D4-4937-B269-7E06C6E0ED32}" destId="{487D3E1B-466B-40DC-8C45-6C9BD8025ED6}" srcOrd="1" destOrd="0" parTransId="{E5187324-03D1-40CA-A274-7D1A52B478D0}" sibTransId="{1F0E80F5-ADC8-4A94-96CB-4F8D0183C30F}"/>
    <dgm:cxn modelId="{ED4856CE-A472-4A08-9BFB-E3C84A299365}" type="presOf" srcId="{9A071A49-F134-4375-8143-1E3336FFB851}" destId="{1037F8F2-B967-46CD-AEA6-7EA5B5576F14}" srcOrd="0" destOrd="0" presId="urn:microsoft.com/office/officeart/2005/8/layout/radial3"/>
    <dgm:cxn modelId="{3F24DE5D-E0B6-4A26-ABDC-91BCC6DF6C66}" type="presOf" srcId="{514C0E9A-3525-4845-9669-236064A184B4}" destId="{629DBBAA-6AA6-4CB3-93C4-DE115F2FF63A}" srcOrd="0" destOrd="0" presId="urn:microsoft.com/office/officeart/2005/8/layout/radial3"/>
    <dgm:cxn modelId="{AA64F563-49B2-4117-87F2-677FF223E747}" srcId="{5EDACF05-44D4-4937-B269-7E06C6E0ED32}" destId="{9A071A49-F134-4375-8143-1E3336FFB851}" srcOrd="2" destOrd="0" parTransId="{D573226C-42D8-4281-AEA9-71DE7577A6C7}" sibTransId="{9BB37AAC-262B-498E-B725-C85050469AD4}"/>
    <dgm:cxn modelId="{9F464E63-9264-46D9-B342-26DE2CC14537}" srcId="{5EDACF05-44D4-4937-B269-7E06C6E0ED32}" destId="{514C0E9A-3525-4845-9669-236064A184B4}" srcOrd="3" destOrd="0" parTransId="{B0F83F2F-2E95-4664-B161-B3C4FBD8FF71}" sibTransId="{1A4A03DF-4C3F-4B57-9900-1FAA63F59EF2}"/>
    <dgm:cxn modelId="{DFE22B8A-BB99-4EFC-AAE1-522BCB325D96}" srcId="{5EDACF05-44D4-4937-B269-7E06C6E0ED32}" destId="{1D5DF9C1-B4FB-492E-9BAE-093748874656}" srcOrd="0" destOrd="0" parTransId="{5EF9F2E4-9F6B-4EBA-B292-64678383DE1E}" sibTransId="{A5EA1DA8-BD26-47BE-9307-67EC39B5DA4E}"/>
    <dgm:cxn modelId="{6368668C-A862-4871-B0CE-FA79D587461C}" srcId="{ADC7234E-AFC2-4A73-9F4F-1CA76C23322B}" destId="{5EDACF05-44D4-4937-B269-7E06C6E0ED32}" srcOrd="0" destOrd="0" parTransId="{C6B67505-B346-4152-ABFC-81717B7BCFD3}" sibTransId="{639F7763-18CB-41FE-AA10-2EDDFA1C9746}"/>
    <dgm:cxn modelId="{4B6686F3-0D36-4ED0-91B2-DBA66D096831}" type="presOf" srcId="{487D3E1B-466B-40DC-8C45-6C9BD8025ED6}" destId="{CB41ED78-6531-473D-9712-E11B301688F8}" srcOrd="0" destOrd="0" presId="urn:microsoft.com/office/officeart/2005/8/layout/radial3"/>
    <dgm:cxn modelId="{6C8A9155-2A9D-4BEB-8845-A9B49B0EA8C8}" type="presOf" srcId="{5EDACF05-44D4-4937-B269-7E06C6E0ED32}" destId="{71928496-8752-4441-9006-DE107E0CF3E5}" srcOrd="0" destOrd="0" presId="urn:microsoft.com/office/officeart/2005/8/layout/radial3"/>
    <dgm:cxn modelId="{1DBFD449-9AD8-4EE4-A9FA-0F32B2B7E9EB}" type="presParOf" srcId="{B54E57CE-5986-4C0E-ADF5-1647397973BD}" destId="{04A5D4A5-C7A7-4442-A7B9-32F6FAA84F02}" srcOrd="0" destOrd="0" presId="urn:microsoft.com/office/officeart/2005/8/layout/radial3"/>
    <dgm:cxn modelId="{FF17EA95-26A5-4017-A179-82FDDF8EC0F1}" type="presParOf" srcId="{04A5D4A5-C7A7-4442-A7B9-32F6FAA84F02}" destId="{71928496-8752-4441-9006-DE107E0CF3E5}" srcOrd="0" destOrd="0" presId="urn:microsoft.com/office/officeart/2005/8/layout/radial3"/>
    <dgm:cxn modelId="{E81A764A-DA89-4FCA-B52B-8081A874B9B6}" type="presParOf" srcId="{04A5D4A5-C7A7-4442-A7B9-32F6FAA84F02}" destId="{735B89FC-0005-44B8-AE04-5E48E581BB62}" srcOrd="1" destOrd="0" presId="urn:microsoft.com/office/officeart/2005/8/layout/radial3"/>
    <dgm:cxn modelId="{5963BA56-153C-4067-AA7D-FB7753CA0BCB}" type="presParOf" srcId="{04A5D4A5-C7A7-4442-A7B9-32F6FAA84F02}" destId="{CB41ED78-6531-473D-9712-E11B301688F8}" srcOrd="2" destOrd="0" presId="urn:microsoft.com/office/officeart/2005/8/layout/radial3"/>
    <dgm:cxn modelId="{B5498002-EE1E-4982-B80F-B759F2870FAD}" type="presParOf" srcId="{04A5D4A5-C7A7-4442-A7B9-32F6FAA84F02}" destId="{1037F8F2-B967-46CD-AEA6-7EA5B5576F14}" srcOrd="3" destOrd="0" presId="urn:microsoft.com/office/officeart/2005/8/layout/radial3"/>
    <dgm:cxn modelId="{F9206102-1033-48DC-AA5B-16B93370029E}" type="presParOf" srcId="{04A5D4A5-C7A7-4442-A7B9-32F6FAA84F02}" destId="{629DBBAA-6AA6-4CB3-93C4-DE115F2FF63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33EA2-24D7-48A5-A616-B4B8CF0FBDF6}">
      <dsp:nvSpPr>
        <dsp:cNvPr id="0" name=""/>
        <dsp:cNvSpPr/>
      </dsp:nvSpPr>
      <dsp:spPr>
        <a:xfrm>
          <a:off x="0" y="0"/>
          <a:ext cx="2971800" cy="3931199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Kosovo</a:t>
          </a:r>
          <a:r>
            <a:rPr lang="en-US" sz="2400" kern="1200" dirty="0" smtClean="0">
              <a:latin typeface="Garamond" pitchFamily="18" charset="0"/>
            </a:rPr>
            <a:t> consists of two hollows (</a:t>
          </a:r>
          <a:r>
            <a:rPr lang="en-US" sz="2400" i="1" kern="1200" dirty="0" err="1" smtClean="0">
              <a:effectLst/>
              <a:latin typeface="Garamond" pitchFamily="18" charset="0"/>
            </a:rPr>
            <a:t>Dukagjini</a:t>
          </a:r>
          <a:r>
            <a:rPr lang="en-US" sz="2400" kern="1200" dirty="0" smtClean="0">
              <a:latin typeface="Garamond" pitchFamily="18" charset="0"/>
            </a:rPr>
            <a:t> in the west and </a:t>
          </a:r>
          <a:r>
            <a:rPr lang="en-US" sz="2400" i="1" kern="1200" dirty="0" smtClean="0">
              <a:latin typeface="Garamond" pitchFamily="18" charset="0"/>
            </a:rPr>
            <a:t>Kosovo</a:t>
          </a:r>
          <a:r>
            <a:rPr lang="en-US" sz="2400" kern="1200" dirty="0" smtClean="0">
              <a:latin typeface="Garamond" pitchFamily="18" charset="0"/>
            </a:rPr>
            <a:t> in the east) surrounded by </a:t>
          </a:r>
          <a:r>
            <a:rPr lang="en-US" sz="2400" b="1" i="1" kern="1200" dirty="0" smtClean="0">
              <a:latin typeface="Garamond" pitchFamily="18" charset="0"/>
            </a:rPr>
            <a:t>Albanian Alps </a:t>
          </a:r>
          <a:r>
            <a:rPr lang="en-US" sz="2400" kern="1200" dirty="0" smtClean="0">
              <a:latin typeface="Garamond" pitchFamily="18" charset="0"/>
            </a:rPr>
            <a:t>in west (</a:t>
          </a:r>
          <a:r>
            <a:rPr lang="en-US" sz="2400" kern="1200" dirty="0" err="1" smtClean="0">
              <a:latin typeface="Garamond" pitchFamily="18" charset="0"/>
            </a:rPr>
            <a:t>Gjeravica</a:t>
          </a:r>
          <a:r>
            <a:rPr lang="en-US" sz="2400" kern="1200" dirty="0" smtClean="0">
              <a:latin typeface="Garamond" pitchFamily="18" charset="0"/>
            </a:rPr>
            <a:t> 2656 m), </a:t>
          </a:r>
          <a:r>
            <a:rPr lang="en-US" sz="2400" b="1" i="1" kern="1200" dirty="0" err="1" smtClean="0">
              <a:latin typeface="Garamond" pitchFamily="18" charset="0"/>
            </a:rPr>
            <a:t>Sharri</a:t>
          </a:r>
          <a:r>
            <a:rPr lang="en-US" sz="2400" kern="1200" dirty="0" smtClean="0">
              <a:latin typeface="Garamond" pitchFamily="18" charset="0"/>
            </a:rPr>
            <a:t> Mountains in the south and </a:t>
          </a:r>
          <a:r>
            <a:rPr lang="en-US" sz="2400" b="1" i="1" kern="1200" dirty="0" err="1" smtClean="0">
              <a:latin typeface="Garamond" pitchFamily="18" charset="0"/>
            </a:rPr>
            <a:t>Kopaonik</a:t>
          </a:r>
          <a:r>
            <a:rPr lang="en-US" sz="2400" b="1" i="1" kern="1200" dirty="0" smtClean="0">
              <a:latin typeface="Garamond" pitchFamily="18" charset="0"/>
            </a:rPr>
            <a:t> </a:t>
          </a:r>
          <a:r>
            <a:rPr lang="en-US" sz="2400" kern="1200" dirty="0" smtClean="0">
              <a:latin typeface="Garamond" pitchFamily="18" charset="0"/>
            </a:rPr>
            <a:t> in north.</a:t>
          </a:r>
          <a:endParaRPr lang="en-US" sz="2400" kern="1200" dirty="0">
            <a:latin typeface="Garamond" pitchFamily="18" charset="0"/>
          </a:endParaRPr>
        </a:p>
      </dsp:txBody>
      <dsp:txXfrm>
        <a:off x="145071" y="145071"/>
        <a:ext cx="2681658" cy="3641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18D9A-19C9-4C29-8159-FD5D0B62CB38}">
      <dsp:nvSpPr>
        <dsp:cNvPr id="0" name=""/>
        <dsp:cNvSpPr/>
      </dsp:nvSpPr>
      <dsp:spPr>
        <a:xfrm>
          <a:off x="872728" y="1647080"/>
          <a:ext cx="2860476" cy="1430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Garamond" panose="02020404030301010803" pitchFamily="18" charset="0"/>
            </a:rPr>
            <a:t>D</a:t>
          </a:r>
          <a:r>
            <a:rPr lang="bs-Latn-BA" sz="2000" b="0" kern="1200" dirty="0" smtClean="0">
              <a:latin typeface="Garamond" panose="02020404030301010803" pitchFamily="18" charset="0"/>
            </a:rPr>
            <a:t>I</a:t>
          </a:r>
          <a:r>
            <a:rPr lang="en-US" sz="2000" b="0" kern="1200" dirty="0" smtClean="0">
              <a:latin typeface="Garamond" panose="02020404030301010803" pitchFamily="18" charset="0"/>
            </a:rPr>
            <a:t>RE</a:t>
          </a:r>
          <a:r>
            <a:rPr lang="bs-Latn-BA" sz="2000" b="0" kern="1200" dirty="0" smtClean="0">
              <a:latin typeface="Garamond" panose="02020404030301010803" pitchFamily="18" charset="0"/>
            </a:rPr>
            <a:t>CTORAT OF HMIK</a:t>
          </a:r>
          <a:endParaRPr lang="bs-Latn-BA" sz="2000" b="0" kern="1200" dirty="0">
            <a:latin typeface="Garamond" panose="02020404030301010803" pitchFamily="18" charset="0"/>
          </a:endParaRPr>
        </a:p>
      </dsp:txBody>
      <dsp:txXfrm>
        <a:off x="914618" y="1688970"/>
        <a:ext cx="2776696" cy="1346458"/>
      </dsp:txXfrm>
    </dsp:sp>
    <dsp:sp modelId="{5A8AAEEF-F400-41BA-8A88-1B36E2CD59A1}">
      <dsp:nvSpPr>
        <dsp:cNvPr id="0" name=""/>
        <dsp:cNvSpPr/>
      </dsp:nvSpPr>
      <dsp:spPr>
        <a:xfrm rot="18289469">
          <a:off x="3303494" y="1512566"/>
          <a:ext cx="200361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3610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s-Latn-BA" sz="700" kern="1200"/>
        </a:p>
      </dsp:txBody>
      <dsp:txXfrm>
        <a:off x="4255209" y="1489722"/>
        <a:ext cx="100180" cy="100180"/>
      </dsp:txXfrm>
    </dsp:sp>
    <dsp:sp modelId="{2CD7EFFC-7D02-45FB-A62C-96382E55FD1A}">
      <dsp:nvSpPr>
        <dsp:cNvPr id="0" name=""/>
        <dsp:cNvSpPr/>
      </dsp:nvSpPr>
      <dsp:spPr>
        <a:xfrm>
          <a:off x="4877395" y="2306"/>
          <a:ext cx="2860476" cy="1430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Garamond" panose="02020404030301010803" pitchFamily="18" charset="0"/>
            </a:rPr>
            <a:t>SECTOR </a:t>
          </a:r>
          <a:r>
            <a:rPr lang="bs-Latn-BA" sz="1800" b="0" kern="1200" dirty="0" smtClean="0">
              <a:latin typeface="Garamond" panose="02020404030301010803" pitchFamily="18" charset="0"/>
            </a:rPr>
            <a:t>OF METEOROLOGY</a:t>
          </a:r>
          <a:endParaRPr lang="bs-Latn-BA" sz="1800" b="0" kern="1200" dirty="0">
            <a:latin typeface="Garamond" panose="02020404030301010803" pitchFamily="18" charset="0"/>
          </a:endParaRPr>
        </a:p>
      </dsp:txBody>
      <dsp:txXfrm>
        <a:off x="4919285" y="44196"/>
        <a:ext cx="2776696" cy="1346458"/>
      </dsp:txXfrm>
    </dsp:sp>
    <dsp:sp modelId="{99C58399-43E3-47F4-8495-A5B0BD13D518}">
      <dsp:nvSpPr>
        <dsp:cNvPr id="0" name=""/>
        <dsp:cNvSpPr/>
      </dsp:nvSpPr>
      <dsp:spPr>
        <a:xfrm>
          <a:off x="3733204" y="2334953"/>
          <a:ext cx="114419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44190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s-Latn-BA" sz="500" kern="1200"/>
        </a:p>
      </dsp:txBody>
      <dsp:txXfrm>
        <a:off x="4276695" y="2333595"/>
        <a:ext cx="57209" cy="57209"/>
      </dsp:txXfrm>
    </dsp:sp>
    <dsp:sp modelId="{E49F09B9-FBA6-4140-91DC-5BDD38AB6CB3}">
      <dsp:nvSpPr>
        <dsp:cNvPr id="0" name=""/>
        <dsp:cNvSpPr/>
      </dsp:nvSpPr>
      <dsp:spPr>
        <a:xfrm>
          <a:off x="4877395" y="1647080"/>
          <a:ext cx="2860476" cy="1430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Garamond" panose="02020404030301010803" pitchFamily="18" charset="0"/>
            </a:rPr>
            <a:t>SECTOR</a:t>
          </a:r>
          <a:r>
            <a:rPr lang="bs-Latn-BA" sz="2000" b="0" kern="1200" dirty="0" smtClean="0">
              <a:latin typeface="Garamond" panose="02020404030301010803" pitchFamily="18" charset="0"/>
            </a:rPr>
            <a:t> OF HYDROLOGY</a:t>
          </a:r>
          <a:endParaRPr lang="bs-Latn-BA" sz="2000" b="0" kern="1200" dirty="0">
            <a:latin typeface="Garamond" panose="02020404030301010803" pitchFamily="18" charset="0"/>
          </a:endParaRPr>
        </a:p>
      </dsp:txBody>
      <dsp:txXfrm>
        <a:off x="4919285" y="1688970"/>
        <a:ext cx="2776696" cy="1346458"/>
      </dsp:txXfrm>
    </dsp:sp>
    <dsp:sp modelId="{C93C5700-A347-46A3-882B-171D53FB191B}">
      <dsp:nvSpPr>
        <dsp:cNvPr id="0" name=""/>
        <dsp:cNvSpPr/>
      </dsp:nvSpPr>
      <dsp:spPr>
        <a:xfrm rot="3310531">
          <a:off x="3303494" y="3157340"/>
          <a:ext cx="200361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03610" y="272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q-AL" sz="700" kern="1200"/>
        </a:p>
      </dsp:txBody>
      <dsp:txXfrm>
        <a:off x="4255209" y="3134496"/>
        <a:ext cx="100180" cy="100180"/>
      </dsp:txXfrm>
    </dsp:sp>
    <dsp:sp modelId="{ED95BE0E-9D0C-47A9-9979-D6C4FC5C7854}">
      <dsp:nvSpPr>
        <dsp:cNvPr id="0" name=""/>
        <dsp:cNvSpPr/>
      </dsp:nvSpPr>
      <dsp:spPr>
        <a:xfrm>
          <a:off x="4877395" y="3291854"/>
          <a:ext cx="2860476" cy="1430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Garamond" panose="02020404030301010803" pitchFamily="18" charset="0"/>
            </a:rPr>
            <a:t>SECTOR</a:t>
          </a:r>
          <a:r>
            <a:rPr lang="bs-Latn-BA" sz="2000" b="0" kern="1200" dirty="0" smtClean="0">
              <a:latin typeface="Garamond" panose="02020404030301010803" pitchFamily="18" charset="0"/>
            </a:rPr>
            <a:t> OF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Latn-BA" sz="2000" b="0" kern="1200" dirty="0" smtClean="0">
              <a:latin typeface="Garamond" panose="02020404030301010803" pitchFamily="18" charset="0"/>
            </a:rPr>
            <a:t>LABORATORY </a:t>
          </a:r>
          <a:r>
            <a:rPr lang="en-US" sz="2000" b="0" kern="1200" dirty="0" smtClean="0">
              <a:latin typeface="Garamond" panose="02020404030301010803" pitchFamily="18" charset="0"/>
            </a:rPr>
            <a:t>(</a:t>
          </a:r>
          <a:r>
            <a:rPr lang="bs-Latn-BA" sz="2000" b="0" kern="1200" dirty="0" smtClean="0">
              <a:latin typeface="Garamond" panose="02020404030301010803" pitchFamily="18" charset="0"/>
            </a:rPr>
            <a:t>AIR,WATER  SOIL</a:t>
          </a:r>
          <a:r>
            <a:rPr lang="en-US" sz="1400" b="0" kern="1200" dirty="0" smtClean="0">
              <a:latin typeface="Garamond" panose="02020404030301010803" pitchFamily="18" charset="0"/>
            </a:rPr>
            <a:t>)</a:t>
          </a:r>
          <a:endParaRPr lang="bs-Latn-BA" sz="1400" b="0" kern="1200" dirty="0">
            <a:latin typeface="Garamond" panose="02020404030301010803" pitchFamily="18" charset="0"/>
          </a:endParaRPr>
        </a:p>
      </dsp:txBody>
      <dsp:txXfrm>
        <a:off x="4919285" y="3333744"/>
        <a:ext cx="2776696" cy="1346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7A5B1-2313-4E08-B3FB-C4871A835906}">
      <dsp:nvSpPr>
        <dsp:cNvPr id="0" name=""/>
        <dsp:cNvSpPr/>
      </dsp:nvSpPr>
      <dsp:spPr>
        <a:xfrm>
          <a:off x="0" y="13535"/>
          <a:ext cx="8382000" cy="116252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latin typeface="Garamond" pitchFamily="18" charset="0"/>
            </a:rPr>
            <a:t>Its implemented the project: </a:t>
          </a:r>
          <a:r>
            <a:rPr lang="en-US" sz="2400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"Adapting to climate change in the Western Balkans </a:t>
          </a:r>
          <a:r>
            <a:rPr lang="en-US" sz="2400" kern="1200" noProof="0" dirty="0" err="1" smtClean="0">
              <a:latin typeface="Garamond" pitchFamily="18" charset="0"/>
            </a:rPr>
            <a:t>Drini</a:t>
          </a:r>
          <a:r>
            <a:rPr lang="en-US" sz="2400" kern="1200" noProof="0" dirty="0" smtClean="0">
              <a:latin typeface="Garamond" pitchFamily="18" charset="0"/>
            </a:rPr>
            <a:t> / Buna Basin - </a:t>
          </a:r>
          <a:r>
            <a:rPr lang="sq-AL" sz="2400" kern="120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GIZ</a:t>
          </a:r>
          <a:r>
            <a:rPr lang="sq-AL" sz="2400" kern="1200" dirty="0" smtClean="0">
              <a:latin typeface="Garamond" pitchFamily="18" charset="0"/>
            </a:rPr>
            <a:t>.</a:t>
          </a:r>
          <a:r>
            <a:rPr lang="en-US" sz="2400" kern="1200" dirty="0" smtClean="0">
              <a:latin typeface="Garamond" pitchFamily="18" charset="0"/>
            </a:rPr>
            <a:t> </a:t>
          </a:r>
          <a:r>
            <a:rPr lang="en-US" sz="2400" kern="1200" noProof="0" dirty="0" smtClean="0">
              <a:latin typeface="Garamond" pitchFamily="18" charset="0"/>
            </a:rPr>
            <a:t>"</a:t>
          </a:r>
          <a:endParaRPr lang="sq-AL" sz="2400" kern="1200" noProof="0" dirty="0" smtClean="0">
            <a:latin typeface="Garamond" pitchFamily="18" charset="0"/>
          </a:endParaRPr>
        </a:p>
      </dsp:txBody>
      <dsp:txXfrm>
        <a:off x="56750" y="70285"/>
        <a:ext cx="8268500" cy="1049022"/>
      </dsp:txXfrm>
    </dsp:sp>
    <dsp:sp modelId="{EA37D65F-2F16-48BA-B327-62CCC077217F}">
      <dsp:nvSpPr>
        <dsp:cNvPr id="0" name=""/>
        <dsp:cNvSpPr/>
      </dsp:nvSpPr>
      <dsp:spPr>
        <a:xfrm>
          <a:off x="0" y="1311418"/>
          <a:ext cx="8382000" cy="5603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latin typeface="Garamond" pitchFamily="18" charset="0"/>
            </a:rPr>
            <a:t>Involved: </a:t>
          </a:r>
          <a:r>
            <a:rPr lang="sq-AL" sz="2400" kern="1200" noProof="0" dirty="0" smtClean="0">
              <a:latin typeface="Garamond" pitchFamily="18" charset="0"/>
            </a:rPr>
            <a:t>(Kosovo, Albania, Macedonia, Montenegro)</a:t>
          </a:r>
        </a:p>
      </dsp:txBody>
      <dsp:txXfrm>
        <a:off x="27352" y="1338770"/>
        <a:ext cx="8327296" cy="505608"/>
      </dsp:txXfrm>
    </dsp:sp>
    <dsp:sp modelId="{44996613-235D-4E95-A726-92EF667AC68C}">
      <dsp:nvSpPr>
        <dsp:cNvPr id="0" name=""/>
        <dsp:cNvSpPr/>
      </dsp:nvSpPr>
      <dsp:spPr>
        <a:xfrm>
          <a:off x="0" y="2020627"/>
          <a:ext cx="8382000" cy="87497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Garamond" pitchFamily="18" charset="0"/>
            </a:rPr>
            <a:t>- </a:t>
          </a:r>
          <a:r>
            <a:rPr lang="en-US" sz="2800" kern="1200" dirty="0" smtClean="0">
              <a:latin typeface="Garamond" pitchFamily="18" charset="0"/>
            </a:rPr>
            <a:t>2</a:t>
          </a:r>
          <a:r>
            <a:rPr lang="sq-AL" sz="2800" kern="1200" dirty="0" smtClean="0">
              <a:latin typeface="Garamond" pitchFamily="18" charset="0"/>
            </a:rPr>
            <a:t> </a:t>
          </a:r>
          <a:r>
            <a:rPr lang="en-US" sz="2800" kern="1200" dirty="0" smtClean="0">
              <a:latin typeface="Garamond" pitchFamily="18" charset="0"/>
            </a:rPr>
            <a:t>Hydro stations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aramond" pitchFamily="18" charset="0"/>
            </a:rPr>
            <a:t>- 3 </a:t>
          </a:r>
          <a:r>
            <a:rPr lang="en-US" sz="2800" kern="1200" dirty="0" err="1" smtClean="0">
              <a:latin typeface="Garamond" pitchFamily="18" charset="0"/>
            </a:rPr>
            <a:t>Meteo</a:t>
          </a:r>
          <a:r>
            <a:rPr lang="en-US" sz="2800" kern="1200" dirty="0" smtClean="0">
              <a:latin typeface="Garamond" pitchFamily="18" charset="0"/>
            </a:rPr>
            <a:t> connected by (GPRS)</a:t>
          </a:r>
          <a:endParaRPr lang="sq-AL" sz="2800" kern="1200" dirty="0">
            <a:latin typeface="Garamond" pitchFamily="18" charset="0"/>
          </a:endParaRPr>
        </a:p>
      </dsp:txBody>
      <dsp:txXfrm>
        <a:off x="42713" y="2063340"/>
        <a:ext cx="8296574" cy="789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BA501-216C-47CC-AB60-C242AF08C439}">
      <dsp:nvSpPr>
        <dsp:cNvPr id="0" name=""/>
        <dsp:cNvSpPr/>
      </dsp:nvSpPr>
      <dsp:spPr>
        <a:xfrm>
          <a:off x="0" y="0"/>
          <a:ext cx="4038600" cy="4930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Meteo</a:t>
          </a:r>
          <a:r>
            <a:rPr lang="en-US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s</a:t>
          </a:r>
          <a:r>
            <a:rPr lang="sq-AL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ta</a:t>
          </a:r>
          <a:r>
            <a:rPr lang="en-US" sz="28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tions</a:t>
          </a:r>
          <a:endParaRPr lang="en-US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sp:txBody>
      <dsp:txXfrm>
        <a:off x="887350" y="0"/>
        <a:ext cx="3151249" cy="493064"/>
      </dsp:txXfrm>
    </dsp:sp>
    <dsp:sp modelId="{70007A61-BC8D-4293-A73D-2E939DBBA597}">
      <dsp:nvSpPr>
        <dsp:cNvPr id="0" name=""/>
        <dsp:cNvSpPr/>
      </dsp:nvSpPr>
      <dsp:spPr>
        <a:xfrm>
          <a:off x="265591" y="214412"/>
          <a:ext cx="435797" cy="64239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477F53-8781-4E79-AE8C-EE3527D66C46}">
      <dsp:nvSpPr>
        <dsp:cNvPr id="0" name=""/>
        <dsp:cNvSpPr/>
      </dsp:nvSpPr>
      <dsp:spPr>
        <a:xfrm>
          <a:off x="0" y="572694"/>
          <a:ext cx="4038600" cy="796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400" b="1" kern="1200" dirty="0" err="1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Pej</a:t>
          </a:r>
          <a:r>
            <a:rPr lang="en-US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ë </a:t>
          </a:r>
          <a:r>
            <a:rPr lang="en-US" sz="2000" kern="1200" dirty="0" smtClean="0">
              <a:latin typeface="Garamond" pitchFamily="18" charset="0"/>
            </a:rPr>
            <a:t>(</a:t>
          </a:r>
          <a:r>
            <a:rPr lang="en-US" sz="2000" kern="1200" dirty="0" err="1" smtClean="0">
              <a:latin typeface="Garamond" pitchFamily="18" charset="0"/>
            </a:rPr>
            <a:t>Precip</a:t>
          </a:r>
          <a:r>
            <a:rPr lang="en-US" sz="2000" kern="1200" dirty="0" smtClean="0">
              <a:latin typeface="Garamond" pitchFamily="18" charset="0"/>
            </a:rPr>
            <a:t>, temp,)</a:t>
          </a:r>
          <a:endParaRPr lang="en-US" sz="2000" kern="1200" dirty="0">
            <a:latin typeface="Garamond" pitchFamily="18" charset="0"/>
          </a:endParaRPr>
        </a:p>
      </dsp:txBody>
      <dsp:txXfrm>
        <a:off x="887350" y="572694"/>
        <a:ext cx="3151249" cy="796304"/>
      </dsp:txXfrm>
    </dsp:sp>
    <dsp:sp modelId="{88C3A403-ADDF-4467-A812-4A1AD10748AE}">
      <dsp:nvSpPr>
        <dsp:cNvPr id="0" name=""/>
        <dsp:cNvSpPr/>
      </dsp:nvSpPr>
      <dsp:spPr>
        <a:xfrm>
          <a:off x="79630" y="652324"/>
          <a:ext cx="807720" cy="637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D427A5-660C-43ED-AC54-0FEF9C37D17A}">
      <dsp:nvSpPr>
        <dsp:cNvPr id="0" name=""/>
        <dsp:cNvSpPr/>
      </dsp:nvSpPr>
      <dsp:spPr>
        <a:xfrm>
          <a:off x="0" y="1448629"/>
          <a:ext cx="4038600" cy="796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400" b="1" kern="1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Junik</a:t>
          </a:r>
          <a:r>
            <a:rPr lang="en-US" sz="2000" kern="1200" dirty="0" smtClean="0">
              <a:latin typeface="Garamond" pitchFamily="18" charset="0"/>
            </a:rPr>
            <a:t> (</a:t>
          </a:r>
          <a:r>
            <a:rPr lang="en-US" sz="2000" kern="1200" dirty="0" err="1" smtClean="0">
              <a:latin typeface="Garamond" pitchFamily="18" charset="0"/>
            </a:rPr>
            <a:t>Precip</a:t>
          </a:r>
          <a:r>
            <a:rPr lang="en-US" sz="2000" kern="1200" dirty="0" smtClean="0">
              <a:latin typeface="Garamond" pitchFamily="18" charset="0"/>
            </a:rPr>
            <a:t>, temp,</a:t>
          </a:r>
          <a:r>
            <a:rPr lang="en-US" sz="2800" kern="1200" dirty="0" smtClean="0">
              <a:latin typeface="Garamond" pitchFamily="18" charset="0"/>
            </a:rPr>
            <a:t>) </a:t>
          </a:r>
          <a:endParaRPr lang="en-US" sz="2800" kern="1200" dirty="0">
            <a:latin typeface="Garamond" pitchFamily="18" charset="0"/>
          </a:endParaRPr>
        </a:p>
      </dsp:txBody>
      <dsp:txXfrm>
        <a:off x="887350" y="1448629"/>
        <a:ext cx="3151249" cy="796304"/>
      </dsp:txXfrm>
    </dsp:sp>
    <dsp:sp modelId="{557B4D1D-E17F-4995-8055-C86413810059}">
      <dsp:nvSpPr>
        <dsp:cNvPr id="0" name=""/>
        <dsp:cNvSpPr/>
      </dsp:nvSpPr>
      <dsp:spPr>
        <a:xfrm>
          <a:off x="79630" y="1528260"/>
          <a:ext cx="807720" cy="637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2BE082-FF80-445E-8E1A-6968ECD55875}">
      <dsp:nvSpPr>
        <dsp:cNvPr id="0" name=""/>
        <dsp:cNvSpPr/>
      </dsp:nvSpPr>
      <dsp:spPr>
        <a:xfrm>
          <a:off x="0" y="2324565"/>
          <a:ext cx="4038600" cy="796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P</a:t>
          </a:r>
          <a:r>
            <a:rPr lang="sq-AL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rizren</a:t>
          </a: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</a:t>
          </a:r>
          <a:r>
            <a:rPr lang="en-US" sz="1800" kern="1200" dirty="0" smtClean="0">
              <a:latin typeface="Garamond" pitchFamily="18" charset="0"/>
            </a:rPr>
            <a:t>(</a:t>
          </a:r>
          <a:r>
            <a:rPr lang="en-US" sz="1800" kern="1200" dirty="0" err="1" smtClean="0">
              <a:latin typeface="Garamond" pitchFamily="18" charset="0"/>
            </a:rPr>
            <a:t>Precip</a:t>
          </a:r>
          <a:r>
            <a:rPr lang="en-US" sz="1800" kern="1200" dirty="0" smtClean="0">
              <a:latin typeface="Garamond" pitchFamily="18" charset="0"/>
            </a:rPr>
            <a:t>, temp, 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Garamond" pitchFamily="18" charset="0"/>
            </a:rPr>
            <a:t>lhumidity</a:t>
          </a:r>
          <a:r>
            <a:rPr lang="en-US" sz="1800" kern="1200" dirty="0" smtClean="0">
              <a:latin typeface="Garamond" pitchFamily="18" charset="0"/>
            </a:rPr>
            <a:t>, </a:t>
          </a:r>
          <a:r>
            <a:rPr lang="en-US" sz="1800" kern="1200" dirty="0" err="1" smtClean="0">
              <a:latin typeface="Garamond" pitchFamily="18" charset="0"/>
            </a:rPr>
            <a:t>preasure</a:t>
          </a:r>
          <a:r>
            <a:rPr lang="en-US" sz="1800" kern="1200" dirty="0" smtClean="0">
              <a:latin typeface="Garamond" pitchFamily="18" charset="0"/>
            </a:rPr>
            <a:t>)</a:t>
          </a:r>
          <a:endParaRPr lang="en-US" sz="1800" kern="1200" dirty="0">
            <a:latin typeface="Garamond" pitchFamily="18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q-AL" sz="1200" kern="1200" dirty="0"/>
        </a:p>
      </dsp:txBody>
      <dsp:txXfrm>
        <a:off x="887350" y="2324565"/>
        <a:ext cx="3151249" cy="796304"/>
      </dsp:txXfrm>
    </dsp:sp>
    <dsp:sp modelId="{DAB56CD8-1282-4A6B-A3D1-BFFE2C5D8030}">
      <dsp:nvSpPr>
        <dsp:cNvPr id="0" name=""/>
        <dsp:cNvSpPr/>
      </dsp:nvSpPr>
      <dsp:spPr>
        <a:xfrm>
          <a:off x="79630" y="2404195"/>
          <a:ext cx="807720" cy="637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ADA3E-E4EA-4B0F-A33C-AD742DAC22B9}">
      <dsp:nvSpPr>
        <dsp:cNvPr id="0" name=""/>
        <dsp:cNvSpPr/>
      </dsp:nvSpPr>
      <dsp:spPr>
        <a:xfrm>
          <a:off x="152407" y="0"/>
          <a:ext cx="4267184" cy="448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Hidro sta</a:t>
          </a:r>
          <a:r>
            <a:rPr lang="en-US" sz="2800" b="1" kern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tions</a:t>
          </a:r>
          <a:endParaRPr lang="en-US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sp:txBody>
      <dsp:txXfrm>
        <a:off x="1130710" y="0"/>
        <a:ext cx="3288881" cy="448435"/>
      </dsp:txXfrm>
    </dsp:sp>
    <dsp:sp modelId="{C71A8F18-2F4B-420F-935B-B7FA2B0F6816}">
      <dsp:nvSpPr>
        <dsp:cNvPr id="0" name=""/>
        <dsp:cNvSpPr/>
      </dsp:nvSpPr>
      <dsp:spPr>
        <a:xfrm flipH="1" flipV="1">
          <a:off x="438586" y="90432"/>
          <a:ext cx="304796" cy="267570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5BA50C-6D27-44A5-B35F-9E4FEF937981}">
      <dsp:nvSpPr>
        <dsp:cNvPr id="0" name=""/>
        <dsp:cNvSpPr/>
      </dsp:nvSpPr>
      <dsp:spPr>
        <a:xfrm>
          <a:off x="0" y="668444"/>
          <a:ext cx="4572000" cy="897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200" b="1" kern="1200" dirty="0" smtClean="0">
              <a:latin typeface="Garamond" pitchFamily="18" charset="0"/>
            </a:rPr>
            <a:t>Bistrica Pejës </a:t>
          </a:r>
          <a:r>
            <a:rPr lang="sq-AL" sz="2000" kern="1200" dirty="0" smtClean="0">
              <a:latin typeface="Garamond" pitchFamily="18" charset="0"/>
            </a:rPr>
            <a:t>(Grykë R.)</a:t>
          </a:r>
          <a:r>
            <a:rPr lang="en-US" sz="2000" kern="1200" dirty="0" smtClean="0">
              <a:latin typeface="Garamond" pitchFamily="18" charset="0"/>
            </a:rPr>
            <a:t> level </a:t>
          </a:r>
          <a:endParaRPr lang="en-US" sz="2000" kern="1200" dirty="0">
            <a:latin typeface="Garamond" pitchFamily="18" charset="0"/>
          </a:endParaRPr>
        </a:p>
      </dsp:txBody>
      <dsp:txXfrm>
        <a:off x="1048185" y="668444"/>
        <a:ext cx="3523814" cy="897833"/>
      </dsp:txXfrm>
    </dsp:sp>
    <dsp:sp modelId="{E9D85E39-812D-4EF5-ADD9-DE33AEE792FA}">
      <dsp:nvSpPr>
        <dsp:cNvPr id="0" name=""/>
        <dsp:cNvSpPr/>
      </dsp:nvSpPr>
      <dsp:spPr>
        <a:xfrm>
          <a:off x="76200" y="582220"/>
          <a:ext cx="1029568" cy="107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821B12-9B5F-4BB2-A7E7-7DFD55234CF8}">
      <dsp:nvSpPr>
        <dsp:cNvPr id="0" name=""/>
        <dsp:cNvSpPr/>
      </dsp:nvSpPr>
      <dsp:spPr>
        <a:xfrm>
          <a:off x="0" y="1786288"/>
          <a:ext cx="4572000" cy="13378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2200" b="1" kern="1200" dirty="0" smtClean="0">
              <a:latin typeface="Garamond" pitchFamily="18" charset="0"/>
            </a:rPr>
            <a:t>Drini Bardhë </a:t>
          </a:r>
          <a:r>
            <a:rPr lang="sq-AL" sz="2200" kern="1200" dirty="0" smtClean="0">
              <a:latin typeface="Garamond" pitchFamily="18" charset="0"/>
            </a:rPr>
            <a:t>(Gjonaj)</a:t>
          </a:r>
          <a:r>
            <a:rPr lang="en-US" sz="2200" kern="1200" dirty="0" smtClean="0">
              <a:latin typeface="Garamond" pitchFamily="18" charset="0"/>
            </a:rPr>
            <a:t> level</a:t>
          </a:r>
          <a:endParaRPr lang="sq-AL" sz="2200" kern="1200" dirty="0">
            <a:latin typeface="Garamond" pitchFamily="18" charset="0"/>
          </a:endParaRPr>
        </a:p>
      </dsp:txBody>
      <dsp:txXfrm>
        <a:off x="1048185" y="1786288"/>
        <a:ext cx="3523814" cy="1337853"/>
      </dsp:txXfrm>
    </dsp:sp>
    <dsp:sp modelId="{440E8492-14CB-4F76-9F9C-0A3A8F8E1739}">
      <dsp:nvSpPr>
        <dsp:cNvPr id="0" name=""/>
        <dsp:cNvSpPr/>
      </dsp:nvSpPr>
      <dsp:spPr>
        <a:xfrm>
          <a:off x="76200" y="1920073"/>
          <a:ext cx="1029568" cy="10702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28496-8752-4441-9006-DE107E0CF3E5}">
      <dsp:nvSpPr>
        <dsp:cNvPr id="0" name=""/>
        <dsp:cNvSpPr/>
      </dsp:nvSpPr>
      <dsp:spPr>
        <a:xfrm>
          <a:off x="2858240" y="1752595"/>
          <a:ext cx="3125240" cy="2438409"/>
        </a:xfrm>
        <a:prstGeom prst="ellipse">
          <a:avLst/>
        </a:prstGeom>
        <a:solidFill>
          <a:schemeClr val="accent3">
            <a:hueOff val="0"/>
            <a:satOff val="0"/>
            <a:lumOff val="0"/>
          </a:schemeClr>
        </a:solidFill>
        <a:ln>
          <a:solidFill>
            <a:srgbClr val="FF0000">
              <a:alpha val="97000"/>
            </a:srgb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400" kern="1200" cap="all" baseline="0" noProof="0" dirty="0" smtClean="0">
            <a:latin typeface="Garamond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cap="all" baseline="0" noProof="0" dirty="0" smtClean="0">
              <a:latin typeface="Garamond" pitchFamily="18" charset="0"/>
            </a:rPr>
            <a:t>Database </a:t>
          </a:r>
          <a:r>
            <a:rPr lang="en-US" sz="3200" kern="1200" noProof="0" dirty="0" smtClean="0">
              <a:latin typeface="Garamond" pitchFamily="18" charset="0"/>
            </a:rPr>
            <a:t>&amp;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noProof="0" dirty="0" smtClean="0">
              <a:latin typeface="Garamond" pitchFamily="18" charset="0"/>
            </a:rPr>
            <a:t>server </a:t>
          </a:r>
          <a:endParaRPr lang="en-US" sz="3200" kern="1200" cap="all" baseline="0" noProof="0" dirty="0" smtClean="0">
            <a:latin typeface="Garamond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noProof="0" dirty="0" err="1" smtClean="0">
              <a:latin typeface="Garamond" pitchFamily="18" charset="0"/>
            </a:rPr>
            <a:t>demasDp</a:t>
          </a:r>
          <a:endParaRPr lang="en-US" sz="3200" kern="1200" noProof="0" dirty="0" smtClean="0">
            <a:latin typeface="Garamond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q-AL" sz="3200" kern="1200" noProof="0" dirty="0" smtClean="0">
              <a:latin typeface="Garamond" pitchFamily="18" charset="0"/>
            </a:rPr>
            <a:t>MCH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sq-AL" sz="3200" kern="1200" noProof="0" dirty="0">
            <a:latin typeface="Garamond" pitchFamily="18" charset="0"/>
          </a:endParaRPr>
        </a:p>
      </dsp:txBody>
      <dsp:txXfrm>
        <a:off x="3315921" y="2109692"/>
        <a:ext cx="2209878" cy="1724215"/>
      </dsp:txXfrm>
    </dsp:sp>
    <dsp:sp modelId="{735B89FC-0005-44B8-AE04-5E48E581BB62}">
      <dsp:nvSpPr>
        <dsp:cNvPr id="0" name=""/>
        <dsp:cNvSpPr/>
      </dsp:nvSpPr>
      <dsp:spPr>
        <a:xfrm>
          <a:off x="2934446" y="381004"/>
          <a:ext cx="2940303" cy="1648420"/>
        </a:xfrm>
        <a:prstGeom prst="ellipse">
          <a:avLst/>
        </a:prstGeom>
        <a:solidFill>
          <a:schemeClr val="accent3">
            <a:alpha val="50000"/>
            <a:hueOff val="2812566"/>
            <a:satOff val="-4220"/>
            <a:lumOff val="-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cap="all" baseline="0" noProof="0" dirty="0" smtClean="0">
              <a:latin typeface="Garamond" pitchFamily="18" charset="0"/>
            </a:rPr>
            <a:t>hydrological</a:t>
          </a:r>
          <a:endParaRPr lang="sq-AL" sz="2000" kern="1200" cap="all" baseline="0" noProof="0" dirty="0">
            <a:latin typeface="Garamond" pitchFamily="18" charset="0"/>
          </a:endParaRPr>
        </a:p>
      </dsp:txBody>
      <dsp:txXfrm>
        <a:off x="3365043" y="622410"/>
        <a:ext cx="2079109" cy="1165608"/>
      </dsp:txXfrm>
    </dsp:sp>
    <dsp:sp modelId="{CB41ED78-6531-473D-9712-E11B301688F8}">
      <dsp:nvSpPr>
        <dsp:cNvPr id="0" name=""/>
        <dsp:cNvSpPr/>
      </dsp:nvSpPr>
      <dsp:spPr>
        <a:xfrm>
          <a:off x="5449048" y="2133608"/>
          <a:ext cx="3044434" cy="1648420"/>
        </a:xfrm>
        <a:prstGeom prst="ellipse">
          <a:avLst/>
        </a:prstGeom>
        <a:solidFill>
          <a:schemeClr val="accent3">
            <a:alpha val="50000"/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cap="all" baseline="0" noProof="0" dirty="0" err="1" smtClean="0">
              <a:latin typeface="Garamond" pitchFamily="18" charset="0"/>
            </a:rPr>
            <a:t>Climatological</a:t>
          </a:r>
          <a:endParaRPr lang="sq-AL" sz="1800" kern="1200" cap="all" baseline="0" noProof="0" dirty="0">
            <a:latin typeface="Garamond" pitchFamily="18" charset="0"/>
          </a:endParaRPr>
        </a:p>
      </dsp:txBody>
      <dsp:txXfrm>
        <a:off x="5894895" y="2375014"/>
        <a:ext cx="2152740" cy="1165608"/>
      </dsp:txXfrm>
    </dsp:sp>
    <dsp:sp modelId="{1037F8F2-B967-46CD-AEA6-7EA5B5576F14}">
      <dsp:nvSpPr>
        <dsp:cNvPr id="0" name=""/>
        <dsp:cNvSpPr/>
      </dsp:nvSpPr>
      <dsp:spPr>
        <a:xfrm>
          <a:off x="3239240" y="3962393"/>
          <a:ext cx="2619026" cy="1648420"/>
        </a:xfrm>
        <a:prstGeom prst="ellipse">
          <a:avLst/>
        </a:prstGeom>
        <a:solidFill>
          <a:schemeClr val="accent3">
            <a:alpha val="50000"/>
            <a:hueOff val="8437698"/>
            <a:satOff val="-12660"/>
            <a:lumOff val="-20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all" baseline="0" noProof="0" dirty="0" smtClean="0">
              <a:latin typeface="Garamond" pitchFamily="18" charset="0"/>
            </a:rPr>
            <a:t>Environmental data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Garamond" pitchFamily="18" charset="0"/>
            </a:rPr>
            <a:t>(water, soil-air)</a:t>
          </a:r>
          <a:endParaRPr lang="sq-AL" sz="2400" kern="1200" noProof="0" dirty="0">
            <a:latin typeface="Garamond" pitchFamily="18" charset="0"/>
          </a:endParaRPr>
        </a:p>
      </dsp:txBody>
      <dsp:txXfrm>
        <a:off x="3622787" y="4203799"/>
        <a:ext cx="1851932" cy="1165608"/>
      </dsp:txXfrm>
    </dsp:sp>
    <dsp:sp modelId="{629DBBAA-6AA6-4CB3-93C4-DE115F2FF63A}">
      <dsp:nvSpPr>
        <dsp:cNvPr id="0" name=""/>
        <dsp:cNvSpPr/>
      </dsp:nvSpPr>
      <dsp:spPr>
        <a:xfrm>
          <a:off x="189766" y="2209820"/>
          <a:ext cx="3201875" cy="1648420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q-AL" sz="1800" kern="1200" cap="all" baseline="0" noProof="0" dirty="0" err="1" smtClean="0">
              <a:latin typeface="Garamond" pitchFamily="18" charset="0"/>
            </a:rPr>
            <a:t>Meteorol</a:t>
          </a:r>
          <a:r>
            <a:rPr lang="en-US" sz="1800" kern="1200" cap="all" baseline="0" noProof="0" dirty="0" err="1" smtClean="0">
              <a:latin typeface="Garamond" pitchFamily="18" charset="0"/>
            </a:rPr>
            <a:t>ogical</a:t>
          </a:r>
          <a:endParaRPr lang="sq-AL" sz="1800" kern="1200" cap="all" baseline="0" noProof="0" dirty="0">
            <a:latin typeface="Garamond" pitchFamily="18" charset="0"/>
          </a:endParaRPr>
        </a:p>
      </dsp:txBody>
      <dsp:txXfrm>
        <a:off x="658670" y="2451226"/>
        <a:ext cx="2264067" cy="1165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14E83-E552-4FEB-81A5-3F2D119A6C32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C0594-295A-4003-B4B3-BBA684E7E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8AD7F-F331-4229-9562-B5E3A7DA1593}" type="slidenum">
              <a:rPr lang="sq-AL" smtClean="0"/>
              <a:pPr/>
              <a:t>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7168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CE1E-0E82-4466-B647-3EA15FADEE9E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AC69-3B48-4766-8A62-60AC3B5CA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bashkim.kastrati@rks-gov.ne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kk.rks-gov.net/" TargetMode="External"/><Relationship Id="rId13" Type="http://schemas.openxmlformats.org/officeDocument/2006/relationships/image" Target="../media/image47.png"/><Relationship Id="rId3" Type="http://schemas.openxmlformats.org/officeDocument/2006/relationships/image" Target="../media/image41.jpeg"/><Relationship Id="rId7" Type="http://schemas.openxmlformats.org/officeDocument/2006/relationships/hyperlink" Target="https://ame.rks-gov.net/al/" TargetMode="External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mk-rks.net/" TargetMode="External"/><Relationship Id="rId11" Type="http://schemas.openxmlformats.org/officeDocument/2006/relationships/image" Target="../media/image45.jpeg"/><Relationship Id="rId5" Type="http://schemas.openxmlformats.org/officeDocument/2006/relationships/hyperlink" Target="http://mmph-rks.org/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42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47800"/>
            <a:ext cx="62484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Hydro</a:t>
            </a:r>
            <a:r>
              <a:rPr lang="bs-Latn-BA" sz="1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meteorological</a:t>
            </a:r>
            <a:r>
              <a:rPr lang="en-US" sz="1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</a:t>
            </a:r>
            <a:r>
              <a:rPr lang="bs-Latn-BA" sz="1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institut</a:t>
            </a:r>
            <a:r>
              <a:rPr lang="en-US" sz="1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 </a:t>
            </a:r>
            <a:r>
              <a:rPr lang="bs-Latn-BA" sz="1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of kosovo</a:t>
            </a:r>
            <a:endParaRPr lang="en-US" sz="18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819400"/>
            <a:ext cx="9143998" cy="1524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smtClean="0">
                <a:latin typeface="Garamond" pitchFamily="18" charset="0"/>
              </a:rPr>
              <a:t>Dr. Sc. Bashkim </a:t>
            </a:r>
            <a:r>
              <a:rPr lang="en-US" sz="2400" b="1" dirty="0" smtClean="0">
                <a:latin typeface="Garamond" pitchFamily="18" charset="0"/>
              </a:rPr>
              <a:t>KASTRATI</a:t>
            </a:r>
            <a:r>
              <a:rPr lang="en-US" sz="2400" dirty="0" smtClean="0">
                <a:latin typeface="Garamond" pitchFamily="18" charset="0"/>
              </a:rPr>
              <a:t> – hydrologist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Garamond" pitchFamily="18" charset="0"/>
              </a:rPr>
              <a:t>Contact: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Garamond" pitchFamily="18" charset="0"/>
              </a:rPr>
              <a:t>Email: </a:t>
            </a:r>
            <a:r>
              <a:rPr lang="en-US" sz="2000" dirty="0" smtClean="0">
                <a:latin typeface="Garamond" pitchFamily="18" charset="0"/>
                <a:hlinkClick r:id="rId2"/>
              </a:rPr>
              <a:t>bashkim.kastrati@rks-gov.net</a:t>
            </a:r>
            <a:endParaRPr lang="en-US" sz="2000" dirty="0" smtClean="0">
              <a:latin typeface="Garamond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Garamond" pitchFamily="18" charset="0"/>
              </a:rPr>
              <a:t>Mob: +377 (0) 44 25 65 52</a:t>
            </a:r>
          </a:p>
          <a:p>
            <a:pPr algn="l"/>
            <a:endParaRPr lang="en-US" sz="2400" dirty="0" smtClean="0">
              <a:latin typeface="Garamond" pitchFamily="18" charset="0"/>
            </a:endParaRPr>
          </a:p>
          <a:p>
            <a:endParaRPr lang="en-US" sz="2400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81000"/>
            <a:ext cx="838200" cy="88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5791200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Promotion of the Albanian Strategy for Service Development of </a:t>
            </a:r>
            <a:r>
              <a:rPr lang="en-US" sz="1400" dirty="0" smtClean="0">
                <a:latin typeface="Garamond" panose="02020404030301010803" pitchFamily="18" charset="0"/>
              </a:rPr>
              <a:t>NMH</a:t>
            </a:r>
          </a:p>
          <a:p>
            <a:pPr algn="ctr"/>
            <a:r>
              <a:rPr lang="en-US" sz="1400" dirty="0" smtClean="0">
                <a:latin typeface="Garamond" panose="02020404030301010803" pitchFamily="18" charset="0"/>
              </a:rPr>
              <a:t>Regional </a:t>
            </a:r>
            <a:r>
              <a:rPr lang="en-US" sz="1400" dirty="0">
                <a:latin typeface="Garamond" panose="02020404030301010803" pitchFamily="18" charset="0"/>
              </a:rPr>
              <a:t>Stakeholders Workshop to Implement the World Meteorological Organization Strategy for Service Delivery for National Meteorological and Hydrological Services in South-East </a:t>
            </a:r>
            <a:r>
              <a:rPr lang="en-US" sz="1400" dirty="0" smtClean="0">
                <a:latin typeface="Garamond" panose="02020404030301010803" pitchFamily="18" charset="0"/>
              </a:rPr>
              <a:t>Europe</a:t>
            </a:r>
          </a:p>
          <a:p>
            <a:pPr algn="ctr"/>
            <a:r>
              <a:rPr lang="it-IT" sz="1400" dirty="0">
                <a:latin typeface="Garamond" panose="02020404030301010803" pitchFamily="18" charset="0"/>
              </a:rPr>
              <a:t>Tirana, Albania, 18-21 October 2016 </a:t>
            </a:r>
            <a:endParaRPr lang="sq-AL" sz="14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4778"/>
            <a:ext cx="6934200" cy="381000"/>
          </a:xfrm>
        </p:spPr>
        <p:txBody>
          <a:bodyPr>
            <a:noAutofit/>
          </a:bodyPr>
          <a:lstStyle/>
          <a:p>
            <a:r>
              <a:rPr lang="sq-AL" sz="2400" b="1" dirty="0">
                <a:latin typeface="Garamond" pitchFamily="18" charset="0"/>
              </a:rPr>
              <a:t>Internet </a:t>
            </a:r>
            <a:r>
              <a:rPr lang="sq-AL" sz="2400" b="1" dirty="0" smtClean="0">
                <a:latin typeface="Garamond" pitchFamily="18" charset="0"/>
              </a:rPr>
              <a:t>module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sq-AL" sz="2400" b="1" dirty="0" smtClean="0">
                <a:latin typeface="Garamond" pitchFamily="18" charset="0"/>
              </a:rPr>
              <a:t>access</a:t>
            </a:r>
            <a:endParaRPr lang="sq-AL" sz="2400" b="1" dirty="0">
              <a:latin typeface="Garamond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947576" cy="25059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00400"/>
            <a:ext cx="5947576" cy="3233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311" y="1850083"/>
            <a:ext cx="2952089" cy="135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21"/>
            <a:ext cx="8229600" cy="715962"/>
          </a:xfrm>
        </p:spPr>
        <p:txBody>
          <a:bodyPr>
            <a:normAutofit/>
          </a:bodyPr>
          <a:lstStyle/>
          <a:p>
            <a:r>
              <a:rPr lang="sq-AL" sz="2800" dirty="0" smtClean="0">
                <a:latin typeface="Garamond" pitchFamily="18" charset="0"/>
              </a:rPr>
              <a:t>DATABASE</a:t>
            </a:r>
            <a:endParaRPr lang="sq-AL" sz="2800" dirty="0">
              <a:latin typeface="Garamond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333409"/>
              </p:ext>
            </p:extLst>
          </p:nvPr>
        </p:nvGraphicFramePr>
        <p:xfrm>
          <a:off x="152400" y="685800"/>
          <a:ext cx="8763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6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C\Desktop\WEB_FAQJA_IHMK_2016_usb\ST_HIDRO_201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324600" cy="6858000"/>
          </a:xfrm>
          <a:prstGeom prst="rect">
            <a:avLst/>
          </a:prstGeom>
          <a:noFill/>
        </p:spPr>
      </p:pic>
      <p:pic>
        <p:nvPicPr>
          <p:cNvPr id="1026" name="Picture 2" descr="C:\Users\PC\Desktop\WEB_FAQJA_IHMK_2016_usb\4_Ibri_LEPOSAVI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5522" y="304800"/>
            <a:ext cx="2778478" cy="1659924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>
            <a:endCxn id="1026" idx="1"/>
          </p:cNvCxnSpPr>
          <p:nvPr/>
        </p:nvCxnSpPr>
        <p:spPr>
          <a:xfrm flipV="1">
            <a:off x="4495800" y="1134762"/>
            <a:ext cx="1869722" cy="6940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9" name="Picture 5" descr="C:\Users\PC\Desktop\WEB_FAQJA_IHMK_2016_usb\1_Bistrica Pejes_GRYKË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0200" y="2057400"/>
            <a:ext cx="2463800" cy="1482174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>
            <a:endCxn id="1029" idx="1"/>
          </p:cNvCxnSpPr>
          <p:nvPr/>
        </p:nvCxnSpPr>
        <p:spPr>
          <a:xfrm flipV="1">
            <a:off x="4953000" y="2798487"/>
            <a:ext cx="1727200" cy="2915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0" name="Picture 6" descr="C:\Users\PC\Desktop\WEB_FAQJA_IHMK_2016_usb\5_Morava_KONCU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191000"/>
            <a:ext cx="2209800" cy="1271588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>
            <a:endCxn id="1030" idx="0"/>
          </p:cNvCxnSpPr>
          <p:nvPr/>
        </p:nvCxnSpPr>
        <p:spPr>
          <a:xfrm>
            <a:off x="7010400" y="3839152"/>
            <a:ext cx="1028700" cy="3518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1" name="Picture 7" descr="C:\Users\PC\Desktop\WEB_FAQJA_IHMK_2016_usb\6_Drini Bardhe_KEPUZ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124200"/>
            <a:ext cx="1944456" cy="1371600"/>
          </a:xfrm>
          <a:prstGeom prst="rect">
            <a:avLst/>
          </a:prstGeom>
          <a:noFill/>
        </p:spPr>
      </p:pic>
      <p:cxnSp>
        <p:nvCxnSpPr>
          <p:cNvPr id="20" name="Straight Arrow Connector 19"/>
          <p:cNvCxnSpPr/>
          <p:nvPr/>
        </p:nvCxnSpPr>
        <p:spPr>
          <a:xfrm rot="10800000">
            <a:off x="2133600" y="3801762"/>
            <a:ext cx="1447800" cy="844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2" name="Picture 8" descr="C:\Users\PC\Desktop\WEB_FAQJA_IHMK_2016_usb\1_Bistrica Pejes_GRYKË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143000"/>
            <a:ext cx="2435478" cy="1465136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/>
          <p:nvPr/>
        </p:nvCxnSpPr>
        <p:spPr>
          <a:xfrm rot="16200000" flipV="1">
            <a:off x="2133600" y="2667000"/>
            <a:ext cx="685800" cy="533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3" name="Picture 9" descr="C:\Users\PC\Desktop\WEB_FAQJA_IHMK_2016_usb\2_Lepenci_Hani_Elezi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410200"/>
            <a:ext cx="2514600" cy="1143000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>
            <a:off x="5943600" y="5029200"/>
            <a:ext cx="457200" cy="381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4" name="Picture 10" descr="C:\Users\PC\Desktop\WEB_FAQJA_IHMK_2016_usb\3_Drini_Bardhë_GJONAJ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4876800"/>
            <a:ext cx="2057400" cy="114300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>
          <a:xfrm rot="10800000" flipV="1">
            <a:off x="3276600" y="4724400"/>
            <a:ext cx="76200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13" descr="C:\Users\PC\Desktop\IMG_0527.PNG"/>
          <p:cNvPicPr>
            <a:picLocks noChangeAspect="1" noChangeArrowheads="1"/>
          </p:cNvPicPr>
          <p:nvPr/>
        </p:nvPicPr>
        <p:blipFill>
          <a:blip r:embed="rId9" cstate="print"/>
          <a:srcRect t="14517"/>
          <a:stretch>
            <a:fillRect/>
          </a:stretch>
        </p:blipFill>
        <p:spPr bwMode="auto">
          <a:xfrm>
            <a:off x="3581400" y="1600200"/>
            <a:ext cx="225524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C:\Users\PC\Desktop\WEB_FAQJA_IHMK_2016_usb\4_Ibri_LEPOSAVIC.png"/>
          <p:cNvPicPr>
            <a:picLocks noChangeAspect="1" noChangeArrowheads="1"/>
          </p:cNvPicPr>
          <p:nvPr/>
        </p:nvPicPr>
        <p:blipFill>
          <a:blip r:embed="rId3"/>
          <a:srcRect r="5217"/>
          <a:stretch>
            <a:fillRect/>
          </a:stretch>
        </p:blipFill>
        <p:spPr bwMode="auto">
          <a:xfrm>
            <a:off x="342900" y="190499"/>
            <a:ext cx="8305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Garamond" pitchFamily="18" charset="0"/>
              </a:rPr>
              <a:t>HYDRO – CLIMATIC  </a:t>
            </a:r>
            <a:r>
              <a:rPr lang="en-US" sz="3200" cap="all" dirty="0" smtClean="0">
                <a:latin typeface="Garamond" pitchFamily="18" charset="0"/>
              </a:rPr>
              <a:t>disasters</a:t>
            </a:r>
            <a:endParaRPr lang="en-US" sz="3200" dirty="0"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>
              <a:latin typeface="Garamond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Garamond" pitchFamily="18" charset="0"/>
              </a:rPr>
              <a:t>METEOROLOGICAL &amp; CLIMATOLOGICAL:</a:t>
            </a:r>
          </a:p>
          <a:p>
            <a:r>
              <a:rPr lang="en-US" b="1" dirty="0" smtClean="0">
                <a:latin typeface="Garamond" pitchFamily="18" charset="0"/>
              </a:rPr>
              <a:t>Extreme temperatures </a:t>
            </a:r>
            <a:r>
              <a:rPr lang="en-US" dirty="0" smtClean="0">
                <a:latin typeface="Garamond" pitchFamily="18" charset="0"/>
              </a:rPr>
              <a:t>(minimum and maximum)</a:t>
            </a:r>
          </a:p>
          <a:p>
            <a:r>
              <a:rPr lang="en-US" b="1" dirty="0" smtClean="0">
                <a:latin typeface="Garamond" pitchFamily="18" charset="0"/>
              </a:rPr>
              <a:t>Heavy precipitation </a:t>
            </a:r>
            <a:r>
              <a:rPr lang="en-US" dirty="0" smtClean="0">
                <a:latin typeface="Garamond" pitchFamily="18" charset="0"/>
              </a:rPr>
              <a:t>(rain, snow, avalanches, ice, frost)</a:t>
            </a:r>
          </a:p>
          <a:p>
            <a:r>
              <a:rPr lang="en-US" b="1" dirty="0" smtClean="0">
                <a:latin typeface="Garamond" pitchFamily="18" charset="0"/>
              </a:rPr>
              <a:t>Strong winds </a:t>
            </a:r>
            <a:r>
              <a:rPr lang="en-US" dirty="0" smtClean="0">
                <a:latin typeface="Garamond" pitchFamily="18" charset="0"/>
              </a:rPr>
              <a:t>(direction, speed)</a:t>
            </a:r>
          </a:p>
          <a:p>
            <a:pPr>
              <a:buNone/>
            </a:pPr>
            <a:endParaRPr lang="en-US" dirty="0" smtClean="0">
              <a:latin typeface="Garamond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Garamond" pitchFamily="18" charset="0"/>
              </a:rPr>
              <a:t>2.	HYDROLOGICAL:</a:t>
            </a:r>
          </a:p>
          <a:p>
            <a:r>
              <a:rPr lang="en-US" b="1" dirty="0" smtClean="0">
                <a:latin typeface="Garamond" pitchFamily="18" charset="0"/>
              </a:rPr>
              <a:t>Floods</a:t>
            </a:r>
          </a:p>
          <a:p>
            <a:r>
              <a:rPr lang="en-US" b="1" dirty="0" smtClean="0">
                <a:latin typeface="Garamond" pitchFamily="18" charset="0"/>
              </a:rPr>
              <a:t>Flash floods</a:t>
            </a:r>
          </a:p>
          <a:p>
            <a:r>
              <a:rPr lang="en-US" b="1" dirty="0" smtClean="0">
                <a:latin typeface="Garamond" pitchFamily="18" charset="0"/>
              </a:rPr>
              <a:t>Land slide</a:t>
            </a:r>
          </a:p>
          <a:p>
            <a:r>
              <a:rPr lang="en-US" b="1" dirty="0" smtClean="0">
                <a:latin typeface="Garamond" pitchFamily="18" charset="0"/>
              </a:rPr>
              <a:t>Droughts</a:t>
            </a:r>
            <a:endParaRPr lang="en-US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5728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Garamond" pitchFamily="18" charset="0"/>
                <a:ea typeface="Arial Unicode MS" pitchFamily="34" charset="-128"/>
                <a:cs typeface="Times New Roman" pitchFamily="18" charset="0"/>
              </a:rPr>
              <a:t>Advances in climate modeling and forecasting, offer Opportunities in Disaster Risk Management</a:t>
            </a:r>
          </a:p>
        </p:txBody>
      </p:sp>
      <p:sp>
        <p:nvSpPr>
          <p:cNvPr id="534531" name="AutoShape 4"/>
          <p:cNvSpPr>
            <a:spLocks noChangeArrowheads="1"/>
          </p:cNvSpPr>
          <p:nvPr/>
        </p:nvSpPr>
        <p:spPr bwMode="auto">
          <a:xfrm>
            <a:off x="34925" y="2495550"/>
            <a:ext cx="9144000" cy="1676400"/>
          </a:xfrm>
          <a:prstGeom prst="notchedRightArrow">
            <a:avLst>
              <a:gd name="adj1" fmla="val 50944"/>
              <a:gd name="adj2" fmla="val 41944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en-GB" sz="1800" b="0">
              <a:latin typeface="Arial" charset="0"/>
            </a:endParaRPr>
          </a:p>
        </p:txBody>
      </p:sp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2387600" y="2973388"/>
            <a:ext cx="2016125" cy="69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000" dirty="0" err="1" smtClean="0">
                <a:solidFill>
                  <a:schemeClr val="bg1"/>
                </a:solidFill>
                <a:latin typeface="Garamond" pitchFamily="18" charset="0"/>
              </a:rPr>
              <a:t>Seasonal</a:t>
            </a:r>
            <a:r>
              <a:rPr lang="fr-CH" sz="2000" dirty="0" smtClean="0">
                <a:solidFill>
                  <a:schemeClr val="bg1"/>
                </a:solidFill>
                <a:latin typeface="Garamond" pitchFamily="18" charset="0"/>
              </a:rPr>
              <a:t> - </a:t>
            </a:r>
            <a:r>
              <a:rPr lang="fr-CH" sz="2000" dirty="0" err="1" smtClean="0">
                <a:solidFill>
                  <a:schemeClr val="bg1"/>
                </a:solidFill>
                <a:latin typeface="Garamond" pitchFamily="18" charset="0"/>
              </a:rPr>
              <a:t>annual</a:t>
            </a:r>
            <a:endParaRPr 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34533" name="Text Box 5"/>
          <p:cNvSpPr txBox="1">
            <a:spLocks noChangeArrowheads="1"/>
          </p:cNvSpPr>
          <p:nvPr/>
        </p:nvSpPr>
        <p:spPr bwMode="auto">
          <a:xfrm>
            <a:off x="285750" y="2973388"/>
            <a:ext cx="1944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Garamond" pitchFamily="18" charset="0"/>
              </a:rPr>
              <a:t>Next 10 hours, until 10 days</a:t>
            </a:r>
            <a:endParaRPr lang="en-US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34534" name="Text Box 6"/>
          <p:cNvSpPr txBox="1">
            <a:spLocks noChangeArrowheads="1"/>
          </p:cNvSpPr>
          <p:nvPr/>
        </p:nvSpPr>
        <p:spPr bwMode="auto">
          <a:xfrm>
            <a:off x="4594225" y="2973388"/>
            <a:ext cx="1800225" cy="69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>
            <a:spAutoFit/>
          </a:bodyPr>
          <a:lstStyle/>
          <a:p>
            <a:pPr algn="ctr">
              <a:spcBef>
                <a:spcPct val="100000"/>
              </a:spcBef>
              <a:spcAft>
                <a:spcPct val="100000"/>
              </a:spcAft>
            </a:pPr>
            <a:r>
              <a:rPr lang="fr-CH" sz="2000" dirty="0" err="1" smtClean="0">
                <a:solidFill>
                  <a:schemeClr val="bg1"/>
                </a:solidFill>
                <a:latin typeface="Garamond" pitchFamily="18" charset="0"/>
              </a:rPr>
              <a:t>decades</a:t>
            </a:r>
            <a:endParaRPr 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34535" name="Text Box 7"/>
          <p:cNvSpPr txBox="1">
            <a:spLocks noChangeArrowheads="1"/>
          </p:cNvSpPr>
          <p:nvPr/>
        </p:nvSpPr>
        <p:spPr bwMode="auto">
          <a:xfrm>
            <a:off x="6597650" y="2973388"/>
            <a:ext cx="2165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000" dirty="0" smtClean="0">
                <a:solidFill>
                  <a:schemeClr val="bg1"/>
                </a:solidFill>
                <a:latin typeface="Garamond" pitchFamily="18" charset="0"/>
              </a:rPr>
              <a:t>Long-</a:t>
            </a:r>
            <a:r>
              <a:rPr lang="fr-CH" sz="2000" dirty="0" err="1" smtClean="0">
                <a:solidFill>
                  <a:schemeClr val="bg1"/>
                </a:solidFill>
                <a:latin typeface="Garamond" pitchFamily="18" charset="0"/>
              </a:rPr>
              <a:t>term</a:t>
            </a:r>
            <a:r>
              <a:rPr lang="fr-CH" sz="2000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fr-CH" sz="2000" dirty="0" err="1" smtClean="0">
                <a:solidFill>
                  <a:schemeClr val="bg1"/>
                </a:solidFill>
                <a:latin typeface="Garamond" pitchFamily="18" charset="0"/>
              </a:rPr>
              <a:t>climate</a:t>
            </a:r>
            <a:r>
              <a:rPr lang="fr-CH" sz="2000" dirty="0" smtClean="0">
                <a:solidFill>
                  <a:schemeClr val="bg1"/>
                </a:solidFill>
                <a:latin typeface="Garamond" pitchFamily="18" charset="0"/>
              </a:rPr>
              <a:t> change</a:t>
            </a:r>
            <a:endParaRPr 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34536" name="Text Box 8"/>
          <p:cNvSpPr txBox="1">
            <a:spLocks noChangeArrowheads="1"/>
          </p:cNvSpPr>
          <p:nvPr/>
        </p:nvSpPr>
        <p:spPr bwMode="auto">
          <a:xfrm>
            <a:off x="285750" y="1773238"/>
            <a:ext cx="1944688" cy="92333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Shorter and mid-term weather forecast period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34537" name="Text Box 9"/>
          <p:cNvSpPr txBox="1">
            <a:spLocks noChangeArrowheads="1"/>
          </p:cNvSpPr>
          <p:nvPr/>
        </p:nvSpPr>
        <p:spPr bwMode="auto">
          <a:xfrm>
            <a:off x="2446338" y="1773238"/>
            <a:ext cx="1873250" cy="10156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Garamond" pitchFamily="18" charset="0"/>
              </a:rPr>
              <a:t>Annual and seasonal weather forecast</a:t>
            </a:r>
            <a:endParaRPr lang="en-US" sz="20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38" name="Text Box 10"/>
          <p:cNvSpPr txBox="1">
            <a:spLocks noChangeArrowheads="1"/>
          </p:cNvSpPr>
          <p:nvPr/>
        </p:nvSpPr>
        <p:spPr bwMode="auto">
          <a:xfrm>
            <a:off x="4403725" y="1776413"/>
            <a:ext cx="2184400" cy="707886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Garamond" pitchFamily="18" charset="0"/>
              </a:rPr>
              <a:t>Analysis of climate trends by decades</a:t>
            </a:r>
            <a:endParaRPr lang="en-US" sz="20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39" name="Text Box 63"/>
          <p:cNvSpPr txBox="1">
            <a:spLocks noChangeArrowheads="1"/>
          </p:cNvSpPr>
          <p:nvPr/>
        </p:nvSpPr>
        <p:spPr bwMode="auto">
          <a:xfrm>
            <a:off x="47625" y="3933824"/>
            <a:ext cx="2195513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2000" r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2"/>
                </a:solidFill>
                <a:latin typeface="Garamond" pitchFamily="18" charset="0"/>
              </a:rPr>
              <a:t>Short-term planning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accent2"/>
                </a:solidFill>
                <a:latin typeface="Garamond" pitchFamily="18" charset="0"/>
              </a:rPr>
              <a:t>emergency Preparedness</a:t>
            </a:r>
            <a:endParaRPr lang="en-US" sz="24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40" name="Text Box 64"/>
          <p:cNvSpPr txBox="1">
            <a:spLocks noChangeArrowheads="1"/>
          </p:cNvSpPr>
          <p:nvPr/>
        </p:nvSpPr>
        <p:spPr bwMode="auto">
          <a:xfrm>
            <a:off x="6588125" y="3933825"/>
            <a:ext cx="1944688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  <a:latin typeface="Garamond" pitchFamily="18" charset="0"/>
              </a:rPr>
              <a:t>International negotiations with national political implications</a:t>
            </a:r>
            <a:endParaRPr lang="en-US" sz="20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41" name="Text Box 13"/>
          <p:cNvSpPr txBox="1">
            <a:spLocks noChangeArrowheads="1"/>
          </p:cNvSpPr>
          <p:nvPr/>
        </p:nvSpPr>
        <p:spPr bwMode="auto">
          <a:xfrm>
            <a:off x="6623050" y="1776413"/>
            <a:ext cx="1728788" cy="10156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2000" dirty="0" err="1" smtClean="0">
                <a:solidFill>
                  <a:schemeClr val="accent2"/>
                </a:solidFill>
                <a:latin typeface="Garamond" pitchFamily="18" charset="0"/>
              </a:rPr>
              <a:t>Climate</a:t>
            </a:r>
            <a:r>
              <a:rPr lang="fr-CH" sz="2000" dirty="0" smtClean="0">
                <a:solidFill>
                  <a:schemeClr val="accent2"/>
                </a:solidFill>
                <a:latin typeface="Garamond" pitchFamily="18" charset="0"/>
              </a:rPr>
              <a:t> Change Scenario</a:t>
            </a:r>
            <a:endParaRPr lang="en-US" sz="20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42" name="Text Box 14"/>
          <p:cNvSpPr txBox="1">
            <a:spLocks noChangeArrowheads="1"/>
          </p:cNvSpPr>
          <p:nvPr/>
        </p:nvSpPr>
        <p:spPr bwMode="auto">
          <a:xfrm>
            <a:off x="179388" y="5661025"/>
            <a:ext cx="813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 algn="ctr">
                <a:solidFill>
                  <a:schemeClr val="bg2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latin typeface="Garamond" pitchFamily="18" charset="0"/>
              </a:rPr>
              <a:t>Deadlines decision</a:t>
            </a:r>
            <a:endParaRPr lang="en-US" sz="2400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534543" name="Text Box 64"/>
          <p:cNvSpPr txBox="1">
            <a:spLocks noChangeArrowheads="1"/>
          </p:cNvSpPr>
          <p:nvPr/>
        </p:nvSpPr>
        <p:spPr bwMode="auto">
          <a:xfrm>
            <a:off x="4535488" y="3933825"/>
            <a:ext cx="1871662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r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  <a:latin typeface="Garamond" pitchFamily="18" charset="0"/>
              </a:rPr>
              <a:t>Long-term strategic planning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  <a:latin typeface="Garamond" pitchFamily="18" charset="0"/>
              </a:rPr>
              <a:t>Infrastructure planning, land zoning</a:t>
            </a:r>
            <a:endParaRPr lang="en-US" sz="20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44" name="Text Box 64"/>
          <p:cNvSpPr txBox="1">
            <a:spLocks noChangeArrowheads="1"/>
          </p:cNvSpPr>
          <p:nvPr/>
        </p:nvSpPr>
        <p:spPr bwMode="auto">
          <a:xfrm>
            <a:off x="2446338" y="3933825"/>
            <a:ext cx="1944687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Arial" charset="0"/>
              </a:rPr>
              <a:t>- </a:t>
            </a:r>
            <a:r>
              <a:rPr lang="en-US" sz="1800" dirty="0" err="1" smtClean="0">
                <a:solidFill>
                  <a:schemeClr val="accent2"/>
                </a:solidFill>
                <a:latin typeface="Garamond" pitchFamily="18" charset="0"/>
              </a:rPr>
              <a:t>Sectoral</a:t>
            </a:r>
            <a:r>
              <a:rPr lang="en-US" sz="1800" dirty="0" smtClean="0">
                <a:solidFill>
                  <a:schemeClr val="accent2"/>
                </a:solidFill>
                <a:latin typeface="Garamond" pitchFamily="18" charset="0"/>
              </a:rPr>
              <a:t> Operational Planning</a:t>
            </a:r>
          </a:p>
          <a:p>
            <a:pPr eaLnBrk="1" hangingPunct="1"/>
            <a:r>
              <a:rPr lang="en-US" sz="1800" dirty="0" smtClean="0">
                <a:solidFill>
                  <a:schemeClr val="accent2"/>
                </a:solidFill>
                <a:latin typeface="Garamond" pitchFamily="18" charset="0"/>
              </a:rPr>
              <a:t>Mid-term assessment and risk management</a:t>
            </a:r>
            <a:endParaRPr lang="en-US" sz="1800" dirty="0">
              <a:solidFill>
                <a:schemeClr val="accent2"/>
              </a:solidFill>
              <a:latin typeface="Garamond" pitchFamily="18" charset="0"/>
            </a:endParaRPr>
          </a:p>
        </p:txBody>
      </p:sp>
      <p:sp>
        <p:nvSpPr>
          <p:cNvPr id="534545" name="Line 17"/>
          <p:cNvSpPr>
            <a:spLocks noChangeShapeType="1"/>
          </p:cNvSpPr>
          <p:nvPr/>
        </p:nvSpPr>
        <p:spPr bwMode="auto">
          <a:xfrm>
            <a:off x="2303463" y="1701800"/>
            <a:ext cx="0" cy="4032250"/>
          </a:xfrm>
          <a:prstGeom prst="line">
            <a:avLst/>
          </a:prstGeom>
          <a:noFill/>
          <a:ln w="381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q-AL"/>
          </a:p>
        </p:txBody>
      </p:sp>
      <p:sp>
        <p:nvSpPr>
          <p:cNvPr id="534546" name="Line 18"/>
          <p:cNvSpPr>
            <a:spLocks noChangeShapeType="1"/>
          </p:cNvSpPr>
          <p:nvPr/>
        </p:nvSpPr>
        <p:spPr bwMode="auto">
          <a:xfrm>
            <a:off x="4462463" y="1701800"/>
            <a:ext cx="0" cy="4032250"/>
          </a:xfrm>
          <a:prstGeom prst="line">
            <a:avLst/>
          </a:prstGeom>
          <a:noFill/>
          <a:ln w="381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q-AL"/>
          </a:p>
        </p:txBody>
      </p:sp>
      <p:sp>
        <p:nvSpPr>
          <p:cNvPr id="534547" name="Line 19"/>
          <p:cNvSpPr>
            <a:spLocks noChangeShapeType="1"/>
          </p:cNvSpPr>
          <p:nvPr/>
        </p:nvSpPr>
        <p:spPr bwMode="auto">
          <a:xfrm>
            <a:off x="6478588" y="1701800"/>
            <a:ext cx="0" cy="4032250"/>
          </a:xfrm>
          <a:prstGeom prst="line">
            <a:avLst/>
          </a:prstGeom>
          <a:noFill/>
          <a:ln w="381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q-AL"/>
          </a:p>
        </p:txBody>
      </p:sp>
      <p:sp>
        <p:nvSpPr>
          <p:cNvPr id="534548" name="Line 20"/>
          <p:cNvSpPr>
            <a:spLocks noChangeShapeType="1"/>
          </p:cNvSpPr>
          <p:nvPr/>
        </p:nvSpPr>
        <p:spPr bwMode="auto">
          <a:xfrm flipH="1">
            <a:off x="285750" y="62484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q-AL"/>
          </a:p>
        </p:txBody>
      </p:sp>
      <p:sp>
        <p:nvSpPr>
          <p:cNvPr id="534549" name="Line 21"/>
          <p:cNvSpPr>
            <a:spLocks noChangeShapeType="1"/>
          </p:cNvSpPr>
          <p:nvPr/>
        </p:nvSpPr>
        <p:spPr bwMode="auto">
          <a:xfrm flipH="1">
            <a:off x="6156325" y="5911850"/>
            <a:ext cx="28082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43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6563" y="152400"/>
            <a:ext cx="8707437" cy="990600"/>
          </a:xfrm>
        </p:spPr>
        <p:txBody>
          <a:bodyPr>
            <a:normAutofit/>
          </a:bodyPr>
          <a:lstStyle/>
          <a:p>
            <a:r>
              <a:rPr lang="en-US" sz="3200" cap="all" dirty="0" smtClean="0">
                <a:latin typeface="Garamond" panose="02020404030301010803" pitchFamily="18" charset="0"/>
              </a:rPr>
              <a:t>The public Information</a:t>
            </a:r>
            <a:endParaRPr lang="bs-Latn-BA" sz="3200" cap="all" dirty="0" smtClean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828800"/>
            <a:ext cx="792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Daily weather data and forecast </a:t>
            </a:r>
            <a:r>
              <a:rPr lang="en-US" sz="2800" dirty="0" smtClean="0">
                <a:latin typeface="Garamond" panose="02020404030301010803" pitchFamily="18" charset="0"/>
              </a:rPr>
              <a:t>for 3-5 days (temperature, precipitation rain –snow etc.),</a:t>
            </a:r>
            <a:endParaRPr lang="en-US" sz="2800" dirty="0">
              <a:latin typeface="Garamond" panose="020204040303010108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Hydrological data </a:t>
            </a:r>
            <a:r>
              <a:rPr lang="en-US" sz="2800" dirty="0" smtClean="0">
                <a:latin typeface="Garamond" panose="02020404030301010803" pitchFamily="18" charset="0"/>
              </a:rPr>
              <a:t>(</a:t>
            </a:r>
            <a:r>
              <a:rPr lang="en-US" sz="2800" dirty="0">
                <a:latin typeface="Garamond" panose="02020404030301010803" pitchFamily="18" charset="0"/>
              </a:rPr>
              <a:t>Current </a:t>
            </a:r>
            <a:r>
              <a:rPr lang="en-US" sz="2800" dirty="0" smtClean="0">
                <a:latin typeface="Garamond" panose="02020404030301010803" pitchFamily="18" charset="0"/>
              </a:rPr>
              <a:t>Water Levels &amp; temperature in Rivers –tendency)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Garamond" panose="02020404030301010803" pitchFamily="18" charset="0"/>
              </a:rPr>
              <a:t>Preparation of reports for warning of floods</a:t>
            </a:r>
          </a:p>
          <a:p>
            <a:pPr algn="just"/>
            <a:endParaRPr lang="en-US" sz="2800" dirty="0">
              <a:latin typeface="Garamond" panose="020204040303010108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Garamond" panose="02020404030301010803" pitchFamily="18" charset="0"/>
              </a:rPr>
              <a:t> Hydro-climatological </a:t>
            </a:r>
            <a:r>
              <a:rPr lang="en-US" sz="2800" dirty="0">
                <a:latin typeface="Garamond" panose="02020404030301010803" pitchFamily="18" charset="0"/>
              </a:rPr>
              <a:t>three monthly Bulletin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Garamond" panose="02020404030301010803" pitchFamily="18" charset="0"/>
              </a:rPr>
              <a:t> Hydro Climatological Yearbook</a:t>
            </a:r>
            <a:endParaRPr lang="sq-AL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852" t="10900" r="38889" b="6414"/>
          <a:stretch>
            <a:fillRect/>
          </a:stretch>
        </p:blipFill>
        <p:spPr bwMode="auto">
          <a:xfrm>
            <a:off x="2182418" y="609600"/>
            <a:ext cx="178370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26500" t="11162" r="39000" b="6977"/>
          <a:stretch>
            <a:fillRect/>
          </a:stretch>
        </p:blipFill>
        <p:spPr bwMode="auto">
          <a:xfrm>
            <a:off x="228600" y="609600"/>
            <a:ext cx="172480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804" t="17033" r="35358"/>
          <a:stretch/>
        </p:blipFill>
        <p:spPr>
          <a:xfrm rot="20228005">
            <a:off x="1100090" y="3443480"/>
            <a:ext cx="1706629" cy="283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844" t="9341" r="33016"/>
          <a:stretch/>
        </p:blipFill>
        <p:spPr>
          <a:xfrm rot="20216804">
            <a:off x="4220570" y="609600"/>
            <a:ext cx="187543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4773" t="18132" r="36530" b="7143"/>
          <a:stretch/>
        </p:blipFill>
        <p:spPr>
          <a:xfrm>
            <a:off x="4315371" y="2514600"/>
            <a:ext cx="1943100" cy="283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2972" t="17033" r="42972" b="6044"/>
          <a:stretch/>
        </p:blipFill>
        <p:spPr>
          <a:xfrm>
            <a:off x="6502850" y="551596"/>
            <a:ext cx="1828800" cy="569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34773" t="17033" r="35945" b="11539"/>
          <a:stretch/>
        </p:blipFill>
        <p:spPr>
          <a:xfrm rot="1133816">
            <a:off x="2723253" y="3253414"/>
            <a:ext cx="1769091" cy="283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INFORMATION </a:t>
            </a:r>
            <a:r>
              <a:rPr lang="en-US" sz="2800" dirty="0" smtClean="0">
                <a:latin typeface="Garamond" panose="02020404030301010803" pitchFamily="18" charset="0"/>
              </a:rPr>
              <a:t>OF PUBLIC and STAKEHOLDERS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1027" name="Picture 3" descr="C:\Users\PC\Desktop\PREZENTIMI_TIRANE\ame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048000"/>
            <a:ext cx="540000" cy="540000"/>
          </a:xfrm>
          <a:prstGeom prst="rect">
            <a:avLst/>
          </a:prstGeom>
          <a:noFill/>
        </p:spPr>
      </p:pic>
      <p:pic>
        <p:nvPicPr>
          <p:cNvPr id="1029" name="Picture 5" descr="C:\Users\PC\Desktop\AMMK_logo_thmb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0" y="2286000"/>
            <a:ext cx="540000" cy="540000"/>
          </a:xfrm>
          <a:prstGeom prst="rect">
            <a:avLst/>
          </a:prstGeom>
          <a:noFill/>
        </p:spPr>
      </p:pic>
      <p:pic>
        <p:nvPicPr>
          <p:cNvPr id="1030" name="Picture 6" descr="C:\Users\PC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524000"/>
            <a:ext cx="540000" cy="54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1447800"/>
            <a:ext cx="8077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 smtClean="0">
                <a:latin typeface="Garamond" panose="02020404030301010803" pitchFamily="18" charset="0"/>
              </a:rPr>
              <a:t>Ministry of Environment and Spatial Planning – MESP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5"/>
              </a:rPr>
              <a:t>http://mmph-rks.org/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OTHERS…………..</a:t>
            </a:r>
          </a:p>
          <a:p>
            <a:endParaRPr lang="en-US" cap="all" dirty="0" smtClean="0">
              <a:latin typeface="Garamond" panose="02020404030301010803" pitchFamily="18" charset="0"/>
            </a:endParaRPr>
          </a:p>
          <a:p>
            <a:r>
              <a:rPr lang="en-US" cap="all" dirty="0">
                <a:latin typeface="Garamond" panose="02020404030301010803" pitchFamily="18" charset="0"/>
              </a:rPr>
              <a:t>Kosovo </a:t>
            </a:r>
            <a:r>
              <a:rPr lang="en-US" cap="all" dirty="0" smtClean="0">
                <a:latin typeface="Garamond" panose="02020404030301010803" pitchFamily="18" charset="0"/>
              </a:rPr>
              <a:t>Environment AND Protection Agency (</a:t>
            </a:r>
            <a:r>
              <a:rPr lang="en-US" cap="all" dirty="0">
                <a:latin typeface="Garamond" panose="02020404030301010803" pitchFamily="18" charset="0"/>
              </a:rPr>
              <a:t>KEPA</a:t>
            </a:r>
            <a:r>
              <a:rPr lang="en-US" cap="all" dirty="0" smtClean="0">
                <a:latin typeface="Garamond" panose="02020404030301010803" pitchFamily="18" charset="0"/>
              </a:rPr>
              <a:t>)</a:t>
            </a:r>
          </a:p>
          <a:p>
            <a:r>
              <a:rPr lang="en-US" sz="1600" dirty="0" smtClean="0">
                <a:latin typeface="Garamond" panose="02020404030301010803" pitchFamily="18" charset="0"/>
                <a:hlinkClick r:id="rId6"/>
              </a:rPr>
              <a:t>http://www.ammk-rks.net/</a:t>
            </a:r>
            <a:endParaRPr lang="en-US" sz="1600" dirty="0" smtClean="0">
              <a:latin typeface="Garamond" panose="02020404030301010803" pitchFamily="18" charset="0"/>
            </a:endParaRP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EMERGENCY </a:t>
            </a:r>
            <a:r>
              <a:rPr 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MANAGEMENT </a:t>
            </a:r>
            <a:r>
              <a:rPr 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AGENCY OF KOSOVA  (EMA)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7"/>
              </a:rPr>
              <a:t>https://ame.rks-gov.net/al/</a:t>
            </a:r>
            <a:endParaRPr lang="en-US" dirty="0" smtClean="0">
              <a:latin typeface="Garamond" panose="02020404030301010803" pitchFamily="18" charset="0"/>
            </a:endParaRP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MUNICIPALITIES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8"/>
              </a:rPr>
              <a:t>http://kk.rks-gov.net/</a:t>
            </a:r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PUBLIC</a:t>
            </a:r>
          </a:p>
          <a:p>
            <a:r>
              <a:rPr lang="en-US" cap="all" dirty="0">
                <a:latin typeface="Garamond" panose="02020404030301010803" pitchFamily="18" charset="0"/>
              </a:rPr>
              <a:t>Insurance companies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MEDIA (Public &amp; Private TV, Radio, Newspaper etc.)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38" name="Picture 14" descr="Image result for media ic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5181600"/>
            <a:ext cx="540000" cy="540000"/>
          </a:xfrm>
          <a:prstGeom prst="rect">
            <a:avLst/>
          </a:prstGeom>
          <a:noFill/>
        </p:spPr>
      </p:pic>
      <p:pic>
        <p:nvPicPr>
          <p:cNvPr id="1039" name="Picture 15" descr="C:\Users\PC\Desktop\social-media-long-shadow-icon-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0" y="5715000"/>
            <a:ext cx="540000" cy="540000"/>
          </a:xfrm>
          <a:prstGeom prst="rect">
            <a:avLst/>
          </a:prstGeom>
          <a:noFill/>
        </p:spPr>
      </p:pic>
      <p:pic>
        <p:nvPicPr>
          <p:cNvPr id="1034" name="Picture 10" descr="Image result for publi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95800"/>
            <a:ext cx="86538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8191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5218" y="12945788"/>
            <a:ext cx="573206" cy="375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 smtClean="0">
                <a:latin typeface="Garamond" panose="02020404030301010803" pitchFamily="18" charset="0"/>
              </a:rPr>
              <a:t>Ministry of Environment and Spatial Planning – MESP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5"/>
              </a:rPr>
              <a:t>http://mmph-rks.org/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OTHERS…………..</a:t>
            </a:r>
          </a:p>
          <a:p>
            <a:endParaRPr lang="en-US" cap="all" dirty="0" smtClean="0">
              <a:latin typeface="Garamond" panose="02020404030301010803" pitchFamily="18" charset="0"/>
            </a:endParaRPr>
          </a:p>
          <a:p>
            <a:r>
              <a:rPr lang="en-US" cap="all" dirty="0">
                <a:latin typeface="Garamond" panose="02020404030301010803" pitchFamily="18" charset="0"/>
              </a:rPr>
              <a:t>Kosovo </a:t>
            </a:r>
            <a:r>
              <a:rPr lang="en-US" cap="all" dirty="0" smtClean="0">
                <a:latin typeface="Garamond" panose="02020404030301010803" pitchFamily="18" charset="0"/>
              </a:rPr>
              <a:t>Environment AND Protection Agency (</a:t>
            </a:r>
            <a:r>
              <a:rPr lang="en-US" cap="all" dirty="0">
                <a:latin typeface="Garamond" panose="02020404030301010803" pitchFamily="18" charset="0"/>
              </a:rPr>
              <a:t>KEPA</a:t>
            </a:r>
            <a:r>
              <a:rPr lang="en-US" cap="all" dirty="0" smtClean="0">
                <a:latin typeface="Garamond" panose="02020404030301010803" pitchFamily="18" charset="0"/>
              </a:rPr>
              <a:t>)</a:t>
            </a:r>
          </a:p>
          <a:p>
            <a:r>
              <a:rPr lang="en-US" sz="1600" dirty="0" smtClean="0">
                <a:latin typeface="Garamond" panose="02020404030301010803" pitchFamily="18" charset="0"/>
                <a:hlinkClick r:id="rId6"/>
              </a:rPr>
              <a:t>http://www.ammk-rks.net/</a:t>
            </a:r>
            <a:endParaRPr lang="en-US" sz="1600" dirty="0" smtClean="0">
              <a:latin typeface="Garamond" panose="02020404030301010803" pitchFamily="18" charset="0"/>
            </a:endParaRPr>
          </a:p>
          <a:p>
            <a:endParaRPr lang="en-US" sz="1600" dirty="0" smtClean="0">
              <a:latin typeface="Garamond" panose="02020404030301010803" pitchFamily="18" charset="0"/>
            </a:endParaRPr>
          </a:p>
          <a:p>
            <a:r>
              <a:rPr 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EMERGENCY </a:t>
            </a:r>
            <a:r>
              <a:rPr 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MANAGEMENT </a:t>
            </a:r>
            <a:r>
              <a:rPr lang="en-US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AGENCY OF KOSOVA  (EMA)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7"/>
              </a:rPr>
              <a:t>https://ame.rks-gov.net/al/</a:t>
            </a:r>
            <a:endParaRPr lang="en-US" dirty="0" smtClean="0">
              <a:latin typeface="Garamond" panose="02020404030301010803" pitchFamily="18" charset="0"/>
            </a:endParaRP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MUNICIPALITIES</a:t>
            </a:r>
          </a:p>
          <a:p>
            <a:r>
              <a:rPr lang="en-US" dirty="0" smtClean="0">
                <a:latin typeface="Garamond" panose="02020404030301010803" pitchFamily="18" charset="0"/>
                <a:hlinkClick r:id="rId8"/>
              </a:rPr>
              <a:t>http://kk.rks-gov.net/</a:t>
            </a:r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PUBLIC</a:t>
            </a:r>
          </a:p>
          <a:p>
            <a:r>
              <a:rPr lang="en-US" cap="all" dirty="0">
                <a:latin typeface="Garamond" panose="02020404030301010803" pitchFamily="18" charset="0"/>
              </a:rPr>
              <a:t>Insurance companies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MEDIA (Public &amp; Private TV, Radio, Newspaper etc.)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5" name="Picture 2" descr="Image result for rt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4" y="6149700"/>
            <a:ext cx="820000" cy="4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Garamond" pitchFamily="18" charset="0"/>
              </a:rPr>
              <a:t>Standard Precipitation Index (SPI)</a:t>
            </a:r>
            <a:endParaRPr lang="en-US" sz="3200" dirty="0"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00" t="26047" r="26000" b="2326"/>
          <a:stretch>
            <a:fillRect/>
          </a:stretch>
        </p:blipFill>
        <p:spPr bwMode="auto">
          <a:xfrm>
            <a:off x="1219200" y="2667000"/>
            <a:ext cx="6781800" cy="360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67000" y="914400"/>
            <a:ext cx="3949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Garamond" pitchFamily="18" charset="0"/>
              </a:rPr>
              <a:t>Informing the water companies</a:t>
            </a:r>
            <a:endParaRPr lang="en-US" sz="2400" dirty="0">
              <a:latin typeface="Garamond" pitchFamily="18" charset="0"/>
            </a:endParaRPr>
          </a:p>
        </p:txBody>
      </p:sp>
      <p:pic>
        <p:nvPicPr>
          <p:cNvPr id="2052" name="Picture 4" descr="Image result for ujsjellsit rajonal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1676400" cy="762000"/>
          </a:xfrm>
          <a:prstGeom prst="rect">
            <a:avLst/>
          </a:prstGeom>
          <a:noFill/>
        </p:spPr>
      </p:pic>
      <p:pic>
        <p:nvPicPr>
          <p:cNvPr id="2054" name="Picture 6" descr="Image result for ujsjellsit rajonal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371600"/>
            <a:ext cx="1752600" cy="1066800"/>
          </a:xfrm>
          <a:prstGeom prst="rect">
            <a:avLst/>
          </a:prstGeom>
          <a:noFill/>
        </p:spPr>
      </p:pic>
      <p:pic>
        <p:nvPicPr>
          <p:cNvPr id="2056" name="Picture 8" descr="Image result for ujsjellsit rajonal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295400"/>
            <a:ext cx="1790700" cy="1143000"/>
          </a:xfrm>
          <a:prstGeom prst="rect">
            <a:avLst/>
          </a:prstGeom>
          <a:noFill/>
        </p:spPr>
      </p:pic>
      <p:pic>
        <p:nvPicPr>
          <p:cNvPr id="2058" name="Picture 10" descr="Image result for radoniq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447800"/>
            <a:ext cx="1152525" cy="938002"/>
          </a:xfrm>
          <a:prstGeom prst="rect">
            <a:avLst/>
          </a:prstGeom>
          <a:noFill/>
        </p:spPr>
      </p:pic>
      <p:pic>
        <p:nvPicPr>
          <p:cNvPr id="2060" name="Picture 12" descr="Image result for hidro regjioni jugo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1447800"/>
            <a:ext cx="1057275" cy="776321"/>
          </a:xfrm>
          <a:prstGeom prst="rect">
            <a:avLst/>
          </a:prstGeom>
          <a:noFill/>
        </p:spPr>
      </p:pic>
      <p:pic>
        <p:nvPicPr>
          <p:cNvPr id="3" name="Picture 2" descr="C:\Users\PC\Desktop\L0064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524000"/>
            <a:ext cx="1366838" cy="807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aramond" pitchFamily="18" charset="0"/>
              </a:rPr>
              <a:t>MEBER &amp; PARTNERS</a:t>
            </a:r>
            <a:endParaRPr lang="en-US" sz="3200" dirty="0">
              <a:latin typeface="Garamond" pitchFamily="18" charset="0"/>
            </a:endParaRPr>
          </a:p>
        </p:txBody>
      </p:sp>
      <p:pic>
        <p:nvPicPr>
          <p:cNvPr id="28675" name="Picture 3" descr="C:\Users\PC\Desktop\downloa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05000"/>
            <a:ext cx="3219450" cy="1419225"/>
          </a:xfrm>
          <a:prstGeom prst="rect">
            <a:avLst/>
          </a:prstGeom>
          <a:noFill/>
        </p:spPr>
      </p:pic>
      <p:pic>
        <p:nvPicPr>
          <p:cNvPr id="28676" name="Picture 4" descr="C:\Users\PC\Desktop\EUMETSATLogo_hor_noTagline_gradient_CMY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581400"/>
            <a:ext cx="4465637" cy="93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67196854"/>
              </p:ext>
            </p:extLst>
          </p:nvPr>
        </p:nvGraphicFramePr>
        <p:xfrm>
          <a:off x="152400" y="228600"/>
          <a:ext cx="2971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390900" y="228600"/>
            <a:ext cx="5753100" cy="6029325"/>
            <a:chOff x="3390900" y="228600"/>
            <a:chExt cx="5753100" cy="6029325"/>
          </a:xfrm>
        </p:grpSpPr>
        <p:pic>
          <p:nvPicPr>
            <p:cNvPr id="1026" name="Picture 2" descr="C:\Users\PC\Desktop\hydrology_albanian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90900" y="228600"/>
              <a:ext cx="5753100" cy="6029325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5384042" y="4831231"/>
              <a:ext cx="1214651" cy="211617"/>
            </a:xfrm>
            <a:custGeom>
              <a:avLst/>
              <a:gdLst>
                <a:gd name="connsiteX0" fmla="*/ 0 w 1214651"/>
                <a:gd name="connsiteY0" fmla="*/ 211617 h 211617"/>
                <a:gd name="connsiteX1" fmla="*/ 177421 w 1214651"/>
                <a:gd name="connsiteY1" fmla="*/ 102435 h 211617"/>
                <a:gd name="connsiteX2" fmla="*/ 443552 w 1214651"/>
                <a:gd name="connsiteY2" fmla="*/ 68315 h 211617"/>
                <a:gd name="connsiteX3" fmla="*/ 607325 w 1214651"/>
                <a:gd name="connsiteY3" fmla="*/ 76 h 211617"/>
                <a:gd name="connsiteX4" fmla="*/ 1009934 w 1214651"/>
                <a:gd name="connsiteY4" fmla="*/ 54668 h 211617"/>
                <a:gd name="connsiteX5" fmla="*/ 1214651 w 1214651"/>
                <a:gd name="connsiteY5" fmla="*/ 47844 h 21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651" h="211617">
                  <a:moveTo>
                    <a:pt x="0" y="211617"/>
                  </a:moveTo>
                  <a:cubicBezTo>
                    <a:pt x="51748" y="168968"/>
                    <a:pt x="103496" y="126319"/>
                    <a:pt x="177421" y="102435"/>
                  </a:cubicBezTo>
                  <a:cubicBezTo>
                    <a:pt x="251346" y="78551"/>
                    <a:pt x="371901" y="85375"/>
                    <a:pt x="443552" y="68315"/>
                  </a:cubicBezTo>
                  <a:cubicBezTo>
                    <a:pt x="515203" y="51255"/>
                    <a:pt x="512928" y="2351"/>
                    <a:pt x="607325" y="76"/>
                  </a:cubicBezTo>
                  <a:cubicBezTo>
                    <a:pt x="701722" y="-2199"/>
                    <a:pt x="908713" y="46707"/>
                    <a:pt x="1009934" y="54668"/>
                  </a:cubicBezTo>
                  <a:cubicBezTo>
                    <a:pt x="1111155" y="62629"/>
                    <a:pt x="1162903" y="55236"/>
                    <a:pt x="1214651" y="47844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q-AL"/>
            </a:p>
          </p:txBody>
        </p:sp>
      </p:grpSp>
      <p:sp>
        <p:nvSpPr>
          <p:cNvPr id="8" name="Rounded Rectangle 4"/>
          <p:cNvSpPr/>
          <p:nvPr/>
        </p:nvSpPr>
        <p:spPr>
          <a:xfrm>
            <a:off x="18196" y="4653136"/>
            <a:ext cx="5123425" cy="13750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latin typeface="Garamond" pitchFamily="18" charset="0"/>
              </a:rPr>
              <a:t>Kosovo is divided into 5 </a:t>
            </a:r>
            <a:r>
              <a:rPr lang="en-US" sz="2400" kern="1200" dirty="0" err="1" smtClean="0">
                <a:latin typeface="Garamond" pitchFamily="18" charset="0"/>
              </a:rPr>
              <a:t>hydrogeographical</a:t>
            </a:r>
            <a:r>
              <a:rPr lang="en-US" sz="2400" kern="1200" dirty="0" smtClean="0">
                <a:latin typeface="Garamond" pitchFamily="18" charset="0"/>
              </a:rPr>
              <a:t> </a:t>
            </a:r>
            <a:r>
              <a:rPr lang="en-US" sz="2400" kern="1200" dirty="0" smtClean="0">
                <a:latin typeface="Garamond" pitchFamily="18" charset="0"/>
              </a:rPr>
              <a:t>river basins: </a:t>
            </a:r>
            <a:r>
              <a:rPr lang="en-US" sz="2400" b="1" kern="1200" dirty="0" smtClean="0">
                <a:latin typeface="Garamond" pitchFamily="18" charset="0"/>
              </a:rPr>
              <a:t>1</a:t>
            </a:r>
            <a:r>
              <a:rPr lang="en-US" sz="2400" kern="1200" dirty="0" smtClean="0">
                <a:latin typeface="Garamond" pitchFamily="18" charset="0"/>
              </a:rPr>
              <a:t>. </a:t>
            </a:r>
            <a:r>
              <a:rPr lang="en-US" sz="2400" b="1" kern="1200" dirty="0" err="1" smtClean="0">
                <a:latin typeface="Garamond" pitchFamily="18" charset="0"/>
              </a:rPr>
              <a:t>Drini</a:t>
            </a:r>
            <a:r>
              <a:rPr lang="en-US" sz="2400" b="1" kern="1200" dirty="0" smtClean="0">
                <a:latin typeface="Garamond" pitchFamily="18" charset="0"/>
              </a:rPr>
              <a:t> i </a:t>
            </a:r>
            <a:r>
              <a:rPr lang="en-US" sz="2400" b="1" dirty="0" err="1">
                <a:latin typeface="Garamond" pitchFamily="18" charset="0"/>
              </a:rPr>
              <a:t>Bardhë</a:t>
            </a:r>
            <a:r>
              <a:rPr lang="en-US" sz="2400" b="1" dirty="0">
                <a:latin typeface="Garamond" pitchFamily="18" charset="0"/>
              </a:rPr>
              <a:t>, </a:t>
            </a:r>
            <a:r>
              <a:rPr lang="en-US" sz="2400" b="1" dirty="0" smtClean="0">
                <a:latin typeface="Garamond" pitchFamily="18" charset="0"/>
              </a:rPr>
              <a:t>2. </a:t>
            </a:r>
            <a:r>
              <a:rPr lang="en-US" sz="2400" b="1" kern="1200" dirty="0" err="1" smtClean="0">
                <a:latin typeface="Garamond" pitchFamily="18" charset="0"/>
              </a:rPr>
              <a:t>Ibri</a:t>
            </a:r>
            <a:r>
              <a:rPr lang="en-US" sz="2400" b="1" kern="1200" dirty="0" smtClean="0">
                <a:latin typeface="Garamond" pitchFamily="18" charset="0"/>
              </a:rPr>
              <a:t>, 3. Morava e </a:t>
            </a:r>
            <a:r>
              <a:rPr lang="en-US" sz="2400" b="1" kern="1200" dirty="0" err="1" smtClean="0">
                <a:latin typeface="Garamond" pitchFamily="18" charset="0"/>
              </a:rPr>
              <a:t>Binçës</a:t>
            </a:r>
            <a:r>
              <a:rPr lang="en-US" sz="2400" b="1" kern="1200" dirty="0" smtClean="0">
                <a:latin typeface="Garamond" pitchFamily="18" charset="0"/>
              </a:rPr>
              <a:t>, 4. </a:t>
            </a:r>
            <a:r>
              <a:rPr lang="en-US" sz="2400" b="1" kern="1200" dirty="0" err="1" smtClean="0">
                <a:latin typeface="Garamond" pitchFamily="18" charset="0"/>
              </a:rPr>
              <a:t>Lepeneci</a:t>
            </a:r>
            <a:r>
              <a:rPr lang="en-US" sz="2400" b="1" kern="1200" dirty="0" smtClean="0">
                <a:latin typeface="Garamond" pitchFamily="18" charset="0"/>
              </a:rPr>
              <a:t> and 5 </a:t>
            </a:r>
            <a:r>
              <a:rPr lang="en-US" sz="2400" b="1" kern="1200" dirty="0" err="1" smtClean="0">
                <a:latin typeface="Garamond" pitchFamily="18" charset="0"/>
              </a:rPr>
              <a:t>Plava</a:t>
            </a:r>
            <a:r>
              <a:rPr lang="en-US" sz="2400" kern="1200" dirty="0" smtClean="0">
                <a:latin typeface="Garamond" pitchFamily="18" charset="0"/>
              </a:rPr>
              <a:t>.</a:t>
            </a:r>
            <a:endParaRPr lang="en-US" sz="2400" kern="1200" dirty="0">
              <a:latin typeface="Garamond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289321" y="2510287"/>
            <a:ext cx="1061049" cy="1466490"/>
          </a:xfrm>
          <a:custGeom>
            <a:avLst/>
            <a:gdLst>
              <a:gd name="connsiteX0" fmla="*/ 0 w 1061049"/>
              <a:gd name="connsiteY0" fmla="*/ 1466490 h 1466490"/>
              <a:gd name="connsiteX1" fmla="*/ 103517 w 1061049"/>
              <a:gd name="connsiteY1" fmla="*/ 1388853 h 1466490"/>
              <a:gd name="connsiteX2" fmla="*/ 284671 w 1061049"/>
              <a:gd name="connsiteY2" fmla="*/ 1302588 h 1466490"/>
              <a:gd name="connsiteX3" fmla="*/ 345056 w 1061049"/>
              <a:gd name="connsiteY3" fmla="*/ 1095555 h 1466490"/>
              <a:gd name="connsiteX4" fmla="*/ 353683 w 1061049"/>
              <a:gd name="connsiteY4" fmla="*/ 1000664 h 1466490"/>
              <a:gd name="connsiteX5" fmla="*/ 439947 w 1061049"/>
              <a:gd name="connsiteY5" fmla="*/ 862641 h 1466490"/>
              <a:gd name="connsiteX6" fmla="*/ 457200 w 1061049"/>
              <a:gd name="connsiteY6" fmla="*/ 785004 h 1466490"/>
              <a:gd name="connsiteX7" fmla="*/ 603849 w 1061049"/>
              <a:gd name="connsiteY7" fmla="*/ 672860 h 1466490"/>
              <a:gd name="connsiteX8" fmla="*/ 793630 w 1061049"/>
              <a:gd name="connsiteY8" fmla="*/ 629728 h 1466490"/>
              <a:gd name="connsiteX9" fmla="*/ 905773 w 1061049"/>
              <a:gd name="connsiteY9" fmla="*/ 414068 h 1466490"/>
              <a:gd name="connsiteX10" fmla="*/ 966158 w 1061049"/>
              <a:gd name="connsiteY10" fmla="*/ 319177 h 1466490"/>
              <a:gd name="connsiteX11" fmla="*/ 1061049 w 1061049"/>
              <a:gd name="connsiteY11" fmla="*/ 0 h 1466490"/>
              <a:gd name="connsiteX12" fmla="*/ 1061049 w 1061049"/>
              <a:gd name="connsiteY12" fmla="*/ 0 h 146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1049" h="1466490">
                <a:moveTo>
                  <a:pt x="0" y="1466490"/>
                </a:moveTo>
                <a:cubicBezTo>
                  <a:pt x="28036" y="1441330"/>
                  <a:pt x="56072" y="1416170"/>
                  <a:pt x="103517" y="1388853"/>
                </a:cubicBezTo>
                <a:cubicBezTo>
                  <a:pt x="150962" y="1361536"/>
                  <a:pt x="244415" y="1351471"/>
                  <a:pt x="284671" y="1302588"/>
                </a:cubicBezTo>
                <a:cubicBezTo>
                  <a:pt x="324927" y="1253705"/>
                  <a:pt x="333554" y="1145876"/>
                  <a:pt x="345056" y="1095555"/>
                </a:cubicBezTo>
                <a:cubicBezTo>
                  <a:pt x="356558" y="1045234"/>
                  <a:pt x="337868" y="1039483"/>
                  <a:pt x="353683" y="1000664"/>
                </a:cubicBezTo>
                <a:cubicBezTo>
                  <a:pt x="369498" y="961845"/>
                  <a:pt x="422694" y="898584"/>
                  <a:pt x="439947" y="862641"/>
                </a:cubicBezTo>
                <a:cubicBezTo>
                  <a:pt x="457200" y="826698"/>
                  <a:pt x="429883" y="816634"/>
                  <a:pt x="457200" y="785004"/>
                </a:cubicBezTo>
                <a:cubicBezTo>
                  <a:pt x="484517" y="753374"/>
                  <a:pt x="547777" y="698739"/>
                  <a:pt x="603849" y="672860"/>
                </a:cubicBezTo>
                <a:cubicBezTo>
                  <a:pt x="659921" y="646981"/>
                  <a:pt x="743309" y="672860"/>
                  <a:pt x="793630" y="629728"/>
                </a:cubicBezTo>
                <a:cubicBezTo>
                  <a:pt x="843951" y="586596"/>
                  <a:pt x="877018" y="465826"/>
                  <a:pt x="905773" y="414068"/>
                </a:cubicBezTo>
                <a:cubicBezTo>
                  <a:pt x="934528" y="362310"/>
                  <a:pt x="940279" y="388188"/>
                  <a:pt x="966158" y="319177"/>
                </a:cubicBezTo>
                <a:cubicBezTo>
                  <a:pt x="992037" y="250166"/>
                  <a:pt x="1061049" y="0"/>
                  <a:pt x="1061049" y="0"/>
                </a:cubicBezTo>
                <a:lnTo>
                  <a:pt x="1061049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q-AL"/>
          </a:p>
        </p:txBody>
      </p:sp>
      <p:sp>
        <p:nvSpPr>
          <p:cNvPr id="3" name="TextBox 2"/>
          <p:cNvSpPr txBox="1"/>
          <p:nvPr/>
        </p:nvSpPr>
        <p:spPr>
          <a:xfrm>
            <a:off x="5024520" y="2529770"/>
            <a:ext cx="367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Garamond" pitchFamily="18" charset="0"/>
              </a:rPr>
              <a:t>1</a:t>
            </a:r>
            <a:endParaRPr lang="sq-AL" sz="36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2060848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Garamond" pitchFamily="18" charset="0"/>
              </a:rPr>
              <a:t>2</a:t>
            </a:r>
            <a:endParaRPr lang="sq-AL" sz="3200" b="1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6018" y="2981922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Garamond" pitchFamily="18" charset="0"/>
              </a:rPr>
              <a:t>3</a:t>
            </a:r>
            <a:endParaRPr lang="sq-AL" sz="2800" b="1" dirty="0">
              <a:latin typeface="Garamond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5078" y="3976777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aramond" pitchFamily="18" charset="0"/>
              </a:rPr>
              <a:t>4</a:t>
            </a:r>
            <a:endParaRPr lang="sq-AL" sz="2400" b="1" dirty="0"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9637" y="5404574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aramond" pitchFamily="18" charset="0"/>
              </a:rPr>
              <a:t>5</a:t>
            </a:r>
            <a:endParaRPr lang="sq-AL" sz="2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905000"/>
            <a:ext cx="87630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aramond" pitchFamily="18" charset="0"/>
              </a:rPr>
              <a:t>It is still not well covered by monitoring systems, especially meteorological, climatological, agro- climatological etc. </a:t>
            </a:r>
          </a:p>
          <a:p>
            <a:r>
              <a:rPr lang="en-US" sz="2800" dirty="0" smtClean="0">
                <a:latin typeface="Garamond" pitchFamily="18" charset="0"/>
              </a:rPr>
              <a:t>There is insufficient technical capacity and professional (meteorologist, weather forecast, synoptic etc.</a:t>
            </a:r>
          </a:p>
          <a:p>
            <a:r>
              <a:rPr lang="en-US" sz="2800" dirty="0" smtClean="0">
                <a:latin typeface="Garamond" pitchFamily="18" charset="0"/>
              </a:rPr>
              <a:t>No radar system for prediction and prognosis.</a:t>
            </a:r>
            <a:endParaRPr lang="en-US" sz="2800" dirty="0"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Garamond" pitchFamily="18" charset="0"/>
              </a:rPr>
              <a:t>CAPACITY: </a:t>
            </a:r>
          </a:p>
          <a:p>
            <a:pPr algn="ctr"/>
            <a:r>
              <a:rPr lang="en-US" sz="2400" dirty="0" err="1" smtClean="0">
                <a:latin typeface="Garamond" pitchFamily="18" charset="0"/>
              </a:rPr>
              <a:t>Hydrometeorological</a:t>
            </a:r>
            <a:r>
              <a:rPr lang="en-US" sz="2400" dirty="0" smtClean="0">
                <a:latin typeface="Garamond" pitchFamily="18" charset="0"/>
              </a:rPr>
              <a:t> </a:t>
            </a:r>
            <a:r>
              <a:rPr lang="en-US" sz="2400" dirty="0" err="1" smtClean="0">
                <a:latin typeface="Garamond" pitchFamily="18" charset="0"/>
              </a:rPr>
              <a:t>Institut</a:t>
            </a:r>
            <a:r>
              <a:rPr lang="en-US" sz="2400" dirty="0" smtClean="0">
                <a:latin typeface="Garamond" pitchFamily="18" charset="0"/>
              </a:rPr>
              <a:t> of </a:t>
            </a:r>
            <a:r>
              <a:rPr lang="en-US" sz="2400" dirty="0" err="1" smtClean="0">
                <a:latin typeface="Garamond" pitchFamily="18" charset="0"/>
              </a:rPr>
              <a:t>Kosova</a:t>
            </a:r>
            <a:endParaRPr lang="en-US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aramond" panose="02020404030301010803" pitchFamily="18" charset="0"/>
              </a:rPr>
              <a:t>PLANS</a:t>
            </a:r>
            <a:endParaRPr lang="sq-AL" sz="36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q-AL" dirty="0" smtClean="0">
                <a:latin typeface="Garamond" panose="02020404030301010803" pitchFamily="18" charset="0"/>
              </a:rPr>
              <a:t>I</a:t>
            </a:r>
            <a:r>
              <a:rPr lang="en-US" dirty="0" err="1" smtClean="0">
                <a:latin typeface="Garamond" panose="02020404030301010803" pitchFamily="18" charset="0"/>
              </a:rPr>
              <a:t>ncrease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and modernization of </a:t>
            </a:r>
            <a:r>
              <a:rPr lang="en-US" dirty="0" smtClean="0">
                <a:latin typeface="Garamond" panose="02020404030301010803" pitchFamily="18" charset="0"/>
              </a:rPr>
              <a:t>Hydro -Meteorological stations.</a:t>
            </a:r>
          </a:p>
          <a:p>
            <a:r>
              <a:rPr lang="en-US" dirty="0">
                <a:latin typeface="Garamond" panose="02020404030301010803" pitchFamily="18" charset="0"/>
              </a:rPr>
              <a:t>Membership and cooperation with international organizations and </a:t>
            </a:r>
            <a:r>
              <a:rPr lang="en-US" dirty="0" smtClean="0">
                <a:latin typeface="Garamond" panose="02020404030301010803" pitchFamily="18" charset="0"/>
              </a:rPr>
              <a:t>institutions.</a:t>
            </a:r>
            <a:endParaRPr lang="sq-AL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aramond" pitchFamily="18" charset="0"/>
              </a:rPr>
              <a:t>HEAT INDEX</a:t>
            </a:r>
            <a:endParaRPr lang="en-US" sz="2800" dirty="0">
              <a:latin typeface="Garamond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991" y="1431226"/>
          <a:ext cx="7924018" cy="4598162"/>
        </p:xfrm>
        <a:graphic>
          <a:graphicData uri="http://schemas.openxmlformats.org/drawingml/2006/table">
            <a:tbl>
              <a:tblPr/>
              <a:tblGrid>
                <a:gridCol w="503897"/>
                <a:gridCol w="503897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  <a:gridCol w="432264"/>
              </a:tblGrid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 smtClean="0">
                          <a:solidFill>
                            <a:srgbClr val="000000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Temperature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sq-AL" sz="1800" kern="1200" dirty="0" smtClean="0">
                          <a:solidFill>
                            <a:schemeClr val="tx1"/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ºC</a:t>
                      </a:r>
                      <a:endParaRPr lang="en-US" sz="1100" dirty="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Garamond" pitchFamily="18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Relative </a:t>
                      </a:r>
                      <a:r>
                        <a:rPr lang="sq-AL" sz="18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humidity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q-AL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vert="vert27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802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8211">
                <a:tc gridSpan="1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(Possibility of disorders as a result of activities and prolonged exposure)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301" marR="673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09600" y="6096000"/>
            <a:ext cx="371475" cy="2286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752600" y="6096000"/>
            <a:ext cx="371475" cy="2286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429000" y="6096000"/>
            <a:ext cx="371475" cy="228600"/>
          </a:xfrm>
          <a:prstGeom prst="rect">
            <a:avLst/>
          </a:prstGeom>
          <a:solidFill>
            <a:srgbClr val="F7CAA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695825" y="6096000"/>
            <a:ext cx="371475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6096000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aramond" pitchFamily="18" charset="0"/>
              </a:rPr>
              <a:t>Attention</a:t>
            </a:r>
            <a:endParaRPr lang="en-US" sz="1200" dirty="0">
              <a:latin typeface="Garamond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3600" y="6096000"/>
            <a:ext cx="1008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Garamond" pitchFamily="18" charset="0"/>
              </a:rPr>
              <a:t>Extreme care</a:t>
            </a:r>
            <a:endParaRPr lang="en-US" sz="1200" dirty="0">
              <a:latin typeface="Garamond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0" y="60198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Garamond" pitchFamily="18" charset="0"/>
              </a:rPr>
              <a:t>Danger</a:t>
            </a:r>
            <a:r>
              <a:rPr lang="en-US" b="1" dirty="0" smtClean="0"/>
              <a:t>	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05400" y="6096000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Garamond" pitchFamily="18" charset="0"/>
              </a:rPr>
              <a:t>Extreme risk</a:t>
            </a:r>
            <a:endParaRPr lang="en-US" sz="12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609600"/>
            <a:ext cx="577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all" dirty="0" smtClean="0">
                <a:latin typeface="Garamond" pitchFamily="18" charset="0"/>
              </a:rPr>
              <a:t>Heat Index, GUIDE FOR EMPLOYERS</a:t>
            </a:r>
            <a:endParaRPr lang="en-US" sz="2400" cap="all" dirty="0">
              <a:latin typeface="Garamond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1" y="1524000"/>
          <a:ext cx="7772399" cy="1523048"/>
        </p:xfrm>
        <a:graphic>
          <a:graphicData uri="http://schemas.openxmlformats.org/drawingml/2006/table">
            <a:tbl>
              <a:tblPr/>
              <a:tblGrid>
                <a:gridCol w="1644160"/>
                <a:gridCol w="2092569"/>
                <a:gridCol w="4035670"/>
              </a:tblGrid>
              <a:tr h="374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endParaRPr lang="en-US" sz="1400" b="1" cap="all" baseline="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cap="all" baseline="0" dirty="0" smtClean="0">
                          <a:latin typeface="Times New Roman"/>
                          <a:ea typeface="Calibri"/>
                          <a:cs typeface="Times New Roman"/>
                        </a:rPr>
                        <a:t>Heat </a:t>
                      </a:r>
                      <a:r>
                        <a:rPr lang="en-US" sz="1400" b="1" cap="all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IndexºC</a:t>
                      </a:r>
                      <a:endParaRPr lang="en-US" sz="1400" cap="all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LEVEL OF RISK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endParaRPr lang="en-US" sz="1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PROTECTIVE MEASURES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&lt; 32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Low Attention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Basic Heating safety and planning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32 - 39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Average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Implement measures to raise awareness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70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39 - 46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High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Ndditional</a:t>
                      </a: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measures to protect workers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</a:tr>
              <a:tr h="374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&gt;46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Very High to extreme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66775" algn="l"/>
                        </a:tabLst>
                      </a:pPr>
                      <a:r>
                        <a:rPr lang="en-US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It causes even more aggressive defensive measures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84" marR="56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3581400"/>
          <a:ext cx="7772400" cy="1693229"/>
        </p:xfrm>
        <a:graphic>
          <a:graphicData uri="http://schemas.openxmlformats.org/drawingml/2006/table">
            <a:tbl>
              <a:tblPr/>
              <a:tblGrid>
                <a:gridCol w="1240276"/>
                <a:gridCol w="1074907"/>
                <a:gridCol w="545721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Classification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Heat Index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Effects on the body (Organism)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Carefully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D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26 - 32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D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Fatigue possible with prolonged exposure and / or physical activity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FD0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Extreme care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D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32 - 39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D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 stroke, heat cramps or heat exhaustion possible with prolonged exposure and / or physical activity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D0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Risk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39 -  51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 cramps or heat exhaustion likely, and heat stroke possible with prolonged exposure and / or physical activity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66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Extrem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risk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&lt;51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Heat stroke likely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000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Thank you</a:t>
            </a:r>
            <a:endParaRPr lang="sq-A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8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85966514"/>
              </p:ext>
            </p:extLst>
          </p:nvPr>
        </p:nvGraphicFramePr>
        <p:xfrm>
          <a:off x="333375" y="1524000"/>
          <a:ext cx="8610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381000" y="214313"/>
            <a:ext cx="8562975" cy="928687"/>
          </a:xfrm>
        </p:spPr>
        <p:txBody>
          <a:bodyPr>
            <a:normAutofit/>
          </a:bodyPr>
          <a:lstStyle/>
          <a:p>
            <a:r>
              <a:rPr lang="bs-Latn-BA" sz="2800" dirty="0" smtClean="0">
                <a:latin typeface="Garamond" panose="02020404030301010803" pitchFamily="18" charset="0"/>
              </a:rPr>
              <a:t>ORGANISATION</a:t>
            </a:r>
            <a:r>
              <a:rPr lang="en-US" sz="2800" dirty="0" smtClean="0">
                <a:latin typeface="Garamond" panose="02020404030301010803" pitchFamily="18" charset="0"/>
              </a:rPr>
              <a:t> </a:t>
            </a:r>
            <a:r>
              <a:rPr lang="bs-Latn-BA" sz="2800" dirty="0" smtClean="0">
                <a:latin typeface="Garamond" panose="02020404030301010803" pitchFamily="18" charset="0"/>
              </a:rPr>
              <a:t>CHART </a:t>
            </a:r>
            <a:r>
              <a:rPr lang="bs-Latn-BA" sz="2800" dirty="0" smtClean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OF HMIK</a:t>
            </a:r>
          </a:p>
        </p:txBody>
      </p:sp>
    </p:spTree>
    <p:extLst>
      <p:ext uri="{BB962C8B-B14F-4D97-AF65-F5344CB8AC3E}">
        <p14:creationId xmlns:p14="http://schemas.microsoft.com/office/powerpoint/2010/main" val="32428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ashkim\Desktop\_MODEM_2015\RRJETI NACIONAL HIDROMETRIK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990600"/>
            <a:ext cx="32766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PC\Desktop\PREZENTIMET\Rainfall stations.bmp"/>
          <p:cNvPicPr>
            <a:picLocks noChangeAspect="1" noChangeArrowheads="1"/>
          </p:cNvPicPr>
          <p:nvPr/>
        </p:nvPicPr>
        <p:blipFill>
          <a:blip r:embed="rId3"/>
          <a:srcRect r="6977" b="10000"/>
          <a:stretch>
            <a:fillRect/>
          </a:stretch>
        </p:blipFill>
        <p:spPr bwMode="auto">
          <a:xfrm>
            <a:off x="2971800" y="990600"/>
            <a:ext cx="3048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PC\Desktop\METEO_RESHJET_2016\ST_METEO_2016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90600"/>
            <a:ext cx="3124199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81000" y="228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Garamond" pitchFamily="18" charset="0"/>
              </a:rPr>
              <a:t>Hydrometeorological</a:t>
            </a:r>
            <a:r>
              <a:rPr lang="en-US" sz="2400" dirty="0" smtClean="0">
                <a:latin typeface="Garamond" pitchFamily="18" charset="0"/>
              </a:rPr>
              <a:t> Stations Network of Kosovo</a:t>
            </a:r>
            <a:endParaRPr lang="en-US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sahkim\Downloads\Desktop\GIS\agroni\Rrjeti monitorues i kualitetit te ujrave siperfaqesor te Kosov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34"/>
          <a:stretch>
            <a:fillRect/>
          </a:stretch>
        </p:blipFill>
        <p:spPr bwMode="auto">
          <a:xfrm>
            <a:off x="228600" y="990600"/>
            <a:ext cx="4114800" cy="497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18900" y="457200"/>
            <a:ext cx="2098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sq-AL" dirty="0">
                <a:latin typeface="Garamond" pitchFamily="18" charset="0"/>
              </a:rPr>
              <a:t>Water quality stations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315" y="45720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sq-AL" dirty="0">
                <a:latin typeface="Garamond" pitchFamily="18" charset="0"/>
              </a:rPr>
              <a:t>Air quality stations</a:t>
            </a:r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3" cstate="print"/>
          <a:srcRect l="17838" t="32435" r="15200" b="3834"/>
          <a:stretch>
            <a:fillRect/>
          </a:stretch>
        </p:blipFill>
        <p:spPr bwMode="auto">
          <a:xfrm>
            <a:off x="4513820" y="975814"/>
            <a:ext cx="4419601" cy="498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214" y="3436186"/>
            <a:ext cx="1926786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PC\Desktop\Panoramio - Photo explorer_files\41077631(1).jpg"/>
          <p:cNvPicPr>
            <a:picLocks noChangeAspect="1" noChangeArrowheads="1"/>
          </p:cNvPicPr>
          <p:nvPr/>
        </p:nvPicPr>
        <p:blipFill>
          <a:blip r:embed="rId2">
            <a:lum bright="-7000" contrast="4000"/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986984"/>
              </p:ext>
            </p:extLst>
          </p:nvPr>
        </p:nvGraphicFramePr>
        <p:xfrm>
          <a:off x="0" y="1472737"/>
          <a:ext cx="8986711" cy="45258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3935"/>
                <a:gridCol w="1407401"/>
                <a:gridCol w="860078"/>
                <a:gridCol w="1159998"/>
                <a:gridCol w="164199"/>
                <a:gridCol w="1237225"/>
                <a:gridCol w="873875"/>
              </a:tblGrid>
              <a:tr h="1160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iver basin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Drini Bardhë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Ibri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Morava </a:t>
                      </a:r>
                      <a:r>
                        <a:rPr lang="sq-AL" sz="2400" b="1" noProof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Binçës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Lepenci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i="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  <a:ea typeface="SimSun"/>
                          <a:cs typeface="Calibri"/>
                        </a:rPr>
                        <a:t>Total</a:t>
                      </a:r>
                      <a:endParaRPr lang="sq-AL" sz="24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508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H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ydrometric stations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13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8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3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3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32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27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49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M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eteorological stations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-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32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3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48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C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limatological stations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2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2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-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-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  <a:ea typeface="+mn-ea"/>
                          <a:cs typeface="+mn-cs"/>
                        </a:rPr>
                        <a:t>6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47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Wells</a:t>
                      </a:r>
                      <a:r>
                        <a:rPr lang="en-US" sz="2400" b="1" i="1" baseline="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  <a:ea typeface="SimSun"/>
                          <a:cs typeface="Calibri"/>
                        </a:rPr>
                        <a:t> 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RBD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-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10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6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32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17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457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Rain</a:t>
                      </a:r>
                      <a:r>
                        <a:rPr lang="en-US" sz="2400" b="1" baseline="0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 gauge</a:t>
                      </a:r>
                      <a:r>
                        <a:rPr lang="en-US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 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RBD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23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28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9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32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61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  <a:tr h="4444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Rezer</a:t>
                      </a:r>
                      <a:r>
                        <a:rPr lang="en-US" sz="2400" b="1" noProof="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voir</a:t>
                      </a: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 RBD</a:t>
                      </a:r>
                      <a:endParaRPr lang="sq-AL" sz="2400" b="1" i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3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1</a:t>
                      </a: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endParaRPr lang="sq-AL" sz="2400" b="1" noProof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24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-</a:t>
                      </a:r>
                      <a:endParaRPr lang="sq-AL" sz="2400" b="1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sq-AL" sz="3200" b="1" noProof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itchFamily="18" charset="0"/>
                        </a:rPr>
                        <a:t>5</a:t>
                      </a:r>
                      <a:endParaRPr lang="sq-AL" sz="3200" b="1" i="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itchFamily="18" charset="0"/>
                        <a:ea typeface="SimSun"/>
                        <a:cs typeface="Calibri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  <a:alpha val="4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735898" y="990600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sq-AL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233690"/>
            <a:ext cx="4890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MONITORING NETWORKS</a:t>
            </a:r>
            <a:endParaRPr lang="sq-AL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2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990600"/>
            <a:ext cx="3347554" cy="57554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I.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Hydrometric stations</a:t>
            </a:r>
          </a:p>
          <a:p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All number  - 27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Drini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Bardhë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Gjonaj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Drini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Bardhë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Këpuz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Bistrica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Pejës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Grykë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e 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Ibri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Leposaviq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Sitnica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Nedakoc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Lepenci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/Hani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Elezit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Mrava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Binçës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/</a:t>
            </a:r>
            <a:r>
              <a:rPr lang="en-US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Konçul</a:t>
            </a:r>
            <a:endParaRPr lang="en-US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r>
              <a:rPr lang="en-US" sz="2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II.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Meteo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itchFamily="18" charset="0"/>
              </a:rPr>
              <a:t> Stations</a:t>
            </a:r>
            <a:endParaRPr lang="en-US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Prishtinë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Pejë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Ferizaj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Junik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Prizren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Dragash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Mitrovicë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Brezovicë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Podujeva</a:t>
            </a:r>
            <a:endParaRPr lang="en-US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439" y="213347"/>
            <a:ext cx="3355515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Garamond" pitchFamily="18" charset="0"/>
              </a:rPr>
              <a:t>STATIONS </a:t>
            </a:r>
            <a:r>
              <a:rPr lang="en-US" dirty="0" smtClean="0">
                <a:latin typeface="Garamond" pitchFamily="18" charset="0"/>
              </a:rPr>
              <a:t>CONNECTED BY</a:t>
            </a:r>
            <a:endParaRPr lang="en-US" dirty="0" smtClean="0">
              <a:latin typeface="Garamond" pitchFamily="18" charset="0"/>
            </a:endParaRPr>
          </a:p>
          <a:p>
            <a:r>
              <a:rPr lang="en-US" dirty="0" smtClean="0">
                <a:latin typeface="Garamond" pitchFamily="18" charset="0"/>
              </a:rPr>
              <a:t>GPRS MODEM</a:t>
            </a:r>
            <a:endParaRPr lang="en-US" dirty="0">
              <a:latin typeface="Garamond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2801" y="113754"/>
            <a:ext cx="5791199" cy="6520579"/>
            <a:chOff x="3352801" y="113754"/>
            <a:chExt cx="5791199" cy="6520579"/>
          </a:xfrm>
        </p:grpSpPr>
        <p:pic>
          <p:nvPicPr>
            <p:cNvPr id="5" name="Picture 2" descr="C:\Users\Bashkim\Desktop\_MODEM_2015\STACIONET_GPRS_2015.bmp"/>
            <p:cNvPicPr>
              <a:picLocks noChangeAspect="1" noChangeArrowheads="1"/>
            </p:cNvPicPr>
            <p:nvPr/>
          </p:nvPicPr>
          <p:blipFill>
            <a:blip r:embed="rId2"/>
            <a:srcRect t="7903"/>
            <a:stretch>
              <a:fillRect/>
            </a:stretch>
          </p:blipFill>
          <p:spPr bwMode="auto">
            <a:xfrm>
              <a:off x="3352801" y="113754"/>
              <a:ext cx="5791199" cy="6520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705600" y="2514600"/>
              <a:ext cx="1422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Garamond" pitchFamily="18" charset="0"/>
                </a:rPr>
                <a:t>Server/KHMI</a:t>
              </a:r>
              <a:endParaRPr lang="sq-AL" sz="1600" b="1" dirty="0">
                <a:latin typeface="Garamond" pitchFamily="18" charset="0"/>
              </a:endParaRPr>
            </a:p>
          </p:txBody>
        </p:sp>
        <p:pic>
          <p:nvPicPr>
            <p:cNvPr id="3074" name="Picture 2" descr="C:\Users\PC\Desktop\WEB_FAQJA_IHMK_2016_usb\HARTA_HIDRO_MET_KOS_2016\GPRS-llog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514600"/>
              <a:ext cx="381000" cy="381000"/>
            </a:xfrm>
            <a:prstGeom prst="rect">
              <a:avLst/>
            </a:prstGeom>
            <a:noFill/>
          </p:spPr>
        </p:pic>
        <p:pic>
          <p:nvPicPr>
            <p:cNvPr id="9" name="Picture 2" descr="C:\Users\PC\Desktop\WEB_FAQJA_IHMK_2016_usb\HARTA_HIDRO_MET_KOS_2016\GPRS-llog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3810000"/>
              <a:ext cx="381000" cy="381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800600" y="2209800"/>
              <a:ext cx="5102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Garamond" pitchFamily="18" charset="0"/>
                </a:rPr>
                <a:t>Pejë</a:t>
              </a:r>
              <a:endParaRPr lang="en-US" sz="1600" dirty="0">
                <a:latin typeface="Garamond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43400" y="3429000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Garamond" pitchFamily="18" charset="0"/>
                </a:rPr>
                <a:t>Junik</a:t>
              </a:r>
              <a:endParaRPr lang="en-US" sz="1400" dirty="0">
                <a:latin typeface="Garamond" pitchFamily="18" charset="0"/>
              </a:endParaRPr>
            </a:p>
          </p:txBody>
        </p:sp>
        <p:pic>
          <p:nvPicPr>
            <p:cNvPr id="10" name="Picture 2" descr="C:\Users\PC\Desktop\WEB_FAQJA_IHMK_2016_usb\HARTA_HIDRO_MET_KOS_2016\GPRS-llog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400" y="3124200"/>
              <a:ext cx="381000" cy="3810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172200" y="3884108"/>
              <a:ext cx="761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Garamond" pitchFamily="18" charset="0"/>
                </a:rPr>
                <a:t>Prizren</a:t>
              </a:r>
              <a:endParaRPr lang="en-US" sz="1600" dirty="0">
                <a:latin typeface="Garamond" pitchFamily="18" charset="0"/>
              </a:endParaRPr>
            </a:p>
          </p:txBody>
        </p:sp>
        <p:pic>
          <p:nvPicPr>
            <p:cNvPr id="14" name="Picture 2" descr="C:\Users\PC\Desktop\WEB_FAQJA_IHMK_2016_usb\HARTA_HIDRO_MET_KOS_2016\GPRS-llogo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5385" y="5927897"/>
              <a:ext cx="295083" cy="295083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7388387" y="5884426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Garamond" panose="02020404030301010803" pitchFamily="18" charset="0"/>
                </a:rPr>
                <a:t>Meteo</a:t>
              </a:r>
              <a:r>
                <a:rPr lang="en-US" sz="1600" dirty="0" smtClean="0">
                  <a:latin typeface="Garamond" panose="02020404030301010803" pitchFamily="18" charset="0"/>
                </a:rPr>
                <a:t> GPRS</a:t>
              </a:r>
              <a:endParaRPr lang="sq-AL" sz="1600" dirty="0">
                <a:latin typeface="Garamond" panose="02020404030301010803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16820" y="5194259"/>
              <a:ext cx="12954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Garamond" panose="02020404030301010803" pitchFamily="18" charset="0"/>
                </a:rPr>
                <a:t>Hydro GPRS</a:t>
              </a:r>
              <a:endParaRPr lang="sq-AL" sz="1600" dirty="0">
                <a:latin typeface="Garamond" panose="02020404030301010803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81700" y="300471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Garamond" panose="02020404030301010803" pitchFamily="18" charset="0"/>
                </a:rPr>
                <a:t>PRISHTINË</a:t>
              </a:r>
              <a:endParaRPr lang="sq-AL" b="1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2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615918"/>
              </p:ext>
            </p:extLst>
          </p:nvPr>
        </p:nvGraphicFramePr>
        <p:xfrm>
          <a:off x="457200" y="152400"/>
          <a:ext cx="8382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24593629"/>
              </p:ext>
            </p:extLst>
          </p:nvPr>
        </p:nvGraphicFramePr>
        <p:xfrm>
          <a:off x="381000" y="3352800"/>
          <a:ext cx="40386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06184886"/>
              </p:ext>
            </p:extLst>
          </p:nvPr>
        </p:nvGraphicFramePr>
        <p:xfrm>
          <a:off x="4343400" y="3352800"/>
          <a:ext cx="4572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2943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791200" cy="563562"/>
          </a:xfrm>
        </p:spPr>
        <p:txBody>
          <a:bodyPr>
            <a:normAutofit/>
          </a:bodyPr>
          <a:lstStyle/>
          <a:p>
            <a:r>
              <a:rPr lang="sq-AL" sz="2800" cap="all" dirty="0" smtClean="0">
                <a:latin typeface="Garamond" pitchFamily="18" charset="0"/>
              </a:rPr>
              <a:t>Meteo</a:t>
            </a:r>
            <a:r>
              <a:rPr lang="en-US" sz="2800" cap="all" dirty="0" smtClean="0">
                <a:latin typeface="Garamond" pitchFamily="18" charset="0"/>
              </a:rPr>
              <a:t> &amp; HYDRO </a:t>
            </a:r>
            <a:r>
              <a:rPr lang="sq-AL" sz="2800" cap="all" dirty="0" smtClean="0">
                <a:latin typeface="Garamond" pitchFamily="18" charset="0"/>
              </a:rPr>
              <a:t>sta</a:t>
            </a:r>
            <a:r>
              <a:rPr lang="en-US" sz="2800" cap="all" dirty="0" smtClean="0">
                <a:latin typeface="Garamond" pitchFamily="18" charset="0"/>
              </a:rPr>
              <a:t>TIONS</a:t>
            </a:r>
            <a:endParaRPr lang="sq-AL" sz="2800" cap="all" dirty="0" smtClean="0">
              <a:latin typeface="Garamond" pitchFamily="18" charset="0"/>
            </a:endParaRPr>
          </a:p>
        </p:txBody>
      </p:sp>
      <p:pic>
        <p:nvPicPr>
          <p:cNvPr id="7" name="Picture 3" descr="C:\Users\PC\Desktop\foto stacionet\Priz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990600"/>
            <a:ext cx="276791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29200" y="990600"/>
            <a:ext cx="906017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/>
            <a:r>
              <a:rPr lang="en-US" sz="2000" dirty="0" err="1" smtClean="0">
                <a:solidFill>
                  <a:srgbClr val="FFFF00"/>
                </a:solidFill>
                <a:latin typeface="Garamond" pitchFamily="18" charset="0"/>
              </a:rPr>
              <a:t>Prizren</a:t>
            </a:r>
            <a:endParaRPr lang="en-US" sz="2000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10" name="Picture 3" descr="C:\Users\PC\Desktop\foto stacionet\Juni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990600"/>
            <a:ext cx="2844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153400" y="990600"/>
            <a:ext cx="699230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/>
            <a:r>
              <a:rPr lang="sq-AL" sz="2000" dirty="0" smtClean="0">
                <a:solidFill>
                  <a:srgbClr val="FFFF00"/>
                </a:solidFill>
                <a:latin typeface="Garamond" pitchFamily="18" charset="0"/>
              </a:rPr>
              <a:t>Junik</a:t>
            </a:r>
            <a:endParaRPr lang="en-US" sz="2000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12" name="Picture 2" descr="C:\Users\PC\Desktop\foto stacionet\Rug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57600"/>
            <a:ext cx="3505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PC\Desktop\foto stacionet\Gjonaj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666226"/>
            <a:ext cx="3810000" cy="281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219200" y="3657600"/>
            <a:ext cx="3048079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/>
            <a:r>
              <a:rPr lang="sq-AL" dirty="0" smtClean="0">
                <a:solidFill>
                  <a:srgbClr val="FFFF00"/>
                </a:solidFill>
                <a:latin typeface="Garamond" pitchFamily="18" charset="0"/>
              </a:rPr>
              <a:t>Bistrica e P – Gryka e</a:t>
            </a:r>
            <a:r>
              <a:rPr lang="en-US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sq-AL" dirty="0" smtClean="0">
                <a:solidFill>
                  <a:srgbClr val="FFFF00"/>
                </a:solidFill>
                <a:latin typeface="Garamond" pitchFamily="18" charset="0"/>
              </a:rPr>
              <a:t>Rugovës</a:t>
            </a:r>
            <a:endParaRPr lang="en-US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16" name="Picture 2" descr="C:\Users\PC\Desktop\foto stacionet\Pej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64" y="990600"/>
            <a:ext cx="2743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096000" y="3657600"/>
            <a:ext cx="222048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/>
            <a:r>
              <a:rPr lang="sq-AL" dirty="0" smtClean="0">
                <a:solidFill>
                  <a:srgbClr val="FFFF00"/>
                </a:solidFill>
                <a:latin typeface="Garamond" pitchFamily="18" charset="0"/>
              </a:rPr>
              <a:t>Drini i Bardh</a:t>
            </a:r>
            <a:r>
              <a:rPr lang="en-US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sq-AL" dirty="0" smtClean="0">
                <a:solidFill>
                  <a:srgbClr val="FFFF00"/>
                </a:solidFill>
                <a:latin typeface="Garamond" pitchFamily="18" charset="0"/>
              </a:rPr>
              <a:t>– Gjonaj</a:t>
            </a:r>
            <a:endParaRPr lang="en-US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8880" y="1066800"/>
            <a:ext cx="595163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457200" lvl="0" indent="-457200"/>
            <a:r>
              <a:rPr lang="sq-AL" sz="2000" dirty="0" smtClean="0">
                <a:solidFill>
                  <a:srgbClr val="FFFF00"/>
                </a:solidFill>
                <a:latin typeface="Garamond" pitchFamily="18" charset="0"/>
              </a:rPr>
              <a:t>Pej</a:t>
            </a:r>
            <a:r>
              <a:rPr lang="en-US" sz="2000" dirty="0" smtClean="0">
                <a:solidFill>
                  <a:srgbClr val="FFFF00"/>
                </a:solidFill>
                <a:latin typeface="Garamond" pitchFamily="18" charset="0"/>
              </a:rPr>
              <a:t>ë</a:t>
            </a:r>
          </a:p>
        </p:txBody>
      </p:sp>
    </p:spTree>
    <p:extLst>
      <p:ext uri="{BB962C8B-B14F-4D97-AF65-F5344CB8AC3E}">
        <p14:creationId xmlns:p14="http://schemas.microsoft.com/office/powerpoint/2010/main" val="27170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1102</Words>
  <Application>Microsoft Office PowerPoint</Application>
  <PresentationFormat>On-screen Show (4:3)</PresentationFormat>
  <Paragraphs>509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 Unicode MS</vt:lpstr>
      <vt:lpstr>SimSun</vt:lpstr>
      <vt:lpstr>Arial</vt:lpstr>
      <vt:lpstr>Calibri</vt:lpstr>
      <vt:lpstr>Garamond</vt:lpstr>
      <vt:lpstr>Times New Roman</vt:lpstr>
      <vt:lpstr>Wingdings</vt:lpstr>
      <vt:lpstr>Office Theme</vt:lpstr>
      <vt:lpstr>Hydrometeorological  institutE of kosovo</vt:lpstr>
      <vt:lpstr>PowerPoint Presentation</vt:lpstr>
      <vt:lpstr>ORGANISATION CHART OF HMIK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Meteo &amp; HYDRO staTIONS</vt:lpstr>
      <vt:lpstr>Internet module access</vt:lpstr>
      <vt:lpstr>DATABASE</vt:lpstr>
      <vt:lpstr>PowerPoint Presentation</vt:lpstr>
      <vt:lpstr>HYDRO – CLIMATIC  disasters</vt:lpstr>
      <vt:lpstr>Advances in climate modeling and forecasting, offer Opportunities in Disaster Risk Management</vt:lpstr>
      <vt:lpstr>The public Information</vt:lpstr>
      <vt:lpstr>PowerPoint Presentation</vt:lpstr>
      <vt:lpstr>INFORMATION OF PUBLIC and STAKEHOLDERS</vt:lpstr>
      <vt:lpstr>Standard Precipitation Index (SPI)</vt:lpstr>
      <vt:lpstr>MEBER &amp; PARTNERS</vt:lpstr>
      <vt:lpstr>PowerPoint Presentation</vt:lpstr>
      <vt:lpstr>PLANS</vt:lpstr>
      <vt:lpstr>HEAT INDEX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Hydrometeorological  institutE of kosovo</dc:title>
  <dc:creator>PC</dc:creator>
  <cp:lastModifiedBy>Bashkim Kastrati</cp:lastModifiedBy>
  <cp:revision>157</cp:revision>
  <dcterms:created xsi:type="dcterms:W3CDTF">2016-10-11T12:47:33Z</dcterms:created>
  <dcterms:modified xsi:type="dcterms:W3CDTF">2016-10-18T07:22:42Z</dcterms:modified>
</cp:coreProperties>
</file>