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"/>
  </p:notesMasterIdLst>
  <p:sldIdLst>
    <p:sldId id="274" r:id="rId2"/>
    <p:sldId id="282" r:id="rId3"/>
    <p:sldId id="285" r:id="rId4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8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 smtClean="0"/>
              <a:t>For more information </a:t>
            </a:r>
            <a:r>
              <a:rPr lang="fr-BE" sz="1600" dirty="0" err="1" smtClean="0"/>
              <a:t>please</a:t>
            </a:r>
            <a:r>
              <a:rPr lang="fr-BE" sz="1600" dirty="0" smtClean="0"/>
              <a:t> contact</a:t>
            </a:r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 dirty="0" smtClean="0"/>
              <a:t>www.metoffice.gov.uk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1" name="MO_MASTER_black_mono_for_light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682" r:id="rId7"/>
    <p:sldLayoutId id="2147483685" r:id="rId8"/>
    <p:sldLayoutId id="2147483660" r:id="rId9"/>
    <p:sldLayoutId id="2147483662" r:id="rId10"/>
    <p:sldLayoutId id="2147483670" r:id="rId11"/>
    <p:sldLayoutId id="2147483669" r:id="rId12"/>
    <p:sldLayoutId id="2147483668" r:id="rId13"/>
    <p:sldLayoutId id="2147483664" r:id="rId14"/>
    <p:sldLayoutId id="2147483671" r:id="rId15"/>
    <p:sldLayoutId id="2147483665" r:id="rId16"/>
    <p:sldLayoutId id="2147483677" r:id="rId17"/>
    <p:sldLayoutId id="2147483672" r:id="rId18"/>
    <p:sldLayoutId id="2147483676" r:id="rId19"/>
    <p:sldLayoutId id="2147483674" r:id="rId20"/>
    <p:sldLayoutId id="2147483675" r:id="rId21"/>
    <p:sldLayoutId id="2147483673" r:id="rId22"/>
    <p:sldLayoutId id="2147483683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GB" dirty="0" smtClean="0"/>
              <a:t>User Needs Exercise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Thursday 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Dec 2018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Tubbs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0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08226"/>
            <a:ext cx="8640000" cy="455104"/>
          </a:xfrm>
        </p:spPr>
        <p:txBody>
          <a:bodyPr>
            <a:normAutofit/>
          </a:bodyPr>
          <a:lstStyle/>
          <a:p>
            <a:r>
              <a:rPr lang="en-GB" dirty="0" smtClean="0"/>
              <a:t>Answer questions using information on your sheet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Stakeholders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574" y="1884791"/>
            <a:ext cx="825418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Forecasters/Questioners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Think about the information </a:t>
            </a:r>
            <a:r>
              <a:rPr lang="en-GB" dirty="0" smtClean="0"/>
              <a:t>that you </a:t>
            </a:r>
            <a:r>
              <a:rPr lang="en-GB" dirty="0" smtClean="0"/>
              <a:t>need </a:t>
            </a:r>
            <a:r>
              <a:rPr lang="en-GB" dirty="0" smtClean="0"/>
              <a:t>from the Stakeholders/Customers to </a:t>
            </a:r>
            <a:r>
              <a:rPr lang="en-GB" dirty="0" smtClean="0"/>
              <a:t>construct </a:t>
            </a:r>
            <a:r>
              <a:rPr lang="en-GB" dirty="0" smtClean="0"/>
              <a:t>a pertinent warning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Who are they, what do they do, How does the weather affect their business, What are the financial impacts of delays, stopping work for a period?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2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.Met Office PowerPoint Templat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19B062-023A-40C9-A3F4-13BE4308F963}" vid="{E3889E12-D829-4549-AA70-6F580A5BA2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1.Met Office PowerPoint Template</Template>
  <TotalTime>74</TotalTime>
  <Words>62</Words>
  <Application>Microsoft Office PowerPoint</Application>
  <PresentationFormat>On-screen Show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Light</vt:lpstr>
      <vt:lpstr>1.Met Office PowerPoint Template</vt:lpstr>
      <vt:lpstr>User Needs Exercise  Thursday 6th Dec 2018</vt:lpstr>
      <vt:lpstr>     Stakeholders </vt:lpstr>
      <vt:lpstr>Any Questions?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  15th Jan 2018</dc:title>
  <dc:creator>Dan Suri</dc:creator>
  <cp:lastModifiedBy>Tubbs, Chris</cp:lastModifiedBy>
  <cp:revision>20</cp:revision>
  <cp:lastPrinted>2018-12-03T14:49:01Z</cp:lastPrinted>
  <dcterms:created xsi:type="dcterms:W3CDTF">2018-01-08T12:15:31Z</dcterms:created>
  <dcterms:modified xsi:type="dcterms:W3CDTF">2018-12-06T04:39:52Z</dcterms:modified>
</cp:coreProperties>
</file>