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76" r:id="rId3"/>
    <p:sldId id="467" r:id="rId4"/>
    <p:sldId id="413" r:id="rId5"/>
    <p:sldId id="416" r:id="rId6"/>
    <p:sldId id="445" r:id="rId7"/>
    <p:sldId id="439" r:id="rId8"/>
    <p:sldId id="444" r:id="rId9"/>
    <p:sldId id="468" r:id="rId10"/>
    <p:sldId id="469" r:id="rId11"/>
    <p:sldId id="471" r:id="rId12"/>
    <p:sldId id="470" r:id="rId13"/>
    <p:sldId id="465" r:id="rId14"/>
    <p:sldId id="451" r:id="rId1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C5346-E895-45DC-B5DB-6639708689EC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1E918-E693-4744-9799-CFE1BBFA5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7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9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3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4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4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1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22D24-2998-4A74-989D-CFEB918218D4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5CEB-456C-4263-85EC-3A998ED8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91272" y="4002833"/>
            <a:ext cx="727373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Sonam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Tashi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Weather Forecaster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Weather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Climate Services Division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Centre for Hydrology &amp;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Meteorology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000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Email: sonamtashi@nchm.gov.bt</a:t>
            </a:r>
            <a:endParaRPr lang="en-US" sz="2000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B66ED9C2-486B-43D4-B7BF-09FC11669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55" y="2082018"/>
            <a:ext cx="11254154" cy="173032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/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/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/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SWFDP-Bay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Bengal: Regional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Training- Workshop (Colombo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Sri Lanka,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6-8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2018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/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{Public Weather Services (PWS): Bhutan} </a:t>
            </a:r>
            <a:r>
              <a:rPr lang="en-US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 </a:t>
            </a:r>
            <a:endParaRPr lang="en-AU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8974" t="11687" r="71635" b="74630"/>
          <a:stretch/>
        </p:blipFill>
        <p:spPr bwMode="auto">
          <a:xfrm>
            <a:off x="4262511" y="0"/>
            <a:ext cx="4121781" cy="1533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61859" t="25940" r="27884" b="55245"/>
          <a:stretch/>
        </p:blipFill>
        <p:spPr bwMode="auto">
          <a:xfrm>
            <a:off x="10199077" y="1"/>
            <a:ext cx="1992924" cy="1533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/>
          <a:srcRect l="7602" t="9741" r="87963" b="79656"/>
          <a:stretch/>
        </p:blipFill>
        <p:spPr bwMode="auto">
          <a:xfrm>
            <a:off x="0" y="24449"/>
            <a:ext cx="1702191" cy="1508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49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media: TV and Newspapers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5699" t="45325" r="61541" b="35006"/>
          <a:stretch/>
        </p:blipFill>
        <p:spPr bwMode="auto">
          <a:xfrm>
            <a:off x="6096000" y="1406769"/>
            <a:ext cx="5650523" cy="3826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8240" t="33049" r="54080" b="19372"/>
          <a:stretch/>
        </p:blipFill>
        <p:spPr bwMode="auto">
          <a:xfrm>
            <a:off x="337625" y="1406769"/>
            <a:ext cx="5732364" cy="3826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7625" y="3086471"/>
            <a:ext cx="11408898" cy="3614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words related to weather and climate are miscommunicated to general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public/end users…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Reporters and anchors/newscasters are not familiar to weather and climate related terminology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public miss-understood  about forecast and extreme weather warnings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43" y="365125"/>
            <a:ext cx="1095873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Challenges: Believe/trust in forecast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8494" t="33637" r="44711" b="19898"/>
          <a:stretch/>
        </p:blipFill>
        <p:spPr bwMode="auto">
          <a:xfrm>
            <a:off x="5950633" y="1587206"/>
            <a:ext cx="5950635" cy="340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4743" t="38198" r="52404" b="22463"/>
          <a:stretch/>
        </p:blipFill>
        <p:spPr bwMode="auto">
          <a:xfrm>
            <a:off x="239150" y="1423559"/>
            <a:ext cx="5359790" cy="3443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0843" y="2886993"/>
            <a:ext cx="11310425" cy="387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DDM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implementation agencies have less confident in our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forecast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ask weather forecast updates after event happening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started believing in our weather forecast and warnings now but not 100%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23" y="65158"/>
            <a:ext cx="9317319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 smtClean="0">
                <a:latin typeface="Arial" pitchFamily="34" charset="0"/>
              </a:rPr>
              <a:t>            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Gaps: Expert weather presenter in NCHM</a:t>
            </a:r>
            <a:endParaRPr lang="en-US" sz="32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0B5C-E0A6-4921-AB21-B8778BD3BBD4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3501" y="2274838"/>
            <a:ext cx="11010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defRPr/>
            </a:pPr>
            <a:endParaRPr lang="en-US" dirty="0">
              <a:latin typeface="Arial" pitchFamily="34" charset="0"/>
            </a:endParaRPr>
          </a:p>
          <a:p>
            <a:pPr>
              <a:defRPr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774" y="2523850"/>
            <a:ext cx="12046226" cy="288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rgbClr val="1D2129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rgbClr val="1D2129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rgbClr val="1D2129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rgbClr val="1D2129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rgbClr val="1D2129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rgbClr val="1D2129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rgbClr val="1D2129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773" y="2938289"/>
            <a:ext cx="11937302" cy="288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18402"/>
            <a:ext cx="5808497" cy="4018149"/>
          </a:xfrm>
        </p:spPr>
      </p:pic>
      <p:pic>
        <p:nvPicPr>
          <p:cNvPr id="16" name="Picture 15" descr="Image result for picture of weather presenters with beautiful ladi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71" y="1318402"/>
            <a:ext cx="6072353" cy="401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55575" y="3035174"/>
            <a:ext cx="11880849" cy="387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 can better understand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weather forecasting better (Time scales)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Prepare day to day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weather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forecast-NCHM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Lack of proper training in PWS (Little improved after attending PWS course by friends…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67" y="1448972"/>
            <a:ext cx="10944665" cy="46295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we issue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 weather warnings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 in understand weather/Climate terminology-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Simplification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 weather warning-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 release through different media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weathercaste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NCHM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Broadcast television: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06.00-10.00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PM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Re-Broadcast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Lack of weather and climate knowledge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among peoples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 focal person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NCHM, Bhutan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Proper training and improved in technological facilities-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 accuracy increasing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04" y="365125"/>
            <a:ext cx="1169613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THANK YOU......</a:t>
            </a:r>
            <a:endParaRPr lang="en-US" dirty="0">
              <a:solidFill>
                <a:srgbClr val="00B0F0"/>
              </a:solidFill>
              <a:latin typeface="Cooper Black" panose="0208090404030B020404" pitchFamily="18" charset="0"/>
              <a:cs typeface="Aharoni" panose="02010803020104030203" pitchFamily="2" charset="-79"/>
            </a:endParaRPr>
          </a:p>
        </p:txBody>
      </p:sp>
      <p:pic>
        <p:nvPicPr>
          <p:cNvPr id="5" name="Content Placeholder 4" descr="Image result for beautiful pictures of bhuta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501255"/>
            <a:ext cx="11805313" cy="29479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3081" y="3086471"/>
            <a:ext cx="11559653" cy="347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B05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To be interested in the changing seasons is a happier state of mind than to be hopelessly in love with spring. ~</a:t>
            </a:r>
            <a:r>
              <a:rPr lang="en-US" sz="2800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George Santayana</a:t>
            </a:r>
            <a:br>
              <a:rPr lang="en-US" sz="2800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FF0000"/>
              </a:solidFill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7852FA-7E55-419A-B391-1F1DBA6F5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9" y="365125"/>
            <a:ext cx="10607351" cy="132556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A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FCA0F74-9135-40D6-95CB-490C67F4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514"/>
            <a:ext cx="10515600" cy="4615449"/>
          </a:xfrm>
        </p:spPr>
        <p:txBody>
          <a:bodyPr>
            <a:normAutofit/>
          </a:bodyPr>
          <a:lstStyle/>
          <a:p>
            <a:endParaRPr lang="en-A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Weather warning dissemination </a:t>
            </a:r>
          </a:p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</a:p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Gaps</a:t>
            </a:r>
          </a:p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  <a:p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GTS and weather monitoring 24x7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C:\Users\User\Downloads\IMG_090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75845" y="982620"/>
            <a:ext cx="2996415" cy="395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User\Downloads\IMG_09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583749" y="1010422"/>
            <a:ext cx="2935232" cy="386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1198567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Global Telecommunication System (GTS); share data to New Delhi and Bangkok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(Backup)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00 &amp;12</a:t>
            </a:r>
            <a:endParaRPr lang="en-US" sz="2400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US" sz="2400" b="1" dirty="0" smtClean="0">
                <a:latin typeface="+mj-lt"/>
                <a:ea typeface="Calibri" pitchFamily="34" charset="0"/>
                <a:cs typeface="Times New Roman" pitchFamily="18" charset="0"/>
              </a:rPr>
              <a:t>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eather (daily and extreme events) is monitored round the clock (24x7).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One shift have to do 8 hours and prepare weather report to PMO, HM and to media (Print media,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television and others).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227" y="1477114"/>
            <a:ext cx="3708830" cy="298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5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2D6D7B-7CB6-4653-B2F9-F8C530818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365125"/>
            <a:ext cx="10791092" cy="1325563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warnings</a:t>
            </a:r>
            <a:endParaRPr lang="en-A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01FB3C-CC6D-4D74-A10F-61505738D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2" y="1825625"/>
            <a:ext cx="56018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 warnings issue by NCHM:</a:t>
            </a:r>
            <a:endParaRPr lang="en-A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rainfall </a:t>
            </a:r>
          </a:p>
          <a:p>
            <a:pPr marL="514350" indent="-514350">
              <a:buAutoNum type="arabicPeriod"/>
            </a:pP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snowfall</a:t>
            </a:r>
            <a:endParaRPr lang="en-US" sz="2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 startAt="3"/>
            </a:pP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 storm (Still problem in Bhutan)</a:t>
            </a:r>
          </a:p>
          <a:p>
            <a:pPr marL="514350" indent="-514350">
              <a:buAutoNum type="arabicPeriod" startAt="3"/>
            </a:pPr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Cyclone impacts…</a:t>
            </a:r>
          </a:p>
          <a:p>
            <a:pPr marL="0" indent="0">
              <a:buNone/>
            </a:pPr>
            <a:r>
              <a:rPr lang="en-US" sz="2600" dirty="0" smtClean="0">
                <a:latin typeface="Showcard Gothic" panose="04020904020102020604" pitchFamily="82" charset="0"/>
                <a:cs typeface="Times New Roman" panose="02020603050405020304" pitchFamily="18" charset="0"/>
              </a:rPr>
              <a:t>Others</a:t>
            </a:r>
            <a:r>
              <a:rPr lang="en-US" sz="2600" dirty="0" smtClean="0">
                <a:latin typeface="Showcard Gothic" panose="04020904020102020604" pitchFamily="82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outlook</a:t>
            </a:r>
          </a:p>
          <a:p>
            <a:pPr marL="0" indent="0">
              <a:buNone/>
            </a:pP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Monsoon outlook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(June, July and August)</a:t>
            </a:r>
          </a:p>
          <a:p>
            <a:pPr marL="0" indent="0"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 descr="C:\Users\User\Pictures\iCloud Photos\Downloads\2018\IMG_4176 (Edited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2" y="588802"/>
            <a:ext cx="6172419" cy="314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User\Downloads\43950866_447989242394519_3999965384215101440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25" y="3866356"/>
            <a:ext cx="6172419" cy="2991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B65B2-8BEE-492A-B2DA-DB7036A9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8" y="365125"/>
            <a:ext cx="1108321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WRF/NWP Model output</a:t>
            </a:r>
            <a:endParaRPr lang="en-A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14" descr="http://192.168.10.21/wrf_small/gust_0069.png">
            <a:extLst>
              <a:ext uri="{FF2B5EF4-FFF2-40B4-BE49-F238E27FC236}">
                <a16:creationId xmlns="" xmlns:a16="http://schemas.microsoft.com/office/drawing/2014/main" id="{3FC49F77-CC18-4D62-A65F-E8401EE56B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" y="1791478"/>
            <a:ext cx="3620409" cy="38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Satellite and WRF products-23072016\20-rain.png">
            <a:extLst>
              <a:ext uri="{FF2B5EF4-FFF2-40B4-BE49-F238E27FC236}">
                <a16:creationId xmlns="" xmlns:a16="http://schemas.microsoft.com/office/drawing/2014/main" id="{E9F7EE78-998F-4851-B321-9EC9580365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71" y="1754154"/>
            <a:ext cx="3949756" cy="389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172.31.17.21/wrf_small/mucape_0044.png">
            <a:extLst>
              <a:ext uri="{FF2B5EF4-FFF2-40B4-BE49-F238E27FC236}">
                <a16:creationId xmlns="" xmlns:a16="http://schemas.microsoft.com/office/drawing/2014/main" id="{84C2CB3D-6141-40BE-8085-4D8F94CC40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26" y="1707502"/>
            <a:ext cx="3660229" cy="3940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6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12" y="1663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disasters: Bhutan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 result for wind storm pictures in Bhuta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083212"/>
            <a:ext cx="5921997" cy="288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wind storm pictures in Bhut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083212"/>
            <a:ext cx="5875607" cy="285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picture of heavy snowfall in dochula Bhut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3972101"/>
            <a:ext cx="5921997" cy="278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Cyclone floods in Bhut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74" y="3938428"/>
            <a:ext cx="5942255" cy="281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1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3808"/>
          </a:xfrm>
        </p:spPr>
        <p:txBody>
          <a:bodyPr/>
          <a:lstStyle/>
          <a:p>
            <a:pPr algn="ctr"/>
            <a:r>
              <a:rPr lang="en-A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warning </a:t>
            </a:r>
            <a:r>
              <a:rPr lang="en-A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communication:DDM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825625"/>
            <a:ext cx="1105468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1. NCHM   Disaster Management   20 dzongkhags   local level</a:t>
            </a:r>
          </a:p>
          <a:p>
            <a:pPr marL="0" indent="0">
              <a:buNone/>
            </a:pPr>
            <a:endParaRPr 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2. NCHM   Media/TV (Normal condition)</a:t>
            </a:r>
          </a:p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PMO and others</a:t>
            </a:r>
          </a:p>
          <a:p>
            <a:pPr marL="0" indent="0">
              <a:buNone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3. Extreme: Discuss (Forecasters)</a:t>
            </a:r>
          </a:p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Forecasting Head</a:t>
            </a:r>
          </a:p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Chief WCSD</a:t>
            </a:r>
          </a:p>
          <a:p>
            <a:pPr marL="0" indent="0">
              <a:buNone/>
            </a:pP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Director/Action</a:t>
            </a:r>
          </a:p>
          <a:p>
            <a:pPr marL="0" indent="0">
              <a:buNone/>
            </a:pP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83636" y="2006557"/>
            <a:ext cx="191069" cy="15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187551" y="2024981"/>
            <a:ext cx="191069" cy="15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930754" y="2006558"/>
            <a:ext cx="191069" cy="15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183636" y="2913312"/>
            <a:ext cx="191069" cy="15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169985" y="3334905"/>
            <a:ext cx="191069" cy="154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rved Up Arrow 8"/>
          <p:cNvSpPr/>
          <p:nvPr/>
        </p:nvSpPr>
        <p:spPr>
          <a:xfrm rot="18252283">
            <a:off x="5771278" y="2989044"/>
            <a:ext cx="3118351" cy="140232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59616" t="31071" r="6090" b="41278"/>
          <a:stretch/>
        </p:blipFill>
        <p:spPr bwMode="auto">
          <a:xfrm>
            <a:off x="7877908" y="4220308"/>
            <a:ext cx="4314092" cy="2637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10577" t="33351" r="47276" b="19898"/>
          <a:stretch/>
        </p:blipFill>
        <p:spPr bwMode="auto">
          <a:xfrm>
            <a:off x="9121823" y="2179882"/>
            <a:ext cx="2995567" cy="2040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83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5" y="365126"/>
            <a:ext cx="10836965" cy="10793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weather warnings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363" t="7924" r="58443" b="32974"/>
          <a:stretch/>
        </p:blipFill>
        <p:spPr bwMode="auto">
          <a:xfrm>
            <a:off x="108583" y="1444488"/>
            <a:ext cx="3014446" cy="401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6185" t="8255" r="64952" b="34294"/>
          <a:stretch/>
        </p:blipFill>
        <p:spPr bwMode="auto">
          <a:xfrm>
            <a:off x="3123029" y="1444488"/>
            <a:ext cx="3024554" cy="4013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10851" t="19481" r="69184" b="38256"/>
          <a:stretch/>
        </p:blipFill>
        <p:spPr bwMode="auto">
          <a:xfrm>
            <a:off x="6189786" y="1181686"/>
            <a:ext cx="3179298" cy="4509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2" y="2938289"/>
            <a:ext cx="11871383" cy="357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0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issue extreme weather warning through different mode of communication such as Facebook, website, mobile and press release to different media houses (Print media, radio and television).  </a:t>
            </a:r>
            <a:endParaRPr lang="en-US" sz="2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Image result for picture bhutanese farmer paro harvesti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40948" y="1337481"/>
            <a:ext cx="2851052" cy="30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pictures of iphon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35672" y="4375053"/>
            <a:ext cx="2856328" cy="11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Up Arrow 10"/>
          <p:cNvSpPr/>
          <p:nvPr/>
        </p:nvSpPr>
        <p:spPr>
          <a:xfrm>
            <a:off x="10672549" y="3438081"/>
            <a:ext cx="474925" cy="1271762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7"/>
          <a:srcRect l="15385" t="34492" r="51442" b="20753"/>
          <a:stretch/>
        </p:blipFill>
        <p:spPr bwMode="auto">
          <a:xfrm>
            <a:off x="-103452" y="1"/>
            <a:ext cx="1229545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298491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A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challenges: Accuracy of forecast </a:t>
            </a:r>
            <a:r>
              <a:rPr lang="en-A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A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3494" t="16819" r="36218" b="18187"/>
          <a:stretch/>
        </p:blipFill>
        <p:spPr bwMode="auto">
          <a:xfrm>
            <a:off x="6091311" y="1466746"/>
            <a:ext cx="5922498" cy="5102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6827" t="32498" r="52884" b="18471"/>
          <a:stretch/>
        </p:blipFill>
        <p:spPr bwMode="auto">
          <a:xfrm>
            <a:off x="178191" y="1466746"/>
            <a:ext cx="5913120" cy="5102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26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427</Words>
  <Application>Microsoft Office PowerPoint</Application>
  <PresentationFormat>Widescreen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Aharoni</vt:lpstr>
      <vt:lpstr>Arial</vt:lpstr>
      <vt:lpstr>Bradley Hand ITC</vt:lpstr>
      <vt:lpstr>Calibri</vt:lpstr>
      <vt:lpstr>Calibri Light</vt:lpstr>
      <vt:lpstr>Cooper Black</vt:lpstr>
      <vt:lpstr>Helvetica</vt:lpstr>
      <vt:lpstr>Showcard Gothic</vt:lpstr>
      <vt:lpstr>Times New Roman</vt:lpstr>
      <vt:lpstr>Wingdings</vt:lpstr>
      <vt:lpstr>Office Theme</vt:lpstr>
      <vt:lpstr>   SWFDP-Bay of Bengal: Regional Training- Workshop (Colombo, Sri Lanka, 6-8 December 2018)  {Public Weather Services (PWS): Bhutan}  </vt:lpstr>
      <vt:lpstr>Outline</vt:lpstr>
      <vt:lpstr>GTS and weather monitoring 24x7</vt:lpstr>
      <vt:lpstr>Types of warnings</vt:lpstr>
      <vt:lpstr>Based on WRF/NWP Model output</vt:lpstr>
      <vt:lpstr>Example of disasters: Bhutan</vt:lpstr>
      <vt:lpstr>Weather warning communication:DDM </vt:lpstr>
      <vt:lpstr>Extreme weather warnings</vt:lpstr>
      <vt:lpstr> Current challenges: Accuracy of forecast  </vt:lpstr>
      <vt:lpstr>Public media: TV and Newspapers </vt:lpstr>
      <vt:lpstr>Challenges: Believe/trust in forecast </vt:lpstr>
      <vt:lpstr>              Gaps: Expert weather presenter in NCHM</vt:lpstr>
      <vt:lpstr>Conclusion</vt:lpstr>
      <vt:lpstr>THANK YOU......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Meteorology</dc:title>
  <dc:creator>Tayba Tamang</dc:creator>
  <cp:lastModifiedBy>User</cp:lastModifiedBy>
  <cp:revision>177</cp:revision>
  <cp:lastPrinted>2016-12-08T11:17:32Z</cp:lastPrinted>
  <dcterms:created xsi:type="dcterms:W3CDTF">2016-12-07T03:41:55Z</dcterms:created>
  <dcterms:modified xsi:type="dcterms:W3CDTF">2018-12-06T04:18:26Z</dcterms:modified>
</cp:coreProperties>
</file>