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10" r:id="rId3"/>
    <p:sldId id="314" r:id="rId4"/>
    <p:sldId id="315" r:id="rId5"/>
    <p:sldId id="317" r:id="rId6"/>
    <p:sldId id="318" r:id="rId7"/>
    <p:sldId id="319" r:id="rId8"/>
    <p:sldId id="347" r:id="rId9"/>
    <p:sldId id="343" r:id="rId10"/>
    <p:sldId id="346" r:id="rId11"/>
    <p:sldId id="344" r:id="rId12"/>
    <p:sldId id="345" r:id="rId13"/>
    <p:sldId id="320" r:id="rId14"/>
    <p:sldId id="279" r:id="rId15"/>
    <p:sldId id="304" r:id="rId16"/>
    <p:sldId id="323" r:id="rId17"/>
    <p:sldId id="332" r:id="rId18"/>
    <p:sldId id="340" r:id="rId19"/>
    <p:sldId id="335" r:id="rId20"/>
    <p:sldId id="290" r:id="rId21"/>
    <p:sldId id="342" r:id="rId22"/>
    <p:sldId id="292" r:id="rId23"/>
    <p:sldId id="341" r:id="rId24"/>
    <p:sldId id="280" r:id="rId25"/>
    <p:sldId id="261" r:id="rId26"/>
    <p:sldId id="277" r:id="rId27"/>
    <p:sldId id="291" r:id="rId28"/>
    <p:sldId id="270" r:id="rId29"/>
    <p:sldId id="307" r:id="rId30"/>
    <p:sldId id="276" r:id="rId31"/>
    <p:sldId id="336" r:id="rId32"/>
    <p:sldId id="337" r:id="rId33"/>
    <p:sldId id="25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 autoAdjust="0"/>
    <p:restoredTop sz="94660"/>
  </p:normalViewPr>
  <p:slideViewPr>
    <p:cSldViewPr>
      <p:cViewPr varScale="1">
        <p:scale>
          <a:sx n="82" d="100"/>
          <a:sy n="82" d="100"/>
        </p:scale>
        <p:origin x="15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63704-27A9-4F2E-8A73-394690BAF3C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7EEA1-F461-41A8-9E60-4ECA86D93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865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>
                <a:latin typeface="Arial"/>
                <a:cs typeface="Arial"/>
              </a:rPr>
              <a:t>Maldives extends from the Latitude of </a:t>
            </a:r>
            <a:r>
              <a:rPr lang="en-US" dirty="0">
                <a:ea typeface="MS PGothic" pitchFamily="34" charset="-128"/>
              </a:rPr>
              <a:t>7° 6’ 35” N to 0° 42’ 24” S and longitude of 72° 32’ 19 E to 73° 46’ 13” E. </a:t>
            </a:r>
          </a:p>
          <a:p>
            <a:pPr defTabSz="44865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>
              <a:latin typeface="Arial"/>
              <a:cs typeface="Arial"/>
            </a:endParaRPr>
          </a:p>
          <a:p>
            <a:pPr defTabSz="44865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>
                <a:latin typeface="Arial"/>
                <a:cs typeface="Arial"/>
              </a:rPr>
              <a:t>Maldives consists of about 1,192 small, low-lying coral islands which are grouped into 26 natural atolls.</a:t>
            </a:r>
          </a:p>
          <a:p>
            <a:pPr defTabSz="44865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>
              <a:latin typeface="Arial"/>
              <a:cs typeface="Arial"/>
            </a:endParaRPr>
          </a:p>
          <a:p>
            <a:pPr defTabSz="44865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>
                <a:latin typeface="Arial"/>
                <a:cs typeface="Arial"/>
              </a:rPr>
              <a:t>The population is distributed in 194 islands.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DA7DA-3AE2-4A43-88A4-44692C405BC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69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Graph: Total Annual rainfall (mm)</a:t>
            </a:r>
            <a:r>
              <a:rPr lang="en-US" baseline="0" dirty="0"/>
              <a:t> distribution over Maldives.</a:t>
            </a:r>
          </a:p>
          <a:p>
            <a:endParaRPr lang="en-US" baseline="0" dirty="0"/>
          </a:p>
          <a:p>
            <a:endParaRPr lang="en-US" baseline="0" dirty="0"/>
          </a:p>
          <a:p>
            <a:pPr defTabSz="44865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>
                <a:latin typeface="Arial"/>
                <a:cs typeface="Arial"/>
              </a:rPr>
              <a:t>Maldives experiences warm and humid climate throughout the year.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DA7DA-3AE2-4A43-88A4-44692C405BC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45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Tropical cyclone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Ockhi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( 29 Nov – 2 Dec 2017)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Depression had formed over southwest Bay of Bengal off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Srilanka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Coast on 29th of November.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depression moved towards northwest and got intensified into a Deep Depression over the Comorin area on the 30th of November. 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On the same day, the system had further intensified into a tropical cyclone and named “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Ockhi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”. 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It had entered into Southeast Arabian Sea and continued to move west north westerly direction. 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It had further intensified into a very sever cyclonic storm on 1st of December where it had moved to the Lakshadweep Area, parallel to Maldives longitude on the same day.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system was close to the Maldives about 221 km north of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Haa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Alifu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Thuraakunu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 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When the system moved closer to the Maldives, torrential rain and strong winds were experienced over the widespread area in central and northern part of the country.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DA7DA-3AE2-4A43-88A4-44692C405BC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68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 defTabSz="44865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Total 57 islands were affected by the tropical cyclone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Ockhi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.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AWS station of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Raa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Ifuru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had recorded the highest rainfall of 175 millimeters on 30th November.</a:t>
            </a:r>
          </a:p>
          <a:p>
            <a:pPr marL="168244" indent="-168244" defTabSz="44865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Tthe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AWS station of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Alif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Dhaalu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Maamigili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and Baa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Dharavandhoo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had recorded the gust winds of 56 and 54 miles per hour respectively. 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average strong winds of 20 – 30 miles per hour prevailed over the country on the 1st of December.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strong gust winds of 59 and 51 miles per hour were also recorded at the AWS station of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Alifu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Dhaalu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Maamingili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and the National Meteorological Centre at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Hulhule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respectively on 1st of December.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DA7DA-3AE2-4A43-88A4-44692C405BC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80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 defTabSz="44865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well marked low-pressure area in the south-east of Maldives had deepened in to a depression on 22</a:t>
            </a:r>
            <a:r>
              <a:rPr lang="en-US" baseline="30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of April which was about 1000 km from southeast of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Addu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atoll on 21</a:t>
            </a:r>
            <a:r>
              <a:rPr lang="en-US" baseline="30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of April. </a:t>
            </a:r>
          </a:p>
          <a:p>
            <a:pPr marL="168244" indent="-168244" defTabSz="44865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It had further intensified on the following day and moved south-south-easterly direction, away from Maldives. </a:t>
            </a:r>
          </a:p>
          <a:p>
            <a:pPr marL="168244" indent="-168244" defTabSz="44865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Due to the intensification of this system, high swell waves were generated. </a:t>
            </a:r>
          </a:p>
          <a:p>
            <a:pPr marL="168244" indent="-168244" defTabSz="44865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high swell waves associated with this system caused sea surges across the country, particularly in southern most atolls on 21</a:t>
            </a:r>
            <a:r>
              <a:rPr lang="en-US" baseline="30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and 22</a:t>
            </a:r>
            <a:r>
              <a:rPr lang="en-US" baseline="30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of April. </a:t>
            </a:r>
          </a:p>
          <a:p>
            <a:pPr marL="168244" indent="-168244" defTabSz="44865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swell event was coincided with the time of high tides in the Maldives.</a:t>
            </a:r>
          </a:p>
          <a:p>
            <a:pPr marL="168244" indent="-168244" defTabSz="44865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 islands which had experienced the significant damages by this swell surges include the islands from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Addu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city,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Fuvahmulak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Thaa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atoll and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Laamu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atoll. </a:t>
            </a:r>
          </a:p>
          <a:p>
            <a:pPr marL="168244" indent="-168244" defTabSz="44865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 addition, many islands from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Haa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Alifu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Haa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Dhaalu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Shaviyani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Raa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Alifu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Dhalu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Faafu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Dhaalu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and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Thaa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atoll were impacted. It was reported from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Thaa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Guraidhoo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and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Thaa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Thimarafushi</a:t>
            </a:r>
            <a:r>
              <a:rPr lang="en-US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that Sea surge went approx. 600ft inland  and observed from all directions of the island.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DA7DA-3AE2-4A43-88A4-44692C405BC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04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>
                <a:ea typeface="MS PGothic" pitchFamily="34" charset="-128"/>
              </a:rPr>
              <a:t>Cloud cluster formed over south of Maldives brought widespread rain and very heavy showers to southern most atolls on 24th November. 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n-US" dirty="0">
                <a:ea typeface="MS PGothic" pitchFamily="34" charset="-128"/>
              </a:rPr>
              <a:t>Heavy downpour of 228 millimeter was recorded at the Meteorological Office, </a:t>
            </a:r>
            <a:r>
              <a:rPr lang="en-US" dirty="0" err="1">
                <a:ea typeface="MS PGothic" pitchFamily="34" charset="-128"/>
              </a:rPr>
              <a:t>Gan</a:t>
            </a:r>
            <a:r>
              <a:rPr lang="en-US" dirty="0">
                <a:ea typeface="MS PGothic" pitchFamily="34" charset="-128"/>
              </a:rPr>
              <a:t>, which was the highest record of rainfall within 24hours period and the heaviest </a:t>
            </a:r>
            <a:r>
              <a:rPr lang="en-US" dirty="0" err="1">
                <a:ea typeface="MS PGothic" pitchFamily="34" charset="-128"/>
              </a:rPr>
              <a:t>Addu</a:t>
            </a:r>
            <a:r>
              <a:rPr lang="en-US" dirty="0">
                <a:ea typeface="MS PGothic" pitchFamily="34" charset="-128"/>
              </a:rPr>
              <a:t> City, has seen in 40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DA7DA-3AE2-4A43-88A4-44692C405BC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2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2267-5EBA-4071-9975-6CA8BD5E417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642F-A015-4863-A506-E85F61E40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2267-5EBA-4071-9975-6CA8BD5E417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642F-A015-4863-A506-E85F61E40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2267-5EBA-4071-9975-6CA8BD5E417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642F-A015-4863-A506-E85F61E40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2267-5EBA-4071-9975-6CA8BD5E417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642F-A015-4863-A506-E85F61E40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2267-5EBA-4071-9975-6CA8BD5E417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642F-A015-4863-A506-E85F61E40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2267-5EBA-4071-9975-6CA8BD5E417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642F-A015-4863-A506-E85F61E40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2267-5EBA-4071-9975-6CA8BD5E417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642F-A015-4863-A506-E85F61E40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2267-5EBA-4071-9975-6CA8BD5E417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642F-A015-4863-A506-E85F61E40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2267-5EBA-4071-9975-6CA8BD5E417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642F-A015-4863-A506-E85F61E40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2267-5EBA-4071-9975-6CA8BD5E417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642F-A015-4863-A506-E85F61E40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2267-5EBA-4071-9975-6CA8BD5E417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A642F-A015-4863-A506-E85F61E40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92267-5EBA-4071-9975-6CA8BD5E4171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A642F-A015-4863-A506-E85F61E40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eorology.gov.mv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733800"/>
            <a:ext cx="8077200" cy="1241425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organized by WMO and SWFDP-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BoB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)on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Training Workshop on Severe Weather and Impact Forecasting and Warning Services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(Colombo, Sri Lanka, 6-8 December 2018)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1676400"/>
            <a:ext cx="853440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Weather forecasting and warning Dissemination, Challenges and Gaps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0" y="49530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Hussain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Waheed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Maldives Meteorological Service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 December 2018</a:t>
            </a:r>
          </a:p>
        </p:txBody>
      </p:sp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4038600" y="228600"/>
          <a:ext cx="1025525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8" name="CorelDRAW" r:id="rId3" imgW="3444240" imgH="3864864" progId="">
                  <p:embed/>
                </p:oleObj>
              </mc:Choice>
              <mc:Fallback>
                <p:oleObj name="CorelDRAW" r:id="rId3" imgW="3444240" imgH="3864864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8600"/>
                        <a:ext cx="1025525" cy="1135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0" y="1598612"/>
            <a:ext cx="9144000" cy="1588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2876-95C2-4CB9-BC15-C7B80A0A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6200"/>
            <a:ext cx="8458200" cy="590614"/>
          </a:xfrm>
        </p:spPr>
        <p:txBody>
          <a:bodyPr>
            <a:normAutofit/>
          </a:bodyPr>
          <a:lstStyle/>
          <a:p>
            <a:r>
              <a:rPr lang="en-US" sz="3200" b="1" dirty="0"/>
              <a:t>Flash flood in Male’ city on 05 Dec 2018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7A3B98-6845-4578-BBDD-1B473F206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9018" y="643487"/>
            <a:ext cx="2640522" cy="2620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0BC9B0-FBD1-4762-A732-4E1B39868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540" y="666814"/>
            <a:ext cx="3148260" cy="2585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892E7F-FBD6-43F5-A9F4-2BD24D38B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197" y="3275337"/>
            <a:ext cx="2539482" cy="3200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E275CB-DD71-4101-B7B5-C8B89F911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8" y="3356883"/>
            <a:ext cx="3200400" cy="1546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4456CD-7554-4B9E-A1B7-1E0BDE277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018672"/>
            <a:ext cx="3126618" cy="171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5CFB39-F90A-4C70-B37C-B15CAFC69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5336"/>
            <a:ext cx="3343469" cy="26866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77B29-15FF-46E3-BA3B-10B4826D0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4027" y="3330161"/>
            <a:ext cx="3200399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76FAC-871C-4002-AD99-3C1ABEA2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73" y="168275"/>
            <a:ext cx="71628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Flash flood in Male’ City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959A1D-3DCC-4A1F-81A7-21B5419B7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731837"/>
            <a:ext cx="4343400" cy="25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4C577E-23B8-4CC7-8508-8F2395729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118" y="758274"/>
            <a:ext cx="4477024" cy="2518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EF7664-E3B9-4046-9B91-6949045BC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429000"/>
            <a:ext cx="43434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1CB008-66E3-41D7-8C8E-080373F0F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119" y="3453198"/>
            <a:ext cx="4444482" cy="302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08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F725-5808-4828-9A8A-58015EA4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010400" cy="182562"/>
          </a:xfrm>
        </p:spPr>
        <p:txBody>
          <a:bodyPr>
            <a:normAutofit fontScale="90000"/>
          </a:bodyPr>
          <a:lstStyle/>
          <a:p>
            <a:r>
              <a:rPr lang="en-US" dirty="0"/>
              <a:t>Flash flood in Male’ City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33B93A-6C69-4431-B35E-2BB5B6B99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37" y="736349"/>
            <a:ext cx="4149063" cy="2692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DABB11-768C-4832-8385-8F238D455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736349"/>
            <a:ext cx="4381500" cy="2748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00B089-CFB8-468D-88BB-83086787A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6" y="3581400"/>
            <a:ext cx="4103914" cy="28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9DE396-FB65-40DE-8E23-2F2C9ED4D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00" y="3606800"/>
            <a:ext cx="43815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47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7321" y="4910406"/>
            <a:ext cx="6686549" cy="701107"/>
          </a:xfrm>
        </p:spPr>
        <p:txBody>
          <a:bodyPr>
            <a:normAutofit fontScale="70000" lnSpcReduction="20000"/>
          </a:bodyPr>
          <a:lstStyle/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08514" y="423229"/>
            <a:ext cx="6745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flood events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2347" y="4943304"/>
            <a:ext cx="7736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downpour of 228 millimeters in 24hours was recorded at the Meteorological Office, Gan on 24</a:t>
            </a:r>
            <a:r>
              <a:rPr lang="en-US" sz="20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November 2015. </a:t>
            </a:r>
          </a:p>
        </p:txBody>
      </p:sp>
      <p:pic>
        <p:nvPicPr>
          <p:cNvPr id="12" name="Picture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7518" y="1428424"/>
            <a:ext cx="2869648" cy="306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2605" y="1395526"/>
            <a:ext cx="4672761" cy="309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37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23622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 Forecasting Products and Tools.</a:t>
            </a:r>
            <a:br>
              <a:rPr lang="dv-MV" b="1" dirty="0">
                <a:latin typeface="Times New Roman" panose="02020603050405020304" pitchFamily="18" charset="0"/>
              </a:rPr>
            </a:br>
            <a:br>
              <a:rPr lang="dv-MV" b="1" dirty="0"/>
            </a:br>
            <a:endParaRPr lang="en-US" b="1" dirty="0">
              <a:cs typeface="Faruma" pitchFamily="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generation process at MMS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25963"/>
          </a:xfrm>
        </p:spPr>
        <p:txBody>
          <a:bodyPr>
            <a:normAutofit fontScale="62500" lnSpcReduction="20000"/>
          </a:bodyPr>
          <a:lstStyle/>
          <a:p>
            <a:pPr>
              <a:buSzPct val="150000"/>
              <a:buFont typeface="Wingdings" pitchFamily="2" charset="2"/>
              <a:buChar char="ü"/>
            </a:pP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land and upper air observations from Maldives and neighboring countries, including satellite data are used</a:t>
            </a:r>
          </a:p>
          <a:p>
            <a:pPr>
              <a:buSzPct val="150000"/>
              <a:buFont typeface="Wingdings" pitchFamily="2" charset="2"/>
              <a:buChar char="ü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150000"/>
              <a:buFont typeface="Wingdings" pitchFamily="2" charset="2"/>
              <a:buChar char="ü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Weather Prediction (NWP) model outputs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various climate centers and model products from MMS; incorporation of observations into NWP models, referred to as data assimilation, improves the spatial and temporal quality of forecasts ( increased resolution for finer details )</a:t>
            </a:r>
          </a:p>
          <a:p>
            <a:pPr>
              <a:buSzPct val="150000"/>
              <a:buFont typeface="Wingdings" pitchFamily="2" charset="2"/>
              <a:buChar char="ü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150000"/>
              <a:buFont typeface="Wingdings" pitchFamily="2" charset="2"/>
              <a:buChar char="ü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Skillful analysis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various model outputs and in reconciling sometimes seemingly conflicting information from different sources, particularly for locally severe weather. </a:t>
            </a:r>
          </a:p>
          <a:p>
            <a:pPr>
              <a:buSzPct val="150000"/>
              <a:buFont typeface="Wingdings" pitchFamily="2" charset="2"/>
              <a:buChar char="ü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150000"/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Finally  present /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forecast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end user in understandable format and send to media for broadcasting.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14400" y="0"/>
            <a:ext cx="7276755" cy="59219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Current status of  MMS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1142999"/>
            <a:ext cx="6096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Meteorological Observatories:	5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 Weather Station:	33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air observation:		1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Doppler Weather Radar:		1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Seismometer:			2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Tide gauge:				3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picture receiving system: 	1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Weather Prediction Models ( WRF 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Staff ( technical &amp; admin) : 105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Standby generator (Back-up electrical system):1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Draft Met Bill in progress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Mobile App</a:t>
            </a:r>
          </a:p>
        </p:txBody>
      </p:sp>
      <p:pic>
        <p:nvPicPr>
          <p:cNvPr id="4" name="Picture 4" descr="\\192.168.0.99\azza\new\DSCN54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9380" y="914400"/>
            <a:ext cx="2674620" cy="533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9589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818" y="1582046"/>
            <a:ext cx="6954982" cy="4666354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FY2E, FY2D Satellite image.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receives at every 30 minutes.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Mainly 3 types of image ( Infrared, Visible and water vapor image).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 Weather Application Platform (SWAP) and Meteorological Information Comprehensive Analysis and Process System (MICAPS).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4823" y="274321"/>
            <a:ext cx="8684377" cy="84989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Weather Satellite Image receiving station </a:t>
            </a:r>
          </a:p>
        </p:txBody>
      </p:sp>
    </p:spTree>
    <p:extLst>
      <p:ext uri="{BB962C8B-B14F-4D97-AF65-F5344CB8AC3E}">
        <p14:creationId xmlns:p14="http://schemas.microsoft.com/office/powerpoint/2010/main" val="194643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676400"/>
            <a:ext cx="7620000" cy="4343400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526472" y="366078"/>
            <a:ext cx="6614161" cy="849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AWS stations in the Maldives </a:t>
            </a:r>
          </a:p>
        </p:txBody>
      </p:sp>
    </p:spTree>
    <p:extLst>
      <p:ext uri="{BB962C8B-B14F-4D97-AF65-F5344CB8AC3E}">
        <p14:creationId xmlns:p14="http://schemas.microsoft.com/office/powerpoint/2010/main" val="1475360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756" y="1362413"/>
            <a:ext cx="4754880" cy="3871103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 Band Doppler weather Radar made by Enterprise Electronics Cooperation (EEC), USA.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EDGE 6 from EEC software is used.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Wavelength is 10 cm.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Effective Range of Reflectivity is 240 km.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4824" y="274321"/>
            <a:ext cx="4960621" cy="84989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Doppler weather Radar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38712" y="41566"/>
            <a:ext cx="1580350" cy="6783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636" y="2772254"/>
            <a:ext cx="2282428" cy="2076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967805"/>
            <a:ext cx="3259156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4990010"/>
            <a:ext cx="2819400" cy="157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80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7321" y="4910406"/>
            <a:ext cx="6686549" cy="701107"/>
          </a:xfrm>
        </p:spPr>
        <p:txBody>
          <a:bodyPr>
            <a:normAutofit fontScale="70000" lnSpcReduction="20000"/>
          </a:bodyPr>
          <a:lstStyle/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3811" y="988508"/>
            <a:ext cx="52280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Maldives consists of about 1,192 small, low-lying coral islands.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population of the Maldives, according to the 2014 census is 338,434 people.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6235342" y="315261"/>
            <a:ext cx="840223" cy="6339081"/>
            <a:chOff x="0" y="0"/>
            <a:chExt cx="1518582" cy="897253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" name="Freeform 8"/>
            <p:cNvSpPr/>
            <p:nvPr/>
          </p:nvSpPr>
          <p:spPr>
            <a:xfrm>
              <a:off x="389138" y="1473670"/>
              <a:ext cx="40745" cy="35497"/>
            </a:xfrm>
            <a:custGeom>
              <a:avLst/>
              <a:gdLst>
                <a:gd name="connsiteX0" fmla="*/ 52 w 40745"/>
                <a:gd name="connsiteY0" fmla="*/ 452 h 35497"/>
                <a:gd name="connsiteX1" fmla="*/ 22464 w 40745"/>
                <a:gd name="connsiteY1" fmla="*/ 28467 h 35497"/>
                <a:gd name="connsiteX2" fmla="*/ 39272 w 40745"/>
                <a:gd name="connsiteY2" fmla="*/ 34069 h 35497"/>
                <a:gd name="connsiteX3" fmla="*/ 33670 w 40745"/>
                <a:gd name="connsiteY3" fmla="*/ 17261 h 35497"/>
                <a:gd name="connsiteX4" fmla="*/ 16861 w 40745"/>
                <a:gd name="connsiteY4" fmla="*/ 11658 h 35497"/>
                <a:gd name="connsiteX5" fmla="*/ 52 w 40745"/>
                <a:gd name="connsiteY5" fmla="*/ 452 h 3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5" h="35497">
                  <a:moveTo>
                    <a:pt x="52" y="452"/>
                  </a:moveTo>
                  <a:cubicBezTo>
                    <a:pt x="986" y="3253"/>
                    <a:pt x="13384" y="20684"/>
                    <a:pt x="22464" y="28467"/>
                  </a:cubicBezTo>
                  <a:cubicBezTo>
                    <a:pt x="26948" y="32310"/>
                    <a:pt x="35096" y="38245"/>
                    <a:pt x="39272" y="34069"/>
                  </a:cubicBezTo>
                  <a:cubicBezTo>
                    <a:pt x="43448" y="29893"/>
                    <a:pt x="37846" y="21437"/>
                    <a:pt x="33670" y="17261"/>
                  </a:cubicBezTo>
                  <a:cubicBezTo>
                    <a:pt x="29494" y="13085"/>
                    <a:pt x="22144" y="14299"/>
                    <a:pt x="16861" y="11658"/>
                  </a:cubicBezTo>
                  <a:cubicBezTo>
                    <a:pt x="10838" y="8646"/>
                    <a:pt x="-882" y="-2349"/>
                    <a:pt x="52" y="452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/>
            </a:p>
          </p:txBody>
        </p:sp>
        <p:grpSp>
          <p:nvGrpSpPr>
            <p:cNvPr id="4" name="Group 9"/>
            <p:cNvGrpSpPr/>
            <p:nvPr/>
          </p:nvGrpSpPr>
          <p:grpSpPr>
            <a:xfrm>
              <a:off x="0" y="0"/>
              <a:ext cx="1518582" cy="8972538"/>
              <a:chOff x="0" y="0"/>
              <a:chExt cx="1518582" cy="8972538"/>
            </a:xfrm>
            <a:grpFill/>
          </p:grpSpPr>
          <p:grpSp>
            <p:nvGrpSpPr>
              <p:cNvPr id="5" name="Group 10"/>
              <p:cNvGrpSpPr/>
              <p:nvPr/>
            </p:nvGrpSpPr>
            <p:grpSpPr>
              <a:xfrm>
                <a:off x="0" y="0"/>
                <a:ext cx="1412661" cy="3054672"/>
                <a:chOff x="0" y="0"/>
                <a:chExt cx="1407218" cy="3054672"/>
              </a:xfrm>
              <a:grpFill/>
            </p:grpSpPr>
            <p:grpSp>
              <p:nvGrpSpPr>
                <p:cNvPr id="8" name="Group 32"/>
                <p:cNvGrpSpPr/>
                <p:nvPr/>
              </p:nvGrpSpPr>
              <p:grpSpPr>
                <a:xfrm>
                  <a:off x="0" y="0"/>
                  <a:ext cx="1141908" cy="1916753"/>
                  <a:chOff x="0" y="0"/>
                  <a:chExt cx="1144148" cy="1916753"/>
                </a:xfrm>
                <a:grpFill/>
              </p:grpSpPr>
              <p:grpSp>
                <p:nvGrpSpPr>
                  <p:cNvPr id="10" name="Group 37"/>
                  <p:cNvGrpSpPr/>
                  <p:nvPr/>
                </p:nvGrpSpPr>
                <p:grpSpPr>
                  <a:xfrm>
                    <a:off x="253121" y="0"/>
                    <a:ext cx="891027" cy="1916753"/>
                    <a:chOff x="253121" y="0"/>
                    <a:chExt cx="891027" cy="1916753"/>
                  </a:xfrm>
                  <a:grpFill/>
                </p:grpSpPr>
                <p:sp>
                  <p:nvSpPr>
                    <p:cNvPr id="40" name="Freeform 39"/>
                    <p:cNvSpPr/>
                    <p:nvPr/>
                  </p:nvSpPr>
                  <p:spPr>
                    <a:xfrm>
                      <a:off x="253121" y="0"/>
                      <a:ext cx="296956" cy="280695"/>
                    </a:xfrm>
                    <a:custGeom>
                      <a:avLst/>
                      <a:gdLst>
                        <a:gd name="connsiteX0" fmla="*/ 106456 w 296956"/>
                        <a:gd name="connsiteY0" fmla="*/ 6151 h 280695"/>
                        <a:gd name="connsiteX1" fmla="*/ 179294 w 296956"/>
                        <a:gd name="connsiteY1" fmla="*/ 6151 h 280695"/>
                        <a:gd name="connsiteX2" fmla="*/ 196103 w 296956"/>
                        <a:gd name="connsiteY2" fmla="*/ 22959 h 280695"/>
                        <a:gd name="connsiteX3" fmla="*/ 207309 w 296956"/>
                        <a:gd name="connsiteY3" fmla="*/ 45371 h 280695"/>
                        <a:gd name="connsiteX4" fmla="*/ 224117 w 296956"/>
                        <a:gd name="connsiteY4" fmla="*/ 50974 h 280695"/>
                        <a:gd name="connsiteX5" fmla="*/ 263338 w 296956"/>
                        <a:gd name="connsiteY5" fmla="*/ 95798 h 280695"/>
                        <a:gd name="connsiteX6" fmla="*/ 274544 w 296956"/>
                        <a:gd name="connsiteY6" fmla="*/ 112606 h 280695"/>
                        <a:gd name="connsiteX7" fmla="*/ 291353 w 296956"/>
                        <a:gd name="connsiteY7" fmla="*/ 123812 h 280695"/>
                        <a:gd name="connsiteX8" fmla="*/ 296956 w 296956"/>
                        <a:gd name="connsiteY8" fmla="*/ 140621 h 280695"/>
                        <a:gd name="connsiteX9" fmla="*/ 291353 w 296956"/>
                        <a:gd name="connsiteY9" fmla="*/ 191048 h 280695"/>
                        <a:gd name="connsiteX10" fmla="*/ 274544 w 296956"/>
                        <a:gd name="connsiteY10" fmla="*/ 202254 h 280695"/>
                        <a:gd name="connsiteX11" fmla="*/ 257735 w 296956"/>
                        <a:gd name="connsiteY11" fmla="*/ 258283 h 280695"/>
                        <a:gd name="connsiteX12" fmla="*/ 240926 w 296956"/>
                        <a:gd name="connsiteY12" fmla="*/ 269489 h 280695"/>
                        <a:gd name="connsiteX13" fmla="*/ 207309 w 296956"/>
                        <a:gd name="connsiteY13" fmla="*/ 280695 h 280695"/>
                        <a:gd name="connsiteX14" fmla="*/ 179294 w 296956"/>
                        <a:gd name="connsiteY14" fmla="*/ 275092 h 280695"/>
                        <a:gd name="connsiteX15" fmla="*/ 151279 w 296956"/>
                        <a:gd name="connsiteY15" fmla="*/ 224665 h 280695"/>
                        <a:gd name="connsiteX16" fmla="*/ 128867 w 296956"/>
                        <a:gd name="connsiteY16" fmla="*/ 191048 h 280695"/>
                        <a:gd name="connsiteX17" fmla="*/ 112059 w 296956"/>
                        <a:gd name="connsiteY17" fmla="*/ 157430 h 280695"/>
                        <a:gd name="connsiteX18" fmla="*/ 78441 w 296956"/>
                        <a:gd name="connsiteY18" fmla="*/ 146224 h 280695"/>
                        <a:gd name="connsiteX19" fmla="*/ 61632 w 296956"/>
                        <a:gd name="connsiteY19" fmla="*/ 140621 h 280695"/>
                        <a:gd name="connsiteX20" fmla="*/ 44823 w 296956"/>
                        <a:gd name="connsiteY20" fmla="*/ 123812 h 280695"/>
                        <a:gd name="connsiteX21" fmla="*/ 28014 w 296956"/>
                        <a:gd name="connsiteY21" fmla="*/ 112606 h 280695"/>
                        <a:gd name="connsiteX22" fmla="*/ 16809 w 296956"/>
                        <a:gd name="connsiteY22" fmla="*/ 95798 h 280695"/>
                        <a:gd name="connsiteX23" fmla="*/ 0 w 296956"/>
                        <a:gd name="connsiteY23" fmla="*/ 78989 h 280695"/>
                        <a:gd name="connsiteX24" fmla="*/ 5603 w 296956"/>
                        <a:gd name="connsiteY24" fmla="*/ 50974 h 280695"/>
                        <a:gd name="connsiteX25" fmla="*/ 61632 w 296956"/>
                        <a:gd name="connsiteY25" fmla="*/ 34165 h 280695"/>
                        <a:gd name="connsiteX26" fmla="*/ 106456 w 296956"/>
                        <a:gd name="connsiteY26" fmla="*/ 6151 h 28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296956" h="280695">
                          <a:moveTo>
                            <a:pt x="106456" y="6151"/>
                          </a:moveTo>
                          <a:cubicBezTo>
                            <a:pt x="126066" y="1482"/>
                            <a:pt x="157048" y="-4972"/>
                            <a:pt x="179294" y="6151"/>
                          </a:cubicBezTo>
                          <a:cubicBezTo>
                            <a:pt x="186381" y="9694"/>
                            <a:pt x="190500" y="17356"/>
                            <a:pt x="196103" y="22959"/>
                          </a:cubicBezTo>
                          <a:cubicBezTo>
                            <a:pt x="199838" y="30430"/>
                            <a:pt x="201403" y="39465"/>
                            <a:pt x="207309" y="45371"/>
                          </a:cubicBezTo>
                          <a:cubicBezTo>
                            <a:pt x="211485" y="49547"/>
                            <a:pt x="219941" y="46798"/>
                            <a:pt x="224117" y="50974"/>
                          </a:cubicBezTo>
                          <a:cubicBezTo>
                            <a:pt x="289480" y="116339"/>
                            <a:pt x="215715" y="64049"/>
                            <a:pt x="263338" y="95798"/>
                          </a:cubicBezTo>
                          <a:cubicBezTo>
                            <a:pt x="267073" y="101401"/>
                            <a:pt x="269782" y="107845"/>
                            <a:pt x="274544" y="112606"/>
                          </a:cubicBezTo>
                          <a:cubicBezTo>
                            <a:pt x="279306" y="117368"/>
                            <a:pt x="287146" y="118554"/>
                            <a:pt x="291353" y="123812"/>
                          </a:cubicBezTo>
                          <a:cubicBezTo>
                            <a:pt x="295042" y="128424"/>
                            <a:pt x="295088" y="135018"/>
                            <a:pt x="296956" y="140621"/>
                          </a:cubicBezTo>
                          <a:cubicBezTo>
                            <a:pt x="295088" y="157430"/>
                            <a:pt x="297133" y="175154"/>
                            <a:pt x="291353" y="191048"/>
                          </a:cubicBezTo>
                          <a:cubicBezTo>
                            <a:pt x="289052" y="197377"/>
                            <a:pt x="277556" y="196231"/>
                            <a:pt x="274544" y="202254"/>
                          </a:cubicBezTo>
                          <a:cubicBezTo>
                            <a:pt x="254839" y="241664"/>
                            <a:pt x="283380" y="227509"/>
                            <a:pt x="257735" y="258283"/>
                          </a:cubicBezTo>
                          <a:cubicBezTo>
                            <a:pt x="253424" y="263456"/>
                            <a:pt x="247080" y="266754"/>
                            <a:pt x="240926" y="269489"/>
                          </a:cubicBezTo>
                          <a:cubicBezTo>
                            <a:pt x="230132" y="274286"/>
                            <a:pt x="207309" y="280695"/>
                            <a:pt x="207309" y="280695"/>
                          </a:cubicBezTo>
                          <a:cubicBezTo>
                            <a:pt x="197971" y="278827"/>
                            <a:pt x="186811" y="280939"/>
                            <a:pt x="179294" y="275092"/>
                          </a:cubicBezTo>
                          <a:cubicBezTo>
                            <a:pt x="145354" y="248694"/>
                            <a:pt x="164760" y="248929"/>
                            <a:pt x="151279" y="224665"/>
                          </a:cubicBezTo>
                          <a:cubicBezTo>
                            <a:pt x="144738" y="212892"/>
                            <a:pt x="128867" y="191048"/>
                            <a:pt x="128867" y="191048"/>
                          </a:cubicBezTo>
                          <a:cubicBezTo>
                            <a:pt x="125815" y="181891"/>
                            <a:pt x="121204" y="163146"/>
                            <a:pt x="112059" y="157430"/>
                          </a:cubicBezTo>
                          <a:cubicBezTo>
                            <a:pt x="102042" y="151169"/>
                            <a:pt x="89647" y="149959"/>
                            <a:pt x="78441" y="146224"/>
                          </a:cubicBezTo>
                          <a:lnTo>
                            <a:pt x="61632" y="140621"/>
                          </a:lnTo>
                          <a:cubicBezTo>
                            <a:pt x="56029" y="135018"/>
                            <a:pt x="50910" y="128885"/>
                            <a:pt x="44823" y="123812"/>
                          </a:cubicBezTo>
                          <a:cubicBezTo>
                            <a:pt x="39650" y="119501"/>
                            <a:pt x="32776" y="117368"/>
                            <a:pt x="28014" y="112606"/>
                          </a:cubicBezTo>
                          <a:cubicBezTo>
                            <a:pt x="23253" y="107845"/>
                            <a:pt x="21120" y="100971"/>
                            <a:pt x="16809" y="95798"/>
                          </a:cubicBezTo>
                          <a:cubicBezTo>
                            <a:pt x="11736" y="89711"/>
                            <a:pt x="5603" y="84592"/>
                            <a:pt x="0" y="78989"/>
                          </a:cubicBezTo>
                          <a:cubicBezTo>
                            <a:pt x="1868" y="69651"/>
                            <a:pt x="-1131" y="57708"/>
                            <a:pt x="5603" y="50974"/>
                          </a:cubicBezTo>
                          <a:cubicBezTo>
                            <a:pt x="11263" y="45314"/>
                            <a:pt x="50750" y="37430"/>
                            <a:pt x="61632" y="34165"/>
                          </a:cubicBezTo>
                          <a:cubicBezTo>
                            <a:pt x="100954" y="22368"/>
                            <a:pt x="86846" y="10820"/>
                            <a:pt x="106456" y="6151"/>
                          </a:cubicBezTo>
                          <a:close/>
                        </a:path>
                      </a:pathLst>
                    </a:custGeom>
                    <a:grp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41" name="Freeform 40"/>
                    <p:cNvSpPr/>
                    <p:nvPr/>
                  </p:nvSpPr>
                  <p:spPr>
                    <a:xfrm>
                      <a:off x="303547" y="213459"/>
                      <a:ext cx="840601" cy="1703294"/>
                    </a:xfrm>
                    <a:custGeom>
                      <a:avLst/>
                      <a:gdLst>
                        <a:gd name="connsiteX0" fmla="*/ 145676 w 840601"/>
                        <a:gd name="connsiteY0" fmla="*/ 106456 h 1703294"/>
                        <a:gd name="connsiteX1" fmla="*/ 173691 w 840601"/>
                        <a:gd name="connsiteY1" fmla="*/ 112059 h 1703294"/>
                        <a:gd name="connsiteX2" fmla="*/ 207308 w 840601"/>
                        <a:gd name="connsiteY2" fmla="*/ 134471 h 1703294"/>
                        <a:gd name="connsiteX3" fmla="*/ 263338 w 840601"/>
                        <a:gd name="connsiteY3" fmla="*/ 128868 h 1703294"/>
                        <a:gd name="connsiteX4" fmla="*/ 274544 w 840601"/>
                        <a:gd name="connsiteY4" fmla="*/ 112059 h 1703294"/>
                        <a:gd name="connsiteX5" fmla="*/ 308161 w 840601"/>
                        <a:gd name="connsiteY5" fmla="*/ 89647 h 1703294"/>
                        <a:gd name="connsiteX6" fmla="*/ 324970 w 840601"/>
                        <a:gd name="connsiteY6" fmla="*/ 78441 h 1703294"/>
                        <a:gd name="connsiteX7" fmla="*/ 341779 w 840601"/>
                        <a:gd name="connsiteY7" fmla="*/ 67235 h 1703294"/>
                        <a:gd name="connsiteX8" fmla="*/ 347382 w 840601"/>
                        <a:gd name="connsiteY8" fmla="*/ 50427 h 1703294"/>
                        <a:gd name="connsiteX9" fmla="*/ 381000 w 840601"/>
                        <a:gd name="connsiteY9" fmla="*/ 28015 h 1703294"/>
                        <a:gd name="connsiteX10" fmla="*/ 386603 w 840601"/>
                        <a:gd name="connsiteY10" fmla="*/ 11206 h 1703294"/>
                        <a:gd name="connsiteX11" fmla="*/ 425823 w 840601"/>
                        <a:gd name="connsiteY11" fmla="*/ 0 h 1703294"/>
                        <a:gd name="connsiteX12" fmla="*/ 504264 w 840601"/>
                        <a:gd name="connsiteY12" fmla="*/ 5603 h 1703294"/>
                        <a:gd name="connsiteX13" fmla="*/ 509867 w 840601"/>
                        <a:gd name="connsiteY13" fmla="*/ 22412 h 1703294"/>
                        <a:gd name="connsiteX14" fmla="*/ 526676 w 840601"/>
                        <a:gd name="connsiteY14" fmla="*/ 67235 h 1703294"/>
                        <a:gd name="connsiteX15" fmla="*/ 515470 w 840601"/>
                        <a:gd name="connsiteY15" fmla="*/ 112059 h 1703294"/>
                        <a:gd name="connsiteX16" fmla="*/ 504264 w 840601"/>
                        <a:gd name="connsiteY16" fmla="*/ 128868 h 1703294"/>
                        <a:gd name="connsiteX17" fmla="*/ 487455 w 840601"/>
                        <a:gd name="connsiteY17" fmla="*/ 162485 h 1703294"/>
                        <a:gd name="connsiteX18" fmla="*/ 476250 w 840601"/>
                        <a:gd name="connsiteY18" fmla="*/ 212912 h 1703294"/>
                        <a:gd name="connsiteX19" fmla="*/ 465044 w 840601"/>
                        <a:gd name="connsiteY19" fmla="*/ 246530 h 1703294"/>
                        <a:gd name="connsiteX20" fmla="*/ 442632 w 840601"/>
                        <a:gd name="connsiteY20" fmla="*/ 280147 h 1703294"/>
                        <a:gd name="connsiteX21" fmla="*/ 431426 w 840601"/>
                        <a:gd name="connsiteY21" fmla="*/ 296956 h 1703294"/>
                        <a:gd name="connsiteX22" fmla="*/ 420220 w 840601"/>
                        <a:gd name="connsiteY22" fmla="*/ 319368 h 1703294"/>
                        <a:gd name="connsiteX23" fmla="*/ 392205 w 840601"/>
                        <a:gd name="connsiteY23" fmla="*/ 358588 h 1703294"/>
                        <a:gd name="connsiteX24" fmla="*/ 381000 w 840601"/>
                        <a:gd name="connsiteY24" fmla="*/ 375397 h 1703294"/>
                        <a:gd name="connsiteX25" fmla="*/ 364191 w 840601"/>
                        <a:gd name="connsiteY25" fmla="*/ 392206 h 1703294"/>
                        <a:gd name="connsiteX26" fmla="*/ 341779 w 840601"/>
                        <a:gd name="connsiteY26" fmla="*/ 425824 h 1703294"/>
                        <a:gd name="connsiteX27" fmla="*/ 313764 w 840601"/>
                        <a:gd name="connsiteY27" fmla="*/ 459441 h 1703294"/>
                        <a:gd name="connsiteX28" fmla="*/ 285750 w 840601"/>
                        <a:gd name="connsiteY28" fmla="*/ 504265 h 1703294"/>
                        <a:gd name="connsiteX29" fmla="*/ 274544 w 840601"/>
                        <a:gd name="connsiteY29" fmla="*/ 526677 h 1703294"/>
                        <a:gd name="connsiteX30" fmla="*/ 268941 w 840601"/>
                        <a:gd name="connsiteY30" fmla="*/ 543485 h 1703294"/>
                        <a:gd name="connsiteX31" fmla="*/ 257735 w 840601"/>
                        <a:gd name="connsiteY31" fmla="*/ 560294 h 1703294"/>
                        <a:gd name="connsiteX32" fmla="*/ 263338 w 840601"/>
                        <a:gd name="connsiteY32" fmla="*/ 633133 h 1703294"/>
                        <a:gd name="connsiteX33" fmla="*/ 268941 w 840601"/>
                        <a:gd name="connsiteY33" fmla="*/ 649941 h 1703294"/>
                        <a:gd name="connsiteX34" fmla="*/ 280147 w 840601"/>
                        <a:gd name="connsiteY34" fmla="*/ 666750 h 1703294"/>
                        <a:gd name="connsiteX35" fmla="*/ 319367 w 840601"/>
                        <a:gd name="connsiteY35" fmla="*/ 689162 h 1703294"/>
                        <a:gd name="connsiteX36" fmla="*/ 336176 w 840601"/>
                        <a:gd name="connsiteY36" fmla="*/ 700368 h 1703294"/>
                        <a:gd name="connsiteX37" fmla="*/ 369794 w 840601"/>
                        <a:gd name="connsiteY37" fmla="*/ 717177 h 1703294"/>
                        <a:gd name="connsiteX38" fmla="*/ 386603 w 840601"/>
                        <a:gd name="connsiteY38" fmla="*/ 733985 h 1703294"/>
                        <a:gd name="connsiteX39" fmla="*/ 414617 w 840601"/>
                        <a:gd name="connsiteY39" fmla="*/ 762000 h 1703294"/>
                        <a:gd name="connsiteX40" fmla="*/ 459441 w 840601"/>
                        <a:gd name="connsiteY40" fmla="*/ 773206 h 1703294"/>
                        <a:gd name="connsiteX41" fmla="*/ 476250 w 840601"/>
                        <a:gd name="connsiteY41" fmla="*/ 784412 h 1703294"/>
                        <a:gd name="connsiteX42" fmla="*/ 493058 w 840601"/>
                        <a:gd name="connsiteY42" fmla="*/ 829235 h 1703294"/>
                        <a:gd name="connsiteX43" fmla="*/ 509867 w 840601"/>
                        <a:gd name="connsiteY43" fmla="*/ 834838 h 1703294"/>
                        <a:gd name="connsiteX44" fmla="*/ 515470 w 840601"/>
                        <a:gd name="connsiteY44" fmla="*/ 851647 h 1703294"/>
                        <a:gd name="connsiteX45" fmla="*/ 543485 w 840601"/>
                        <a:gd name="connsiteY45" fmla="*/ 885265 h 1703294"/>
                        <a:gd name="connsiteX46" fmla="*/ 560294 w 840601"/>
                        <a:gd name="connsiteY46" fmla="*/ 930088 h 1703294"/>
                        <a:gd name="connsiteX47" fmla="*/ 577103 w 840601"/>
                        <a:gd name="connsiteY47" fmla="*/ 980515 h 1703294"/>
                        <a:gd name="connsiteX48" fmla="*/ 582705 w 840601"/>
                        <a:gd name="connsiteY48" fmla="*/ 997324 h 1703294"/>
                        <a:gd name="connsiteX49" fmla="*/ 588308 w 840601"/>
                        <a:gd name="connsiteY49" fmla="*/ 1036544 h 1703294"/>
                        <a:gd name="connsiteX50" fmla="*/ 593911 w 840601"/>
                        <a:gd name="connsiteY50" fmla="*/ 1070162 h 1703294"/>
                        <a:gd name="connsiteX51" fmla="*/ 610720 w 840601"/>
                        <a:gd name="connsiteY51" fmla="*/ 1255059 h 1703294"/>
                        <a:gd name="connsiteX52" fmla="*/ 666750 w 840601"/>
                        <a:gd name="connsiteY52" fmla="*/ 1271868 h 1703294"/>
                        <a:gd name="connsiteX53" fmla="*/ 717176 w 840601"/>
                        <a:gd name="connsiteY53" fmla="*/ 1288677 h 1703294"/>
                        <a:gd name="connsiteX54" fmla="*/ 733985 w 840601"/>
                        <a:gd name="connsiteY54" fmla="*/ 1294280 h 1703294"/>
                        <a:gd name="connsiteX55" fmla="*/ 750794 w 840601"/>
                        <a:gd name="connsiteY55" fmla="*/ 1299883 h 1703294"/>
                        <a:gd name="connsiteX56" fmla="*/ 767603 w 840601"/>
                        <a:gd name="connsiteY56" fmla="*/ 1316691 h 1703294"/>
                        <a:gd name="connsiteX57" fmla="*/ 784411 w 840601"/>
                        <a:gd name="connsiteY57" fmla="*/ 1355912 h 1703294"/>
                        <a:gd name="connsiteX58" fmla="*/ 795617 w 840601"/>
                        <a:gd name="connsiteY58" fmla="*/ 1372721 h 1703294"/>
                        <a:gd name="connsiteX59" fmla="*/ 801220 w 840601"/>
                        <a:gd name="connsiteY59" fmla="*/ 1389530 h 1703294"/>
                        <a:gd name="connsiteX60" fmla="*/ 818029 w 840601"/>
                        <a:gd name="connsiteY60" fmla="*/ 1406338 h 1703294"/>
                        <a:gd name="connsiteX61" fmla="*/ 823632 w 840601"/>
                        <a:gd name="connsiteY61" fmla="*/ 1423147 h 1703294"/>
                        <a:gd name="connsiteX62" fmla="*/ 840441 w 840601"/>
                        <a:gd name="connsiteY62" fmla="*/ 1434353 h 1703294"/>
                        <a:gd name="connsiteX63" fmla="*/ 829235 w 840601"/>
                        <a:gd name="connsiteY63" fmla="*/ 1467971 h 1703294"/>
                        <a:gd name="connsiteX64" fmla="*/ 823632 w 840601"/>
                        <a:gd name="connsiteY64" fmla="*/ 1484780 h 1703294"/>
                        <a:gd name="connsiteX65" fmla="*/ 784411 w 840601"/>
                        <a:gd name="connsiteY65" fmla="*/ 1512794 h 1703294"/>
                        <a:gd name="connsiteX66" fmla="*/ 762000 w 840601"/>
                        <a:gd name="connsiteY66" fmla="*/ 1546412 h 1703294"/>
                        <a:gd name="connsiteX67" fmla="*/ 750794 w 840601"/>
                        <a:gd name="connsiteY67" fmla="*/ 1563221 h 1703294"/>
                        <a:gd name="connsiteX68" fmla="*/ 762000 w 840601"/>
                        <a:gd name="connsiteY68" fmla="*/ 1596838 h 1703294"/>
                        <a:gd name="connsiteX69" fmla="*/ 767603 w 840601"/>
                        <a:gd name="connsiteY69" fmla="*/ 1613647 h 1703294"/>
                        <a:gd name="connsiteX70" fmla="*/ 745191 w 840601"/>
                        <a:gd name="connsiteY70" fmla="*/ 1669677 h 1703294"/>
                        <a:gd name="connsiteX71" fmla="*/ 733985 w 840601"/>
                        <a:gd name="connsiteY71" fmla="*/ 1686485 h 1703294"/>
                        <a:gd name="connsiteX72" fmla="*/ 683558 w 840601"/>
                        <a:gd name="connsiteY72" fmla="*/ 1703294 h 1703294"/>
                        <a:gd name="connsiteX73" fmla="*/ 588308 w 840601"/>
                        <a:gd name="connsiteY73" fmla="*/ 1692088 h 1703294"/>
                        <a:gd name="connsiteX74" fmla="*/ 554691 w 840601"/>
                        <a:gd name="connsiteY74" fmla="*/ 1680883 h 1703294"/>
                        <a:gd name="connsiteX75" fmla="*/ 537882 w 840601"/>
                        <a:gd name="connsiteY75" fmla="*/ 1675280 h 1703294"/>
                        <a:gd name="connsiteX76" fmla="*/ 526676 w 840601"/>
                        <a:gd name="connsiteY76" fmla="*/ 1658471 h 1703294"/>
                        <a:gd name="connsiteX77" fmla="*/ 493058 w 840601"/>
                        <a:gd name="connsiteY77" fmla="*/ 1630456 h 1703294"/>
                        <a:gd name="connsiteX78" fmla="*/ 465044 w 840601"/>
                        <a:gd name="connsiteY78" fmla="*/ 1602441 h 1703294"/>
                        <a:gd name="connsiteX79" fmla="*/ 459441 w 840601"/>
                        <a:gd name="connsiteY79" fmla="*/ 1585633 h 1703294"/>
                        <a:gd name="connsiteX80" fmla="*/ 420220 w 840601"/>
                        <a:gd name="connsiteY80" fmla="*/ 1535206 h 1703294"/>
                        <a:gd name="connsiteX81" fmla="*/ 414617 w 840601"/>
                        <a:gd name="connsiteY81" fmla="*/ 1518397 h 1703294"/>
                        <a:gd name="connsiteX82" fmla="*/ 409014 w 840601"/>
                        <a:gd name="connsiteY82" fmla="*/ 1490383 h 1703294"/>
                        <a:gd name="connsiteX83" fmla="*/ 397808 w 840601"/>
                        <a:gd name="connsiteY83" fmla="*/ 1473574 h 1703294"/>
                        <a:gd name="connsiteX84" fmla="*/ 392205 w 840601"/>
                        <a:gd name="connsiteY84" fmla="*/ 1456765 h 1703294"/>
                        <a:gd name="connsiteX85" fmla="*/ 381000 w 840601"/>
                        <a:gd name="connsiteY85" fmla="*/ 1439956 h 1703294"/>
                        <a:gd name="connsiteX86" fmla="*/ 358588 w 840601"/>
                        <a:gd name="connsiteY86" fmla="*/ 1389530 h 1703294"/>
                        <a:gd name="connsiteX87" fmla="*/ 347382 w 840601"/>
                        <a:gd name="connsiteY87" fmla="*/ 1355912 h 1703294"/>
                        <a:gd name="connsiteX88" fmla="*/ 341779 w 840601"/>
                        <a:gd name="connsiteY88" fmla="*/ 1339103 h 1703294"/>
                        <a:gd name="connsiteX89" fmla="*/ 330573 w 840601"/>
                        <a:gd name="connsiteY89" fmla="*/ 1316691 h 1703294"/>
                        <a:gd name="connsiteX90" fmla="*/ 319367 w 840601"/>
                        <a:gd name="connsiteY90" fmla="*/ 1283074 h 1703294"/>
                        <a:gd name="connsiteX91" fmla="*/ 308161 w 840601"/>
                        <a:gd name="connsiteY91" fmla="*/ 1266265 h 1703294"/>
                        <a:gd name="connsiteX92" fmla="*/ 302558 w 840601"/>
                        <a:gd name="connsiteY92" fmla="*/ 1249456 h 1703294"/>
                        <a:gd name="connsiteX93" fmla="*/ 285750 w 840601"/>
                        <a:gd name="connsiteY93" fmla="*/ 1238250 h 1703294"/>
                        <a:gd name="connsiteX94" fmla="*/ 257735 w 840601"/>
                        <a:gd name="connsiteY94" fmla="*/ 1210235 h 1703294"/>
                        <a:gd name="connsiteX95" fmla="*/ 229720 w 840601"/>
                        <a:gd name="connsiteY95" fmla="*/ 1187824 h 1703294"/>
                        <a:gd name="connsiteX96" fmla="*/ 212911 w 840601"/>
                        <a:gd name="connsiteY96" fmla="*/ 1165412 h 1703294"/>
                        <a:gd name="connsiteX97" fmla="*/ 207308 w 840601"/>
                        <a:gd name="connsiteY97" fmla="*/ 1137397 h 1703294"/>
                        <a:gd name="connsiteX98" fmla="*/ 201705 w 840601"/>
                        <a:gd name="connsiteY98" fmla="*/ 1120588 h 1703294"/>
                        <a:gd name="connsiteX99" fmla="*/ 184897 w 840601"/>
                        <a:gd name="connsiteY99" fmla="*/ 1058956 h 1703294"/>
                        <a:gd name="connsiteX100" fmla="*/ 162485 w 840601"/>
                        <a:gd name="connsiteY100" fmla="*/ 1008530 h 1703294"/>
                        <a:gd name="connsiteX101" fmla="*/ 156882 w 840601"/>
                        <a:gd name="connsiteY101" fmla="*/ 834838 h 1703294"/>
                        <a:gd name="connsiteX102" fmla="*/ 140073 w 840601"/>
                        <a:gd name="connsiteY102" fmla="*/ 829235 h 1703294"/>
                        <a:gd name="connsiteX103" fmla="*/ 100853 w 840601"/>
                        <a:gd name="connsiteY103" fmla="*/ 812427 h 1703294"/>
                        <a:gd name="connsiteX104" fmla="*/ 84044 w 840601"/>
                        <a:gd name="connsiteY104" fmla="*/ 795618 h 1703294"/>
                        <a:gd name="connsiteX105" fmla="*/ 61632 w 840601"/>
                        <a:gd name="connsiteY105" fmla="*/ 762000 h 1703294"/>
                        <a:gd name="connsiteX106" fmla="*/ 28014 w 840601"/>
                        <a:gd name="connsiteY106" fmla="*/ 705971 h 1703294"/>
                        <a:gd name="connsiteX107" fmla="*/ 16808 w 840601"/>
                        <a:gd name="connsiteY107" fmla="*/ 672353 h 1703294"/>
                        <a:gd name="connsiteX108" fmla="*/ 0 w 840601"/>
                        <a:gd name="connsiteY108" fmla="*/ 610721 h 1703294"/>
                        <a:gd name="connsiteX109" fmla="*/ 5603 w 840601"/>
                        <a:gd name="connsiteY109" fmla="*/ 442633 h 1703294"/>
                        <a:gd name="connsiteX110" fmla="*/ 16808 w 840601"/>
                        <a:gd name="connsiteY110" fmla="*/ 425824 h 1703294"/>
                        <a:gd name="connsiteX111" fmla="*/ 28014 w 840601"/>
                        <a:gd name="connsiteY111" fmla="*/ 381000 h 1703294"/>
                        <a:gd name="connsiteX112" fmla="*/ 39220 w 840601"/>
                        <a:gd name="connsiteY112" fmla="*/ 352985 h 1703294"/>
                        <a:gd name="connsiteX113" fmla="*/ 44823 w 840601"/>
                        <a:gd name="connsiteY113" fmla="*/ 319368 h 1703294"/>
                        <a:gd name="connsiteX114" fmla="*/ 67235 w 840601"/>
                        <a:gd name="connsiteY114" fmla="*/ 280147 h 1703294"/>
                        <a:gd name="connsiteX115" fmla="*/ 84044 w 840601"/>
                        <a:gd name="connsiteY115" fmla="*/ 263338 h 1703294"/>
                        <a:gd name="connsiteX116" fmla="*/ 100853 w 840601"/>
                        <a:gd name="connsiteY116" fmla="*/ 207309 h 1703294"/>
                        <a:gd name="connsiteX117" fmla="*/ 106455 w 840601"/>
                        <a:gd name="connsiteY117" fmla="*/ 184897 h 1703294"/>
                        <a:gd name="connsiteX118" fmla="*/ 112058 w 840601"/>
                        <a:gd name="connsiteY118" fmla="*/ 168088 h 1703294"/>
                        <a:gd name="connsiteX119" fmla="*/ 117661 w 840601"/>
                        <a:gd name="connsiteY119" fmla="*/ 134471 h 1703294"/>
                        <a:gd name="connsiteX120" fmla="*/ 145676 w 840601"/>
                        <a:gd name="connsiteY120" fmla="*/ 106456 h 1703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</a:cxnLst>
                      <a:rect l="l" t="t" r="r" b="b"/>
                      <a:pathLst>
                        <a:path w="840601" h="1703294">
                          <a:moveTo>
                            <a:pt x="145676" y="106456"/>
                          </a:moveTo>
                          <a:cubicBezTo>
                            <a:pt x="155014" y="102721"/>
                            <a:pt x="165021" y="108118"/>
                            <a:pt x="173691" y="112059"/>
                          </a:cubicBezTo>
                          <a:cubicBezTo>
                            <a:pt x="185951" y="117632"/>
                            <a:pt x="207308" y="134471"/>
                            <a:pt x="207308" y="134471"/>
                          </a:cubicBezTo>
                          <a:cubicBezTo>
                            <a:pt x="225985" y="132603"/>
                            <a:pt x="245531" y="134804"/>
                            <a:pt x="263338" y="128868"/>
                          </a:cubicBezTo>
                          <a:cubicBezTo>
                            <a:pt x="269726" y="126739"/>
                            <a:pt x="269476" y="116493"/>
                            <a:pt x="274544" y="112059"/>
                          </a:cubicBezTo>
                          <a:cubicBezTo>
                            <a:pt x="284679" y="103190"/>
                            <a:pt x="296955" y="97118"/>
                            <a:pt x="308161" y="89647"/>
                          </a:cubicBezTo>
                          <a:lnTo>
                            <a:pt x="324970" y="78441"/>
                          </a:lnTo>
                          <a:lnTo>
                            <a:pt x="341779" y="67235"/>
                          </a:lnTo>
                          <a:cubicBezTo>
                            <a:pt x="343647" y="61632"/>
                            <a:pt x="343206" y="54603"/>
                            <a:pt x="347382" y="50427"/>
                          </a:cubicBezTo>
                          <a:cubicBezTo>
                            <a:pt x="356905" y="40904"/>
                            <a:pt x="381000" y="28015"/>
                            <a:pt x="381000" y="28015"/>
                          </a:cubicBezTo>
                          <a:cubicBezTo>
                            <a:pt x="382868" y="22412"/>
                            <a:pt x="382427" y="15382"/>
                            <a:pt x="386603" y="11206"/>
                          </a:cubicBezTo>
                          <a:cubicBezTo>
                            <a:pt x="389283" y="8526"/>
                            <a:pt x="425629" y="48"/>
                            <a:pt x="425823" y="0"/>
                          </a:cubicBezTo>
                          <a:cubicBezTo>
                            <a:pt x="451970" y="1868"/>
                            <a:pt x="478936" y="-1151"/>
                            <a:pt x="504264" y="5603"/>
                          </a:cubicBezTo>
                          <a:cubicBezTo>
                            <a:pt x="509971" y="7125"/>
                            <a:pt x="507540" y="16983"/>
                            <a:pt x="509867" y="22412"/>
                          </a:cubicBezTo>
                          <a:cubicBezTo>
                            <a:pt x="527447" y="63432"/>
                            <a:pt x="516346" y="25916"/>
                            <a:pt x="526676" y="67235"/>
                          </a:cubicBezTo>
                          <a:cubicBezTo>
                            <a:pt x="524545" y="77891"/>
                            <a:pt x="521213" y="100573"/>
                            <a:pt x="515470" y="112059"/>
                          </a:cubicBezTo>
                          <a:cubicBezTo>
                            <a:pt x="512458" y="118082"/>
                            <a:pt x="507276" y="122845"/>
                            <a:pt x="504264" y="128868"/>
                          </a:cubicBezTo>
                          <a:cubicBezTo>
                            <a:pt x="481070" y="175257"/>
                            <a:pt x="519566" y="114322"/>
                            <a:pt x="487455" y="162485"/>
                          </a:cubicBezTo>
                          <a:cubicBezTo>
                            <a:pt x="471422" y="210592"/>
                            <a:pt x="495979" y="133997"/>
                            <a:pt x="476250" y="212912"/>
                          </a:cubicBezTo>
                          <a:cubicBezTo>
                            <a:pt x="473385" y="224371"/>
                            <a:pt x="471596" y="236702"/>
                            <a:pt x="465044" y="246530"/>
                          </a:cubicBezTo>
                          <a:lnTo>
                            <a:pt x="442632" y="280147"/>
                          </a:lnTo>
                          <a:cubicBezTo>
                            <a:pt x="438897" y="285750"/>
                            <a:pt x="434438" y="290933"/>
                            <a:pt x="431426" y="296956"/>
                          </a:cubicBezTo>
                          <a:cubicBezTo>
                            <a:pt x="427691" y="304427"/>
                            <a:pt x="424364" y="312116"/>
                            <a:pt x="420220" y="319368"/>
                          </a:cubicBezTo>
                          <a:cubicBezTo>
                            <a:pt x="412672" y="332578"/>
                            <a:pt x="400799" y="346556"/>
                            <a:pt x="392205" y="358588"/>
                          </a:cubicBezTo>
                          <a:cubicBezTo>
                            <a:pt x="388291" y="364068"/>
                            <a:pt x="385311" y="370224"/>
                            <a:pt x="381000" y="375397"/>
                          </a:cubicBezTo>
                          <a:cubicBezTo>
                            <a:pt x="375927" y="381484"/>
                            <a:pt x="369056" y="385951"/>
                            <a:pt x="364191" y="392206"/>
                          </a:cubicBezTo>
                          <a:cubicBezTo>
                            <a:pt x="355922" y="402837"/>
                            <a:pt x="351302" y="416301"/>
                            <a:pt x="341779" y="425824"/>
                          </a:cubicBezTo>
                          <a:cubicBezTo>
                            <a:pt x="320209" y="447394"/>
                            <a:pt x="329366" y="436040"/>
                            <a:pt x="313764" y="459441"/>
                          </a:cubicBezTo>
                          <a:cubicBezTo>
                            <a:pt x="300429" y="499447"/>
                            <a:pt x="312386" y="486507"/>
                            <a:pt x="285750" y="504265"/>
                          </a:cubicBezTo>
                          <a:cubicBezTo>
                            <a:pt x="282015" y="511736"/>
                            <a:pt x="277834" y="519000"/>
                            <a:pt x="274544" y="526677"/>
                          </a:cubicBezTo>
                          <a:cubicBezTo>
                            <a:pt x="272218" y="532105"/>
                            <a:pt x="271582" y="538203"/>
                            <a:pt x="268941" y="543485"/>
                          </a:cubicBezTo>
                          <a:cubicBezTo>
                            <a:pt x="265929" y="549508"/>
                            <a:pt x="261470" y="554691"/>
                            <a:pt x="257735" y="560294"/>
                          </a:cubicBezTo>
                          <a:cubicBezTo>
                            <a:pt x="259603" y="584574"/>
                            <a:pt x="260318" y="608970"/>
                            <a:pt x="263338" y="633133"/>
                          </a:cubicBezTo>
                          <a:cubicBezTo>
                            <a:pt x="264071" y="638993"/>
                            <a:pt x="266300" y="644659"/>
                            <a:pt x="268941" y="649941"/>
                          </a:cubicBezTo>
                          <a:cubicBezTo>
                            <a:pt x="271953" y="655964"/>
                            <a:pt x="275385" y="661988"/>
                            <a:pt x="280147" y="666750"/>
                          </a:cubicBezTo>
                          <a:cubicBezTo>
                            <a:pt x="289249" y="675852"/>
                            <a:pt x="309111" y="683302"/>
                            <a:pt x="319367" y="689162"/>
                          </a:cubicBezTo>
                          <a:cubicBezTo>
                            <a:pt x="325214" y="692503"/>
                            <a:pt x="330153" y="697356"/>
                            <a:pt x="336176" y="700368"/>
                          </a:cubicBezTo>
                          <a:cubicBezTo>
                            <a:pt x="361448" y="713004"/>
                            <a:pt x="345706" y="697104"/>
                            <a:pt x="369794" y="717177"/>
                          </a:cubicBezTo>
                          <a:cubicBezTo>
                            <a:pt x="375881" y="722249"/>
                            <a:pt x="381530" y="727898"/>
                            <a:pt x="386603" y="733985"/>
                          </a:cubicBezTo>
                          <a:cubicBezTo>
                            <a:pt x="398784" y="748603"/>
                            <a:pt x="394964" y="754853"/>
                            <a:pt x="414617" y="762000"/>
                          </a:cubicBezTo>
                          <a:cubicBezTo>
                            <a:pt x="429091" y="767263"/>
                            <a:pt x="459441" y="773206"/>
                            <a:pt x="459441" y="773206"/>
                          </a:cubicBezTo>
                          <a:cubicBezTo>
                            <a:pt x="465044" y="776941"/>
                            <a:pt x="472515" y="778809"/>
                            <a:pt x="476250" y="784412"/>
                          </a:cubicBezTo>
                          <a:cubicBezTo>
                            <a:pt x="495007" y="812548"/>
                            <a:pt x="466339" y="802516"/>
                            <a:pt x="493058" y="829235"/>
                          </a:cubicBezTo>
                          <a:cubicBezTo>
                            <a:pt x="497234" y="833411"/>
                            <a:pt x="504264" y="832970"/>
                            <a:pt x="509867" y="834838"/>
                          </a:cubicBezTo>
                          <a:cubicBezTo>
                            <a:pt x="511735" y="840441"/>
                            <a:pt x="512194" y="846733"/>
                            <a:pt x="515470" y="851647"/>
                          </a:cubicBezTo>
                          <a:cubicBezTo>
                            <a:pt x="561824" y="921178"/>
                            <a:pt x="506822" y="821105"/>
                            <a:pt x="543485" y="885265"/>
                          </a:cubicBezTo>
                          <a:cubicBezTo>
                            <a:pt x="559305" y="912950"/>
                            <a:pt x="551586" y="901062"/>
                            <a:pt x="560294" y="930088"/>
                          </a:cubicBezTo>
                          <a:lnTo>
                            <a:pt x="577103" y="980515"/>
                          </a:lnTo>
                          <a:lnTo>
                            <a:pt x="582705" y="997324"/>
                          </a:lnTo>
                          <a:cubicBezTo>
                            <a:pt x="584573" y="1010397"/>
                            <a:pt x="586300" y="1023492"/>
                            <a:pt x="588308" y="1036544"/>
                          </a:cubicBezTo>
                          <a:cubicBezTo>
                            <a:pt x="590035" y="1047772"/>
                            <a:pt x="592752" y="1058861"/>
                            <a:pt x="593911" y="1070162"/>
                          </a:cubicBezTo>
                          <a:cubicBezTo>
                            <a:pt x="600225" y="1131726"/>
                            <a:pt x="595308" y="1195122"/>
                            <a:pt x="610720" y="1255059"/>
                          </a:cubicBezTo>
                          <a:cubicBezTo>
                            <a:pt x="611824" y="1259352"/>
                            <a:pt x="658838" y="1269494"/>
                            <a:pt x="666750" y="1271868"/>
                          </a:cubicBezTo>
                          <a:cubicBezTo>
                            <a:pt x="683721" y="1276959"/>
                            <a:pt x="700367" y="1283074"/>
                            <a:pt x="717176" y="1288677"/>
                          </a:cubicBezTo>
                          <a:lnTo>
                            <a:pt x="733985" y="1294280"/>
                          </a:lnTo>
                          <a:lnTo>
                            <a:pt x="750794" y="1299883"/>
                          </a:lnTo>
                          <a:cubicBezTo>
                            <a:pt x="756397" y="1305486"/>
                            <a:pt x="762998" y="1310243"/>
                            <a:pt x="767603" y="1316691"/>
                          </a:cubicBezTo>
                          <a:cubicBezTo>
                            <a:pt x="787031" y="1343890"/>
                            <a:pt x="772220" y="1331530"/>
                            <a:pt x="784411" y="1355912"/>
                          </a:cubicBezTo>
                          <a:cubicBezTo>
                            <a:pt x="787423" y="1361935"/>
                            <a:pt x="792605" y="1366698"/>
                            <a:pt x="795617" y="1372721"/>
                          </a:cubicBezTo>
                          <a:cubicBezTo>
                            <a:pt x="798258" y="1378004"/>
                            <a:pt x="797944" y="1384616"/>
                            <a:pt x="801220" y="1389530"/>
                          </a:cubicBezTo>
                          <a:cubicBezTo>
                            <a:pt x="805615" y="1396123"/>
                            <a:pt x="812426" y="1400735"/>
                            <a:pt x="818029" y="1406338"/>
                          </a:cubicBezTo>
                          <a:cubicBezTo>
                            <a:pt x="819897" y="1411941"/>
                            <a:pt x="819943" y="1418535"/>
                            <a:pt x="823632" y="1423147"/>
                          </a:cubicBezTo>
                          <a:cubicBezTo>
                            <a:pt x="827839" y="1428405"/>
                            <a:pt x="839606" y="1427671"/>
                            <a:pt x="840441" y="1434353"/>
                          </a:cubicBezTo>
                          <a:cubicBezTo>
                            <a:pt x="841906" y="1446074"/>
                            <a:pt x="832970" y="1456765"/>
                            <a:pt x="829235" y="1467971"/>
                          </a:cubicBezTo>
                          <a:cubicBezTo>
                            <a:pt x="827367" y="1473574"/>
                            <a:pt x="827808" y="1480604"/>
                            <a:pt x="823632" y="1484780"/>
                          </a:cubicBezTo>
                          <a:cubicBezTo>
                            <a:pt x="800917" y="1507494"/>
                            <a:pt x="813910" y="1498044"/>
                            <a:pt x="784411" y="1512794"/>
                          </a:cubicBezTo>
                          <a:lnTo>
                            <a:pt x="762000" y="1546412"/>
                          </a:lnTo>
                          <a:lnTo>
                            <a:pt x="750794" y="1563221"/>
                          </a:lnTo>
                          <a:lnTo>
                            <a:pt x="762000" y="1596838"/>
                          </a:lnTo>
                          <a:lnTo>
                            <a:pt x="767603" y="1613647"/>
                          </a:lnTo>
                          <a:cubicBezTo>
                            <a:pt x="759377" y="1671229"/>
                            <a:pt x="772240" y="1637219"/>
                            <a:pt x="745191" y="1669677"/>
                          </a:cubicBezTo>
                          <a:cubicBezTo>
                            <a:pt x="740880" y="1674850"/>
                            <a:pt x="739897" y="1683261"/>
                            <a:pt x="733985" y="1686485"/>
                          </a:cubicBezTo>
                          <a:cubicBezTo>
                            <a:pt x="718430" y="1694969"/>
                            <a:pt x="683558" y="1703294"/>
                            <a:pt x="683558" y="1703294"/>
                          </a:cubicBezTo>
                          <a:cubicBezTo>
                            <a:pt x="635665" y="1699610"/>
                            <a:pt x="624028" y="1702803"/>
                            <a:pt x="588308" y="1692088"/>
                          </a:cubicBezTo>
                          <a:cubicBezTo>
                            <a:pt x="576994" y="1688694"/>
                            <a:pt x="565897" y="1684618"/>
                            <a:pt x="554691" y="1680883"/>
                          </a:cubicBezTo>
                          <a:lnTo>
                            <a:pt x="537882" y="1675280"/>
                          </a:lnTo>
                          <a:cubicBezTo>
                            <a:pt x="534147" y="1669677"/>
                            <a:pt x="531438" y="1663233"/>
                            <a:pt x="526676" y="1658471"/>
                          </a:cubicBezTo>
                          <a:cubicBezTo>
                            <a:pt x="482610" y="1614405"/>
                            <a:pt x="538943" y="1685520"/>
                            <a:pt x="493058" y="1630456"/>
                          </a:cubicBezTo>
                          <a:cubicBezTo>
                            <a:pt x="469712" y="1602440"/>
                            <a:pt x="495862" y="1622986"/>
                            <a:pt x="465044" y="1602441"/>
                          </a:cubicBezTo>
                          <a:cubicBezTo>
                            <a:pt x="463176" y="1596838"/>
                            <a:pt x="462717" y="1590547"/>
                            <a:pt x="459441" y="1585633"/>
                          </a:cubicBezTo>
                          <a:cubicBezTo>
                            <a:pt x="440104" y="1556628"/>
                            <a:pt x="435138" y="1579959"/>
                            <a:pt x="420220" y="1535206"/>
                          </a:cubicBezTo>
                          <a:cubicBezTo>
                            <a:pt x="418352" y="1529603"/>
                            <a:pt x="416049" y="1524127"/>
                            <a:pt x="414617" y="1518397"/>
                          </a:cubicBezTo>
                          <a:cubicBezTo>
                            <a:pt x="412307" y="1509158"/>
                            <a:pt x="412358" y="1499300"/>
                            <a:pt x="409014" y="1490383"/>
                          </a:cubicBezTo>
                          <a:cubicBezTo>
                            <a:pt x="406649" y="1484078"/>
                            <a:pt x="400820" y="1479597"/>
                            <a:pt x="397808" y="1473574"/>
                          </a:cubicBezTo>
                          <a:cubicBezTo>
                            <a:pt x="395167" y="1468291"/>
                            <a:pt x="394846" y="1462048"/>
                            <a:pt x="392205" y="1456765"/>
                          </a:cubicBezTo>
                          <a:cubicBezTo>
                            <a:pt x="389194" y="1450742"/>
                            <a:pt x="383735" y="1446109"/>
                            <a:pt x="381000" y="1439956"/>
                          </a:cubicBezTo>
                          <a:cubicBezTo>
                            <a:pt x="354334" y="1379956"/>
                            <a:pt x="383946" y="1427564"/>
                            <a:pt x="358588" y="1389530"/>
                          </a:cubicBezTo>
                          <a:lnTo>
                            <a:pt x="347382" y="1355912"/>
                          </a:lnTo>
                          <a:cubicBezTo>
                            <a:pt x="345514" y="1350309"/>
                            <a:pt x="344420" y="1344386"/>
                            <a:pt x="341779" y="1339103"/>
                          </a:cubicBezTo>
                          <a:cubicBezTo>
                            <a:pt x="338044" y="1331632"/>
                            <a:pt x="333675" y="1324446"/>
                            <a:pt x="330573" y="1316691"/>
                          </a:cubicBezTo>
                          <a:cubicBezTo>
                            <a:pt x="326186" y="1305724"/>
                            <a:pt x="325919" y="1292902"/>
                            <a:pt x="319367" y="1283074"/>
                          </a:cubicBezTo>
                          <a:cubicBezTo>
                            <a:pt x="315632" y="1277471"/>
                            <a:pt x="311173" y="1272288"/>
                            <a:pt x="308161" y="1266265"/>
                          </a:cubicBezTo>
                          <a:cubicBezTo>
                            <a:pt x="305520" y="1260982"/>
                            <a:pt x="306247" y="1254068"/>
                            <a:pt x="302558" y="1249456"/>
                          </a:cubicBezTo>
                          <a:cubicBezTo>
                            <a:pt x="298352" y="1244198"/>
                            <a:pt x="291353" y="1241985"/>
                            <a:pt x="285750" y="1238250"/>
                          </a:cubicBezTo>
                          <a:cubicBezTo>
                            <a:pt x="255870" y="1193430"/>
                            <a:pt x="295086" y="1247584"/>
                            <a:pt x="257735" y="1210235"/>
                          </a:cubicBezTo>
                          <a:cubicBezTo>
                            <a:pt x="232392" y="1184893"/>
                            <a:pt x="262443" y="1198732"/>
                            <a:pt x="229720" y="1187824"/>
                          </a:cubicBezTo>
                          <a:cubicBezTo>
                            <a:pt x="224117" y="1180353"/>
                            <a:pt x="216704" y="1173945"/>
                            <a:pt x="212911" y="1165412"/>
                          </a:cubicBezTo>
                          <a:cubicBezTo>
                            <a:pt x="209043" y="1156710"/>
                            <a:pt x="209618" y="1146636"/>
                            <a:pt x="207308" y="1137397"/>
                          </a:cubicBezTo>
                          <a:cubicBezTo>
                            <a:pt x="205876" y="1131667"/>
                            <a:pt x="203573" y="1126191"/>
                            <a:pt x="201705" y="1120588"/>
                          </a:cubicBezTo>
                          <a:cubicBezTo>
                            <a:pt x="193110" y="1069010"/>
                            <a:pt x="201508" y="1104637"/>
                            <a:pt x="184897" y="1058956"/>
                          </a:cubicBezTo>
                          <a:cubicBezTo>
                            <a:pt x="168895" y="1014950"/>
                            <a:pt x="181764" y="1037446"/>
                            <a:pt x="162485" y="1008530"/>
                          </a:cubicBezTo>
                          <a:cubicBezTo>
                            <a:pt x="160617" y="950633"/>
                            <a:pt x="164067" y="892318"/>
                            <a:pt x="156882" y="834838"/>
                          </a:cubicBezTo>
                          <a:cubicBezTo>
                            <a:pt x="156149" y="828978"/>
                            <a:pt x="145502" y="831561"/>
                            <a:pt x="140073" y="829235"/>
                          </a:cubicBezTo>
                          <a:cubicBezTo>
                            <a:pt x="91604" y="808464"/>
                            <a:pt x="140274" y="825568"/>
                            <a:pt x="100853" y="812427"/>
                          </a:cubicBezTo>
                          <a:cubicBezTo>
                            <a:pt x="95250" y="806824"/>
                            <a:pt x="87975" y="802498"/>
                            <a:pt x="84044" y="795618"/>
                          </a:cubicBezTo>
                          <a:cubicBezTo>
                            <a:pt x="61779" y="756654"/>
                            <a:pt x="97991" y="786239"/>
                            <a:pt x="61632" y="762000"/>
                          </a:cubicBezTo>
                          <a:cubicBezTo>
                            <a:pt x="48476" y="742267"/>
                            <a:pt x="36629" y="727508"/>
                            <a:pt x="28014" y="705971"/>
                          </a:cubicBezTo>
                          <a:cubicBezTo>
                            <a:pt x="23627" y="695004"/>
                            <a:pt x="20543" y="683559"/>
                            <a:pt x="16808" y="672353"/>
                          </a:cubicBezTo>
                          <a:cubicBezTo>
                            <a:pt x="6335" y="640934"/>
                            <a:pt x="12637" y="661274"/>
                            <a:pt x="0" y="610721"/>
                          </a:cubicBezTo>
                          <a:cubicBezTo>
                            <a:pt x="1868" y="554692"/>
                            <a:pt x="528" y="498463"/>
                            <a:pt x="5603" y="442633"/>
                          </a:cubicBezTo>
                          <a:cubicBezTo>
                            <a:pt x="6213" y="435927"/>
                            <a:pt x="13797" y="431847"/>
                            <a:pt x="16808" y="425824"/>
                          </a:cubicBezTo>
                          <a:cubicBezTo>
                            <a:pt x="24204" y="411032"/>
                            <a:pt x="23218" y="396987"/>
                            <a:pt x="28014" y="381000"/>
                          </a:cubicBezTo>
                          <a:cubicBezTo>
                            <a:pt x="30904" y="371366"/>
                            <a:pt x="35485" y="362323"/>
                            <a:pt x="39220" y="352985"/>
                          </a:cubicBezTo>
                          <a:cubicBezTo>
                            <a:pt x="41088" y="341779"/>
                            <a:pt x="41559" y="330249"/>
                            <a:pt x="44823" y="319368"/>
                          </a:cubicBezTo>
                          <a:cubicBezTo>
                            <a:pt x="47392" y="310805"/>
                            <a:pt x="60787" y="287884"/>
                            <a:pt x="67235" y="280147"/>
                          </a:cubicBezTo>
                          <a:cubicBezTo>
                            <a:pt x="72308" y="274060"/>
                            <a:pt x="78441" y="268941"/>
                            <a:pt x="84044" y="263338"/>
                          </a:cubicBezTo>
                          <a:cubicBezTo>
                            <a:pt x="92553" y="237813"/>
                            <a:pt x="91234" y="242581"/>
                            <a:pt x="100853" y="207309"/>
                          </a:cubicBezTo>
                          <a:cubicBezTo>
                            <a:pt x="102879" y="199880"/>
                            <a:pt x="104340" y="192301"/>
                            <a:pt x="106455" y="184897"/>
                          </a:cubicBezTo>
                          <a:cubicBezTo>
                            <a:pt x="108077" y="179218"/>
                            <a:pt x="110777" y="173853"/>
                            <a:pt x="112058" y="168088"/>
                          </a:cubicBezTo>
                          <a:cubicBezTo>
                            <a:pt x="114522" y="156998"/>
                            <a:pt x="115433" y="145611"/>
                            <a:pt x="117661" y="134471"/>
                          </a:cubicBezTo>
                          <a:cubicBezTo>
                            <a:pt x="119171" y="126920"/>
                            <a:pt x="136338" y="110191"/>
                            <a:pt x="145676" y="106456"/>
                          </a:cubicBezTo>
                          <a:close/>
                        </a:path>
                      </a:pathLst>
                    </a:custGeom>
                    <a:grp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</p:grpSp>
              <p:sp>
                <p:nvSpPr>
                  <p:cNvPr id="39" name="Freeform 38"/>
                  <p:cNvSpPr/>
                  <p:nvPr/>
                </p:nvSpPr>
                <p:spPr>
                  <a:xfrm>
                    <a:off x="0" y="925033"/>
                    <a:ext cx="243000" cy="302559"/>
                  </a:xfrm>
                  <a:custGeom>
                    <a:avLst/>
                    <a:gdLst>
                      <a:gd name="connsiteX0" fmla="*/ 135457 w 243000"/>
                      <a:gd name="connsiteY0" fmla="*/ 39220 h 302559"/>
                      <a:gd name="connsiteX1" fmla="*/ 129854 w 243000"/>
                      <a:gd name="connsiteY1" fmla="*/ 11206 h 302559"/>
                      <a:gd name="connsiteX2" fmla="*/ 146663 w 243000"/>
                      <a:gd name="connsiteY2" fmla="*/ 5603 h 302559"/>
                      <a:gd name="connsiteX3" fmla="*/ 191487 w 243000"/>
                      <a:gd name="connsiteY3" fmla="*/ 0 h 302559"/>
                      <a:gd name="connsiteX4" fmla="*/ 219502 w 243000"/>
                      <a:gd name="connsiteY4" fmla="*/ 22412 h 302559"/>
                      <a:gd name="connsiteX5" fmla="*/ 202693 w 243000"/>
                      <a:gd name="connsiteY5" fmla="*/ 39220 h 302559"/>
                      <a:gd name="connsiteX6" fmla="*/ 185884 w 243000"/>
                      <a:gd name="connsiteY6" fmla="*/ 72838 h 302559"/>
                      <a:gd name="connsiteX7" fmla="*/ 174678 w 243000"/>
                      <a:gd name="connsiteY7" fmla="*/ 106456 h 302559"/>
                      <a:gd name="connsiteX8" fmla="*/ 152266 w 243000"/>
                      <a:gd name="connsiteY8" fmla="*/ 140073 h 302559"/>
                      <a:gd name="connsiteX9" fmla="*/ 135457 w 243000"/>
                      <a:gd name="connsiteY9" fmla="*/ 190500 h 302559"/>
                      <a:gd name="connsiteX10" fmla="*/ 129854 w 243000"/>
                      <a:gd name="connsiteY10" fmla="*/ 207309 h 302559"/>
                      <a:gd name="connsiteX11" fmla="*/ 107443 w 243000"/>
                      <a:gd name="connsiteY11" fmla="*/ 240926 h 302559"/>
                      <a:gd name="connsiteX12" fmla="*/ 96237 w 243000"/>
                      <a:gd name="connsiteY12" fmla="*/ 285750 h 302559"/>
                      <a:gd name="connsiteX13" fmla="*/ 85031 w 243000"/>
                      <a:gd name="connsiteY13" fmla="*/ 302559 h 302559"/>
                      <a:gd name="connsiteX14" fmla="*/ 40207 w 243000"/>
                      <a:gd name="connsiteY14" fmla="*/ 296956 h 302559"/>
                      <a:gd name="connsiteX15" fmla="*/ 34604 w 243000"/>
                      <a:gd name="connsiteY15" fmla="*/ 274544 h 302559"/>
                      <a:gd name="connsiteX16" fmla="*/ 6590 w 243000"/>
                      <a:gd name="connsiteY16" fmla="*/ 268941 h 302559"/>
                      <a:gd name="connsiteX17" fmla="*/ 6590 w 243000"/>
                      <a:gd name="connsiteY17" fmla="*/ 224118 h 302559"/>
                      <a:gd name="connsiteX18" fmla="*/ 23399 w 243000"/>
                      <a:gd name="connsiteY18" fmla="*/ 212912 h 302559"/>
                      <a:gd name="connsiteX19" fmla="*/ 57016 w 243000"/>
                      <a:gd name="connsiteY19" fmla="*/ 162485 h 302559"/>
                      <a:gd name="connsiteX20" fmla="*/ 62619 w 243000"/>
                      <a:gd name="connsiteY20" fmla="*/ 145676 h 302559"/>
                      <a:gd name="connsiteX21" fmla="*/ 73825 w 243000"/>
                      <a:gd name="connsiteY21" fmla="*/ 128868 h 302559"/>
                      <a:gd name="connsiteX22" fmla="*/ 79428 w 243000"/>
                      <a:gd name="connsiteY22" fmla="*/ 106456 h 302559"/>
                      <a:gd name="connsiteX23" fmla="*/ 96237 w 243000"/>
                      <a:gd name="connsiteY23" fmla="*/ 72838 h 302559"/>
                      <a:gd name="connsiteX24" fmla="*/ 135457 w 243000"/>
                      <a:gd name="connsiteY24" fmla="*/ 39220 h 302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43000" h="302559">
                        <a:moveTo>
                          <a:pt x="135457" y="39220"/>
                        </a:moveTo>
                        <a:cubicBezTo>
                          <a:pt x="141060" y="28948"/>
                          <a:pt x="126843" y="20240"/>
                          <a:pt x="129854" y="11206"/>
                        </a:cubicBezTo>
                        <a:cubicBezTo>
                          <a:pt x="131722" y="5603"/>
                          <a:pt x="140852" y="6660"/>
                          <a:pt x="146663" y="5603"/>
                        </a:cubicBezTo>
                        <a:cubicBezTo>
                          <a:pt x="161478" y="2909"/>
                          <a:pt x="176546" y="1868"/>
                          <a:pt x="191487" y="0"/>
                        </a:cubicBezTo>
                        <a:cubicBezTo>
                          <a:pt x="258394" y="7434"/>
                          <a:pt x="251467" y="-4986"/>
                          <a:pt x="219502" y="22412"/>
                        </a:cubicBezTo>
                        <a:cubicBezTo>
                          <a:pt x="213486" y="27569"/>
                          <a:pt x="208296" y="33617"/>
                          <a:pt x="202693" y="39220"/>
                        </a:cubicBezTo>
                        <a:cubicBezTo>
                          <a:pt x="182259" y="100522"/>
                          <a:pt x="214848" y="7669"/>
                          <a:pt x="185884" y="72838"/>
                        </a:cubicBezTo>
                        <a:cubicBezTo>
                          <a:pt x="181087" y="83632"/>
                          <a:pt x="181230" y="96628"/>
                          <a:pt x="174678" y="106456"/>
                        </a:cubicBezTo>
                        <a:lnTo>
                          <a:pt x="152266" y="140073"/>
                        </a:lnTo>
                        <a:lnTo>
                          <a:pt x="135457" y="190500"/>
                        </a:lnTo>
                        <a:cubicBezTo>
                          <a:pt x="133589" y="196103"/>
                          <a:pt x="133130" y="202395"/>
                          <a:pt x="129854" y="207309"/>
                        </a:cubicBezTo>
                        <a:lnTo>
                          <a:pt x="107443" y="240926"/>
                        </a:lnTo>
                        <a:cubicBezTo>
                          <a:pt x="105312" y="251582"/>
                          <a:pt x="101980" y="274264"/>
                          <a:pt x="96237" y="285750"/>
                        </a:cubicBezTo>
                        <a:cubicBezTo>
                          <a:pt x="93225" y="291773"/>
                          <a:pt x="88766" y="296956"/>
                          <a:pt x="85031" y="302559"/>
                        </a:cubicBezTo>
                        <a:cubicBezTo>
                          <a:pt x="70090" y="300691"/>
                          <a:pt x="53370" y="304269"/>
                          <a:pt x="40207" y="296956"/>
                        </a:cubicBezTo>
                        <a:cubicBezTo>
                          <a:pt x="33475" y="293216"/>
                          <a:pt x="40520" y="279474"/>
                          <a:pt x="34604" y="274544"/>
                        </a:cubicBezTo>
                        <a:cubicBezTo>
                          <a:pt x="27288" y="268447"/>
                          <a:pt x="15928" y="270809"/>
                          <a:pt x="6590" y="268941"/>
                        </a:cubicBezTo>
                        <a:cubicBezTo>
                          <a:pt x="845" y="251705"/>
                          <a:pt x="-4797" y="244045"/>
                          <a:pt x="6590" y="224118"/>
                        </a:cubicBezTo>
                        <a:cubicBezTo>
                          <a:pt x="9931" y="218271"/>
                          <a:pt x="17796" y="216647"/>
                          <a:pt x="23399" y="212912"/>
                        </a:cubicBezTo>
                        <a:cubicBezTo>
                          <a:pt x="37557" y="170435"/>
                          <a:pt x="25154" y="186381"/>
                          <a:pt x="57016" y="162485"/>
                        </a:cubicBezTo>
                        <a:cubicBezTo>
                          <a:pt x="58884" y="156882"/>
                          <a:pt x="59978" y="150959"/>
                          <a:pt x="62619" y="145676"/>
                        </a:cubicBezTo>
                        <a:cubicBezTo>
                          <a:pt x="65630" y="139653"/>
                          <a:pt x="71172" y="135057"/>
                          <a:pt x="73825" y="128868"/>
                        </a:cubicBezTo>
                        <a:cubicBezTo>
                          <a:pt x="76858" y="121790"/>
                          <a:pt x="77312" y="113860"/>
                          <a:pt x="79428" y="106456"/>
                        </a:cubicBezTo>
                        <a:cubicBezTo>
                          <a:pt x="83823" y="91074"/>
                          <a:pt x="85560" y="85650"/>
                          <a:pt x="96237" y="72838"/>
                        </a:cubicBezTo>
                        <a:cubicBezTo>
                          <a:pt x="111345" y="54708"/>
                          <a:pt x="129854" y="49492"/>
                          <a:pt x="135457" y="39220"/>
                        </a:cubicBezTo>
                        <a:close/>
                      </a:path>
                    </a:pathLst>
                  </a:custGeom>
                  <a:grp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 sz="110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4" name="Freeform 33"/>
                <p:cNvSpPr/>
                <p:nvPr/>
              </p:nvSpPr>
              <p:spPr>
                <a:xfrm>
                  <a:off x="236311" y="1597387"/>
                  <a:ext cx="363070" cy="762000"/>
                </a:xfrm>
                <a:custGeom>
                  <a:avLst/>
                  <a:gdLst>
                    <a:gd name="connsiteX0" fmla="*/ 72838 w 364191"/>
                    <a:gd name="connsiteY0" fmla="*/ 762000 h 762000"/>
                    <a:gd name="connsiteX1" fmla="*/ 89647 w 364191"/>
                    <a:gd name="connsiteY1" fmla="*/ 700368 h 762000"/>
                    <a:gd name="connsiteX2" fmla="*/ 100852 w 364191"/>
                    <a:gd name="connsiteY2" fmla="*/ 683559 h 762000"/>
                    <a:gd name="connsiteX3" fmla="*/ 95250 w 364191"/>
                    <a:gd name="connsiteY3" fmla="*/ 610721 h 762000"/>
                    <a:gd name="connsiteX4" fmla="*/ 78441 w 364191"/>
                    <a:gd name="connsiteY4" fmla="*/ 605118 h 762000"/>
                    <a:gd name="connsiteX5" fmla="*/ 50426 w 364191"/>
                    <a:gd name="connsiteY5" fmla="*/ 554691 h 762000"/>
                    <a:gd name="connsiteX6" fmla="*/ 33617 w 364191"/>
                    <a:gd name="connsiteY6" fmla="*/ 549088 h 762000"/>
                    <a:gd name="connsiteX7" fmla="*/ 16808 w 364191"/>
                    <a:gd name="connsiteY7" fmla="*/ 532279 h 762000"/>
                    <a:gd name="connsiteX8" fmla="*/ 11205 w 364191"/>
                    <a:gd name="connsiteY8" fmla="*/ 515471 h 762000"/>
                    <a:gd name="connsiteX9" fmla="*/ 0 w 364191"/>
                    <a:gd name="connsiteY9" fmla="*/ 498662 h 762000"/>
                    <a:gd name="connsiteX10" fmla="*/ 5602 w 364191"/>
                    <a:gd name="connsiteY10" fmla="*/ 453838 h 762000"/>
                    <a:gd name="connsiteX11" fmla="*/ 16808 w 364191"/>
                    <a:gd name="connsiteY11" fmla="*/ 437029 h 762000"/>
                    <a:gd name="connsiteX12" fmla="*/ 22411 w 364191"/>
                    <a:gd name="connsiteY12" fmla="*/ 420221 h 762000"/>
                    <a:gd name="connsiteX13" fmla="*/ 39220 w 364191"/>
                    <a:gd name="connsiteY13" fmla="*/ 403412 h 762000"/>
                    <a:gd name="connsiteX14" fmla="*/ 50426 w 364191"/>
                    <a:gd name="connsiteY14" fmla="*/ 386603 h 762000"/>
                    <a:gd name="connsiteX15" fmla="*/ 61632 w 364191"/>
                    <a:gd name="connsiteY15" fmla="*/ 319368 h 762000"/>
                    <a:gd name="connsiteX16" fmla="*/ 72838 w 364191"/>
                    <a:gd name="connsiteY16" fmla="*/ 268941 h 762000"/>
                    <a:gd name="connsiteX17" fmla="*/ 89647 w 364191"/>
                    <a:gd name="connsiteY17" fmla="*/ 179294 h 762000"/>
                    <a:gd name="connsiteX18" fmla="*/ 100852 w 364191"/>
                    <a:gd name="connsiteY18" fmla="*/ 162485 h 762000"/>
                    <a:gd name="connsiteX19" fmla="*/ 106455 w 364191"/>
                    <a:gd name="connsiteY19" fmla="*/ 134471 h 762000"/>
                    <a:gd name="connsiteX20" fmla="*/ 128867 w 364191"/>
                    <a:gd name="connsiteY20" fmla="*/ 100853 h 762000"/>
                    <a:gd name="connsiteX21" fmla="*/ 140073 w 364191"/>
                    <a:gd name="connsiteY21" fmla="*/ 84044 h 762000"/>
                    <a:gd name="connsiteX22" fmla="*/ 145676 w 364191"/>
                    <a:gd name="connsiteY22" fmla="*/ 67235 h 762000"/>
                    <a:gd name="connsiteX23" fmla="*/ 151279 w 364191"/>
                    <a:gd name="connsiteY23" fmla="*/ 39221 h 762000"/>
                    <a:gd name="connsiteX24" fmla="*/ 168088 w 364191"/>
                    <a:gd name="connsiteY24" fmla="*/ 28015 h 762000"/>
                    <a:gd name="connsiteX25" fmla="*/ 184897 w 364191"/>
                    <a:gd name="connsiteY25" fmla="*/ 11206 h 762000"/>
                    <a:gd name="connsiteX26" fmla="*/ 224117 w 364191"/>
                    <a:gd name="connsiteY26" fmla="*/ 0 h 762000"/>
                    <a:gd name="connsiteX27" fmla="*/ 263338 w 364191"/>
                    <a:gd name="connsiteY27" fmla="*/ 5603 h 762000"/>
                    <a:gd name="connsiteX28" fmla="*/ 280147 w 364191"/>
                    <a:gd name="connsiteY28" fmla="*/ 67235 h 762000"/>
                    <a:gd name="connsiteX29" fmla="*/ 291352 w 364191"/>
                    <a:gd name="connsiteY29" fmla="*/ 100853 h 762000"/>
                    <a:gd name="connsiteX30" fmla="*/ 296955 w 364191"/>
                    <a:gd name="connsiteY30" fmla="*/ 117662 h 762000"/>
                    <a:gd name="connsiteX31" fmla="*/ 308161 w 364191"/>
                    <a:gd name="connsiteY31" fmla="*/ 162485 h 762000"/>
                    <a:gd name="connsiteX32" fmla="*/ 313764 w 364191"/>
                    <a:gd name="connsiteY32" fmla="*/ 179294 h 762000"/>
                    <a:gd name="connsiteX33" fmla="*/ 319367 w 364191"/>
                    <a:gd name="connsiteY33" fmla="*/ 207309 h 762000"/>
                    <a:gd name="connsiteX34" fmla="*/ 324970 w 364191"/>
                    <a:gd name="connsiteY34" fmla="*/ 229721 h 762000"/>
                    <a:gd name="connsiteX35" fmla="*/ 330573 w 364191"/>
                    <a:gd name="connsiteY35" fmla="*/ 285750 h 762000"/>
                    <a:gd name="connsiteX36" fmla="*/ 341779 w 364191"/>
                    <a:gd name="connsiteY36" fmla="*/ 319368 h 762000"/>
                    <a:gd name="connsiteX37" fmla="*/ 352985 w 364191"/>
                    <a:gd name="connsiteY37" fmla="*/ 397809 h 762000"/>
                    <a:gd name="connsiteX38" fmla="*/ 358588 w 364191"/>
                    <a:gd name="connsiteY38" fmla="*/ 420221 h 762000"/>
                    <a:gd name="connsiteX39" fmla="*/ 364191 w 364191"/>
                    <a:gd name="connsiteY39" fmla="*/ 453838 h 762000"/>
                    <a:gd name="connsiteX40" fmla="*/ 358588 w 364191"/>
                    <a:gd name="connsiteY40" fmla="*/ 588309 h 762000"/>
                    <a:gd name="connsiteX41" fmla="*/ 341779 w 364191"/>
                    <a:gd name="connsiteY41" fmla="*/ 644338 h 762000"/>
                    <a:gd name="connsiteX42" fmla="*/ 336176 w 364191"/>
                    <a:gd name="connsiteY42" fmla="*/ 661147 h 762000"/>
                    <a:gd name="connsiteX43" fmla="*/ 302558 w 364191"/>
                    <a:gd name="connsiteY43" fmla="*/ 677956 h 762000"/>
                    <a:gd name="connsiteX44" fmla="*/ 268941 w 364191"/>
                    <a:gd name="connsiteY44" fmla="*/ 689162 h 762000"/>
                    <a:gd name="connsiteX45" fmla="*/ 212911 w 364191"/>
                    <a:gd name="connsiteY45" fmla="*/ 717176 h 762000"/>
                    <a:gd name="connsiteX46" fmla="*/ 196102 w 364191"/>
                    <a:gd name="connsiteY46" fmla="*/ 722779 h 762000"/>
                    <a:gd name="connsiteX47" fmla="*/ 162485 w 364191"/>
                    <a:gd name="connsiteY47" fmla="*/ 739588 h 762000"/>
                    <a:gd name="connsiteX48" fmla="*/ 140073 w 364191"/>
                    <a:gd name="connsiteY48" fmla="*/ 750794 h 762000"/>
                    <a:gd name="connsiteX49" fmla="*/ 95250 w 364191"/>
                    <a:gd name="connsiteY49" fmla="*/ 756397 h 762000"/>
                    <a:gd name="connsiteX50" fmla="*/ 72838 w 364191"/>
                    <a:gd name="connsiteY50" fmla="*/ 76200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64191" h="762000">
                      <a:moveTo>
                        <a:pt x="72838" y="762000"/>
                      </a:moveTo>
                      <a:cubicBezTo>
                        <a:pt x="75845" y="746963"/>
                        <a:pt x="81522" y="712557"/>
                        <a:pt x="89647" y="700368"/>
                      </a:cubicBezTo>
                      <a:lnTo>
                        <a:pt x="100852" y="683559"/>
                      </a:lnTo>
                      <a:cubicBezTo>
                        <a:pt x="98985" y="659280"/>
                        <a:pt x="101940" y="634135"/>
                        <a:pt x="95250" y="610721"/>
                      </a:cubicBezTo>
                      <a:cubicBezTo>
                        <a:pt x="93628" y="605042"/>
                        <a:pt x="83053" y="608807"/>
                        <a:pt x="78441" y="605118"/>
                      </a:cubicBezTo>
                      <a:cubicBezTo>
                        <a:pt x="61919" y="591900"/>
                        <a:pt x="66948" y="567909"/>
                        <a:pt x="50426" y="554691"/>
                      </a:cubicBezTo>
                      <a:cubicBezTo>
                        <a:pt x="45814" y="551002"/>
                        <a:pt x="39220" y="550956"/>
                        <a:pt x="33617" y="549088"/>
                      </a:cubicBezTo>
                      <a:cubicBezTo>
                        <a:pt x="28014" y="543485"/>
                        <a:pt x="21203" y="538872"/>
                        <a:pt x="16808" y="532279"/>
                      </a:cubicBezTo>
                      <a:cubicBezTo>
                        <a:pt x="13532" y="527365"/>
                        <a:pt x="13846" y="520753"/>
                        <a:pt x="11205" y="515471"/>
                      </a:cubicBezTo>
                      <a:cubicBezTo>
                        <a:pt x="8194" y="509448"/>
                        <a:pt x="3735" y="504265"/>
                        <a:pt x="0" y="498662"/>
                      </a:cubicBezTo>
                      <a:cubicBezTo>
                        <a:pt x="1867" y="483721"/>
                        <a:pt x="1640" y="468365"/>
                        <a:pt x="5602" y="453838"/>
                      </a:cubicBezTo>
                      <a:cubicBezTo>
                        <a:pt x="7374" y="447341"/>
                        <a:pt x="13796" y="443052"/>
                        <a:pt x="16808" y="437029"/>
                      </a:cubicBezTo>
                      <a:cubicBezTo>
                        <a:pt x="19449" y="431747"/>
                        <a:pt x="19135" y="425135"/>
                        <a:pt x="22411" y="420221"/>
                      </a:cubicBezTo>
                      <a:cubicBezTo>
                        <a:pt x="26806" y="413628"/>
                        <a:pt x="34147" y="409499"/>
                        <a:pt x="39220" y="403412"/>
                      </a:cubicBezTo>
                      <a:cubicBezTo>
                        <a:pt x="43531" y="398239"/>
                        <a:pt x="46691" y="392206"/>
                        <a:pt x="50426" y="386603"/>
                      </a:cubicBezTo>
                      <a:cubicBezTo>
                        <a:pt x="63017" y="285874"/>
                        <a:pt x="49292" y="381069"/>
                        <a:pt x="61632" y="319368"/>
                      </a:cubicBezTo>
                      <a:cubicBezTo>
                        <a:pt x="71493" y="270062"/>
                        <a:pt x="61933" y="301655"/>
                        <a:pt x="72838" y="268941"/>
                      </a:cubicBezTo>
                      <a:cubicBezTo>
                        <a:pt x="74810" y="249222"/>
                        <a:pt x="75530" y="200471"/>
                        <a:pt x="89647" y="179294"/>
                      </a:cubicBezTo>
                      <a:lnTo>
                        <a:pt x="100852" y="162485"/>
                      </a:lnTo>
                      <a:cubicBezTo>
                        <a:pt x="102720" y="153147"/>
                        <a:pt x="102514" y="143140"/>
                        <a:pt x="106455" y="134471"/>
                      </a:cubicBezTo>
                      <a:cubicBezTo>
                        <a:pt x="112028" y="122210"/>
                        <a:pt x="121396" y="112059"/>
                        <a:pt x="128867" y="100853"/>
                      </a:cubicBezTo>
                      <a:cubicBezTo>
                        <a:pt x="132602" y="95250"/>
                        <a:pt x="137944" y="90432"/>
                        <a:pt x="140073" y="84044"/>
                      </a:cubicBezTo>
                      <a:cubicBezTo>
                        <a:pt x="141941" y="78441"/>
                        <a:pt x="144244" y="72965"/>
                        <a:pt x="145676" y="67235"/>
                      </a:cubicBezTo>
                      <a:cubicBezTo>
                        <a:pt x="147986" y="57996"/>
                        <a:pt x="146554" y="47489"/>
                        <a:pt x="151279" y="39221"/>
                      </a:cubicBezTo>
                      <a:cubicBezTo>
                        <a:pt x="154620" y="33374"/>
                        <a:pt x="162915" y="32326"/>
                        <a:pt x="168088" y="28015"/>
                      </a:cubicBezTo>
                      <a:cubicBezTo>
                        <a:pt x="174175" y="22942"/>
                        <a:pt x="178304" y="15601"/>
                        <a:pt x="184897" y="11206"/>
                      </a:cubicBezTo>
                      <a:cubicBezTo>
                        <a:pt x="189721" y="7990"/>
                        <a:pt x="221128" y="747"/>
                        <a:pt x="224117" y="0"/>
                      </a:cubicBezTo>
                      <a:cubicBezTo>
                        <a:pt x="237191" y="1868"/>
                        <a:pt x="252914" y="-2505"/>
                        <a:pt x="263338" y="5603"/>
                      </a:cubicBezTo>
                      <a:cubicBezTo>
                        <a:pt x="271152" y="11681"/>
                        <a:pt x="277390" y="57125"/>
                        <a:pt x="280147" y="67235"/>
                      </a:cubicBezTo>
                      <a:cubicBezTo>
                        <a:pt x="283255" y="78631"/>
                        <a:pt x="287617" y="89647"/>
                        <a:pt x="291352" y="100853"/>
                      </a:cubicBezTo>
                      <a:cubicBezTo>
                        <a:pt x="293220" y="106456"/>
                        <a:pt x="295523" y="111932"/>
                        <a:pt x="296955" y="117662"/>
                      </a:cubicBezTo>
                      <a:cubicBezTo>
                        <a:pt x="300690" y="132603"/>
                        <a:pt x="303291" y="147874"/>
                        <a:pt x="308161" y="162485"/>
                      </a:cubicBezTo>
                      <a:cubicBezTo>
                        <a:pt x="310029" y="168088"/>
                        <a:pt x="312332" y="173564"/>
                        <a:pt x="313764" y="179294"/>
                      </a:cubicBezTo>
                      <a:cubicBezTo>
                        <a:pt x="316074" y="188533"/>
                        <a:pt x="317301" y="198013"/>
                        <a:pt x="319367" y="207309"/>
                      </a:cubicBezTo>
                      <a:cubicBezTo>
                        <a:pt x="321037" y="214826"/>
                        <a:pt x="323102" y="222250"/>
                        <a:pt x="324970" y="229721"/>
                      </a:cubicBezTo>
                      <a:cubicBezTo>
                        <a:pt x="326838" y="248397"/>
                        <a:pt x="327114" y="267302"/>
                        <a:pt x="330573" y="285750"/>
                      </a:cubicBezTo>
                      <a:cubicBezTo>
                        <a:pt x="332750" y="297360"/>
                        <a:pt x="341779" y="319368"/>
                        <a:pt x="341779" y="319368"/>
                      </a:cubicBezTo>
                      <a:cubicBezTo>
                        <a:pt x="345222" y="346911"/>
                        <a:pt x="347600" y="370882"/>
                        <a:pt x="352985" y="397809"/>
                      </a:cubicBezTo>
                      <a:cubicBezTo>
                        <a:pt x="354495" y="405360"/>
                        <a:pt x="357078" y="412670"/>
                        <a:pt x="358588" y="420221"/>
                      </a:cubicBezTo>
                      <a:cubicBezTo>
                        <a:pt x="360816" y="431361"/>
                        <a:pt x="362323" y="442632"/>
                        <a:pt x="364191" y="453838"/>
                      </a:cubicBezTo>
                      <a:cubicBezTo>
                        <a:pt x="362323" y="498662"/>
                        <a:pt x="361784" y="543560"/>
                        <a:pt x="358588" y="588309"/>
                      </a:cubicBezTo>
                      <a:cubicBezTo>
                        <a:pt x="357818" y="599087"/>
                        <a:pt x="343612" y="638838"/>
                        <a:pt x="341779" y="644338"/>
                      </a:cubicBezTo>
                      <a:cubicBezTo>
                        <a:pt x="339911" y="649941"/>
                        <a:pt x="341779" y="659279"/>
                        <a:pt x="336176" y="661147"/>
                      </a:cubicBezTo>
                      <a:cubicBezTo>
                        <a:pt x="274878" y="681580"/>
                        <a:pt x="367722" y="648994"/>
                        <a:pt x="302558" y="677956"/>
                      </a:cubicBezTo>
                      <a:cubicBezTo>
                        <a:pt x="291764" y="682753"/>
                        <a:pt x="268941" y="689162"/>
                        <a:pt x="268941" y="689162"/>
                      </a:cubicBezTo>
                      <a:cubicBezTo>
                        <a:pt x="237079" y="713059"/>
                        <a:pt x="255389" y="703017"/>
                        <a:pt x="212911" y="717176"/>
                      </a:cubicBezTo>
                      <a:lnTo>
                        <a:pt x="196102" y="722779"/>
                      </a:lnTo>
                      <a:cubicBezTo>
                        <a:pt x="163803" y="744313"/>
                        <a:pt x="194959" y="725670"/>
                        <a:pt x="162485" y="739588"/>
                      </a:cubicBezTo>
                      <a:cubicBezTo>
                        <a:pt x="154808" y="742878"/>
                        <a:pt x="148176" y="748768"/>
                        <a:pt x="140073" y="750794"/>
                      </a:cubicBezTo>
                      <a:cubicBezTo>
                        <a:pt x="125465" y="754446"/>
                        <a:pt x="110191" y="754529"/>
                        <a:pt x="95250" y="756397"/>
                      </a:cubicBezTo>
                      <a:lnTo>
                        <a:pt x="72838" y="762000"/>
                      </a:lnTo>
                      <a:close/>
                    </a:path>
                  </a:pathLst>
                </a:custGeom>
                <a:grp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213899" y="2303172"/>
                  <a:ext cx="531266" cy="493244"/>
                </a:xfrm>
                <a:custGeom>
                  <a:avLst/>
                  <a:gdLst>
                    <a:gd name="connsiteX0" fmla="*/ 134470 w 532387"/>
                    <a:gd name="connsiteY0" fmla="*/ 78626 h 493244"/>
                    <a:gd name="connsiteX1" fmla="*/ 196102 w 532387"/>
                    <a:gd name="connsiteY1" fmla="*/ 61817 h 493244"/>
                    <a:gd name="connsiteX2" fmla="*/ 257735 w 532387"/>
                    <a:gd name="connsiteY2" fmla="*/ 39405 h 493244"/>
                    <a:gd name="connsiteX3" fmla="*/ 308161 w 532387"/>
                    <a:gd name="connsiteY3" fmla="*/ 22596 h 493244"/>
                    <a:gd name="connsiteX4" fmla="*/ 330573 w 532387"/>
                    <a:gd name="connsiteY4" fmla="*/ 5788 h 493244"/>
                    <a:gd name="connsiteX5" fmla="*/ 386602 w 532387"/>
                    <a:gd name="connsiteY5" fmla="*/ 5788 h 493244"/>
                    <a:gd name="connsiteX6" fmla="*/ 403411 w 532387"/>
                    <a:gd name="connsiteY6" fmla="*/ 16994 h 493244"/>
                    <a:gd name="connsiteX7" fmla="*/ 409014 w 532387"/>
                    <a:gd name="connsiteY7" fmla="*/ 39405 h 493244"/>
                    <a:gd name="connsiteX8" fmla="*/ 420220 w 532387"/>
                    <a:gd name="connsiteY8" fmla="*/ 73023 h 493244"/>
                    <a:gd name="connsiteX9" fmla="*/ 437029 w 532387"/>
                    <a:gd name="connsiteY9" fmla="*/ 106641 h 493244"/>
                    <a:gd name="connsiteX10" fmla="*/ 470647 w 532387"/>
                    <a:gd name="connsiteY10" fmla="*/ 112244 h 493244"/>
                    <a:gd name="connsiteX11" fmla="*/ 521073 w 532387"/>
                    <a:gd name="connsiteY11" fmla="*/ 151464 h 493244"/>
                    <a:gd name="connsiteX12" fmla="*/ 532279 w 532387"/>
                    <a:gd name="connsiteY12" fmla="*/ 185082 h 493244"/>
                    <a:gd name="connsiteX13" fmla="*/ 526676 w 532387"/>
                    <a:gd name="connsiteY13" fmla="*/ 241111 h 493244"/>
                    <a:gd name="connsiteX14" fmla="*/ 504264 w 532387"/>
                    <a:gd name="connsiteY14" fmla="*/ 274729 h 493244"/>
                    <a:gd name="connsiteX15" fmla="*/ 476250 w 532387"/>
                    <a:gd name="connsiteY15" fmla="*/ 302744 h 493244"/>
                    <a:gd name="connsiteX16" fmla="*/ 448235 w 532387"/>
                    <a:gd name="connsiteY16" fmla="*/ 330758 h 493244"/>
                    <a:gd name="connsiteX17" fmla="*/ 437029 w 532387"/>
                    <a:gd name="connsiteY17" fmla="*/ 347567 h 493244"/>
                    <a:gd name="connsiteX18" fmla="*/ 403411 w 532387"/>
                    <a:gd name="connsiteY18" fmla="*/ 358773 h 493244"/>
                    <a:gd name="connsiteX19" fmla="*/ 386602 w 532387"/>
                    <a:gd name="connsiteY19" fmla="*/ 369979 h 493244"/>
                    <a:gd name="connsiteX20" fmla="*/ 369794 w 532387"/>
                    <a:gd name="connsiteY20" fmla="*/ 386788 h 493244"/>
                    <a:gd name="connsiteX21" fmla="*/ 352985 w 532387"/>
                    <a:gd name="connsiteY21" fmla="*/ 392391 h 493244"/>
                    <a:gd name="connsiteX22" fmla="*/ 336176 w 532387"/>
                    <a:gd name="connsiteY22" fmla="*/ 409199 h 493244"/>
                    <a:gd name="connsiteX23" fmla="*/ 319367 w 532387"/>
                    <a:gd name="connsiteY23" fmla="*/ 420405 h 493244"/>
                    <a:gd name="connsiteX24" fmla="*/ 296955 w 532387"/>
                    <a:gd name="connsiteY24" fmla="*/ 437214 h 493244"/>
                    <a:gd name="connsiteX25" fmla="*/ 246529 w 532387"/>
                    <a:gd name="connsiteY25" fmla="*/ 476435 h 493244"/>
                    <a:gd name="connsiteX26" fmla="*/ 151279 w 532387"/>
                    <a:gd name="connsiteY26" fmla="*/ 493244 h 493244"/>
                    <a:gd name="connsiteX27" fmla="*/ 72838 w 532387"/>
                    <a:gd name="connsiteY27" fmla="*/ 487641 h 493244"/>
                    <a:gd name="connsiteX28" fmla="*/ 50426 w 532387"/>
                    <a:gd name="connsiteY28" fmla="*/ 465229 h 493244"/>
                    <a:gd name="connsiteX29" fmla="*/ 39220 w 532387"/>
                    <a:gd name="connsiteY29" fmla="*/ 448420 h 493244"/>
                    <a:gd name="connsiteX30" fmla="*/ 28014 w 532387"/>
                    <a:gd name="connsiteY30" fmla="*/ 397994 h 493244"/>
                    <a:gd name="connsiteX31" fmla="*/ 5602 w 532387"/>
                    <a:gd name="connsiteY31" fmla="*/ 347567 h 493244"/>
                    <a:gd name="connsiteX32" fmla="*/ 0 w 532387"/>
                    <a:gd name="connsiteY32" fmla="*/ 330758 h 493244"/>
                    <a:gd name="connsiteX33" fmla="*/ 22411 w 532387"/>
                    <a:gd name="connsiteY33" fmla="*/ 308346 h 493244"/>
                    <a:gd name="connsiteX34" fmla="*/ 39220 w 532387"/>
                    <a:gd name="connsiteY34" fmla="*/ 297141 h 493244"/>
                    <a:gd name="connsiteX35" fmla="*/ 44823 w 532387"/>
                    <a:gd name="connsiteY35" fmla="*/ 280332 h 493244"/>
                    <a:gd name="connsiteX36" fmla="*/ 61632 w 532387"/>
                    <a:gd name="connsiteY36" fmla="*/ 263523 h 493244"/>
                    <a:gd name="connsiteX37" fmla="*/ 67235 w 532387"/>
                    <a:gd name="connsiteY37" fmla="*/ 218699 h 493244"/>
                    <a:gd name="connsiteX38" fmla="*/ 72838 w 532387"/>
                    <a:gd name="connsiteY38" fmla="*/ 201891 h 493244"/>
                    <a:gd name="connsiteX39" fmla="*/ 89647 w 532387"/>
                    <a:gd name="connsiteY39" fmla="*/ 123449 h 493244"/>
                    <a:gd name="connsiteX40" fmla="*/ 106455 w 532387"/>
                    <a:gd name="connsiteY40" fmla="*/ 117846 h 493244"/>
                    <a:gd name="connsiteX41" fmla="*/ 123264 w 532387"/>
                    <a:gd name="connsiteY41" fmla="*/ 101038 h 493244"/>
                    <a:gd name="connsiteX42" fmla="*/ 134470 w 532387"/>
                    <a:gd name="connsiteY42" fmla="*/ 78626 h 49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32387" h="493244">
                      <a:moveTo>
                        <a:pt x="134470" y="78626"/>
                      </a:moveTo>
                      <a:cubicBezTo>
                        <a:pt x="146610" y="72089"/>
                        <a:pt x="128376" y="78749"/>
                        <a:pt x="196102" y="61817"/>
                      </a:cubicBezTo>
                      <a:cubicBezTo>
                        <a:pt x="224006" y="54841"/>
                        <a:pt x="231743" y="48688"/>
                        <a:pt x="257735" y="39405"/>
                      </a:cubicBezTo>
                      <a:cubicBezTo>
                        <a:pt x="274421" y="33446"/>
                        <a:pt x="308161" y="22596"/>
                        <a:pt x="308161" y="22596"/>
                      </a:cubicBezTo>
                      <a:cubicBezTo>
                        <a:pt x="315632" y="16993"/>
                        <a:pt x="322465" y="10421"/>
                        <a:pt x="330573" y="5788"/>
                      </a:cubicBezTo>
                      <a:cubicBezTo>
                        <a:pt x="350132" y="-5388"/>
                        <a:pt x="363400" y="2473"/>
                        <a:pt x="386602" y="5788"/>
                      </a:cubicBezTo>
                      <a:cubicBezTo>
                        <a:pt x="392205" y="9523"/>
                        <a:pt x="399676" y="11391"/>
                        <a:pt x="403411" y="16994"/>
                      </a:cubicBezTo>
                      <a:cubicBezTo>
                        <a:pt x="407682" y="23401"/>
                        <a:pt x="406801" y="32029"/>
                        <a:pt x="409014" y="39405"/>
                      </a:cubicBezTo>
                      <a:cubicBezTo>
                        <a:pt x="412408" y="50719"/>
                        <a:pt x="416485" y="61817"/>
                        <a:pt x="420220" y="73023"/>
                      </a:cubicBezTo>
                      <a:cubicBezTo>
                        <a:pt x="422872" y="80978"/>
                        <a:pt x="428340" y="102296"/>
                        <a:pt x="437029" y="106641"/>
                      </a:cubicBezTo>
                      <a:cubicBezTo>
                        <a:pt x="447190" y="111722"/>
                        <a:pt x="459441" y="110376"/>
                        <a:pt x="470647" y="112244"/>
                      </a:cubicBezTo>
                      <a:cubicBezTo>
                        <a:pt x="510857" y="139050"/>
                        <a:pt x="494741" y="125132"/>
                        <a:pt x="521073" y="151464"/>
                      </a:cubicBezTo>
                      <a:cubicBezTo>
                        <a:pt x="524808" y="162670"/>
                        <a:pt x="533454" y="173328"/>
                        <a:pt x="532279" y="185082"/>
                      </a:cubicBezTo>
                      <a:cubicBezTo>
                        <a:pt x="530411" y="203758"/>
                        <a:pt x="532275" y="223196"/>
                        <a:pt x="526676" y="241111"/>
                      </a:cubicBezTo>
                      <a:cubicBezTo>
                        <a:pt x="522659" y="253966"/>
                        <a:pt x="511735" y="263523"/>
                        <a:pt x="504264" y="274729"/>
                      </a:cubicBezTo>
                      <a:cubicBezTo>
                        <a:pt x="489323" y="297141"/>
                        <a:pt x="498661" y="287803"/>
                        <a:pt x="476250" y="302744"/>
                      </a:cubicBezTo>
                      <a:cubicBezTo>
                        <a:pt x="446365" y="347568"/>
                        <a:pt x="485591" y="293402"/>
                        <a:pt x="448235" y="330758"/>
                      </a:cubicBezTo>
                      <a:cubicBezTo>
                        <a:pt x="443473" y="335520"/>
                        <a:pt x="442739" y="343998"/>
                        <a:pt x="437029" y="347567"/>
                      </a:cubicBezTo>
                      <a:cubicBezTo>
                        <a:pt x="427012" y="353827"/>
                        <a:pt x="413239" y="352221"/>
                        <a:pt x="403411" y="358773"/>
                      </a:cubicBezTo>
                      <a:cubicBezTo>
                        <a:pt x="397808" y="362508"/>
                        <a:pt x="391775" y="365668"/>
                        <a:pt x="386602" y="369979"/>
                      </a:cubicBezTo>
                      <a:cubicBezTo>
                        <a:pt x="380515" y="375052"/>
                        <a:pt x="376387" y="382393"/>
                        <a:pt x="369794" y="386788"/>
                      </a:cubicBezTo>
                      <a:cubicBezTo>
                        <a:pt x="364880" y="390064"/>
                        <a:pt x="358588" y="390523"/>
                        <a:pt x="352985" y="392391"/>
                      </a:cubicBezTo>
                      <a:cubicBezTo>
                        <a:pt x="347382" y="397994"/>
                        <a:pt x="342263" y="404127"/>
                        <a:pt x="336176" y="409199"/>
                      </a:cubicBezTo>
                      <a:cubicBezTo>
                        <a:pt x="331003" y="413510"/>
                        <a:pt x="324847" y="416491"/>
                        <a:pt x="319367" y="420405"/>
                      </a:cubicBezTo>
                      <a:cubicBezTo>
                        <a:pt x="311768" y="425833"/>
                        <a:pt x="304045" y="431137"/>
                        <a:pt x="296955" y="437214"/>
                      </a:cubicBezTo>
                      <a:cubicBezTo>
                        <a:pt x="278495" y="453037"/>
                        <a:pt x="273361" y="467491"/>
                        <a:pt x="246529" y="476435"/>
                      </a:cubicBezTo>
                      <a:cubicBezTo>
                        <a:pt x="193341" y="494164"/>
                        <a:pt x="224675" y="486572"/>
                        <a:pt x="151279" y="493244"/>
                      </a:cubicBezTo>
                      <a:cubicBezTo>
                        <a:pt x="125132" y="491376"/>
                        <a:pt x="98872" y="490704"/>
                        <a:pt x="72838" y="487641"/>
                      </a:cubicBezTo>
                      <a:cubicBezTo>
                        <a:pt x="49025" y="484839"/>
                        <a:pt x="59297" y="482972"/>
                        <a:pt x="50426" y="465229"/>
                      </a:cubicBezTo>
                      <a:cubicBezTo>
                        <a:pt x="47414" y="459206"/>
                        <a:pt x="42232" y="454443"/>
                        <a:pt x="39220" y="448420"/>
                      </a:cubicBezTo>
                      <a:cubicBezTo>
                        <a:pt x="31205" y="432390"/>
                        <a:pt x="32318" y="415209"/>
                        <a:pt x="28014" y="397994"/>
                      </a:cubicBezTo>
                      <a:cubicBezTo>
                        <a:pt x="20013" y="365989"/>
                        <a:pt x="20319" y="369643"/>
                        <a:pt x="5602" y="347567"/>
                      </a:cubicBezTo>
                      <a:cubicBezTo>
                        <a:pt x="3735" y="341964"/>
                        <a:pt x="0" y="336664"/>
                        <a:pt x="0" y="330758"/>
                      </a:cubicBezTo>
                      <a:cubicBezTo>
                        <a:pt x="0" y="308346"/>
                        <a:pt x="7469" y="315817"/>
                        <a:pt x="22411" y="308346"/>
                      </a:cubicBezTo>
                      <a:cubicBezTo>
                        <a:pt x="28434" y="305335"/>
                        <a:pt x="33617" y="300876"/>
                        <a:pt x="39220" y="297141"/>
                      </a:cubicBezTo>
                      <a:cubicBezTo>
                        <a:pt x="41088" y="291538"/>
                        <a:pt x="41547" y="285246"/>
                        <a:pt x="44823" y="280332"/>
                      </a:cubicBezTo>
                      <a:cubicBezTo>
                        <a:pt x="49218" y="273739"/>
                        <a:pt x="58924" y="270970"/>
                        <a:pt x="61632" y="263523"/>
                      </a:cubicBezTo>
                      <a:cubicBezTo>
                        <a:pt x="66778" y="249372"/>
                        <a:pt x="64541" y="233514"/>
                        <a:pt x="67235" y="218699"/>
                      </a:cubicBezTo>
                      <a:cubicBezTo>
                        <a:pt x="68291" y="212888"/>
                        <a:pt x="70970" y="207494"/>
                        <a:pt x="72838" y="201891"/>
                      </a:cubicBezTo>
                      <a:cubicBezTo>
                        <a:pt x="75579" y="185448"/>
                        <a:pt x="82999" y="135416"/>
                        <a:pt x="89647" y="123449"/>
                      </a:cubicBezTo>
                      <a:cubicBezTo>
                        <a:pt x="92515" y="118286"/>
                        <a:pt x="100852" y="119714"/>
                        <a:pt x="106455" y="117846"/>
                      </a:cubicBezTo>
                      <a:cubicBezTo>
                        <a:pt x="112058" y="112243"/>
                        <a:pt x="118869" y="107631"/>
                        <a:pt x="123264" y="101038"/>
                      </a:cubicBezTo>
                      <a:cubicBezTo>
                        <a:pt x="126540" y="96124"/>
                        <a:pt x="122330" y="85163"/>
                        <a:pt x="134470" y="78626"/>
                      </a:cubicBezTo>
                      <a:close/>
                    </a:path>
                  </a:pathLst>
                </a:custGeom>
                <a:grp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939740" y="2062432"/>
                  <a:ext cx="467478" cy="437312"/>
                </a:xfrm>
                <a:custGeom>
                  <a:avLst/>
                  <a:gdLst>
                    <a:gd name="connsiteX0" fmla="*/ 11506 w 467478"/>
                    <a:gd name="connsiteY0" fmla="*/ 274544 h 437312"/>
                    <a:gd name="connsiteX1" fmla="*/ 5903 w 467478"/>
                    <a:gd name="connsiteY1" fmla="*/ 246530 h 437312"/>
                    <a:gd name="connsiteX2" fmla="*/ 17109 w 467478"/>
                    <a:gd name="connsiteY2" fmla="*/ 212912 h 437312"/>
                    <a:gd name="connsiteX3" fmla="*/ 33918 w 467478"/>
                    <a:gd name="connsiteY3" fmla="*/ 179294 h 437312"/>
                    <a:gd name="connsiteX4" fmla="*/ 39521 w 467478"/>
                    <a:gd name="connsiteY4" fmla="*/ 134471 h 437312"/>
                    <a:gd name="connsiteX5" fmla="*/ 73138 w 467478"/>
                    <a:gd name="connsiteY5" fmla="*/ 112059 h 437312"/>
                    <a:gd name="connsiteX6" fmla="*/ 106756 w 467478"/>
                    <a:gd name="connsiteY6" fmla="*/ 95250 h 437312"/>
                    <a:gd name="connsiteX7" fmla="*/ 123565 w 467478"/>
                    <a:gd name="connsiteY7" fmla="*/ 84044 h 437312"/>
                    <a:gd name="connsiteX8" fmla="*/ 145977 w 467478"/>
                    <a:gd name="connsiteY8" fmla="*/ 50427 h 437312"/>
                    <a:gd name="connsiteX9" fmla="*/ 179594 w 467478"/>
                    <a:gd name="connsiteY9" fmla="*/ 22412 h 437312"/>
                    <a:gd name="connsiteX10" fmla="*/ 207609 w 467478"/>
                    <a:gd name="connsiteY10" fmla="*/ 0 h 437312"/>
                    <a:gd name="connsiteX11" fmla="*/ 235624 w 467478"/>
                    <a:gd name="connsiteY11" fmla="*/ 22412 h 437312"/>
                    <a:gd name="connsiteX12" fmla="*/ 252433 w 467478"/>
                    <a:gd name="connsiteY12" fmla="*/ 33618 h 437312"/>
                    <a:gd name="connsiteX13" fmla="*/ 269241 w 467478"/>
                    <a:gd name="connsiteY13" fmla="*/ 50427 h 437312"/>
                    <a:gd name="connsiteX14" fmla="*/ 291653 w 467478"/>
                    <a:gd name="connsiteY14" fmla="*/ 78441 h 437312"/>
                    <a:gd name="connsiteX15" fmla="*/ 308462 w 467478"/>
                    <a:gd name="connsiteY15" fmla="*/ 95250 h 437312"/>
                    <a:gd name="connsiteX16" fmla="*/ 347683 w 467478"/>
                    <a:gd name="connsiteY16" fmla="*/ 117662 h 437312"/>
                    <a:gd name="connsiteX17" fmla="*/ 358888 w 467478"/>
                    <a:gd name="connsiteY17" fmla="*/ 134471 h 437312"/>
                    <a:gd name="connsiteX18" fmla="*/ 392506 w 467478"/>
                    <a:gd name="connsiteY18" fmla="*/ 145677 h 437312"/>
                    <a:gd name="connsiteX19" fmla="*/ 420521 w 467478"/>
                    <a:gd name="connsiteY19" fmla="*/ 168088 h 437312"/>
                    <a:gd name="connsiteX20" fmla="*/ 437330 w 467478"/>
                    <a:gd name="connsiteY20" fmla="*/ 184897 h 437312"/>
                    <a:gd name="connsiteX21" fmla="*/ 459741 w 467478"/>
                    <a:gd name="connsiteY21" fmla="*/ 201706 h 437312"/>
                    <a:gd name="connsiteX22" fmla="*/ 459741 w 467478"/>
                    <a:gd name="connsiteY22" fmla="*/ 352985 h 437312"/>
                    <a:gd name="connsiteX23" fmla="*/ 442933 w 467478"/>
                    <a:gd name="connsiteY23" fmla="*/ 364191 h 437312"/>
                    <a:gd name="connsiteX24" fmla="*/ 414918 w 467478"/>
                    <a:gd name="connsiteY24" fmla="*/ 397809 h 437312"/>
                    <a:gd name="connsiteX25" fmla="*/ 375697 w 467478"/>
                    <a:gd name="connsiteY25" fmla="*/ 403412 h 437312"/>
                    <a:gd name="connsiteX26" fmla="*/ 342080 w 467478"/>
                    <a:gd name="connsiteY26" fmla="*/ 414618 h 437312"/>
                    <a:gd name="connsiteX27" fmla="*/ 325271 w 467478"/>
                    <a:gd name="connsiteY27" fmla="*/ 425824 h 437312"/>
                    <a:gd name="connsiteX28" fmla="*/ 280447 w 467478"/>
                    <a:gd name="connsiteY28" fmla="*/ 437030 h 437312"/>
                    <a:gd name="connsiteX29" fmla="*/ 224418 w 467478"/>
                    <a:gd name="connsiteY29" fmla="*/ 431427 h 437312"/>
                    <a:gd name="connsiteX30" fmla="*/ 218815 w 467478"/>
                    <a:gd name="connsiteY30" fmla="*/ 397809 h 437312"/>
                    <a:gd name="connsiteX31" fmla="*/ 207609 w 467478"/>
                    <a:gd name="connsiteY31" fmla="*/ 381000 h 437312"/>
                    <a:gd name="connsiteX32" fmla="*/ 196403 w 467478"/>
                    <a:gd name="connsiteY32" fmla="*/ 347383 h 437312"/>
                    <a:gd name="connsiteX33" fmla="*/ 190800 w 467478"/>
                    <a:gd name="connsiteY33" fmla="*/ 330574 h 437312"/>
                    <a:gd name="connsiteX34" fmla="*/ 162785 w 467478"/>
                    <a:gd name="connsiteY34" fmla="*/ 302559 h 437312"/>
                    <a:gd name="connsiteX35" fmla="*/ 134771 w 467478"/>
                    <a:gd name="connsiteY35" fmla="*/ 296956 h 437312"/>
                    <a:gd name="connsiteX36" fmla="*/ 11506 w 467478"/>
                    <a:gd name="connsiteY36" fmla="*/ 274544 h 43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67478" h="437312">
                      <a:moveTo>
                        <a:pt x="11506" y="274544"/>
                      </a:moveTo>
                      <a:cubicBezTo>
                        <a:pt x="-9972" y="266140"/>
                        <a:pt x="5041" y="256014"/>
                        <a:pt x="5903" y="246530"/>
                      </a:cubicBezTo>
                      <a:cubicBezTo>
                        <a:pt x="6972" y="234766"/>
                        <a:pt x="13374" y="224118"/>
                        <a:pt x="17109" y="212912"/>
                      </a:cubicBezTo>
                      <a:cubicBezTo>
                        <a:pt x="24841" y="189715"/>
                        <a:pt x="19436" y="201017"/>
                        <a:pt x="33918" y="179294"/>
                      </a:cubicBezTo>
                      <a:cubicBezTo>
                        <a:pt x="35786" y="164353"/>
                        <a:pt x="31934" y="147477"/>
                        <a:pt x="39521" y="134471"/>
                      </a:cubicBezTo>
                      <a:cubicBezTo>
                        <a:pt x="46307" y="122838"/>
                        <a:pt x="61932" y="119530"/>
                        <a:pt x="73138" y="112059"/>
                      </a:cubicBezTo>
                      <a:cubicBezTo>
                        <a:pt x="121306" y="79946"/>
                        <a:pt x="60365" y="118446"/>
                        <a:pt x="106756" y="95250"/>
                      </a:cubicBezTo>
                      <a:cubicBezTo>
                        <a:pt x="112779" y="92238"/>
                        <a:pt x="117962" y="87779"/>
                        <a:pt x="123565" y="84044"/>
                      </a:cubicBezTo>
                      <a:cubicBezTo>
                        <a:pt x="131036" y="72838"/>
                        <a:pt x="134771" y="57898"/>
                        <a:pt x="145977" y="50427"/>
                      </a:cubicBezTo>
                      <a:cubicBezTo>
                        <a:pt x="162503" y="39409"/>
                        <a:pt x="166113" y="38589"/>
                        <a:pt x="179594" y="22412"/>
                      </a:cubicBezTo>
                      <a:cubicBezTo>
                        <a:pt x="199089" y="-982"/>
                        <a:pt x="180015" y="9198"/>
                        <a:pt x="207609" y="0"/>
                      </a:cubicBezTo>
                      <a:cubicBezTo>
                        <a:pt x="240333" y="10908"/>
                        <a:pt x="210280" y="-2932"/>
                        <a:pt x="235624" y="22412"/>
                      </a:cubicBezTo>
                      <a:cubicBezTo>
                        <a:pt x="240386" y="27174"/>
                        <a:pt x="247260" y="29307"/>
                        <a:pt x="252433" y="33618"/>
                      </a:cubicBezTo>
                      <a:cubicBezTo>
                        <a:pt x="258520" y="38691"/>
                        <a:pt x="263638" y="44824"/>
                        <a:pt x="269241" y="50427"/>
                      </a:cubicBezTo>
                      <a:cubicBezTo>
                        <a:pt x="278439" y="78020"/>
                        <a:pt x="268259" y="58946"/>
                        <a:pt x="291653" y="78441"/>
                      </a:cubicBezTo>
                      <a:cubicBezTo>
                        <a:pt x="297740" y="83514"/>
                        <a:pt x="302375" y="90177"/>
                        <a:pt x="308462" y="95250"/>
                      </a:cubicBezTo>
                      <a:cubicBezTo>
                        <a:pt x="320341" y="105149"/>
                        <a:pt x="333982" y="110812"/>
                        <a:pt x="347683" y="117662"/>
                      </a:cubicBezTo>
                      <a:cubicBezTo>
                        <a:pt x="351418" y="123265"/>
                        <a:pt x="353178" y="130902"/>
                        <a:pt x="358888" y="134471"/>
                      </a:cubicBezTo>
                      <a:cubicBezTo>
                        <a:pt x="368905" y="140732"/>
                        <a:pt x="392506" y="145677"/>
                        <a:pt x="392506" y="145677"/>
                      </a:cubicBezTo>
                      <a:cubicBezTo>
                        <a:pt x="417568" y="183268"/>
                        <a:pt x="388044" y="146437"/>
                        <a:pt x="420521" y="168088"/>
                      </a:cubicBezTo>
                      <a:cubicBezTo>
                        <a:pt x="427114" y="172483"/>
                        <a:pt x="431314" y="179740"/>
                        <a:pt x="437330" y="184897"/>
                      </a:cubicBezTo>
                      <a:cubicBezTo>
                        <a:pt x="444420" y="190974"/>
                        <a:pt x="452271" y="196103"/>
                        <a:pt x="459741" y="201706"/>
                      </a:cubicBezTo>
                      <a:cubicBezTo>
                        <a:pt x="466940" y="259296"/>
                        <a:pt x="472771" y="284576"/>
                        <a:pt x="459741" y="352985"/>
                      </a:cubicBezTo>
                      <a:cubicBezTo>
                        <a:pt x="458481" y="359600"/>
                        <a:pt x="448536" y="360456"/>
                        <a:pt x="442933" y="364191"/>
                      </a:cubicBezTo>
                      <a:cubicBezTo>
                        <a:pt x="437331" y="372595"/>
                        <a:pt x="424723" y="393887"/>
                        <a:pt x="414918" y="397809"/>
                      </a:cubicBezTo>
                      <a:cubicBezTo>
                        <a:pt x="402656" y="402714"/>
                        <a:pt x="388771" y="401544"/>
                        <a:pt x="375697" y="403412"/>
                      </a:cubicBezTo>
                      <a:cubicBezTo>
                        <a:pt x="364491" y="407147"/>
                        <a:pt x="351908" y="408066"/>
                        <a:pt x="342080" y="414618"/>
                      </a:cubicBezTo>
                      <a:cubicBezTo>
                        <a:pt x="336477" y="418353"/>
                        <a:pt x="331600" y="423523"/>
                        <a:pt x="325271" y="425824"/>
                      </a:cubicBezTo>
                      <a:cubicBezTo>
                        <a:pt x="310797" y="431087"/>
                        <a:pt x="280447" y="437030"/>
                        <a:pt x="280447" y="437030"/>
                      </a:cubicBezTo>
                      <a:cubicBezTo>
                        <a:pt x="261771" y="435162"/>
                        <a:pt x="240253" y="441504"/>
                        <a:pt x="224418" y="431427"/>
                      </a:cubicBezTo>
                      <a:cubicBezTo>
                        <a:pt x="214834" y="425328"/>
                        <a:pt x="222408" y="408587"/>
                        <a:pt x="218815" y="397809"/>
                      </a:cubicBezTo>
                      <a:cubicBezTo>
                        <a:pt x="216686" y="391421"/>
                        <a:pt x="210344" y="387154"/>
                        <a:pt x="207609" y="381000"/>
                      </a:cubicBezTo>
                      <a:cubicBezTo>
                        <a:pt x="202812" y="370206"/>
                        <a:pt x="200138" y="358589"/>
                        <a:pt x="196403" y="347383"/>
                      </a:cubicBezTo>
                      <a:cubicBezTo>
                        <a:pt x="194535" y="341780"/>
                        <a:pt x="194076" y="335488"/>
                        <a:pt x="190800" y="330574"/>
                      </a:cubicBezTo>
                      <a:cubicBezTo>
                        <a:pt x="181669" y="316878"/>
                        <a:pt x="179387" y="308785"/>
                        <a:pt x="162785" y="302559"/>
                      </a:cubicBezTo>
                      <a:cubicBezTo>
                        <a:pt x="153868" y="299215"/>
                        <a:pt x="144109" y="298824"/>
                        <a:pt x="134771" y="296956"/>
                      </a:cubicBezTo>
                      <a:cubicBezTo>
                        <a:pt x="82505" y="262112"/>
                        <a:pt x="32984" y="282948"/>
                        <a:pt x="11506" y="274544"/>
                      </a:cubicBezTo>
                      <a:close/>
                    </a:path>
                  </a:pathLst>
                </a:custGeom>
                <a:grp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37" name="Freeform 36"/>
                <p:cNvSpPr/>
                <p:nvPr/>
              </p:nvSpPr>
              <p:spPr>
                <a:xfrm>
                  <a:off x="301153" y="2922666"/>
                  <a:ext cx="292668" cy="132006"/>
                </a:xfrm>
                <a:custGeom>
                  <a:avLst/>
                  <a:gdLst>
                    <a:gd name="connsiteX0" fmla="*/ 46096 w 292668"/>
                    <a:gd name="connsiteY0" fmla="*/ 2617 h 132006"/>
                    <a:gd name="connsiteX1" fmla="*/ 281419 w 292668"/>
                    <a:gd name="connsiteY1" fmla="*/ 8220 h 132006"/>
                    <a:gd name="connsiteX2" fmla="*/ 287022 w 292668"/>
                    <a:gd name="connsiteY2" fmla="*/ 41838 h 132006"/>
                    <a:gd name="connsiteX3" fmla="*/ 270213 w 292668"/>
                    <a:gd name="connsiteY3" fmla="*/ 47441 h 132006"/>
                    <a:gd name="connsiteX4" fmla="*/ 253404 w 292668"/>
                    <a:gd name="connsiteY4" fmla="*/ 64249 h 132006"/>
                    <a:gd name="connsiteX5" fmla="*/ 236596 w 292668"/>
                    <a:gd name="connsiteY5" fmla="*/ 69852 h 132006"/>
                    <a:gd name="connsiteX6" fmla="*/ 219787 w 292668"/>
                    <a:gd name="connsiteY6" fmla="*/ 81058 h 132006"/>
                    <a:gd name="connsiteX7" fmla="*/ 202978 w 292668"/>
                    <a:gd name="connsiteY7" fmla="*/ 86661 h 132006"/>
                    <a:gd name="connsiteX8" fmla="*/ 186169 w 292668"/>
                    <a:gd name="connsiteY8" fmla="*/ 97867 h 132006"/>
                    <a:gd name="connsiteX9" fmla="*/ 141346 w 292668"/>
                    <a:gd name="connsiteY9" fmla="*/ 109073 h 132006"/>
                    <a:gd name="connsiteX10" fmla="*/ 62904 w 292668"/>
                    <a:gd name="connsiteY10" fmla="*/ 125882 h 132006"/>
                    <a:gd name="connsiteX11" fmla="*/ 23684 w 292668"/>
                    <a:gd name="connsiteY11" fmla="*/ 114676 h 132006"/>
                    <a:gd name="connsiteX12" fmla="*/ 6875 w 292668"/>
                    <a:gd name="connsiteY12" fmla="*/ 97867 h 132006"/>
                    <a:gd name="connsiteX13" fmla="*/ 6875 w 292668"/>
                    <a:gd name="connsiteY13" fmla="*/ 41838 h 132006"/>
                    <a:gd name="connsiteX14" fmla="*/ 46096 w 292668"/>
                    <a:gd name="connsiteY14" fmla="*/ 2617 h 132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92668" h="132006">
                      <a:moveTo>
                        <a:pt x="46096" y="2617"/>
                      </a:moveTo>
                      <a:cubicBezTo>
                        <a:pt x="91853" y="-2986"/>
                        <a:pt x="203278" y="1116"/>
                        <a:pt x="281419" y="8220"/>
                      </a:cubicBezTo>
                      <a:cubicBezTo>
                        <a:pt x="298444" y="9768"/>
                        <a:pt x="292524" y="36336"/>
                        <a:pt x="287022" y="41838"/>
                      </a:cubicBezTo>
                      <a:cubicBezTo>
                        <a:pt x="282846" y="46014"/>
                        <a:pt x="275816" y="45573"/>
                        <a:pt x="270213" y="47441"/>
                      </a:cubicBezTo>
                      <a:cubicBezTo>
                        <a:pt x="264610" y="53044"/>
                        <a:pt x="259997" y="59854"/>
                        <a:pt x="253404" y="64249"/>
                      </a:cubicBezTo>
                      <a:cubicBezTo>
                        <a:pt x="248490" y="67525"/>
                        <a:pt x="241878" y="67211"/>
                        <a:pt x="236596" y="69852"/>
                      </a:cubicBezTo>
                      <a:cubicBezTo>
                        <a:pt x="230573" y="72864"/>
                        <a:pt x="225810" y="78046"/>
                        <a:pt x="219787" y="81058"/>
                      </a:cubicBezTo>
                      <a:cubicBezTo>
                        <a:pt x="214504" y="83699"/>
                        <a:pt x="208261" y="84020"/>
                        <a:pt x="202978" y="86661"/>
                      </a:cubicBezTo>
                      <a:cubicBezTo>
                        <a:pt x="196955" y="89673"/>
                        <a:pt x="192192" y="94855"/>
                        <a:pt x="186169" y="97867"/>
                      </a:cubicBezTo>
                      <a:cubicBezTo>
                        <a:pt x="174683" y="103610"/>
                        <a:pt x="152001" y="106942"/>
                        <a:pt x="141346" y="109073"/>
                      </a:cubicBezTo>
                      <a:cubicBezTo>
                        <a:pt x="95199" y="139837"/>
                        <a:pt x="121092" y="133155"/>
                        <a:pt x="62904" y="125882"/>
                      </a:cubicBezTo>
                      <a:cubicBezTo>
                        <a:pt x="59916" y="125135"/>
                        <a:pt x="28506" y="117891"/>
                        <a:pt x="23684" y="114676"/>
                      </a:cubicBezTo>
                      <a:cubicBezTo>
                        <a:pt x="17091" y="110281"/>
                        <a:pt x="12478" y="103470"/>
                        <a:pt x="6875" y="97867"/>
                      </a:cubicBezTo>
                      <a:cubicBezTo>
                        <a:pt x="-1237" y="73530"/>
                        <a:pt x="-3291" y="75723"/>
                        <a:pt x="6875" y="41838"/>
                      </a:cubicBezTo>
                      <a:cubicBezTo>
                        <a:pt x="19117" y="1032"/>
                        <a:pt x="339" y="8220"/>
                        <a:pt x="46096" y="2617"/>
                      </a:cubicBezTo>
                      <a:close/>
                    </a:path>
                  </a:pathLst>
                </a:custGeom>
                <a:grp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grpSp>
            <p:nvGrpSpPr>
              <p:cNvPr id="11" name="Group 11"/>
              <p:cNvGrpSpPr/>
              <p:nvPr/>
            </p:nvGrpSpPr>
            <p:grpSpPr>
              <a:xfrm>
                <a:off x="34605" y="2802019"/>
                <a:ext cx="1483977" cy="3681133"/>
                <a:chOff x="34605" y="2802019"/>
                <a:chExt cx="1483977" cy="3681133"/>
              </a:xfrm>
              <a:grpFill/>
            </p:grpSpPr>
            <p:sp>
              <p:nvSpPr>
                <p:cNvPr id="18" name="Freeform 17"/>
                <p:cNvSpPr/>
                <p:nvPr/>
              </p:nvSpPr>
              <p:spPr>
                <a:xfrm>
                  <a:off x="1023177" y="5013870"/>
                  <a:ext cx="140820" cy="93282"/>
                </a:xfrm>
                <a:custGeom>
                  <a:avLst/>
                  <a:gdLst>
                    <a:gd name="connsiteX0" fmla="*/ 23158 w 140820"/>
                    <a:gd name="connsiteY0" fmla="*/ 1311 h 93282"/>
                    <a:gd name="connsiteX1" fmla="*/ 51173 w 140820"/>
                    <a:gd name="connsiteY1" fmla="*/ 6914 h 93282"/>
                    <a:gd name="connsiteX2" fmla="*/ 124011 w 140820"/>
                    <a:gd name="connsiteY2" fmla="*/ 12517 h 93282"/>
                    <a:gd name="connsiteX3" fmla="*/ 140820 w 140820"/>
                    <a:gd name="connsiteY3" fmla="*/ 46134 h 93282"/>
                    <a:gd name="connsiteX4" fmla="*/ 135217 w 140820"/>
                    <a:gd name="connsiteY4" fmla="*/ 79752 h 93282"/>
                    <a:gd name="connsiteX5" fmla="*/ 107202 w 140820"/>
                    <a:gd name="connsiteY5" fmla="*/ 85355 h 93282"/>
                    <a:gd name="connsiteX6" fmla="*/ 90394 w 140820"/>
                    <a:gd name="connsiteY6" fmla="*/ 90958 h 93282"/>
                    <a:gd name="connsiteX7" fmla="*/ 6349 w 140820"/>
                    <a:gd name="connsiteY7" fmla="*/ 51737 h 93282"/>
                    <a:gd name="connsiteX8" fmla="*/ 17555 w 140820"/>
                    <a:gd name="connsiteY8" fmla="*/ 34929 h 93282"/>
                    <a:gd name="connsiteX9" fmla="*/ 23158 w 140820"/>
                    <a:gd name="connsiteY9" fmla="*/ 1311 h 93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0820" h="93282">
                      <a:moveTo>
                        <a:pt x="23158" y="1311"/>
                      </a:moveTo>
                      <a:cubicBezTo>
                        <a:pt x="28761" y="-3358"/>
                        <a:pt x="41708" y="5862"/>
                        <a:pt x="51173" y="6914"/>
                      </a:cubicBezTo>
                      <a:cubicBezTo>
                        <a:pt x="75375" y="9603"/>
                        <a:pt x="100482" y="6243"/>
                        <a:pt x="124011" y="12517"/>
                      </a:cubicBezTo>
                      <a:cubicBezTo>
                        <a:pt x="131958" y="14636"/>
                        <a:pt x="138819" y="40130"/>
                        <a:pt x="140820" y="46134"/>
                      </a:cubicBezTo>
                      <a:cubicBezTo>
                        <a:pt x="138952" y="57340"/>
                        <a:pt x="142610" y="71126"/>
                        <a:pt x="135217" y="79752"/>
                      </a:cubicBezTo>
                      <a:cubicBezTo>
                        <a:pt x="129019" y="86983"/>
                        <a:pt x="116441" y="83045"/>
                        <a:pt x="107202" y="85355"/>
                      </a:cubicBezTo>
                      <a:cubicBezTo>
                        <a:pt x="101473" y="86787"/>
                        <a:pt x="95997" y="89090"/>
                        <a:pt x="90394" y="90958"/>
                      </a:cubicBezTo>
                      <a:cubicBezTo>
                        <a:pt x="16582" y="86345"/>
                        <a:pt x="-14487" y="114244"/>
                        <a:pt x="6349" y="51737"/>
                      </a:cubicBezTo>
                      <a:cubicBezTo>
                        <a:pt x="8478" y="45349"/>
                        <a:pt x="13820" y="40532"/>
                        <a:pt x="17555" y="34929"/>
                      </a:cubicBezTo>
                      <a:cubicBezTo>
                        <a:pt x="24930" y="12805"/>
                        <a:pt x="17555" y="5980"/>
                        <a:pt x="23158" y="1311"/>
                      </a:cubicBezTo>
                      <a:close/>
                    </a:path>
                  </a:pathLst>
                </a:custGeom>
                <a:grp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grpSp>
              <p:nvGrpSpPr>
                <p:cNvPr id="12" name="Group 18"/>
                <p:cNvGrpSpPr/>
                <p:nvPr/>
              </p:nvGrpSpPr>
              <p:grpSpPr>
                <a:xfrm>
                  <a:off x="34605" y="2802019"/>
                  <a:ext cx="1483977" cy="3681133"/>
                  <a:chOff x="34605" y="2802019"/>
                  <a:chExt cx="1483977" cy="3681133"/>
                </a:xfrm>
                <a:grpFill/>
              </p:grpSpPr>
              <p:sp>
                <p:nvSpPr>
                  <p:cNvPr id="20" name="Freeform 19"/>
                  <p:cNvSpPr/>
                  <p:nvPr/>
                </p:nvSpPr>
                <p:spPr>
                  <a:xfrm>
                    <a:off x="951085" y="3876849"/>
                    <a:ext cx="293252" cy="443566"/>
                  </a:xfrm>
                  <a:custGeom>
                    <a:avLst/>
                    <a:gdLst>
                      <a:gd name="connsiteX0" fmla="*/ 28015 w 293252"/>
                      <a:gd name="connsiteY0" fmla="*/ 174625 h 443566"/>
                      <a:gd name="connsiteX1" fmla="*/ 39221 w 293252"/>
                      <a:gd name="connsiteY1" fmla="*/ 112993 h 443566"/>
                      <a:gd name="connsiteX2" fmla="*/ 50427 w 293252"/>
                      <a:gd name="connsiteY2" fmla="*/ 79375 h 443566"/>
                      <a:gd name="connsiteX3" fmla="*/ 56030 w 293252"/>
                      <a:gd name="connsiteY3" fmla="*/ 45758 h 443566"/>
                      <a:gd name="connsiteX4" fmla="*/ 72839 w 293252"/>
                      <a:gd name="connsiteY4" fmla="*/ 34552 h 443566"/>
                      <a:gd name="connsiteX5" fmla="*/ 128868 w 293252"/>
                      <a:gd name="connsiteY5" fmla="*/ 12140 h 443566"/>
                      <a:gd name="connsiteX6" fmla="*/ 229721 w 293252"/>
                      <a:gd name="connsiteY6" fmla="*/ 6537 h 443566"/>
                      <a:gd name="connsiteX7" fmla="*/ 246530 w 293252"/>
                      <a:gd name="connsiteY7" fmla="*/ 17743 h 443566"/>
                      <a:gd name="connsiteX8" fmla="*/ 263339 w 293252"/>
                      <a:gd name="connsiteY8" fmla="*/ 23346 h 443566"/>
                      <a:gd name="connsiteX9" fmla="*/ 280147 w 293252"/>
                      <a:gd name="connsiteY9" fmla="*/ 40155 h 443566"/>
                      <a:gd name="connsiteX10" fmla="*/ 285750 w 293252"/>
                      <a:gd name="connsiteY10" fmla="*/ 135405 h 443566"/>
                      <a:gd name="connsiteX11" fmla="*/ 274544 w 293252"/>
                      <a:gd name="connsiteY11" fmla="*/ 152214 h 443566"/>
                      <a:gd name="connsiteX12" fmla="*/ 268941 w 293252"/>
                      <a:gd name="connsiteY12" fmla="*/ 169022 h 443566"/>
                      <a:gd name="connsiteX13" fmla="*/ 257736 w 293252"/>
                      <a:gd name="connsiteY13" fmla="*/ 191434 h 443566"/>
                      <a:gd name="connsiteX14" fmla="*/ 246530 w 293252"/>
                      <a:gd name="connsiteY14" fmla="*/ 225052 h 443566"/>
                      <a:gd name="connsiteX15" fmla="*/ 240927 w 293252"/>
                      <a:gd name="connsiteY15" fmla="*/ 241861 h 443566"/>
                      <a:gd name="connsiteX16" fmla="*/ 235324 w 293252"/>
                      <a:gd name="connsiteY16" fmla="*/ 258669 h 443566"/>
                      <a:gd name="connsiteX17" fmla="*/ 229721 w 293252"/>
                      <a:gd name="connsiteY17" fmla="*/ 281081 h 443566"/>
                      <a:gd name="connsiteX18" fmla="*/ 207309 w 293252"/>
                      <a:gd name="connsiteY18" fmla="*/ 314699 h 443566"/>
                      <a:gd name="connsiteX19" fmla="*/ 196103 w 293252"/>
                      <a:gd name="connsiteY19" fmla="*/ 331508 h 443566"/>
                      <a:gd name="connsiteX20" fmla="*/ 184897 w 293252"/>
                      <a:gd name="connsiteY20" fmla="*/ 365125 h 443566"/>
                      <a:gd name="connsiteX21" fmla="*/ 179294 w 293252"/>
                      <a:gd name="connsiteY21" fmla="*/ 381934 h 443566"/>
                      <a:gd name="connsiteX22" fmla="*/ 156883 w 293252"/>
                      <a:gd name="connsiteY22" fmla="*/ 415552 h 443566"/>
                      <a:gd name="connsiteX23" fmla="*/ 145677 w 293252"/>
                      <a:gd name="connsiteY23" fmla="*/ 432361 h 443566"/>
                      <a:gd name="connsiteX24" fmla="*/ 128868 w 293252"/>
                      <a:gd name="connsiteY24" fmla="*/ 443566 h 443566"/>
                      <a:gd name="connsiteX25" fmla="*/ 33618 w 293252"/>
                      <a:gd name="connsiteY25" fmla="*/ 432361 h 443566"/>
                      <a:gd name="connsiteX26" fmla="*/ 11206 w 293252"/>
                      <a:gd name="connsiteY26" fmla="*/ 387537 h 443566"/>
                      <a:gd name="connsiteX27" fmla="*/ 0 w 293252"/>
                      <a:gd name="connsiteY27" fmla="*/ 331508 h 443566"/>
                      <a:gd name="connsiteX28" fmla="*/ 11206 w 293252"/>
                      <a:gd name="connsiteY28" fmla="*/ 292287 h 443566"/>
                      <a:gd name="connsiteX29" fmla="*/ 16809 w 293252"/>
                      <a:gd name="connsiteY29" fmla="*/ 253066 h 443566"/>
                      <a:gd name="connsiteX30" fmla="*/ 28015 w 293252"/>
                      <a:gd name="connsiteY30" fmla="*/ 213846 h 443566"/>
                      <a:gd name="connsiteX31" fmla="*/ 28015 w 293252"/>
                      <a:gd name="connsiteY31" fmla="*/ 174625 h 443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93252" h="443566">
                        <a:moveTo>
                          <a:pt x="28015" y="174625"/>
                        </a:moveTo>
                        <a:cubicBezTo>
                          <a:pt x="29845" y="163644"/>
                          <a:pt x="35865" y="125297"/>
                          <a:pt x="39221" y="112993"/>
                        </a:cubicBezTo>
                        <a:cubicBezTo>
                          <a:pt x="42329" y="101597"/>
                          <a:pt x="48485" y="91026"/>
                          <a:pt x="50427" y="79375"/>
                        </a:cubicBezTo>
                        <a:cubicBezTo>
                          <a:pt x="52295" y="68169"/>
                          <a:pt x="50949" y="55919"/>
                          <a:pt x="56030" y="45758"/>
                        </a:cubicBezTo>
                        <a:cubicBezTo>
                          <a:pt x="59042" y="39735"/>
                          <a:pt x="67666" y="38863"/>
                          <a:pt x="72839" y="34552"/>
                        </a:cubicBezTo>
                        <a:cubicBezTo>
                          <a:pt x="105297" y="7503"/>
                          <a:pt x="71282" y="20367"/>
                          <a:pt x="128868" y="12140"/>
                        </a:cubicBezTo>
                        <a:cubicBezTo>
                          <a:pt x="183821" y="-6178"/>
                          <a:pt x="150715" y="-47"/>
                          <a:pt x="229721" y="6537"/>
                        </a:cubicBezTo>
                        <a:cubicBezTo>
                          <a:pt x="235324" y="10272"/>
                          <a:pt x="240507" y="14731"/>
                          <a:pt x="246530" y="17743"/>
                        </a:cubicBezTo>
                        <a:cubicBezTo>
                          <a:pt x="251813" y="20384"/>
                          <a:pt x="258425" y="20070"/>
                          <a:pt x="263339" y="23346"/>
                        </a:cubicBezTo>
                        <a:cubicBezTo>
                          <a:pt x="269932" y="27741"/>
                          <a:pt x="274544" y="34552"/>
                          <a:pt x="280147" y="40155"/>
                        </a:cubicBezTo>
                        <a:cubicBezTo>
                          <a:pt x="294721" y="83874"/>
                          <a:pt x="297934" y="78544"/>
                          <a:pt x="285750" y="135405"/>
                        </a:cubicBezTo>
                        <a:cubicBezTo>
                          <a:pt x="284339" y="141989"/>
                          <a:pt x="277556" y="146191"/>
                          <a:pt x="274544" y="152214"/>
                        </a:cubicBezTo>
                        <a:cubicBezTo>
                          <a:pt x="271903" y="157496"/>
                          <a:pt x="271267" y="163594"/>
                          <a:pt x="268941" y="169022"/>
                        </a:cubicBezTo>
                        <a:cubicBezTo>
                          <a:pt x="265651" y="176699"/>
                          <a:pt x="260838" y="183679"/>
                          <a:pt x="257736" y="191434"/>
                        </a:cubicBezTo>
                        <a:cubicBezTo>
                          <a:pt x="253349" y="202401"/>
                          <a:pt x="250265" y="213846"/>
                          <a:pt x="246530" y="225052"/>
                        </a:cubicBezTo>
                        <a:lnTo>
                          <a:pt x="240927" y="241861"/>
                        </a:lnTo>
                        <a:cubicBezTo>
                          <a:pt x="239059" y="247464"/>
                          <a:pt x="236756" y="252940"/>
                          <a:pt x="235324" y="258669"/>
                        </a:cubicBezTo>
                        <a:cubicBezTo>
                          <a:pt x="233456" y="266140"/>
                          <a:pt x="233165" y="274193"/>
                          <a:pt x="229721" y="281081"/>
                        </a:cubicBezTo>
                        <a:cubicBezTo>
                          <a:pt x="223698" y="293127"/>
                          <a:pt x="214780" y="303493"/>
                          <a:pt x="207309" y="314699"/>
                        </a:cubicBezTo>
                        <a:cubicBezTo>
                          <a:pt x="203574" y="320302"/>
                          <a:pt x="198233" y="325120"/>
                          <a:pt x="196103" y="331508"/>
                        </a:cubicBezTo>
                        <a:lnTo>
                          <a:pt x="184897" y="365125"/>
                        </a:lnTo>
                        <a:cubicBezTo>
                          <a:pt x="183029" y="370728"/>
                          <a:pt x="182570" y="377020"/>
                          <a:pt x="179294" y="381934"/>
                        </a:cubicBezTo>
                        <a:lnTo>
                          <a:pt x="156883" y="415552"/>
                        </a:lnTo>
                        <a:cubicBezTo>
                          <a:pt x="153148" y="421155"/>
                          <a:pt x="151280" y="428626"/>
                          <a:pt x="145677" y="432361"/>
                        </a:cubicBezTo>
                        <a:lnTo>
                          <a:pt x="128868" y="443566"/>
                        </a:lnTo>
                        <a:cubicBezTo>
                          <a:pt x="97118" y="439831"/>
                          <a:pt x="64966" y="438630"/>
                          <a:pt x="33618" y="432361"/>
                        </a:cubicBezTo>
                        <a:cubicBezTo>
                          <a:pt x="9617" y="427561"/>
                          <a:pt x="14102" y="406359"/>
                          <a:pt x="11206" y="387537"/>
                        </a:cubicBezTo>
                        <a:cubicBezTo>
                          <a:pt x="3848" y="339711"/>
                          <a:pt x="10191" y="362078"/>
                          <a:pt x="0" y="331508"/>
                        </a:cubicBezTo>
                        <a:cubicBezTo>
                          <a:pt x="4801" y="317106"/>
                          <a:pt x="8392" y="307765"/>
                          <a:pt x="11206" y="292287"/>
                        </a:cubicBezTo>
                        <a:cubicBezTo>
                          <a:pt x="13568" y="279294"/>
                          <a:pt x="14447" y="266059"/>
                          <a:pt x="16809" y="253066"/>
                        </a:cubicBezTo>
                        <a:cubicBezTo>
                          <a:pt x="19623" y="237590"/>
                          <a:pt x="23215" y="228246"/>
                          <a:pt x="28015" y="213846"/>
                        </a:cubicBezTo>
                        <a:lnTo>
                          <a:pt x="28015" y="174625"/>
                        </a:lnTo>
                        <a:close/>
                      </a:path>
                    </a:pathLst>
                  </a:custGeom>
                  <a:grpFill/>
                  <a:ln w="285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US" sz="110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  <p:grpSp>
                <p:nvGrpSpPr>
                  <p:cNvPr id="13" name="Group 20"/>
                  <p:cNvGrpSpPr/>
                  <p:nvPr/>
                </p:nvGrpSpPr>
                <p:grpSpPr>
                  <a:xfrm>
                    <a:off x="34605" y="2802019"/>
                    <a:ext cx="1483977" cy="3681133"/>
                    <a:chOff x="34605" y="2802019"/>
                    <a:chExt cx="1475814" cy="3681133"/>
                  </a:xfrm>
                  <a:grpFill/>
                </p:grpSpPr>
                <p:sp>
                  <p:nvSpPr>
                    <p:cNvPr id="22" name="Freeform 21"/>
                    <p:cNvSpPr/>
                    <p:nvPr/>
                  </p:nvSpPr>
                  <p:spPr>
                    <a:xfrm>
                      <a:off x="1012877" y="2986916"/>
                      <a:ext cx="190500" cy="106588"/>
                    </a:xfrm>
                    <a:custGeom>
                      <a:avLst/>
                      <a:gdLst>
                        <a:gd name="connsiteX0" fmla="*/ 0 w 190500"/>
                        <a:gd name="connsiteY0" fmla="*/ 39220 h 106588"/>
                        <a:gd name="connsiteX1" fmla="*/ 28015 w 190500"/>
                        <a:gd name="connsiteY1" fmla="*/ 11206 h 106588"/>
                        <a:gd name="connsiteX2" fmla="*/ 72839 w 190500"/>
                        <a:gd name="connsiteY2" fmla="*/ 0 h 106588"/>
                        <a:gd name="connsiteX3" fmla="*/ 145677 w 190500"/>
                        <a:gd name="connsiteY3" fmla="*/ 16809 h 106588"/>
                        <a:gd name="connsiteX4" fmla="*/ 162486 w 190500"/>
                        <a:gd name="connsiteY4" fmla="*/ 33617 h 106588"/>
                        <a:gd name="connsiteX5" fmla="*/ 168089 w 190500"/>
                        <a:gd name="connsiteY5" fmla="*/ 56029 h 106588"/>
                        <a:gd name="connsiteX6" fmla="*/ 190500 w 190500"/>
                        <a:gd name="connsiteY6" fmla="*/ 84044 h 106588"/>
                        <a:gd name="connsiteX7" fmla="*/ 151280 w 190500"/>
                        <a:gd name="connsiteY7" fmla="*/ 95250 h 106588"/>
                        <a:gd name="connsiteX8" fmla="*/ 84045 w 190500"/>
                        <a:gd name="connsiteY8" fmla="*/ 100853 h 106588"/>
                        <a:gd name="connsiteX9" fmla="*/ 33618 w 190500"/>
                        <a:gd name="connsiteY9" fmla="*/ 100853 h 106588"/>
                        <a:gd name="connsiteX10" fmla="*/ 0 w 190500"/>
                        <a:gd name="connsiteY10" fmla="*/ 89647 h 106588"/>
                        <a:gd name="connsiteX11" fmla="*/ 0 w 190500"/>
                        <a:gd name="connsiteY11" fmla="*/ 39220 h 106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90500" h="106588">
                          <a:moveTo>
                            <a:pt x="0" y="39220"/>
                          </a:moveTo>
                          <a:cubicBezTo>
                            <a:pt x="9338" y="29882"/>
                            <a:pt x="17450" y="19130"/>
                            <a:pt x="28015" y="11206"/>
                          </a:cubicBezTo>
                          <a:cubicBezTo>
                            <a:pt x="34280" y="6507"/>
                            <a:pt x="70602" y="447"/>
                            <a:pt x="72839" y="0"/>
                          </a:cubicBezTo>
                          <a:cubicBezTo>
                            <a:pt x="115030" y="4219"/>
                            <a:pt x="120619" y="-4072"/>
                            <a:pt x="145677" y="16809"/>
                          </a:cubicBezTo>
                          <a:cubicBezTo>
                            <a:pt x="151764" y="21881"/>
                            <a:pt x="156883" y="28014"/>
                            <a:pt x="162486" y="33617"/>
                          </a:cubicBezTo>
                          <a:cubicBezTo>
                            <a:pt x="164354" y="41088"/>
                            <a:pt x="163817" y="49622"/>
                            <a:pt x="168089" y="56029"/>
                          </a:cubicBezTo>
                          <a:cubicBezTo>
                            <a:pt x="201876" y="106710"/>
                            <a:pt x="172188" y="29099"/>
                            <a:pt x="190500" y="84044"/>
                          </a:cubicBezTo>
                          <a:cubicBezTo>
                            <a:pt x="179335" y="87766"/>
                            <a:pt x="162538" y="93843"/>
                            <a:pt x="151280" y="95250"/>
                          </a:cubicBezTo>
                          <a:cubicBezTo>
                            <a:pt x="128964" y="98039"/>
                            <a:pt x="106457" y="98985"/>
                            <a:pt x="84045" y="100853"/>
                          </a:cubicBezTo>
                          <a:cubicBezTo>
                            <a:pt x="56395" y="107765"/>
                            <a:pt x="64236" y="109203"/>
                            <a:pt x="33618" y="100853"/>
                          </a:cubicBezTo>
                          <a:cubicBezTo>
                            <a:pt x="22222" y="97745"/>
                            <a:pt x="0" y="89647"/>
                            <a:pt x="0" y="89647"/>
                          </a:cubicBezTo>
                          <a:lnTo>
                            <a:pt x="0" y="39220"/>
                          </a:lnTo>
                          <a:close/>
                        </a:path>
                      </a:pathLst>
                    </a:custGeom>
                    <a:grp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3" name="Freeform 22"/>
                    <p:cNvSpPr/>
                    <p:nvPr/>
                  </p:nvSpPr>
                  <p:spPr>
                    <a:xfrm>
                      <a:off x="928834" y="3115784"/>
                      <a:ext cx="540476" cy="722779"/>
                    </a:xfrm>
                    <a:custGeom>
                      <a:avLst/>
                      <a:gdLst>
                        <a:gd name="connsiteX0" fmla="*/ 112059 w 540476"/>
                        <a:gd name="connsiteY0" fmla="*/ 33617 h 722779"/>
                        <a:gd name="connsiteX1" fmla="*/ 218515 w 540476"/>
                        <a:gd name="connsiteY1" fmla="*/ 0 h 722779"/>
                        <a:gd name="connsiteX2" fmla="*/ 268941 w 540476"/>
                        <a:gd name="connsiteY2" fmla="*/ 5603 h 722779"/>
                        <a:gd name="connsiteX3" fmla="*/ 291353 w 540476"/>
                        <a:gd name="connsiteY3" fmla="*/ 33617 h 722779"/>
                        <a:gd name="connsiteX4" fmla="*/ 324971 w 540476"/>
                        <a:gd name="connsiteY4" fmla="*/ 89647 h 722779"/>
                        <a:gd name="connsiteX5" fmla="*/ 341780 w 540476"/>
                        <a:gd name="connsiteY5" fmla="*/ 100853 h 722779"/>
                        <a:gd name="connsiteX6" fmla="*/ 352985 w 540476"/>
                        <a:gd name="connsiteY6" fmla="*/ 117661 h 722779"/>
                        <a:gd name="connsiteX7" fmla="*/ 369794 w 540476"/>
                        <a:gd name="connsiteY7" fmla="*/ 128867 h 722779"/>
                        <a:gd name="connsiteX8" fmla="*/ 403412 w 540476"/>
                        <a:gd name="connsiteY8" fmla="*/ 179294 h 722779"/>
                        <a:gd name="connsiteX9" fmla="*/ 425824 w 540476"/>
                        <a:gd name="connsiteY9" fmla="*/ 212911 h 722779"/>
                        <a:gd name="connsiteX10" fmla="*/ 442633 w 540476"/>
                        <a:gd name="connsiteY10" fmla="*/ 229720 h 722779"/>
                        <a:gd name="connsiteX11" fmla="*/ 453838 w 540476"/>
                        <a:gd name="connsiteY11" fmla="*/ 246529 h 722779"/>
                        <a:gd name="connsiteX12" fmla="*/ 470647 w 540476"/>
                        <a:gd name="connsiteY12" fmla="*/ 263338 h 722779"/>
                        <a:gd name="connsiteX13" fmla="*/ 504265 w 540476"/>
                        <a:gd name="connsiteY13" fmla="*/ 280147 h 722779"/>
                        <a:gd name="connsiteX14" fmla="*/ 532280 w 540476"/>
                        <a:gd name="connsiteY14" fmla="*/ 313764 h 722779"/>
                        <a:gd name="connsiteX15" fmla="*/ 532280 w 540476"/>
                        <a:gd name="connsiteY15" fmla="*/ 381000 h 722779"/>
                        <a:gd name="connsiteX16" fmla="*/ 515471 w 540476"/>
                        <a:gd name="connsiteY16" fmla="*/ 392206 h 722779"/>
                        <a:gd name="connsiteX17" fmla="*/ 470647 w 540476"/>
                        <a:gd name="connsiteY17" fmla="*/ 431426 h 722779"/>
                        <a:gd name="connsiteX18" fmla="*/ 420221 w 540476"/>
                        <a:gd name="connsiteY18" fmla="*/ 476250 h 722779"/>
                        <a:gd name="connsiteX19" fmla="*/ 403412 w 540476"/>
                        <a:gd name="connsiteY19" fmla="*/ 481853 h 722779"/>
                        <a:gd name="connsiteX20" fmla="*/ 386603 w 540476"/>
                        <a:gd name="connsiteY20" fmla="*/ 498661 h 722779"/>
                        <a:gd name="connsiteX21" fmla="*/ 369794 w 540476"/>
                        <a:gd name="connsiteY21" fmla="*/ 504264 h 722779"/>
                        <a:gd name="connsiteX22" fmla="*/ 352985 w 540476"/>
                        <a:gd name="connsiteY22" fmla="*/ 515470 h 722779"/>
                        <a:gd name="connsiteX23" fmla="*/ 347383 w 540476"/>
                        <a:gd name="connsiteY23" fmla="*/ 537882 h 722779"/>
                        <a:gd name="connsiteX24" fmla="*/ 336177 w 540476"/>
                        <a:gd name="connsiteY24" fmla="*/ 560294 h 722779"/>
                        <a:gd name="connsiteX25" fmla="*/ 330574 w 540476"/>
                        <a:gd name="connsiteY25" fmla="*/ 593911 h 722779"/>
                        <a:gd name="connsiteX26" fmla="*/ 319368 w 540476"/>
                        <a:gd name="connsiteY26" fmla="*/ 638735 h 722779"/>
                        <a:gd name="connsiteX27" fmla="*/ 308162 w 540476"/>
                        <a:gd name="connsiteY27" fmla="*/ 683558 h 722779"/>
                        <a:gd name="connsiteX28" fmla="*/ 263338 w 540476"/>
                        <a:gd name="connsiteY28" fmla="*/ 700367 h 722779"/>
                        <a:gd name="connsiteX29" fmla="*/ 240927 w 540476"/>
                        <a:gd name="connsiteY29" fmla="*/ 711573 h 722779"/>
                        <a:gd name="connsiteX30" fmla="*/ 207309 w 540476"/>
                        <a:gd name="connsiteY30" fmla="*/ 722779 h 722779"/>
                        <a:gd name="connsiteX31" fmla="*/ 128868 w 540476"/>
                        <a:gd name="connsiteY31" fmla="*/ 717176 h 722779"/>
                        <a:gd name="connsiteX32" fmla="*/ 112059 w 540476"/>
                        <a:gd name="connsiteY32" fmla="*/ 705970 h 722779"/>
                        <a:gd name="connsiteX33" fmla="*/ 89647 w 540476"/>
                        <a:gd name="connsiteY33" fmla="*/ 694764 h 722779"/>
                        <a:gd name="connsiteX34" fmla="*/ 67235 w 540476"/>
                        <a:gd name="connsiteY34" fmla="*/ 666750 h 722779"/>
                        <a:gd name="connsiteX35" fmla="*/ 61633 w 540476"/>
                        <a:gd name="connsiteY35" fmla="*/ 649941 h 722779"/>
                        <a:gd name="connsiteX36" fmla="*/ 39221 w 540476"/>
                        <a:gd name="connsiteY36" fmla="*/ 633132 h 722779"/>
                        <a:gd name="connsiteX37" fmla="*/ 28015 w 540476"/>
                        <a:gd name="connsiteY37" fmla="*/ 593911 h 722779"/>
                        <a:gd name="connsiteX38" fmla="*/ 16809 w 540476"/>
                        <a:gd name="connsiteY38" fmla="*/ 577103 h 722779"/>
                        <a:gd name="connsiteX39" fmla="*/ 5603 w 540476"/>
                        <a:gd name="connsiteY39" fmla="*/ 543485 h 722779"/>
                        <a:gd name="connsiteX40" fmla="*/ 0 w 540476"/>
                        <a:gd name="connsiteY40" fmla="*/ 526676 h 722779"/>
                        <a:gd name="connsiteX41" fmla="*/ 5603 w 540476"/>
                        <a:gd name="connsiteY41" fmla="*/ 459441 h 722779"/>
                        <a:gd name="connsiteX42" fmla="*/ 16809 w 540476"/>
                        <a:gd name="connsiteY42" fmla="*/ 425823 h 722779"/>
                        <a:gd name="connsiteX43" fmla="*/ 22412 w 540476"/>
                        <a:gd name="connsiteY43" fmla="*/ 392206 h 722779"/>
                        <a:gd name="connsiteX44" fmla="*/ 33618 w 540476"/>
                        <a:gd name="connsiteY44" fmla="*/ 358588 h 722779"/>
                        <a:gd name="connsiteX45" fmla="*/ 50427 w 540476"/>
                        <a:gd name="connsiteY45" fmla="*/ 280147 h 722779"/>
                        <a:gd name="connsiteX46" fmla="*/ 61633 w 540476"/>
                        <a:gd name="connsiteY46" fmla="*/ 263338 h 722779"/>
                        <a:gd name="connsiteX47" fmla="*/ 67235 w 540476"/>
                        <a:gd name="connsiteY47" fmla="*/ 173691 h 722779"/>
                        <a:gd name="connsiteX48" fmla="*/ 72838 w 540476"/>
                        <a:gd name="connsiteY48" fmla="*/ 95250 h 722779"/>
                        <a:gd name="connsiteX49" fmla="*/ 95250 w 540476"/>
                        <a:gd name="connsiteY49" fmla="*/ 61632 h 722779"/>
                        <a:gd name="connsiteX50" fmla="*/ 112059 w 540476"/>
                        <a:gd name="connsiteY50" fmla="*/ 33617 h 7227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540476" h="722779">
                          <a:moveTo>
                            <a:pt x="112059" y="33617"/>
                          </a:moveTo>
                          <a:cubicBezTo>
                            <a:pt x="183215" y="-1960"/>
                            <a:pt x="147335" y="7909"/>
                            <a:pt x="218515" y="0"/>
                          </a:cubicBezTo>
                          <a:cubicBezTo>
                            <a:pt x="235324" y="1868"/>
                            <a:pt x="252534" y="1501"/>
                            <a:pt x="268941" y="5603"/>
                          </a:cubicBezTo>
                          <a:cubicBezTo>
                            <a:pt x="289141" y="10653"/>
                            <a:pt x="284956" y="18692"/>
                            <a:pt x="291353" y="33617"/>
                          </a:cubicBezTo>
                          <a:cubicBezTo>
                            <a:pt x="296750" y="46210"/>
                            <a:pt x="317005" y="84336"/>
                            <a:pt x="324971" y="89647"/>
                          </a:cubicBezTo>
                          <a:lnTo>
                            <a:pt x="341780" y="100853"/>
                          </a:lnTo>
                          <a:cubicBezTo>
                            <a:pt x="345515" y="106456"/>
                            <a:pt x="348224" y="112900"/>
                            <a:pt x="352985" y="117661"/>
                          </a:cubicBezTo>
                          <a:cubicBezTo>
                            <a:pt x="357747" y="122423"/>
                            <a:pt x="365360" y="123799"/>
                            <a:pt x="369794" y="128867"/>
                          </a:cubicBezTo>
                          <a:lnTo>
                            <a:pt x="403412" y="179294"/>
                          </a:lnTo>
                          <a:lnTo>
                            <a:pt x="425824" y="212911"/>
                          </a:lnTo>
                          <a:cubicBezTo>
                            <a:pt x="431427" y="218514"/>
                            <a:pt x="437560" y="223633"/>
                            <a:pt x="442633" y="229720"/>
                          </a:cubicBezTo>
                          <a:cubicBezTo>
                            <a:pt x="446944" y="234893"/>
                            <a:pt x="449527" y="241356"/>
                            <a:pt x="453838" y="246529"/>
                          </a:cubicBezTo>
                          <a:cubicBezTo>
                            <a:pt x="458911" y="252616"/>
                            <a:pt x="464054" y="258943"/>
                            <a:pt x="470647" y="263338"/>
                          </a:cubicBezTo>
                          <a:cubicBezTo>
                            <a:pt x="521187" y="297031"/>
                            <a:pt x="451367" y="236065"/>
                            <a:pt x="504265" y="280147"/>
                          </a:cubicBezTo>
                          <a:cubicBezTo>
                            <a:pt x="520442" y="293628"/>
                            <a:pt x="521262" y="297238"/>
                            <a:pt x="532280" y="313764"/>
                          </a:cubicBezTo>
                          <a:cubicBezTo>
                            <a:pt x="540857" y="339494"/>
                            <a:pt x="545334" y="345100"/>
                            <a:pt x="532280" y="381000"/>
                          </a:cubicBezTo>
                          <a:cubicBezTo>
                            <a:pt x="529979" y="387329"/>
                            <a:pt x="521074" y="388471"/>
                            <a:pt x="515471" y="392206"/>
                          </a:cubicBezTo>
                          <a:cubicBezTo>
                            <a:pt x="483717" y="439835"/>
                            <a:pt x="536024" y="366048"/>
                            <a:pt x="470647" y="431426"/>
                          </a:cubicBezTo>
                          <a:cubicBezTo>
                            <a:pt x="455797" y="446277"/>
                            <a:pt x="440218" y="466251"/>
                            <a:pt x="420221" y="476250"/>
                          </a:cubicBezTo>
                          <a:cubicBezTo>
                            <a:pt x="414938" y="478891"/>
                            <a:pt x="409015" y="479985"/>
                            <a:pt x="403412" y="481853"/>
                          </a:cubicBezTo>
                          <a:cubicBezTo>
                            <a:pt x="397809" y="487456"/>
                            <a:pt x="393196" y="494266"/>
                            <a:pt x="386603" y="498661"/>
                          </a:cubicBezTo>
                          <a:cubicBezTo>
                            <a:pt x="381689" y="501937"/>
                            <a:pt x="375077" y="501623"/>
                            <a:pt x="369794" y="504264"/>
                          </a:cubicBezTo>
                          <a:cubicBezTo>
                            <a:pt x="363771" y="507276"/>
                            <a:pt x="358588" y="511735"/>
                            <a:pt x="352985" y="515470"/>
                          </a:cubicBezTo>
                          <a:cubicBezTo>
                            <a:pt x="351118" y="522941"/>
                            <a:pt x="350087" y="530672"/>
                            <a:pt x="347383" y="537882"/>
                          </a:cubicBezTo>
                          <a:cubicBezTo>
                            <a:pt x="344450" y="545703"/>
                            <a:pt x="338577" y="552294"/>
                            <a:pt x="336177" y="560294"/>
                          </a:cubicBezTo>
                          <a:cubicBezTo>
                            <a:pt x="332913" y="571175"/>
                            <a:pt x="332954" y="582803"/>
                            <a:pt x="330574" y="593911"/>
                          </a:cubicBezTo>
                          <a:cubicBezTo>
                            <a:pt x="327347" y="608970"/>
                            <a:pt x="322388" y="623633"/>
                            <a:pt x="319368" y="638735"/>
                          </a:cubicBezTo>
                          <a:cubicBezTo>
                            <a:pt x="319089" y="640130"/>
                            <a:pt x="312757" y="677815"/>
                            <a:pt x="308162" y="683558"/>
                          </a:cubicBezTo>
                          <a:cubicBezTo>
                            <a:pt x="297169" y="697299"/>
                            <a:pt x="278525" y="697330"/>
                            <a:pt x="263338" y="700367"/>
                          </a:cubicBezTo>
                          <a:cubicBezTo>
                            <a:pt x="255868" y="704102"/>
                            <a:pt x="248682" y="708471"/>
                            <a:pt x="240927" y="711573"/>
                          </a:cubicBezTo>
                          <a:cubicBezTo>
                            <a:pt x="229960" y="715960"/>
                            <a:pt x="207309" y="722779"/>
                            <a:pt x="207309" y="722779"/>
                          </a:cubicBezTo>
                          <a:cubicBezTo>
                            <a:pt x="181162" y="720911"/>
                            <a:pt x="154683" y="721732"/>
                            <a:pt x="128868" y="717176"/>
                          </a:cubicBezTo>
                          <a:cubicBezTo>
                            <a:pt x="122237" y="716006"/>
                            <a:pt x="117906" y="709311"/>
                            <a:pt x="112059" y="705970"/>
                          </a:cubicBezTo>
                          <a:cubicBezTo>
                            <a:pt x="104807" y="701826"/>
                            <a:pt x="97118" y="698499"/>
                            <a:pt x="89647" y="694764"/>
                          </a:cubicBezTo>
                          <a:cubicBezTo>
                            <a:pt x="75563" y="652513"/>
                            <a:pt x="96201" y="702959"/>
                            <a:pt x="67235" y="666750"/>
                          </a:cubicBezTo>
                          <a:cubicBezTo>
                            <a:pt x="63546" y="662138"/>
                            <a:pt x="65414" y="654478"/>
                            <a:pt x="61633" y="649941"/>
                          </a:cubicBezTo>
                          <a:cubicBezTo>
                            <a:pt x="55655" y="642767"/>
                            <a:pt x="46692" y="638735"/>
                            <a:pt x="39221" y="633132"/>
                          </a:cubicBezTo>
                          <a:cubicBezTo>
                            <a:pt x="37426" y="625952"/>
                            <a:pt x="32034" y="601949"/>
                            <a:pt x="28015" y="593911"/>
                          </a:cubicBezTo>
                          <a:cubicBezTo>
                            <a:pt x="25004" y="587888"/>
                            <a:pt x="20544" y="582706"/>
                            <a:pt x="16809" y="577103"/>
                          </a:cubicBezTo>
                          <a:lnTo>
                            <a:pt x="5603" y="543485"/>
                          </a:lnTo>
                          <a:lnTo>
                            <a:pt x="0" y="526676"/>
                          </a:lnTo>
                          <a:cubicBezTo>
                            <a:pt x="1868" y="504264"/>
                            <a:pt x="1906" y="481624"/>
                            <a:pt x="5603" y="459441"/>
                          </a:cubicBezTo>
                          <a:cubicBezTo>
                            <a:pt x="7545" y="447790"/>
                            <a:pt x="14867" y="437474"/>
                            <a:pt x="16809" y="425823"/>
                          </a:cubicBezTo>
                          <a:cubicBezTo>
                            <a:pt x="18677" y="414617"/>
                            <a:pt x="19657" y="403227"/>
                            <a:pt x="22412" y="392206"/>
                          </a:cubicBezTo>
                          <a:cubicBezTo>
                            <a:pt x="25277" y="380747"/>
                            <a:pt x="33618" y="358588"/>
                            <a:pt x="33618" y="358588"/>
                          </a:cubicBezTo>
                          <a:cubicBezTo>
                            <a:pt x="35989" y="339621"/>
                            <a:pt x="38144" y="298572"/>
                            <a:pt x="50427" y="280147"/>
                          </a:cubicBezTo>
                          <a:lnTo>
                            <a:pt x="61633" y="263338"/>
                          </a:lnTo>
                          <a:cubicBezTo>
                            <a:pt x="63500" y="233456"/>
                            <a:pt x="65244" y="203565"/>
                            <a:pt x="67235" y="173691"/>
                          </a:cubicBezTo>
                          <a:cubicBezTo>
                            <a:pt x="68979" y="147535"/>
                            <a:pt x="66480" y="120681"/>
                            <a:pt x="72838" y="95250"/>
                          </a:cubicBezTo>
                          <a:cubicBezTo>
                            <a:pt x="76104" y="82184"/>
                            <a:pt x="85727" y="71155"/>
                            <a:pt x="95250" y="61632"/>
                          </a:cubicBezTo>
                          <a:lnTo>
                            <a:pt x="112059" y="33617"/>
                          </a:lnTo>
                          <a:close/>
                        </a:path>
                      </a:pathLst>
                    </a:custGeom>
                    <a:grp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4" name="Freeform 23"/>
                    <p:cNvSpPr/>
                    <p:nvPr/>
                  </p:nvSpPr>
                  <p:spPr>
                    <a:xfrm>
                      <a:off x="336042" y="3612823"/>
                      <a:ext cx="128867" cy="113681"/>
                    </a:xfrm>
                    <a:custGeom>
                      <a:avLst/>
                      <a:gdLst>
                        <a:gd name="connsiteX0" fmla="*/ 28015 w 128867"/>
                        <a:gd name="connsiteY0" fmla="*/ 1622 h 113681"/>
                        <a:gd name="connsiteX1" fmla="*/ 100853 w 128867"/>
                        <a:gd name="connsiteY1" fmla="*/ 7225 h 113681"/>
                        <a:gd name="connsiteX2" fmla="*/ 112059 w 128867"/>
                        <a:gd name="connsiteY2" fmla="*/ 24034 h 113681"/>
                        <a:gd name="connsiteX3" fmla="*/ 128867 w 128867"/>
                        <a:gd name="connsiteY3" fmla="*/ 35239 h 113681"/>
                        <a:gd name="connsiteX4" fmla="*/ 123265 w 128867"/>
                        <a:gd name="connsiteY4" fmla="*/ 85666 h 113681"/>
                        <a:gd name="connsiteX5" fmla="*/ 106456 w 128867"/>
                        <a:gd name="connsiteY5" fmla="*/ 96872 h 113681"/>
                        <a:gd name="connsiteX6" fmla="*/ 72838 w 128867"/>
                        <a:gd name="connsiteY6" fmla="*/ 108078 h 113681"/>
                        <a:gd name="connsiteX7" fmla="*/ 56029 w 128867"/>
                        <a:gd name="connsiteY7" fmla="*/ 113681 h 113681"/>
                        <a:gd name="connsiteX8" fmla="*/ 22412 w 128867"/>
                        <a:gd name="connsiteY8" fmla="*/ 108078 h 113681"/>
                        <a:gd name="connsiteX9" fmla="*/ 16809 w 128867"/>
                        <a:gd name="connsiteY9" fmla="*/ 91269 h 113681"/>
                        <a:gd name="connsiteX10" fmla="*/ 0 w 128867"/>
                        <a:gd name="connsiteY10" fmla="*/ 57651 h 113681"/>
                        <a:gd name="connsiteX11" fmla="*/ 5603 w 128867"/>
                        <a:gd name="connsiteY11" fmla="*/ 29637 h 113681"/>
                        <a:gd name="connsiteX12" fmla="*/ 28015 w 128867"/>
                        <a:gd name="connsiteY12" fmla="*/ 1622 h 113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8867" h="113681">
                          <a:moveTo>
                            <a:pt x="28015" y="1622"/>
                          </a:moveTo>
                          <a:cubicBezTo>
                            <a:pt x="43890" y="-2113"/>
                            <a:pt x="77324" y="951"/>
                            <a:pt x="100853" y="7225"/>
                          </a:cubicBezTo>
                          <a:cubicBezTo>
                            <a:pt x="107360" y="8960"/>
                            <a:pt x="107297" y="19272"/>
                            <a:pt x="112059" y="24034"/>
                          </a:cubicBezTo>
                          <a:cubicBezTo>
                            <a:pt x="116820" y="28795"/>
                            <a:pt x="123264" y="31504"/>
                            <a:pt x="128867" y="35239"/>
                          </a:cubicBezTo>
                          <a:cubicBezTo>
                            <a:pt x="127000" y="52048"/>
                            <a:pt x="129044" y="69772"/>
                            <a:pt x="123265" y="85666"/>
                          </a:cubicBezTo>
                          <a:cubicBezTo>
                            <a:pt x="120964" y="91995"/>
                            <a:pt x="112610" y="94137"/>
                            <a:pt x="106456" y="96872"/>
                          </a:cubicBezTo>
                          <a:cubicBezTo>
                            <a:pt x="95662" y="101669"/>
                            <a:pt x="84044" y="104343"/>
                            <a:pt x="72838" y="108078"/>
                          </a:cubicBezTo>
                          <a:lnTo>
                            <a:pt x="56029" y="113681"/>
                          </a:lnTo>
                          <a:cubicBezTo>
                            <a:pt x="44823" y="111813"/>
                            <a:pt x="32275" y="113714"/>
                            <a:pt x="22412" y="108078"/>
                          </a:cubicBezTo>
                          <a:cubicBezTo>
                            <a:pt x="17284" y="105148"/>
                            <a:pt x="19450" y="96552"/>
                            <a:pt x="16809" y="91269"/>
                          </a:cubicBezTo>
                          <a:cubicBezTo>
                            <a:pt x="-4914" y="47823"/>
                            <a:pt x="14083" y="99901"/>
                            <a:pt x="0" y="57651"/>
                          </a:cubicBezTo>
                          <a:cubicBezTo>
                            <a:pt x="1868" y="48313"/>
                            <a:pt x="321" y="37560"/>
                            <a:pt x="5603" y="29637"/>
                          </a:cubicBezTo>
                          <a:cubicBezTo>
                            <a:pt x="10520" y="22262"/>
                            <a:pt x="12140" y="5357"/>
                            <a:pt x="28015" y="1622"/>
                          </a:cubicBezTo>
                          <a:close/>
                        </a:path>
                      </a:pathLst>
                    </a:custGeom>
                    <a:grp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5" name="Freeform 24"/>
                    <p:cNvSpPr/>
                    <p:nvPr/>
                  </p:nvSpPr>
                  <p:spPr>
                    <a:xfrm>
                      <a:off x="34605" y="3698363"/>
                      <a:ext cx="424648" cy="1109795"/>
                    </a:xfrm>
                    <a:custGeom>
                      <a:avLst/>
                      <a:gdLst>
                        <a:gd name="connsiteX0" fmla="*/ 173691 w 425769"/>
                        <a:gd name="connsiteY0" fmla="*/ 126 h 1109795"/>
                        <a:gd name="connsiteX1" fmla="*/ 224118 w 425769"/>
                        <a:gd name="connsiteY1" fmla="*/ 28141 h 1109795"/>
                        <a:gd name="connsiteX2" fmla="*/ 257736 w 425769"/>
                        <a:gd name="connsiteY2" fmla="*/ 50553 h 1109795"/>
                        <a:gd name="connsiteX3" fmla="*/ 274544 w 425769"/>
                        <a:gd name="connsiteY3" fmla="*/ 61759 h 1109795"/>
                        <a:gd name="connsiteX4" fmla="*/ 280147 w 425769"/>
                        <a:gd name="connsiteY4" fmla="*/ 78567 h 1109795"/>
                        <a:gd name="connsiteX5" fmla="*/ 296956 w 425769"/>
                        <a:gd name="connsiteY5" fmla="*/ 84170 h 1109795"/>
                        <a:gd name="connsiteX6" fmla="*/ 313765 w 425769"/>
                        <a:gd name="connsiteY6" fmla="*/ 95376 h 1109795"/>
                        <a:gd name="connsiteX7" fmla="*/ 324971 w 425769"/>
                        <a:gd name="connsiteY7" fmla="*/ 112185 h 1109795"/>
                        <a:gd name="connsiteX8" fmla="*/ 341780 w 425769"/>
                        <a:gd name="connsiteY8" fmla="*/ 123391 h 1109795"/>
                        <a:gd name="connsiteX9" fmla="*/ 347383 w 425769"/>
                        <a:gd name="connsiteY9" fmla="*/ 157009 h 1109795"/>
                        <a:gd name="connsiteX10" fmla="*/ 358589 w 425769"/>
                        <a:gd name="connsiteY10" fmla="*/ 173817 h 1109795"/>
                        <a:gd name="connsiteX11" fmla="*/ 364191 w 425769"/>
                        <a:gd name="connsiteY11" fmla="*/ 190626 h 1109795"/>
                        <a:gd name="connsiteX12" fmla="*/ 381000 w 425769"/>
                        <a:gd name="connsiteY12" fmla="*/ 269067 h 1109795"/>
                        <a:gd name="connsiteX13" fmla="*/ 386603 w 425769"/>
                        <a:gd name="connsiteY13" fmla="*/ 302685 h 1109795"/>
                        <a:gd name="connsiteX14" fmla="*/ 397809 w 425769"/>
                        <a:gd name="connsiteY14" fmla="*/ 364317 h 1109795"/>
                        <a:gd name="connsiteX15" fmla="*/ 403412 w 425769"/>
                        <a:gd name="connsiteY15" fmla="*/ 554817 h 1109795"/>
                        <a:gd name="connsiteX16" fmla="*/ 409015 w 425769"/>
                        <a:gd name="connsiteY16" fmla="*/ 571626 h 1109795"/>
                        <a:gd name="connsiteX17" fmla="*/ 414618 w 425769"/>
                        <a:gd name="connsiteY17" fmla="*/ 599641 h 1109795"/>
                        <a:gd name="connsiteX18" fmla="*/ 420221 w 425769"/>
                        <a:gd name="connsiteY18" fmla="*/ 717303 h 1109795"/>
                        <a:gd name="connsiteX19" fmla="*/ 403412 w 425769"/>
                        <a:gd name="connsiteY19" fmla="*/ 919009 h 1109795"/>
                        <a:gd name="connsiteX20" fmla="*/ 392206 w 425769"/>
                        <a:gd name="connsiteY20" fmla="*/ 935817 h 1109795"/>
                        <a:gd name="connsiteX21" fmla="*/ 386603 w 425769"/>
                        <a:gd name="connsiteY21" fmla="*/ 952626 h 1109795"/>
                        <a:gd name="connsiteX22" fmla="*/ 381000 w 425769"/>
                        <a:gd name="connsiteY22" fmla="*/ 975038 h 1109795"/>
                        <a:gd name="connsiteX23" fmla="*/ 358589 w 425769"/>
                        <a:gd name="connsiteY23" fmla="*/ 1008656 h 1109795"/>
                        <a:gd name="connsiteX24" fmla="*/ 324971 w 425769"/>
                        <a:gd name="connsiteY24" fmla="*/ 1059082 h 1109795"/>
                        <a:gd name="connsiteX25" fmla="*/ 313765 w 425769"/>
                        <a:gd name="connsiteY25" fmla="*/ 1075891 h 1109795"/>
                        <a:gd name="connsiteX26" fmla="*/ 302559 w 425769"/>
                        <a:gd name="connsiteY26" fmla="*/ 1092700 h 1109795"/>
                        <a:gd name="connsiteX27" fmla="*/ 235324 w 425769"/>
                        <a:gd name="connsiteY27" fmla="*/ 1098303 h 1109795"/>
                        <a:gd name="connsiteX28" fmla="*/ 218515 w 425769"/>
                        <a:gd name="connsiteY28" fmla="*/ 1109509 h 1109795"/>
                        <a:gd name="connsiteX29" fmla="*/ 117662 w 425769"/>
                        <a:gd name="connsiteY29" fmla="*/ 1098303 h 1109795"/>
                        <a:gd name="connsiteX30" fmla="*/ 100853 w 425769"/>
                        <a:gd name="connsiteY30" fmla="*/ 1087097 h 1109795"/>
                        <a:gd name="connsiteX31" fmla="*/ 89647 w 425769"/>
                        <a:gd name="connsiteY31" fmla="*/ 1070288 h 1109795"/>
                        <a:gd name="connsiteX32" fmla="*/ 56030 w 425769"/>
                        <a:gd name="connsiteY32" fmla="*/ 1042273 h 1109795"/>
                        <a:gd name="connsiteX33" fmla="*/ 33618 w 425769"/>
                        <a:gd name="connsiteY33" fmla="*/ 991847 h 1109795"/>
                        <a:gd name="connsiteX34" fmla="*/ 22412 w 425769"/>
                        <a:gd name="connsiteY34" fmla="*/ 975038 h 1109795"/>
                        <a:gd name="connsiteX35" fmla="*/ 16809 w 425769"/>
                        <a:gd name="connsiteY35" fmla="*/ 930214 h 1109795"/>
                        <a:gd name="connsiteX36" fmla="*/ 11206 w 425769"/>
                        <a:gd name="connsiteY36" fmla="*/ 879788 h 1109795"/>
                        <a:gd name="connsiteX37" fmla="*/ 0 w 425769"/>
                        <a:gd name="connsiteY37" fmla="*/ 862979 h 1109795"/>
                        <a:gd name="connsiteX38" fmla="*/ 5603 w 425769"/>
                        <a:gd name="connsiteY38" fmla="*/ 683685 h 1109795"/>
                        <a:gd name="connsiteX39" fmla="*/ 11206 w 425769"/>
                        <a:gd name="connsiteY39" fmla="*/ 666876 h 1109795"/>
                        <a:gd name="connsiteX40" fmla="*/ 16809 w 425769"/>
                        <a:gd name="connsiteY40" fmla="*/ 571626 h 1109795"/>
                        <a:gd name="connsiteX41" fmla="*/ 28015 w 425769"/>
                        <a:gd name="connsiteY41" fmla="*/ 476376 h 1109795"/>
                        <a:gd name="connsiteX42" fmla="*/ 33618 w 425769"/>
                        <a:gd name="connsiteY42" fmla="*/ 364317 h 1109795"/>
                        <a:gd name="connsiteX43" fmla="*/ 39221 w 425769"/>
                        <a:gd name="connsiteY43" fmla="*/ 341906 h 1109795"/>
                        <a:gd name="connsiteX44" fmla="*/ 50427 w 425769"/>
                        <a:gd name="connsiteY44" fmla="*/ 263464 h 1109795"/>
                        <a:gd name="connsiteX45" fmla="*/ 61633 w 425769"/>
                        <a:gd name="connsiteY45" fmla="*/ 218641 h 1109795"/>
                        <a:gd name="connsiteX46" fmla="*/ 67236 w 425769"/>
                        <a:gd name="connsiteY46" fmla="*/ 100979 h 1109795"/>
                        <a:gd name="connsiteX47" fmla="*/ 72839 w 425769"/>
                        <a:gd name="connsiteY47" fmla="*/ 84170 h 1109795"/>
                        <a:gd name="connsiteX48" fmla="*/ 95250 w 425769"/>
                        <a:gd name="connsiteY48" fmla="*/ 50553 h 1109795"/>
                        <a:gd name="connsiteX49" fmla="*/ 123265 w 425769"/>
                        <a:gd name="connsiteY49" fmla="*/ 11332 h 1109795"/>
                        <a:gd name="connsiteX50" fmla="*/ 184897 w 425769"/>
                        <a:gd name="connsiteY50" fmla="*/ 16935 h 1109795"/>
                        <a:gd name="connsiteX51" fmla="*/ 173691 w 425769"/>
                        <a:gd name="connsiteY51" fmla="*/ 126 h 1109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</a:cxnLst>
                      <a:rect l="l" t="t" r="r" b="b"/>
                      <a:pathLst>
                        <a:path w="425769" h="1109795">
                          <a:moveTo>
                            <a:pt x="173691" y="126"/>
                          </a:moveTo>
                          <a:cubicBezTo>
                            <a:pt x="180228" y="1994"/>
                            <a:pt x="188583" y="3267"/>
                            <a:pt x="224118" y="28141"/>
                          </a:cubicBezTo>
                          <a:cubicBezTo>
                            <a:pt x="235151" y="35864"/>
                            <a:pt x="246530" y="43082"/>
                            <a:pt x="257736" y="50553"/>
                          </a:cubicBezTo>
                          <a:lnTo>
                            <a:pt x="274544" y="61759"/>
                          </a:lnTo>
                          <a:cubicBezTo>
                            <a:pt x="276412" y="67362"/>
                            <a:pt x="275971" y="74391"/>
                            <a:pt x="280147" y="78567"/>
                          </a:cubicBezTo>
                          <a:cubicBezTo>
                            <a:pt x="284323" y="82743"/>
                            <a:pt x="291673" y="81529"/>
                            <a:pt x="296956" y="84170"/>
                          </a:cubicBezTo>
                          <a:cubicBezTo>
                            <a:pt x="302979" y="87182"/>
                            <a:pt x="308162" y="91641"/>
                            <a:pt x="313765" y="95376"/>
                          </a:cubicBezTo>
                          <a:cubicBezTo>
                            <a:pt x="317500" y="100979"/>
                            <a:pt x="320209" y="107423"/>
                            <a:pt x="324971" y="112185"/>
                          </a:cubicBezTo>
                          <a:cubicBezTo>
                            <a:pt x="329733" y="116947"/>
                            <a:pt x="338768" y="117368"/>
                            <a:pt x="341780" y="123391"/>
                          </a:cubicBezTo>
                          <a:cubicBezTo>
                            <a:pt x="346861" y="133552"/>
                            <a:pt x="343790" y="146231"/>
                            <a:pt x="347383" y="157009"/>
                          </a:cubicBezTo>
                          <a:cubicBezTo>
                            <a:pt x="349512" y="163397"/>
                            <a:pt x="354854" y="168214"/>
                            <a:pt x="358589" y="173817"/>
                          </a:cubicBezTo>
                          <a:cubicBezTo>
                            <a:pt x="360456" y="179420"/>
                            <a:pt x="362569" y="184947"/>
                            <a:pt x="364191" y="190626"/>
                          </a:cubicBezTo>
                          <a:cubicBezTo>
                            <a:pt x="370313" y="212055"/>
                            <a:pt x="378426" y="253620"/>
                            <a:pt x="381000" y="269067"/>
                          </a:cubicBezTo>
                          <a:cubicBezTo>
                            <a:pt x="382868" y="280273"/>
                            <a:pt x="384996" y="291439"/>
                            <a:pt x="386603" y="302685"/>
                          </a:cubicBezTo>
                          <a:cubicBezTo>
                            <a:pt x="394522" y="358120"/>
                            <a:pt x="386823" y="331361"/>
                            <a:pt x="397809" y="364317"/>
                          </a:cubicBezTo>
                          <a:cubicBezTo>
                            <a:pt x="399677" y="427817"/>
                            <a:pt x="399983" y="491382"/>
                            <a:pt x="403412" y="554817"/>
                          </a:cubicBezTo>
                          <a:cubicBezTo>
                            <a:pt x="403731" y="560714"/>
                            <a:pt x="407583" y="565896"/>
                            <a:pt x="409015" y="571626"/>
                          </a:cubicBezTo>
                          <a:cubicBezTo>
                            <a:pt x="411325" y="580865"/>
                            <a:pt x="412750" y="590303"/>
                            <a:pt x="414618" y="599641"/>
                          </a:cubicBezTo>
                          <a:cubicBezTo>
                            <a:pt x="416486" y="638862"/>
                            <a:pt x="420221" y="678038"/>
                            <a:pt x="420221" y="717303"/>
                          </a:cubicBezTo>
                          <a:cubicBezTo>
                            <a:pt x="420221" y="826758"/>
                            <a:pt x="440540" y="854038"/>
                            <a:pt x="403412" y="919009"/>
                          </a:cubicBezTo>
                          <a:cubicBezTo>
                            <a:pt x="400071" y="924855"/>
                            <a:pt x="395941" y="930214"/>
                            <a:pt x="392206" y="935817"/>
                          </a:cubicBezTo>
                          <a:cubicBezTo>
                            <a:pt x="390338" y="941420"/>
                            <a:pt x="388226" y="946947"/>
                            <a:pt x="386603" y="952626"/>
                          </a:cubicBezTo>
                          <a:cubicBezTo>
                            <a:pt x="384487" y="960030"/>
                            <a:pt x="384444" y="968150"/>
                            <a:pt x="381000" y="975038"/>
                          </a:cubicBezTo>
                          <a:cubicBezTo>
                            <a:pt x="374977" y="987084"/>
                            <a:pt x="366060" y="997450"/>
                            <a:pt x="358589" y="1008656"/>
                          </a:cubicBezTo>
                          <a:lnTo>
                            <a:pt x="324971" y="1059082"/>
                          </a:lnTo>
                          <a:lnTo>
                            <a:pt x="313765" y="1075891"/>
                          </a:lnTo>
                          <a:cubicBezTo>
                            <a:pt x="310030" y="1081494"/>
                            <a:pt x="309270" y="1092141"/>
                            <a:pt x="302559" y="1092700"/>
                          </a:cubicBezTo>
                          <a:lnTo>
                            <a:pt x="235324" y="1098303"/>
                          </a:lnTo>
                          <a:cubicBezTo>
                            <a:pt x="229721" y="1102038"/>
                            <a:pt x="225239" y="1109135"/>
                            <a:pt x="218515" y="1109509"/>
                          </a:cubicBezTo>
                          <a:cubicBezTo>
                            <a:pt x="210324" y="1109964"/>
                            <a:pt x="143911" y="1111428"/>
                            <a:pt x="117662" y="1098303"/>
                          </a:cubicBezTo>
                          <a:cubicBezTo>
                            <a:pt x="111639" y="1095291"/>
                            <a:pt x="106456" y="1090832"/>
                            <a:pt x="100853" y="1087097"/>
                          </a:cubicBezTo>
                          <a:cubicBezTo>
                            <a:pt x="97118" y="1081494"/>
                            <a:pt x="94409" y="1075050"/>
                            <a:pt x="89647" y="1070288"/>
                          </a:cubicBezTo>
                          <a:cubicBezTo>
                            <a:pt x="45572" y="1026211"/>
                            <a:pt x="101929" y="1097351"/>
                            <a:pt x="56030" y="1042273"/>
                          </a:cubicBezTo>
                          <a:cubicBezTo>
                            <a:pt x="18019" y="996660"/>
                            <a:pt x="82478" y="1065138"/>
                            <a:pt x="33618" y="991847"/>
                          </a:cubicBezTo>
                          <a:lnTo>
                            <a:pt x="22412" y="975038"/>
                          </a:lnTo>
                          <a:cubicBezTo>
                            <a:pt x="20544" y="960097"/>
                            <a:pt x="18568" y="945168"/>
                            <a:pt x="16809" y="930214"/>
                          </a:cubicBezTo>
                          <a:cubicBezTo>
                            <a:pt x="14833" y="913418"/>
                            <a:pt x="15308" y="896195"/>
                            <a:pt x="11206" y="879788"/>
                          </a:cubicBezTo>
                          <a:cubicBezTo>
                            <a:pt x="9573" y="873255"/>
                            <a:pt x="3735" y="868582"/>
                            <a:pt x="0" y="862979"/>
                          </a:cubicBezTo>
                          <a:cubicBezTo>
                            <a:pt x="1868" y="803214"/>
                            <a:pt x="2192" y="743381"/>
                            <a:pt x="5603" y="683685"/>
                          </a:cubicBezTo>
                          <a:cubicBezTo>
                            <a:pt x="5940" y="677789"/>
                            <a:pt x="10618" y="672753"/>
                            <a:pt x="11206" y="666876"/>
                          </a:cubicBezTo>
                          <a:cubicBezTo>
                            <a:pt x="14371" y="635229"/>
                            <a:pt x="14761" y="603365"/>
                            <a:pt x="16809" y="571626"/>
                          </a:cubicBezTo>
                          <a:cubicBezTo>
                            <a:pt x="22110" y="489463"/>
                            <a:pt x="14285" y="517565"/>
                            <a:pt x="28015" y="476376"/>
                          </a:cubicBezTo>
                          <a:cubicBezTo>
                            <a:pt x="29883" y="439023"/>
                            <a:pt x="30512" y="401587"/>
                            <a:pt x="33618" y="364317"/>
                          </a:cubicBezTo>
                          <a:cubicBezTo>
                            <a:pt x="34257" y="356643"/>
                            <a:pt x="37955" y="349501"/>
                            <a:pt x="39221" y="341906"/>
                          </a:cubicBezTo>
                          <a:cubicBezTo>
                            <a:pt x="43563" y="315853"/>
                            <a:pt x="42074" y="288521"/>
                            <a:pt x="50427" y="263464"/>
                          </a:cubicBezTo>
                          <a:cubicBezTo>
                            <a:pt x="59042" y="237621"/>
                            <a:pt x="54872" y="252447"/>
                            <a:pt x="61633" y="218641"/>
                          </a:cubicBezTo>
                          <a:cubicBezTo>
                            <a:pt x="63501" y="179420"/>
                            <a:pt x="63975" y="140108"/>
                            <a:pt x="67236" y="100979"/>
                          </a:cubicBezTo>
                          <a:cubicBezTo>
                            <a:pt x="67726" y="95093"/>
                            <a:pt x="69971" y="89333"/>
                            <a:pt x="72839" y="84170"/>
                          </a:cubicBezTo>
                          <a:cubicBezTo>
                            <a:pt x="79379" y="72397"/>
                            <a:pt x="90248" y="63057"/>
                            <a:pt x="95250" y="50553"/>
                          </a:cubicBezTo>
                          <a:cubicBezTo>
                            <a:pt x="108957" y="16286"/>
                            <a:pt x="98087" y="28117"/>
                            <a:pt x="123265" y="11332"/>
                          </a:cubicBezTo>
                          <a:cubicBezTo>
                            <a:pt x="143809" y="13200"/>
                            <a:pt x="164476" y="14018"/>
                            <a:pt x="184897" y="16935"/>
                          </a:cubicBezTo>
                          <a:cubicBezTo>
                            <a:pt x="190744" y="17770"/>
                            <a:pt x="167154" y="-1742"/>
                            <a:pt x="173691" y="126"/>
                          </a:cubicBezTo>
                          <a:close/>
                        </a:path>
                      </a:pathLst>
                    </a:custGeom>
                    <a:grp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341645" y="3446357"/>
                      <a:ext cx="45719" cy="45719"/>
                    </a:xfrm>
                    <a:prstGeom prst="ellipse">
                      <a:avLst/>
                    </a:prstGeom>
                    <a:grp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7" name="Oval 26"/>
                    <p:cNvSpPr/>
                    <p:nvPr/>
                  </p:nvSpPr>
                  <p:spPr>
                    <a:xfrm>
                      <a:off x="1068907" y="2802019"/>
                      <a:ext cx="45719" cy="56029"/>
                    </a:xfrm>
                    <a:prstGeom prst="ellipse">
                      <a:avLst/>
                    </a:prstGeom>
                    <a:grp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8" name="Freeform 27"/>
                    <p:cNvSpPr/>
                    <p:nvPr/>
                  </p:nvSpPr>
                  <p:spPr>
                    <a:xfrm>
                      <a:off x="831115" y="4432475"/>
                      <a:ext cx="679304" cy="532279"/>
                    </a:xfrm>
                    <a:custGeom>
                      <a:avLst/>
                      <a:gdLst>
                        <a:gd name="connsiteX0" fmla="*/ 3589 w 681545"/>
                        <a:gd name="connsiteY0" fmla="*/ 280147 h 532279"/>
                        <a:gd name="connsiteX1" fmla="*/ 20398 w 681545"/>
                        <a:gd name="connsiteY1" fmla="*/ 252132 h 532279"/>
                        <a:gd name="connsiteX2" fmla="*/ 31604 w 681545"/>
                        <a:gd name="connsiteY2" fmla="*/ 218514 h 532279"/>
                        <a:gd name="connsiteX3" fmla="*/ 54016 w 681545"/>
                        <a:gd name="connsiteY3" fmla="*/ 179294 h 532279"/>
                        <a:gd name="connsiteX4" fmla="*/ 70825 w 681545"/>
                        <a:gd name="connsiteY4" fmla="*/ 145676 h 532279"/>
                        <a:gd name="connsiteX5" fmla="*/ 76427 w 681545"/>
                        <a:gd name="connsiteY5" fmla="*/ 128867 h 532279"/>
                        <a:gd name="connsiteX6" fmla="*/ 104442 w 681545"/>
                        <a:gd name="connsiteY6" fmla="*/ 95250 h 532279"/>
                        <a:gd name="connsiteX7" fmla="*/ 126854 w 681545"/>
                        <a:gd name="connsiteY7" fmla="*/ 67235 h 532279"/>
                        <a:gd name="connsiteX8" fmla="*/ 138060 w 681545"/>
                        <a:gd name="connsiteY8" fmla="*/ 50426 h 532279"/>
                        <a:gd name="connsiteX9" fmla="*/ 154869 w 681545"/>
                        <a:gd name="connsiteY9" fmla="*/ 39220 h 532279"/>
                        <a:gd name="connsiteX10" fmla="*/ 171677 w 681545"/>
                        <a:gd name="connsiteY10" fmla="*/ 22411 h 532279"/>
                        <a:gd name="connsiteX11" fmla="*/ 188486 w 681545"/>
                        <a:gd name="connsiteY11" fmla="*/ 11206 h 532279"/>
                        <a:gd name="connsiteX12" fmla="*/ 222104 w 681545"/>
                        <a:gd name="connsiteY12" fmla="*/ 0 h 532279"/>
                        <a:gd name="connsiteX13" fmla="*/ 289339 w 681545"/>
                        <a:gd name="connsiteY13" fmla="*/ 16809 h 532279"/>
                        <a:gd name="connsiteX14" fmla="*/ 306148 w 681545"/>
                        <a:gd name="connsiteY14" fmla="*/ 22411 h 532279"/>
                        <a:gd name="connsiteX15" fmla="*/ 328560 w 681545"/>
                        <a:gd name="connsiteY15" fmla="*/ 56029 h 532279"/>
                        <a:gd name="connsiteX16" fmla="*/ 339766 w 681545"/>
                        <a:gd name="connsiteY16" fmla="*/ 72838 h 532279"/>
                        <a:gd name="connsiteX17" fmla="*/ 350972 w 681545"/>
                        <a:gd name="connsiteY17" fmla="*/ 106456 h 532279"/>
                        <a:gd name="connsiteX18" fmla="*/ 350972 w 681545"/>
                        <a:gd name="connsiteY18" fmla="*/ 207309 h 532279"/>
                        <a:gd name="connsiteX19" fmla="*/ 367780 w 681545"/>
                        <a:gd name="connsiteY19" fmla="*/ 224117 h 532279"/>
                        <a:gd name="connsiteX20" fmla="*/ 390192 w 681545"/>
                        <a:gd name="connsiteY20" fmla="*/ 274544 h 532279"/>
                        <a:gd name="connsiteX21" fmla="*/ 407001 w 681545"/>
                        <a:gd name="connsiteY21" fmla="*/ 291353 h 532279"/>
                        <a:gd name="connsiteX22" fmla="*/ 423810 w 681545"/>
                        <a:gd name="connsiteY22" fmla="*/ 296956 h 532279"/>
                        <a:gd name="connsiteX23" fmla="*/ 435016 w 681545"/>
                        <a:gd name="connsiteY23" fmla="*/ 313764 h 532279"/>
                        <a:gd name="connsiteX24" fmla="*/ 524663 w 681545"/>
                        <a:gd name="connsiteY24" fmla="*/ 296956 h 532279"/>
                        <a:gd name="connsiteX25" fmla="*/ 541472 w 681545"/>
                        <a:gd name="connsiteY25" fmla="*/ 291353 h 532279"/>
                        <a:gd name="connsiteX26" fmla="*/ 580692 w 681545"/>
                        <a:gd name="connsiteY26" fmla="*/ 285750 h 532279"/>
                        <a:gd name="connsiteX27" fmla="*/ 597501 w 681545"/>
                        <a:gd name="connsiteY27" fmla="*/ 280147 h 532279"/>
                        <a:gd name="connsiteX28" fmla="*/ 625516 w 681545"/>
                        <a:gd name="connsiteY28" fmla="*/ 257735 h 532279"/>
                        <a:gd name="connsiteX29" fmla="*/ 664736 w 681545"/>
                        <a:gd name="connsiteY29" fmla="*/ 263338 h 532279"/>
                        <a:gd name="connsiteX30" fmla="*/ 681545 w 681545"/>
                        <a:gd name="connsiteY30" fmla="*/ 313764 h 532279"/>
                        <a:gd name="connsiteX31" fmla="*/ 675942 w 681545"/>
                        <a:gd name="connsiteY31" fmla="*/ 375397 h 532279"/>
                        <a:gd name="connsiteX32" fmla="*/ 664736 w 681545"/>
                        <a:gd name="connsiteY32" fmla="*/ 392206 h 532279"/>
                        <a:gd name="connsiteX33" fmla="*/ 659133 w 681545"/>
                        <a:gd name="connsiteY33" fmla="*/ 409014 h 532279"/>
                        <a:gd name="connsiteX34" fmla="*/ 653530 w 681545"/>
                        <a:gd name="connsiteY34" fmla="*/ 431426 h 532279"/>
                        <a:gd name="connsiteX35" fmla="*/ 631119 w 681545"/>
                        <a:gd name="connsiteY35" fmla="*/ 448235 h 532279"/>
                        <a:gd name="connsiteX36" fmla="*/ 558280 w 681545"/>
                        <a:gd name="connsiteY36" fmla="*/ 465044 h 532279"/>
                        <a:gd name="connsiteX37" fmla="*/ 524663 w 681545"/>
                        <a:gd name="connsiteY37" fmla="*/ 476250 h 532279"/>
                        <a:gd name="connsiteX38" fmla="*/ 339766 w 681545"/>
                        <a:gd name="connsiteY38" fmla="*/ 487456 h 532279"/>
                        <a:gd name="connsiteX39" fmla="*/ 322957 w 681545"/>
                        <a:gd name="connsiteY39" fmla="*/ 504264 h 532279"/>
                        <a:gd name="connsiteX40" fmla="*/ 311751 w 681545"/>
                        <a:gd name="connsiteY40" fmla="*/ 521073 h 532279"/>
                        <a:gd name="connsiteX41" fmla="*/ 278133 w 681545"/>
                        <a:gd name="connsiteY41" fmla="*/ 532279 h 532279"/>
                        <a:gd name="connsiteX42" fmla="*/ 255722 w 681545"/>
                        <a:gd name="connsiteY42" fmla="*/ 515470 h 532279"/>
                        <a:gd name="connsiteX43" fmla="*/ 238913 w 681545"/>
                        <a:gd name="connsiteY43" fmla="*/ 504264 h 532279"/>
                        <a:gd name="connsiteX44" fmla="*/ 205295 w 681545"/>
                        <a:gd name="connsiteY44" fmla="*/ 453838 h 532279"/>
                        <a:gd name="connsiteX45" fmla="*/ 194089 w 681545"/>
                        <a:gd name="connsiteY45" fmla="*/ 437029 h 532279"/>
                        <a:gd name="connsiteX46" fmla="*/ 177280 w 681545"/>
                        <a:gd name="connsiteY46" fmla="*/ 425823 h 532279"/>
                        <a:gd name="connsiteX47" fmla="*/ 166075 w 681545"/>
                        <a:gd name="connsiteY47" fmla="*/ 409014 h 532279"/>
                        <a:gd name="connsiteX48" fmla="*/ 132457 w 681545"/>
                        <a:gd name="connsiteY48" fmla="*/ 381000 h 532279"/>
                        <a:gd name="connsiteX49" fmla="*/ 121251 w 681545"/>
                        <a:gd name="connsiteY49" fmla="*/ 364191 h 532279"/>
                        <a:gd name="connsiteX50" fmla="*/ 104442 w 681545"/>
                        <a:gd name="connsiteY50" fmla="*/ 358588 h 532279"/>
                        <a:gd name="connsiteX51" fmla="*/ 65222 w 681545"/>
                        <a:gd name="connsiteY51" fmla="*/ 341779 h 532279"/>
                        <a:gd name="connsiteX52" fmla="*/ 31604 w 681545"/>
                        <a:gd name="connsiteY52" fmla="*/ 336176 h 532279"/>
                        <a:gd name="connsiteX53" fmla="*/ 3589 w 681545"/>
                        <a:gd name="connsiteY53" fmla="*/ 330573 h 532279"/>
                        <a:gd name="connsiteX54" fmla="*/ 3589 w 681545"/>
                        <a:gd name="connsiteY54" fmla="*/ 280147 h 5322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681545" h="532279">
                          <a:moveTo>
                            <a:pt x="3589" y="280147"/>
                          </a:moveTo>
                          <a:cubicBezTo>
                            <a:pt x="6390" y="267074"/>
                            <a:pt x="15892" y="262046"/>
                            <a:pt x="20398" y="252132"/>
                          </a:cubicBezTo>
                          <a:cubicBezTo>
                            <a:pt x="25286" y="241379"/>
                            <a:pt x="25052" y="228342"/>
                            <a:pt x="31604" y="218514"/>
                          </a:cubicBezTo>
                          <a:cubicBezTo>
                            <a:pt x="42859" y="201632"/>
                            <a:pt x="45485" y="199200"/>
                            <a:pt x="54016" y="179294"/>
                          </a:cubicBezTo>
                          <a:cubicBezTo>
                            <a:pt x="67934" y="146818"/>
                            <a:pt x="49290" y="177979"/>
                            <a:pt x="70825" y="145676"/>
                          </a:cubicBezTo>
                          <a:cubicBezTo>
                            <a:pt x="72692" y="140073"/>
                            <a:pt x="73786" y="134149"/>
                            <a:pt x="76427" y="128867"/>
                          </a:cubicBezTo>
                          <a:cubicBezTo>
                            <a:pt x="84226" y="113269"/>
                            <a:pt x="92053" y="107639"/>
                            <a:pt x="104442" y="95250"/>
                          </a:cubicBezTo>
                          <a:cubicBezTo>
                            <a:pt x="115350" y="62526"/>
                            <a:pt x="101510" y="92579"/>
                            <a:pt x="126854" y="67235"/>
                          </a:cubicBezTo>
                          <a:cubicBezTo>
                            <a:pt x="131616" y="62473"/>
                            <a:pt x="133298" y="55188"/>
                            <a:pt x="138060" y="50426"/>
                          </a:cubicBezTo>
                          <a:cubicBezTo>
                            <a:pt x="142822" y="45664"/>
                            <a:pt x="149696" y="43531"/>
                            <a:pt x="154869" y="39220"/>
                          </a:cubicBezTo>
                          <a:cubicBezTo>
                            <a:pt x="160956" y="34147"/>
                            <a:pt x="165590" y="27484"/>
                            <a:pt x="171677" y="22411"/>
                          </a:cubicBezTo>
                          <a:cubicBezTo>
                            <a:pt x="176850" y="18100"/>
                            <a:pt x="182333" y="13941"/>
                            <a:pt x="188486" y="11206"/>
                          </a:cubicBezTo>
                          <a:cubicBezTo>
                            <a:pt x="199280" y="6409"/>
                            <a:pt x="222104" y="0"/>
                            <a:pt x="222104" y="0"/>
                          </a:cubicBezTo>
                          <a:cubicBezTo>
                            <a:pt x="267379" y="7546"/>
                            <a:pt x="244938" y="2009"/>
                            <a:pt x="289339" y="16809"/>
                          </a:cubicBezTo>
                          <a:lnTo>
                            <a:pt x="306148" y="22411"/>
                          </a:lnTo>
                          <a:cubicBezTo>
                            <a:pt x="338012" y="54275"/>
                            <a:pt x="312343" y="23594"/>
                            <a:pt x="328560" y="56029"/>
                          </a:cubicBezTo>
                          <a:cubicBezTo>
                            <a:pt x="331572" y="62052"/>
                            <a:pt x="337031" y="66684"/>
                            <a:pt x="339766" y="72838"/>
                          </a:cubicBezTo>
                          <a:cubicBezTo>
                            <a:pt x="344563" y="83632"/>
                            <a:pt x="350972" y="106456"/>
                            <a:pt x="350972" y="106456"/>
                          </a:cubicBezTo>
                          <a:cubicBezTo>
                            <a:pt x="338255" y="144604"/>
                            <a:pt x="336582" y="142552"/>
                            <a:pt x="350972" y="207309"/>
                          </a:cubicBezTo>
                          <a:cubicBezTo>
                            <a:pt x="352691" y="215044"/>
                            <a:pt x="362177" y="218514"/>
                            <a:pt x="367780" y="224117"/>
                          </a:cubicBezTo>
                          <a:cubicBezTo>
                            <a:pt x="375924" y="248548"/>
                            <a:pt x="375393" y="256786"/>
                            <a:pt x="390192" y="274544"/>
                          </a:cubicBezTo>
                          <a:cubicBezTo>
                            <a:pt x="395265" y="280631"/>
                            <a:pt x="400408" y="286958"/>
                            <a:pt x="407001" y="291353"/>
                          </a:cubicBezTo>
                          <a:cubicBezTo>
                            <a:pt x="411915" y="294629"/>
                            <a:pt x="418207" y="295088"/>
                            <a:pt x="423810" y="296956"/>
                          </a:cubicBezTo>
                          <a:cubicBezTo>
                            <a:pt x="427545" y="302559"/>
                            <a:pt x="428374" y="312657"/>
                            <a:pt x="435016" y="313764"/>
                          </a:cubicBezTo>
                          <a:cubicBezTo>
                            <a:pt x="466645" y="319035"/>
                            <a:pt x="495991" y="306513"/>
                            <a:pt x="524663" y="296956"/>
                          </a:cubicBezTo>
                          <a:cubicBezTo>
                            <a:pt x="530266" y="295088"/>
                            <a:pt x="535625" y="292188"/>
                            <a:pt x="541472" y="291353"/>
                          </a:cubicBezTo>
                          <a:lnTo>
                            <a:pt x="580692" y="285750"/>
                          </a:lnTo>
                          <a:cubicBezTo>
                            <a:pt x="586295" y="283882"/>
                            <a:pt x="592889" y="283836"/>
                            <a:pt x="597501" y="280147"/>
                          </a:cubicBezTo>
                          <a:cubicBezTo>
                            <a:pt x="633706" y="251183"/>
                            <a:pt x="583266" y="271818"/>
                            <a:pt x="625516" y="257735"/>
                          </a:cubicBezTo>
                          <a:cubicBezTo>
                            <a:pt x="638589" y="259603"/>
                            <a:pt x="652668" y="257974"/>
                            <a:pt x="664736" y="263338"/>
                          </a:cubicBezTo>
                          <a:cubicBezTo>
                            <a:pt x="678917" y="269641"/>
                            <a:pt x="680447" y="307175"/>
                            <a:pt x="681545" y="313764"/>
                          </a:cubicBezTo>
                          <a:cubicBezTo>
                            <a:pt x="679677" y="334308"/>
                            <a:pt x="680264" y="355226"/>
                            <a:pt x="675942" y="375397"/>
                          </a:cubicBezTo>
                          <a:cubicBezTo>
                            <a:pt x="674531" y="381981"/>
                            <a:pt x="667748" y="386183"/>
                            <a:pt x="664736" y="392206"/>
                          </a:cubicBezTo>
                          <a:cubicBezTo>
                            <a:pt x="662095" y="397488"/>
                            <a:pt x="660755" y="403335"/>
                            <a:pt x="659133" y="409014"/>
                          </a:cubicBezTo>
                          <a:cubicBezTo>
                            <a:pt x="657017" y="416418"/>
                            <a:pt x="658006" y="425160"/>
                            <a:pt x="653530" y="431426"/>
                          </a:cubicBezTo>
                          <a:cubicBezTo>
                            <a:pt x="648102" y="439025"/>
                            <a:pt x="639471" y="444059"/>
                            <a:pt x="631119" y="448235"/>
                          </a:cubicBezTo>
                          <a:cubicBezTo>
                            <a:pt x="606508" y="460541"/>
                            <a:pt x="585117" y="461210"/>
                            <a:pt x="558280" y="465044"/>
                          </a:cubicBezTo>
                          <a:cubicBezTo>
                            <a:pt x="547074" y="468779"/>
                            <a:pt x="536384" y="474785"/>
                            <a:pt x="524663" y="476250"/>
                          </a:cubicBezTo>
                          <a:cubicBezTo>
                            <a:pt x="433472" y="487649"/>
                            <a:pt x="494885" y="481251"/>
                            <a:pt x="339766" y="487456"/>
                          </a:cubicBezTo>
                          <a:cubicBezTo>
                            <a:pt x="334163" y="493059"/>
                            <a:pt x="328030" y="498177"/>
                            <a:pt x="322957" y="504264"/>
                          </a:cubicBezTo>
                          <a:cubicBezTo>
                            <a:pt x="318646" y="509437"/>
                            <a:pt x="317461" y="517504"/>
                            <a:pt x="311751" y="521073"/>
                          </a:cubicBezTo>
                          <a:cubicBezTo>
                            <a:pt x="301734" y="527333"/>
                            <a:pt x="278133" y="532279"/>
                            <a:pt x="278133" y="532279"/>
                          </a:cubicBezTo>
                          <a:cubicBezTo>
                            <a:pt x="270663" y="526676"/>
                            <a:pt x="263321" y="520898"/>
                            <a:pt x="255722" y="515470"/>
                          </a:cubicBezTo>
                          <a:cubicBezTo>
                            <a:pt x="250242" y="511556"/>
                            <a:pt x="243347" y="509332"/>
                            <a:pt x="238913" y="504264"/>
                          </a:cubicBezTo>
                          <a:cubicBezTo>
                            <a:pt x="238910" y="504260"/>
                            <a:pt x="210899" y="462244"/>
                            <a:pt x="205295" y="453838"/>
                          </a:cubicBezTo>
                          <a:cubicBezTo>
                            <a:pt x="201560" y="448235"/>
                            <a:pt x="199692" y="440764"/>
                            <a:pt x="194089" y="437029"/>
                          </a:cubicBezTo>
                          <a:lnTo>
                            <a:pt x="177280" y="425823"/>
                          </a:lnTo>
                          <a:cubicBezTo>
                            <a:pt x="173545" y="420220"/>
                            <a:pt x="170837" y="413776"/>
                            <a:pt x="166075" y="409014"/>
                          </a:cubicBezTo>
                          <a:cubicBezTo>
                            <a:pt x="121993" y="364932"/>
                            <a:pt x="178362" y="436086"/>
                            <a:pt x="132457" y="381000"/>
                          </a:cubicBezTo>
                          <a:cubicBezTo>
                            <a:pt x="128146" y="375827"/>
                            <a:pt x="126509" y="368398"/>
                            <a:pt x="121251" y="364191"/>
                          </a:cubicBezTo>
                          <a:cubicBezTo>
                            <a:pt x="116639" y="360502"/>
                            <a:pt x="109871" y="360915"/>
                            <a:pt x="104442" y="358588"/>
                          </a:cubicBezTo>
                          <a:cubicBezTo>
                            <a:pt x="85998" y="350684"/>
                            <a:pt x="83413" y="345822"/>
                            <a:pt x="65222" y="341779"/>
                          </a:cubicBezTo>
                          <a:cubicBezTo>
                            <a:pt x="54132" y="339314"/>
                            <a:pt x="42781" y="338208"/>
                            <a:pt x="31604" y="336176"/>
                          </a:cubicBezTo>
                          <a:cubicBezTo>
                            <a:pt x="22234" y="334472"/>
                            <a:pt x="12927" y="332441"/>
                            <a:pt x="3589" y="330573"/>
                          </a:cubicBezTo>
                          <a:cubicBezTo>
                            <a:pt x="-2849" y="311258"/>
                            <a:pt x="788" y="293220"/>
                            <a:pt x="3589" y="280147"/>
                          </a:cubicBezTo>
                          <a:close/>
                        </a:path>
                      </a:pathLst>
                    </a:custGeom>
                    <a:grp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9" name="Freeform 28"/>
                    <p:cNvSpPr/>
                    <p:nvPr/>
                  </p:nvSpPr>
                  <p:spPr>
                    <a:xfrm>
                      <a:off x="973658" y="5138091"/>
                      <a:ext cx="403412" cy="577458"/>
                    </a:xfrm>
                    <a:custGeom>
                      <a:avLst/>
                      <a:gdLst>
                        <a:gd name="connsiteX0" fmla="*/ 67235 w 403412"/>
                        <a:gd name="connsiteY0" fmla="*/ 355 h 577458"/>
                        <a:gd name="connsiteX1" fmla="*/ 95250 w 403412"/>
                        <a:gd name="connsiteY1" fmla="*/ 5958 h 577458"/>
                        <a:gd name="connsiteX2" fmla="*/ 140073 w 403412"/>
                        <a:gd name="connsiteY2" fmla="*/ 11560 h 577458"/>
                        <a:gd name="connsiteX3" fmla="*/ 173691 w 403412"/>
                        <a:gd name="connsiteY3" fmla="*/ 33972 h 577458"/>
                        <a:gd name="connsiteX4" fmla="*/ 240926 w 403412"/>
                        <a:gd name="connsiteY4" fmla="*/ 39575 h 577458"/>
                        <a:gd name="connsiteX5" fmla="*/ 268941 w 403412"/>
                        <a:gd name="connsiteY5" fmla="*/ 61987 h 577458"/>
                        <a:gd name="connsiteX6" fmla="*/ 302559 w 403412"/>
                        <a:gd name="connsiteY6" fmla="*/ 84399 h 577458"/>
                        <a:gd name="connsiteX7" fmla="*/ 358588 w 403412"/>
                        <a:gd name="connsiteY7" fmla="*/ 106810 h 577458"/>
                        <a:gd name="connsiteX8" fmla="*/ 375397 w 403412"/>
                        <a:gd name="connsiteY8" fmla="*/ 123619 h 577458"/>
                        <a:gd name="connsiteX9" fmla="*/ 403412 w 403412"/>
                        <a:gd name="connsiteY9" fmla="*/ 146031 h 577458"/>
                        <a:gd name="connsiteX10" fmla="*/ 386603 w 403412"/>
                        <a:gd name="connsiteY10" fmla="*/ 157237 h 577458"/>
                        <a:gd name="connsiteX11" fmla="*/ 375397 w 403412"/>
                        <a:gd name="connsiteY11" fmla="*/ 196458 h 577458"/>
                        <a:gd name="connsiteX12" fmla="*/ 364191 w 403412"/>
                        <a:gd name="connsiteY12" fmla="*/ 213266 h 577458"/>
                        <a:gd name="connsiteX13" fmla="*/ 358588 w 403412"/>
                        <a:gd name="connsiteY13" fmla="*/ 280502 h 577458"/>
                        <a:gd name="connsiteX14" fmla="*/ 336176 w 403412"/>
                        <a:gd name="connsiteY14" fmla="*/ 330928 h 577458"/>
                        <a:gd name="connsiteX15" fmla="*/ 319368 w 403412"/>
                        <a:gd name="connsiteY15" fmla="*/ 364546 h 577458"/>
                        <a:gd name="connsiteX16" fmla="*/ 313765 w 403412"/>
                        <a:gd name="connsiteY16" fmla="*/ 414972 h 577458"/>
                        <a:gd name="connsiteX17" fmla="*/ 308162 w 403412"/>
                        <a:gd name="connsiteY17" fmla="*/ 431781 h 577458"/>
                        <a:gd name="connsiteX18" fmla="*/ 263338 w 403412"/>
                        <a:gd name="connsiteY18" fmla="*/ 442987 h 577458"/>
                        <a:gd name="connsiteX19" fmla="*/ 229721 w 403412"/>
                        <a:gd name="connsiteY19" fmla="*/ 454193 h 577458"/>
                        <a:gd name="connsiteX20" fmla="*/ 196103 w 403412"/>
                        <a:gd name="connsiteY20" fmla="*/ 471002 h 577458"/>
                        <a:gd name="connsiteX21" fmla="*/ 173691 w 403412"/>
                        <a:gd name="connsiteY21" fmla="*/ 493413 h 577458"/>
                        <a:gd name="connsiteX22" fmla="*/ 168088 w 403412"/>
                        <a:gd name="connsiteY22" fmla="*/ 510222 h 577458"/>
                        <a:gd name="connsiteX23" fmla="*/ 134471 w 403412"/>
                        <a:gd name="connsiteY23" fmla="*/ 538237 h 577458"/>
                        <a:gd name="connsiteX24" fmla="*/ 117662 w 403412"/>
                        <a:gd name="connsiteY24" fmla="*/ 555046 h 577458"/>
                        <a:gd name="connsiteX25" fmla="*/ 100853 w 403412"/>
                        <a:gd name="connsiteY25" fmla="*/ 566252 h 577458"/>
                        <a:gd name="connsiteX26" fmla="*/ 67235 w 403412"/>
                        <a:gd name="connsiteY26" fmla="*/ 577458 h 577458"/>
                        <a:gd name="connsiteX27" fmla="*/ 16809 w 403412"/>
                        <a:gd name="connsiteY27" fmla="*/ 571855 h 577458"/>
                        <a:gd name="connsiteX28" fmla="*/ 0 w 403412"/>
                        <a:gd name="connsiteY28" fmla="*/ 527031 h 577458"/>
                        <a:gd name="connsiteX29" fmla="*/ 5603 w 403412"/>
                        <a:gd name="connsiteY29" fmla="*/ 420575 h 577458"/>
                        <a:gd name="connsiteX30" fmla="*/ 11206 w 403412"/>
                        <a:gd name="connsiteY30" fmla="*/ 403766 h 577458"/>
                        <a:gd name="connsiteX31" fmla="*/ 16809 w 403412"/>
                        <a:gd name="connsiteY31" fmla="*/ 325325 h 577458"/>
                        <a:gd name="connsiteX32" fmla="*/ 22412 w 403412"/>
                        <a:gd name="connsiteY32" fmla="*/ 308516 h 577458"/>
                        <a:gd name="connsiteX33" fmla="*/ 33618 w 403412"/>
                        <a:gd name="connsiteY33" fmla="*/ 269296 h 577458"/>
                        <a:gd name="connsiteX34" fmla="*/ 28015 w 403412"/>
                        <a:gd name="connsiteY34" fmla="*/ 196458 h 577458"/>
                        <a:gd name="connsiteX35" fmla="*/ 50426 w 403412"/>
                        <a:gd name="connsiteY35" fmla="*/ 22766 h 577458"/>
                        <a:gd name="connsiteX36" fmla="*/ 67235 w 403412"/>
                        <a:gd name="connsiteY36" fmla="*/ 17163 h 577458"/>
                        <a:gd name="connsiteX37" fmla="*/ 67235 w 403412"/>
                        <a:gd name="connsiteY37" fmla="*/ 355 h 577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</a:cxnLst>
                      <a:rect l="l" t="t" r="r" b="b"/>
                      <a:pathLst>
                        <a:path w="403412" h="577458">
                          <a:moveTo>
                            <a:pt x="67235" y="355"/>
                          </a:moveTo>
                          <a:cubicBezTo>
                            <a:pt x="71904" y="-1513"/>
                            <a:pt x="85837" y="4510"/>
                            <a:pt x="95250" y="5958"/>
                          </a:cubicBezTo>
                          <a:cubicBezTo>
                            <a:pt x="110132" y="8247"/>
                            <a:pt x="125893" y="6496"/>
                            <a:pt x="140073" y="11560"/>
                          </a:cubicBezTo>
                          <a:cubicBezTo>
                            <a:pt x="152756" y="16090"/>
                            <a:pt x="160270" y="32854"/>
                            <a:pt x="173691" y="33972"/>
                          </a:cubicBezTo>
                          <a:lnTo>
                            <a:pt x="240926" y="39575"/>
                          </a:lnTo>
                          <a:cubicBezTo>
                            <a:pt x="261631" y="70633"/>
                            <a:pt x="240285" y="46067"/>
                            <a:pt x="268941" y="61987"/>
                          </a:cubicBezTo>
                          <a:cubicBezTo>
                            <a:pt x="280714" y="68528"/>
                            <a:pt x="289782" y="80140"/>
                            <a:pt x="302559" y="84399"/>
                          </a:cubicBezTo>
                          <a:cubicBezTo>
                            <a:pt x="344100" y="98246"/>
                            <a:pt x="325611" y="90323"/>
                            <a:pt x="358588" y="106810"/>
                          </a:cubicBezTo>
                          <a:cubicBezTo>
                            <a:pt x="364191" y="112413"/>
                            <a:pt x="368517" y="119688"/>
                            <a:pt x="375397" y="123619"/>
                          </a:cubicBezTo>
                          <a:cubicBezTo>
                            <a:pt x="407263" y="141828"/>
                            <a:pt x="392517" y="113347"/>
                            <a:pt x="403412" y="146031"/>
                          </a:cubicBezTo>
                          <a:cubicBezTo>
                            <a:pt x="397809" y="149766"/>
                            <a:pt x="390810" y="151979"/>
                            <a:pt x="386603" y="157237"/>
                          </a:cubicBezTo>
                          <a:cubicBezTo>
                            <a:pt x="383248" y="161431"/>
                            <a:pt x="376326" y="194290"/>
                            <a:pt x="375397" y="196458"/>
                          </a:cubicBezTo>
                          <a:cubicBezTo>
                            <a:pt x="372744" y="202647"/>
                            <a:pt x="367926" y="207663"/>
                            <a:pt x="364191" y="213266"/>
                          </a:cubicBezTo>
                          <a:cubicBezTo>
                            <a:pt x="362323" y="235678"/>
                            <a:pt x="362285" y="258318"/>
                            <a:pt x="358588" y="280502"/>
                          </a:cubicBezTo>
                          <a:cubicBezTo>
                            <a:pt x="351361" y="323865"/>
                            <a:pt x="350452" y="302377"/>
                            <a:pt x="336176" y="330928"/>
                          </a:cubicBezTo>
                          <a:cubicBezTo>
                            <a:pt x="312975" y="377331"/>
                            <a:pt x="351486" y="316365"/>
                            <a:pt x="319368" y="364546"/>
                          </a:cubicBezTo>
                          <a:cubicBezTo>
                            <a:pt x="317500" y="381355"/>
                            <a:pt x="316545" y="398290"/>
                            <a:pt x="313765" y="414972"/>
                          </a:cubicBezTo>
                          <a:cubicBezTo>
                            <a:pt x="312794" y="420798"/>
                            <a:pt x="313325" y="428913"/>
                            <a:pt x="308162" y="431781"/>
                          </a:cubicBezTo>
                          <a:cubicBezTo>
                            <a:pt x="294699" y="439260"/>
                            <a:pt x="277949" y="438117"/>
                            <a:pt x="263338" y="442987"/>
                          </a:cubicBezTo>
                          <a:cubicBezTo>
                            <a:pt x="252132" y="446722"/>
                            <a:pt x="239549" y="447641"/>
                            <a:pt x="229721" y="454193"/>
                          </a:cubicBezTo>
                          <a:cubicBezTo>
                            <a:pt x="207998" y="468675"/>
                            <a:pt x="219300" y="463270"/>
                            <a:pt x="196103" y="471002"/>
                          </a:cubicBezTo>
                          <a:cubicBezTo>
                            <a:pt x="181161" y="515824"/>
                            <a:pt x="203574" y="463530"/>
                            <a:pt x="173691" y="493413"/>
                          </a:cubicBezTo>
                          <a:cubicBezTo>
                            <a:pt x="169515" y="497589"/>
                            <a:pt x="171364" y="505308"/>
                            <a:pt x="168088" y="510222"/>
                          </a:cubicBezTo>
                          <a:cubicBezTo>
                            <a:pt x="155812" y="528636"/>
                            <a:pt x="149973" y="525318"/>
                            <a:pt x="134471" y="538237"/>
                          </a:cubicBezTo>
                          <a:cubicBezTo>
                            <a:pt x="128384" y="543310"/>
                            <a:pt x="123749" y="549973"/>
                            <a:pt x="117662" y="555046"/>
                          </a:cubicBezTo>
                          <a:cubicBezTo>
                            <a:pt x="112489" y="559357"/>
                            <a:pt x="107007" y="563517"/>
                            <a:pt x="100853" y="566252"/>
                          </a:cubicBezTo>
                          <a:cubicBezTo>
                            <a:pt x="90059" y="571049"/>
                            <a:pt x="67235" y="577458"/>
                            <a:pt x="67235" y="577458"/>
                          </a:cubicBezTo>
                          <a:cubicBezTo>
                            <a:pt x="50426" y="575590"/>
                            <a:pt x="32703" y="577635"/>
                            <a:pt x="16809" y="571855"/>
                          </a:cubicBezTo>
                          <a:cubicBezTo>
                            <a:pt x="4362" y="567329"/>
                            <a:pt x="1208" y="533073"/>
                            <a:pt x="0" y="527031"/>
                          </a:cubicBezTo>
                          <a:cubicBezTo>
                            <a:pt x="1868" y="491546"/>
                            <a:pt x="2386" y="455964"/>
                            <a:pt x="5603" y="420575"/>
                          </a:cubicBezTo>
                          <a:cubicBezTo>
                            <a:pt x="6138" y="414693"/>
                            <a:pt x="10516" y="409632"/>
                            <a:pt x="11206" y="403766"/>
                          </a:cubicBezTo>
                          <a:cubicBezTo>
                            <a:pt x="14269" y="377732"/>
                            <a:pt x="13746" y="351359"/>
                            <a:pt x="16809" y="325325"/>
                          </a:cubicBezTo>
                          <a:cubicBezTo>
                            <a:pt x="17499" y="319459"/>
                            <a:pt x="20789" y="314195"/>
                            <a:pt x="22412" y="308516"/>
                          </a:cubicBezTo>
                          <a:cubicBezTo>
                            <a:pt x="36483" y="259269"/>
                            <a:pt x="20184" y="309599"/>
                            <a:pt x="33618" y="269296"/>
                          </a:cubicBezTo>
                          <a:cubicBezTo>
                            <a:pt x="31750" y="245017"/>
                            <a:pt x="28015" y="220809"/>
                            <a:pt x="28015" y="196458"/>
                          </a:cubicBezTo>
                          <a:cubicBezTo>
                            <a:pt x="28015" y="113202"/>
                            <a:pt x="-10748" y="53354"/>
                            <a:pt x="50426" y="22766"/>
                          </a:cubicBezTo>
                          <a:cubicBezTo>
                            <a:pt x="55709" y="20125"/>
                            <a:pt x="61444" y="18321"/>
                            <a:pt x="67235" y="17163"/>
                          </a:cubicBezTo>
                          <a:cubicBezTo>
                            <a:pt x="70898" y="16430"/>
                            <a:pt x="62566" y="2223"/>
                            <a:pt x="67235" y="355"/>
                          </a:cubicBezTo>
                          <a:close/>
                        </a:path>
                      </a:pathLst>
                    </a:custGeom>
                    <a:grp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30" name="Freeform 29"/>
                    <p:cNvSpPr/>
                    <p:nvPr/>
                  </p:nvSpPr>
                  <p:spPr>
                    <a:xfrm>
                      <a:off x="281134" y="4913679"/>
                      <a:ext cx="346261" cy="398457"/>
                    </a:xfrm>
                    <a:custGeom>
                      <a:avLst/>
                      <a:gdLst>
                        <a:gd name="connsiteX0" fmla="*/ 72838 w 347382"/>
                        <a:gd name="connsiteY0" fmla="*/ 649 h 398457"/>
                        <a:gd name="connsiteX1" fmla="*/ 112058 w 347382"/>
                        <a:gd name="connsiteY1" fmla="*/ 6252 h 398457"/>
                        <a:gd name="connsiteX2" fmla="*/ 184897 w 347382"/>
                        <a:gd name="connsiteY2" fmla="*/ 11855 h 398457"/>
                        <a:gd name="connsiteX3" fmla="*/ 201705 w 347382"/>
                        <a:gd name="connsiteY3" fmla="*/ 23060 h 398457"/>
                        <a:gd name="connsiteX4" fmla="*/ 252132 w 347382"/>
                        <a:gd name="connsiteY4" fmla="*/ 34266 h 398457"/>
                        <a:gd name="connsiteX5" fmla="*/ 268941 w 347382"/>
                        <a:gd name="connsiteY5" fmla="*/ 51075 h 398457"/>
                        <a:gd name="connsiteX6" fmla="*/ 285750 w 347382"/>
                        <a:gd name="connsiteY6" fmla="*/ 56678 h 398457"/>
                        <a:gd name="connsiteX7" fmla="*/ 291353 w 347382"/>
                        <a:gd name="connsiteY7" fmla="*/ 73487 h 398457"/>
                        <a:gd name="connsiteX8" fmla="*/ 313764 w 347382"/>
                        <a:gd name="connsiteY8" fmla="*/ 107105 h 398457"/>
                        <a:gd name="connsiteX9" fmla="*/ 324970 w 347382"/>
                        <a:gd name="connsiteY9" fmla="*/ 123913 h 398457"/>
                        <a:gd name="connsiteX10" fmla="*/ 347382 w 347382"/>
                        <a:gd name="connsiteY10" fmla="*/ 185546 h 398457"/>
                        <a:gd name="connsiteX11" fmla="*/ 336176 w 347382"/>
                        <a:gd name="connsiteY11" fmla="*/ 258384 h 398457"/>
                        <a:gd name="connsiteX12" fmla="*/ 330573 w 347382"/>
                        <a:gd name="connsiteY12" fmla="*/ 275193 h 398457"/>
                        <a:gd name="connsiteX13" fmla="*/ 319367 w 347382"/>
                        <a:gd name="connsiteY13" fmla="*/ 292002 h 398457"/>
                        <a:gd name="connsiteX14" fmla="*/ 313764 w 347382"/>
                        <a:gd name="connsiteY14" fmla="*/ 308810 h 398457"/>
                        <a:gd name="connsiteX15" fmla="*/ 263338 w 347382"/>
                        <a:gd name="connsiteY15" fmla="*/ 348031 h 398457"/>
                        <a:gd name="connsiteX16" fmla="*/ 235323 w 347382"/>
                        <a:gd name="connsiteY16" fmla="*/ 353634 h 398457"/>
                        <a:gd name="connsiteX17" fmla="*/ 212911 w 347382"/>
                        <a:gd name="connsiteY17" fmla="*/ 359237 h 398457"/>
                        <a:gd name="connsiteX18" fmla="*/ 196103 w 347382"/>
                        <a:gd name="connsiteY18" fmla="*/ 364840 h 398457"/>
                        <a:gd name="connsiteX19" fmla="*/ 162485 w 347382"/>
                        <a:gd name="connsiteY19" fmla="*/ 370443 h 398457"/>
                        <a:gd name="connsiteX20" fmla="*/ 145676 w 347382"/>
                        <a:gd name="connsiteY20" fmla="*/ 381649 h 398457"/>
                        <a:gd name="connsiteX21" fmla="*/ 123264 w 347382"/>
                        <a:gd name="connsiteY21" fmla="*/ 387252 h 398457"/>
                        <a:gd name="connsiteX22" fmla="*/ 78441 w 347382"/>
                        <a:gd name="connsiteY22" fmla="*/ 398457 h 398457"/>
                        <a:gd name="connsiteX23" fmla="*/ 28014 w 347382"/>
                        <a:gd name="connsiteY23" fmla="*/ 392855 h 398457"/>
                        <a:gd name="connsiteX24" fmla="*/ 11205 w 347382"/>
                        <a:gd name="connsiteY24" fmla="*/ 376046 h 398457"/>
                        <a:gd name="connsiteX25" fmla="*/ 28014 w 347382"/>
                        <a:gd name="connsiteY25" fmla="*/ 320016 h 398457"/>
                        <a:gd name="connsiteX26" fmla="*/ 44823 w 347382"/>
                        <a:gd name="connsiteY26" fmla="*/ 280796 h 398457"/>
                        <a:gd name="connsiteX27" fmla="*/ 22411 w 347382"/>
                        <a:gd name="connsiteY27" fmla="*/ 213560 h 398457"/>
                        <a:gd name="connsiteX28" fmla="*/ 0 w 347382"/>
                        <a:gd name="connsiteY28" fmla="*/ 168737 h 398457"/>
                        <a:gd name="connsiteX29" fmla="*/ 5603 w 347382"/>
                        <a:gd name="connsiteY29" fmla="*/ 67884 h 398457"/>
                        <a:gd name="connsiteX30" fmla="*/ 44823 w 347382"/>
                        <a:gd name="connsiteY30" fmla="*/ 23060 h 398457"/>
                        <a:gd name="connsiteX31" fmla="*/ 72838 w 347382"/>
                        <a:gd name="connsiteY31" fmla="*/ 649 h 3984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347382" h="398457">
                          <a:moveTo>
                            <a:pt x="72838" y="649"/>
                          </a:moveTo>
                          <a:cubicBezTo>
                            <a:pt x="84044" y="-2152"/>
                            <a:pt x="98917" y="4938"/>
                            <a:pt x="112058" y="6252"/>
                          </a:cubicBezTo>
                          <a:cubicBezTo>
                            <a:pt x="136289" y="8675"/>
                            <a:pt x="160963" y="7368"/>
                            <a:pt x="184897" y="11855"/>
                          </a:cubicBezTo>
                          <a:cubicBezTo>
                            <a:pt x="191515" y="13096"/>
                            <a:pt x="195682" y="20049"/>
                            <a:pt x="201705" y="23060"/>
                          </a:cubicBezTo>
                          <a:cubicBezTo>
                            <a:pt x="215499" y="29957"/>
                            <a:pt x="239219" y="32114"/>
                            <a:pt x="252132" y="34266"/>
                          </a:cubicBezTo>
                          <a:cubicBezTo>
                            <a:pt x="257735" y="39869"/>
                            <a:pt x="262348" y="46680"/>
                            <a:pt x="268941" y="51075"/>
                          </a:cubicBezTo>
                          <a:cubicBezTo>
                            <a:pt x="273855" y="54351"/>
                            <a:pt x="281574" y="52502"/>
                            <a:pt x="285750" y="56678"/>
                          </a:cubicBezTo>
                          <a:cubicBezTo>
                            <a:pt x="289926" y="60854"/>
                            <a:pt x="288485" y="68324"/>
                            <a:pt x="291353" y="73487"/>
                          </a:cubicBezTo>
                          <a:cubicBezTo>
                            <a:pt x="297893" y="85260"/>
                            <a:pt x="306293" y="95899"/>
                            <a:pt x="313764" y="107105"/>
                          </a:cubicBezTo>
                          <a:lnTo>
                            <a:pt x="324970" y="123913"/>
                          </a:lnTo>
                          <a:cubicBezTo>
                            <a:pt x="339357" y="167073"/>
                            <a:pt x="331789" y="146564"/>
                            <a:pt x="347382" y="185546"/>
                          </a:cubicBezTo>
                          <a:cubicBezTo>
                            <a:pt x="342866" y="226187"/>
                            <a:pt x="344999" y="227505"/>
                            <a:pt x="336176" y="258384"/>
                          </a:cubicBezTo>
                          <a:cubicBezTo>
                            <a:pt x="334553" y="264063"/>
                            <a:pt x="333214" y="269910"/>
                            <a:pt x="330573" y="275193"/>
                          </a:cubicBezTo>
                          <a:cubicBezTo>
                            <a:pt x="327561" y="281216"/>
                            <a:pt x="322379" y="285979"/>
                            <a:pt x="319367" y="292002"/>
                          </a:cubicBezTo>
                          <a:cubicBezTo>
                            <a:pt x="316726" y="297284"/>
                            <a:pt x="317040" y="303896"/>
                            <a:pt x="313764" y="308810"/>
                          </a:cubicBezTo>
                          <a:cubicBezTo>
                            <a:pt x="306052" y="320377"/>
                            <a:pt x="271900" y="346319"/>
                            <a:pt x="263338" y="348031"/>
                          </a:cubicBezTo>
                          <a:cubicBezTo>
                            <a:pt x="254000" y="349899"/>
                            <a:pt x="244619" y="351568"/>
                            <a:pt x="235323" y="353634"/>
                          </a:cubicBezTo>
                          <a:cubicBezTo>
                            <a:pt x="227806" y="355304"/>
                            <a:pt x="220315" y="357121"/>
                            <a:pt x="212911" y="359237"/>
                          </a:cubicBezTo>
                          <a:cubicBezTo>
                            <a:pt x="207232" y="360859"/>
                            <a:pt x="201868" y="363559"/>
                            <a:pt x="196103" y="364840"/>
                          </a:cubicBezTo>
                          <a:cubicBezTo>
                            <a:pt x="185013" y="367305"/>
                            <a:pt x="173691" y="368575"/>
                            <a:pt x="162485" y="370443"/>
                          </a:cubicBezTo>
                          <a:cubicBezTo>
                            <a:pt x="156882" y="374178"/>
                            <a:pt x="151865" y="378996"/>
                            <a:pt x="145676" y="381649"/>
                          </a:cubicBezTo>
                          <a:cubicBezTo>
                            <a:pt x="138598" y="384682"/>
                            <a:pt x="130668" y="385136"/>
                            <a:pt x="123264" y="387252"/>
                          </a:cubicBezTo>
                          <a:cubicBezTo>
                            <a:pt x="83068" y="398736"/>
                            <a:pt x="135388" y="387069"/>
                            <a:pt x="78441" y="398457"/>
                          </a:cubicBezTo>
                          <a:cubicBezTo>
                            <a:pt x="61632" y="396590"/>
                            <a:pt x="44059" y="398203"/>
                            <a:pt x="28014" y="392855"/>
                          </a:cubicBezTo>
                          <a:cubicBezTo>
                            <a:pt x="20497" y="390349"/>
                            <a:pt x="12924" y="383781"/>
                            <a:pt x="11205" y="376046"/>
                          </a:cubicBezTo>
                          <a:cubicBezTo>
                            <a:pt x="5900" y="352172"/>
                            <a:pt x="20757" y="339368"/>
                            <a:pt x="28014" y="320016"/>
                          </a:cubicBezTo>
                          <a:cubicBezTo>
                            <a:pt x="43520" y="278668"/>
                            <a:pt x="22114" y="314860"/>
                            <a:pt x="44823" y="280796"/>
                          </a:cubicBezTo>
                          <a:cubicBezTo>
                            <a:pt x="33622" y="179984"/>
                            <a:pt x="53392" y="262245"/>
                            <a:pt x="22411" y="213560"/>
                          </a:cubicBezTo>
                          <a:cubicBezTo>
                            <a:pt x="13443" y="199467"/>
                            <a:pt x="0" y="168737"/>
                            <a:pt x="0" y="168737"/>
                          </a:cubicBezTo>
                          <a:cubicBezTo>
                            <a:pt x="1868" y="135119"/>
                            <a:pt x="-1264" y="100846"/>
                            <a:pt x="5603" y="67884"/>
                          </a:cubicBezTo>
                          <a:cubicBezTo>
                            <a:pt x="10317" y="45258"/>
                            <a:pt x="27525" y="33439"/>
                            <a:pt x="44823" y="23060"/>
                          </a:cubicBezTo>
                          <a:cubicBezTo>
                            <a:pt x="48404" y="20911"/>
                            <a:pt x="61632" y="3450"/>
                            <a:pt x="72838" y="649"/>
                          </a:cubicBezTo>
                          <a:close/>
                        </a:path>
                      </a:pathLst>
                    </a:custGeom>
                    <a:grp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31" name="Freeform 30"/>
                    <p:cNvSpPr/>
                    <p:nvPr/>
                  </p:nvSpPr>
                  <p:spPr>
                    <a:xfrm>
                      <a:off x="288998" y="5311480"/>
                      <a:ext cx="327191" cy="516127"/>
                    </a:xfrm>
                    <a:custGeom>
                      <a:avLst/>
                      <a:gdLst>
                        <a:gd name="connsiteX0" fmla="*/ 249871 w 328312"/>
                        <a:gd name="connsiteY0" fmla="*/ 657 h 516127"/>
                        <a:gd name="connsiteX1" fmla="*/ 277886 w 328312"/>
                        <a:gd name="connsiteY1" fmla="*/ 6260 h 516127"/>
                        <a:gd name="connsiteX2" fmla="*/ 283489 w 328312"/>
                        <a:gd name="connsiteY2" fmla="*/ 23068 h 516127"/>
                        <a:gd name="connsiteX3" fmla="*/ 317106 w 328312"/>
                        <a:gd name="connsiteY3" fmla="*/ 56686 h 516127"/>
                        <a:gd name="connsiteX4" fmla="*/ 328312 w 328312"/>
                        <a:gd name="connsiteY4" fmla="*/ 73495 h 516127"/>
                        <a:gd name="connsiteX5" fmla="*/ 322709 w 328312"/>
                        <a:gd name="connsiteY5" fmla="*/ 101510 h 516127"/>
                        <a:gd name="connsiteX6" fmla="*/ 317106 w 328312"/>
                        <a:gd name="connsiteY6" fmla="*/ 118318 h 516127"/>
                        <a:gd name="connsiteX7" fmla="*/ 311503 w 328312"/>
                        <a:gd name="connsiteY7" fmla="*/ 140730 h 516127"/>
                        <a:gd name="connsiteX8" fmla="*/ 305900 w 328312"/>
                        <a:gd name="connsiteY8" fmla="*/ 247186 h 516127"/>
                        <a:gd name="connsiteX9" fmla="*/ 311503 w 328312"/>
                        <a:gd name="connsiteY9" fmla="*/ 269598 h 516127"/>
                        <a:gd name="connsiteX10" fmla="*/ 317106 w 328312"/>
                        <a:gd name="connsiteY10" fmla="*/ 297613 h 516127"/>
                        <a:gd name="connsiteX11" fmla="*/ 277886 w 328312"/>
                        <a:gd name="connsiteY11" fmla="*/ 437686 h 516127"/>
                        <a:gd name="connsiteX12" fmla="*/ 261077 w 328312"/>
                        <a:gd name="connsiteY12" fmla="*/ 443289 h 516127"/>
                        <a:gd name="connsiteX13" fmla="*/ 249871 w 328312"/>
                        <a:gd name="connsiteY13" fmla="*/ 460098 h 516127"/>
                        <a:gd name="connsiteX14" fmla="*/ 216253 w 328312"/>
                        <a:gd name="connsiteY14" fmla="*/ 476907 h 516127"/>
                        <a:gd name="connsiteX15" fmla="*/ 199444 w 328312"/>
                        <a:gd name="connsiteY15" fmla="*/ 488113 h 516127"/>
                        <a:gd name="connsiteX16" fmla="*/ 177033 w 328312"/>
                        <a:gd name="connsiteY16" fmla="*/ 493715 h 516127"/>
                        <a:gd name="connsiteX17" fmla="*/ 143415 w 328312"/>
                        <a:gd name="connsiteY17" fmla="*/ 504921 h 516127"/>
                        <a:gd name="connsiteX18" fmla="*/ 98592 w 328312"/>
                        <a:gd name="connsiteY18" fmla="*/ 516127 h 516127"/>
                        <a:gd name="connsiteX19" fmla="*/ 76180 w 328312"/>
                        <a:gd name="connsiteY19" fmla="*/ 510524 h 516127"/>
                        <a:gd name="connsiteX20" fmla="*/ 25753 w 328312"/>
                        <a:gd name="connsiteY20" fmla="*/ 471304 h 516127"/>
                        <a:gd name="connsiteX21" fmla="*/ 14547 w 328312"/>
                        <a:gd name="connsiteY21" fmla="*/ 454495 h 516127"/>
                        <a:gd name="connsiteX22" fmla="*/ 8944 w 328312"/>
                        <a:gd name="connsiteY22" fmla="*/ 432083 h 516127"/>
                        <a:gd name="connsiteX23" fmla="*/ 8944 w 328312"/>
                        <a:gd name="connsiteY23" fmla="*/ 163142 h 516127"/>
                        <a:gd name="connsiteX24" fmla="*/ 20150 w 328312"/>
                        <a:gd name="connsiteY24" fmla="*/ 146333 h 516127"/>
                        <a:gd name="connsiteX25" fmla="*/ 31356 w 328312"/>
                        <a:gd name="connsiteY25" fmla="*/ 118318 h 516127"/>
                        <a:gd name="connsiteX26" fmla="*/ 36959 w 328312"/>
                        <a:gd name="connsiteY26" fmla="*/ 101510 h 516127"/>
                        <a:gd name="connsiteX27" fmla="*/ 53768 w 328312"/>
                        <a:gd name="connsiteY27" fmla="*/ 90304 h 516127"/>
                        <a:gd name="connsiteX28" fmla="*/ 64974 w 328312"/>
                        <a:gd name="connsiteY28" fmla="*/ 73495 h 516127"/>
                        <a:gd name="connsiteX29" fmla="*/ 98592 w 328312"/>
                        <a:gd name="connsiteY29" fmla="*/ 51083 h 516127"/>
                        <a:gd name="connsiteX30" fmla="*/ 109797 w 328312"/>
                        <a:gd name="connsiteY30" fmla="*/ 34274 h 516127"/>
                        <a:gd name="connsiteX31" fmla="*/ 143415 w 328312"/>
                        <a:gd name="connsiteY31" fmla="*/ 17465 h 516127"/>
                        <a:gd name="connsiteX32" fmla="*/ 165827 w 328312"/>
                        <a:gd name="connsiteY32" fmla="*/ 11863 h 516127"/>
                        <a:gd name="connsiteX33" fmla="*/ 205047 w 328312"/>
                        <a:gd name="connsiteY33" fmla="*/ 17465 h 516127"/>
                        <a:gd name="connsiteX34" fmla="*/ 249871 w 328312"/>
                        <a:gd name="connsiteY34" fmla="*/ 657 h 516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328312" h="516127">
                          <a:moveTo>
                            <a:pt x="249871" y="657"/>
                          </a:moveTo>
                          <a:cubicBezTo>
                            <a:pt x="262011" y="-1211"/>
                            <a:pt x="269962" y="978"/>
                            <a:pt x="277886" y="6260"/>
                          </a:cubicBezTo>
                          <a:cubicBezTo>
                            <a:pt x="282800" y="9536"/>
                            <a:pt x="279863" y="18406"/>
                            <a:pt x="283489" y="23068"/>
                          </a:cubicBezTo>
                          <a:cubicBezTo>
                            <a:pt x="293218" y="35577"/>
                            <a:pt x="305900" y="45480"/>
                            <a:pt x="317106" y="56686"/>
                          </a:cubicBezTo>
                          <a:cubicBezTo>
                            <a:pt x="321868" y="61448"/>
                            <a:pt x="324577" y="67892"/>
                            <a:pt x="328312" y="73495"/>
                          </a:cubicBezTo>
                          <a:cubicBezTo>
                            <a:pt x="326444" y="82833"/>
                            <a:pt x="325019" y="92271"/>
                            <a:pt x="322709" y="101510"/>
                          </a:cubicBezTo>
                          <a:cubicBezTo>
                            <a:pt x="321277" y="107239"/>
                            <a:pt x="318728" y="112639"/>
                            <a:pt x="317106" y="118318"/>
                          </a:cubicBezTo>
                          <a:cubicBezTo>
                            <a:pt x="314990" y="125722"/>
                            <a:pt x="313371" y="133259"/>
                            <a:pt x="311503" y="140730"/>
                          </a:cubicBezTo>
                          <a:cubicBezTo>
                            <a:pt x="309635" y="176215"/>
                            <a:pt x="305900" y="211652"/>
                            <a:pt x="305900" y="247186"/>
                          </a:cubicBezTo>
                          <a:cubicBezTo>
                            <a:pt x="305900" y="254887"/>
                            <a:pt x="309833" y="262081"/>
                            <a:pt x="311503" y="269598"/>
                          </a:cubicBezTo>
                          <a:cubicBezTo>
                            <a:pt x="313569" y="278894"/>
                            <a:pt x="315238" y="288275"/>
                            <a:pt x="317106" y="297613"/>
                          </a:cubicBezTo>
                          <a:cubicBezTo>
                            <a:pt x="315375" y="330510"/>
                            <a:pt x="334531" y="418804"/>
                            <a:pt x="277886" y="437686"/>
                          </a:cubicBezTo>
                          <a:lnTo>
                            <a:pt x="261077" y="443289"/>
                          </a:lnTo>
                          <a:cubicBezTo>
                            <a:pt x="257342" y="448892"/>
                            <a:pt x="254633" y="455336"/>
                            <a:pt x="249871" y="460098"/>
                          </a:cubicBezTo>
                          <a:cubicBezTo>
                            <a:pt x="233814" y="476155"/>
                            <a:pt x="234481" y="467793"/>
                            <a:pt x="216253" y="476907"/>
                          </a:cubicBezTo>
                          <a:cubicBezTo>
                            <a:pt x="210230" y="479919"/>
                            <a:pt x="205634" y="485460"/>
                            <a:pt x="199444" y="488113"/>
                          </a:cubicBezTo>
                          <a:cubicBezTo>
                            <a:pt x="192366" y="491146"/>
                            <a:pt x="184408" y="491502"/>
                            <a:pt x="177033" y="493715"/>
                          </a:cubicBezTo>
                          <a:cubicBezTo>
                            <a:pt x="165719" y="497109"/>
                            <a:pt x="154874" y="502056"/>
                            <a:pt x="143415" y="504921"/>
                          </a:cubicBezTo>
                          <a:lnTo>
                            <a:pt x="98592" y="516127"/>
                          </a:lnTo>
                          <a:cubicBezTo>
                            <a:pt x="91121" y="514259"/>
                            <a:pt x="83068" y="513968"/>
                            <a:pt x="76180" y="510524"/>
                          </a:cubicBezTo>
                          <a:cubicBezTo>
                            <a:pt x="58329" y="501599"/>
                            <a:pt x="38929" y="487116"/>
                            <a:pt x="25753" y="471304"/>
                          </a:cubicBezTo>
                          <a:cubicBezTo>
                            <a:pt x="21442" y="466131"/>
                            <a:pt x="18282" y="460098"/>
                            <a:pt x="14547" y="454495"/>
                          </a:cubicBezTo>
                          <a:cubicBezTo>
                            <a:pt x="12679" y="447024"/>
                            <a:pt x="10321" y="439659"/>
                            <a:pt x="8944" y="432083"/>
                          </a:cubicBezTo>
                          <a:cubicBezTo>
                            <a:pt x="-7378" y="342308"/>
                            <a:pt x="2375" y="259487"/>
                            <a:pt x="8944" y="163142"/>
                          </a:cubicBezTo>
                          <a:cubicBezTo>
                            <a:pt x="9402" y="156424"/>
                            <a:pt x="17138" y="152356"/>
                            <a:pt x="20150" y="146333"/>
                          </a:cubicBezTo>
                          <a:cubicBezTo>
                            <a:pt x="24648" y="137337"/>
                            <a:pt x="27824" y="127735"/>
                            <a:pt x="31356" y="118318"/>
                          </a:cubicBezTo>
                          <a:cubicBezTo>
                            <a:pt x="33430" y="112788"/>
                            <a:pt x="33270" y="106122"/>
                            <a:pt x="36959" y="101510"/>
                          </a:cubicBezTo>
                          <a:cubicBezTo>
                            <a:pt x="41166" y="96252"/>
                            <a:pt x="48165" y="94039"/>
                            <a:pt x="53768" y="90304"/>
                          </a:cubicBezTo>
                          <a:cubicBezTo>
                            <a:pt x="57503" y="84701"/>
                            <a:pt x="59906" y="77929"/>
                            <a:pt x="64974" y="73495"/>
                          </a:cubicBezTo>
                          <a:cubicBezTo>
                            <a:pt x="75110" y="64626"/>
                            <a:pt x="98592" y="51083"/>
                            <a:pt x="98592" y="51083"/>
                          </a:cubicBezTo>
                          <a:cubicBezTo>
                            <a:pt x="102327" y="45480"/>
                            <a:pt x="105036" y="39036"/>
                            <a:pt x="109797" y="34274"/>
                          </a:cubicBezTo>
                          <a:cubicBezTo>
                            <a:pt x="119618" y="24452"/>
                            <a:pt x="130656" y="21110"/>
                            <a:pt x="143415" y="17465"/>
                          </a:cubicBezTo>
                          <a:cubicBezTo>
                            <a:pt x="150819" y="15350"/>
                            <a:pt x="158356" y="13730"/>
                            <a:pt x="165827" y="11863"/>
                          </a:cubicBezTo>
                          <a:cubicBezTo>
                            <a:pt x="178900" y="13730"/>
                            <a:pt x="191922" y="16007"/>
                            <a:pt x="205047" y="17465"/>
                          </a:cubicBezTo>
                          <a:cubicBezTo>
                            <a:pt x="270770" y="24767"/>
                            <a:pt x="237731" y="2525"/>
                            <a:pt x="249871" y="657"/>
                          </a:cubicBezTo>
                          <a:close/>
                        </a:path>
                      </a:pathLst>
                    </a:custGeom>
                    <a:grp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32" name="Freeform 31"/>
                    <p:cNvSpPr/>
                    <p:nvPr/>
                  </p:nvSpPr>
                  <p:spPr>
                    <a:xfrm>
                      <a:off x="302424" y="5956475"/>
                      <a:ext cx="693644" cy="526677"/>
                    </a:xfrm>
                    <a:custGeom>
                      <a:avLst/>
                      <a:gdLst>
                        <a:gd name="connsiteX0" fmla="*/ 78441 w 694764"/>
                        <a:gd name="connsiteY0" fmla="*/ 56030 h 526677"/>
                        <a:gd name="connsiteX1" fmla="*/ 106456 w 694764"/>
                        <a:gd name="connsiteY1" fmla="*/ 50427 h 526677"/>
                        <a:gd name="connsiteX2" fmla="*/ 117662 w 694764"/>
                        <a:gd name="connsiteY2" fmla="*/ 33618 h 526677"/>
                        <a:gd name="connsiteX3" fmla="*/ 140073 w 694764"/>
                        <a:gd name="connsiteY3" fmla="*/ 22412 h 526677"/>
                        <a:gd name="connsiteX4" fmla="*/ 201706 w 694764"/>
                        <a:gd name="connsiteY4" fmla="*/ 11206 h 526677"/>
                        <a:gd name="connsiteX5" fmla="*/ 224117 w 694764"/>
                        <a:gd name="connsiteY5" fmla="*/ 5603 h 526677"/>
                        <a:gd name="connsiteX6" fmla="*/ 240926 w 694764"/>
                        <a:gd name="connsiteY6" fmla="*/ 0 h 526677"/>
                        <a:gd name="connsiteX7" fmla="*/ 431426 w 694764"/>
                        <a:gd name="connsiteY7" fmla="*/ 5603 h 526677"/>
                        <a:gd name="connsiteX8" fmla="*/ 470647 w 694764"/>
                        <a:gd name="connsiteY8" fmla="*/ 28015 h 526677"/>
                        <a:gd name="connsiteX9" fmla="*/ 493059 w 694764"/>
                        <a:gd name="connsiteY9" fmla="*/ 33618 h 526677"/>
                        <a:gd name="connsiteX10" fmla="*/ 526676 w 694764"/>
                        <a:gd name="connsiteY10" fmla="*/ 44824 h 526677"/>
                        <a:gd name="connsiteX11" fmla="*/ 543485 w 694764"/>
                        <a:gd name="connsiteY11" fmla="*/ 50427 h 526677"/>
                        <a:gd name="connsiteX12" fmla="*/ 565897 w 694764"/>
                        <a:gd name="connsiteY12" fmla="*/ 56030 h 526677"/>
                        <a:gd name="connsiteX13" fmla="*/ 599514 w 694764"/>
                        <a:gd name="connsiteY13" fmla="*/ 67235 h 526677"/>
                        <a:gd name="connsiteX14" fmla="*/ 616323 w 694764"/>
                        <a:gd name="connsiteY14" fmla="*/ 78441 h 526677"/>
                        <a:gd name="connsiteX15" fmla="*/ 633132 w 694764"/>
                        <a:gd name="connsiteY15" fmla="*/ 84044 h 526677"/>
                        <a:gd name="connsiteX16" fmla="*/ 666750 w 694764"/>
                        <a:gd name="connsiteY16" fmla="*/ 117662 h 526677"/>
                        <a:gd name="connsiteX17" fmla="*/ 672353 w 694764"/>
                        <a:gd name="connsiteY17" fmla="*/ 134471 h 526677"/>
                        <a:gd name="connsiteX18" fmla="*/ 689162 w 694764"/>
                        <a:gd name="connsiteY18" fmla="*/ 156883 h 526677"/>
                        <a:gd name="connsiteX19" fmla="*/ 694764 w 694764"/>
                        <a:gd name="connsiteY19" fmla="*/ 218515 h 526677"/>
                        <a:gd name="connsiteX20" fmla="*/ 689162 w 694764"/>
                        <a:gd name="connsiteY20" fmla="*/ 268941 h 526677"/>
                        <a:gd name="connsiteX21" fmla="*/ 655544 w 694764"/>
                        <a:gd name="connsiteY21" fmla="*/ 296956 h 526677"/>
                        <a:gd name="connsiteX22" fmla="*/ 627529 w 694764"/>
                        <a:gd name="connsiteY22" fmla="*/ 324971 h 526677"/>
                        <a:gd name="connsiteX23" fmla="*/ 616323 w 694764"/>
                        <a:gd name="connsiteY23" fmla="*/ 341780 h 526677"/>
                        <a:gd name="connsiteX24" fmla="*/ 582706 w 694764"/>
                        <a:gd name="connsiteY24" fmla="*/ 352985 h 526677"/>
                        <a:gd name="connsiteX25" fmla="*/ 554691 w 694764"/>
                        <a:gd name="connsiteY25" fmla="*/ 375397 h 526677"/>
                        <a:gd name="connsiteX26" fmla="*/ 521073 w 694764"/>
                        <a:gd name="connsiteY26" fmla="*/ 409015 h 526677"/>
                        <a:gd name="connsiteX27" fmla="*/ 487456 w 694764"/>
                        <a:gd name="connsiteY27" fmla="*/ 431427 h 526677"/>
                        <a:gd name="connsiteX28" fmla="*/ 470647 w 694764"/>
                        <a:gd name="connsiteY28" fmla="*/ 442633 h 526677"/>
                        <a:gd name="connsiteX29" fmla="*/ 437029 w 694764"/>
                        <a:gd name="connsiteY29" fmla="*/ 453838 h 526677"/>
                        <a:gd name="connsiteX30" fmla="*/ 403412 w 694764"/>
                        <a:gd name="connsiteY30" fmla="*/ 481853 h 526677"/>
                        <a:gd name="connsiteX31" fmla="*/ 369794 w 694764"/>
                        <a:gd name="connsiteY31" fmla="*/ 498662 h 526677"/>
                        <a:gd name="connsiteX32" fmla="*/ 352985 w 694764"/>
                        <a:gd name="connsiteY32" fmla="*/ 509868 h 526677"/>
                        <a:gd name="connsiteX33" fmla="*/ 285750 w 694764"/>
                        <a:gd name="connsiteY33" fmla="*/ 521074 h 526677"/>
                        <a:gd name="connsiteX34" fmla="*/ 263338 w 694764"/>
                        <a:gd name="connsiteY34" fmla="*/ 526677 h 526677"/>
                        <a:gd name="connsiteX35" fmla="*/ 156882 w 694764"/>
                        <a:gd name="connsiteY35" fmla="*/ 521074 h 526677"/>
                        <a:gd name="connsiteX36" fmla="*/ 117662 w 694764"/>
                        <a:gd name="connsiteY36" fmla="*/ 476250 h 526677"/>
                        <a:gd name="connsiteX37" fmla="*/ 112059 w 694764"/>
                        <a:gd name="connsiteY37" fmla="*/ 459441 h 526677"/>
                        <a:gd name="connsiteX38" fmla="*/ 95250 w 694764"/>
                        <a:gd name="connsiteY38" fmla="*/ 448235 h 526677"/>
                        <a:gd name="connsiteX39" fmla="*/ 72838 w 694764"/>
                        <a:gd name="connsiteY39" fmla="*/ 414618 h 526677"/>
                        <a:gd name="connsiteX40" fmla="*/ 61632 w 694764"/>
                        <a:gd name="connsiteY40" fmla="*/ 397809 h 526677"/>
                        <a:gd name="connsiteX41" fmla="*/ 50426 w 694764"/>
                        <a:gd name="connsiteY41" fmla="*/ 364191 h 526677"/>
                        <a:gd name="connsiteX42" fmla="*/ 44823 w 694764"/>
                        <a:gd name="connsiteY42" fmla="*/ 347383 h 526677"/>
                        <a:gd name="connsiteX43" fmla="*/ 33617 w 694764"/>
                        <a:gd name="connsiteY43" fmla="*/ 330574 h 526677"/>
                        <a:gd name="connsiteX44" fmla="*/ 16809 w 694764"/>
                        <a:gd name="connsiteY44" fmla="*/ 274544 h 526677"/>
                        <a:gd name="connsiteX45" fmla="*/ 11206 w 694764"/>
                        <a:gd name="connsiteY45" fmla="*/ 218515 h 526677"/>
                        <a:gd name="connsiteX46" fmla="*/ 0 w 694764"/>
                        <a:gd name="connsiteY46" fmla="*/ 184897 h 526677"/>
                        <a:gd name="connsiteX47" fmla="*/ 5603 w 694764"/>
                        <a:gd name="connsiteY47" fmla="*/ 151280 h 526677"/>
                        <a:gd name="connsiteX48" fmla="*/ 22412 w 694764"/>
                        <a:gd name="connsiteY48" fmla="*/ 134471 h 526677"/>
                        <a:gd name="connsiteX49" fmla="*/ 44823 w 694764"/>
                        <a:gd name="connsiteY49" fmla="*/ 100853 h 526677"/>
                        <a:gd name="connsiteX50" fmla="*/ 50426 w 694764"/>
                        <a:gd name="connsiteY50" fmla="*/ 84044 h 526677"/>
                        <a:gd name="connsiteX51" fmla="*/ 78441 w 694764"/>
                        <a:gd name="connsiteY51" fmla="*/ 56030 h 5266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</a:cxnLst>
                      <a:rect l="l" t="t" r="r" b="b"/>
                      <a:pathLst>
                        <a:path w="694764" h="526677">
                          <a:moveTo>
                            <a:pt x="78441" y="56030"/>
                          </a:moveTo>
                          <a:cubicBezTo>
                            <a:pt x="87779" y="50427"/>
                            <a:pt x="98187" y="55152"/>
                            <a:pt x="106456" y="50427"/>
                          </a:cubicBezTo>
                          <a:cubicBezTo>
                            <a:pt x="112303" y="47086"/>
                            <a:pt x="112489" y="37929"/>
                            <a:pt x="117662" y="33618"/>
                          </a:cubicBezTo>
                          <a:cubicBezTo>
                            <a:pt x="124078" y="28271"/>
                            <a:pt x="132396" y="25702"/>
                            <a:pt x="140073" y="22412"/>
                          </a:cubicBezTo>
                          <a:cubicBezTo>
                            <a:pt x="161411" y="13267"/>
                            <a:pt x="175894" y="14433"/>
                            <a:pt x="201706" y="11206"/>
                          </a:cubicBezTo>
                          <a:cubicBezTo>
                            <a:pt x="209176" y="9338"/>
                            <a:pt x="216713" y="7718"/>
                            <a:pt x="224117" y="5603"/>
                          </a:cubicBezTo>
                          <a:cubicBezTo>
                            <a:pt x="229796" y="3980"/>
                            <a:pt x="235020" y="0"/>
                            <a:pt x="240926" y="0"/>
                          </a:cubicBezTo>
                          <a:cubicBezTo>
                            <a:pt x="304453" y="0"/>
                            <a:pt x="367926" y="3735"/>
                            <a:pt x="431426" y="5603"/>
                          </a:cubicBezTo>
                          <a:cubicBezTo>
                            <a:pt x="445360" y="14892"/>
                            <a:pt x="454398" y="21922"/>
                            <a:pt x="470647" y="28015"/>
                          </a:cubicBezTo>
                          <a:cubicBezTo>
                            <a:pt x="477857" y="30719"/>
                            <a:pt x="485683" y="31405"/>
                            <a:pt x="493059" y="33618"/>
                          </a:cubicBezTo>
                          <a:cubicBezTo>
                            <a:pt x="504373" y="37012"/>
                            <a:pt x="515470" y="41089"/>
                            <a:pt x="526676" y="44824"/>
                          </a:cubicBezTo>
                          <a:cubicBezTo>
                            <a:pt x="532279" y="46692"/>
                            <a:pt x="537755" y="48995"/>
                            <a:pt x="543485" y="50427"/>
                          </a:cubicBezTo>
                          <a:cubicBezTo>
                            <a:pt x="550956" y="52295"/>
                            <a:pt x="558521" y="53817"/>
                            <a:pt x="565897" y="56030"/>
                          </a:cubicBezTo>
                          <a:cubicBezTo>
                            <a:pt x="577211" y="59424"/>
                            <a:pt x="599514" y="67235"/>
                            <a:pt x="599514" y="67235"/>
                          </a:cubicBezTo>
                          <a:cubicBezTo>
                            <a:pt x="605117" y="70970"/>
                            <a:pt x="610300" y="75429"/>
                            <a:pt x="616323" y="78441"/>
                          </a:cubicBezTo>
                          <a:cubicBezTo>
                            <a:pt x="621606" y="81082"/>
                            <a:pt x="628470" y="80418"/>
                            <a:pt x="633132" y="84044"/>
                          </a:cubicBezTo>
                          <a:cubicBezTo>
                            <a:pt x="645641" y="93774"/>
                            <a:pt x="666750" y="117662"/>
                            <a:pt x="666750" y="117662"/>
                          </a:cubicBezTo>
                          <a:cubicBezTo>
                            <a:pt x="668618" y="123265"/>
                            <a:pt x="669423" y="129343"/>
                            <a:pt x="672353" y="134471"/>
                          </a:cubicBezTo>
                          <a:cubicBezTo>
                            <a:pt x="676986" y="142579"/>
                            <a:pt x="686756" y="147860"/>
                            <a:pt x="689162" y="156883"/>
                          </a:cubicBezTo>
                          <a:cubicBezTo>
                            <a:pt x="694477" y="176815"/>
                            <a:pt x="692897" y="197971"/>
                            <a:pt x="694764" y="218515"/>
                          </a:cubicBezTo>
                          <a:cubicBezTo>
                            <a:pt x="692897" y="235324"/>
                            <a:pt x="694510" y="252897"/>
                            <a:pt x="689162" y="268941"/>
                          </a:cubicBezTo>
                          <a:cubicBezTo>
                            <a:pt x="686081" y="278185"/>
                            <a:pt x="663233" y="291830"/>
                            <a:pt x="655544" y="296956"/>
                          </a:cubicBezTo>
                          <a:cubicBezTo>
                            <a:pt x="625661" y="341780"/>
                            <a:pt x="664882" y="287618"/>
                            <a:pt x="627529" y="324971"/>
                          </a:cubicBezTo>
                          <a:cubicBezTo>
                            <a:pt x="622767" y="329733"/>
                            <a:pt x="622033" y="338211"/>
                            <a:pt x="616323" y="341780"/>
                          </a:cubicBezTo>
                          <a:cubicBezTo>
                            <a:pt x="606307" y="348040"/>
                            <a:pt x="582706" y="352985"/>
                            <a:pt x="582706" y="352985"/>
                          </a:cubicBezTo>
                          <a:cubicBezTo>
                            <a:pt x="551948" y="399123"/>
                            <a:pt x="592164" y="346252"/>
                            <a:pt x="554691" y="375397"/>
                          </a:cubicBezTo>
                          <a:cubicBezTo>
                            <a:pt x="542182" y="385127"/>
                            <a:pt x="532279" y="397809"/>
                            <a:pt x="521073" y="409015"/>
                          </a:cubicBezTo>
                          <a:cubicBezTo>
                            <a:pt x="511550" y="418538"/>
                            <a:pt x="498662" y="423956"/>
                            <a:pt x="487456" y="431427"/>
                          </a:cubicBezTo>
                          <a:cubicBezTo>
                            <a:pt x="481853" y="435162"/>
                            <a:pt x="477035" y="440504"/>
                            <a:pt x="470647" y="442633"/>
                          </a:cubicBezTo>
                          <a:cubicBezTo>
                            <a:pt x="459441" y="446368"/>
                            <a:pt x="446857" y="447286"/>
                            <a:pt x="437029" y="453838"/>
                          </a:cubicBezTo>
                          <a:cubicBezTo>
                            <a:pt x="395295" y="481661"/>
                            <a:pt x="446552" y="445902"/>
                            <a:pt x="403412" y="481853"/>
                          </a:cubicBezTo>
                          <a:cubicBezTo>
                            <a:pt x="379328" y="501924"/>
                            <a:pt x="395062" y="486028"/>
                            <a:pt x="369794" y="498662"/>
                          </a:cubicBezTo>
                          <a:cubicBezTo>
                            <a:pt x="363771" y="501674"/>
                            <a:pt x="359174" y="507215"/>
                            <a:pt x="352985" y="509868"/>
                          </a:cubicBezTo>
                          <a:cubicBezTo>
                            <a:pt x="336938" y="516745"/>
                            <a:pt x="297206" y="519165"/>
                            <a:pt x="285750" y="521074"/>
                          </a:cubicBezTo>
                          <a:cubicBezTo>
                            <a:pt x="278154" y="522340"/>
                            <a:pt x="270809" y="524809"/>
                            <a:pt x="263338" y="526677"/>
                          </a:cubicBezTo>
                          <a:cubicBezTo>
                            <a:pt x="227853" y="524809"/>
                            <a:pt x="192091" y="525875"/>
                            <a:pt x="156882" y="521074"/>
                          </a:cubicBezTo>
                          <a:cubicBezTo>
                            <a:pt x="140903" y="518895"/>
                            <a:pt x="119737" y="482476"/>
                            <a:pt x="117662" y="476250"/>
                          </a:cubicBezTo>
                          <a:cubicBezTo>
                            <a:pt x="115794" y="470647"/>
                            <a:pt x="115748" y="464053"/>
                            <a:pt x="112059" y="459441"/>
                          </a:cubicBezTo>
                          <a:cubicBezTo>
                            <a:pt x="107852" y="454183"/>
                            <a:pt x="100853" y="451970"/>
                            <a:pt x="95250" y="448235"/>
                          </a:cubicBezTo>
                          <a:lnTo>
                            <a:pt x="72838" y="414618"/>
                          </a:lnTo>
                          <a:cubicBezTo>
                            <a:pt x="69103" y="409015"/>
                            <a:pt x="63761" y="404197"/>
                            <a:pt x="61632" y="397809"/>
                          </a:cubicBezTo>
                          <a:lnTo>
                            <a:pt x="50426" y="364191"/>
                          </a:lnTo>
                          <a:cubicBezTo>
                            <a:pt x="48558" y="358588"/>
                            <a:pt x="48099" y="352297"/>
                            <a:pt x="44823" y="347383"/>
                          </a:cubicBezTo>
                          <a:cubicBezTo>
                            <a:pt x="41088" y="341780"/>
                            <a:pt x="36352" y="336728"/>
                            <a:pt x="33617" y="330574"/>
                          </a:cubicBezTo>
                          <a:cubicBezTo>
                            <a:pt x="25824" y="313040"/>
                            <a:pt x="21465" y="293167"/>
                            <a:pt x="16809" y="274544"/>
                          </a:cubicBezTo>
                          <a:cubicBezTo>
                            <a:pt x="14941" y="255868"/>
                            <a:pt x="14665" y="236963"/>
                            <a:pt x="11206" y="218515"/>
                          </a:cubicBezTo>
                          <a:cubicBezTo>
                            <a:pt x="9029" y="206905"/>
                            <a:pt x="0" y="184897"/>
                            <a:pt x="0" y="184897"/>
                          </a:cubicBezTo>
                          <a:cubicBezTo>
                            <a:pt x="1868" y="173691"/>
                            <a:pt x="989" y="161661"/>
                            <a:pt x="5603" y="151280"/>
                          </a:cubicBezTo>
                          <a:cubicBezTo>
                            <a:pt x="8821" y="144039"/>
                            <a:pt x="17547" y="140726"/>
                            <a:pt x="22412" y="134471"/>
                          </a:cubicBezTo>
                          <a:cubicBezTo>
                            <a:pt x="30680" y="123840"/>
                            <a:pt x="40564" y="113630"/>
                            <a:pt x="44823" y="100853"/>
                          </a:cubicBezTo>
                          <a:cubicBezTo>
                            <a:pt x="46691" y="95250"/>
                            <a:pt x="45620" y="87477"/>
                            <a:pt x="50426" y="84044"/>
                          </a:cubicBezTo>
                          <a:cubicBezTo>
                            <a:pt x="60038" y="77178"/>
                            <a:pt x="69103" y="61633"/>
                            <a:pt x="78441" y="56030"/>
                          </a:cubicBezTo>
                          <a:close/>
                        </a:path>
                      </a:pathLst>
                    </a:custGeom>
                    <a:grp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en-US" sz="11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9" name="Group 12"/>
              <p:cNvGrpSpPr/>
              <p:nvPr/>
            </p:nvGrpSpPr>
            <p:grpSpPr>
              <a:xfrm>
                <a:off x="503490" y="6449533"/>
                <a:ext cx="868890" cy="2523005"/>
                <a:chOff x="503490" y="6449533"/>
                <a:chExt cx="866168" cy="2523005"/>
              </a:xfrm>
              <a:grpFill/>
            </p:grpSpPr>
            <p:sp>
              <p:nvSpPr>
                <p:cNvPr id="14" name="Freeform 13"/>
                <p:cNvSpPr/>
                <p:nvPr/>
              </p:nvSpPr>
              <p:spPr>
                <a:xfrm>
                  <a:off x="859837" y="6449533"/>
                  <a:ext cx="509821" cy="470647"/>
                </a:xfrm>
                <a:custGeom>
                  <a:avLst/>
                  <a:gdLst>
                    <a:gd name="connsiteX0" fmla="*/ 100853 w 510941"/>
                    <a:gd name="connsiteY0" fmla="*/ 168089 h 470647"/>
                    <a:gd name="connsiteX1" fmla="*/ 128868 w 510941"/>
                    <a:gd name="connsiteY1" fmla="*/ 162486 h 470647"/>
                    <a:gd name="connsiteX2" fmla="*/ 145676 w 510941"/>
                    <a:gd name="connsiteY2" fmla="*/ 145677 h 470647"/>
                    <a:gd name="connsiteX3" fmla="*/ 162485 w 510941"/>
                    <a:gd name="connsiteY3" fmla="*/ 140074 h 470647"/>
                    <a:gd name="connsiteX4" fmla="*/ 179294 w 510941"/>
                    <a:gd name="connsiteY4" fmla="*/ 128868 h 470647"/>
                    <a:gd name="connsiteX5" fmla="*/ 212912 w 510941"/>
                    <a:gd name="connsiteY5" fmla="*/ 117662 h 470647"/>
                    <a:gd name="connsiteX6" fmla="*/ 229721 w 510941"/>
                    <a:gd name="connsiteY6" fmla="*/ 112059 h 470647"/>
                    <a:gd name="connsiteX7" fmla="*/ 246529 w 510941"/>
                    <a:gd name="connsiteY7" fmla="*/ 100853 h 470647"/>
                    <a:gd name="connsiteX8" fmla="*/ 263338 w 510941"/>
                    <a:gd name="connsiteY8" fmla="*/ 95250 h 470647"/>
                    <a:gd name="connsiteX9" fmla="*/ 296956 w 510941"/>
                    <a:gd name="connsiteY9" fmla="*/ 72839 h 470647"/>
                    <a:gd name="connsiteX10" fmla="*/ 313765 w 510941"/>
                    <a:gd name="connsiteY10" fmla="*/ 61633 h 470647"/>
                    <a:gd name="connsiteX11" fmla="*/ 330574 w 510941"/>
                    <a:gd name="connsiteY11" fmla="*/ 50427 h 470647"/>
                    <a:gd name="connsiteX12" fmla="*/ 381000 w 510941"/>
                    <a:gd name="connsiteY12" fmla="*/ 33618 h 470647"/>
                    <a:gd name="connsiteX13" fmla="*/ 397809 w 510941"/>
                    <a:gd name="connsiteY13" fmla="*/ 28015 h 470647"/>
                    <a:gd name="connsiteX14" fmla="*/ 414618 w 510941"/>
                    <a:gd name="connsiteY14" fmla="*/ 22412 h 470647"/>
                    <a:gd name="connsiteX15" fmla="*/ 431426 w 510941"/>
                    <a:gd name="connsiteY15" fmla="*/ 11206 h 470647"/>
                    <a:gd name="connsiteX16" fmla="*/ 465044 w 510941"/>
                    <a:gd name="connsiteY16" fmla="*/ 0 h 470647"/>
                    <a:gd name="connsiteX17" fmla="*/ 509868 w 510941"/>
                    <a:gd name="connsiteY17" fmla="*/ 5603 h 470647"/>
                    <a:gd name="connsiteX18" fmla="*/ 493059 w 510941"/>
                    <a:gd name="connsiteY18" fmla="*/ 16809 h 470647"/>
                    <a:gd name="connsiteX19" fmla="*/ 487456 w 510941"/>
                    <a:gd name="connsiteY19" fmla="*/ 44824 h 470647"/>
                    <a:gd name="connsiteX20" fmla="*/ 481853 w 510941"/>
                    <a:gd name="connsiteY20" fmla="*/ 84045 h 470647"/>
                    <a:gd name="connsiteX21" fmla="*/ 459441 w 510941"/>
                    <a:gd name="connsiteY21" fmla="*/ 117662 h 470647"/>
                    <a:gd name="connsiteX22" fmla="*/ 453838 w 510941"/>
                    <a:gd name="connsiteY22" fmla="*/ 151280 h 470647"/>
                    <a:gd name="connsiteX23" fmla="*/ 465044 w 510941"/>
                    <a:gd name="connsiteY23" fmla="*/ 240927 h 470647"/>
                    <a:gd name="connsiteX24" fmla="*/ 459441 w 510941"/>
                    <a:gd name="connsiteY24" fmla="*/ 352986 h 470647"/>
                    <a:gd name="connsiteX25" fmla="*/ 448235 w 510941"/>
                    <a:gd name="connsiteY25" fmla="*/ 369795 h 470647"/>
                    <a:gd name="connsiteX26" fmla="*/ 431426 w 510941"/>
                    <a:gd name="connsiteY26" fmla="*/ 375397 h 470647"/>
                    <a:gd name="connsiteX27" fmla="*/ 409015 w 510941"/>
                    <a:gd name="connsiteY27" fmla="*/ 397809 h 470647"/>
                    <a:gd name="connsiteX28" fmla="*/ 375397 w 510941"/>
                    <a:gd name="connsiteY28" fmla="*/ 425824 h 470647"/>
                    <a:gd name="connsiteX29" fmla="*/ 347382 w 510941"/>
                    <a:gd name="connsiteY29" fmla="*/ 431427 h 470647"/>
                    <a:gd name="connsiteX30" fmla="*/ 313765 w 510941"/>
                    <a:gd name="connsiteY30" fmla="*/ 442633 h 470647"/>
                    <a:gd name="connsiteX31" fmla="*/ 291353 w 510941"/>
                    <a:gd name="connsiteY31" fmla="*/ 448236 h 470647"/>
                    <a:gd name="connsiteX32" fmla="*/ 240926 w 510941"/>
                    <a:gd name="connsiteY32" fmla="*/ 465045 h 470647"/>
                    <a:gd name="connsiteX33" fmla="*/ 224118 w 510941"/>
                    <a:gd name="connsiteY33" fmla="*/ 470647 h 470647"/>
                    <a:gd name="connsiteX34" fmla="*/ 128868 w 510941"/>
                    <a:gd name="connsiteY34" fmla="*/ 465045 h 470647"/>
                    <a:gd name="connsiteX35" fmla="*/ 89647 w 510941"/>
                    <a:gd name="connsiteY35" fmla="*/ 442633 h 470647"/>
                    <a:gd name="connsiteX36" fmla="*/ 56029 w 510941"/>
                    <a:gd name="connsiteY36" fmla="*/ 420221 h 470647"/>
                    <a:gd name="connsiteX37" fmla="*/ 39221 w 510941"/>
                    <a:gd name="connsiteY37" fmla="*/ 409015 h 470647"/>
                    <a:gd name="connsiteX38" fmla="*/ 22412 w 510941"/>
                    <a:gd name="connsiteY38" fmla="*/ 392206 h 470647"/>
                    <a:gd name="connsiteX39" fmla="*/ 16809 w 510941"/>
                    <a:gd name="connsiteY39" fmla="*/ 375397 h 470647"/>
                    <a:gd name="connsiteX40" fmla="*/ 0 w 510941"/>
                    <a:gd name="connsiteY40" fmla="*/ 341780 h 470647"/>
                    <a:gd name="connsiteX41" fmla="*/ 5603 w 510941"/>
                    <a:gd name="connsiteY41" fmla="*/ 285750 h 470647"/>
                    <a:gd name="connsiteX42" fmla="*/ 16809 w 510941"/>
                    <a:gd name="connsiteY42" fmla="*/ 268942 h 470647"/>
                    <a:gd name="connsiteX43" fmla="*/ 22412 w 510941"/>
                    <a:gd name="connsiteY43" fmla="*/ 252133 h 470647"/>
                    <a:gd name="connsiteX44" fmla="*/ 50426 w 510941"/>
                    <a:gd name="connsiteY44" fmla="*/ 212912 h 470647"/>
                    <a:gd name="connsiteX45" fmla="*/ 61632 w 510941"/>
                    <a:gd name="connsiteY45" fmla="*/ 196103 h 470647"/>
                    <a:gd name="connsiteX46" fmla="*/ 78441 w 510941"/>
                    <a:gd name="connsiteY46" fmla="*/ 184897 h 470647"/>
                    <a:gd name="connsiteX47" fmla="*/ 100853 w 510941"/>
                    <a:gd name="connsiteY47" fmla="*/ 168089 h 470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10941" h="470647">
                      <a:moveTo>
                        <a:pt x="100853" y="168089"/>
                      </a:moveTo>
                      <a:cubicBezTo>
                        <a:pt x="109257" y="164354"/>
                        <a:pt x="120350" y="166745"/>
                        <a:pt x="128868" y="162486"/>
                      </a:cubicBezTo>
                      <a:cubicBezTo>
                        <a:pt x="135955" y="158942"/>
                        <a:pt x="139083" y="150072"/>
                        <a:pt x="145676" y="145677"/>
                      </a:cubicBezTo>
                      <a:cubicBezTo>
                        <a:pt x="150590" y="142401"/>
                        <a:pt x="157202" y="142715"/>
                        <a:pt x="162485" y="140074"/>
                      </a:cubicBezTo>
                      <a:cubicBezTo>
                        <a:pt x="168508" y="137062"/>
                        <a:pt x="173140" y="131603"/>
                        <a:pt x="179294" y="128868"/>
                      </a:cubicBezTo>
                      <a:cubicBezTo>
                        <a:pt x="190088" y="124071"/>
                        <a:pt x="201706" y="121397"/>
                        <a:pt x="212912" y="117662"/>
                      </a:cubicBezTo>
                      <a:lnTo>
                        <a:pt x="229721" y="112059"/>
                      </a:lnTo>
                      <a:cubicBezTo>
                        <a:pt x="235324" y="108324"/>
                        <a:pt x="240506" y="103864"/>
                        <a:pt x="246529" y="100853"/>
                      </a:cubicBezTo>
                      <a:cubicBezTo>
                        <a:pt x="251812" y="98212"/>
                        <a:pt x="258175" y="98118"/>
                        <a:pt x="263338" y="95250"/>
                      </a:cubicBezTo>
                      <a:cubicBezTo>
                        <a:pt x="275111" y="88710"/>
                        <a:pt x="285750" y="80309"/>
                        <a:pt x="296956" y="72839"/>
                      </a:cubicBezTo>
                      <a:lnTo>
                        <a:pt x="313765" y="61633"/>
                      </a:lnTo>
                      <a:cubicBezTo>
                        <a:pt x="319368" y="57898"/>
                        <a:pt x="324186" y="52557"/>
                        <a:pt x="330574" y="50427"/>
                      </a:cubicBezTo>
                      <a:lnTo>
                        <a:pt x="381000" y="33618"/>
                      </a:lnTo>
                      <a:lnTo>
                        <a:pt x="397809" y="28015"/>
                      </a:lnTo>
                      <a:lnTo>
                        <a:pt x="414618" y="22412"/>
                      </a:lnTo>
                      <a:cubicBezTo>
                        <a:pt x="420221" y="18677"/>
                        <a:pt x="425273" y="13941"/>
                        <a:pt x="431426" y="11206"/>
                      </a:cubicBezTo>
                      <a:cubicBezTo>
                        <a:pt x="442220" y="6409"/>
                        <a:pt x="465044" y="0"/>
                        <a:pt x="465044" y="0"/>
                      </a:cubicBezTo>
                      <a:cubicBezTo>
                        <a:pt x="479985" y="1868"/>
                        <a:pt x="496956" y="-2144"/>
                        <a:pt x="509868" y="5603"/>
                      </a:cubicBezTo>
                      <a:cubicBezTo>
                        <a:pt x="515642" y="9068"/>
                        <a:pt x="496400" y="10962"/>
                        <a:pt x="493059" y="16809"/>
                      </a:cubicBezTo>
                      <a:cubicBezTo>
                        <a:pt x="488334" y="25078"/>
                        <a:pt x="489022" y="35430"/>
                        <a:pt x="487456" y="44824"/>
                      </a:cubicBezTo>
                      <a:cubicBezTo>
                        <a:pt x="485285" y="57851"/>
                        <a:pt x="486594" y="71719"/>
                        <a:pt x="481853" y="84045"/>
                      </a:cubicBezTo>
                      <a:cubicBezTo>
                        <a:pt x="477018" y="96615"/>
                        <a:pt x="459441" y="117662"/>
                        <a:pt x="459441" y="117662"/>
                      </a:cubicBezTo>
                      <a:cubicBezTo>
                        <a:pt x="457573" y="128868"/>
                        <a:pt x="453838" y="139919"/>
                        <a:pt x="453838" y="151280"/>
                      </a:cubicBezTo>
                      <a:cubicBezTo>
                        <a:pt x="453838" y="201219"/>
                        <a:pt x="456124" y="205247"/>
                        <a:pt x="465044" y="240927"/>
                      </a:cubicBezTo>
                      <a:cubicBezTo>
                        <a:pt x="463176" y="278280"/>
                        <a:pt x="464278" y="315900"/>
                        <a:pt x="459441" y="352986"/>
                      </a:cubicBezTo>
                      <a:cubicBezTo>
                        <a:pt x="458570" y="359663"/>
                        <a:pt x="453493" y="365588"/>
                        <a:pt x="448235" y="369795"/>
                      </a:cubicBezTo>
                      <a:cubicBezTo>
                        <a:pt x="443623" y="373484"/>
                        <a:pt x="437029" y="373530"/>
                        <a:pt x="431426" y="375397"/>
                      </a:cubicBezTo>
                      <a:cubicBezTo>
                        <a:pt x="420756" y="407414"/>
                        <a:pt x="434628" y="380734"/>
                        <a:pt x="409015" y="397809"/>
                      </a:cubicBezTo>
                      <a:cubicBezTo>
                        <a:pt x="390329" y="410266"/>
                        <a:pt x="396347" y="417968"/>
                        <a:pt x="375397" y="425824"/>
                      </a:cubicBezTo>
                      <a:cubicBezTo>
                        <a:pt x="366480" y="429168"/>
                        <a:pt x="356570" y="428921"/>
                        <a:pt x="347382" y="431427"/>
                      </a:cubicBezTo>
                      <a:cubicBezTo>
                        <a:pt x="335986" y="434535"/>
                        <a:pt x="325224" y="439768"/>
                        <a:pt x="313765" y="442633"/>
                      </a:cubicBezTo>
                      <a:cubicBezTo>
                        <a:pt x="306294" y="444501"/>
                        <a:pt x="298729" y="446023"/>
                        <a:pt x="291353" y="448236"/>
                      </a:cubicBezTo>
                      <a:cubicBezTo>
                        <a:pt x="291343" y="448239"/>
                        <a:pt x="249336" y="462242"/>
                        <a:pt x="240926" y="465045"/>
                      </a:cubicBezTo>
                      <a:lnTo>
                        <a:pt x="224118" y="470647"/>
                      </a:lnTo>
                      <a:cubicBezTo>
                        <a:pt x="192368" y="468780"/>
                        <a:pt x="160515" y="468209"/>
                        <a:pt x="128868" y="465045"/>
                      </a:cubicBezTo>
                      <a:cubicBezTo>
                        <a:pt x="111752" y="463334"/>
                        <a:pt x="103262" y="452163"/>
                        <a:pt x="89647" y="442633"/>
                      </a:cubicBezTo>
                      <a:cubicBezTo>
                        <a:pt x="78614" y="434910"/>
                        <a:pt x="67235" y="427692"/>
                        <a:pt x="56029" y="420221"/>
                      </a:cubicBezTo>
                      <a:cubicBezTo>
                        <a:pt x="50426" y="416486"/>
                        <a:pt x="43982" y="413776"/>
                        <a:pt x="39221" y="409015"/>
                      </a:cubicBezTo>
                      <a:lnTo>
                        <a:pt x="22412" y="392206"/>
                      </a:lnTo>
                      <a:cubicBezTo>
                        <a:pt x="20544" y="386603"/>
                        <a:pt x="19450" y="380680"/>
                        <a:pt x="16809" y="375397"/>
                      </a:cubicBezTo>
                      <a:cubicBezTo>
                        <a:pt x="-4914" y="331952"/>
                        <a:pt x="14084" y="384031"/>
                        <a:pt x="0" y="341780"/>
                      </a:cubicBezTo>
                      <a:cubicBezTo>
                        <a:pt x="1868" y="323103"/>
                        <a:pt x="1382" y="304039"/>
                        <a:pt x="5603" y="285750"/>
                      </a:cubicBezTo>
                      <a:cubicBezTo>
                        <a:pt x="7117" y="279189"/>
                        <a:pt x="13798" y="274965"/>
                        <a:pt x="16809" y="268942"/>
                      </a:cubicBezTo>
                      <a:cubicBezTo>
                        <a:pt x="19450" y="263659"/>
                        <a:pt x="19771" y="257416"/>
                        <a:pt x="22412" y="252133"/>
                      </a:cubicBezTo>
                      <a:cubicBezTo>
                        <a:pt x="26812" y="243334"/>
                        <a:pt x="46199" y="218830"/>
                        <a:pt x="50426" y="212912"/>
                      </a:cubicBezTo>
                      <a:cubicBezTo>
                        <a:pt x="54340" y="207432"/>
                        <a:pt x="56870" y="200865"/>
                        <a:pt x="61632" y="196103"/>
                      </a:cubicBezTo>
                      <a:cubicBezTo>
                        <a:pt x="66394" y="191341"/>
                        <a:pt x="73054" y="188937"/>
                        <a:pt x="78441" y="184897"/>
                      </a:cubicBezTo>
                      <a:cubicBezTo>
                        <a:pt x="80554" y="183312"/>
                        <a:pt x="92449" y="171824"/>
                        <a:pt x="100853" y="168089"/>
                      </a:cubicBezTo>
                      <a:close/>
                    </a:path>
                  </a:pathLst>
                </a:custGeom>
                <a:grp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503490" y="7543789"/>
                  <a:ext cx="704850" cy="828674"/>
                </a:xfrm>
                <a:custGeom>
                  <a:avLst/>
                  <a:gdLst>
                    <a:gd name="connsiteX0" fmla="*/ 104775 w 790872"/>
                    <a:gd name="connsiteY0" fmla="*/ 404812 h 914400"/>
                    <a:gd name="connsiteX1" fmla="*/ 142875 w 790872"/>
                    <a:gd name="connsiteY1" fmla="*/ 390525 h 914400"/>
                    <a:gd name="connsiteX2" fmla="*/ 161925 w 790872"/>
                    <a:gd name="connsiteY2" fmla="*/ 385762 h 914400"/>
                    <a:gd name="connsiteX3" fmla="*/ 190500 w 790872"/>
                    <a:gd name="connsiteY3" fmla="*/ 361950 h 914400"/>
                    <a:gd name="connsiteX4" fmla="*/ 204788 w 790872"/>
                    <a:gd name="connsiteY4" fmla="*/ 357187 h 914400"/>
                    <a:gd name="connsiteX5" fmla="*/ 219075 w 790872"/>
                    <a:gd name="connsiteY5" fmla="*/ 347662 h 914400"/>
                    <a:gd name="connsiteX6" fmla="*/ 233363 w 790872"/>
                    <a:gd name="connsiteY6" fmla="*/ 333375 h 914400"/>
                    <a:gd name="connsiteX7" fmla="*/ 252413 w 790872"/>
                    <a:gd name="connsiteY7" fmla="*/ 328612 h 914400"/>
                    <a:gd name="connsiteX8" fmla="*/ 266700 w 790872"/>
                    <a:gd name="connsiteY8" fmla="*/ 314325 h 914400"/>
                    <a:gd name="connsiteX9" fmla="*/ 280988 w 790872"/>
                    <a:gd name="connsiteY9" fmla="*/ 309562 h 914400"/>
                    <a:gd name="connsiteX10" fmla="*/ 295275 w 790872"/>
                    <a:gd name="connsiteY10" fmla="*/ 300037 h 914400"/>
                    <a:gd name="connsiteX11" fmla="*/ 300038 w 790872"/>
                    <a:gd name="connsiteY11" fmla="*/ 285750 h 914400"/>
                    <a:gd name="connsiteX12" fmla="*/ 314325 w 790872"/>
                    <a:gd name="connsiteY12" fmla="*/ 271462 h 914400"/>
                    <a:gd name="connsiteX13" fmla="*/ 323850 w 790872"/>
                    <a:gd name="connsiteY13" fmla="*/ 257175 h 914400"/>
                    <a:gd name="connsiteX14" fmla="*/ 328613 w 790872"/>
                    <a:gd name="connsiteY14" fmla="*/ 228600 h 914400"/>
                    <a:gd name="connsiteX15" fmla="*/ 338138 w 790872"/>
                    <a:gd name="connsiteY15" fmla="*/ 200025 h 914400"/>
                    <a:gd name="connsiteX16" fmla="*/ 319088 w 790872"/>
                    <a:gd name="connsiteY16" fmla="*/ 171450 h 914400"/>
                    <a:gd name="connsiteX17" fmla="*/ 290513 w 790872"/>
                    <a:gd name="connsiteY17" fmla="*/ 157162 h 914400"/>
                    <a:gd name="connsiteX18" fmla="*/ 280988 w 790872"/>
                    <a:gd name="connsiteY18" fmla="*/ 142875 h 914400"/>
                    <a:gd name="connsiteX19" fmla="*/ 266700 w 790872"/>
                    <a:gd name="connsiteY19" fmla="*/ 128587 h 914400"/>
                    <a:gd name="connsiteX20" fmla="*/ 261938 w 790872"/>
                    <a:gd name="connsiteY20" fmla="*/ 114300 h 914400"/>
                    <a:gd name="connsiteX21" fmla="*/ 280988 w 790872"/>
                    <a:gd name="connsiteY21" fmla="*/ 71437 h 914400"/>
                    <a:gd name="connsiteX22" fmla="*/ 309563 w 790872"/>
                    <a:gd name="connsiteY22" fmla="*/ 52387 h 914400"/>
                    <a:gd name="connsiteX23" fmla="*/ 319088 w 790872"/>
                    <a:gd name="connsiteY23" fmla="*/ 38100 h 914400"/>
                    <a:gd name="connsiteX24" fmla="*/ 338138 w 790872"/>
                    <a:gd name="connsiteY24" fmla="*/ 33337 h 914400"/>
                    <a:gd name="connsiteX25" fmla="*/ 352425 w 790872"/>
                    <a:gd name="connsiteY25" fmla="*/ 28575 h 914400"/>
                    <a:gd name="connsiteX26" fmla="*/ 385763 w 790872"/>
                    <a:gd name="connsiteY26" fmla="*/ 14287 h 914400"/>
                    <a:gd name="connsiteX27" fmla="*/ 400050 w 790872"/>
                    <a:gd name="connsiteY27" fmla="*/ 4762 h 914400"/>
                    <a:gd name="connsiteX28" fmla="*/ 414338 w 790872"/>
                    <a:gd name="connsiteY28" fmla="*/ 0 h 914400"/>
                    <a:gd name="connsiteX29" fmla="*/ 485775 w 790872"/>
                    <a:gd name="connsiteY29" fmla="*/ 4762 h 914400"/>
                    <a:gd name="connsiteX30" fmla="*/ 514350 w 790872"/>
                    <a:gd name="connsiteY30" fmla="*/ 23812 h 914400"/>
                    <a:gd name="connsiteX31" fmla="*/ 528638 w 790872"/>
                    <a:gd name="connsiteY31" fmla="*/ 33337 h 914400"/>
                    <a:gd name="connsiteX32" fmla="*/ 538163 w 790872"/>
                    <a:gd name="connsiteY32" fmla="*/ 47625 h 914400"/>
                    <a:gd name="connsiteX33" fmla="*/ 547688 w 790872"/>
                    <a:gd name="connsiteY33" fmla="*/ 66675 h 914400"/>
                    <a:gd name="connsiteX34" fmla="*/ 561975 w 790872"/>
                    <a:gd name="connsiteY34" fmla="*/ 80962 h 914400"/>
                    <a:gd name="connsiteX35" fmla="*/ 571500 w 790872"/>
                    <a:gd name="connsiteY35" fmla="*/ 95250 h 914400"/>
                    <a:gd name="connsiteX36" fmla="*/ 585788 w 790872"/>
                    <a:gd name="connsiteY36" fmla="*/ 128587 h 914400"/>
                    <a:gd name="connsiteX37" fmla="*/ 590550 w 790872"/>
                    <a:gd name="connsiteY37" fmla="*/ 147637 h 914400"/>
                    <a:gd name="connsiteX38" fmla="*/ 600075 w 790872"/>
                    <a:gd name="connsiteY38" fmla="*/ 161925 h 914400"/>
                    <a:gd name="connsiteX39" fmla="*/ 614363 w 790872"/>
                    <a:gd name="connsiteY39" fmla="*/ 209550 h 914400"/>
                    <a:gd name="connsiteX40" fmla="*/ 619125 w 790872"/>
                    <a:gd name="connsiteY40" fmla="*/ 223837 h 914400"/>
                    <a:gd name="connsiteX41" fmla="*/ 623888 w 790872"/>
                    <a:gd name="connsiteY41" fmla="*/ 242887 h 914400"/>
                    <a:gd name="connsiteX42" fmla="*/ 628650 w 790872"/>
                    <a:gd name="connsiteY42" fmla="*/ 257175 h 914400"/>
                    <a:gd name="connsiteX43" fmla="*/ 638175 w 790872"/>
                    <a:gd name="connsiteY43" fmla="*/ 295275 h 914400"/>
                    <a:gd name="connsiteX44" fmla="*/ 642938 w 790872"/>
                    <a:gd name="connsiteY44" fmla="*/ 338137 h 914400"/>
                    <a:gd name="connsiteX45" fmla="*/ 657225 w 790872"/>
                    <a:gd name="connsiteY45" fmla="*/ 366712 h 914400"/>
                    <a:gd name="connsiteX46" fmla="*/ 666750 w 790872"/>
                    <a:gd name="connsiteY46" fmla="*/ 385762 h 914400"/>
                    <a:gd name="connsiteX47" fmla="*/ 690563 w 790872"/>
                    <a:gd name="connsiteY47" fmla="*/ 414337 h 914400"/>
                    <a:gd name="connsiteX48" fmla="*/ 723900 w 790872"/>
                    <a:gd name="connsiteY48" fmla="*/ 438150 h 914400"/>
                    <a:gd name="connsiteX49" fmla="*/ 757238 w 790872"/>
                    <a:gd name="connsiteY49" fmla="*/ 471487 h 914400"/>
                    <a:gd name="connsiteX50" fmla="*/ 776288 w 790872"/>
                    <a:gd name="connsiteY50" fmla="*/ 514350 h 914400"/>
                    <a:gd name="connsiteX51" fmla="*/ 785813 w 790872"/>
                    <a:gd name="connsiteY51" fmla="*/ 628650 h 914400"/>
                    <a:gd name="connsiteX52" fmla="*/ 781050 w 790872"/>
                    <a:gd name="connsiteY52" fmla="*/ 657225 h 914400"/>
                    <a:gd name="connsiteX53" fmla="*/ 766763 w 790872"/>
                    <a:gd name="connsiteY53" fmla="*/ 671512 h 914400"/>
                    <a:gd name="connsiteX54" fmla="*/ 752475 w 790872"/>
                    <a:gd name="connsiteY54" fmla="*/ 700087 h 914400"/>
                    <a:gd name="connsiteX55" fmla="*/ 742950 w 790872"/>
                    <a:gd name="connsiteY55" fmla="*/ 714375 h 914400"/>
                    <a:gd name="connsiteX56" fmla="*/ 719138 w 790872"/>
                    <a:gd name="connsiteY56" fmla="*/ 757237 h 914400"/>
                    <a:gd name="connsiteX57" fmla="*/ 709613 w 790872"/>
                    <a:gd name="connsiteY57" fmla="*/ 771525 h 914400"/>
                    <a:gd name="connsiteX58" fmla="*/ 695325 w 790872"/>
                    <a:gd name="connsiteY58" fmla="*/ 785812 h 914400"/>
                    <a:gd name="connsiteX59" fmla="*/ 666750 w 790872"/>
                    <a:gd name="connsiteY59" fmla="*/ 814387 h 914400"/>
                    <a:gd name="connsiteX60" fmla="*/ 652463 w 790872"/>
                    <a:gd name="connsiteY60" fmla="*/ 819150 h 914400"/>
                    <a:gd name="connsiteX61" fmla="*/ 638175 w 790872"/>
                    <a:gd name="connsiteY61" fmla="*/ 828675 h 914400"/>
                    <a:gd name="connsiteX62" fmla="*/ 623888 w 790872"/>
                    <a:gd name="connsiteY62" fmla="*/ 833437 h 914400"/>
                    <a:gd name="connsiteX63" fmla="*/ 600075 w 790872"/>
                    <a:gd name="connsiteY63" fmla="*/ 847725 h 914400"/>
                    <a:gd name="connsiteX64" fmla="*/ 571500 w 790872"/>
                    <a:gd name="connsiteY64" fmla="*/ 857250 h 914400"/>
                    <a:gd name="connsiteX65" fmla="*/ 538163 w 790872"/>
                    <a:gd name="connsiteY65" fmla="*/ 871537 h 914400"/>
                    <a:gd name="connsiteX66" fmla="*/ 523875 w 790872"/>
                    <a:gd name="connsiteY66" fmla="*/ 881062 h 914400"/>
                    <a:gd name="connsiteX67" fmla="*/ 461963 w 790872"/>
                    <a:gd name="connsiteY67" fmla="*/ 890587 h 914400"/>
                    <a:gd name="connsiteX68" fmla="*/ 423863 w 790872"/>
                    <a:gd name="connsiteY68" fmla="*/ 900112 h 914400"/>
                    <a:gd name="connsiteX69" fmla="*/ 333375 w 790872"/>
                    <a:gd name="connsiteY69" fmla="*/ 914400 h 914400"/>
                    <a:gd name="connsiteX70" fmla="*/ 261938 w 790872"/>
                    <a:gd name="connsiteY70" fmla="*/ 909637 h 914400"/>
                    <a:gd name="connsiteX71" fmla="*/ 176213 w 790872"/>
                    <a:gd name="connsiteY71" fmla="*/ 895350 h 914400"/>
                    <a:gd name="connsiteX72" fmla="*/ 152400 w 790872"/>
                    <a:gd name="connsiteY72" fmla="*/ 885825 h 914400"/>
                    <a:gd name="connsiteX73" fmla="*/ 138113 w 790872"/>
                    <a:gd name="connsiteY73" fmla="*/ 881062 h 914400"/>
                    <a:gd name="connsiteX74" fmla="*/ 95250 w 790872"/>
                    <a:gd name="connsiteY74" fmla="*/ 857250 h 914400"/>
                    <a:gd name="connsiteX75" fmla="*/ 76200 w 790872"/>
                    <a:gd name="connsiteY75" fmla="*/ 828675 h 914400"/>
                    <a:gd name="connsiteX76" fmla="*/ 71438 w 790872"/>
                    <a:gd name="connsiteY76" fmla="*/ 814387 h 914400"/>
                    <a:gd name="connsiteX77" fmla="*/ 61913 w 790872"/>
                    <a:gd name="connsiteY77" fmla="*/ 800100 h 914400"/>
                    <a:gd name="connsiteX78" fmla="*/ 42863 w 790872"/>
                    <a:gd name="connsiteY78" fmla="*/ 757237 h 914400"/>
                    <a:gd name="connsiteX79" fmla="*/ 38100 w 790872"/>
                    <a:gd name="connsiteY79" fmla="*/ 738187 h 914400"/>
                    <a:gd name="connsiteX80" fmla="*/ 33338 w 790872"/>
                    <a:gd name="connsiteY80" fmla="*/ 714375 h 914400"/>
                    <a:gd name="connsiteX81" fmla="*/ 23813 w 790872"/>
                    <a:gd name="connsiteY81" fmla="*/ 685800 h 914400"/>
                    <a:gd name="connsiteX82" fmla="*/ 9525 w 790872"/>
                    <a:gd name="connsiteY82" fmla="*/ 671512 h 914400"/>
                    <a:gd name="connsiteX83" fmla="*/ 4763 w 790872"/>
                    <a:gd name="connsiteY83" fmla="*/ 652462 h 914400"/>
                    <a:gd name="connsiteX84" fmla="*/ 0 w 790872"/>
                    <a:gd name="connsiteY84" fmla="*/ 638175 h 914400"/>
                    <a:gd name="connsiteX85" fmla="*/ 4763 w 790872"/>
                    <a:gd name="connsiteY85" fmla="*/ 519112 h 914400"/>
                    <a:gd name="connsiteX86" fmla="*/ 19050 w 790872"/>
                    <a:gd name="connsiteY86" fmla="*/ 471487 h 914400"/>
                    <a:gd name="connsiteX87" fmla="*/ 33338 w 790872"/>
                    <a:gd name="connsiteY87" fmla="*/ 442912 h 914400"/>
                    <a:gd name="connsiteX88" fmla="*/ 47625 w 790872"/>
                    <a:gd name="connsiteY88" fmla="*/ 433387 h 914400"/>
                    <a:gd name="connsiteX89" fmla="*/ 80963 w 790872"/>
                    <a:gd name="connsiteY89" fmla="*/ 404812 h 914400"/>
                    <a:gd name="connsiteX90" fmla="*/ 95250 w 790872"/>
                    <a:gd name="connsiteY90" fmla="*/ 400050 h 914400"/>
                    <a:gd name="connsiteX91" fmla="*/ 128588 w 790872"/>
                    <a:gd name="connsiteY91" fmla="*/ 385762 h 914400"/>
                    <a:gd name="connsiteX92" fmla="*/ 142875 w 790872"/>
                    <a:gd name="connsiteY92" fmla="*/ 376237 h 914400"/>
                    <a:gd name="connsiteX93" fmla="*/ 157163 w 790872"/>
                    <a:gd name="connsiteY93" fmla="*/ 371475 h 914400"/>
                    <a:gd name="connsiteX94" fmla="*/ 171450 w 790872"/>
                    <a:gd name="connsiteY94" fmla="*/ 361950 h 914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</a:cxnLst>
                  <a:rect l="l" t="t" r="r" b="b"/>
                  <a:pathLst>
                    <a:path w="790872" h="914400">
                      <a:moveTo>
                        <a:pt x="104775" y="404812"/>
                      </a:moveTo>
                      <a:cubicBezTo>
                        <a:pt x="117363" y="399777"/>
                        <a:pt x="129805" y="394259"/>
                        <a:pt x="142875" y="390525"/>
                      </a:cubicBezTo>
                      <a:cubicBezTo>
                        <a:pt x="149169" y="388727"/>
                        <a:pt x="155575" y="387350"/>
                        <a:pt x="161925" y="385762"/>
                      </a:cubicBezTo>
                      <a:cubicBezTo>
                        <a:pt x="172457" y="375231"/>
                        <a:pt x="177241" y="368580"/>
                        <a:pt x="190500" y="361950"/>
                      </a:cubicBezTo>
                      <a:cubicBezTo>
                        <a:pt x="194990" y="359705"/>
                        <a:pt x="200298" y="359432"/>
                        <a:pt x="204788" y="357187"/>
                      </a:cubicBezTo>
                      <a:cubicBezTo>
                        <a:pt x="209907" y="354627"/>
                        <a:pt x="214678" y="351326"/>
                        <a:pt x="219075" y="347662"/>
                      </a:cubicBezTo>
                      <a:cubicBezTo>
                        <a:pt x="224249" y="343350"/>
                        <a:pt x="227515" y="336717"/>
                        <a:pt x="233363" y="333375"/>
                      </a:cubicBezTo>
                      <a:cubicBezTo>
                        <a:pt x="239046" y="330128"/>
                        <a:pt x="246063" y="330200"/>
                        <a:pt x="252413" y="328612"/>
                      </a:cubicBezTo>
                      <a:cubicBezTo>
                        <a:pt x="257175" y="323850"/>
                        <a:pt x="261096" y="318061"/>
                        <a:pt x="266700" y="314325"/>
                      </a:cubicBezTo>
                      <a:cubicBezTo>
                        <a:pt x="270877" y="311540"/>
                        <a:pt x="276498" y="311807"/>
                        <a:pt x="280988" y="309562"/>
                      </a:cubicBezTo>
                      <a:cubicBezTo>
                        <a:pt x="286107" y="307002"/>
                        <a:pt x="290513" y="303212"/>
                        <a:pt x="295275" y="300037"/>
                      </a:cubicBezTo>
                      <a:cubicBezTo>
                        <a:pt x="296863" y="295275"/>
                        <a:pt x="297253" y="289927"/>
                        <a:pt x="300038" y="285750"/>
                      </a:cubicBezTo>
                      <a:cubicBezTo>
                        <a:pt x="303774" y="280146"/>
                        <a:pt x="310013" y="276636"/>
                        <a:pt x="314325" y="271462"/>
                      </a:cubicBezTo>
                      <a:cubicBezTo>
                        <a:pt x="317989" y="267065"/>
                        <a:pt x="320675" y="261937"/>
                        <a:pt x="323850" y="257175"/>
                      </a:cubicBezTo>
                      <a:cubicBezTo>
                        <a:pt x="325438" y="247650"/>
                        <a:pt x="326271" y="237968"/>
                        <a:pt x="328613" y="228600"/>
                      </a:cubicBezTo>
                      <a:cubicBezTo>
                        <a:pt x="331048" y="218860"/>
                        <a:pt x="338138" y="200025"/>
                        <a:pt x="338138" y="200025"/>
                      </a:cubicBezTo>
                      <a:cubicBezTo>
                        <a:pt x="331788" y="190500"/>
                        <a:pt x="329948" y="175070"/>
                        <a:pt x="319088" y="171450"/>
                      </a:cubicBezTo>
                      <a:cubicBezTo>
                        <a:pt x="299370" y="164877"/>
                        <a:pt x="308977" y="169472"/>
                        <a:pt x="290513" y="157162"/>
                      </a:cubicBezTo>
                      <a:cubicBezTo>
                        <a:pt x="287338" y="152400"/>
                        <a:pt x="284652" y="147272"/>
                        <a:pt x="280988" y="142875"/>
                      </a:cubicBezTo>
                      <a:cubicBezTo>
                        <a:pt x="276676" y="137701"/>
                        <a:pt x="270436" y="134191"/>
                        <a:pt x="266700" y="128587"/>
                      </a:cubicBezTo>
                      <a:cubicBezTo>
                        <a:pt x="263915" y="124410"/>
                        <a:pt x="263525" y="119062"/>
                        <a:pt x="261938" y="114300"/>
                      </a:cubicBezTo>
                      <a:cubicBezTo>
                        <a:pt x="266519" y="86810"/>
                        <a:pt x="260770" y="87162"/>
                        <a:pt x="280988" y="71437"/>
                      </a:cubicBezTo>
                      <a:cubicBezTo>
                        <a:pt x="290024" y="64409"/>
                        <a:pt x="309563" y="52387"/>
                        <a:pt x="309563" y="52387"/>
                      </a:cubicBezTo>
                      <a:cubicBezTo>
                        <a:pt x="312738" y="47625"/>
                        <a:pt x="314326" y="41275"/>
                        <a:pt x="319088" y="38100"/>
                      </a:cubicBezTo>
                      <a:cubicBezTo>
                        <a:pt x="324534" y="34469"/>
                        <a:pt x="331844" y="35135"/>
                        <a:pt x="338138" y="33337"/>
                      </a:cubicBezTo>
                      <a:cubicBezTo>
                        <a:pt x="342965" y="31958"/>
                        <a:pt x="347663" y="30162"/>
                        <a:pt x="352425" y="28575"/>
                      </a:cubicBezTo>
                      <a:cubicBezTo>
                        <a:pt x="388298" y="4660"/>
                        <a:pt x="342705" y="32741"/>
                        <a:pt x="385763" y="14287"/>
                      </a:cubicBezTo>
                      <a:cubicBezTo>
                        <a:pt x="391024" y="12032"/>
                        <a:pt x="394931" y="7322"/>
                        <a:pt x="400050" y="4762"/>
                      </a:cubicBezTo>
                      <a:cubicBezTo>
                        <a:pt x="404540" y="2517"/>
                        <a:pt x="409575" y="1587"/>
                        <a:pt x="414338" y="0"/>
                      </a:cubicBezTo>
                      <a:cubicBezTo>
                        <a:pt x="438150" y="1587"/>
                        <a:pt x="462559" y="-766"/>
                        <a:pt x="485775" y="4762"/>
                      </a:cubicBezTo>
                      <a:cubicBezTo>
                        <a:pt x="496911" y="7413"/>
                        <a:pt x="504825" y="17462"/>
                        <a:pt x="514350" y="23812"/>
                      </a:cubicBezTo>
                      <a:lnTo>
                        <a:pt x="528638" y="33337"/>
                      </a:lnTo>
                      <a:cubicBezTo>
                        <a:pt x="531813" y="38100"/>
                        <a:pt x="535323" y="42655"/>
                        <a:pt x="538163" y="47625"/>
                      </a:cubicBezTo>
                      <a:cubicBezTo>
                        <a:pt x="541685" y="53789"/>
                        <a:pt x="543562" y="60898"/>
                        <a:pt x="547688" y="66675"/>
                      </a:cubicBezTo>
                      <a:cubicBezTo>
                        <a:pt x="551603" y="72155"/>
                        <a:pt x="557663" y="75788"/>
                        <a:pt x="561975" y="80962"/>
                      </a:cubicBezTo>
                      <a:cubicBezTo>
                        <a:pt x="565639" y="85359"/>
                        <a:pt x="568325" y="90487"/>
                        <a:pt x="571500" y="95250"/>
                      </a:cubicBezTo>
                      <a:cubicBezTo>
                        <a:pt x="585177" y="149951"/>
                        <a:pt x="566052" y="82534"/>
                        <a:pt x="585788" y="128587"/>
                      </a:cubicBezTo>
                      <a:cubicBezTo>
                        <a:pt x="588366" y="134603"/>
                        <a:pt x="587972" y="141621"/>
                        <a:pt x="590550" y="147637"/>
                      </a:cubicBezTo>
                      <a:cubicBezTo>
                        <a:pt x="592805" y="152898"/>
                        <a:pt x="597750" y="156694"/>
                        <a:pt x="600075" y="161925"/>
                      </a:cubicBezTo>
                      <a:cubicBezTo>
                        <a:pt x="609126" y="182291"/>
                        <a:pt x="608823" y="190159"/>
                        <a:pt x="614363" y="209550"/>
                      </a:cubicBezTo>
                      <a:cubicBezTo>
                        <a:pt x="615742" y="214377"/>
                        <a:pt x="617746" y="219010"/>
                        <a:pt x="619125" y="223837"/>
                      </a:cubicBezTo>
                      <a:cubicBezTo>
                        <a:pt x="620923" y="230131"/>
                        <a:pt x="622090" y="236593"/>
                        <a:pt x="623888" y="242887"/>
                      </a:cubicBezTo>
                      <a:cubicBezTo>
                        <a:pt x="625267" y="247714"/>
                        <a:pt x="627432" y="252305"/>
                        <a:pt x="628650" y="257175"/>
                      </a:cubicBezTo>
                      <a:lnTo>
                        <a:pt x="638175" y="295275"/>
                      </a:lnTo>
                      <a:cubicBezTo>
                        <a:pt x="639763" y="309562"/>
                        <a:pt x="640575" y="323957"/>
                        <a:pt x="642938" y="338137"/>
                      </a:cubicBezTo>
                      <a:cubicBezTo>
                        <a:pt x="645507" y="353549"/>
                        <a:pt x="649479" y="353157"/>
                        <a:pt x="657225" y="366712"/>
                      </a:cubicBezTo>
                      <a:cubicBezTo>
                        <a:pt x="660747" y="372876"/>
                        <a:pt x="663228" y="379598"/>
                        <a:pt x="666750" y="385762"/>
                      </a:cubicBezTo>
                      <a:cubicBezTo>
                        <a:pt x="673563" y="397684"/>
                        <a:pt x="679815" y="405380"/>
                        <a:pt x="690563" y="414337"/>
                      </a:cubicBezTo>
                      <a:cubicBezTo>
                        <a:pt x="701485" y="423438"/>
                        <a:pt x="714097" y="427122"/>
                        <a:pt x="723900" y="438150"/>
                      </a:cubicBezTo>
                      <a:cubicBezTo>
                        <a:pt x="756076" y="474349"/>
                        <a:pt x="727554" y="461594"/>
                        <a:pt x="757238" y="471487"/>
                      </a:cubicBezTo>
                      <a:cubicBezTo>
                        <a:pt x="768573" y="505492"/>
                        <a:pt x="761194" y="491708"/>
                        <a:pt x="776288" y="514350"/>
                      </a:cubicBezTo>
                      <a:cubicBezTo>
                        <a:pt x="793695" y="583981"/>
                        <a:pt x="793681" y="557835"/>
                        <a:pt x="785813" y="628650"/>
                      </a:cubicBezTo>
                      <a:cubicBezTo>
                        <a:pt x="784747" y="638247"/>
                        <a:pt x="784972" y="648401"/>
                        <a:pt x="781050" y="657225"/>
                      </a:cubicBezTo>
                      <a:cubicBezTo>
                        <a:pt x="778315" y="663379"/>
                        <a:pt x="771075" y="666338"/>
                        <a:pt x="766763" y="671512"/>
                      </a:cubicBezTo>
                      <a:cubicBezTo>
                        <a:pt x="749704" y="691983"/>
                        <a:pt x="763214" y="678610"/>
                        <a:pt x="752475" y="700087"/>
                      </a:cubicBezTo>
                      <a:cubicBezTo>
                        <a:pt x="749915" y="705207"/>
                        <a:pt x="746125" y="709612"/>
                        <a:pt x="742950" y="714375"/>
                      </a:cubicBezTo>
                      <a:cubicBezTo>
                        <a:pt x="734568" y="739523"/>
                        <a:pt x="740973" y="724484"/>
                        <a:pt x="719138" y="757237"/>
                      </a:cubicBezTo>
                      <a:cubicBezTo>
                        <a:pt x="715963" y="762000"/>
                        <a:pt x="713661" y="767478"/>
                        <a:pt x="709613" y="771525"/>
                      </a:cubicBezTo>
                      <a:cubicBezTo>
                        <a:pt x="704850" y="776287"/>
                        <a:pt x="699637" y="780638"/>
                        <a:pt x="695325" y="785812"/>
                      </a:cubicBezTo>
                      <a:cubicBezTo>
                        <a:pt x="679588" y="804696"/>
                        <a:pt x="692888" y="799451"/>
                        <a:pt x="666750" y="814387"/>
                      </a:cubicBezTo>
                      <a:cubicBezTo>
                        <a:pt x="662391" y="816878"/>
                        <a:pt x="656953" y="816905"/>
                        <a:pt x="652463" y="819150"/>
                      </a:cubicBezTo>
                      <a:cubicBezTo>
                        <a:pt x="647343" y="821710"/>
                        <a:pt x="643295" y="826115"/>
                        <a:pt x="638175" y="828675"/>
                      </a:cubicBezTo>
                      <a:cubicBezTo>
                        <a:pt x="633685" y="830920"/>
                        <a:pt x="628378" y="831192"/>
                        <a:pt x="623888" y="833437"/>
                      </a:cubicBezTo>
                      <a:cubicBezTo>
                        <a:pt x="615608" y="837577"/>
                        <a:pt x="608502" y="843894"/>
                        <a:pt x="600075" y="847725"/>
                      </a:cubicBezTo>
                      <a:cubicBezTo>
                        <a:pt x="590935" y="851880"/>
                        <a:pt x="579854" y="851681"/>
                        <a:pt x="571500" y="857250"/>
                      </a:cubicBezTo>
                      <a:cubicBezTo>
                        <a:pt x="551767" y="870406"/>
                        <a:pt x="562766" y="865387"/>
                        <a:pt x="538163" y="871537"/>
                      </a:cubicBezTo>
                      <a:cubicBezTo>
                        <a:pt x="533400" y="874712"/>
                        <a:pt x="529305" y="879252"/>
                        <a:pt x="523875" y="881062"/>
                      </a:cubicBezTo>
                      <a:cubicBezTo>
                        <a:pt x="517964" y="883033"/>
                        <a:pt x="465643" y="889851"/>
                        <a:pt x="461963" y="890587"/>
                      </a:cubicBezTo>
                      <a:cubicBezTo>
                        <a:pt x="449126" y="893154"/>
                        <a:pt x="436822" y="898261"/>
                        <a:pt x="423863" y="900112"/>
                      </a:cubicBezTo>
                      <a:cubicBezTo>
                        <a:pt x="349174" y="910782"/>
                        <a:pt x="379203" y="905234"/>
                        <a:pt x="333375" y="914400"/>
                      </a:cubicBezTo>
                      <a:lnTo>
                        <a:pt x="261938" y="909637"/>
                      </a:lnTo>
                      <a:cubicBezTo>
                        <a:pt x="235683" y="907537"/>
                        <a:pt x="201568" y="905492"/>
                        <a:pt x="176213" y="895350"/>
                      </a:cubicBezTo>
                      <a:cubicBezTo>
                        <a:pt x="168275" y="892175"/>
                        <a:pt x="160405" y="888827"/>
                        <a:pt x="152400" y="885825"/>
                      </a:cubicBezTo>
                      <a:cubicBezTo>
                        <a:pt x="147700" y="884062"/>
                        <a:pt x="142501" y="883500"/>
                        <a:pt x="138113" y="881062"/>
                      </a:cubicBezTo>
                      <a:cubicBezTo>
                        <a:pt x="88992" y="853772"/>
                        <a:pt x="127577" y="868024"/>
                        <a:pt x="95250" y="857250"/>
                      </a:cubicBezTo>
                      <a:cubicBezTo>
                        <a:pt x="88900" y="847725"/>
                        <a:pt x="79820" y="839535"/>
                        <a:pt x="76200" y="828675"/>
                      </a:cubicBezTo>
                      <a:cubicBezTo>
                        <a:pt x="74613" y="823912"/>
                        <a:pt x="73683" y="818877"/>
                        <a:pt x="71438" y="814387"/>
                      </a:cubicBezTo>
                      <a:cubicBezTo>
                        <a:pt x="68878" y="809268"/>
                        <a:pt x="64238" y="805330"/>
                        <a:pt x="61913" y="800100"/>
                      </a:cubicBezTo>
                      <a:cubicBezTo>
                        <a:pt x="39241" y="749089"/>
                        <a:pt x="64420" y="789574"/>
                        <a:pt x="42863" y="757237"/>
                      </a:cubicBezTo>
                      <a:cubicBezTo>
                        <a:pt x="41275" y="750887"/>
                        <a:pt x="39520" y="744577"/>
                        <a:pt x="38100" y="738187"/>
                      </a:cubicBezTo>
                      <a:cubicBezTo>
                        <a:pt x="36344" y="730285"/>
                        <a:pt x="35468" y="722184"/>
                        <a:pt x="33338" y="714375"/>
                      </a:cubicBezTo>
                      <a:cubicBezTo>
                        <a:pt x="30696" y="704689"/>
                        <a:pt x="30913" y="692900"/>
                        <a:pt x="23813" y="685800"/>
                      </a:cubicBezTo>
                      <a:lnTo>
                        <a:pt x="9525" y="671512"/>
                      </a:lnTo>
                      <a:cubicBezTo>
                        <a:pt x="7938" y="665162"/>
                        <a:pt x="6561" y="658756"/>
                        <a:pt x="4763" y="652462"/>
                      </a:cubicBezTo>
                      <a:cubicBezTo>
                        <a:pt x="3384" y="647635"/>
                        <a:pt x="0" y="643195"/>
                        <a:pt x="0" y="638175"/>
                      </a:cubicBezTo>
                      <a:cubicBezTo>
                        <a:pt x="0" y="598456"/>
                        <a:pt x="2285" y="558754"/>
                        <a:pt x="4763" y="519112"/>
                      </a:cubicBezTo>
                      <a:cubicBezTo>
                        <a:pt x="7856" y="469624"/>
                        <a:pt x="4562" y="500461"/>
                        <a:pt x="19050" y="471487"/>
                      </a:cubicBezTo>
                      <a:cubicBezTo>
                        <a:pt x="26796" y="455995"/>
                        <a:pt x="19691" y="456560"/>
                        <a:pt x="33338" y="442912"/>
                      </a:cubicBezTo>
                      <a:cubicBezTo>
                        <a:pt x="37385" y="438865"/>
                        <a:pt x="43228" y="437051"/>
                        <a:pt x="47625" y="433387"/>
                      </a:cubicBezTo>
                      <a:cubicBezTo>
                        <a:pt x="66046" y="418036"/>
                        <a:pt x="58269" y="417780"/>
                        <a:pt x="80963" y="404812"/>
                      </a:cubicBezTo>
                      <a:cubicBezTo>
                        <a:pt x="85321" y="402321"/>
                        <a:pt x="90488" y="401637"/>
                        <a:pt x="95250" y="400050"/>
                      </a:cubicBezTo>
                      <a:cubicBezTo>
                        <a:pt x="131123" y="376135"/>
                        <a:pt x="85530" y="404216"/>
                        <a:pt x="128588" y="385762"/>
                      </a:cubicBezTo>
                      <a:cubicBezTo>
                        <a:pt x="133849" y="383507"/>
                        <a:pt x="137756" y="378797"/>
                        <a:pt x="142875" y="376237"/>
                      </a:cubicBezTo>
                      <a:cubicBezTo>
                        <a:pt x="147365" y="373992"/>
                        <a:pt x="152400" y="373062"/>
                        <a:pt x="157163" y="371475"/>
                      </a:cubicBezTo>
                      <a:lnTo>
                        <a:pt x="171450" y="361950"/>
                      </a:lnTo>
                    </a:path>
                  </a:pathLst>
                </a:custGeom>
                <a:grp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622552" y="8801088"/>
                  <a:ext cx="214317" cy="171450"/>
                </a:xfrm>
                <a:custGeom>
                  <a:avLst/>
                  <a:gdLst>
                    <a:gd name="connsiteX0" fmla="*/ 4763 w 214317"/>
                    <a:gd name="connsiteY0" fmla="*/ 0 h 171450"/>
                    <a:gd name="connsiteX1" fmla="*/ 28575 w 214317"/>
                    <a:gd name="connsiteY1" fmla="*/ 19050 h 171450"/>
                    <a:gd name="connsiteX2" fmla="*/ 76200 w 214317"/>
                    <a:gd name="connsiteY2" fmla="*/ 33338 h 171450"/>
                    <a:gd name="connsiteX3" fmla="*/ 123825 w 214317"/>
                    <a:gd name="connsiteY3" fmla="*/ 28575 h 171450"/>
                    <a:gd name="connsiteX4" fmla="*/ 138113 w 214317"/>
                    <a:gd name="connsiteY4" fmla="*/ 19050 h 171450"/>
                    <a:gd name="connsiteX5" fmla="*/ 190500 w 214317"/>
                    <a:gd name="connsiteY5" fmla="*/ 9525 h 171450"/>
                    <a:gd name="connsiteX6" fmla="*/ 209550 w 214317"/>
                    <a:gd name="connsiteY6" fmla="*/ 14288 h 171450"/>
                    <a:gd name="connsiteX7" fmla="*/ 209550 w 214317"/>
                    <a:gd name="connsiteY7" fmla="*/ 71438 h 171450"/>
                    <a:gd name="connsiteX8" fmla="*/ 190500 w 214317"/>
                    <a:gd name="connsiteY8" fmla="*/ 100013 h 171450"/>
                    <a:gd name="connsiteX9" fmla="*/ 171450 w 214317"/>
                    <a:gd name="connsiteY9" fmla="*/ 123825 h 171450"/>
                    <a:gd name="connsiteX10" fmla="*/ 166688 w 214317"/>
                    <a:gd name="connsiteY10" fmla="*/ 138113 h 171450"/>
                    <a:gd name="connsiteX11" fmla="*/ 152400 w 214317"/>
                    <a:gd name="connsiteY11" fmla="*/ 152400 h 171450"/>
                    <a:gd name="connsiteX12" fmla="*/ 147638 w 214317"/>
                    <a:gd name="connsiteY12" fmla="*/ 166688 h 171450"/>
                    <a:gd name="connsiteX13" fmla="*/ 133350 w 214317"/>
                    <a:gd name="connsiteY13" fmla="*/ 171450 h 171450"/>
                    <a:gd name="connsiteX14" fmla="*/ 80963 w 214317"/>
                    <a:gd name="connsiteY14" fmla="*/ 166688 h 171450"/>
                    <a:gd name="connsiteX15" fmla="*/ 52388 w 214317"/>
                    <a:gd name="connsiteY15" fmla="*/ 147638 h 171450"/>
                    <a:gd name="connsiteX16" fmla="*/ 38100 w 214317"/>
                    <a:gd name="connsiteY16" fmla="*/ 133350 h 171450"/>
                    <a:gd name="connsiteX17" fmla="*/ 23813 w 214317"/>
                    <a:gd name="connsiteY17" fmla="*/ 123825 h 171450"/>
                    <a:gd name="connsiteX18" fmla="*/ 19050 w 214317"/>
                    <a:gd name="connsiteY18" fmla="*/ 109538 h 171450"/>
                    <a:gd name="connsiteX19" fmla="*/ 0 w 214317"/>
                    <a:gd name="connsiteY19" fmla="*/ 66675 h 171450"/>
                    <a:gd name="connsiteX20" fmla="*/ 4763 w 214317"/>
                    <a:gd name="connsiteY20" fmla="*/ 0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14317" h="171450">
                      <a:moveTo>
                        <a:pt x="4763" y="0"/>
                      </a:moveTo>
                      <a:cubicBezTo>
                        <a:pt x="12700" y="6350"/>
                        <a:pt x="19651" y="14183"/>
                        <a:pt x="28575" y="19050"/>
                      </a:cubicBezTo>
                      <a:cubicBezTo>
                        <a:pt x="38384" y="24400"/>
                        <a:pt x="63692" y="30211"/>
                        <a:pt x="76200" y="33338"/>
                      </a:cubicBezTo>
                      <a:cubicBezTo>
                        <a:pt x="92075" y="31750"/>
                        <a:pt x="108279" y="32163"/>
                        <a:pt x="123825" y="28575"/>
                      </a:cubicBezTo>
                      <a:cubicBezTo>
                        <a:pt x="129402" y="27288"/>
                        <a:pt x="132852" y="21305"/>
                        <a:pt x="138113" y="19050"/>
                      </a:cubicBezTo>
                      <a:cubicBezTo>
                        <a:pt x="149338" y="14240"/>
                        <a:pt x="182780" y="10628"/>
                        <a:pt x="190500" y="9525"/>
                      </a:cubicBezTo>
                      <a:cubicBezTo>
                        <a:pt x="196850" y="11113"/>
                        <a:pt x="204922" y="9660"/>
                        <a:pt x="209550" y="14288"/>
                      </a:cubicBezTo>
                      <a:cubicBezTo>
                        <a:pt x="219727" y="24465"/>
                        <a:pt x="210609" y="68472"/>
                        <a:pt x="209550" y="71438"/>
                      </a:cubicBezTo>
                      <a:cubicBezTo>
                        <a:pt x="205700" y="82219"/>
                        <a:pt x="190500" y="100013"/>
                        <a:pt x="190500" y="100013"/>
                      </a:cubicBezTo>
                      <a:cubicBezTo>
                        <a:pt x="178582" y="147690"/>
                        <a:pt x="196502" y="98773"/>
                        <a:pt x="171450" y="123825"/>
                      </a:cubicBezTo>
                      <a:cubicBezTo>
                        <a:pt x="167900" y="127375"/>
                        <a:pt x="169473" y="133936"/>
                        <a:pt x="166688" y="138113"/>
                      </a:cubicBezTo>
                      <a:cubicBezTo>
                        <a:pt x="162952" y="143717"/>
                        <a:pt x="157163" y="147638"/>
                        <a:pt x="152400" y="152400"/>
                      </a:cubicBezTo>
                      <a:cubicBezTo>
                        <a:pt x="150813" y="157163"/>
                        <a:pt x="151188" y="163138"/>
                        <a:pt x="147638" y="166688"/>
                      </a:cubicBezTo>
                      <a:cubicBezTo>
                        <a:pt x="144088" y="170238"/>
                        <a:pt x="138370" y="171450"/>
                        <a:pt x="133350" y="171450"/>
                      </a:cubicBezTo>
                      <a:cubicBezTo>
                        <a:pt x="115816" y="171450"/>
                        <a:pt x="98425" y="168275"/>
                        <a:pt x="80963" y="166688"/>
                      </a:cubicBezTo>
                      <a:cubicBezTo>
                        <a:pt x="35380" y="121105"/>
                        <a:pt x="93743" y="175208"/>
                        <a:pt x="52388" y="147638"/>
                      </a:cubicBezTo>
                      <a:cubicBezTo>
                        <a:pt x="46784" y="143902"/>
                        <a:pt x="43274" y="137662"/>
                        <a:pt x="38100" y="133350"/>
                      </a:cubicBezTo>
                      <a:cubicBezTo>
                        <a:pt x="33703" y="129686"/>
                        <a:pt x="28575" y="127000"/>
                        <a:pt x="23813" y="123825"/>
                      </a:cubicBezTo>
                      <a:cubicBezTo>
                        <a:pt x="22225" y="119063"/>
                        <a:pt x="21295" y="114028"/>
                        <a:pt x="19050" y="109538"/>
                      </a:cubicBezTo>
                      <a:cubicBezTo>
                        <a:pt x="10418" y="92275"/>
                        <a:pt x="0" y="91246"/>
                        <a:pt x="0" y="66675"/>
                      </a:cubicBezTo>
                      <a:lnTo>
                        <a:pt x="4763" y="0"/>
                      </a:lnTo>
                      <a:close/>
                    </a:path>
                  </a:pathLst>
                </a:custGeom>
                <a:grp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874698" y="8535156"/>
                  <a:ext cx="66942" cy="137345"/>
                </a:xfrm>
                <a:custGeom>
                  <a:avLst/>
                  <a:gdLst>
                    <a:gd name="connsiteX0" fmla="*/ 267 w 66942"/>
                    <a:gd name="connsiteY0" fmla="*/ 3995 h 137345"/>
                    <a:gd name="connsiteX1" fmla="*/ 5030 w 66942"/>
                    <a:gd name="connsiteY1" fmla="*/ 51620 h 137345"/>
                    <a:gd name="connsiteX2" fmla="*/ 24080 w 66942"/>
                    <a:gd name="connsiteY2" fmla="*/ 80195 h 137345"/>
                    <a:gd name="connsiteX3" fmla="*/ 33605 w 66942"/>
                    <a:gd name="connsiteY3" fmla="*/ 94483 h 137345"/>
                    <a:gd name="connsiteX4" fmla="*/ 43130 w 66942"/>
                    <a:gd name="connsiteY4" fmla="*/ 123058 h 137345"/>
                    <a:gd name="connsiteX5" fmla="*/ 47892 w 66942"/>
                    <a:gd name="connsiteY5" fmla="*/ 137345 h 137345"/>
                    <a:gd name="connsiteX6" fmla="*/ 62180 w 66942"/>
                    <a:gd name="connsiteY6" fmla="*/ 132583 h 137345"/>
                    <a:gd name="connsiteX7" fmla="*/ 66942 w 66942"/>
                    <a:gd name="connsiteY7" fmla="*/ 118295 h 137345"/>
                    <a:gd name="connsiteX8" fmla="*/ 62180 w 66942"/>
                    <a:gd name="connsiteY8" fmla="*/ 37333 h 137345"/>
                    <a:gd name="connsiteX9" fmla="*/ 52655 w 66942"/>
                    <a:gd name="connsiteY9" fmla="*/ 23045 h 137345"/>
                    <a:gd name="connsiteX10" fmla="*/ 24080 w 66942"/>
                    <a:gd name="connsiteY10" fmla="*/ 13520 h 137345"/>
                    <a:gd name="connsiteX11" fmla="*/ 9792 w 66942"/>
                    <a:gd name="connsiteY11" fmla="*/ 3995 h 137345"/>
                    <a:gd name="connsiteX12" fmla="*/ 267 w 66942"/>
                    <a:gd name="connsiteY12" fmla="*/ 3995 h 137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6942" h="137345">
                      <a:moveTo>
                        <a:pt x="267" y="3995"/>
                      </a:moveTo>
                      <a:cubicBezTo>
                        <a:pt x="-527" y="11932"/>
                        <a:pt x="271" y="36392"/>
                        <a:pt x="5030" y="51620"/>
                      </a:cubicBezTo>
                      <a:cubicBezTo>
                        <a:pt x="8445" y="62547"/>
                        <a:pt x="17730" y="70670"/>
                        <a:pt x="24080" y="80195"/>
                      </a:cubicBezTo>
                      <a:lnTo>
                        <a:pt x="33605" y="94483"/>
                      </a:lnTo>
                      <a:lnTo>
                        <a:pt x="43130" y="123058"/>
                      </a:lnTo>
                      <a:lnTo>
                        <a:pt x="47892" y="137345"/>
                      </a:lnTo>
                      <a:cubicBezTo>
                        <a:pt x="52655" y="135758"/>
                        <a:pt x="58630" y="136133"/>
                        <a:pt x="62180" y="132583"/>
                      </a:cubicBezTo>
                      <a:cubicBezTo>
                        <a:pt x="65730" y="129033"/>
                        <a:pt x="66942" y="123315"/>
                        <a:pt x="66942" y="118295"/>
                      </a:cubicBezTo>
                      <a:cubicBezTo>
                        <a:pt x="66942" y="91261"/>
                        <a:pt x="66190" y="64068"/>
                        <a:pt x="62180" y="37333"/>
                      </a:cubicBezTo>
                      <a:cubicBezTo>
                        <a:pt x="61331" y="31672"/>
                        <a:pt x="57509" y="26079"/>
                        <a:pt x="52655" y="23045"/>
                      </a:cubicBezTo>
                      <a:cubicBezTo>
                        <a:pt x="44141" y="17724"/>
                        <a:pt x="32434" y="19089"/>
                        <a:pt x="24080" y="13520"/>
                      </a:cubicBezTo>
                      <a:cubicBezTo>
                        <a:pt x="19317" y="10345"/>
                        <a:pt x="15345" y="5383"/>
                        <a:pt x="9792" y="3995"/>
                      </a:cubicBezTo>
                      <a:cubicBezTo>
                        <a:pt x="2092" y="2070"/>
                        <a:pt x="1061" y="-3942"/>
                        <a:pt x="267" y="3995"/>
                      </a:cubicBezTo>
                      <a:close/>
                    </a:path>
                  </a:pathLst>
                </a:custGeom>
                <a:grp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US" sz="1100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4303" y="195773"/>
            <a:ext cx="1780298" cy="1885552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 bwMode="auto">
          <a:xfrm flipH="1">
            <a:off x="7047541" y="1443812"/>
            <a:ext cx="1006329" cy="174949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 bwMode="auto">
          <a:xfrm>
            <a:off x="8053870" y="1190324"/>
            <a:ext cx="69041" cy="479119"/>
          </a:xfrm>
          <a:prstGeom prst="ellipse">
            <a:avLst/>
          </a:prstGeom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90365" y="349177"/>
            <a:ext cx="173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Maldives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734" y="3412943"/>
            <a:ext cx="3872167" cy="2825635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315807" y="6258004"/>
            <a:ext cx="2484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+mn-lt"/>
              </a:rPr>
              <a:t>National Bureau of Statistics </a:t>
            </a:r>
          </a:p>
        </p:txBody>
      </p:sp>
    </p:spTree>
    <p:extLst>
      <p:ext uri="{BB962C8B-B14F-4D97-AF65-F5344CB8AC3E}">
        <p14:creationId xmlns:p14="http://schemas.microsoft.com/office/powerpoint/2010/main" val="1280525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76200"/>
            <a:ext cx="5583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 Forecasting Products from Various Sources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3088" y="3176454"/>
            <a:ext cx="2667000" cy="3187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558" y="497497"/>
            <a:ext cx="3908641" cy="3019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843825"/>
            <a:ext cx="3011996" cy="232676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" y="3895845"/>
            <a:ext cx="2671164" cy="2230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5179" y="3940128"/>
            <a:ext cx="2767909" cy="20759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792162"/>
          </a:xfrm>
        </p:spPr>
        <p:txBody>
          <a:bodyPr>
            <a:normAutofit/>
          </a:bodyPr>
          <a:lstStyle/>
          <a:p>
            <a:r>
              <a:rPr lang="en-US" sz="2800" dirty="0"/>
              <a:t>MMS Forecast Dissemination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37418"/>
            <a:ext cx="8229600" cy="4525963"/>
          </a:xfrm>
        </p:spPr>
        <p:txBody>
          <a:bodyPr/>
          <a:lstStyle/>
          <a:p>
            <a:r>
              <a:rPr lang="en-US" sz="2400" dirty="0"/>
              <a:t>Currently we prepare and send weather presentation video to TVM studio once a day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02" y="2069123"/>
            <a:ext cx="4333592" cy="3253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40" y="2083777"/>
            <a:ext cx="4318568" cy="323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65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MMS Forecast Dissemination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963300"/>
            <a:ext cx="7772401" cy="390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A72D5C-60DA-47AC-AD25-DD1AE0964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43" y="639762"/>
            <a:ext cx="4271257" cy="245013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63DD0F-8A5D-4152-8A25-8A4322049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62"/>
            <a:ext cx="4096140" cy="2450136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Weather information via Community Viber group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1600200"/>
            <a:ext cx="3974584" cy="3435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601" y="1659621"/>
            <a:ext cx="4518622" cy="331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44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Warning Mechanism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v-MV" sz="3600" b="1" dirty="0">
                <a:latin typeface="Times New Roman" panose="02020603050405020304" pitchFamily="18" charset="0"/>
              </a:rPr>
            </a:b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13360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Standard Operating Procedure - SOP</a:t>
            </a:r>
          </a:p>
          <a:p>
            <a:pPr algn="ctr"/>
            <a:r>
              <a:rPr lang="en-US" dirty="0"/>
              <a:t>Maldives Meteorological Service</a:t>
            </a:r>
          </a:p>
        </p:txBody>
      </p:sp>
      <p:pic>
        <p:nvPicPr>
          <p:cNvPr id="3" name="Picture 12" descr="maldives-government-header"/>
          <p:cNvPicPr>
            <a:picLocks noChangeAspect="1" noChangeArrowheads="1"/>
          </p:cNvPicPr>
          <p:nvPr/>
        </p:nvPicPr>
        <p:blipFill>
          <a:blip r:embed="rId2" cstate="print">
            <a:lum bright="18000" contrast="-12000"/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228600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v-MV" sz="3600" b="1" dirty="0">
                <a:latin typeface="Faruma" pitchFamily="2" charset="0"/>
                <a:cs typeface="Faruma" pitchFamily="2" charset="0"/>
              </a:rPr>
              <a:t> 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685800" y="3733800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/>
              <a:t>A standard operating procedure has been develop which tells what role to be played and by whom, to speed up the operation during emergencies.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/>
              <a:t>It also has compulsory instruction to be followed.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6959877" y="0"/>
            <a:ext cx="2184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400" b="1" dirty="0"/>
              <a:t>Early  warning  Mechanism</a:t>
            </a:r>
            <a:endParaRPr lang="en-US" sz="1400" b="1" dirty="0">
              <a:solidFill>
                <a:schemeClr val="tx2"/>
              </a:solidFill>
              <a:latin typeface="Faruma" pitchFamily="2" charset="0"/>
              <a:cs typeface="Faruma" pitchFamily="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maldives-government-header"/>
          <p:cNvPicPr>
            <a:picLocks noChangeAspect="1" noChangeArrowheads="1"/>
          </p:cNvPicPr>
          <p:nvPr/>
        </p:nvPicPr>
        <p:blipFill>
          <a:blip r:embed="rId2" cstate="print">
            <a:lum bright="18000" contrast="-12000"/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438400" y="3294185"/>
            <a:ext cx="4572000" cy="1066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Alert level  2</a:t>
            </a:r>
            <a:r>
              <a:rPr lang="en-US" sz="36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3600" b="1" dirty="0">
              <a:solidFill>
                <a:schemeClr val="tx2"/>
              </a:solidFill>
              <a:latin typeface="Faruma" pitchFamily="2" charset="0"/>
              <a:cs typeface="Faruma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8400" y="2286000"/>
            <a:ext cx="457200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latin typeface="Faruma" pitchFamily="2" charset="0"/>
                <a:cs typeface="Faruma" pitchFamily="2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Alert level  1  </a:t>
            </a:r>
            <a:endParaRPr lang="en-US" sz="3600" b="1" dirty="0">
              <a:solidFill>
                <a:schemeClr val="tx2"/>
              </a:solidFill>
              <a:latin typeface="Faruma" pitchFamily="2" charset="0"/>
              <a:cs typeface="Faruma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8400" y="5410200"/>
            <a:ext cx="4572000" cy="1066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Alert level  4</a:t>
            </a:r>
            <a:r>
              <a:rPr lang="en-US" sz="36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  </a:t>
            </a:r>
            <a:endParaRPr lang="en-US" sz="3600" b="1" dirty="0">
              <a:solidFill>
                <a:schemeClr val="tx2"/>
              </a:solidFill>
              <a:latin typeface="Faruma" pitchFamily="2" charset="0"/>
              <a:cs typeface="Faruma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4343400"/>
            <a:ext cx="4572000" cy="1066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Alert level  3  </a:t>
            </a:r>
            <a:endParaRPr lang="en-US" sz="3600" b="1" dirty="0">
              <a:solidFill>
                <a:schemeClr val="tx2"/>
              </a:solidFill>
              <a:latin typeface="Faruma" pitchFamily="2" charset="0"/>
              <a:cs typeface="Faruma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59877" y="0"/>
            <a:ext cx="2184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400" b="1" dirty="0"/>
              <a:t>Early  warning  Mechanism</a:t>
            </a:r>
            <a:endParaRPr lang="en-US" sz="1400" b="1" dirty="0">
              <a:solidFill>
                <a:schemeClr val="tx2"/>
              </a:solidFill>
              <a:latin typeface="Faruma" pitchFamily="2" charset="0"/>
              <a:cs typeface="Faruma" pitchFamily="2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maldives-government-header"/>
          <p:cNvPicPr>
            <a:picLocks noChangeAspect="1" noChangeArrowheads="1"/>
          </p:cNvPicPr>
          <p:nvPr/>
        </p:nvPicPr>
        <p:blipFill>
          <a:blip r:embed="rId2" cstate="print">
            <a:lum bright="18000" contrast="-12000"/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228600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v-MV" sz="3600" b="1" dirty="0">
                <a:latin typeface="Faruma" pitchFamily="2" charset="0"/>
                <a:cs typeface="Faruma" pitchFamily="2" charset="0"/>
              </a:rPr>
              <a:t> 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6959877" y="0"/>
            <a:ext cx="2184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400" b="1" dirty="0"/>
              <a:t>Early  warning  Mechanism</a:t>
            </a:r>
            <a:endParaRPr lang="en-US" sz="1400" b="1" dirty="0">
              <a:solidFill>
                <a:schemeClr val="tx2"/>
              </a:solidFill>
              <a:latin typeface="Faruma" pitchFamily="2" charset="0"/>
              <a:cs typeface="Faruma" pitchFamily="2" charset="0"/>
            </a:endParaRP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2934111"/>
              </p:ext>
            </p:extLst>
          </p:nvPr>
        </p:nvGraphicFramePr>
        <p:xfrm>
          <a:off x="644524" y="1103531"/>
          <a:ext cx="7854952" cy="5431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5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8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437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Alert Level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Action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884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vert="vert"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WHITE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       </a:t>
                      </a:r>
                    </a:p>
                  </a:txBody>
                  <a:tcPr vert="vert"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Mean wind speed is expected or prevailed between 23 – 29 mph.</a:t>
                      </a:r>
                    </a:p>
                    <a:p>
                      <a:pPr>
                        <a:buFontTx/>
                        <a:buChar char="-"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Rainfall of more than 50 mm is expected to occur within 24 hours.</a:t>
                      </a:r>
                    </a:p>
                    <a:p>
                      <a:pPr>
                        <a:buFontTx/>
                        <a:buChar char="-"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High tidal waves are expected.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Weather Information, but no immediate threat.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227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FF00"/>
                          </a:solidFill>
                        </a:rPr>
                        <a:t>2</a:t>
                      </a:r>
                    </a:p>
                  </a:txBody>
                  <a:tcPr vert="vert"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FF00"/>
                          </a:solidFill>
                        </a:rPr>
                        <a:t>YELLOW                   </a:t>
                      </a:r>
                    </a:p>
                  </a:txBody>
                  <a:tcPr vert="vert"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Mean wind speed is expected or prevailed between 30 – 40 mph.</a:t>
                      </a:r>
                    </a:p>
                    <a:p>
                      <a:pPr>
                        <a:buFontTx/>
                        <a:buChar char="-"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Torrential rain is expected and if heavy rain occurred for more than 2 hours.</a:t>
                      </a:r>
                    </a:p>
                    <a:p>
                      <a:pPr>
                        <a:buFontTx/>
                        <a:buChar char="-"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A severe thunderstorm is expected or experienced.</a:t>
                      </a:r>
                    </a:p>
                    <a:p>
                      <a:pPr>
                        <a:buFontTx/>
                        <a:buChar char="-"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Tropical Cyclone is formed within effective areas of Maldives.</a:t>
                      </a:r>
                    </a:p>
                    <a:p>
                      <a:pPr>
                        <a:buFontTx/>
                        <a:buChar char="-"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Significant tidal or swell waves expected or experienced.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+mn-cs"/>
                        </a:rPr>
                        <a:t>Concern authorities and people living in the area to be on alert &amp; be ready to take action. Travel by sea not advisable. </a:t>
                      </a:r>
                      <a:endParaRPr lang="en-US" sz="1400" b="0" kern="12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884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vert="vert"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RED                 </a:t>
                      </a:r>
                    </a:p>
                  </a:txBody>
                  <a:tcPr vert="vert"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-Flash flood is expected.</a:t>
                      </a:r>
                    </a:p>
                    <a:p>
                      <a:pPr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-A tropical Cyclone is tracked to move closer or cross Maldives islands.</a:t>
                      </a:r>
                    </a:p>
                    <a:p>
                      <a:pPr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-Destructive tidal or swell waves or storm surge is expected or observed.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Evacuation of population from threatened areas to safer places. Prohibition of sea transportation.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65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008000"/>
                          </a:solidFill>
                        </a:rPr>
                        <a:t>4</a:t>
                      </a:r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 vert="vert"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8000"/>
                          </a:solidFill>
                        </a:rPr>
                        <a:t>GREEN        </a:t>
                      </a:r>
                    </a:p>
                  </a:txBody>
                  <a:tcPr vert="vert"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The condition has improved.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Cancel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warning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29000" y="161365"/>
            <a:ext cx="5715000" cy="6723529"/>
          </a:xfrm>
          <a:prstGeom prst="rect">
            <a:avLst/>
          </a:prstGeom>
          <a:noFill/>
        </p:spPr>
      </p:pic>
      <p:pic>
        <p:nvPicPr>
          <p:cNvPr id="3" name="Picture 12" descr="maldives-government-header"/>
          <p:cNvPicPr>
            <a:picLocks noChangeAspect="1" noChangeArrowheads="1"/>
          </p:cNvPicPr>
          <p:nvPr/>
        </p:nvPicPr>
        <p:blipFill>
          <a:blip r:embed="rId3" cstate="print">
            <a:lum bright="18000" contrast="-12000"/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228600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v-MV" sz="3600" b="1" dirty="0">
                <a:latin typeface="Faruma" pitchFamily="2" charset="0"/>
                <a:cs typeface="Faruma" pitchFamily="2" charset="0"/>
              </a:rPr>
              <a:t> 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228600" y="2590800"/>
            <a:ext cx="289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Weather</a:t>
            </a:r>
            <a:r>
              <a:rPr lang="en-US" sz="2000" b="1" dirty="0"/>
              <a:t> advisories and warnings flow chart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6959877" y="0"/>
            <a:ext cx="2184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400" b="1" dirty="0"/>
              <a:t>Early  warning  Mechanism</a:t>
            </a:r>
            <a:endParaRPr lang="en-US" sz="1400" b="1" dirty="0">
              <a:solidFill>
                <a:schemeClr val="tx2"/>
              </a:solidFill>
              <a:latin typeface="Faruma" pitchFamily="2" charset="0"/>
              <a:cs typeface="Faruma" pitchFamily="2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maldives-government-header"/>
          <p:cNvPicPr>
            <a:picLocks noChangeAspect="1" noChangeArrowheads="1"/>
          </p:cNvPicPr>
          <p:nvPr/>
        </p:nvPicPr>
        <p:blipFill>
          <a:blip r:embed="rId2" cstate="print">
            <a:lum bright="18000" contrast="-12000"/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228600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v-MV" sz="3600" b="1" dirty="0">
                <a:latin typeface="Faruma" pitchFamily="2" charset="0"/>
                <a:cs typeface="Faruma" pitchFamily="2" charset="0"/>
              </a:rPr>
              <a:t> މެޓްއޮފީހުގެ އެލާޓް ޕްރޮސީޖާ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556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Weather</a:t>
            </a:r>
            <a:r>
              <a:rPr lang="en-US" sz="2000" b="1" dirty="0"/>
              <a:t> information, advisories and warnings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6959877" y="0"/>
            <a:ext cx="2184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400" b="1" dirty="0"/>
              <a:t>Early  warning  Mechanism</a:t>
            </a:r>
            <a:endParaRPr lang="en-US" sz="1400" b="1" dirty="0">
              <a:solidFill>
                <a:schemeClr val="tx2"/>
              </a:solidFill>
              <a:latin typeface="Faruma" pitchFamily="2" charset="0"/>
              <a:cs typeface="Faruma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2151727"/>
            <a:ext cx="3962400" cy="25545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ALERT YELLOW</a:t>
            </a: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Advisory: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Average winds of 30 - 40 mph prevailed and expected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Area: central atolls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PERIOD: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15/1730-15/1900 hrs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ISSUED: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1730 hrs 15 May 2018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MetService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2107163"/>
            <a:ext cx="3733800" cy="2800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ALERT WHITE</a:t>
            </a: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INFORMATION: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Heavy rain with strong average winds of 23 - 30 mph and gust winds of 40 - 50 mph expected.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Area:Between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Haa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Alifu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&amp;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Laamu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Atoll.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PERIOD: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14/0030 - 14/0630 hrs.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ISSUED: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0022 hrs 14 May 2018.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MetService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7321" y="4910406"/>
            <a:ext cx="6686549" cy="701107"/>
          </a:xfrm>
        </p:spPr>
        <p:txBody>
          <a:bodyPr>
            <a:normAutofit fontScale="70000" lnSpcReduction="20000"/>
          </a:bodyPr>
          <a:lstStyle/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30781" y="1504112"/>
            <a:ext cx="547880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southwest monsoon (wet-season) normally extends from mid-May to November.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northeast monsoon (dry-season) extends from January to March.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month of December and April are considered as the monsoon transitional periods.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b="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8856" y="421999"/>
            <a:ext cx="2617510" cy="5607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2539" y="626286"/>
            <a:ext cx="3856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Maldives Climate </a:t>
            </a:r>
          </a:p>
        </p:txBody>
      </p:sp>
    </p:spTree>
    <p:extLst>
      <p:ext uri="{BB962C8B-B14F-4D97-AF65-F5344CB8AC3E}">
        <p14:creationId xmlns:p14="http://schemas.microsoft.com/office/powerpoint/2010/main" val="4009496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maldives-government-header"/>
          <p:cNvPicPr>
            <a:picLocks noChangeAspect="1" noChangeArrowheads="1"/>
          </p:cNvPicPr>
          <p:nvPr/>
        </p:nvPicPr>
        <p:blipFill>
          <a:blip r:embed="rId2" cstate="print">
            <a:lum bright="18000" contrast="-12000"/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228600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v-MV" sz="3600" b="1" dirty="0">
                <a:latin typeface="Faruma" pitchFamily="2" charset="0"/>
                <a:cs typeface="Faruma" pitchFamily="2" charset="0"/>
              </a:rPr>
              <a:t> 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2667000" y="762000"/>
            <a:ext cx="358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warnings flow chart</a:t>
            </a:r>
            <a:endParaRPr lang="en-US" sz="2000" dirty="0"/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2743200" y="1143000"/>
            <a:ext cx="3581400" cy="9906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</a:rPr>
              <a:t>Alert Message from Maldives Meteorological Service ( MMS )</a:t>
            </a: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52400" y="3078162"/>
            <a:ext cx="1295400" cy="8413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pitchFamily="34" charset="0"/>
                <a:cs typeface="Arial" pitchFamily="34" charset="0"/>
              </a:rPr>
              <a:t>TVM</a:t>
            </a:r>
          </a:p>
          <a:p>
            <a:pPr algn="ctr">
              <a:spcAft>
                <a:spcPts val="1000"/>
              </a:spcAft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pitchFamily="34" charset="0"/>
                <a:cs typeface="Arial" pitchFamily="34" charset="0"/>
              </a:rPr>
              <a:t>Hotline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676400" y="3078162"/>
            <a:ext cx="1227138" cy="8302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pitchFamily="34" charset="0"/>
                <a:cs typeface="Arial" pitchFamily="34" charset="0"/>
              </a:rPr>
              <a:t>VOM</a:t>
            </a:r>
          </a:p>
          <a:p>
            <a:pPr algn="ctr">
              <a:spcAft>
                <a:spcPts val="1000"/>
              </a:spcAft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pitchFamily="34" charset="0"/>
                <a:cs typeface="Arial" pitchFamily="34" charset="0"/>
              </a:rPr>
              <a:t>Hotline</a:t>
            </a:r>
          </a:p>
          <a:p>
            <a:pPr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3124200" y="3078162"/>
            <a:ext cx="1295400" cy="8413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pitchFamily="34" charset="0"/>
                <a:cs typeface="Arial" pitchFamily="34" charset="0"/>
              </a:rPr>
              <a:t>NDMC</a:t>
            </a:r>
          </a:p>
          <a:p>
            <a:pPr algn="ctr">
              <a:spcAft>
                <a:spcPts val="1000"/>
              </a:spcAft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pitchFamily="34" charset="0"/>
                <a:cs typeface="Arial" pitchFamily="34" charset="0"/>
              </a:rPr>
              <a:t>Hotline</a:t>
            </a:r>
          </a:p>
          <a:p>
            <a:pPr algn="ctr">
              <a:spcAft>
                <a:spcPts val="1000"/>
              </a:spcAft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algn="ctr">
              <a:spcAft>
                <a:spcPts val="1000"/>
              </a:spcAft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6019800" y="3078162"/>
            <a:ext cx="1295400" cy="8413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pitchFamily="34" charset="0"/>
                <a:cs typeface="Arial" pitchFamily="34" charset="0"/>
              </a:rPr>
              <a:t>MPS</a:t>
            </a:r>
          </a:p>
          <a:p>
            <a:pPr algn="ctr">
              <a:spcAft>
                <a:spcPts val="1000"/>
              </a:spcAft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pitchFamily="34" charset="0"/>
                <a:cs typeface="Arial" pitchFamily="34" charset="0"/>
              </a:rPr>
              <a:t>Hotline</a:t>
            </a:r>
          </a:p>
          <a:p>
            <a:pPr algn="ctr">
              <a:spcAft>
                <a:spcPts val="1000"/>
              </a:spcAft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7391400" y="3078162"/>
            <a:ext cx="1524000" cy="111283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pitchFamily="34" charset="0"/>
                <a:cs typeface="Arial" pitchFamily="34" charset="0"/>
              </a:rPr>
              <a:t>SMS </a:t>
            </a:r>
          </a:p>
          <a:p>
            <a:pPr algn="ctr">
              <a:spcAft>
                <a:spcPts val="1000"/>
              </a:spcAft>
              <a:defRPr/>
            </a:pP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pitchFamily="34" charset="0"/>
                <a:cs typeface="Arial" pitchFamily="34" charset="0"/>
              </a:rPr>
              <a:t>Concerned authorities and focal points</a:t>
            </a:r>
          </a:p>
          <a:p>
            <a:pPr>
              <a:defRPr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AutoShape 8"/>
          <p:cNvCxnSpPr>
            <a:cxnSpLocks noChangeShapeType="1"/>
          </p:cNvCxnSpPr>
          <p:nvPr/>
        </p:nvCxnSpPr>
        <p:spPr bwMode="auto">
          <a:xfrm>
            <a:off x="838200" y="2697162"/>
            <a:ext cx="72390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" name="AutoShape 10"/>
          <p:cNvCxnSpPr>
            <a:cxnSpLocks noChangeShapeType="1"/>
          </p:cNvCxnSpPr>
          <p:nvPr/>
        </p:nvCxnSpPr>
        <p:spPr bwMode="auto">
          <a:xfrm>
            <a:off x="838200" y="2697162"/>
            <a:ext cx="0" cy="4476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AutoShape 11"/>
          <p:cNvCxnSpPr>
            <a:cxnSpLocks noChangeShapeType="1"/>
          </p:cNvCxnSpPr>
          <p:nvPr/>
        </p:nvCxnSpPr>
        <p:spPr bwMode="auto">
          <a:xfrm>
            <a:off x="2286000" y="2697162"/>
            <a:ext cx="0" cy="4476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" name="AutoShape 12"/>
          <p:cNvCxnSpPr>
            <a:cxnSpLocks noChangeShapeType="1"/>
          </p:cNvCxnSpPr>
          <p:nvPr/>
        </p:nvCxnSpPr>
        <p:spPr bwMode="auto">
          <a:xfrm>
            <a:off x="3733800" y="2697162"/>
            <a:ext cx="0" cy="4476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" name="AutoShape 14"/>
          <p:cNvCxnSpPr>
            <a:cxnSpLocks noChangeShapeType="1"/>
          </p:cNvCxnSpPr>
          <p:nvPr/>
        </p:nvCxnSpPr>
        <p:spPr bwMode="auto">
          <a:xfrm>
            <a:off x="6705600" y="2697162"/>
            <a:ext cx="0" cy="4476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" name="AutoShape 15"/>
          <p:cNvCxnSpPr>
            <a:cxnSpLocks noChangeShapeType="1"/>
          </p:cNvCxnSpPr>
          <p:nvPr/>
        </p:nvCxnSpPr>
        <p:spPr bwMode="auto">
          <a:xfrm>
            <a:off x="8077200" y="2697162"/>
            <a:ext cx="0" cy="4476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1" name="AutoShape 38"/>
          <p:cNvSpPr>
            <a:spLocks noChangeArrowheads="1"/>
          </p:cNvSpPr>
          <p:nvPr/>
        </p:nvSpPr>
        <p:spPr bwMode="auto">
          <a:xfrm>
            <a:off x="4572000" y="3078162"/>
            <a:ext cx="1295400" cy="8413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MNDF</a:t>
            </a:r>
          </a:p>
          <a:p>
            <a:pPr algn="ctr">
              <a:spcAft>
                <a:spcPts val="1000"/>
              </a:spcAft>
            </a:pPr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Hotline</a:t>
            </a:r>
          </a:p>
          <a:p>
            <a:endParaRPr lang="en-US"/>
          </a:p>
        </p:txBody>
      </p:sp>
      <p:cxnSp>
        <p:nvCxnSpPr>
          <p:cNvPr id="22" name="AutoShape 13"/>
          <p:cNvCxnSpPr>
            <a:cxnSpLocks noChangeShapeType="1"/>
          </p:cNvCxnSpPr>
          <p:nvPr/>
        </p:nvCxnSpPr>
        <p:spPr bwMode="auto">
          <a:xfrm>
            <a:off x="5181600" y="2697162"/>
            <a:ext cx="0" cy="4476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5" name="Cloud Callout 24"/>
          <p:cNvSpPr/>
          <p:nvPr/>
        </p:nvSpPr>
        <p:spPr>
          <a:xfrm>
            <a:off x="0" y="4724400"/>
            <a:ext cx="3124200" cy="1219200"/>
          </a:xfrm>
          <a:prstGeom prst="cloud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Pass the message to the public via TV and radio</a:t>
            </a:r>
          </a:p>
        </p:txBody>
      </p:sp>
      <p:sp>
        <p:nvSpPr>
          <p:cNvPr id="26" name="Cloud Callout 25"/>
          <p:cNvSpPr/>
          <p:nvPr/>
        </p:nvSpPr>
        <p:spPr>
          <a:xfrm>
            <a:off x="2590800" y="5105400"/>
            <a:ext cx="3429000" cy="1524000"/>
          </a:xfrm>
          <a:prstGeom prst="cloud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Pass the message to the concerned Authorities.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Take necessary action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6019800" y="4876800"/>
            <a:ext cx="3124200" cy="1752600"/>
          </a:xfrm>
          <a:prstGeom prst="cloud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Pass the message to the concerned sectors </a:t>
            </a:r>
          </a:p>
        </p:txBody>
      </p:sp>
      <p:cxnSp>
        <p:nvCxnSpPr>
          <p:cNvPr id="28" name="AutoShape 13"/>
          <p:cNvCxnSpPr>
            <a:cxnSpLocks noChangeShapeType="1"/>
          </p:cNvCxnSpPr>
          <p:nvPr/>
        </p:nvCxnSpPr>
        <p:spPr bwMode="auto">
          <a:xfrm rot="5400000">
            <a:off x="4115594" y="2438400"/>
            <a:ext cx="608806" cy="79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" name="AutoShape 10"/>
          <p:cNvCxnSpPr>
            <a:cxnSpLocks noChangeShapeType="1"/>
          </p:cNvCxnSpPr>
          <p:nvPr/>
        </p:nvCxnSpPr>
        <p:spPr bwMode="auto">
          <a:xfrm rot="16200000" flipH="1">
            <a:off x="419100" y="4229100"/>
            <a:ext cx="990600" cy="3048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</p:cxnSp>
      <p:cxnSp>
        <p:nvCxnSpPr>
          <p:cNvPr id="33" name="AutoShape 10"/>
          <p:cNvCxnSpPr>
            <a:cxnSpLocks noChangeShapeType="1"/>
            <a:stCxn id="10" idx="2"/>
          </p:cNvCxnSpPr>
          <p:nvPr/>
        </p:nvCxnSpPr>
        <p:spPr bwMode="auto">
          <a:xfrm rot="5400000">
            <a:off x="1613298" y="4047728"/>
            <a:ext cx="815975" cy="537369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</p:cxnSp>
      <p:cxnSp>
        <p:nvCxnSpPr>
          <p:cNvPr id="36" name="AutoShape 10"/>
          <p:cNvCxnSpPr>
            <a:cxnSpLocks noChangeShapeType="1"/>
          </p:cNvCxnSpPr>
          <p:nvPr/>
        </p:nvCxnSpPr>
        <p:spPr bwMode="auto">
          <a:xfrm rot="16200000" flipH="1">
            <a:off x="3238500" y="4381500"/>
            <a:ext cx="1295400" cy="3048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</p:cxnSp>
      <p:cxnSp>
        <p:nvCxnSpPr>
          <p:cNvPr id="38" name="AutoShape 10"/>
          <p:cNvCxnSpPr>
            <a:cxnSpLocks noChangeShapeType="1"/>
          </p:cNvCxnSpPr>
          <p:nvPr/>
        </p:nvCxnSpPr>
        <p:spPr bwMode="auto">
          <a:xfrm rot="5400000">
            <a:off x="4229100" y="4152900"/>
            <a:ext cx="1219200" cy="6858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</p:cxnSp>
      <p:cxnSp>
        <p:nvCxnSpPr>
          <p:cNvPr id="40" name="AutoShape 10"/>
          <p:cNvCxnSpPr>
            <a:cxnSpLocks noChangeShapeType="1"/>
          </p:cNvCxnSpPr>
          <p:nvPr/>
        </p:nvCxnSpPr>
        <p:spPr bwMode="auto">
          <a:xfrm rot="5400000">
            <a:off x="5143500" y="3924300"/>
            <a:ext cx="1371600" cy="12954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</p:cxnSp>
      <p:cxnSp>
        <p:nvCxnSpPr>
          <p:cNvPr id="42" name="AutoShape 10"/>
          <p:cNvCxnSpPr>
            <a:cxnSpLocks noChangeShapeType="1"/>
          </p:cNvCxnSpPr>
          <p:nvPr/>
        </p:nvCxnSpPr>
        <p:spPr bwMode="auto">
          <a:xfrm rot="5400000">
            <a:off x="7543800" y="4572000"/>
            <a:ext cx="914400" cy="152400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 type="triangle" w="med" len="med"/>
          </a:ln>
        </p:spPr>
      </p:cxnSp>
      <p:sp>
        <p:nvSpPr>
          <p:cNvPr id="44" name="Rectangle 43"/>
          <p:cNvSpPr/>
          <p:nvPr/>
        </p:nvSpPr>
        <p:spPr>
          <a:xfrm>
            <a:off x="6959877" y="0"/>
            <a:ext cx="2184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400" b="1" dirty="0"/>
              <a:t>Early  warning  Mechanism</a:t>
            </a:r>
            <a:endParaRPr lang="en-US" sz="1400" b="1" dirty="0">
              <a:solidFill>
                <a:schemeClr val="tx2"/>
              </a:solidFill>
              <a:latin typeface="Faruma" pitchFamily="2" charset="0"/>
              <a:cs typeface="Farum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4960621" cy="84989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Challenges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371600"/>
            <a:ext cx="838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marine observation station at present.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M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in swell and tidal wave forecasting.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M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in Live TV weather presenting.  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AWS maintenance and calibrations (frequent data gaps due to AWS failures).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M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Gaps in Human Resources Development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term Refresher training programs for Weather Observers, instrument technicians and Forecasters).</a:t>
            </a:r>
            <a:endParaRPr lang="en-MY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Inadequate budget for infrastructure development and maintenance cost. </a:t>
            </a:r>
            <a:endParaRPr lang="en-MY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74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087532" y="374074"/>
            <a:ext cx="4960621" cy="84989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Challenges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576360"/>
            <a:ext cx="79532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Doppler weather Radar is not covering the whole country. It is a challenge for nowcasting.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in forecasting Thunderstorm and Lightning – Currently there is no lightning detectors established in the Maldives.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Established Legal Framework.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MY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85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C:\Documents and Settings\muslim\Desktop\New Folder\Office2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1066800"/>
            <a:ext cx="9082856" cy="5715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nvex"/>
          </a:sp3d>
        </p:spPr>
      </p:pic>
      <p:sp>
        <p:nvSpPr>
          <p:cNvPr id="4" name="TextBox 3"/>
          <p:cNvSpPr txBox="1"/>
          <p:nvPr/>
        </p:nvSpPr>
        <p:spPr>
          <a:xfrm>
            <a:off x="4114800" y="648866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4734" y="244595"/>
            <a:ext cx="2820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Thank You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057400"/>
            <a:ext cx="8735533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Dial Weather 	: 3317171 / 171</a:t>
            </a:r>
          </a:p>
          <a:p>
            <a:pPr>
              <a:lnSpc>
                <a:spcPct val="150000"/>
              </a:lnSpc>
              <a:defRPr/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Phone			: 3323084 / 7967171</a:t>
            </a:r>
          </a:p>
          <a:p>
            <a:pPr>
              <a:lnSpc>
                <a:spcPct val="150000"/>
              </a:lnSpc>
              <a:defRPr/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Website: 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  <a:hlinkClick r:id="rId3"/>
              </a:rPr>
              <a:t>www.meteorology.gov.mv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Email 	: admin@meteorology.gov.mv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349" y="477078"/>
            <a:ext cx="8072321" cy="1219200"/>
          </a:xfrm>
        </p:spPr>
        <p:txBody>
          <a:bodyPr>
            <a:noAutofit/>
          </a:bodyPr>
          <a:lstStyle/>
          <a:p>
            <a:pPr algn="ctr"/>
            <a:r>
              <a:rPr lang="en-US" sz="3600" b="1" u="sng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Meteorological and hydrological Hazards in Maldives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1087739" y="2163173"/>
            <a:ext cx="6743700" cy="3987370"/>
          </a:xfrm>
          <a:prstGeom prst="rect">
            <a:avLst/>
          </a:prstGeom>
        </p:spPr>
        <p:txBody>
          <a:bodyPr/>
          <a:lstStyle/>
          <a:p>
            <a:pPr marL="342900" indent="-342900" defTabSz="342900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rain </a:t>
            </a:r>
          </a:p>
          <a:p>
            <a:pPr marL="342900" indent="-342900" defTabSz="342900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</a:p>
          <a:p>
            <a:pPr marL="342900" indent="-342900" defTabSz="342900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Thunderstorms</a:t>
            </a:r>
          </a:p>
          <a:p>
            <a:pPr marL="342900" indent="-342900" defTabSz="342900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 Winds </a:t>
            </a:r>
          </a:p>
          <a:p>
            <a:pPr marL="342900" indent="-342900" defTabSz="342900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Tidal Waves </a:t>
            </a:r>
          </a:p>
          <a:p>
            <a:pPr marL="342900" indent="-342900" defTabSz="342900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Swell Waves</a:t>
            </a:r>
          </a:p>
          <a:p>
            <a:pPr marL="342900" indent="-342900" defTabSz="342900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Funnel Cloud (Water Spout and Tornado)</a:t>
            </a:r>
          </a:p>
          <a:p>
            <a:pPr marL="342900" indent="-342900" defTabSz="342900">
              <a:spcBef>
                <a:spcPts val="75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Cyclones</a:t>
            </a:r>
          </a:p>
          <a:p>
            <a:pPr marL="342900" indent="-342900" defTabSz="342900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endParaRPr lang="en-US" sz="2400" b="0" dirty="0">
              <a:latin typeface="Arial"/>
              <a:cs typeface="Arial"/>
            </a:endParaRPr>
          </a:p>
          <a:p>
            <a:pPr defTabSz="342900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defRPr/>
            </a:pPr>
            <a:endParaRPr lang="en-US" sz="1800" b="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 defTabSz="342900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Ø"/>
              <a:defRPr/>
            </a:pPr>
            <a:endParaRPr lang="en-US" sz="1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8319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7321" y="4910406"/>
            <a:ext cx="6686549" cy="701107"/>
          </a:xfrm>
        </p:spPr>
        <p:txBody>
          <a:bodyPr>
            <a:normAutofit fontScale="70000" lnSpcReduction="20000"/>
          </a:bodyPr>
          <a:lstStyle/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08514" y="423229"/>
            <a:ext cx="6745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Tropical cyclone “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Ockhi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59" y="1338392"/>
            <a:ext cx="2957830" cy="279334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42" y="1392112"/>
            <a:ext cx="3300136" cy="2739621"/>
          </a:xfrm>
          <a:prstGeom prst="rect">
            <a:avLst/>
          </a:prstGeom>
          <a:noFill/>
          <a:ln w="9525">
            <a:solidFill>
              <a:sysClr val="windowText" lastClr="000000"/>
            </a:solidFill>
          </a:ln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59" y="4495165"/>
            <a:ext cx="2957830" cy="2171700"/>
          </a:xfrm>
          <a:prstGeom prst="rect">
            <a:avLst/>
          </a:prstGeom>
          <a:noFill/>
          <a:ln w="9525">
            <a:solidFill>
              <a:sysClr val="windowText" lastClr="000000"/>
            </a:solidFill>
          </a:ln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42" y="4526298"/>
            <a:ext cx="3300136" cy="2170430"/>
          </a:xfrm>
          <a:prstGeom prst="rect">
            <a:avLst/>
          </a:prstGeom>
          <a:noFill/>
          <a:ln w="9525"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09086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788458" y="155176"/>
            <a:ext cx="7276755" cy="62439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u="sng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Impacts of Tropical Cyclone </a:t>
            </a:r>
            <a:r>
              <a:rPr lang="en-US" sz="3000" u="sng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Ockhi</a:t>
            </a:r>
            <a:r>
              <a:rPr lang="en-US" sz="3000" u="sng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5490" y="6175266"/>
            <a:ext cx="3300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Noonu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Holhudhoo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(1</a:t>
            </a:r>
            <a:r>
              <a:rPr lang="en-US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 Dec 2017)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6" y="3708237"/>
            <a:ext cx="3486550" cy="2424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52" y="990001"/>
            <a:ext cx="3544598" cy="24043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2896" y="6115976"/>
            <a:ext cx="32896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Noonu.Manadhoo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(1</a:t>
            </a:r>
            <a:r>
              <a:rPr lang="en-US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Dec 2017)</a:t>
            </a:r>
          </a:p>
        </p:txBody>
      </p:sp>
      <p:sp>
        <p:nvSpPr>
          <p:cNvPr id="9" name="Rectangle 8"/>
          <p:cNvSpPr/>
          <p:nvPr/>
        </p:nvSpPr>
        <p:spPr>
          <a:xfrm>
            <a:off x="4815152" y="3369683"/>
            <a:ext cx="32896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Noonu.Manadhoo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(1</a:t>
            </a:r>
            <a:r>
              <a:rPr lang="en-US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Dec 2017)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7620" y="3369683"/>
            <a:ext cx="30396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Dhaal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Meedhoo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(1</a:t>
            </a:r>
            <a:r>
              <a:rPr lang="en-US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Dec 2017)</a:t>
            </a:r>
          </a:p>
        </p:txBody>
      </p:sp>
      <p:pic>
        <p:nvPicPr>
          <p:cNvPr id="11" name="Picture 10" descr="Holhudhoo-photo-council-2-720x80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52" y="3823355"/>
            <a:ext cx="3544598" cy="226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h-meedhoo-photo-kiyuntheri-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56" y="990001"/>
            <a:ext cx="3486550" cy="2286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25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7321" y="4910406"/>
            <a:ext cx="6686549" cy="701107"/>
          </a:xfrm>
        </p:spPr>
        <p:txBody>
          <a:bodyPr>
            <a:normAutofit fontScale="70000" lnSpcReduction="20000"/>
          </a:bodyPr>
          <a:lstStyle/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08514" y="423229"/>
            <a:ext cx="6745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+mj-lt"/>
              </a:rPr>
              <a:t>Recent Swell Surge event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5773" y="1147832"/>
            <a:ext cx="72180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On 28th of April 2018, Tropical Cyclone, “</a:t>
            </a:r>
            <a:r>
              <a:rPr lang="en-US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Flamboyan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” situated about 2200 km south-east of </a:t>
            </a:r>
            <a:r>
              <a:rPr lang="en-US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Addu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atoll. The high swell waves associated prior to this system caused sea surges across the country, particularly in southern atolls of Maldives on 21st and 22nd of April.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56" y="2690190"/>
            <a:ext cx="3000856" cy="35327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909056" y="6274912"/>
            <a:ext cx="3087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22nd April 2018, Time: 0830 hours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7" y="2690191"/>
            <a:ext cx="4221829" cy="35327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2427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69041-973D-4F25-987B-9BF4C984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792162"/>
          </a:xfrm>
        </p:spPr>
        <p:txBody>
          <a:bodyPr/>
          <a:lstStyle/>
          <a:p>
            <a:r>
              <a:rPr lang="en-US" dirty="0"/>
              <a:t>Swell Surge Impact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A2B794-DCCD-463D-A7D7-1A65966C6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318" y="1295400"/>
            <a:ext cx="4359018" cy="2822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1E701-E74C-4582-99BE-D826B0059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56944"/>
            <a:ext cx="4377307" cy="2426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704828-4831-4BBE-BD07-C350CF333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506" y="1295399"/>
            <a:ext cx="4080893" cy="2822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8D64BC-4D64-4504-B325-FA21B6E26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62" y="4156944"/>
            <a:ext cx="4028013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99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66D54-8446-41AE-8FAF-ED84FC43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305800" cy="109696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Yesterday's flash flood event in Male City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B8B24-5AF9-4AC4-897D-63B69B711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83058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Heavy rain has caused flooding in capital city Male’ on Wednesday,05</a:t>
            </a:r>
            <a:r>
              <a:rPr lang="en-US" baseline="30000" dirty="0"/>
              <a:t>th</a:t>
            </a:r>
            <a:r>
              <a:rPr lang="en-US" dirty="0"/>
              <a:t> Dec 2018.</a:t>
            </a:r>
          </a:p>
          <a:p>
            <a:r>
              <a:rPr lang="en-US" dirty="0"/>
              <a:t>The heavy rain that began on Wednesday morning did not cease until later in the evening.</a:t>
            </a:r>
          </a:p>
          <a:p>
            <a:r>
              <a:rPr lang="en-US" dirty="0"/>
              <a:t>This has caused some roads to flood up to the knees, preventing people from travel by foot and some houses and stores have also been flooded.</a:t>
            </a:r>
          </a:p>
          <a:p>
            <a:r>
              <a:rPr lang="en-US" dirty="0"/>
              <a:t>A record breaking amount of rainfall of 228.9 millimeters occurred in Male’ AWS during the past 24 hours. </a:t>
            </a:r>
          </a:p>
          <a:p>
            <a:r>
              <a:rPr lang="en-US" dirty="0"/>
              <a:t>This is the highest record of rainfall with in 24 hours period in the history of Maldives.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476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1784</Words>
  <Application>Microsoft Office PowerPoint</Application>
  <PresentationFormat>On-screen Show (4:3)</PresentationFormat>
  <Paragraphs>243</Paragraphs>
  <Slides>33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MS PGothic</vt:lpstr>
      <vt:lpstr>Arial</vt:lpstr>
      <vt:lpstr>Calibri</vt:lpstr>
      <vt:lpstr>Faruma</vt:lpstr>
      <vt:lpstr>MV Boli</vt:lpstr>
      <vt:lpstr>Tahoma</vt:lpstr>
      <vt:lpstr>Times New Roman</vt:lpstr>
      <vt:lpstr>Trebuchet MS</vt:lpstr>
      <vt:lpstr>Wingdings</vt:lpstr>
      <vt:lpstr>Office Theme</vt:lpstr>
      <vt:lpstr>CorelDRAW</vt:lpstr>
      <vt:lpstr>Training organized by WMO and SWFDP-BoB)on Regional Training Workshop on Severe Weather and Impact Forecasting and Warning Services  (Colombo, Sri Lanka, 6-8 December 2018) </vt:lpstr>
      <vt:lpstr>PowerPoint Presentation</vt:lpstr>
      <vt:lpstr>PowerPoint Presentation</vt:lpstr>
      <vt:lpstr>Meteorological and hydrological Hazards in Maldives</vt:lpstr>
      <vt:lpstr>PowerPoint Presentation</vt:lpstr>
      <vt:lpstr>PowerPoint Presentation</vt:lpstr>
      <vt:lpstr>PowerPoint Presentation</vt:lpstr>
      <vt:lpstr>Swell Surge Impact</vt:lpstr>
      <vt:lpstr>Yesterday's flash flood event in Male City </vt:lpstr>
      <vt:lpstr>Flash flood in Male’ city on 05 Dec 2018</vt:lpstr>
      <vt:lpstr>Flash flood in Male’ City</vt:lpstr>
      <vt:lpstr>Flash flood in Male’ City</vt:lpstr>
      <vt:lpstr>PowerPoint Presentation</vt:lpstr>
      <vt:lpstr>Weather Forecasting Products and Tools.  </vt:lpstr>
      <vt:lpstr>Forecast generation process at MMS</vt:lpstr>
      <vt:lpstr>Current status of  MMS</vt:lpstr>
      <vt:lpstr>Weather Satellite Image receiving station </vt:lpstr>
      <vt:lpstr>PowerPoint Presentation</vt:lpstr>
      <vt:lpstr>Doppler weather Radar</vt:lpstr>
      <vt:lpstr>PowerPoint Presentation</vt:lpstr>
      <vt:lpstr>MMS Forecast Dissemination</vt:lpstr>
      <vt:lpstr>MMS Forecast Dissemination</vt:lpstr>
      <vt:lpstr>Weather information via Community Viber group</vt:lpstr>
      <vt:lpstr>Early Warning Mechanism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</vt:lpstr>
      <vt:lpstr>Challenges 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 Preparedness School Forum - 2013. 4 – 5 July 2013</dc:title>
  <dc:creator>climate</dc:creator>
  <cp:lastModifiedBy>User</cp:lastModifiedBy>
  <cp:revision>179</cp:revision>
  <dcterms:created xsi:type="dcterms:W3CDTF">2013-06-27T05:38:01Z</dcterms:created>
  <dcterms:modified xsi:type="dcterms:W3CDTF">2018-12-06T04:43:23Z</dcterms:modified>
</cp:coreProperties>
</file>