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7" r:id="rId3"/>
    <p:sldId id="259" r:id="rId4"/>
    <p:sldId id="263" r:id="rId5"/>
    <p:sldId id="256" r:id="rId6"/>
    <p:sldId id="260" r:id="rId7"/>
    <p:sldId id="264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EAA418-1A61-424E-84BE-9525877F06B0}" type="doc">
      <dgm:prSet loTypeId="urn:microsoft.com/office/officeart/2005/8/layout/arrow2" loCatId="process" qsTypeId="urn:microsoft.com/office/officeart/2005/8/quickstyle/simple1" qsCatId="simple" csTypeId="urn:microsoft.com/office/officeart/2005/8/colors/colorful2" csCatId="colorful" phldr="1"/>
      <dgm:spPr/>
    </dgm:pt>
    <dgm:pt modelId="{2007C332-AF47-4768-8EFC-A5B113320A26}">
      <dgm:prSet phldrT="[Texto]" custT="1"/>
      <dgm:spPr/>
      <dgm:t>
        <a:bodyPr/>
        <a:lstStyle/>
        <a:p>
          <a:pPr algn="ctr"/>
          <a:r>
            <a:rPr lang="pt-BR" sz="1400" b="1" dirty="0" smtClean="0">
              <a:solidFill>
                <a:schemeClr val="accent1">
                  <a:lumMod val="75000"/>
                </a:schemeClr>
              </a:solidFill>
            </a:rPr>
            <a:t>Avisos y alertas</a:t>
          </a:r>
          <a:endParaRPr lang="pt-BR" sz="1400" b="1" dirty="0">
            <a:solidFill>
              <a:schemeClr val="accent1">
                <a:lumMod val="75000"/>
              </a:schemeClr>
            </a:solidFill>
          </a:endParaRPr>
        </a:p>
      </dgm:t>
    </dgm:pt>
    <dgm:pt modelId="{CAE13808-8799-4B7A-B38F-2763F298ED32}" type="parTrans" cxnId="{C8917B05-C548-4EE2-9731-4B3566782723}">
      <dgm:prSet/>
      <dgm:spPr/>
      <dgm:t>
        <a:bodyPr/>
        <a:lstStyle/>
        <a:p>
          <a:endParaRPr lang="pt-BR"/>
        </a:p>
      </dgm:t>
    </dgm:pt>
    <dgm:pt modelId="{116759F5-8CF6-4800-8049-7558CD8683D4}" type="sibTrans" cxnId="{C8917B05-C548-4EE2-9731-4B3566782723}">
      <dgm:prSet/>
      <dgm:spPr/>
      <dgm:t>
        <a:bodyPr/>
        <a:lstStyle/>
        <a:p>
          <a:endParaRPr lang="pt-BR"/>
        </a:p>
      </dgm:t>
    </dgm:pt>
    <dgm:pt modelId="{CA45EAB1-B9CA-421C-AFD9-B083C72852AB}">
      <dgm:prSet phldrT="[Texto]"/>
      <dgm:spPr/>
      <dgm:t>
        <a:bodyPr/>
        <a:lstStyle/>
        <a:p>
          <a:pPr algn="ctr"/>
          <a:r>
            <a:rPr lang="pt-BR" b="1" dirty="0" err="1" smtClean="0">
              <a:solidFill>
                <a:schemeClr val="accent1">
                  <a:lumMod val="75000"/>
                </a:schemeClr>
              </a:solidFill>
            </a:rPr>
            <a:t>Disseminacción</a:t>
          </a:r>
          <a:r>
            <a:rPr lang="pt-BR" b="1" dirty="0" smtClean="0">
              <a:solidFill>
                <a:schemeClr val="accent1">
                  <a:lumMod val="75000"/>
                </a:schemeClr>
              </a:solidFill>
            </a:rPr>
            <a:t> para estados e </a:t>
          </a:r>
          <a:r>
            <a:rPr lang="pt-BR" b="1" dirty="0" err="1" smtClean="0">
              <a:solidFill>
                <a:schemeClr val="accent1">
                  <a:lumMod val="75000"/>
                </a:schemeClr>
              </a:solidFill>
            </a:rPr>
            <a:t>ciudades</a:t>
          </a:r>
          <a:endParaRPr lang="pt-BR" b="1" dirty="0">
            <a:solidFill>
              <a:schemeClr val="accent1">
                <a:lumMod val="75000"/>
              </a:schemeClr>
            </a:solidFill>
          </a:endParaRPr>
        </a:p>
      </dgm:t>
    </dgm:pt>
    <dgm:pt modelId="{104F2658-6AC6-42AC-BE42-44A49BC0FA9B}" type="parTrans" cxnId="{5E0E2601-BF78-404B-8591-1C11B936FD97}">
      <dgm:prSet/>
      <dgm:spPr/>
      <dgm:t>
        <a:bodyPr/>
        <a:lstStyle/>
        <a:p>
          <a:endParaRPr lang="pt-BR"/>
        </a:p>
      </dgm:t>
    </dgm:pt>
    <dgm:pt modelId="{C036D76D-4684-4C1B-BDA8-33F8155F48A4}" type="sibTrans" cxnId="{5E0E2601-BF78-404B-8591-1C11B936FD97}">
      <dgm:prSet/>
      <dgm:spPr/>
      <dgm:t>
        <a:bodyPr/>
        <a:lstStyle/>
        <a:p>
          <a:endParaRPr lang="pt-BR"/>
        </a:p>
      </dgm:t>
    </dgm:pt>
    <dgm:pt modelId="{E3A624D1-5EF4-4B71-B611-AF4E648CF71F}">
      <dgm:prSet phldrT="[Texto]" custT="1"/>
      <dgm:spPr/>
      <dgm:t>
        <a:bodyPr/>
        <a:lstStyle/>
        <a:p>
          <a:pPr algn="ctr"/>
          <a:r>
            <a:rPr lang="pt-BR" sz="1400" b="1" dirty="0" err="1" smtClean="0">
              <a:solidFill>
                <a:schemeClr val="accent1">
                  <a:lumMod val="75000"/>
                </a:schemeClr>
              </a:solidFill>
            </a:rPr>
            <a:t>Acciones</a:t>
          </a:r>
          <a:r>
            <a:rPr lang="pt-BR" sz="1400" b="1" dirty="0" smtClean="0">
              <a:solidFill>
                <a:schemeClr val="accent1">
                  <a:lumMod val="75000"/>
                </a:schemeClr>
              </a:solidFill>
            </a:rPr>
            <a:t> de </a:t>
          </a:r>
          <a:r>
            <a:rPr lang="pt-BR" sz="1400" b="1" dirty="0" err="1" smtClean="0">
              <a:solidFill>
                <a:schemeClr val="accent1">
                  <a:lumMod val="75000"/>
                </a:schemeClr>
              </a:solidFill>
            </a:rPr>
            <a:t>protección</a:t>
          </a:r>
          <a:r>
            <a:rPr lang="pt-BR" sz="1400" b="1" dirty="0" smtClean="0">
              <a:solidFill>
                <a:schemeClr val="accent1">
                  <a:lumMod val="75000"/>
                </a:schemeClr>
              </a:solidFill>
            </a:rPr>
            <a:t> de </a:t>
          </a:r>
          <a:r>
            <a:rPr lang="pt-BR" sz="1400" b="1" dirty="0" err="1" smtClean="0">
              <a:solidFill>
                <a:schemeClr val="accent1">
                  <a:lumMod val="75000"/>
                </a:schemeClr>
              </a:solidFill>
            </a:rPr>
            <a:t>la</a:t>
          </a:r>
          <a:r>
            <a:rPr lang="pt-BR" sz="1400" b="1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pt-BR" sz="1400" b="1" dirty="0" err="1" smtClean="0">
              <a:solidFill>
                <a:schemeClr val="accent1">
                  <a:lumMod val="75000"/>
                </a:schemeClr>
              </a:solidFill>
            </a:rPr>
            <a:t>población</a:t>
          </a:r>
          <a:endParaRPr lang="pt-BR" sz="1400" b="1" dirty="0">
            <a:solidFill>
              <a:schemeClr val="accent1">
                <a:lumMod val="75000"/>
              </a:schemeClr>
            </a:solidFill>
          </a:endParaRPr>
        </a:p>
      </dgm:t>
    </dgm:pt>
    <dgm:pt modelId="{7B734B8F-240A-46DA-8717-A02FADD3E248}" type="parTrans" cxnId="{77C1AB1A-1B4B-4D11-8B7E-E1F3E9F85E58}">
      <dgm:prSet/>
      <dgm:spPr/>
      <dgm:t>
        <a:bodyPr/>
        <a:lstStyle/>
        <a:p>
          <a:endParaRPr lang="pt-BR"/>
        </a:p>
      </dgm:t>
    </dgm:pt>
    <dgm:pt modelId="{1D946668-2511-49BD-8BEC-750A70089C02}" type="sibTrans" cxnId="{77C1AB1A-1B4B-4D11-8B7E-E1F3E9F85E58}">
      <dgm:prSet/>
      <dgm:spPr/>
      <dgm:t>
        <a:bodyPr/>
        <a:lstStyle/>
        <a:p>
          <a:endParaRPr lang="pt-BR"/>
        </a:p>
      </dgm:t>
    </dgm:pt>
    <dgm:pt modelId="{2A9E75D0-659A-4274-9A13-D9913EA3C7BC}" type="pres">
      <dgm:prSet presAssocID="{A1EAA418-1A61-424E-84BE-9525877F06B0}" presName="arrowDiagram" presStyleCnt="0">
        <dgm:presLayoutVars>
          <dgm:chMax val="5"/>
          <dgm:dir/>
          <dgm:resizeHandles val="exact"/>
        </dgm:presLayoutVars>
      </dgm:prSet>
      <dgm:spPr/>
    </dgm:pt>
    <dgm:pt modelId="{685A1B7F-DA4C-4FBD-98BC-F470FD008EA3}" type="pres">
      <dgm:prSet presAssocID="{A1EAA418-1A61-424E-84BE-9525877F06B0}" presName="arrow" presStyleLbl="bgShp" presStyleIdx="0" presStyleCnt="1"/>
      <dgm:spPr/>
    </dgm:pt>
    <dgm:pt modelId="{3235A8C4-1685-4D63-ADB4-493C048F49D8}" type="pres">
      <dgm:prSet presAssocID="{A1EAA418-1A61-424E-84BE-9525877F06B0}" presName="arrowDiagram3" presStyleCnt="0"/>
      <dgm:spPr/>
    </dgm:pt>
    <dgm:pt modelId="{F41EF443-9D35-483C-83BB-4AA8499040DB}" type="pres">
      <dgm:prSet presAssocID="{2007C332-AF47-4768-8EFC-A5B113320A26}" presName="bullet3a" presStyleLbl="node1" presStyleIdx="0" presStyleCnt="3"/>
      <dgm:spPr/>
    </dgm:pt>
    <dgm:pt modelId="{CA7D207E-6BE8-4BD4-8152-7461D9ED06EB}" type="pres">
      <dgm:prSet presAssocID="{2007C332-AF47-4768-8EFC-A5B113320A26}" presName="textBox3a" presStyleLbl="revTx" presStyleIdx="0" presStyleCnt="3" custScaleX="100059" custScaleY="50538" custLinFactNeighborX="-22573" custLinFactNeighborY="-1113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13408E-1084-4899-9200-C77BD04DA7F3}" type="pres">
      <dgm:prSet presAssocID="{CA45EAB1-B9CA-421C-AFD9-B083C72852AB}" presName="bullet3b" presStyleLbl="node1" presStyleIdx="1" presStyleCnt="3"/>
      <dgm:spPr/>
    </dgm:pt>
    <dgm:pt modelId="{1B534408-0588-42FC-89B7-81A7BE8CE801}" type="pres">
      <dgm:prSet presAssocID="{CA45EAB1-B9CA-421C-AFD9-B083C72852AB}" presName="textBox3b" presStyleLbl="revTx" presStyleIdx="1" presStyleCnt="3" custScaleY="38320" custLinFactNeighborX="-14433" custLinFactNeighborY="-1843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43C1DC-4DC6-4C8D-B31E-EDD6291F7ECC}" type="pres">
      <dgm:prSet presAssocID="{E3A624D1-5EF4-4B71-B611-AF4E648CF71F}" presName="bullet3c" presStyleLbl="node1" presStyleIdx="2" presStyleCnt="3"/>
      <dgm:spPr/>
    </dgm:pt>
    <dgm:pt modelId="{E2F63EDE-495A-48F1-978C-E847E5CB4AF0}" type="pres">
      <dgm:prSet presAssocID="{E3A624D1-5EF4-4B71-B611-AF4E648CF71F}" presName="textBox3c" presStyleLbl="revTx" presStyleIdx="2" presStyleCnt="3" custScaleX="116151" custScaleY="23531" custLinFactNeighborX="-23633" custLinFactNeighborY="-232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E0E2601-BF78-404B-8591-1C11B936FD97}" srcId="{A1EAA418-1A61-424E-84BE-9525877F06B0}" destId="{CA45EAB1-B9CA-421C-AFD9-B083C72852AB}" srcOrd="1" destOrd="0" parTransId="{104F2658-6AC6-42AC-BE42-44A49BC0FA9B}" sibTransId="{C036D76D-4684-4C1B-BDA8-33F8155F48A4}"/>
    <dgm:cxn modelId="{26B37077-59A7-46EC-B047-994663E064B1}" type="presOf" srcId="{A1EAA418-1A61-424E-84BE-9525877F06B0}" destId="{2A9E75D0-659A-4274-9A13-D9913EA3C7BC}" srcOrd="0" destOrd="0" presId="urn:microsoft.com/office/officeart/2005/8/layout/arrow2"/>
    <dgm:cxn modelId="{50443535-39F3-4171-ACC1-BCE5F9C8A9B7}" type="presOf" srcId="{E3A624D1-5EF4-4B71-B611-AF4E648CF71F}" destId="{E2F63EDE-495A-48F1-978C-E847E5CB4AF0}" srcOrd="0" destOrd="0" presId="urn:microsoft.com/office/officeart/2005/8/layout/arrow2"/>
    <dgm:cxn modelId="{A52DA717-D66C-41C6-9E3E-5B7D6B69A150}" type="presOf" srcId="{CA45EAB1-B9CA-421C-AFD9-B083C72852AB}" destId="{1B534408-0588-42FC-89B7-81A7BE8CE801}" srcOrd="0" destOrd="0" presId="urn:microsoft.com/office/officeart/2005/8/layout/arrow2"/>
    <dgm:cxn modelId="{77C1AB1A-1B4B-4D11-8B7E-E1F3E9F85E58}" srcId="{A1EAA418-1A61-424E-84BE-9525877F06B0}" destId="{E3A624D1-5EF4-4B71-B611-AF4E648CF71F}" srcOrd="2" destOrd="0" parTransId="{7B734B8F-240A-46DA-8717-A02FADD3E248}" sibTransId="{1D946668-2511-49BD-8BEC-750A70089C02}"/>
    <dgm:cxn modelId="{38D8C481-6E29-4C8D-9725-B4EE528116B9}" type="presOf" srcId="{2007C332-AF47-4768-8EFC-A5B113320A26}" destId="{CA7D207E-6BE8-4BD4-8152-7461D9ED06EB}" srcOrd="0" destOrd="0" presId="urn:microsoft.com/office/officeart/2005/8/layout/arrow2"/>
    <dgm:cxn modelId="{C8917B05-C548-4EE2-9731-4B3566782723}" srcId="{A1EAA418-1A61-424E-84BE-9525877F06B0}" destId="{2007C332-AF47-4768-8EFC-A5B113320A26}" srcOrd="0" destOrd="0" parTransId="{CAE13808-8799-4B7A-B38F-2763F298ED32}" sibTransId="{116759F5-8CF6-4800-8049-7558CD8683D4}"/>
    <dgm:cxn modelId="{21945AFD-AF08-48FA-B1EB-13695F462E8B}" type="presParOf" srcId="{2A9E75D0-659A-4274-9A13-D9913EA3C7BC}" destId="{685A1B7F-DA4C-4FBD-98BC-F470FD008EA3}" srcOrd="0" destOrd="0" presId="urn:microsoft.com/office/officeart/2005/8/layout/arrow2"/>
    <dgm:cxn modelId="{530B6823-7859-4B4D-8ED6-E53A108043D5}" type="presParOf" srcId="{2A9E75D0-659A-4274-9A13-D9913EA3C7BC}" destId="{3235A8C4-1685-4D63-ADB4-493C048F49D8}" srcOrd="1" destOrd="0" presId="urn:microsoft.com/office/officeart/2005/8/layout/arrow2"/>
    <dgm:cxn modelId="{7E359F58-D421-45A1-9F30-02F3B643AE51}" type="presParOf" srcId="{3235A8C4-1685-4D63-ADB4-493C048F49D8}" destId="{F41EF443-9D35-483C-83BB-4AA8499040DB}" srcOrd="0" destOrd="0" presId="urn:microsoft.com/office/officeart/2005/8/layout/arrow2"/>
    <dgm:cxn modelId="{CF2BF133-0330-4FFC-90BD-A6B30737E397}" type="presParOf" srcId="{3235A8C4-1685-4D63-ADB4-493C048F49D8}" destId="{CA7D207E-6BE8-4BD4-8152-7461D9ED06EB}" srcOrd="1" destOrd="0" presId="urn:microsoft.com/office/officeart/2005/8/layout/arrow2"/>
    <dgm:cxn modelId="{687E31DC-A74C-4BED-832E-B8B0992A706A}" type="presParOf" srcId="{3235A8C4-1685-4D63-ADB4-493C048F49D8}" destId="{5413408E-1084-4899-9200-C77BD04DA7F3}" srcOrd="2" destOrd="0" presId="urn:microsoft.com/office/officeart/2005/8/layout/arrow2"/>
    <dgm:cxn modelId="{CD542E7A-C08D-455D-90BC-2E02CB800581}" type="presParOf" srcId="{3235A8C4-1685-4D63-ADB4-493C048F49D8}" destId="{1B534408-0588-42FC-89B7-81A7BE8CE801}" srcOrd="3" destOrd="0" presId="urn:microsoft.com/office/officeart/2005/8/layout/arrow2"/>
    <dgm:cxn modelId="{86478960-816E-48AA-B0F5-FF9185A2297B}" type="presParOf" srcId="{3235A8C4-1685-4D63-ADB4-493C048F49D8}" destId="{CD43C1DC-4DC6-4C8D-B31E-EDD6291F7ECC}" srcOrd="4" destOrd="0" presId="urn:microsoft.com/office/officeart/2005/8/layout/arrow2"/>
    <dgm:cxn modelId="{F70E3342-51B6-42F9-8C2C-CDCAB291C05B}" type="presParOf" srcId="{3235A8C4-1685-4D63-ADB4-493C048F49D8}" destId="{E2F63EDE-495A-48F1-978C-E847E5CB4AF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8B2D22-BE8F-4598-BF10-C39F587F794F}" type="doc">
      <dgm:prSet loTypeId="urn:microsoft.com/office/officeart/2005/8/layout/gear1" loCatId="relationship" qsTypeId="urn:microsoft.com/office/officeart/2005/8/quickstyle/simple1" qsCatId="simple" csTypeId="urn:microsoft.com/office/officeart/2005/8/colors/accent0_2" csCatId="mainScheme" phldr="1"/>
      <dgm:spPr/>
    </dgm:pt>
    <dgm:pt modelId="{7D05FD2E-9ACE-4130-A6F9-E1A5C89AE9C5}">
      <dgm:prSet phldrT="[Texto]" custT="1"/>
      <dgm:spPr/>
      <dgm:t>
        <a:bodyPr/>
        <a:lstStyle/>
        <a:p>
          <a:r>
            <a:rPr lang="pt-BR" sz="1300" b="1" dirty="0" smtClean="0"/>
            <a:t>ESTADOS</a:t>
          </a:r>
          <a:endParaRPr lang="pt-BR" sz="1300" b="1" dirty="0"/>
        </a:p>
      </dgm:t>
    </dgm:pt>
    <dgm:pt modelId="{405B6E30-8FAA-4F6B-BC49-AE2A24C314B7}" type="parTrans" cxnId="{78975C10-CF41-469F-8E67-2017DE9E7E52}">
      <dgm:prSet/>
      <dgm:spPr/>
      <dgm:t>
        <a:bodyPr/>
        <a:lstStyle/>
        <a:p>
          <a:endParaRPr lang="pt-BR"/>
        </a:p>
      </dgm:t>
    </dgm:pt>
    <dgm:pt modelId="{48BB3A23-DCA5-4573-9A5B-E7B86546BC40}" type="sibTrans" cxnId="{78975C10-CF41-469F-8E67-2017DE9E7E52}">
      <dgm:prSet/>
      <dgm:spPr/>
      <dgm:t>
        <a:bodyPr/>
        <a:lstStyle/>
        <a:p>
          <a:endParaRPr lang="pt-BR"/>
        </a:p>
      </dgm:t>
    </dgm:pt>
    <dgm:pt modelId="{7171698B-E524-4367-B505-A4B8DB96BF07}">
      <dgm:prSet phldrT="[Texto]"/>
      <dgm:spPr/>
      <dgm:t>
        <a:bodyPr/>
        <a:lstStyle/>
        <a:p>
          <a:r>
            <a:rPr lang="pt-BR" b="1" dirty="0" smtClean="0"/>
            <a:t>CIUDADES</a:t>
          </a:r>
          <a:endParaRPr lang="pt-BR" b="1" dirty="0"/>
        </a:p>
      </dgm:t>
    </dgm:pt>
    <dgm:pt modelId="{3273D6FF-BF5C-47D7-BFCC-282253AB05C9}" type="parTrans" cxnId="{7DA9327E-7DEC-46AB-9FD6-5BF39D9AE05B}">
      <dgm:prSet/>
      <dgm:spPr/>
      <dgm:t>
        <a:bodyPr/>
        <a:lstStyle/>
        <a:p>
          <a:endParaRPr lang="pt-BR"/>
        </a:p>
      </dgm:t>
    </dgm:pt>
    <dgm:pt modelId="{9EC07D22-43D2-4079-8023-6CECD86D1F30}" type="sibTrans" cxnId="{7DA9327E-7DEC-46AB-9FD6-5BF39D9AE05B}">
      <dgm:prSet/>
      <dgm:spPr/>
      <dgm:t>
        <a:bodyPr/>
        <a:lstStyle/>
        <a:p>
          <a:endParaRPr lang="pt-BR"/>
        </a:p>
      </dgm:t>
    </dgm:pt>
    <dgm:pt modelId="{02B83380-C67B-4FBD-974C-B553BEC1B3FE}">
      <dgm:prSet phldrT="[Texto]" custT="1"/>
      <dgm:spPr/>
      <dgm:t>
        <a:bodyPr/>
        <a:lstStyle/>
        <a:p>
          <a:r>
            <a:rPr lang="pt-BR" sz="2800" b="1" dirty="0" smtClean="0"/>
            <a:t>SEDEC</a:t>
          </a:r>
          <a:endParaRPr lang="pt-BR" sz="1200" b="1" dirty="0"/>
        </a:p>
      </dgm:t>
    </dgm:pt>
    <dgm:pt modelId="{7BA22373-54D7-428C-8B0E-526CC0BB2C57}" type="sibTrans" cxnId="{C251A9A3-78E1-4D80-A091-41B9C36C0939}">
      <dgm:prSet/>
      <dgm:spPr/>
      <dgm:t>
        <a:bodyPr/>
        <a:lstStyle/>
        <a:p>
          <a:endParaRPr lang="pt-BR"/>
        </a:p>
      </dgm:t>
    </dgm:pt>
    <dgm:pt modelId="{AE8C4CE9-D177-4340-A509-4D9FF49ADAD2}" type="parTrans" cxnId="{C251A9A3-78E1-4D80-A091-41B9C36C0939}">
      <dgm:prSet/>
      <dgm:spPr/>
      <dgm:t>
        <a:bodyPr/>
        <a:lstStyle/>
        <a:p>
          <a:endParaRPr lang="pt-BR"/>
        </a:p>
      </dgm:t>
    </dgm:pt>
    <dgm:pt modelId="{021AD38B-F916-4C57-8657-E9B04F88EAA1}" type="pres">
      <dgm:prSet presAssocID="{878B2D22-BE8F-4598-BF10-C39F587F794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507DCD6-4BE9-424C-9AB8-B1111FC10DE6}" type="pres">
      <dgm:prSet presAssocID="{02B83380-C67B-4FBD-974C-B553BEC1B3FE}" presName="gear1" presStyleLbl="node1" presStyleIdx="0" presStyleCnt="3" custScaleX="11317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E37DEA-55BF-4927-ABC1-26CF5B139C96}" type="pres">
      <dgm:prSet presAssocID="{02B83380-C67B-4FBD-974C-B553BEC1B3FE}" presName="gear1srcNode" presStyleLbl="node1" presStyleIdx="0" presStyleCnt="3"/>
      <dgm:spPr/>
      <dgm:t>
        <a:bodyPr/>
        <a:lstStyle/>
        <a:p>
          <a:endParaRPr lang="pt-BR"/>
        </a:p>
      </dgm:t>
    </dgm:pt>
    <dgm:pt modelId="{8BFFD9D1-3891-4318-8DD1-C3F8C3A9BF9F}" type="pres">
      <dgm:prSet presAssocID="{02B83380-C67B-4FBD-974C-B553BEC1B3FE}" presName="gear1dstNode" presStyleLbl="node1" presStyleIdx="0" presStyleCnt="3"/>
      <dgm:spPr/>
      <dgm:t>
        <a:bodyPr/>
        <a:lstStyle/>
        <a:p>
          <a:endParaRPr lang="pt-BR"/>
        </a:p>
      </dgm:t>
    </dgm:pt>
    <dgm:pt modelId="{E15A7953-DBEB-440A-A63B-95D86BDF3F76}" type="pres">
      <dgm:prSet presAssocID="{7D05FD2E-9ACE-4130-A6F9-E1A5C89AE9C5}" presName="gear2" presStyleLbl="node1" presStyleIdx="1" presStyleCnt="3" custScaleX="135477" custScaleY="133155" custLinFactNeighborX="-13644" custLinFactNeighborY="-701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E40DD0-4D21-414D-8B77-410127FC7C64}" type="pres">
      <dgm:prSet presAssocID="{7D05FD2E-9ACE-4130-A6F9-E1A5C89AE9C5}" presName="gear2srcNode" presStyleLbl="node1" presStyleIdx="1" presStyleCnt="3"/>
      <dgm:spPr/>
      <dgm:t>
        <a:bodyPr/>
        <a:lstStyle/>
        <a:p>
          <a:endParaRPr lang="pt-BR"/>
        </a:p>
      </dgm:t>
    </dgm:pt>
    <dgm:pt modelId="{969C58BA-047E-49EA-8AF6-A4C8C34BBD7C}" type="pres">
      <dgm:prSet presAssocID="{7D05FD2E-9ACE-4130-A6F9-E1A5C89AE9C5}" presName="gear2dstNode" presStyleLbl="node1" presStyleIdx="1" presStyleCnt="3"/>
      <dgm:spPr/>
      <dgm:t>
        <a:bodyPr/>
        <a:lstStyle/>
        <a:p>
          <a:endParaRPr lang="pt-BR"/>
        </a:p>
      </dgm:t>
    </dgm:pt>
    <dgm:pt modelId="{3B044062-6189-4D16-BC87-DA6B14744888}" type="pres">
      <dgm:prSet presAssocID="{7171698B-E524-4367-B505-A4B8DB96BF07}" presName="gear3" presStyleLbl="node1" presStyleIdx="2" presStyleCnt="3" custAng="1345445" custScaleX="85724" custScaleY="86269" custLinFactNeighborX="6839" custLinFactNeighborY="-2335"/>
      <dgm:spPr/>
      <dgm:t>
        <a:bodyPr/>
        <a:lstStyle/>
        <a:p>
          <a:endParaRPr lang="pt-BR"/>
        </a:p>
      </dgm:t>
    </dgm:pt>
    <dgm:pt modelId="{A5A03673-62E1-424A-AECB-F50F74C75F08}" type="pres">
      <dgm:prSet presAssocID="{7171698B-E524-4367-B505-A4B8DB96BF0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5BDF4D-1660-4004-8F64-3D95EF18E543}" type="pres">
      <dgm:prSet presAssocID="{7171698B-E524-4367-B505-A4B8DB96BF07}" presName="gear3srcNode" presStyleLbl="node1" presStyleIdx="2" presStyleCnt="3"/>
      <dgm:spPr/>
      <dgm:t>
        <a:bodyPr/>
        <a:lstStyle/>
        <a:p>
          <a:endParaRPr lang="pt-BR"/>
        </a:p>
      </dgm:t>
    </dgm:pt>
    <dgm:pt modelId="{5F056BCA-EF1F-4B82-B10C-42BC9E17949F}" type="pres">
      <dgm:prSet presAssocID="{7171698B-E524-4367-B505-A4B8DB96BF07}" presName="gear3dstNode" presStyleLbl="node1" presStyleIdx="2" presStyleCnt="3"/>
      <dgm:spPr/>
      <dgm:t>
        <a:bodyPr/>
        <a:lstStyle/>
        <a:p>
          <a:endParaRPr lang="pt-BR"/>
        </a:p>
      </dgm:t>
    </dgm:pt>
    <dgm:pt modelId="{0F8A167A-0CB9-49ED-9B03-2746CF0A2CEF}" type="pres">
      <dgm:prSet presAssocID="{7BA22373-54D7-428C-8B0E-526CC0BB2C57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BF093B9D-AB46-4094-BF9A-B0E41653BA81}" type="pres">
      <dgm:prSet presAssocID="{48BB3A23-DCA5-4573-9A5B-E7B86546BC40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7F06B1F5-2278-478C-AA2C-D35056843266}" type="pres">
      <dgm:prSet presAssocID="{9EC07D22-43D2-4079-8023-6CECD86D1F30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9E4D9DC3-37A3-456C-AF74-AD944A77A03A}" type="presOf" srcId="{7171698B-E524-4367-B505-A4B8DB96BF07}" destId="{A5A03673-62E1-424A-AECB-F50F74C75F08}" srcOrd="1" destOrd="0" presId="urn:microsoft.com/office/officeart/2005/8/layout/gear1"/>
    <dgm:cxn modelId="{7DA9327E-7DEC-46AB-9FD6-5BF39D9AE05B}" srcId="{878B2D22-BE8F-4598-BF10-C39F587F794F}" destId="{7171698B-E524-4367-B505-A4B8DB96BF07}" srcOrd="2" destOrd="0" parTransId="{3273D6FF-BF5C-47D7-BFCC-282253AB05C9}" sibTransId="{9EC07D22-43D2-4079-8023-6CECD86D1F30}"/>
    <dgm:cxn modelId="{33FD2782-314E-44AB-AF96-85162AFACF6E}" type="presOf" srcId="{02B83380-C67B-4FBD-974C-B553BEC1B3FE}" destId="{1FE37DEA-55BF-4927-ABC1-26CF5B139C96}" srcOrd="1" destOrd="0" presId="urn:microsoft.com/office/officeart/2005/8/layout/gear1"/>
    <dgm:cxn modelId="{448FC09A-94F0-4F5F-9A91-D21251784F3D}" type="presOf" srcId="{7BA22373-54D7-428C-8B0E-526CC0BB2C57}" destId="{0F8A167A-0CB9-49ED-9B03-2746CF0A2CEF}" srcOrd="0" destOrd="0" presId="urn:microsoft.com/office/officeart/2005/8/layout/gear1"/>
    <dgm:cxn modelId="{45632B54-F3D5-41CA-8B27-24979B02C9CF}" type="presOf" srcId="{7D05FD2E-9ACE-4130-A6F9-E1A5C89AE9C5}" destId="{969C58BA-047E-49EA-8AF6-A4C8C34BBD7C}" srcOrd="2" destOrd="0" presId="urn:microsoft.com/office/officeart/2005/8/layout/gear1"/>
    <dgm:cxn modelId="{B096FA77-CE5B-444D-BCE3-FE60A02874D7}" type="presOf" srcId="{7171698B-E524-4367-B505-A4B8DB96BF07}" destId="{3B044062-6189-4D16-BC87-DA6B14744888}" srcOrd="0" destOrd="0" presId="urn:microsoft.com/office/officeart/2005/8/layout/gear1"/>
    <dgm:cxn modelId="{C251A9A3-78E1-4D80-A091-41B9C36C0939}" srcId="{878B2D22-BE8F-4598-BF10-C39F587F794F}" destId="{02B83380-C67B-4FBD-974C-B553BEC1B3FE}" srcOrd="0" destOrd="0" parTransId="{AE8C4CE9-D177-4340-A509-4D9FF49ADAD2}" sibTransId="{7BA22373-54D7-428C-8B0E-526CC0BB2C57}"/>
    <dgm:cxn modelId="{643716FF-85EE-4128-A951-2DEBA40A4F81}" type="presOf" srcId="{48BB3A23-DCA5-4573-9A5B-E7B86546BC40}" destId="{BF093B9D-AB46-4094-BF9A-B0E41653BA81}" srcOrd="0" destOrd="0" presId="urn:microsoft.com/office/officeart/2005/8/layout/gear1"/>
    <dgm:cxn modelId="{6A48A9BA-7A5B-4B78-ACE2-7803C4AFFA9C}" type="presOf" srcId="{9EC07D22-43D2-4079-8023-6CECD86D1F30}" destId="{7F06B1F5-2278-478C-AA2C-D35056843266}" srcOrd="0" destOrd="0" presId="urn:microsoft.com/office/officeart/2005/8/layout/gear1"/>
    <dgm:cxn modelId="{C457BECC-91D9-45A1-BE5A-2B228FACF2CC}" type="presOf" srcId="{7D05FD2E-9ACE-4130-A6F9-E1A5C89AE9C5}" destId="{E15A7953-DBEB-440A-A63B-95D86BDF3F76}" srcOrd="0" destOrd="0" presId="urn:microsoft.com/office/officeart/2005/8/layout/gear1"/>
    <dgm:cxn modelId="{168637A5-F1F2-4486-B9A0-04C6B8C82E85}" type="presOf" srcId="{7171698B-E524-4367-B505-A4B8DB96BF07}" destId="{E55BDF4D-1660-4004-8F64-3D95EF18E543}" srcOrd="2" destOrd="0" presId="urn:microsoft.com/office/officeart/2005/8/layout/gear1"/>
    <dgm:cxn modelId="{4E5B210C-10DE-4A6D-A149-A442C11EA54E}" type="presOf" srcId="{02B83380-C67B-4FBD-974C-B553BEC1B3FE}" destId="{8BFFD9D1-3891-4318-8DD1-C3F8C3A9BF9F}" srcOrd="2" destOrd="0" presId="urn:microsoft.com/office/officeart/2005/8/layout/gear1"/>
    <dgm:cxn modelId="{78975C10-CF41-469F-8E67-2017DE9E7E52}" srcId="{878B2D22-BE8F-4598-BF10-C39F587F794F}" destId="{7D05FD2E-9ACE-4130-A6F9-E1A5C89AE9C5}" srcOrd="1" destOrd="0" parTransId="{405B6E30-8FAA-4F6B-BC49-AE2A24C314B7}" sibTransId="{48BB3A23-DCA5-4573-9A5B-E7B86546BC40}"/>
    <dgm:cxn modelId="{7E31FB66-E01B-4807-914E-61B90B4C0C6F}" type="presOf" srcId="{878B2D22-BE8F-4598-BF10-C39F587F794F}" destId="{021AD38B-F916-4C57-8657-E9B04F88EAA1}" srcOrd="0" destOrd="0" presId="urn:microsoft.com/office/officeart/2005/8/layout/gear1"/>
    <dgm:cxn modelId="{C330D747-5892-46C4-B1F4-2F0C454ACEA8}" type="presOf" srcId="{7171698B-E524-4367-B505-A4B8DB96BF07}" destId="{5F056BCA-EF1F-4B82-B10C-42BC9E17949F}" srcOrd="3" destOrd="0" presId="urn:microsoft.com/office/officeart/2005/8/layout/gear1"/>
    <dgm:cxn modelId="{8C11275D-3E7C-4475-91A7-B2FE0AA5B236}" type="presOf" srcId="{02B83380-C67B-4FBD-974C-B553BEC1B3FE}" destId="{1507DCD6-4BE9-424C-9AB8-B1111FC10DE6}" srcOrd="0" destOrd="0" presId="urn:microsoft.com/office/officeart/2005/8/layout/gear1"/>
    <dgm:cxn modelId="{412A430B-FCAB-4707-B2E8-DB0DEAAEA9A7}" type="presOf" srcId="{7D05FD2E-9ACE-4130-A6F9-E1A5C89AE9C5}" destId="{CAE40DD0-4D21-414D-8B77-410127FC7C64}" srcOrd="1" destOrd="0" presId="urn:microsoft.com/office/officeart/2005/8/layout/gear1"/>
    <dgm:cxn modelId="{92DB1277-E9BA-4B7A-8E8D-B00F2B9F4DAE}" type="presParOf" srcId="{021AD38B-F916-4C57-8657-E9B04F88EAA1}" destId="{1507DCD6-4BE9-424C-9AB8-B1111FC10DE6}" srcOrd="0" destOrd="0" presId="urn:microsoft.com/office/officeart/2005/8/layout/gear1"/>
    <dgm:cxn modelId="{0509F29C-4637-4A40-ABB5-7899A871568E}" type="presParOf" srcId="{021AD38B-F916-4C57-8657-E9B04F88EAA1}" destId="{1FE37DEA-55BF-4927-ABC1-26CF5B139C96}" srcOrd="1" destOrd="0" presId="urn:microsoft.com/office/officeart/2005/8/layout/gear1"/>
    <dgm:cxn modelId="{40D027D9-E9F6-488E-A2E2-B34413C62877}" type="presParOf" srcId="{021AD38B-F916-4C57-8657-E9B04F88EAA1}" destId="{8BFFD9D1-3891-4318-8DD1-C3F8C3A9BF9F}" srcOrd="2" destOrd="0" presId="urn:microsoft.com/office/officeart/2005/8/layout/gear1"/>
    <dgm:cxn modelId="{EADDF2EF-0DFA-4CE1-8CC6-2CD3A570ECDA}" type="presParOf" srcId="{021AD38B-F916-4C57-8657-E9B04F88EAA1}" destId="{E15A7953-DBEB-440A-A63B-95D86BDF3F76}" srcOrd="3" destOrd="0" presId="urn:microsoft.com/office/officeart/2005/8/layout/gear1"/>
    <dgm:cxn modelId="{F9CF11B4-B189-422C-9827-35AD26AE7F9D}" type="presParOf" srcId="{021AD38B-F916-4C57-8657-E9B04F88EAA1}" destId="{CAE40DD0-4D21-414D-8B77-410127FC7C64}" srcOrd="4" destOrd="0" presId="urn:microsoft.com/office/officeart/2005/8/layout/gear1"/>
    <dgm:cxn modelId="{EE904205-83A9-479B-8AE7-80E0987B2082}" type="presParOf" srcId="{021AD38B-F916-4C57-8657-E9B04F88EAA1}" destId="{969C58BA-047E-49EA-8AF6-A4C8C34BBD7C}" srcOrd="5" destOrd="0" presId="urn:microsoft.com/office/officeart/2005/8/layout/gear1"/>
    <dgm:cxn modelId="{80055574-3C60-4676-9909-46F666668D41}" type="presParOf" srcId="{021AD38B-F916-4C57-8657-E9B04F88EAA1}" destId="{3B044062-6189-4D16-BC87-DA6B14744888}" srcOrd="6" destOrd="0" presId="urn:microsoft.com/office/officeart/2005/8/layout/gear1"/>
    <dgm:cxn modelId="{4F01CA27-2C0E-40A0-AB1C-2F92757FF1E9}" type="presParOf" srcId="{021AD38B-F916-4C57-8657-E9B04F88EAA1}" destId="{A5A03673-62E1-424A-AECB-F50F74C75F08}" srcOrd="7" destOrd="0" presId="urn:microsoft.com/office/officeart/2005/8/layout/gear1"/>
    <dgm:cxn modelId="{3BEE81D1-3BC3-4C30-ACEF-724325D7FD64}" type="presParOf" srcId="{021AD38B-F916-4C57-8657-E9B04F88EAA1}" destId="{E55BDF4D-1660-4004-8F64-3D95EF18E543}" srcOrd="8" destOrd="0" presId="urn:microsoft.com/office/officeart/2005/8/layout/gear1"/>
    <dgm:cxn modelId="{23FA478E-4CE3-4F8C-8DBE-92E3DF720D26}" type="presParOf" srcId="{021AD38B-F916-4C57-8657-E9B04F88EAA1}" destId="{5F056BCA-EF1F-4B82-B10C-42BC9E17949F}" srcOrd="9" destOrd="0" presId="urn:microsoft.com/office/officeart/2005/8/layout/gear1"/>
    <dgm:cxn modelId="{75579E81-B066-4253-9C46-B4FA78D967C7}" type="presParOf" srcId="{021AD38B-F916-4C57-8657-E9B04F88EAA1}" destId="{0F8A167A-0CB9-49ED-9B03-2746CF0A2CEF}" srcOrd="10" destOrd="0" presId="urn:microsoft.com/office/officeart/2005/8/layout/gear1"/>
    <dgm:cxn modelId="{583E4AAA-B0B4-465B-9A31-502E492BBA7E}" type="presParOf" srcId="{021AD38B-F916-4C57-8657-E9B04F88EAA1}" destId="{BF093B9D-AB46-4094-BF9A-B0E41653BA81}" srcOrd="11" destOrd="0" presId="urn:microsoft.com/office/officeart/2005/8/layout/gear1"/>
    <dgm:cxn modelId="{C4C07D9D-849D-47A4-BDCA-3704F8FD794F}" type="presParOf" srcId="{021AD38B-F916-4C57-8657-E9B04F88EAA1}" destId="{7F06B1F5-2278-478C-AA2C-D3505684326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A1B7F-DA4C-4FBD-98BC-F470FD008EA3}">
      <dsp:nvSpPr>
        <dsp:cNvPr id="0" name=""/>
        <dsp:cNvSpPr/>
      </dsp:nvSpPr>
      <dsp:spPr>
        <a:xfrm>
          <a:off x="322045" y="0"/>
          <a:ext cx="4881584" cy="305099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EF443-9D35-483C-83BB-4AA8499040DB}">
      <dsp:nvSpPr>
        <dsp:cNvPr id="0" name=""/>
        <dsp:cNvSpPr/>
      </dsp:nvSpPr>
      <dsp:spPr>
        <a:xfrm>
          <a:off x="942006" y="2105793"/>
          <a:ext cx="126921" cy="1269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D207E-6BE8-4BD4-8152-7461D9ED06EB}">
      <dsp:nvSpPr>
        <dsp:cNvPr id="0" name=""/>
        <dsp:cNvSpPr/>
      </dsp:nvSpPr>
      <dsp:spPr>
        <a:xfrm>
          <a:off x="748384" y="2289178"/>
          <a:ext cx="1138080" cy="445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253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accent1">
                  <a:lumMod val="75000"/>
                </a:schemeClr>
              </a:solidFill>
            </a:rPr>
            <a:t>Avisos y alertas</a:t>
          </a:r>
          <a:endParaRPr lang="pt-BR" sz="14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748384" y="2289178"/>
        <a:ext cx="1138080" cy="445611"/>
      </dsp:txXfrm>
    </dsp:sp>
    <dsp:sp modelId="{5413408E-1084-4899-9200-C77BD04DA7F3}">
      <dsp:nvSpPr>
        <dsp:cNvPr id="0" name=""/>
        <dsp:cNvSpPr/>
      </dsp:nvSpPr>
      <dsp:spPr>
        <a:xfrm>
          <a:off x="2062330" y="1276534"/>
          <a:ext cx="229434" cy="229434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34408-0588-42FC-89B7-81A7BE8CE801}">
      <dsp:nvSpPr>
        <dsp:cNvPr id="0" name=""/>
        <dsp:cNvSpPr/>
      </dsp:nvSpPr>
      <dsp:spPr>
        <a:xfrm>
          <a:off x="2007953" y="1597158"/>
          <a:ext cx="1171580" cy="636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573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err="1" smtClean="0">
              <a:solidFill>
                <a:schemeClr val="accent1">
                  <a:lumMod val="75000"/>
                </a:schemeClr>
              </a:solidFill>
            </a:rPr>
            <a:t>Disseminacción</a:t>
          </a:r>
          <a:r>
            <a:rPr lang="pt-BR" sz="1200" b="1" kern="1200" dirty="0" smtClean="0">
              <a:solidFill>
                <a:schemeClr val="accent1">
                  <a:lumMod val="75000"/>
                </a:schemeClr>
              </a:solidFill>
            </a:rPr>
            <a:t> para estados e </a:t>
          </a:r>
          <a:r>
            <a:rPr lang="pt-BR" sz="1200" b="1" kern="1200" dirty="0" err="1" smtClean="0">
              <a:solidFill>
                <a:schemeClr val="accent1">
                  <a:lumMod val="75000"/>
                </a:schemeClr>
              </a:solidFill>
            </a:rPr>
            <a:t>ciudades</a:t>
          </a:r>
          <a:endParaRPr lang="pt-BR" sz="12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007953" y="1597158"/>
        <a:ext cx="1171580" cy="636011"/>
      </dsp:txXfrm>
    </dsp:sp>
    <dsp:sp modelId="{CD43C1DC-4DC6-4C8D-B31E-EDD6291F7ECC}">
      <dsp:nvSpPr>
        <dsp:cNvPr id="0" name=""/>
        <dsp:cNvSpPr/>
      </dsp:nvSpPr>
      <dsp:spPr>
        <a:xfrm>
          <a:off x="3409647" y="771900"/>
          <a:ext cx="317302" cy="317302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63EDE-495A-48F1-978C-E847E5CB4AF0}">
      <dsp:nvSpPr>
        <dsp:cNvPr id="0" name=""/>
        <dsp:cNvSpPr/>
      </dsp:nvSpPr>
      <dsp:spPr>
        <a:xfrm>
          <a:off x="3196808" y="1247546"/>
          <a:ext cx="1360802" cy="49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32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err="1" smtClean="0">
              <a:solidFill>
                <a:schemeClr val="accent1">
                  <a:lumMod val="75000"/>
                </a:schemeClr>
              </a:solidFill>
            </a:rPr>
            <a:t>Acciones</a:t>
          </a:r>
          <a:r>
            <a:rPr lang="pt-BR" sz="1400" b="1" kern="1200" dirty="0" smtClean="0">
              <a:solidFill>
                <a:schemeClr val="accent1">
                  <a:lumMod val="75000"/>
                </a:schemeClr>
              </a:solidFill>
            </a:rPr>
            <a:t> de </a:t>
          </a:r>
          <a:r>
            <a:rPr lang="pt-BR" sz="1400" b="1" kern="1200" dirty="0" err="1" smtClean="0">
              <a:solidFill>
                <a:schemeClr val="accent1">
                  <a:lumMod val="75000"/>
                </a:schemeClr>
              </a:solidFill>
            </a:rPr>
            <a:t>protección</a:t>
          </a:r>
          <a:r>
            <a:rPr lang="pt-BR" sz="1400" b="1" kern="1200" dirty="0" smtClean="0">
              <a:solidFill>
                <a:schemeClr val="accent1">
                  <a:lumMod val="75000"/>
                </a:schemeClr>
              </a:solidFill>
            </a:rPr>
            <a:t> de </a:t>
          </a:r>
          <a:r>
            <a:rPr lang="pt-BR" sz="1400" b="1" kern="1200" dirty="0" err="1" smtClean="0">
              <a:solidFill>
                <a:schemeClr val="accent1">
                  <a:lumMod val="75000"/>
                </a:schemeClr>
              </a:solidFill>
            </a:rPr>
            <a:t>la</a:t>
          </a:r>
          <a:r>
            <a:rPr lang="pt-BR" sz="1400" b="1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pt-BR" sz="1400" b="1" kern="1200" dirty="0" err="1" smtClean="0">
              <a:solidFill>
                <a:schemeClr val="accent1">
                  <a:lumMod val="75000"/>
                </a:schemeClr>
              </a:solidFill>
            </a:rPr>
            <a:t>población</a:t>
          </a:r>
          <a:endParaRPr lang="pt-BR" sz="14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96808" y="1247546"/>
        <a:ext cx="1360802" cy="498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7DCD6-4BE9-424C-9AB8-B1111FC10DE6}">
      <dsp:nvSpPr>
        <dsp:cNvPr id="0" name=""/>
        <dsp:cNvSpPr/>
      </dsp:nvSpPr>
      <dsp:spPr>
        <a:xfrm>
          <a:off x="1179957" y="1201925"/>
          <a:ext cx="1662577" cy="1469019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SEDEC</a:t>
          </a:r>
          <a:endParaRPr lang="pt-BR" sz="1200" b="1" kern="1200" dirty="0"/>
        </a:p>
      </dsp:txBody>
      <dsp:txXfrm>
        <a:off x="1499743" y="1546036"/>
        <a:ext cx="1023005" cy="755106"/>
      </dsp:txXfrm>
    </dsp:sp>
    <dsp:sp modelId="{E15A7953-DBEB-440A-A63B-95D86BDF3F76}">
      <dsp:nvSpPr>
        <dsp:cNvPr id="0" name=""/>
        <dsp:cNvSpPr/>
      </dsp:nvSpPr>
      <dsp:spPr>
        <a:xfrm>
          <a:off x="86750" y="602645"/>
          <a:ext cx="1447406" cy="1422598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ESTADOS</a:t>
          </a:r>
          <a:endParaRPr lang="pt-BR" sz="1300" b="1" kern="1200" dirty="0"/>
        </a:p>
      </dsp:txBody>
      <dsp:txXfrm>
        <a:off x="448499" y="962953"/>
        <a:ext cx="723908" cy="701982"/>
      </dsp:txXfrm>
    </dsp:sp>
    <dsp:sp modelId="{3B044062-6189-4D16-BC87-DA6B14744888}">
      <dsp:nvSpPr>
        <dsp:cNvPr id="0" name=""/>
        <dsp:cNvSpPr/>
      </dsp:nvSpPr>
      <dsp:spPr>
        <a:xfrm rot="445445">
          <a:off x="1183878" y="188454"/>
          <a:ext cx="895264" cy="905145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smtClean="0"/>
            <a:t>CIUDADES</a:t>
          </a:r>
          <a:endParaRPr lang="pt-BR" sz="800" b="1" kern="1200" dirty="0"/>
        </a:p>
      </dsp:txBody>
      <dsp:txXfrm rot="900000">
        <a:off x="1379649" y="387565"/>
        <a:ext cx="503720" cy="506923"/>
      </dsp:txXfrm>
    </dsp:sp>
    <dsp:sp modelId="{0F8A167A-0CB9-49ED-9B03-2746CF0A2CEF}">
      <dsp:nvSpPr>
        <dsp:cNvPr id="0" name=""/>
        <dsp:cNvSpPr/>
      </dsp:nvSpPr>
      <dsp:spPr>
        <a:xfrm>
          <a:off x="1147866" y="989154"/>
          <a:ext cx="1880345" cy="1880345"/>
        </a:xfrm>
        <a:prstGeom prst="circularArrow">
          <a:avLst>
            <a:gd name="adj1" fmla="val 4687"/>
            <a:gd name="adj2" fmla="val 299029"/>
            <a:gd name="adj3" fmla="val 2463633"/>
            <a:gd name="adj4" fmla="val 15979475"/>
            <a:gd name="adj5" fmla="val 546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093B9D-AB46-4094-BF9A-B0E41653BA81}">
      <dsp:nvSpPr>
        <dsp:cNvPr id="0" name=""/>
        <dsp:cNvSpPr/>
      </dsp:nvSpPr>
      <dsp:spPr>
        <a:xfrm>
          <a:off x="232826" y="624848"/>
          <a:ext cx="1366188" cy="136618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6B1F5-2278-478C-AA2C-D35056843266}">
      <dsp:nvSpPr>
        <dsp:cNvPr id="0" name=""/>
        <dsp:cNvSpPr/>
      </dsp:nvSpPr>
      <dsp:spPr>
        <a:xfrm>
          <a:off x="778300" y="-105118"/>
          <a:ext cx="1473026" cy="147302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2DDC-AF2D-4CD8-9673-F0C529B2713C}" type="datetimeFigureOut">
              <a:rPr lang="pt-BR" smtClean="0"/>
              <a:t>06/09/2018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28C9-E085-4A8A-8E07-B5D1D95464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301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2DDC-AF2D-4CD8-9673-F0C529B2713C}" type="datetimeFigureOut">
              <a:rPr lang="pt-BR" smtClean="0"/>
              <a:t>06/09/2018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28C9-E085-4A8A-8E07-B5D1D95464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432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2DDC-AF2D-4CD8-9673-F0C529B2713C}" type="datetimeFigureOut">
              <a:rPr lang="pt-BR" smtClean="0"/>
              <a:t>06/09/2018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28C9-E085-4A8A-8E07-B5D1D95464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38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2DDC-AF2D-4CD8-9673-F0C529B2713C}" type="datetimeFigureOut">
              <a:rPr lang="pt-BR" smtClean="0"/>
              <a:t>06/09/2018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28C9-E085-4A8A-8E07-B5D1D95464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185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2DDC-AF2D-4CD8-9673-F0C529B2713C}" type="datetimeFigureOut">
              <a:rPr lang="pt-BR" smtClean="0"/>
              <a:t>06/09/2018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28C9-E085-4A8A-8E07-B5D1D95464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898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2DDC-AF2D-4CD8-9673-F0C529B2713C}" type="datetimeFigureOut">
              <a:rPr lang="pt-BR" smtClean="0"/>
              <a:t>06/09/2018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28C9-E085-4A8A-8E07-B5D1D95464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838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2DDC-AF2D-4CD8-9673-F0C529B2713C}" type="datetimeFigureOut">
              <a:rPr lang="pt-BR" smtClean="0"/>
              <a:t>06/09/2018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28C9-E085-4A8A-8E07-B5D1D95464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483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2DDC-AF2D-4CD8-9673-F0C529B2713C}" type="datetimeFigureOut">
              <a:rPr lang="pt-BR" smtClean="0"/>
              <a:t>06/09/2018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28C9-E085-4A8A-8E07-B5D1D95464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79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2DDC-AF2D-4CD8-9673-F0C529B2713C}" type="datetimeFigureOut">
              <a:rPr lang="pt-BR" smtClean="0"/>
              <a:t>06/09/2018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28C9-E085-4A8A-8E07-B5D1D95464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75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2DDC-AF2D-4CD8-9673-F0C529B2713C}" type="datetimeFigureOut">
              <a:rPr lang="pt-BR" smtClean="0"/>
              <a:t>06/09/2018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28C9-E085-4A8A-8E07-B5D1D95464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8521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2DDC-AF2D-4CD8-9673-F0C529B2713C}" type="datetimeFigureOut">
              <a:rPr lang="pt-BR" smtClean="0"/>
              <a:t>06/09/2018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28C9-E085-4A8A-8E07-B5D1D95464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1392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C2DDC-AF2D-4CD8-9673-F0C529B2713C}" type="datetimeFigureOut">
              <a:rPr lang="pt-BR" smtClean="0"/>
              <a:t>06/09/2018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628C9-E085-4A8A-8E07-B5D1D95464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20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diagramQuickStyle" Target="../diagrams/quickStyle1.xml"/><Relationship Id="rId3" Type="http://schemas.openxmlformats.org/officeDocument/2006/relationships/image" Target="../media/image19.png"/><Relationship Id="rId21" Type="http://schemas.openxmlformats.org/officeDocument/2006/relationships/diagramData" Target="../diagrams/data2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diagramLayout" Target="../diagrams/layout1.xml"/><Relationship Id="rId25" Type="http://schemas.microsoft.com/office/2007/relationships/diagramDrawing" Target="../diagrams/drawing2.xml"/><Relationship Id="rId2" Type="http://schemas.openxmlformats.org/officeDocument/2006/relationships/image" Target="../media/image18.png"/><Relationship Id="rId16" Type="http://schemas.openxmlformats.org/officeDocument/2006/relationships/diagramData" Target="../diagrams/data1.xml"/><Relationship Id="rId20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diagramColors" Target="../diagrams/colors2.xml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diagramQuickStyle" Target="../diagrams/quickStyle2.xml"/><Relationship Id="rId10" Type="http://schemas.openxmlformats.org/officeDocument/2006/relationships/image" Target="../media/image26.png"/><Relationship Id="rId19" Type="http://schemas.openxmlformats.org/officeDocument/2006/relationships/diagramColors" Target="../diagrams/colors1.xml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tiago.schnorr@integracao.gov.br" TargetMode="External"/><Relationship Id="rId2" Type="http://schemas.openxmlformats.org/officeDocument/2006/relationships/hyperlink" Target="mailto:morgana.almeida@inmet.gov.b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1502731" y="1523260"/>
            <a:ext cx="917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SECRETARIA NACIONAL DE 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PROTECCIÓN Y DEFENSA CIVIL</a:t>
            </a:r>
            <a:endParaRPr lang="pt-BR" sz="1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77" y="211784"/>
            <a:ext cx="819770" cy="829885"/>
          </a:xfrm>
          <a:prstGeom prst="rect">
            <a:avLst/>
          </a:prstGeom>
        </p:spPr>
      </p:pic>
      <p:pic>
        <p:nvPicPr>
          <p:cNvPr id="12" name="Picture 30" descr="http://www2.planalto.gov.br/banco-de-imagens/presidencia/simbolos-nacionais/brasao/armas-da-republica-gif-951kb/@@download/fi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931" y="22367"/>
            <a:ext cx="1224137" cy="120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ector reto 12"/>
          <p:cNvCxnSpPr/>
          <p:nvPr/>
        </p:nvCxnSpPr>
        <p:spPr>
          <a:xfrm flipV="1">
            <a:off x="0" y="1429534"/>
            <a:ext cx="12192000" cy="384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sultado de imagem para inme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2" t="32288" r="32379" b="32252"/>
          <a:stretch/>
        </p:blipFill>
        <p:spPr bwMode="auto">
          <a:xfrm>
            <a:off x="11161169" y="195751"/>
            <a:ext cx="861953" cy="86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1490374" y="1906822"/>
            <a:ext cx="917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INSTITUTO NACIONAL DE METEOROLOGÍA</a:t>
            </a:r>
            <a:endParaRPr lang="pt-BR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606379" y="3628710"/>
            <a:ext cx="8740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ACTUACIÓN CONJUNTA ENTRE ÓRGANOS DE PREVISIÓN Y ALERTA PARA LA PROTECCIÓN DE LA POBLACIÓN</a:t>
            </a:r>
            <a:endParaRPr lang="pt-BR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636106" y="5395783"/>
            <a:ext cx="6878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Josefa Morgana Viturino de </a:t>
            </a:r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Almeida – </a:t>
            </a:r>
            <a:r>
              <a:rPr lang="pt-BR" sz="1400" b="1" dirty="0" err="1" smtClean="0">
                <a:solidFill>
                  <a:schemeClr val="accent1">
                    <a:lumMod val="75000"/>
                  </a:schemeClr>
                </a:solidFill>
              </a:rPr>
              <a:t>Jefe</a:t>
            </a:r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pt-BR" sz="1400" b="1" dirty="0" err="1" smtClean="0">
                <a:solidFill>
                  <a:schemeClr val="accent1">
                    <a:lumMod val="75000"/>
                  </a:schemeClr>
                </a:solidFill>
              </a:rPr>
              <a:t>Previsión</a:t>
            </a:r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1400" b="1" dirty="0" err="1" smtClean="0">
                <a:solidFill>
                  <a:schemeClr val="accent1">
                    <a:lumMod val="75000"/>
                  </a:schemeClr>
                </a:solidFill>
              </a:rPr>
              <a:t>del</a:t>
            </a:r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 INMET</a:t>
            </a:r>
          </a:p>
          <a:p>
            <a:pPr algn="ctr"/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Tiago Molina Schnorr – </a:t>
            </a:r>
            <a:r>
              <a:rPr lang="pt-BR" sz="1400" b="1" dirty="0" err="1" smtClean="0">
                <a:solidFill>
                  <a:schemeClr val="accent1">
                    <a:lumMod val="75000"/>
                  </a:schemeClr>
                </a:solidFill>
              </a:rPr>
              <a:t>Jefe</a:t>
            </a:r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1400" b="1" dirty="0" err="1" smtClean="0">
                <a:solidFill>
                  <a:schemeClr val="accent1">
                    <a:lumMod val="75000"/>
                  </a:schemeClr>
                </a:solidFill>
              </a:rPr>
              <a:t>del</a:t>
            </a:r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1400" b="1" dirty="0" err="1" smtClean="0">
                <a:solidFill>
                  <a:schemeClr val="accent1">
                    <a:lumMod val="75000"/>
                  </a:schemeClr>
                </a:solidFill>
              </a:rPr>
              <a:t>Monitóreo</a:t>
            </a:r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1400" b="1" dirty="0" err="1" smtClean="0">
                <a:solidFill>
                  <a:schemeClr val="accent1">
                    <a:lumMod val="75000"/>
                  </a:schemeClr>
                </a:solidFill>
              </a:rPr>
              <a:t>del</a:t>
            </a:r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 SEDEC</a:t>
            </a:r>
            <a:endParaRPr lang="pt-B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648463" y="6473163"/>
            <a:ext cx="6878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Buenos Aires – </a:t>
            </a:r>
            <a:r>
              <a:rPr lang="pt-BR" sz="1400" b="1" dirty="0" err="1" smtClean="0">
                <a:solidFill>
                  <a:schemeClr val="accent1">
                    <a:lumMod val="75000"/>
                  </a:schemeClr>
                </a:solidFill>
              </a:rPr>
              <a:t>Septiembre</a:t>
            </a:r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de 2018</a:t>
            </a:r>
            <a:endParaRPr lang="pt-B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6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3137"/>
            <a:ext cx="10515600" cy="54894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</a:rPr>
              <a:t>Eventos Severos y Avisos Meteorológicos </a:t>
            </a:r>
            <a:r>
              <a:rPr lang="pt-BR" sz="3600" b="1" dirty="0" err="1">
                <a:solidFill>
                  <a:schemeClr val="accent1">
                    <a:lumMod val="75000"/>
                  </a:schemeClr>
                </a:solidFill>
              </a:rPr>
              <a:t>Especiales</a:t>
            </a:r>
            <a:endParaRPr lang="pt-B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693211" y="1760591"/>
            <a:ext cx="7318462" cy="3424795"/>
            <a:chOff x="457200" y="2381250"/>
            <a:chExt cx="7318462" cy="3424795"/>
          </a:xfrm>
        </p:grpSpPr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457200" y="2381484"/>
              <a:ext cx="1905000" cy="17565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>
                <a:spcBef>
                  <a:spcPts val="11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pt-BR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Informaciones</a:t>
              </a:r>
              <a:r>
                <a:rPr lang="pt-BR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  </a:t>
              </a:r>
              <a:r>
                <a:rPr lang="pt-BR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sobre </a:t>
              </a:r>
              <a:r>
                <a:rPr lang="pt-BR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los</a:t>
              </a:r>
              <a:r>
                <a:rPr lang="pt-BR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pt-BR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eventos presentes </a:t>
              </a:r>
              <a:r>
                <a:rPr lang="pt-BR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y </a:t>
              </a:r>
              <a:r>
                <a:rPr lang="pt-BR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las</a:t>
              </a:r>
              <a:r>
                <a:rPr lang="pt-BR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 condiciones </a:t>
              </a:r>
              <a:r>
                <a:rPr lang="pt-BR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actuales</a:t>
              </a:r>
              <a:r>
                <a:rPr lang="pt-BR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pt-BR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del</a:t>
              </a:r>
              <a:r>
                <a:rPr lang="pt-BR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pt-BR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tiempo</a:t>
              </a:r>
              <a:r>
                <a:rPr lang="pt-BR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endParaRPr lang="pt-BR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3548449" y="2484216"/>
              <a:ext cx="1772195" cy="9255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>
                <a:spcBef>
                  <a:spcPts val="11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pt-BR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Modelos (COSMO 2.8, etc.)</a:t>
              </a:r>
              <a:endParaRPr lang="pt-BR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5946862" y="2436813"/>
              <a:ext cx="1752600" cy="9255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>
                <a:spcBef>
                  <a:spcPts val="11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pt-BR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Análisis</a:t>
              </a:r>
              <a:r>
                <a:rPr lang="pt-BR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 y </a:t>
              </a:r>
              <a:r>
                <a:rPr lang="pt-BR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experiencia</a:t>
              </a:r>
              <a:r>
                <a:rPr lang="pt-BR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pt-BR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do </a:t>
              </a:r>
              <a:r>
                <a:rPr lang="pt-BR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metereólogo</a:t>
              </a:r>
              <a:endParaRPr lang="pt-BR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2686128" y="4739470"/>
              <a:ext cx="2503113" cy="10665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>
                <a:spcBef>
                  <a:spcPts val="11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pt-BR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P</a:t>
              </a:r>
              <a:r>
                <a:rPr lang="pt-BR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revisión</a:t>
              </a:r>
              <a:r>
                <a:rPr lang="pt-BR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  diária </a:t>
              </a:r>
              <a:r>
                <a:rPr lang="pt-BR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del</a:t>
              </a:r>
              <a:r>
                <a:rPr lang="pt-BR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 tempo y avisos</a:t>
              </a:r>
            </a:p>
            <a:p>
              <a:pPr algn="ctr">
                <a:spcBef>
                  <a:spcPts val="11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pt-BR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endParaRPr lang="pt-BR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457200" y="2400300"/>
              <a:ext cx="1981200" cy="1663450"/>
            </a:xfrm>
            <a:prstGeom prst="rect">
              <a:avLst/>
            </a:prstGeom>
            <a:noFill/>
            <a:ln w="3816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62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3472249" y="2381250"/>
              <a:ext cx="1848395" cy="1104900"/>
            </a:xfrm>
            <a:prstGeom prst="rect">
              <a:avLst/>
            </a:prstGeom>
            <a:noFill/>
            <a:ln w="3816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62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5870662" y="2438400"/>
              <a:ext cx="1905000" cy="990600"/>
            </a:xfrm>
            <a:prstGeom prst="rect">
              <a:avLst/>
            </a:prstGeom>
            <a:noFill/>
            <a:ln w="3816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62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/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2674977" y="4495800"/>
              <a:ext cx="2659023" cy="1230368"/>
            </a:xfrm>
            <a:prstGeom prst="ellipse">
              <a:avLst/>
            </a:prstGeom>
            <a:noFill/>
            <a:ln w="2556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62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1403648" y="4000500"/>
              <a:ext cx="1584123" cy="668887"/>
            </a:xfrm>
            <a:prstGeom prst="line">
              <a:avLst/>
            </a:prstGeom>
            <a:noFill/>
            <a:ln w="936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>
              <a:off x="4387552" y="3505200"/>
              <a:ext cx="0" cy="990600"/>
            </a:xfrm>
            <a:prstGeom prst="line">
              <a:avLst/>
            </a:prstGeom>
            <a:noFill/>
            <a:ln w="936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H="1">
              <a:off x="4847111" y="3415800"/>
              <a:ext cx="1553689" cy="1247999"/>
            </a:xfrm>
            <a:prstGeom prst="line">
              <a:avLst/>
            </a:prstGeom>
            <a:noFill/>
            <a:ln w="936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8" name="Espaço Reservado para Conteúdo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54" y="824879"/>
            <a:ext cx="1182046" cy="900000"/>
          </a:xfrm>
          <a:prstGeom prst="rect">
            <a:avLst/>
          </a:prstGeom>
        </p:spPr>
      </p:pic>
      <p:sp>
        <p:nvSpPr>
          <p:cNvPr id="20" name="Subtítulo 2"/>
          <p:cNvSpPr txBox="1">
            <a:spLocks/>
          </p:cNvSpPr>
          <p:nvPr/>
        </p:nvSpPr>
        <p:spPr>
          <a:xfrm>
            <a:off x="-189840" y="519190"/>
            <a:ext cx="2135421" cy="51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795 estaciones</a:t>
            </a:r>
            <a:endParaRPr lang="pt-BR" sz="1400" b="1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21" name="Espaço Reservado para Conteúdo 2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65" y="2795141"/>
            <a:ext cx="1065235" cy="1080000"/>
          </a:xfr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60" y="3967329"/>
            <a:ext cx="1200000" cy="90000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81" y="1863557"/>
            <a:ext cx="1125000" cy="900000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868" y="686393"/>
            <a:ext cx="973543" cy="1080000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452" y="680591"/>
            <a:ext cx="862457" cy="1080000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962" y="4118811"/>
            <a:ext cx="1917244" cy="2520000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688" y="4154175"/>
            <a:ext cx="1930435" cy="1800000"/>
          </a:xfrm>
          <a:prstGeom prst="rect">
            <a:avLst/>
          </a:prstGeom>
        </p:spPr>
      </p:pic>
      <p:sp>
        <p:nvSpPr>
          <p:cNvPr id="31" name="Subtítulo 2"/>
          <p:cNvSpPr txBox="1">
            <a:spLocks/>
          </p:cNvSpPr>
          <p:nvPr/>
        </p:nvSpPr>
        <p:spPr>
          <a:xfrm>
            <a:off x="9755109" y="3670276"/>
            <a:ext cx="2135421" cy="4960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Límites</a:t>
            </a:r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para </a:t>
            </a:r>
            <a:r>
              <a:rPr lang="pt-BR" sz="1400" b="1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la</a:t>
            </a:r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pt-BR" sz="1400" b="1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emisión</a:t>
            </a:r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de avisos</a:t>
            </a:r>
            <a:endParaRPr lang="pt-BR" sz="1400" b="1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8689204" y="4837883"/>
            <a:ext cx="1211758" cy="29446"/>
          </a:xfrm>
          <a:prstGeom prst="line">
            <a:avLst/>
          </a:prstGeom>
          <a:noFill/>
          <a:ln w="936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" name="Subtítulo 2"/>
          <p:cNvSpPr txBox="1">
            <a:spLocks/>
          </p:cNvSpPr>
          <p:nvPr/>
        </p:nvSpPr>
        <p:spPr>
          <a:xfrm>
            <a:off x="-168962" y="5161473"/>
            <a:ext cx="2135421" cy="51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dirty="0" err="1" smtClean="0"/>
              <a:t>Puntos</a:t>
            </a:r>
            <a:r>
              <a:rPr lang="pt-BR" sz="1400" dirty="0" smtClean="0"/>
              <a:t> </a:t>
            </a:r>
            <a:r>
              <a:rPr lang="pt-BR" sz="1400" b="1" dirty="0" smtClean="0">
                <a:solidFill>
                  <a:srgbClr val="0070C0"/>
                </a:solidFill>
              </a:rPr>
              <a:t>POSITIVOS</a:t>
            </a:r>
            <a:endParaRPr lang="pt-BR" sz="1400" b="1" dirty="0">
              <a:solidFill>
                <a:srgbClr val="0070C0"/>
              </a:solidFill>
            </a:endParaRPr>
          </a:p>
        </p:txBody>
      </p:sp>
      <p:sp>
        <p:nvSpPr>
          <p:cNvPr id="34" name="Chave esquerda 33"/>
          <p:cNvSpPr/>
          <p:nvPr/>
        </p:nvSpPr>
        <p:spPr>
          <a:xfrm>
            <a:off x="1687515" y="5191434"/>
            <a:ext cx="423703" cy="45807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1953209" y="5143272"/>
            <a:ext cx="5161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err="1" smtClean="0">
                <a:solidFill>
                  <a:schemeClr val="accent1">
                    <a:lumMod val="75000"/>
                  </a:schemeClr>
                </a:solidFill>
              </a:rPr>
              <a:t>Interacción</a:t>
            </a: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</a:rPr>
              <a:t> com todos </a:t>
            </a:r>
            <a:r>
              <a:rPr lang="pt-BR" sz="1600" dirty="0" err="1" smtClean="0">
                <a:solidFill>
                  <a:schemeClr val="accent1">
                    <a:lumMod val="75000"/>
                  </a:schemeClr>
                </a:solidFill>
              </a:rPr>
              <a:t>los</a:t>
            </a: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</a:rPr>
              <a:t> estados de </a:t>
            </a:r>
            <a:r>
              <a:rPr lang="pt-BR" sz="1600" dirty="0" err="1" smtClean="0">
                <a:solidFill>
                  <a:schemeClr val="accent1">
                    <a:lumMod val="75000"/>
                  </a:schemeClr>
                </a:solidFill>
              </a:rPr>
              <a:t>la</a:t>
            </a: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1600" dirty="0" err="1" smtClean="0">
                <a:solidFill>
                  <a:schemeClr val="accent1">
                    <a:lumMod val="75000"/>
                  </a:schemeClr>
                </a:solidFill>
              </a:rPr>
              <a:t>federación</a:t>
            </a: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</a:rPr>
              <a:t>;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</a:rPr>
              <a:t>Representante oficial </a:t>
            </a:r>
            <a:r>
              <a:rPr lang="pt-BR" sz="1600" dirty="0" err="1" smtClean="0">
                <a:solidFill>
                  <a:schemeClr val="accent1">
                    <a:lumMod val="75000"/>
                  </a:schemeClr>
                </a:solidFill>
              </a:rPr>
              <a:t>del</a:t>
            </a: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</a:rPr>
              <a:t> país junto a WMO.</a:t>
            </a:r>
            <a:endParaRPr lang="pt-B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Subtítulo 2"/>
          <p:cNvSpPr txBox="1">
            <a:spLocks/>
          </p:cNvSpPr>
          <p:nvPr/>
        </p:nvSpPr>
        <p:spPr>
          <a:xfrm>
            <a:off x="-139607" y="5946183"/>
            <a:ext cx="2135421" cy="51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dirty="0" err="1" smtClean="0"/>
              <a:t>Puntos</a:t>
            </a:r>
            <a:r>
              <a:rPr lang="pt-BR" sz="1400" dirty="0" smtClean="0"/>
              <a:t> </a:t>
            </a:r>
            <a:r>
              <a:rPr lang="pt-BR" sz="1400" b="1" dirty="0" smtClean="0">
                <a:solidFill>
                  <a:srgbClr val="FF0000"/>
                </a:solidFill>
              </a:rPr>
              <a:t>NEGATIVOS</a:t>
            </a:r>
            <a:endParaRPr lang="pt-BR" sz="1400" b="1" dirty="0">
              <a:solidFill>
                <a:srgbClr val="FF0000"/>
              </a:solidFill>
            </a:endParaRPr>
          </a:p>
        </p:txBody>
      </p:sp>
      <p:sp>
        <p:nvSpPr>
          <p:cNvPr id="42" name="Chave esquerda 41"/>
          <p:cNvSpPr/>
          <p:nvPr/>
        </p:nvSpPr>
        <p:spPr>
          <a:xfrm>
            <a:off x="1783962" y="5946183"/>
            <a:ext cx="423703" cy="458077"/>
          </a:xfrm>
          <a:prstGeom prst="lef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1982564" y="5927982"/>
            <a:ext cx="5161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err="1" smtClean="0">
                <a:solidFill>
                  <a:schemeClr val="accent1">
                    <a:lumMod val="75000"/>
                  </a:schemeClr>
                </a:solidFill>
              </a:rPr>
              <a:t>Inexistencia</a:t>
            </a: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pt-BR" sz="1600" dirty="0" err="1" smtClean="0">
                <a:solidFill>
                  <a:schemeClr val="accent1">
                    <a:lumMod val="75000"/>
                  </a:schemeClr>
                </a:solidFill>
              </a:rPr>
              <a:t>nowcasting</a:t>
            </a: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</a:rPr>
              <a:t> a nível federal;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</a:rPr>
              <a:t>Falta de </a:t>
            </a:r>
            <a:r>
              <a:rPr lang="pt-BR" sz="1600" dirty="0" err="1" smtClean="0">
                <a:solidFill>
                  <a:schemeClr val="accent1">
                    <a:lumMod val="75000"/>
                  </a:schemeClr>
                </a:solidFill>
              </a:rPr>
              <a:t>inversión</a:t>
            </a: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</a:rPr>
              <a:t> pública (falta de </a:t>
            </a:r>
            <a:r>
              <a:rPr lang="pt-BR" sz="1600" dirty="0" err="1" smtClean="0">
                <a:solidFill>
                  <a:schemeClr val="accent1">
                    <a:lumMod val="75000"/>
                  </a:schemeClr>
                </a:solidFill>
              </a:rPr>
              <a:t>personal</a:t>
            </a: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5" name="Imagem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246" y="631340"/>
            <a:ext cx="1312941" cy="1440000"/>
          </a:xfrm>
          <a:prstGeom prst="rect">
            <a:avLst/>
          </a:prstGeom>
        </p:spPr>
      </p:pic>
      <p:pic>
        <p:nvPicPr>
          <p:cNvPr id="46" name="Imagem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648" y="2189079"/>
            <a:ext cx="1342049" cy="900000"/>
          </a:xfrm>
          <a:prstGeom prst="rect">
            <a:avLst/>
          </a:prstGeom>
        </p:spPr>
      </p:pic>
      <p:pic>
        <p:nvPicPr>
          <p:cNvPr id="49" name="Espaço Reservado para Conteúdo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93" y="6075627"/>
            <a:ext cx="1001216" cy="563184"/>
          </a:xfrm>
          <a:prstGeom prst="rect">
            <a:avLst/>
          </a:prstGeom>
        </p:spPr>
      </p:pic>
      <p:cxnSp>
        <p:nvCxnSpPr>
          <p:cNvPr id="35" name="Conector reto 34"/>
          <p:cNvCxnSpPr/>
          <p:nvPr/>
        </p:nvCxnSpPr>
        <p:spPr>
          <a:xfrm flipV="1">
            <a:off x="0" y="515140"/>
            <a:ext cx="12192000" cy="384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8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71332"/>
            <a:ext cx="10515600" cy="548941"/>
          </a:xfrm>
        </p:spPr>
        <p:txBody>
          <a:bodyPr>
            <a:normAutofit fontScale="90000"/>
          </a:bodyPr>
          <a:lstStyle/>
          <a:p>
            <a:r>
              <a:rPr lang="pt-BR" sz="3600" b="1" dirty="0" err="1" smtClean="0">
                <a:solidFill>
                  <a:schemeClr val="accent1">
                    <a:lumMod val="75000"/>
                  </a:schemeClr>
                </a:solidFill>
              </a:rPr>
              <a:t>Monitóreo</a:t>
            </a: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 y Alerta </a:t>
            </a:r>
            <a:r>
              <a:rPr lang="pt-BR" sz="3600" b="1" dirty="0" err="1" smtClean="0">
                <a:solidFill>
                  <a:schemeClr val="accent1">
                    <a:lumMod val="75000"/>
                  </a:schemeClr>
                </a:solidFill>
              </a:rPr>
              <a:t>hidrogeológico</a:t>
            </a:r>
            <a:endParaRPr lang="pt-B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537" y="2635274"/>
            <a:ext cx="2303577" cy="195649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35" y="2648345"/>
            <a:ext cx="2303577" cy="1930356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3213213" y="1932043"/>
            <a:ext cx="2532464" cy="626585"/>
            <a:chOff x="3366912" y="1714671"/>
            <a:chExt cx="2109152" cy="461955"/>
          </a:xfrm>
        </p:grpSpPr>
        <p:sp>
          <p:nvSpPr>
            <p:cNvPr id="17" name="Retângulo de cantos arredondados 16"/>
            <p:cNvSpPr/>
            <p:nvPr/>
          </p:nvSpPr>
          <p:spPr>
            <a:xfrm>
              <a:off x="3491880" y="1714671"/>
              <a:ext cx="1877758" cy="46195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3366912" y="1717582"/>
              <a:ext cx="2109152" cy="4538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700" dirty="0" err="1">
                  <a:solidFill>
                    <a:schemeClr val="accent1">
                      <a:lumMod val="75000"/>
                    </a:schemeClr>
                  </a:solidFill>
                </a:rPr>
                <a:t>Red</a:t>
              </a:r>
              <a:r>
                <a:rPr lang="pt-BR" sz="1700" dirty="0">
                  <a:solidFill>
                    <a:schemeClr val="accent1">
                      <a:lumMod val="75000"/>
                    </a:schemeClr>
                  </a:solidFill>
                </a:rPr>
                <a:t> de </a:t>
              </a:r>
              <a:r>
                <a:rPr lang="pt-BR" sz="1700" dirty="0" err="1" smtClean="0">
                  <a:solidFill>
                    <a:schemeClr val="accent1">
                      <a:lumMod val="75000"/>
                    </a:schemeClr>
                  </a:solidFill>
                </a:rPr>
                <a:t>monitoreo</a:t>
              </a:r>
              <a:r>
                <a:rPr lang="pt-BR" sz="17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pt-BR" sz="1700" dirty="0">
                  <a:solidFill>
                    <a:schemeClr val="accent1">
                      <a:lumMod val="75000"/>
                    </a:schemeClr>
                  </a:solidFill>
                </a:rPr>
                <a:t>y equipo </a:t>
              </a:r>
              <a:r>
                <a:rPr lang="pt-BR" sz="1700" dirty="0" err="1">
                  <a:solidFill>
                    <a:schemeClr val="accent1">
                      <a:lumMod val="75000"/>
                    </a:schemeClr>
                  </a:solidFill>
                </a:rPr>
                <a:t>multidisciplinario</a:t>
              </a:r>
              <a:endParaRPr lang="pt-BR" sz="17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4"/>
          <a:srcRect b="11110"/>
          <a:stretch/>
        </p:blipFill>
        <p:spPr>
          <a:xfrm>
            <a:off x="6471925" y="2557516"/>
            <a:ext cx="2260298" cy="2068469"/>
          </a:xfrm>
          <a:prstGeom prst="rect">
            <a:avLst/>
          </a:prstGeom>
        </p:spPr>
      </p:pic>
      <p:grpSp>
        <p:nvGrpSpPr>
          <p:cNvPr id="20" name="Grupo 19"/>
          <p:cNvGrpSpPr/>
          <p:nvPr/>
        </p:nvGrpSpPr>
        <p:grpSpPr>
          <a:xfrm>
            <a:off x="6663195" y="2014357"/>
            <a:ext cx="1877758" cy="461955"/>
            <a:chOff x="3491880" y="1714671"/>
            <a:chExt cx="1877758" cy="461955"/>
          </a:xfrm>
        </p:grpSpPr>
        <p:sp>
          <p:nvSpPr>
            <p:cNvPr id="21" name="Retângulo de cantos arredondados 20"/>
            <p:cNvSpPr/>
            <p:nvPr/>
          </p:nvSpPr>
          <p:spPr>
            <a:xfrm>
              <a:off x="3491880" y="1714671"/>
              <a:ext cx="1877758" cy="46195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3491880" y="1746869"/>
              <a:ext cx="18777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 smtClean="0">
                  <a:solidFill>
                    <a:schemeClr val="accent1">
                      <a:lumMod val="75000"/>
                    </a:schemeClr>
                  </a:solidFill>
                </a:rPr>
                <a:t>Alerta </a:t>
              </a:r>
              <a:r>
                <a:rPr lang="pt-BR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Temprana</a:t>
              </a:r>
              <a:endParaRPr lang="pt-BR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3" name="Mais 22"/>
          <p:cNvSpPr/>
          <p:nvPr/>
        </p:nvSpPr>
        <p:spPr>
          <a:xfrm>
            <a:off x="2528044" y="3195706"/>
            <a:ext cx="776797" cy="792088"/>
          </a:xfrm>
          <a:prstGeom prst="mathPl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Igual 23"/>
          <p:cNvSpPr/>
          <p:nvPr/>
        </p:nvSpPr>
        <p:spPr>
          <a:xfrm>
            <a:off x="5705810" y="3319069"/>
            <a:ext cx="739584" cy="576064"/>
          </a:xfrm>
          <a:prstGeom prst="mathEqual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305209" y="1932043"/>
            <a:ext cx="2254629" cy="646331"/>
            <a:chOff x="3491880" y="1714671"/>
            <a:chExt cx="1877758" cy="476513"/>
          </a:xfrm>
        </p:grpSpPr>
        <p:sp>
          <p:nvSpPr>
            <p:cNvPr id="26" name="Retângulo de cantos arredondados 25"/>
            <p:cNvSpPr/>
            <p:nvPr/>
          </p:nvSpPr>
          <p:spPr>
            <a:xfrm>
              <a:off x="3491880" y="1714671"/>
              <a:ext cx="1877758" cy="46195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3491880" y="1714672"/>
              <a:ext cx="1877758" cy="476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dirty="0" err="1" smtClean="0">
                  <a:solidFill>
                    <a:schemeClr val="accent1">
                      <a:lumMod val="75000"/>
                    </a:schemeClr>
                  </a:solidFill>
                </a:rPr>
                <a:t>Mapéo</a:t>
              </a:r>
              <a:r>
                <a:rPr lang="pt-BR" dirty="0" smtClean="0">
                  <a:solidFill>
                    <a:schemeClr val="accent1">
                      <a:lumMod val="75000"/>
                    </a:schemeClr>
                  </a:solidFill>
                </a:rPr>
                <a:t> y </a:t>
              </a:r>
              <a:r>
                <a:rPr lang="pt-BR" dirty="0" err="1" smtClean="0">
                  <a:solidFill>
                    <a:schemeClr val="accent1">
                      <a:lumMod val="75000"/>
                    </a:schemeClr>
                  </a:solidFill>
                </a:rPr>
                <a:t>umbrales</a:t>
              </a:r>
              <a:r>
                <a:rPr lang="pt-BR" dirty="0" smtClean="0">
                  <a:solidFill>
                    <a:schemeClr val="accent1">
                      <a:lumMod val="75000"/>
                    </a:schemeClr>
                  </a:solidFill>
                </a:rPr>
                <a:t> de </a:t>
              </a:r>
              <a:r>
                <a:rPr lang="pt-BR" dirty="0" err="1" smtClean="0">
                  <a:solidFill>
                    <a:schemeClr val="accent1">
                      <a:lumMod val="75000"/>
                    </a:schemeClr>
                  </a:solidFill>
                </a:rPr>
                <a:t>riesgo</a:t>
              </a:r>
              <a:endParaRPr lang="pt-BR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3214975" y="4982178"/>
            <a:ext cx="2731852" cy="1867380"/>
            <a:chOff x="3214975" y="4581128"/>
            <a:chExt cx="2731852" cy="1867380"/>
          </a:xfrm>
        </p:grpSpPr>
        <p:sp>
          <p:nvSpPr>
            <p:cNvPr id="29" name="Retângulo de cantos arredondados 28"/>
            <p:cNvSpPr/>
            <p:nvPr/>
          </p:nvSpPr>
          <p:spPr>
            <a:xfrm>
              <a:off x="3214976" y="4581128"/>
              <a:ext cx="2731851" cy="186738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3214975" y="4753307"/>
              <a:ext cx="273185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pt-BR" sz="1600" dirty="0" smtClean="0">
                  <a:solidFill>
                    <a:schemeClr val="accent1">
                      <a:lumMod val="75000"/>
                    </a:schemeClr>
                  </a:solidFill>
                </a:rPr>
                <a:t>27 radares meteorológicos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pt-BR" sz="1600" dirty="0" smtClean="0">
                  <a:solidFill>
                    <a:schemeClr val="accent1">
                      <a:lumMod val="75000"/>
                    </a:schemeClr>
                  </a:solidFill>
                </a:rPr>
                <a:t>4.000 pluviómetros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pt-BR" sz="1600" dirty="0" smtClean="0">
                  <a:solidFill>
                    <a:schemeClr val="accent1">
                      <a:lumMod val="75000"/>
                    </a:schemeClr>
                  </a:solidFill>
                </a:rPr>
                <a:t>Sensores </a:t>
              </a:r>
              <a:r>
                <a:rPr lang="pt-BR" sz="1600" dirty="0">
                  <a:solidFill>
                    <a:schemeClr val="accent1">
                      <a:lumMod val="75000"/>
                    </a:schemeClr>
                  </a:solidFill>
                </a:rPr>
                <a:t>geotécnicos de </a:t>
              </a:r>
              <a:r>
                <a:rPr lang="pt-BR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láser</a:t>
              </a:r>
              <a:r>
                <a:rPr lang="pt-BR" sz="1600" dirty="0">
                  <a:solidFill>
                    <a:schemeClr val="accent1">
                      <a:lumMod val="75000"/>
                    </a:schemeClr>
                  </a:solidFill>
                </a:rPr>
                <a:t> (</a:t>
              </a:r>
              <a:r>
                <a:rPr lang="pt-BR" sz="1600" dirty="0" err="1">
                  <a:solidFill>
                    <a:schemeClr val="accent1">
                      <a:lumMod val="75000"/>
                    </a:schemeClr>
                  </a:solidFill>
                </a:rPr>
                <a:t>movimiento</a:t>
              </a:r>
              <a:r>
                <a:rPr lang="pt-BR" sz="16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pt-BR" sz="1600" dirty="0" err="1">
                  <a:solidFill>
                    <a:schemeClr val="accent1">
                      <a:lumMod val="75000"/>
                    </a:schemeClr>
                  </a:solidFill>
                </a:rPr>
                <a:t>del</a:t>
              </a:r>
              <a:r>
                <a:rPr lang="pt-BR" sz="1600" dirty="0">
                  <a:solidFill>
                    <a:schemeClr val="accent1">
                      <a:lumMod val="75000"/>
                    </a:schemeClr>
                  </a:solidFill>
                </a:rPr>
                <a:t> terreno</a:t>
              </a:r>
              <a:r>
                <a:rPr lang="pt-BR" sz="1600" dirty="0" smtClean="0">
                  <a:solidFill>
                    <a:schemeClr val="accent1">
                      <a:lumMod val="75000"/>
                    </a:schemeClr>
                  </a:solidFill>
                </a:rPr>
                <a:t>)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pt-BR" sz="1600" dirty="0">
                  <a:solidFill>
                    <a:schemeClr val="accent1">
                      <a:lumMod val="75000"/>
                    </a:schemeClr>
                  </a:solidFill>
                </a:rPr>
                <a:t>Equipo técnico 24 </a:t>
              </a:r>
              <a:r>
                <a:rPr lang="pt-BR" sz="1600" dirty="0" smtClean="0">
                  <a:solidFill>
                    <a:schemeClr val="accent1">
                      <a:lumMod val="75000"/>
                    </a:schemeClr>
                  </a:solidFill>
                </a:rPr>
                <a:t>horas</a:t>
              </a:r>
              <a:endParaRPr lang="pt-BR" sz="1600" dirty="0" smtClean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0" y="4982178"/>
            <a:ext cx="2835399" cy="1867380"/>
            <a:chOff x="156923" y="4581128"/>
            <a:chExt cx="2835399" cy="1867380"/>
          </a:xfrm>
        </p:grpSpPr>
        <p:sp>
          <p:nvSpPr>
            <p:cNvPr id="28" name="Retângulo de cantos arredondados 27"/>
            <p:cNvSpPr/>
            <p:nvPr/>
          </p:nvSpPr>
          <p:spPr>
            <a:xfrm>
              <a:off x="156923" y="4581128"/>
              <a:ext cx="2731851" cy="186738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184010" y="4753307"/>
              <a:ext cx="280831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ES" sz="1600" dirty="0" smtClean="0">
                  <a:solidFill>
                    <a:schemeClr val="accent1">
                      <a:lumMod val="75000"/>
                    </a:schemeClr>
                  </a:solidFill>
                </a:rPr>
                <a:t>1.300 ciudades con </a:t>
              </a:r>
              <a:r>
                <a:rPr lang="es-ES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mapéo</a:t>
              </a:r>
              <a:r>
                <a:rPr lang="es-ES" sz="1600" dirty="0" smtClean="0">
                  <a:solidFill>
                    <a:schemeClr val="accent1">
                      <a:lumMod val="75000"/>
                    </a:schemeClr>
                  </a:solidFill>
                </a:rPr>
                <a:t> de riesgo;</a:t>
              </a:r>
              <a:endParaRPr lang="es-ES" sz="1600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ES" sz="1600" dirty="0">
                  <a:solidFill>
                    <a:schemeClr val="accent1">
                      <a:lumMod val="75000"/>
                    </a:schemeClr>
                  </a:solidFill>
                </a:rPr>
                <a:t>D</a:t>
              </a:r>
              <a:r>
                <a:rPr lang="es-ES" sz="1600" dirty="0" smtClean="0">
                  <a:solidFill>
                    <a:schemeClr val="accent1">
                      <a:lumMod val="75000"/>
                    </a:schemeClr>
                  </a:solidFill>
                </a:rPr>
                <a:t>efinición </a:t>
              </a:r>
              <a:r>
                <a:rPr lang="es-ES" sz="1600" dirty="0">
                  <a:solidFill>
                    <a:schemeClr val="accent1">
                      <a:lumMod val="75000"/>
                    </a:schemeClr>
                  </a:solidFill>
                </a:rPr>
                <a:t>de los umbrales de riesgo (histórico de ocurrencias y lluvias registradas</a:t>
              </a:r>
              <a:r>
                <a:rPr lang="es-ES" sz="1600" dirty="0" smtClean="0">
                  <a:solidFill>
                    <a:schemeClr val="accent1">
                      <a:lumMod val="75000"/>
                    </a:schemeClr>
                  </a:solidFill>
                </a:rPr>
                <a:t>)</a:t>
              </a:r>
              <a:endParaRPr lang="es-ES" sz="1600" dirty="0" smtClean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6312716" y="4982178"/>
            <a:ext cx="2745609" cy="1867380"/>
            <a:chOff x="6312716" y="4581128"/>
            <a:chExt cx="2745609" cy="2160240"/>
          </a:xfrm>
        </p:grpSpPr>
        <p:sp>
          <p:nvSpPr>
            <p:cNvPr id="30" name="CaixaDeTexto 29"/>
            <p:cNvSpPr txBox="1"/>
            <p:nvPr/>
          </p:nvSpPr>
          <p:spPr>
            <a:xfrm>
              <a:off x="6312716" y="4753307"/>
              <a:ext cx="273185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pt-BR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Delimitación</a:t>
              </a:r>
              <a:r>
                <a:rPr lang="pt-BR" sz="16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pt-BR" sz="1600" dirty="0">
                  <a:solidFill>
                    <a:schemeClr val="accent1">
                      <a:lumMod val="75000"/>
                    </a:schemeClr>
                  </a:solidFill>
                </a:rPr>
                <a:t>por </a:t>
              </a:r>
              <a:r>
                <a:rPr lang="pt-BR" sz="1600" dirty="0" smtClean="0">
                  <a:solidFill>
                    <a:schemeClr val="accent1">
                      <a:lumMod val="75000"/>
                    </a:schemeClr>
                  </a:solidFill>
                </a:rPr>
                <a:t>município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pt-BR" sz="1600" dirty="0">
                  <a:solidFill>
                    <a:schemeClr val="accent1">
                      <a:lumMod val="75000"/>
                    </a:schemeClr>
                  </a:solidFill>
                </a:rPr>
                <a:t>Áreas más </a:t>
              </a:r>
              <a:r>
                <a:rPr lang="pt-BR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vulnerables</a:t>
              </a:r>
              <a:endParaRPr lang="pt-BR" sz="1600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ES" sz="1600" dirty="0">
                  <a:solidFill>
                    <a:schemeClr val="accent1">
                      <a:lumMod val="75000"/>
                    </a:schemeClr>
                  </a:solidFill>
                </a:rPr>
                <a:t>Recomendación de acciones de preparación para </a:t>
              </a:r>
              <a:r>
                <a:rPr lang="es-ES" sz="1600" dirty="0" smtClean="0">
                  <a:solidFill>
                    <a:schemeClr val="accent1">
                      <a:lumMod val="75000"/>
                    </a:schemeClr>
                  </a:solidFill>
                </a:rPr>
                <a:t>desastres</a:t>
              </a:r>
              <a:endParaRPr lang="es-ES" sz="1600" dirty="0" smtClean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5" name="Retângulo de cantos arredondados 34"/>
            <p:cNvSpPr/>
            <p:nvPr/>
          </p:nvSpPr>
          <p:spPr>
            <a:xfrm>
              <a:off x="6326474" y="4581128"/>
              <a:ext cx="2731851" cy="216024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8" name="Retângulo 37"/>
          <p:cNvSpPr/>
          <p:nvPr/>
        </p:nvSpPr>
        <p:spPr>
          <a:xfrm>
            <a:off x="27087" y="980462"/>
            <a:ext cx="98359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accent1">
                    <a:lumMod val="75000"/>
                  </a:schemeClr>
                </a:solidFill>
              </a:rPr>
              <a:t>Desastre que más 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genera </a:t>
            </a:r>
            <a:r>
              <a:rPr lang="es-ES" sz="1600" dirty="0">
                <a:solidFill>
                  <a:schemeClr val="accent1">
                    <a:lumMod val="75000"/>
                  </a:schemeClr>
                </a:solidFill>
              </a:rPr>
              <a:t>daños humanos, 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con </a:t>
            </a:r>
            <a:r>
              <a:rPr lang="es-ES" sz="1600" dirty="0">
                <a:solidFill>
                  <a:schemeClr val="accent1">
                    <a:lumMod val="75000"/>
                  </a:schemeClr>
                </a:solidFill>
              </a:rPr>
              <a:t>80% de todos 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los afectados y </a:t>
            </a:r>
            <a:r>
              <a:rPr lang="es-ES" sz="1600" dirty="0">
                <a:solidFill>
                  <a:schemeClr val="accent1">
                    <a:lumMod val="75000"/>
                  </a:schemeClr>
                </a:solidFill>
              </a:rPr>
              <a:t>el 75% de las 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muertes </a:t>
            </a:r>
            <a:r>
              <a:rPr lang="es-ES" sz="1600" dirty="0">
                <a:solidFill>
                  <a:schemeClr val="accent1">
                    <a:lumMod val="75000"/>
                  </a:schemeClr>
                </a:solidFill>
              </a:rPr>
              <a:t>en el 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país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accent1">
                    <a:lumMod val="75000"/>
                  </a:schemeClr>
                </a:solidFill>
              </a:rPr>
              <a:t>1.100 municipios monitoreados (aquellos con mayor recurrencia histórica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s-ES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9" name="Conector reto 38"/>
          <p:cNvCxnSpPr/>
          <p:nvPr/>
        </p:nvCxnSpPr>
        <p:spPr>
          <a:xfrm flipV="1">
            <a:off x="0" y="683581"/>
            <a:ext cx="12192000" cy="384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39"/>
          <p:cNvSpPr/>
          <p:nvPr/>
        </p:nvSpPr>
        <p:spPr>
          <a:xfrm>
            <a:off x="0" y="898787"/>
            <a:ext cx="79801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18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096" y="1125135"/>
            <a:ext cx="1020422" cy="1035350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190474" y="698483"/>
            <a:ext cx="1080120" cy="3888041"/>
            <a:chOff x="346396" y="837104"/>
            <a:chExt cx="1080120" cy="3888041"/>
          </a:xfrm>
        </p:grpSpPr>
        <p:grpSp>
          <p:nvGrpSpPr>
            <p:cNvPr id="7" name="Grupo 6"/>
            <p:cNvGrpSpPr/>
            <p:nvPr/>
          </p:nvGrpSpPr>
          <p:grpSpPr>
            <a:xfrm>
              <a:off x="459324" y="916705"/>
              <a:ext cx="882576" cy="3774401"/>
              <a:chOff x="459324" y="916705"/>
              <a:chExt cx="882576" cy="3774401"/>
            </a:xfrm>
          </p:grpSpPr>
          <p:pic>
            <p:nvPicPr>
              <p:cNvPr id="4" name="Imagem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2045" y="1503573"/>
                <a:ext cx="632176" cy="401310"/>
              </a:xfrm>
              <a:prstGeom prst="rect">
                <a:avLst/>
              </a:prstGeom>
            </p:spPr>
          </p:pic>
          <p:pic>
            <p:nvPicPr>
              <p:cNvPr id="5" name="Picture 2" descr="Resultado de imagem para inmet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991" y="916705"/>
                <a:ext cx="579487" cy="434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4" descr="Resultado de imagem para cptec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0374"/>
              <a:stretch/>
            </p:blipFill>
            <p:spPr bwMode="auto">
              <a:xfrm>
                <a:off x="585728" y="1990011"/>
                <a:ext cx="589429" cy="322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Imagem 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9678" y="2954100"/>
                <a:ext cx="550918" cy="552436"/>
              </a:xfrm>
              <a:prstGeom prst="rect">
                <a:avLst/>
              </a:prstGeom>
            </p:spPr>
          </p:pic>
          <p:pic>
            <p:nvPicPr>
              <p:cNvPr id="9" name="Imagem 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9324" y="2418784"/>
                <a:ext cx="882576" cy="371751"/>
              </a:xfrm>
              <a:prstGeom prst="rect">
                <a:avLst/>
              </a:prstGeom>
            </p:spPr>
          </p:pic>
          <p:pic>
            <p:nvPicPr>
              <p:cNvPr id="10" name="Imagem 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3290" y="3591664"/>
                <a:ext cx="619297" cy="453474"/>
              </a:xfrm>
              <a:prstGeom prst="rect">
                <a:avLst/>
              </a:prstGeom>
            </p:spPr>
          </p:pic>
          <p:pic>
            <p:nvPicPr>
              <p:cNvPr id="12" name="Imagem 1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7633" y="4219647"/>
                <a:ext cx="550918" cy="471459"/>
              </a:xfrm>
              <a:prstGeom prst="rect">
                <a:avLst/>
              </a:prstGeom>
            </p:spPr>
          </p:pic>
        </p:grpSp>
        <p:sp>
          <p:nvSpPr>
            <p:cNvPr id="17" name="Retângulo de cantos arredondados 16"/>
            <p:cNvSpPr/>
            <p:nvPr/>
          </p:nvSpPr>
          <p:spPr>
            <a:xfrm>
              <a:off x="346396" y="837104"/>
              <a:ext cx="1080120" cy="388804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8" name="Seta para a direita 17"/>
          <p:cNvSpPr/>
          <p:nvPr/>
        </p:nvSpPr>
        <p:spPr>
          <a:xfrm>
            <a:off x="1714549" y="1152189"/>
            <a:ext cx="1404381" cy="739244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468410" y="1728253"/>
            <a:ext cx="1685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 smtClean="0">
                <a:solidFill>
                  <a:schemeClr val="accent1">
                    <a:lumMod val="75000"/>
                  </a:schemeClr>
                </a:solidFill>
              </a:rPr>
              <a:t>Flujos</a:t>
            </a:r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1400" b="1" dirty="0" err="1" smtClean="0">
                <a:solidFill>
                  <a:schemeClr val="accent1">
                    <a:lumMod val="75000"/>
                  </a:schemeClr>
                </a:solidFill>
              </a:rPr>
              <a:t>procedimientos</a:t>
            </a:r>
            <a:endParaRPr lang="pt-B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Seta para baixo 25"/>
          <p:cNvSpPr/>
          <p:nvPr/>
        </p:nvSpPr>
        <p:spPr>
          <a:xfrm>
            <a:off x="3553261" y="2420889"/>
            <a:ext cx="828092" cy="1094293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8" name="Grupo 27"/>
          <p:cNvGrpSpPr/>
          <p:nvPr/>
        </p:nvGrpSpPr>
        <p:grpSpPr>
          <a:xfrm>
            <a:off x="3103211" y="3933056"/>
            <a:ext cx="1728192" cy="648072"/>
            <a:chOff x="2822101" y="5333553"/>
            <a:chExt cx="1728192" cy="648072"/>
          </a:xfrm>
        </p:grpSpPr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48806" y="5421755"/>
              <a:ext cx="474782" cy="507317"/>
            </a:xfrm>
            <a:prstGeom prst="rect">
              <a:avLst/>
            </a:prstGeom>
          </p:spPr>
        </p:pic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98233" y="5461651"/>
              <a:ext cx="421639" cy="391876"/>
            </a:xfrm>
            <a:prstGeom prst="rect">
              <a:avLst/>
            </a:prstGeom>
          </p:spPr>
        </p:pic>
        <p:pic>
          <p:nvPicPr>
            <p:cNvPr id="23" name="Imagem 2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23928" y="5437934"/>
              <a:ext cx="506307" cy="404603"/>
            </a:xfrm>
            <a:prstGeom prst="rect">
              <a:avLst/>
            </a:prstGeom>
          </p:spPr>
        </p:pic>
        <p:sp>
          <p:nvSpPr>
            <p:cNvPr id="27" name="Retângulo de cantos arredondados 26"/>
            <p:cNvSpPr/>
            <p:nvPr/>
          </p:nvSpPr>
          <p:spPr>
            <a:xfrm>
              <a:off x="2822101" y="5333553"/>
              <a:ext cx="1728192" cy="64807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9" name="CaixaDeTexto 28"/>
          <p:cNvSpPr txBox="1"/>
          <p:nvPr/>
        </p:nvSpPr>
        <p:spPr>
          <a:xfrm>
            <a:off x="2981366" y="3511171"/>
            <a:ext cx="2002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Estados e </a:t>
            </a:r>
            <a:r>
              <a:rPr lang="pt-BR" b="1" dirty="0" err="1" smtClean="0">
                <a:solidFill>
                  <a:schemeClr val="accent1">
                    <a:lumMod val="75000"/>
                  </a:schemeClr>
                </a:solidFill>
              </a:rPr>
              <a:t>Ciudades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0" name="Grupo 29"/>
          <p:cNvGrpSpPr/>
          <p:nvPr/>
        </p:nvGrpSpPr>
        <p:grpSpPr>
          <a:xfrm>
            <a:off x="-57665" y="4785165"/>
            <a:ext cx="12249665" cy="2100220"/>
            <a:chOff x="29641" y="4509120"/>
            <a:chExt cx="9114359" cy="2309236"/>
          </a:xfrm>
        </p:grpSpPr>
        <p:pic>
          <p:nvPicPr>
            <p:cNvPr id="31" name="Imagem 3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9641" y="4509120"/>
              <a:ext cx="2597891" cy="2309236"/>
            </a:xfrm>
            <a:prstGeom prst="rect">
              <a:avLst/>
            </a:prstGeom>
          </p:spPr>
        </p:pic>
        <p:pic>
          <p:nvPicPr>
            <p:cNvPr id="32" name="Imagem 3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642732" y="4513155"/>
              <a:ext cx="3266053" cy="2303593"/>
            </a:xfrm>
            <a:prstGeom prst="rect">
              <a:avLst/>
            </a:prstGeom>
          </p:spPr>
        </p:pic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923985" y="4509120"/>
              <a:ext cx="3220015" cy="2307628"/>
            </a:xfrm>
            <a:prstGeom prst="rect">
              <a:avLst/>
            </a:prstGeom>
          </p:spPr>
        </p:pic>
      </p:grpSp>
      <p:sp>
        <p:nvSpPr>
          <p:cNvPr id="34" name="Título 1"/>
          <p:cNvSpPr txBox="1">
            <a:spLocks/>
          </p:cNvSpPr>
          <p:nvPr/>
        </p:nvSpPr>
        <p:spPr>
          <a:xfrm>
            <a:off x="0" y="6105"/>
            <a:ext cx="10515600" cy="671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err="1" smtClean="0">
                <a:solidFill>
                  <a:schemeClr val="accent1">
                    <a:lumMod val="75000"/>
                  </a:schemeClr>
                </a:solidFill>
              </a:rPr>
              <a:t>Actuación</a:t>
            </a: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 conjunta</a:t>
            </a:r>
            <a:endParaRPr lang="pt-B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2657158623"/>
              </p:ext>
            </p:extLst>
          </p:nvPr>
        </p:nvGraphicFramePr>
        <p:xfrm>
          <a:off x="5857105" y="142233"/>
          <a:ext cx="5525675" cy="3050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37" name="Diagrama 36"/>
          <p:cNvGraphicFramePr/>
          <p:nvPr>
            <p:extLst>
              <p:ext uri="{D42A27DB-BD31-4B8C-83A1-F6EECF244321}">
                <p14:modId xmlns:p14="http://schemas.microsoft.com/office/powerpoint/2010/main" val="3444537794"/>
              </p:ext>
            </p:extLst>
          </p:nvPr>
        </p:nvGraphicFramePr>
        <p:xfrm>
          <a:off x="8619942" y="2054200"/>
          <a:ext cx="2917346" cy="2670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cxnSp>
        <p:nvCxnSpPr>
          <p:cNvPr id="35" name="Conector reto 34"/>
          <p:cNvCxnSpPr/>
          <p:nvPr/>
        </p:nvCxnSpPr>
        <p:spPr>
          <a:xfrm flipV="1">
            <a:off x="0" y="571287"/>
            <a:ext cx="12192000" cy="384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85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6105"/>
            <a:ext cx="10515600" cy="671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600" b="1" dirty="0" err="1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"/>
          <a:stretch>
            <a:fillRect/>
          </a:stretch>
        </p:blipFill>
        <p:spPr bwMode="auto">
          <a:xfrm>
            <a:off x="120196" y="1721875"/>
            <a:ext cx="7628851" cy="488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52400" y="110379"/>
            <a:ext cx="10515600" cy="671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err="1" smtClean="0">
                <a:solidFill>
                  <a:schemeClr val="accent1">
                    <a:lumMod val="75000"/>
                  </a:schemeClr>
                </a:solidFill>
              </a:rPr>
              <a:t>Articulación</a:t>
            </a: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 entre </a:t>
            </a:r>
            <a:r>
              <a:rPr lang="pt-BR" sz="3600" b="1" dirty="0" err="1" smtClean="0">
                <a:solidFill>
                  <a:schemeClr val="accent1">
                    <a:lumMod val="75000"/>
                  </a:schemeClr>
                </a:solidFill>
              </a:rPr>
              <a:t>los</a:t>
            </a: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3600" b="1" dirty="0" err="1" smtClean="0">
                <a:solidFill>
                  <a:schemeClr val="accent1">
                    <a:lumMod val="75000"/>
                  </a:schemeClr>
                </a:solidFill>
              </a:rPr>
              <a:t>Órganos</a:t>
            </a:r>
            <a:endParaRPr lang="pt-B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20196" y="1193160"/>
            <a:ext cx="10308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Utilización de los productos meteorológicos enfocada en las etapas de preparación y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respuesta a desastres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8542940" y="2480532"/>
            <a:ext cx="2852574" cy="3622724"/>
            <a:chOff x="7986970" y="2329249"/>
            <a:chExt cx="3465905" cy="4624001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3"/>
            <a:srcRect r="10880"/>
            <a:stretch/>
          </p:blipFill>
          <p:spPr>
            <a:xfrm>
              <a:off x="7986971" y="2329249"/>
              <a:ext cx="3465904" cy="914400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86970" y="3243649"/>
              <a:ext cx="3465905" cy="3709601"/>
            </a:xfrm>
            <a:prstGeom prst="rect">
              <a:avLst/>
            </a:prstGeom>
          </p:spPr>
        </p:pic>
      </p:grpSp>
      <p:sp>
        <p:nvSpPr>
          <p:cNvPr id="12" name="Retângulo 11"/>
          <p:cNvSpPr/>
          <p:nvPr/>
        </p:nvSpPr>
        <p:spPr>
          <a:xfrm>
            <a:off x="8130280" y="6157632"/>
            <a:ext cx="3828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Alertas y avisos X </a:t>
            </a:r>
            <a:r>
              <a:rPr lang="pt-BR" dirty="0" err="1" smtClean="0">
                <a:solidFill>
                  <a:schemeClr val="accent1">
                    <a:lumMod val="75000"/>
                  </a:schemeClr>
                </a:solidFill>
              </a:rPr>
              <a:t>gatillos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para </a:t>
            </a:r>
            <a:r>
              <a:rPr lang="pt-BR" dirty="0" err="1" smtClean="0">
                <a:solidFill>
                  <a:schemeClr val="accent1">
                    <a:lumMod val="75000"/>
                  </a:schemeClr>
                </a:solidFill>
              </a:rPr>
              <a:t>acciones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de defensa civil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8689893" y="1768381"/>
            <a:ext cx="2372497" cy="5292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8689893" y="1686858"/>
            <a:ext cx="2372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Módulo de </a:t>
            </a:r>
            <a:r>
              <a:rPr lang="pt-BR" dirty="0" err="1" smtClean="0">
                <a:solidFill>
                  <a:schemeClr val="accent1">
                    <a:lumMod val="75000"/>
                  </a:schemeClr>
                </a:solidFill>
              </a:rPr>
              <a:t>Plan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de Contingência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0" y="739728"/>
            <a:ext cx="12192000" cy="384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970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149" y="-22778"/>
            <a:ext cx="11135310" cy="8438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</a:rPr>
              <a:t>Alertas </a:t>
            </a:r>
            <a:r>
              <a:rPr lang="pt-BR" sz="3600" b="1" dirty="0" err="1">
                <a:solidFill>
                  <a:schemeClr val="accent1">
                    <a:lumMod val="75000"/>
                  </a:schemeClr>
                </a:solidFill>
              </a:rPr>
              <a:t>Tempranas</a:t>
            </a: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</a:rPr>
              <a:t> para </a:t>
            </a:r>
            <a:r>
              <a:rPr lang="pt-BR" sz="3600" b="1" dirty="0" err="1" smtClean="0">
                <a:solidFill>
                  <a:schemeClr val="accent1">
                    <a:lumMod val="75000"/>
                  </a:schemeClr>
                </a:solidFill>
              </a:rPr>
              <a:t>protección</a:t>
            </a: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pt-BR" sz="3600" b="1" dirty="0" err="1" smtClean="0">
                <a:solidFill>
                  <a:schemeClr val="accent1">
                    <a:lumMod val="75000"/>
                  </a:schemeClr>
                </a:solidFill>
              </a:rPr>
              <a:t>la</a:t>
            </a: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3600" b="1" dirty="0" err="1" smtClean="0">
                <a:solidFill>
                  <a:schemeClr val="accent1">
                    <a:lumMod val="75000"/>
                  </a:schemeClr>
                </a:solidFill>
              </a:rPr>
              <a:t>Población</a:t>
            </a:r>
            <a:endParaRPr lang="pt-B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28" y="4173336"/>
            <a:ext cx="2233352" cy="256490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46" y="1556500"/>
            <a:ext cx="2469716" cy="2544462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042" y="1547169"/>
            <a:ext cx="2701234" cy="2696428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3705" y="4346495"/>
            <a:ext cx="2495908" cy="2218585"/>
          </a:xfrm>
          <a:prstGeom prst="rect">
            <a:avLst/>
          </a:prstGeom>
        </p:spPr>
      </p:pic>
      <p:grpSp>
        <p:nvGrpSpPr>
          <p:cNvPr id="21" name="Grupo 20"/>
          <p:cNvGrpSpPr/>
          <p:nvPr/>
        </p:nvGrpSpPr>
        <p:grpSpPr>
          <a:xfrm>
            <a:off x="463528" y="935679"/>
            <a:ext cx="2166551" cy="529210"/>
            <a:chOff x="323486" y="935679"/>
            <a:chExt cx="2166551" cy="529210"/>
          </a:xfrm>
        </p:grpSpPr>
        <p:sp>
          <p:nvSpPr>
            <p:cNvPr id="3" name="Retângulo de cantos arredondados 2"/>
            <p:cNvSpPr/>
            <p:nvPr/>
          </p:nvSpPr>
          <p:spPr>
            <a:xfrm>
              <a:off x="323486" y="935679"/>
              <a:ext cx="2166551" cy="52921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571021" y="1027290"/>
              <a:ext cx="1671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chemeClr val="accent1">
                      <a:lumMod val="75000"/>
                    </a:schemeClr>
                  </a:solidFill>
                </a:rPr>
                <a:t>Envio por </a:t>
              </a:r>
              <a:r>
                <a:rPr lang="pt-BR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móvil</a:t>
              </a:r>
              <a:endParaRPr lang="pt-BR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4314895" y="959331"/>
            <a:ext cx="2372497" cy="529210"/>
            <a:chOff x="3503705" y="1028284"/>
            <a:chExt cx="2372497" cy="529210"/>
          </a:xfrm>
        </p:grpSpPr>
        <p:sp>
          <p:nvSpPr>
            <p:cNvPr id="17" name="CaixaDeTexto 16"/>
            <p:cNvSpPr txBox="1"/>
            <p:nvPr/>
          </p:nvSpPr>
          <p:spPr>
            <a:xfrm>
              <a:off x="3565781" y="1107229"/>
              <a:ext cx="2310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accent1">
                      <a:lumMod val="75000"/>
                    </a:schemeClr>
                  </a:solidFill>
                </a:rPr>
                <a:t>Google </a:t>
              </a:r>
              <a:r>
                <a:rPr lang="pt-BR" b="1" dirty="0">
                  <a:solidFill>
                    <a:schemeClr val="accent1">
                      <a:lumMod val="75000"/>
                    </a:schemeClr>
                  </a:solidFill>
                </a:rPr>
                <a:t>– </a:t>
              </a:r>
              <a:r>
                <a:rPr lang="pt-BR" b="1" i="1" dirty="0" err="1">
                  <a:solidFill>
                    <a:schemeClr val="accent1">
                      <a:lumMod val="75000"/>
                    </a:schemeClr>
                  </a:solidFill>
                </a:rPr>
                <a:t>Public</a:t>
              </a:r>
              <a:r>
                <a:rPr lang="pt-BR" b="1" i="1" dirty="0">
                  <a:solidFill>
                    <a:schemeClr val="accent1">
                      <a:lumMod val="75000"/>
                    </a:schemeClr>
                  </a:solidFill>
                </a:rPr>
                <a:t> Alerts</a:t>
              </a:r>
              <a:endParaRPr lang="pt-BR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0" name="Retângulo de cantos arredondados 19"/>
            <p:cNvSpPr/>
            <p:nvPr/>
          </p:nvSpPr>
          <p:spPr>
            <a:xfrm>
              <a:off x="3503705" y="1028284"/>
              <a:ext cx="2372497" cy="52921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8773783" y="970706"/>
            <a:ext cx="2372497" cy="529210"/>
            <a:chOff x="3503705" y="1028284"/>
            <a:chExt cx="2372497" cy="529210"/>
          </a:xfrm>
        </p:grpSpPr>
        <p:sp>
          <p:nvSpPr>
            <p:cNvPr id="27" name="CaixaDeTexto 26"/>
            <p:cNvSpPr txBox="1"/>
            <p:nvPr/>
          </p:nvSpPr>
          <p:spPr>
            <a:xfrm>
              <a:off x="3565781" y="1107229"/>
              <a:ext cx="2310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Nuevos</a:t>
              </a:r>
              <a:r>
                <a:rPr lang="pt-BR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pt-BR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Proyectos</a:t>
              </a:r>
              <a:endParaRPr lang="pt-BR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8" name="Retângulo de cantos arredondados 27"/>
            <p:cNvSpPr/>
            <p:nvPr/>
          </p:nvSpPr>
          <p:spPr>
            <a:xfrm>
              <a:off x="3503705" y="1028284"/>
              <a:ext cx="2372497" cy="52921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30" name="Imagem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0197" y="3192473"/>
            <a:ext cx="3619667" cy="2335040"/>
          </a:xfrm>
          <a:prstGeom prst="rect">
            <a:avLst/>
          </a:prstGeom>
        </p:spPr>
      </p:pic>
      <p:sp>
        <p:nvSpPr>
          <p:cNvPr id="31" name="Retângulo 30"/>
          <p:cNvSpPr/>
          <p:nvPr/>
        </p:nvSpPr>
        <p:spPr>
          <a:xfrm>
            <a:off x="7728065" y="1818165"/>
            <a:ext cx="4463935" cy="107721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ctr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 err="1">
                <a:solidFill>
                  <a:schemeClr val="accent1">
                    <a:lumMod val="75000"/>
                  </a:schemeClr>
                </a:solidFill>
              </a:rPr>
              <a:t>Envío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 de alertas por TV paga (2019)</a:t>
            </a:r>
          </a:p>
          <a:p>
            <a:pPr algn="ctr"/>
            <a:r>
              <a:rPr lang="es-ES" sz="1600" dirty="0">
                <a:solidFill>
                  <a:schemeClr val="accent1">
                    <a:lumMod val="75000"/>
                  </a:schemeClr>
                </a:solidFill>
              </a:rPr>
              <a:t>Mayor utilización de los medios sociales (</a:t>
            </a:r>
            <a:r>
              <a:rPr lang="es-ES" sz="1600" i="1" dirty="0">
                <a:solidFill>
                  <a:schemeClr val="accent1">
                    <a:lumMod val="75000"/>
                  </a:schemeClr>
                </a:solidFill>
              </a:rPr>
              <a:t>Facebook</a:t>
            </a:r>
            <a:r>
              <a:rPr lang="es-ES" sz="1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s-ES" sz="1600" i="1" dirty="0">
                <a:solidFill>
                  <a:schemeClr val="accent1">
                    <a:lumMod val="75000"/>
                  </a:schemeClr>
                </a:solidFill>
              </a:rPr>
              <a:t>Twitter</a:t>
            </a:r>
            <a:r>
              <a:rPr lang="es-ES" sz="16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algn="ctr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dirty="0">
                <a:solidFill>
                  <a:schemeClr val="accent1">
                    <a:lumMod val="75000"/>
                  </a:schemeClr>
                </a:solidFill>
              </a:rPr>
              <a:t>Mejora de la tecnología móvil usada</a:t>
            </a:r>
            <a:endParaRPr lang="pt-B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2" name="Conector reto 21"/>
          <p:cNvCxnSpPr/>
          <p:nvPr/>
        </p:nvCxnSpPr>
        <p:spPr>
          <a:xfrm flipV="1">
            <a:off x="0" y="698015"/>
            <a:ext cx="12192000" cy="384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57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64641" y="1316434"/>
            <a:ext cx="87403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i="1" dirty="0" smtClean="0">
                <a:solidFill>
                  <a:schemeClr val="accent1">
                    <a:lumMod val="75000"/>
                  </a:schemeClr>
                </a:solidFill>
              </a:rPr>
              <a:t>Muchas gracias</a:t>
            </a:r>
          </a:p>
          <a:p>
            <a:pPr algn="ctr"/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s-ES" sz="2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ES" sz="2400" i="1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morgana.almeida@inmet.gov.br</a:t>
            </a:r>
            <a:endParaRPr lang="es-ES" sz="2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ES" sz="2400" i="1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tiago.schnorr@integracao.gov.br</a:t>
            </a:r>
            <a:endParaRPr lang="es-ES" sz="2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s-ES" sz="2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s-ES" sz="2400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2260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</TotalTime>
  <Words>323</Words>
  <Application>Microsoft Office PowerPoint</Application>
  <PresentationFormat>Widescreen</PresentationFormat>
  <Paragraphs>60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Lucida Sans Unicode</vt:lpstr>
      <vt:lpstr>Times New Roman</vt:lpstr>
      <vt:lpstr>Wingdings</vt:lpstr>
      <vt:lpstr>Tema do Office</vt:lpstr>
      <vt:lpstr>Apresentação do PowerPoint</vt:lpstr>
      <vt:lpstr>Eventos Severos y Avisos Meteorológicos Especiales</vt:lpstr>
      <vt:lpstr>Monitóreo y Alerta hidrogeológico</vt:lpstr>
      <vt:lpstr>Apresentação do PowerPoint</vt:lpstr>
      <vt:lpstr>Apresentação do PowerPoint</vt:lpstr>
      <vt:lpstr>Alertas Tempranas para protección de la Población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Tiago Molina Schnorr;Morgana Almeida</dc:creator>
  <cp:lastModifiedBy>Tiago Molina Schnorr</cp:lastModifiedBy>
  <cp:revision>32</cp:revision>
  <dcterms:created xsi:type="dcterms:W3CDTF">2018-09-04T19:47:31Z</dcterms:created>
  <dcterms:modified xsi:type="dcterms:W3CDTF">2018-09-06T14:06:16Z</dcterms:modified>
</cp:coreProperties>
</file>