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0" r:id="rId3"/>
    <p:sldId id="380" r:id="rId4"/>
    <p:sldId id="381" r:id="rId5"/>
    <p:sldId id="365" r:id="rId6"/>
    <p:sldId id="370" r:id="rId7"/>
    <p:sldId id="366" r:id="rId8"/>
    <p:sldId id="291" r:id="rId9"/>
    <p:sldId id="371" r:id="rId10"/>
    <p:sldId id="364" r:id="rId11"/>
    <p:sldId id="368" r:id="rId12"/>
    <p:sldId id="292" r:id="rId13"/>
    <p:sldId id="369" r:id="rId14"/>
    <p:sldId id="367" r:id="rId15"/>
    <p:sldId id="377" r:id="rId16"/>
    <p:sldId id="378" r:id="rId17"/>
    <p:sldId id="379" r:id="rId18"/>
    <p:sldId id="373" r:id="rId19"/>
    <p:sldId id="295" r:id="rId20"/>
    <p:sldId id="296" r:id="rId21"/>
    <p:sldId id="376" r:id="rId22"/>
    <p:sldId id="258" r:id="rId23"/>
  </p:sldIdLst>
  <p:sldSz cx="9144000" cy="6858000" type="screen4x3"/>
  <p:notesSz cx="6797675" cy="9926638"/>
  <p:custShowLst>
    <p:custShow name="Custom Show 1" id="0">
      <p:sldLst>
        <p:sld r:id="rId2"/>
      </p:sldLst>
    </p:custShow>
    <p:custShow name="Custom Show 2" id="1">
      <p:sldLst/>
    </p:custShow>
    <p:custShow name="Custom Show 3" id="2">
      <p:sldLst/>
    </p:custShow>
    <p:custShow name="Service Delivery" id="3">
      <p:sldLst>
        <p:sld r:id="rId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840" y="75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51736-1633-46D4-A29D-5FA7610A26B3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E082-52E7-42A8-A94B-D37EEC15C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5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6B5E-3ADE-45EE-B7D1-A4C36B296DCE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79B53-D833-43BC-8169-AC1C1C50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9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0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3264B0A-1990-4FE3-9844-B2A2F4FDE003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400" smtClean="0"/>
          </a:p>
        </p:txBody>
      </p:sp>
      <p:sp>
        <p:nvSpPr>
          <p:cNvPr id="43011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3656013"/>
            <a:ext cx="5588000" cy="5794375"/>
          </a:xfrm>
          <a:noFill/>
        </p:spPr>
        <p:txBody>
          <a:bodyPr/>
          <a:lstStyle/>
          <a:p>
            <a:r>
              <a:rPr lang="en-US" altLang="ja-JP" sz="1400" smtClean="0">
                <a:latin typeface="Arial" charset="0"/>
              </a:rPr>
              <a:t>To make a CAP alert easier for a human visitor to read, a “Stylesheet”</a:t>
            </a:r>
            <a:r>
              <a:rPr lang="en-US" altLang="en-US" sz="1400" smtClean="0">
                <a:latin typeface="Arial" charset="0"/>
              </a:rPr>
              <a:t> transforms the XML document into HTML. Yet, the XML representation is still there so it can used by other processes, such as alert aggregators, text-to-speech processors, and so on. </a:t>
            </a:r>
            <a:endParaRPr lang="en-US" altLang="ja-JP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C5F8D872-D904-4A00-B58B-D8DCBA3FF22D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400" smtClean="0"/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400" smtClean="0">
                <a:latin typeface="Arial" charset="0"/>
              </a:rPr>
              <a:t>First we’ll look at </a:t>
            </a:r>
            <a:r>
              <a:rPr lang="en-US" altLang="en-US" sz="1400" b="1" smtClean="0">
                <a:latin typeface="Arial" charset="0"/>
              </a:rPr>
              <a:t>Learning Some Basics About CAP</a:t>
            </a:r>
          </a:p>
          <a:p>
            <a:r>
              <a:rPr lang="en-US" altLang="en-US" sz="1400" smtClean="0">
                <a:latin typeface="Arial" charset="0"/>
              </a:rPr>
              <a:t>The most fundamental technical feature of CAP is that it defines </a:t>
            </a:r>
            <a:br>
              <a:rPr lang="en-US" altLang="en-US" sz="1400" smtClean="0">
                <a:latin typeface="Arial" charset="0"/>
              </a:rPr>
            </a:br>
            <a:r>
              <a:rPr lang="en-US" altLang="en-US" sz="1400" smtClean="0">
                <a:latin typeface="Arial" charset="0"/>
              </a:rPr>
              <a:t>its standard message format using eXtensible Markup Language (XML).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30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9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20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998A59C9-A646-4F47-8C37-E2FE190FA64F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400" smtClean="0"/>
          </a:p>
        </p:txBody>
      </p:sp>
      <p:sp>
        <p:nvSpPr>
          <p:cNvPr id="50179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3636963"/>
            <a:ext cx="5588000" cy="5634037"/>
          </a:xfrm>
          <a:noFill/>
        </p:spPr>
        <p:txBody>
          <a:bodyPr/>
          <a:lstStyle/>
          <a:p>
            <a:r>
              <a:rPr lang="en-US" altLang="en-US" sz="1400" smtClean="0">
                <a:latin typeface="Arial" charset="0"/>
              </a:rPr>
              <a:t>An Alert Hub is a site that aggregates CAP alert news feeds in </a:t>
            </a:r>
            <a:br>
              <a:rPr lang="en-US" altLang="en-US" sz="1400" smtClean="0">
                <a:latin typeface="Arial" charset="0"/>
              </a:rPr>
            </a:br>
            <a:r>
              <a:rPr lang="en-US" altLang="en-US" sz="1400" smtClean="0">
                <a:latin typeface="Arial" charset="0"/>
              </a:rPr>
              <a:t>one location, on the global cloud infrastructure. </a:t>
            </a:r>
            <a:r>
              <a:rPr lang="en-GB" altLang="zh-CN" sz="1400" smtClean="0">
                <a:latin typeface="Arial" charset="0"/>
              </a:rPr>
              <a:t>The WMO Alert </a:t>
            </a:r>
            <a:br>
              <a:rPr lang="en-GB" altLang="zh-CN" sz="1400" smtClean="0">
                <a:latin typeface="Arial" charset="0"/>
              </a:rPr>
            </a:br>
            <a:r>
              <a:rPr lang="en-GB" altLang="zh-CN" sz="1400" smtClean="0">
                <a:latin typeface="Arial" charset="0"/>
              </a:rPr>
              <a:t>Hub aggregates alerts only from alerting authorities registered in </a:t>
            </a:r>
            <a:br>
              <a:rPr lang="en-GB" altLang="zh-CN" sz="1400" smtClean="0">
                <a:latin typeface="Arial" charset="0"/>
              </a:rPr>
            </a:br>
            <a:r>
              <a:rPr lang="en-GB" altLang="zh-CN" sz="1400" smtClean="0">
                <a:latin typeface="Arial" charset="0"/>
              </a:rPr>
              <a:t>the International Register of Alerting Authorities.</a:t>
            </a:r>
            <a:r>
              <a:rPr lang="en-US" altLang="zh-CN" sz="1400" smtClean="0">
                <a:latin typeface="Arial" charset="0"/>
              </a:rPr>
              <a:t> </a:t>
            </a:r>
          </a:p>
          <a:p>
            <a:r>
              <a:rPr lang="en-US" altLang="en-US" sz="1400" smtClean="0">
                <a:latin typeface="Arial" charset="0"/>
              </a:rPr>
              <a:t>The idea here is that official alert publishers can push alerts and related emergency information here, as soon as it is posted online. The </a:t>
            </a:r>
            <a:r>
              <a:rPr lang="en-US" altLang="en-US" sz="1400" b="1" smtClean="0">
                <a:latin typeface="Arial" charset="0"/>
              </a:rPr>
              <a:t>push</a:t>
            </a:r>
            <a:r>
              <a:rPr lang="en-US" altLang="en-US" sz="1400" smtClean="0">
                <a:latin typeface="Arial" charset="0"/>
              </a:rPr>
              <a:t> action assures that dissemination is as rapid as possible, usually within a second.  </a:t>
            </a:r>
          </a:p>
          <a:p>
            <a:r>
              <a:rPr lang="en-US" altLang="en-US" sz="1400" smtClean="0">
                <a:latin typeface="Arial" charset="0"/>
              </a:rPr>
              <a:t>The benefits of the WMO Alert Hub are:</a:t>
            </a:r>
          </a:p>
          <a:p>
            <a:r>
              <a:rPr lang="en-NZ" altLang="zh-CN" sz="1400" b="1" smtClean="0">
                <a:latin typeface="Arial" charset="0"/>
              </a:rPr>
              <a:t>Speed</a:t>
            </a:r>
            <a:r>
              <a:rPr lang="en-NZ" altLang="zh-CN" sz="1400" smtClean="0">
                <a:latin typeface="Arial" charset="0"/>
              </a:rPr>
              <a:t> - Dissemination time is crucial for sudden-onset events </a:t>
            </a:r>
            <a:br>
              <a:rPr lang="en-NZ" altLang="zh-CN" sz="1400" smtClean="0">
                <a:latin typeface="Arial" charset="0"/>
              </a:rPr>
            </a:br>
            <a:r>
              <a:rPr lang="en-NZ" altLang="zh-CN" sz="1400" smtClean="0">
                <a:latin typeface="Arial" charset="0"/>
              </a:rPr>
              <a:t>such as earthquakes, tsunami, and tornadoes</a:t>
            </a:r>
            <a:endParaRPr lang="en-NZ" altLang="zh-CN" sz="1400" b="1" smtClean="0">
              <a:latin typeface="Arial" charset="0"/>
            </a:endParaRPr>
          </a:p>
          <a:p>
            <a:r>
              <a:rPr lang="en-NZ" altLang="zh-CN" sz="1400" b="1" smtClean="0">
                <a:latin typeface="Arial" charset="0"/>
              </a:rPr>
              <a:t>Scale</a:t>
            </a:r>
            <a:r>
              <a:rPr lang="en-NZ" altLang="zh-CN" sz="1400" smtClean="0">
                <a:latin typeface="Arial" charset="0"/>
              </a:rPr>
              <a:t> - Global scale dissemination infrastructure that is mostly independent of the local alerting infrastructure and provides high performance, high reliability, and high availability</a:t>
            </a:r>
          </a:p>
          <a:p>
            <a:r>
              <a:rPr lang="en-NZ" altLang="zh-CN" sz="1400" b="1" smtClean="0">
                <a:latin typeface="Arial" charset="0"/>
              </a:rPr>
              <a:t>Redundancy</a:t>
            </a:r>
            <a:r>
              <a:rPr lang="en-NZ" altLang="zh-CN" sz="1400" smtClean="0">
                <a:latin typeface="Arial" charset="0"/>
              </a:rPr>
              <a:t> - An additional copy of alert messages elsewhere </a:t>
            </a:r>
            <a:br>
              <a:rPr lang="en-NZ" altLang="zh-CN" sz="1400" smtClean="0">
                <a:latin typeface="Arial" charset="0"/>
              </a:rPr>
            </a:br>
            <a:r>
              <a:rPr lang="en-NZ" altLang="zh-CN" sz="1400" smtClean="0">
                <a:latin typeface="Arial" charset="0"/>
              </a:rPr>
              <a:t>from the originator</a:t>
            </a:r>
          </a:p>
          <a:p>
            <a:r>
              <a:rPr lang="en-NZ" altLang="zh-CN" sz="1400" b="1" smtClean="0">
                <a:latin typeface="Arial" charset="0"/>
              </a:rPr>
              <a:t>Security and Authenticity</a:t>
            </a:r>
            <a:r>
              <a:rPr lang="en-NZ" altLang="zh-CN" sz="1400" smtClean="0">
                <a:latin typeface="Arial" charset="0"/>
              </a:rPr>
              <a:t> </a:t>
            </a:r>
          </a:p>
          <a:p>
            <a:r>
              <a:rPr lang="en-NZ" altLang="zh-CN" sz="1400" b="1" smtClean="0">
                <a:latin typeface="Arial" charset="0"/>
              </a:rPr>
              <a:t>Analytics</a:t>
            </a:r>
            <a:r>
              <a:rPr lang="en-NZ" altLang="zh-CN" sz="1400" smtClean="0">
                <a:latin typeface="Arial" charset="0"/>
              </a:rPr>
              <a:t> - A centralized aggregator simplifies analysis and </a:t>
            </a:r>
            <a:br>
              <a:rPr lang="en-NZ" altLang="zh-CN" sz="1400" smtClean="0">
                <a:latin typeface="Arial" charset="0"/>
              </a:rPr>
            </a:br>
            <a:r>
              <a:rPr lang="en-NZ" altLang="zh-CN" sz="1400" smtClean="0">
                <a:latin typeface="Arial" charset="0"/>
              </a:rPr>
              <a:t>enables optimization of alert dissemination</a:t>
            </a:r>
          </a:p>
          <a:p>
            <a:r>
              <a:rPr lang="en-US" altLang="zh-CN" sz="1400" smtClean="0">
                <a:latin typeface="Arial" charset="0"/>
              </a:rPr>
              <a:t>It is important to </a:t>
            </a:r>
            <a:r>
              <a:rPr lang="en-US" altLang="zh-CN" sz="1400" i="1" smtClean="0">
                <a:latin typeface="Arial" charset="0"/>
              </a:rPr>
              <a:t>emphasize</a:t>
            </a:r>
            <a:r>
              <a:rPr lang="en-US" altLang="zh-CN" sz="1400" smtClean="0">
                <a:latin typeface="Arial" charset="0"/>
              </a:rPr>
              <a:t> that the WMO Alert Hub provides only a </a:t>
            </a:r>
            <a:r>
              <a:rPr lang="en-US" altLang="zh-CN" sz="1400" i="1" smtClean="0">
                <a:latin typeface="Arial" charset="0"/>
              </a:rPr>
              <a:t>copy</a:t>
            </a:r>
            <a:r>
              <a:rPr lang="en-US" altLang="zh-CN" sz="1400" smtClean="0">
                <a:latin typeface="Arial" charset="0"/>
              </a:rPr>
              <a:t> of the alert; it </a:t>
            </a:r>
            <a:r>
              <a:rPr lang="en-US" altLang="zh-CN" sz="1400" u="sng" smtClean="0">
                <a:latin typeface="Arial" charset="0"/>
              </a:rPr>
              <a:t>does not play</a:t>
            </a:r>
            <a:r>
              <a:rPr lang="en-US" altLang="zh-CN" sz="1400" smtClean="0">
                <a:latin typeface="Arial" charset="0"/>
              </a:rPr>
              <a:t> the role of an alert originator.</a:t>
            </a:r>
            <a:endParaRPr lang="en-NZ" altLang="zh-CN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025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7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542D5-DB16-4F08-9B87-CE3A88F4E64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CAP-101 Introducing CAP</a:t>
            </a:r>
          </a:p>
        </p:txBody>
      </p:sp>
      <p:sp>
        <p:nvSpPr>
          <p:cNvPr id="234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593725"/>
            <a:ext cx="4975225" cy="3732213"/>
          </a:xfrm>
          <a:ln/>
        </p:spPr>
      </p:sp>
      <p:sp>
        <p:nvSpPr>
          <p:cNvPr id="234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sz="1400">
                <a:latin typeface="Arial" charset="0"/>
              </a:rPr>
              <a:t>These are the major topics I will cover in this presentation. </a:t>
            </a:r>
          </a:p>
          <a:p>
            <a:pPr>
              <a:spcAft>
                <a:spcPct val="20000"/>
              </a:spcAft>
            </a:pPr>
            <a:r>
              <a:rPr lang="en-US" altLang="en-US" sz="1400">
                <a:latin typeface="Arial" charset="0"/>
              </a:rPr>
              <a:t>The first topic is "Opportunity and Challenge".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82B2-CB8F-48D9-8ABE-1996CFFDB2B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CAP-101 Introducing CAP</a:t>
            </a:r>
          </a:p>
        </p:txBody>
      </p:sp>
      <p:sp>
        <p:nvSpPr>
          <p:cNvPr id="247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0" y="550863"/>
            <a:ext cx="3940175" cy="2954337"/>
          </a:xfrm>
          <a:ln/>
        </p:spPr>
      </p:sp>
      <p:sp>
        <p:nvSpPr>
          <p:cNvPr id="247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28" y="3655196"/>
            <a:ext cx="5588019" cy="5795462"/>
          </a:xfrm>
        </p:spPr>
        <p:txBody>
          <a:bodyPr/>
          <a:lstStyle/>
          <a:p>
            <a:r>
              <a:rPr lang="en-US" altLang="en-US" sz="1400">
                <a:latin typeface="Arial" charset="0"/>
              </a:rPr>
              <a:t>Here are the Learning Objectives for this introductory session.</a:t>
            </a:r>
          </a:p>
          <a:p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542D5-DB16-4F08-9B87-CE3A88F4E64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CAP-101 Introducing CAP</a:t>
            </a:r>
          </a:p>
        </p:txBody>
      </p:sp>
      <p:sp>
        <p:nvSpPr>
          <p:cNvPr id="234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593725"/>
            <a:ext cx="4975225" cy="3732213"/>
          </a:xfrm>
          <a:ln/>
        </p:spPr>
      </p:sp>
      <p:sp>
        <p:nvSpPr>
          <p:cNvPr id="234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sz="1400">
                <a:latin typeface="Arial" charset="0"/>
              </a:rPr>
              <a:t>These are the major topics I will cover in this presentation. </a:t>
            </a:r>
          </a:p>
          <a:p>
            <a:pPr>
              <a:spcAft>
                <a:spcPct val="20000"/>
              </a:spcAft>
            </a:pPr>
            <a:r>
              <a:rPr lang="en-US" altLang="en-US" sz="1400">
                <a:latin typeface="Arial" charset="0"/>
              </a:rPr>
              <a:t>The first topic is "Opportunity and Challenge".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EC119461-6B87-45A2-B0A2-7D8711AFC911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400" smtClean="0"/>
          </a:p>
        </p:txBody>
      </p:sp>
      <p:sp>
        <p:nvSpPr>
          <p:cNvPr id="39939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400" smtClean="0">
                <a:latin typeface="Arial" charset="0"/>
              </a:rPr>
              <a:t>CAP was developed to address the challenge of alerting by standardizing the </a:t>
            </a:r>
            <a:r>
              <a:rPr lang="en-US" altLang="en-US" sz="1400" u="sng" smtClean="0">
                <a:latin typeface="Arial" charset="0"/>
              </a:rPr>
              <a:t>content</a:t>
            </a:r>
            <a:r>
              <a:rPr lang="en-US" altLang="en-US" sz="1400" smtClean="0">
                <a:latin typeface="Arial" charset="0"/>
              </a:rPr>
              <a:t> of alerting messages. </a:t>
            </a:r>
          </a:p>
          <a:p>
            <a:r>
              <a:rPr lang="en-US" altLang="en-US" sz="1400" smtClean="0">
                <a:latin typeface="Arial" charset="0"/>
              </a:rPr>
              <a:t>CAP provides a format designed for </a:t>
            </a:r>
            <a:r>
              <a:rPr lang="en-US" altLang="en-US" sz="1400" b="1" smtClean="0">
                <a:latin typeface="Arial" charset="0"/>
              </a:rPr>
              <a:t>any media,</a:t>
            </a:r>
            <a:r>
              <a:rPr lang="en-US" altLang="en-US" sz="1400" smtClean="0">
                <a:latin typeface="Arial" charset="0"/>
              </a:rPr>
              <a:t> to communicate information </a:t>
            </a:r>
            <a:r>
              <a:rPr lang="en-US" altLang="en-US" sz="1400" b="1" smtClean="0">
                <a:latin typeface="Arial" charset="0"/>
              </a:rPr>
              <a:t>about any kind of hazard </a:t>
            </a:r>
            <a:r>
              <a:rPr lang="en-US" altLang="en-US" sz="1400" smtClean="0">
                <a:latin typeface="Arial" charset="0"/>
              </a:rPr>
              <a:t>situation. </a:t>
            </a:r>
          </a:p>
          <a:p>
            <a:r>
              <a:rPr lang="en-US" altLang="en-US" sz="1400" smtClean="0">
                <a:latin typeface="Arial" charset="0"/>
              </a:rPr>
              <a:t>And, the message can be targeted to: the public at large; certain designated groups such as civic authorities or responders; or to specific individuals as needed.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0DD2878F-01D2-4D51-8F0A-47AFCC66E7D8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400" smtClean="0"/>
          </a:p>
        </p:txBody>
      </p:sp>
      <p:sp>
        <p:nvSpPr>
          <p:cNvPr id="40963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400" smtClean="0">
                <a:latin typeface="Arial" charset="0"/>
              </a:rPr>
              <a:t>Recall that CAP has a variety of “coded values”. These include:</a:t>
            </a:r>
          </a:p>
          <a:p>
            <a:r>
              <a:rPr lang="en-US" altLang="en-US" sz="1400" b="1" smtClean="0">
                <a:latin typeface="Arial" charset="0"/>
              </a:rPr>
              <a:t>Event Categories</a:t>
            </a:r>
            <a:r>
              <a:rPr lang="en-US" altLang="en-US" sz="1400" smtClean="0">
                <a:latin typeface="Arial" charset="0"/>
              </a:rPr>
              <a:t> (Geo, Met, Safety, Security, </a:t>
            </a:r>
            <a:br>
              <a:rPr lang="en-US" altLang="en-US" sz="1400" smtClean="0">
                <a:latin typeface="Arial" charset="0"/>
              </a:rPr>
            </a:br>
            <a:r>
              <a:rPr lang="en-US" altLang="en-US" sz="1400" smtClean="0">
                <a:latin typeface="Arial" charset="0"/>
              </a:rPr>
              <a:t>Rescue, Fire, Health, Env, Transport, Infra, Other)</a:t>
            </a:r>
          </a:p>
          <a:p>
            <a:r>
              <a:rPr lang="en-US" altLang="en-US" sz="1400" b="1" smtClean="0">
                <a:latin typeface="Arial" charset="0"/>
              </a:rPr>
              <a:t>Urgency:</a:t>
            </a:r>
            <a:r>
              <a:rPr lang="en-US" altLang="en-US" sz="1400" smtClean="0">
                <a:latin typeface="Arial" charset="0"/>
              </a:rPr>
              <a:t>  Timeframe for responsive action </a:t>
            </a:r>
            <a:br>
              <a:rPr lang="en-US" altLang="en-US" sz="1400" smtClean="0">
                <a:latin typeface="Arial" charset="0"/>
              </a:rPr>
            </a:br>
            <a:endParaRPr lang="en-US" altLang="en-US" sz="1400" smtClean="0">
              <a:latin typeface="Arial" charset="0"/>
            </a:endParaRPr>
          </a:p>
          <a:p>
            <a:r>
              <a:rPr lang="en-US" altLang="en-US" sz="1400" b="1" smtClean="0">
                <a:latin typeface="Arial" charset="0"/>
              </a:rPr>
              <a:t>Severity:</a:t>
            </a:r>
            <a:r>
              <a:rPr lang="en-US" altLang="en-US" sz="1400" smtClean="0">
                <a:latin typeface="Arial" charset="0"/>
              </a:rPr>
              <a:t>  Level of threat to life or property </a:t>
            </a:r>
            <a:br>
              <a:rPr lang="en-US" altLang="en-US" sz="1400" smtClean="0">
                <a:latin typeface="Arial" charset="0"/>
              </a:rPr>
            </a:br>
            <a:endParaRPr lang="en-US" altLang="en-US" sz="1400" smtClean="0">
              <a:latin typeface="Arial" charset="0"/>
            </a:endParaRPr>
          </a:p>
          <a:p>
            <a:r>
              <a:rPr lang="en-US" altLang="en-US" sz="1400" b="1" smtClean="0">
                <a:latin typeface="Arial" charset="0"/>
              </a:rPr>
              <a:t>Certainty:</a:t>
            </a:r>
            <a:r>
              <a:rPr lang="en-US" altLang="en-US" sz="1400" smtClean="0">
                <a:latin typeface="Arial" charset="0"/>
              </a:rPr>
              <a:t>  Probability of occurrence </a:t>
            </a:r>
            <a:br>
              <a:rPr lang="en-US" altLang="en-US" sz="1400" smtClean="0">
                <a:latin typeface="Arial" charset="0"/>
              </a:rPr>
            </a:br>
            <a:endParaRPr lang="en-US" altLang="en-US" sz="1400" smtClean="0">
              <a:latin typeface="Arial" charset="0"/>
            </a:endParaRPr>
          </a:p>
          <a:p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0DD2878F-01D2-4D51-8F0A-47AFCC66E7D8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400" smtClean="0"/>
          </a:p>
        </p:txBody>
      </p:sp>
      <p:sp>
        <p:nvSpPr>
          <p:cNvPr id="40963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400" smtClean="0">
                <a:latin typeface="Arial" charset="0"/>
              </a:rPr>
              <a:t>Recall that CAP has a variety of “coded values”. These include:</a:t>
            </a:r>
          </a:p>
          <a:p>
            <a:r>
              <a:rPr lang="en-US" altLang="en-US" sz="1400" b="1" smtClean="0">
                <a:latin typeface="Arial" charset="0"/>
              </a:rPr>
              <a:t>Event Categories</a:t>
            </a:r>
            <a:r>
              <a:rPr lang="en-US" altLang="en-US" sz="1400" smtClean="0">
                <a:latin typeface="Arial" charset="0"/>
              </a:rPr>
              <a:t> (Geo, Met, Safety, Security, </a:t>
            </a:r>
            <a:br>
              <a:rPr lang="en-US" altLang="en-US" sz="1400" smtClean="0">
                <a:latin typeface="Arial" charset="0"/>
              </a:rPr>
            </a:br>
            <a:r>
              <a:rPr lang="en-US" altLang="en-US" sz="1400" smtClean="0">
                <a:latin typeface="Arial" charset="0"/>
              </a:rPr>
              <a:t>Rescue, Fire, Health, Env, Transport, Infra, Other)</a:t>
            </a:r>
          </a:p>
          <a:p>
            <a:r>
              <a:rPr lang="en-US" altLang="en-US" sz="1400" b="1" smtClean="0">
                <a:latin typeface="Arial" charset="0"/>
              </a:rPr>
              <a:t>Urgency:</a:t>
            </a:r>
            <a:r>
              <a:rPr lang="en-US" altLang="en-US" sz="1400" smtClean="0">
                <a:latin typeface="Arial" charset="0"/>
              </a:rPr>
              <a:t>  Timeframe for responsive action </a:t>
            </a:r>
            <a:br>
              <a:rPr lang="en-US" altLang="en-US" sz="1400" smtClean="0">
                <a:latin typeface="Arial" charset="0"/>
              </a:rPr>
            </a:br>
            <a:endParaRPr lang="en-US" altLang="en-US" sz="1400" smtClean="0">
              <a:latin typeface="Arial" charset="0"/>
            </a:endParaRPr>
          </a:p>
          <a:p>
            <a:r>
              <a:rPr lang="en-US" altLang="en-US" sz="1400" b="1" smtClean="0">
                <a:latin typeface="Arial" charset="0"/>
              </a:rPr>
              <a:t>Severity:</a:t>
            </a:r>
            <a:r>
              <a:rPr lang="en-US" altLang="en-US" sz="1400" smtClean="0">
                <a:latin typeface="Arial" charset="0"/>
              </a:rPr>
              <a:t>  Level of threat to life or property </a:t>
            </a:r>
            <a:br>
              <a:rPr lang="en-US" altLang="en-US" sz="1400" smtClean="0">
                <a:latin typeface="Arial" charset="0"/>
              </a:rPr>
            </a:br>
            <a:endParaRPr lang="en-US" altLang="en-US" sz="1400" smtClean="0">
              <a:latin typeface="Arial" charset="0"/>
            </a:endParaRPr>
          </a:p>
          <a:p>
            <a:r>
              <a:rPr lang="en-US" altLang="en-US" sz="1400" b="1" smtClean="0">
                <a:latin typeface="Arial" charset="0"/>
              </a:rPr>
              <a:t>Certainty:</a:t>
            </a:r>
            <a:r>
              <a:rPr lang="en-US" altLang="en-US" sz="1400" smtClean="0">
                <a:latin typeface="Arial" charset="0"/>
              </a:rPr>
              <a:t>  Probability of occurrence </a:t>
            </a:r>
            <a:br>
              <a:rPr lang="en-US" altLang="en-US" sz="1400" smtClean="0">
                <a:latin typeface="Arial" charset="0"/>
              </a:rPr>
            </a:br>
            <a:endParaRPr lang="en-US" altLang="en-US" sz="1400" smtClean="0">
              <a:latin typeface="Arial" charset="0"/>
            </a:endParaRPr>
          </a:p>
          <a:p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0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320482BD-C370-4776-9D8A-ACEBBDF932BC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400" smtClean="0"/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400" smtClean="0">
                <a:latin typeface="Arial" charset="0"/>
              </a:rPr>
              <a:t>CAP can supplement or replace single-purpose interfaces between alert sources and dissemination media. So, CAP can be viewed as </a:t>
            </a:r>
            <a:br>
              <a:rPr lang="en-US" altLang="en-US" sz="1400" smtClean="0">
                <a:latin typeface="Arial" charset="0"/>
              </a:rPr>
            </a:br>
            <a:r>
              <a:rPr lang="en-US" altLang="en-US" sz="1400" smtClean="0">
                <a:latin typeface="Arial" charset="0"/>
              </a:rPr>
              <a:t>a kind of "universal adaptor" for alert messages.</a:t>
            </a:r>
          </a:p>
          <a:p>
            <a:r>
              <a:rPr lang="en-US" altLang="en-US" sz="1400" smtClean="0">
                <a:latin typeface="Arial" charset="0"/>
              </a:rPr>
              <a:t>I like to think of CAP as a standard form, carried on a clipboard. People involved in all kinds of hazard situations all have this same form. Standardized information in the items on that CAP form can be communicated to all who need it--across all kinds of systems and media.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9A996-470E-417B-B015-0D5DFC81DAD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Introduction to Common Alerting Protocol</a:t>
            </a:r>
          </a:p>
        </p:txBody>
      </p:sp>
      <p:sp>
        <p:nvSpPr>
          <p:cNvPr id="205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5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400">
                <a:latin typeface="Arial" pitchFamily="34" charset="0"/>
              </a:rPr>
              <a:t>This is a critically important feature of CAP messages. </a:t>
            </a:r>
          </a:p>
          <a:p>
            <a:r>
              <a:rPr lang="en-US" altLang="en-US" sz="1400">
                <a:latin typeface="Arial" pitchFamily="34" charset="0"/>
              </a:rPr>
              <a:t>CAP Messages contain various text values for human readers, </a:t>
            </a:r>
            <a:br>
              <a:rPr lang="en-US" altLang="en-US" sz="1400">
                <a:latin typeface="Arial" pitchFamily="34" charset="0"/>
              </a:rPr>
            </a:br>
            <a:r>
              <a:rPr lang="en-US" altLang="en-US" sz="1400">
                <a:latin typeface="Arial" pitchFamily="34" charset="0"/>
              </a:rPr>
              <a:t>such as  "area description", "headline", and "instruction".</a:t>
            </a:r>
          </a:p>
          <a:p>
            <a:r>
              <a:rPr lang="en-US" altLang="en-US" sz="1400">
                <a:latin typeface="Arial" pitchFamily="34" charset="0"/>
              </a:rPr>
              <a:t>But, CAP messages also contain coded values that are necessary </a:t>
            </a:r>
            <a:br>
              <a:rPr lang="en-US" altLang="en-US" sz="1400">
                <a:latin typeface="Arial" pitchFamily="34" charset="0"/>
              </a:rPr>
            </a:br>
            <a:r>
              <a:rPr lang="en-US" altLang="en-US" sz="1400">
                <a:latin typeface="Arial" pitchFamily="34" charset="0"/>
              </a:rPr>
              <a:t>for filtering, routing, and display of messages. </a:t>
            </a:r>
          </a:p>
          <a:p>
            <a:r>
              <a:rPr lang="en-US" altLang="en-US" sz="1400">
                <a:latin typeface="Arial" pitchFamily="34" charset="0"/>
              </a:rPr>
              <a:t>Coded values are also very useful for automated translation to human languages.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mo.int/pages/prog/amp/pwsp/CAPJumpStart_e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en.wikipedia.org/wiki/X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23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150" y="1697570"/>
            <a:ext cx="8723850" cy="248390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dirty="0" smtClean="0">
                <a:solidFill>
                  <a:schemeClr val="bg1"/>
                </a:solidFill>
              </a:rPr>
              <a:t>THE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PWSD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PROGRAMME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6304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Calibri Light" panose="020F0302020204030204" pitchFamily="34" charset="0"/>
              </a:rPr>
              <a:t>The Common </a:t>
            </a:r>
            <a:r>
              <a:rPr lang="fr-CH" b="1" dirty="0" err="1">
                <a:latin typeface="Calibri Light" panose="020F0302020204030204" pitchFamily="34" charset="0"/>
              </a:rPr>
              <a:t>Alerting</a:t>
            </a:r>
            <a:r>
              <a:rPr lang="fr-CH" b="1" dirty="0">
                <a:latin typeface="Calibri Light" panose="020F0302020204030204" pitchFamily="34" charset="0"/>
              </a:rPr>
              <a:t> Protocol (CAP)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859507"/>
            <a:ext cx="3323230" cy="4525963"/>
          </a:xfrm>
          <a:solidFill>
            <a:schemeClr val="accent2">
              <a:lumMod val="20000"/>
              <a:lumOff val="80000"/>
              <a:alpha val="11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CAP warning disseminated </a:t>
            </a:r>
            <a:r>
              <a:rPr lang="en-US" b="1" dirty="0">
                <a:solidFill>
                  <a:srgbClr val="FF0000"/>
                </a:solidFill>
              </a:rPr>
              <a:t>simultaneously</a:t>
            </a:r>
            <a:r>
              <a:rPr lang="en-US" dirty="0"/>
              <a:t> over many warning </a:t>
            </a:r>
            <a:r>
              <a:rPr lang="en-US" dirty="0" smtClean="0"/>
              <a:t>channels</a:t>
            </a:r>
          </a:p>
          <a:p>
            <a:pPr marL="0" indent="0" algn="ctr">
              <a:buNone/>
            </a:pPr>
            <a:r>
              <a:rPr lang="fr-CH" dirty="0" smtClean="0">
                <a:solidFill>
                  <a:schemeClr val="accent1"/>
                </a:solidFill>
              </a:rPr>
              <a:t>(</a:t>
            </a:r>
            <a:r>
              <a:rPr lang="fr-CH" dirty="0" err="1" smtClean="0">
                <a:solidFill>
                  <a:schemeClr val="accent1"/>
                </a:solidFill>
              </a:rPr>
              <a:t>e.g</a:t>
            </a:r>
            <a:r>
              <a:rPr lang="fr-CH" dirty="0" smtClean="0">
                <a:solidFill>
                  <a:schemeClr val="accent1"/>
                </a:solidFill>
              </a:rPr>
              <a:t>. TV, radio, internet, mobile phones, digital road </a:t>
            </a:r>
            <a:r>
              <a:rPr lang="fr-CH" dirty="0" err="1" smtClean="0">
                <a:solidFill>
                  <a:schemeClr val="accent1"/>
                </a:solidFill>
              </a:rPr>
              <a:t>signs</a:t>
            </a:r>
            <a:r>
              <a:rPr lang="fr-CH" dirty="0" smtClean="0">
                <a:solidFill>
                  <a:schemeClr val="accent1"/>
                </a:solidFill>
              </a:rPr>
              <a:t> … </a:t>
            </a:r>
            <a:r>
              <a:rPr lang="fr-CH" dirty="0" err="1" smtClean="0">
                <a:solidFill>
                  <a:schemeClr val="accent1"/>
                </a:solidFill>
              </a:rPr>
              <a:t>etc</a:t>
            </a:r>
            <a:r>
              <a:rPr lang="fr-CH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AutoShape 4" descr="Image result for digital road signs we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 result for digital road signs weathe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t="15995" r="21620" b="12750"/>
          <a:stretch/>
        </p:blipFill>
        <p:spPr bwMode="auto">
          <a:xfrm>
            <a:off x="5991365" y="4825325"/>
            <a:ext cx="2869857" cy="1860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8" descr="Image result for rad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rad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Image result for 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36" y="1607877"/>
            <a:ext cx="1677501" cy="16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Image result for websi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Image result for webs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42" y="3285378"/>
            <a:ext cx="2009695" cy="12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televi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29" y="241941"/>
            <a:ext cx="1927508" cy="12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ertical Scroll 8"/>
          <p:cNvSpPr/>
          <p:nvPr/>
        </p:nvSpPr>
        <p:spPr>
          <a:xfrm>
            <a:off x="4148919" y="2446628"/>
            <a:ext cx="1419368" cy="1446076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CAP warning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56679" y="1009934"/>
            <a:ext cx="1517327" cy="1784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56679" y="2552130"/>
            <a:ext cx="1380850" cy="4844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95198" y="3285379"/>
            <a:ext cx="1110318" cy="368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67987" y="3654162"/>
            <a:ext cx="748651" cy="1027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utoShape 20" descr="Image result for mobile pho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6" descr="Image result for mobile phon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8" descr="Image result for mobile phon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6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Some Basics About CAP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make a CAP alert easier for a human to read, a “Stylesheet” transforms the XML document into HTML. </a:t>
            </a:r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CAP 101 - Introducing CAP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FC023-BECE-4D23-9FDB-0F75DFE2A06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Use of CAP in Disseminating Warnings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699-1824-45AE-9B83-13C11121508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5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236" y="301625"/>
            <a:ext cx="7247792" cy="5969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Structure of a CAP Message</a:t>
            </a:r>
          </a:p>
        </p:txBody>
      </p:sp>
      <p:sp>
        <p:nvSpPr>
          <p:cNvPr id="205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766" y="1409700"/>
            <a:ext cx="7637300" cy="4432300"/>
          </a:xfrm>
          <a:solidFill>
            <a:schemeClr val="accent2">
              <a:lumMod val="20000"/>
              <a:lumOff val="80000"/>
              <a:alpha val="17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en-US" sz="4000" dirty="0" smtClean="0">
                <a:solidFill>
                  <a:srgbClr val="FF0000"/>
                </a:solidFill>
              </a:rPr>
              <a:t>Text for humans to read</a:t>
            </a:r>
            <a:endParaRPr lang="en-US" alt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alt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4000" dirty="0" smtClean="0"/>
              <a:t>Coded values for machines </a:t>
            </a:r>
            <a:r>
              <a:rPr lang="en-US" altLang="en-US" sz="4000" dirty="0"/>
              <a:t>useful for filtering, routing, and automated translation </a:t>
            </a:r>
            <a:br>
              <a:rPr lang="en-US" altLang="en-US" sz="4000" dirty="0"/>
            </a:br>
            <a:r>
              <a:rPr lang="en-US" altLang="en-US" sz="4000" dirty="0"/>
              <a:t>to human languages</a:t>
            </a:r>
          </a:p>
        </p:txBody>
      </p:sp>
    </p:spTree>
    <p:extLst>
      <p:ext uri="{BB962C8B-B14F-4D97-AF65-F5344CB8AC3E}">
        <p14:creationId xmlns:p14="http://schemas.microsoft.com/office/powerpoint/2010/main" val="11259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03FDC-C467-473D-BF90-51B0664BE7D0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209551" y="1352551"/>
            <a:ext cx="1056542" cy="4899025"/>
          </a:xfrm>
          <a:solidFill>
            <a:schemeClr val="bg1"/>
          </a:solidFill>
        </p:spPr>
        <p:txBody>
          <a:bodyPr vert="eaVert"/>
          <a:lstStyle/>
          <a:p>
            <a:pPr eaLnBrk="1" hangingPunct="1"/>
            <a:r>
              <a:rPr lang="en-US" altLang="ja-JP" sz="3600" smtClean="0">
                <a:ea typeface="ＭＳ Ｐゴシック" pitchFamily="34" charset="-128"/>
              </a:rPr>
              <a:t> Alert with Stylesheet </a:t>
            </a:r>
            <a:endParaRPr lang="en-US" altLang="en-US" sz="3600" smtClean="0">
              <a:ea typeface="ＭＳ Ｐゴシック" pitchFamily="34" charset="-128"/>
            </a:endParaRP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98" y="1055450"/>
            <a:ext cx="7304702" cy="56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6092" y="232911"/>
            <a:ext cx="697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 err="1" smtClean="0">
                <a:solidFill>
                  <a:schemeClr val="accent2">
                    <a:lumMod val="75000"/>
                  </a:schemeClr>
                </a:solidFill>
              </a:rPr>
              <a:t>Example</a:t>
            </a:r>
            <a:r>
              <a:rPr lang="fr-CH" sz="36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fr-CH" sz="3600" b="1" dirty="0" err="1" smtClean="0">
                <a:solidFill>
                  <a:srgbClr val="FF0000"/>
                </a:solidFill>
              </a:rPr>
              <a:t>Text</a:t>
            </a:r>
            <a:r>
              <a:rPr lang="fr-CH" sz="3600" b="1" dirty="0" smtClean="0">
                <a:solidFill>
                  <a:srgbClr val="FF0000"/>
                </a:solidFill>
              </a:rPr>
              <a:t> for </a:t>
            </a:r>
            <a:r>
              <a:rPr lang="fr-CH" sz="3600" b="1" dirty="0" err="1" smtClean="0">
                <a:solidFill>
                  <a:srgbClr val="FF0000"/>
                </a:solidFill>
              </a:rPr>
              <a:t>human</a:t>
            </a:r>
            <a:r>
              <a:rPr lang="fr-CH" sz="3600" b="1" dirty="0" smtClean="0">
                <a:solidFill>
                  <a:srgbClr val="FF0000"/>
                </a:solidFill>
              </a:rPr>
              <a:t> to </a:t>
            </a:r>
            <a:r>
              <a:rPr lang="fr-CH" sz="3600" b="1" dirty="0" err="1" smtClean="0">
                <a:solidFill>
                  <a:srgbClr val="FF0000"/>
                </a:solidFill>
              </a:rPr>
              <a:t>read</a:t>
            </a:r>
            <a:r>
              <a:rPr lang="fr-CH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9636C-EC9C-42F4-BA01-AA471513B279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4590" r="267" b="2765"/>
          <a:stretch>
            <a:fillRect/>
          </a:stretch>
        </p:blipFill>
        <p:spPr bwMode="auto">
          <a:xfrm>
            <a:off x="1254368" y="1444816"/>
            <a:ext cx="6702277" cy="51595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"/>
          <p:cNvSpPr>
            <a:spLocks noGrp="1" noChangeArrowheads="1"/>
          </p:cNvSpPr>
          <p:nvPr>
            <p:ph type="title"/>
          </p:nvPr>
        </p:nvSpPr>
        <p:spPr>
          <a:xfrm flipV="1">
            <a:off x="0" y="1209676"/>
            <a:ext cx="1271954" cy="4849813"/>
          </a:xfrm>
          <a:solidFill>
            <a:schemeClr val="bg1"/>
          </a:solidFill>
        </p:spPr>
        <p:txBody>
          <a:bodyPr vert="eaVert"/>
          <a:lstStyle/>
          <a:p>
            <a:pPr eaLnBrk="1" hangingPunct="1"/>
            <a:r>
              <a:rPr lang="en-US" altLang="en-US" sz="3200" smtClean="0">
                <a:latin typeface="Verdana" pitchFamily="34" charset="0"/>
              </a:rPr>
              <a:t>Example CAP Message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8866" y="423081"/>
            <a:ext cx="776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smtClean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r>
              <a:rPr lang="en-US" altLang="en-US" sz="3600" dirty="0" smtClean="0">
                <a:solidFill>
                  <a:srgbClr val="FF0000"/>
                </a:solidFill>
              </a:rPr>
              <a:t>Coded </a:t>
            </a:r>
            <a:r>
              <a:rPr lang="en-US" altLang="en-US" sz="3600" dirty="0">
                <a:solidFill>
                  <a:srgbClr val="FF0000"/>
                </a:solidFill>
              </a:rPr>
              <a:t>values for machines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WMO </a:t>
            </a:r>
            <a:r>
              <a:rPr lang="fr-CH" dirty="0" err="1" smtClean="0"/>
              <a:t>Register</a:t>
            </a:r>
            <a:r>
              <a:rPr lang="fr-CH" dirty="0" smtClean="0"/>
              <a:t> of </a:t>
            </a:r>
            <a:r>
              <a:rPr lang="fr-CH" dirty="0" err="1"/>
              <a:t>A</a:t>
            </a:r>
            <a:r>
              <a:rPr lang="fr-CH" dirty="0" err="1" smtClean="0"/>
              <a:t>lerting</a:t>
            </a:r>
            <a:r>
              <a:rPr lang="fr-CH" dirty="0" smtClean="0"/>
              <a:t> </a:t>
            </a:r>
            <a:r>
              <a:rPr lang="fr-CH" dirty="0" err="1"/>
              <a:t>A</a:t>
            </a:r>
            <a:r>
              <a:rPr lang="fr-CH" dirty="0" err="1" smtClean="0"/>
              <a:t>uthorities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3600" b="1" dirty="0" err="1" smtClean="0"/>
              <a:t>Purpose</a:t>
            </a:r>
            <a:r>
              <a:rPr lang="fr-CH" sz="3600" dirty="0" smtClean="0"/>
              <a:t>: </a:t>
            </a:r>
            <a:r>
              <a:rPr lang="en-US" sz="3600" dirty="0"/>
              <a:t>T</a:t>
            </a:r>
            <a:r>
              <a:rPr lang="en-US" sz="3600" dirty="0" smtClean="0"/>
              <a:t>o </a:t>
            </a:r>
            <a:r>
              <a:rPr lang="en-US" sz="3600" dirty="0"/>
              <a:t>provide </a:t>
            </a:r>
            <a:r>
              <a:rPr lang="en-US" sz="3600" dirty="0" smtClean="0"/>
              <a:t>an </a:t>
            </a:r>
            <a:r>
              <a:rPr lang="en-US" sz="3600" dirty="0"/>
              <a:t>authoritative register of organizations authorized to issue </a:t>
            </a:r>
            <a:r>
              <a:rPr lang="en-US" sz="3600" dirty="0" smtClean="0"/>
              <a:t>alerts in each country</a:t>
            </a:r>
          </a:p>
          <a:p>
            <a:endParaRPr lang="en-US" sz="3600" dirty="0" smtClean="0"/>
          </a:p>
          <a:p>
            <a:r>
              <a:rPr lang="en-US" sz="3600" dirty="0" smtClean="0"/>
              <a:t>PRs nominate editors to maintain respective country register pages</a:t>
            </a:r>
          </a:p>
          <a:p>
            <a:endParaRPr lang="en-US" sz="3600" dirty="0" smtClean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340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t="7801" r="21923"/>
          <a:stretch/>
        </p:blipFill>
        <p:spPr bwMode="auto">
          <a:xfrm>
            <a:off x="2724150" y="180974"/>
            <a:ext cx="6334125" cy="643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047750"/>
            <a:ext cx="2409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err="1" smtClean="0">
                <a:solidFill>
                  <a:srgbClr val="00B0F0"/>
                </a:solidFill>
              </a:rPr>
              <a:t>Example</a:t>
            </a:r>
            <a:endParaRPr lang="fr-CH" sz="2800" b="1" dirty="0">
              <a:solidFill>
                <a:srgbClr val="00B0F0"/>
              </a:solidFill>
            </a:endParaRPr>
          </a:p>
          <a:p>
            <a:pPr algn="ctr"/>
            <a:endParaRPr lang="fr-CH" sz="2800" dirty="0" smtClean="0"/>
          </a:p>
          <a:p>
            <a:pPr algn="ctr"/>
            <a:r>
              <a:rPr lang="fr-CH" sz="2800" dirty="0" smtClean="0"/>
              <a:t>The </a:t>
            </a:r>
            <a:r>
              <a:rPr lang="fr-CH" sz="2800" dirty="0" err="1" smtClean="0"/>
              <a:t>Register</a:t>
            </a:r>
            <a:r>
              <a:rPr lang="fr-CH" sz="2800" dirty="0" smtClean="0"/>
              <a:t> page for the </a:t>
            </a:r>
            <a:r>
              <a:rPr lang="fr-CH" sz="2800" dirty="0" err="1" smtClean="0"/>
              <a:t>Meteorological</a:t>
            </a:r>
            <a:r>
              <a:rPr lang="fr-CH" sz="2800" dirty="0" smtClean="0"/>
              <a:t> Service of New </a:t>
            </a:r>
            <a:r>
              <a:rPr lang="fr-CH" sz="2800" dirty="0" err="1" smtClean="0"/>
              <a:t>Zealand</a:t>
            </a:r>
            <a:r>
              <a:rPr lang="fr-CH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945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W MO </a:t>
            </a:r>
            <a:r>
              <a:rPr lang="fr-CH" dirty="0" err="1" smtClean="0"/>
              <a:t>Alert</a:t>
            </a:r>
            <a:r>
              <a:rPr lang="fr-CH" dirty="0" smtClean="0"/>
              <a:t> Hub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400424" cy="4525963"/>
          </a:xfrm>
        </p:spPr>
        <p:txBody>
          <a:bodyPr>
            <a:normAutofit/>
          </a:bodyPr>
          <a:lstStyle/>
          <a:p>
            <a:r>
              <a:rPr lang="fr-CH" sz="2400" dirty="0"/>
              <a:t>WMO planning on </a:t>
            </a:r>
            <a:r>
              <a:rPr lang="fr-CH" sz="2400" dirty="0" err="1"/>
              <a:t>developing</a:t>
            </a:r>
            <a:r>
              <a:rPr lang="fr-CH" sz="2400" dirty="0"/>
              <a:t> an </a:t>
            </a:r>
            <a:r>
              <a:rPr lang="fr-CH" sz="2400" dirty="0" err="1"/>
              <a:t>alert</a:t>
            </a:r>
            <a:r>
              <a:rPr lang="fr-CH" sz="2400" dirty="0"/>
              <a:t> hub for all </a:t>
            </a:r>
            <a:r>
              <a:rPr lang="fr-CH" sz="2400" dirty="0" err="1"/>
              <a:t>alerts</a:t>
            </a:r>
            <a:r>
              <a:rPr lang="fr-CH" sz="2400" dirty="0"/>
              <a:t> </a:t>
            </a:r>
            <a:r>
              <a:rPr lang="fr-CH" sz="2400" dirty="0" err="1"/>
              <a:t>from</a:t>
            </a:r>
            <a:r>
              <a:rPr lang="fr-CH" sz="2400" dirty="0"/>
              <a:t> </a:t>
            </a:r>
            <a:r>
              <a:rPr lang="fr-CH" sz="2400" dirty="0" err="1" smtClean="0"/>
              <a:t>Members</a:t>
            </a:r>
            <a:endParaRPr lang="fr-CH" sz="2400" dirty="0" smtClean="0"/>
          </a:p>
          <a:p>
            <a:r>
              <a:rPr lang="fr-CH" sz="2400" dirty="0" smtClean="0"/>
              <a:t>Hub </a:t>
            </a:r>
            <a:r>
              <a:rPr lang="fr-CH" sz="2400" dirty="0" err="1" smtClean="0"/>
              <a:t>planned</a:t>
            </a:r>
            <a:r>
              <a:rPr lang="fr-CH" sz="2400" dirty="0" smtClean="0"/>
              <a:t> to </a:t>
            </a:r>
            <a:r>
              <a:rPr lang="fr-CH" sz="2400" dirty="0" err="1" smtClean="0"/>
              <a:t>provide</a:t>
            </a:r>
            <a:r>
              <a:rPr lang="fr-CH" sz="2400" dirty="0" smtClean="0"/>
              <a:t> </a:t>
            </a:r>
            <a:r>
              <a:rPr lang="fr-CH" sz="2400" dirty="0" err="1" smtClean="0"/>
              <a:t>one-stop</a:t>
            </a:r>
            <a:r>
              <a:rPr lang="fr-CH" sz="2400" dirty="0" smtClean="0"/>
              <a:t> </a:t>
            </a:r>
            <a:r>
              <a:rPr lang="fr-CH" sz="2400" dirty="0" err="1" smtClean="0"/>
              <a:t>platform</a:t>
            </a:r>
            <a:r>
              <a:rPr lang="fr-CH" sz="2400" dirty="0" smtClean="0"/>
              <a:t> for </a:t>
            </a:r>
            <a:r>
              <a:rPr lang="fr-CH" sz="2400" dirty="0" err="1" smtClean="0"/>
              <a:t>alerts</a:t>
            </a:r>
            <a:r>
              <a:rPr lang="fr-CH" sz="2400" dirty="0" smtClean="0"/>
              <a:t> </a:t>
            </a:r>
            <a:r>
              <a:rPr lang="fr-CH" sz="2400" dirty="0" err="1" smtClean="0"/>
              <a:t>provided</a:t>
            </a:r>
            <a:r>
              <a:rPr lang="fr-CH" sz="2400" dirty="0" smtClean="0"/>
              <a:t> by </a:t>
            </a:r>
            <a:r>
              <a:rPr lang="fr-CH" sz="2400" dirty="0" err="1" smtClean="0"/>
              <a:t>authorized</a:t>
            </a:r>
            <a:r>
              <a:rPr lang="fr-CH" sz="2400" dirty="0" smtClean="0"/>
              <a:t> </a:t>
            </a:r>
            <a:r>
              <a:rPr lang="fr-CH" sz="2400" dirty="0" err="1" smtClean="0"/>
              <a:t>agencies</a:t>
            </a:r>
            <a:r>
              <a:rPr lang="fr-CH" sz="2400" dirty="0" smtClean="0"/>
              <a:t>/institutions</a:t>
            </a:r>
            <a:endParaRPr lang="fr-CH" sz="2400" dirty="0"/>
          </a:p>
          <a:p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3" t="20372" r="24759" b="30363"/>
          <a:stretch/>
        </p:blipFill>
        <p:spPr bwMode="auto">
          <a:xfrm>
            <a:off x="3857625" y="1600200"/>
            <a:ext cx="5148261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0025" y="4558040"/>
            <a:ext cx="499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100" b="1" i="1" dirty="0" err="1" smtClean="0"/>
              <a:t>Courtesy</a:t>
            </a:r>
            <a:r>
              <a:rPr lang="fr-CH" sz="1100" i="1" dirty="0" smtClean="0"/>
              <a:t>: Eliot </a:t>
            </a:r>
            <a:r>
              <a:rPr lang="fr-CH" sz="1100" i="1" dirty="0"/>
              <a:t>C</a:t>
            </a:r>
            <a:r>
              <a:rPr lang="fr-CH" sz="1100" i="1" dirty="0" smtClean="0"/>
              <a:t>hristian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37810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098E0-1176-458A-809F-F7A826893FCD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608" y="241300"/>
            <a:ext cx="6364166" cy="876300"/>
          </a:xfrm>
        </p:spPr>
        <p:txBody>
          <a:bodyPr/>
          <a:lstStyle/>
          <a:p>
            <a:pPr eaLnBrk="1" hangingPunct="1"/>
            <a:r>
              <a:rPr lang="en-US" altLang="en-US" smtClean="0"/>
              <a:t>WMO Alert Hub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816" y="1138239"/>
            <a:ext cx="8452338" cy="4175125"/>
          </a:xfrm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</a:extLst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defRPr/>
            </a:pPr>
            <a:r>
              <a:rPr lang="en-US" altLang="en-US" sz="2400" dirty="0" smtClean="0"/>
              <a:t>Planned for free service collecting alerts and other emergency information, </a:t>
            </a:r>
          </a:p>
          <a:p>
            <a:pPr marL="609600" indent="-609600" eaLnBrk="1" hangingPunct="1">
              <a:defRPr/>
            </a:pPr>
            <a:r>
              <a:rPr lang="en-US" altLang="en-US" sz="2400" dirty="0" smtClean="0"/>
              <a:t>Can push updates to all subscribers</a:t>
            </a:r>
          </a:p>
          <a:p>
            <a:pPr marL="609600" indent="-609600" eaLnBrk="1" hangingPunct="1">
              <a:defRPr/>
            </a:pPr>
            <a:r>
              <a:rPr lang="en-GB" altLang="zh-CN" sz="2400" dirty="0" smtClean="0">
                <a:ea typeface="宋体" pitchFamily="2" charset="-122"/>
              </a:rPr>
              <a:t>WMO Alert Hub to carry only alerts from </a:t>
            </a:r>
            <a:r>
              <a:rPr lang="en-GB" altLang="zh-CN" sz="2400" u="sng" dirty="0" smtClean="0">
                <a:ea typeface="宋体" pitchFamily="2" charset="-122"/>
              </a:rPr>
              <a:t>official sources</a:t>
            </a:r>
            <a:r>
              <a:rPr lang="en-GB" altLang="zh-CN" sz="2400" dirty="0" smtClean="0">
                <a:ea typeface="宋体" pitchFamily="2" charset="-122"/>
              </a:rPr>
              <a:t>, per Register of Alerting Authorities</a:t>
            </a:r>
          </a:p>
          <a:p>
            <a:pPr marL="609600" indent="-609600" eaLnBrk="1" hangingPunct="1">
              <a:defRPr/>
            </a:pPr>
            <a:r>
              <a:rPr lang="en-US" altLang="en-US" sz="2400" dirty="0" smtClean="0"/>
              <a:t>Benefits :</a:t>
            </a:r>
          </a:p>
          <a:p>
            <a:pPr marL="990600" lvl="1" indent="-533400" eaLnBrk="1" hangingPunct="1">
              <a:defRPr/>
            </a:pPr>
            <a:r>
              <a:rPr lang="en-NZ" altLang="zh-CN" sz="2400" dirty="0" smtClean="0">
                <a:ea typeface="宋体" pitchFamily="2" charset="-122"/>
              </a:rPr>
              <a:t>Speed </a:t>
            </a:r>
          </a:p>
          <a:p>
            <a:pPr marL="990600" lvl="1" indent="-533400" eaLnBrk="1" hangingPunct="1">
              <a:defRPr/>
            </a:pPr>
            <a:r>
              <a:rPr lang="en-NZ" altLang="zh-CN" sz="2400" dirty="0" smtClean="0">
                <a:ea typeface="宋体" pitchFamily="2" charset="-122"/>
              </a:rPr>
              <a:t>Scale (performance, reliability, availability)</a:t>
            </a:r>
          </a:p>
          <a:p>
            <a:pPr marL="990600" lvl="1" indent="-533400" eaLnBrk="1" hangingPunct="1">
              <a:defRPr/>
            </a:pPr>
            <a:r>
              <a:rPr lang="en-NZ" altLang="zh-CN" sz="2400" dirty="0" smtClean="0">
                <a:ea typeface="宋体" pitchFamily="2" charset="-122"/>
              </a:rPr>
              <a:t>Redundancy</a:t>
            </a:r>
          </a:p>
          <a:p>
            <a:pPr marL="990600" lvl="1" indent="-533400" eaLnBrk="1" hangingPunct="1">
              <a:defRPr/>
            </a:pPr>
            <a:r>
              <a:rPr lang="en-NZ" altLang="zh-CN" sz="2400" dirty="0" smtClean="0">
                <a:ea typeface="宋体" pitchFamily="2" charset="-122"/>
              </a:rPr>
              <a:t>Security and Authenticity </a:t>
            </a:r>
          </a:p>
          <a:p>
            <a:pPr marL="990600" lvl="1" indent="-533400" eaLnBrk="1" hangingPunct="1">
              <a:defRPr/>
            </a:pPr>
            <a:r>
              <a:rPr lang="en-NZ" altLang="zh-CN" sz="2400" dirty="0" smtClean="0">
                <a:ea typeface="宋体" pitchFamily="2" charset="-122"/>
              </a:rPr>
              <a:t>Analytics</a:t>
            </a:r>
          </a:p>
          <a:p>
            <a:pPr eaLnBrk="1" hangingPunct="1">
              <a:defRPr/>
            </a:pPr>
            <a:r>
              <a:rPr lang="en-NZ" altLang="zh-CN" sz="2400" dirty="0" smtClean="0">
                <a:ea typeface="宋体" pitchFamily="2" charset="-122"/>
              </a:rPr>
              <a:t>Other collectors: Google, The Weather Company (TWC), </a:t>
            </a:r>
            <a:r>
              <a:rPr lang="en-NZ" altLang="zh-CN" sz="2400" dirty="0" err="1" smtClean="0">
                <a:ea typeface="宋体" pitchFamily="2" charset="-122"/>
              </a:rPr>
              <a:t>etc</a:t>
            </a:r>
            <a:endParaRPr lang="en-NZ" altLang="zh-CN" sz="24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67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57900" y="1417638"/>
            <a:ext cx="3019425" cy="5173662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 err="1"/>
              <a:t>Implementation</a:t>
            </a:r>
            <a:r>
              <a:rPr lang="fr-CH" sz="4000" dirty="0"/>
              <a:t> of CAP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119"/>
            <a:ext cx="5762625" cy="4525963"/>
          </a:xfrm>
        </p:spPr>
        <p:txBody>
          <a:bodyPr>
            <a:normAutofit/>
          </a:bodyPr>
          <a:lstStyle/>
          <a:p>
            <a:r>
              <a:rPr lang="fr-CH" sz="2400" dirty="0"/>
              <a:t>WMO </a:t>
            </a:r>
            <a:r>
              <a:rPr lang="fr-CH" sz="2400" dirty="0" err="1"/>
              <a:t>through</a:t>
            </a:r>
            <a:r>
              <a:rPr lang="fr-CH" sz="2400" dirty="0"/>
              <a:t> </a:t>
            </a:r>
            <a:r>
              <a:rPr lang="fr-CH" sz="2400" dirty="0" smtClean="0"/>
              <a:t>PWSD </a:t>
            </a:r>
            <a:r>
              <a:rPr lang="fr-CH" sz="2400" dirty="0"/>
              <a:t>programme </a:t>
            </a:r>
            <a:r>
              <a:rPr lang="fr-CH" sz="2400" dirty="0" err="1"/>
              <a:t>assists</a:t>
            </a:r>
            <a:r>
              <a:rPr lang="fr-CH" sz="2400" dirty="0"/>
              <a:t> </a:t>
            </a:r>
            <a:r>
              <a:rPr lang="fr-CH" sz="2400" dirty="0" err="1"/>
              <a:t>Members</a:t>
            </a:r>
            <a:r>
              <a:rPr lang="fr-CH" sz="2400" dirty="0"/>
              <a:t> </a:t>
            </a:r>
            <a:r>
              <a:rPr lang="fr-CH" sz="2400" dirty="0" err="1"/>
              <a:t>through</a:t>
            </a:r>
            <a:r>
              <a:rPr lang="fr-CH" sz="2400" dirty="0"/>
              <a:t> the «CAP Jump-</a:t>
            </a:r>
            <a:r>
              <a:rPr lang="fr-CH" sz="2400" dirty="0" err="1"/>
              <a:t>start</a:t>
            </a:r>
            <a:r>
              <a:rPr lang="fr-CH" sz="2400" dirty="0"/>
              <a:t>» arrangement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fr-CH" dirty="0"/>
              <a:t>Experts </a:t>
            </a:r>
            <a:r>
              <a:rPr lang="fr-CH" dirty="0" err="1"/>
              <a:t>visit</a:t>
            </a:r>
            <a:r>
              <a:rPr lang="fr-CH" dirty="0"/>
              <a:t> </a:t>
            </a:r>
            <a:r>
              <a:rPr lang="fr-CH" dirty="0" err="1"/>
              <a:t>NMHSs</a:t>
            </a:r>
            <a:r>
              <a:rPr lang="fr-CH" dirty="0"/>
              <a:t> and </a:t>
            </a:r>
            <a:r>
              <a:rPr lang="fr-CH" dirty="0" err="1"/>
              <a:t>provide</a:t>
            </a:r>
            <a:r>
              <a:rPr lang="fr-CH" dirty="0"/>
              <a:t> training and freeware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fr-CH" dirty="0" err="1"/>
              <a:t>LDCs</a:t>
            </a:r>
            <a:r>
              <a:rPr lang="fr-CH" dirty="0"/>
              <a:t> and </a:t>
            </a:r>
            <a:r>
              <a:rPr lang="fr-CH" dirty="0" err="1"/>
              <a:t>developing</a:t>
            </a:r>
            <a:r>
              <a:rPr lang="fr-CH" dirty="0"/>
              <a:t> countries are </a:t>
            </a:r>
            <a:r>
              <a:rPr lang="fr-CH" dirty="0" err="1"/>
              <a:t>supported</a:t>
            </a:r>
            <a:endParaRPr lang="fr-CH" dirty="0"/>
          </a:p>
          <a:p>
            <a:r>
              <a:rPr lang="fr-CH" sz="2400" dirty="0" smtClean="0"/>
              <a:t>There </a:t>
            </a:r>
            <a:r>
              <a:rPr lang="fr-CH" sz="2400" dirty="0" err="1" smtClean="0"/>
              <a:t>is</a:t>
            </a:r>
            <a:r>
              <a:rPr lang="fr-CH" sz="2400" dirty="0" smtClean="0"/>
              <a:t> a </a:t>
            </a:r>
            <a:r>
              <a:rPr lang="fr-CH" sz="2400" dirty="0" err="1" smtClean="0"/>
              <a:t>need</a:t>
            </a:r>
            <a:r>
              <a:rPr lang="fr-CH" sz="2400" dirty="0" smtClean="0"/>
              <a:t> for </a:t>
            </a:r>
            <a:r>
              <a:rPr lang="fr-CH" sz="2400" dirty="0" err="1" smtClean="0"/>
              <a:t>resources</a:t>
            </a:r>
            <a:r>
              <a:rPr lang="fr-CH" sz="2400" dirty="0" smtClean="0"/>
              <a:t> for </a:t>
            </a:r>
            <a:r>
              <a:rPr lang="fr-CH" sz="2400" dirty="0" err="1" smtClean="0"/>
              <a:t>advancing</a:t>
            </a:r>
            <a:r>
              <a:rPr lang="fr-CH" sz="2400" dirty="0" smtClean="0"/>
              <a:t> </a:t>
            </a:r>
            <a:r>
              <a:rPr lang="fr-CH" sz="2400" dirty="0" err="1" smtClean="0"/>
              <a:t>implementation</a:t>
            </a:r>
            <a:r>
              <a:rPr lang="fr-CH" sz="2400" dirty="0" smtClean="0"/>
              <a:t> of CAP</a:t>
            </a:r>
            <a:endParaRPr lang="fr-CH" sz="2400" dirty="0"/>
          </a:p>
          <a:p>
            <a:endParaRPr lang="fr-CH" sz="2400" dirty="0" smtClean="0">
              <a:latin typeface="Calibri Light" panose="020F0302020204030204" pitchFamily="34" charset="0"/>
            </a:endParaRP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053525"/>
            <a:ext cx="2686050" cy="120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7000" y="4463534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 smtClean="0">
                <a:solidFill>
                  <a:srgbClr val="FF0000"/>
                </a:solidFill>
              </a:rPr>
              <a:t>WMO CAP Jump-</a:t>
            </a:r>
            <a:r>
              <a:rPr lang="fr-CH" dirty="0" err="1" smtClean="0">
                <a:solidFill>
                  <a:srgbClr val="FF0000"/>
                </a:solidFill>
              </a:rPr>
              <a:t>start</a:t>
            </a:r>
            <a:endParaRPr lang="fr-CH" dirty="0" smtClean="0">
              <a:solidFill>
                <a:srgbClr val="FF0000"/>
              </a:solidFill>
            </a:endParaRPr>
          </a:p>
          <a:p>
            <a:pPr algn="ctr"/>
            <a:r>
              <a:rPr lang="fr-CH" dirty="0" smtClean="0"/>
              <a:t>(</a:t>
            </a:r>
            <a:r>
              <a:rPr lang="fr-CH" dirty="0" smtClean="0">
                <a:hlinkClick r:id="rId4"/>
              </a:rPr>
              <a:t>Link to more information</a:t>
            </a:r>
            <a:r>
              <a:rPr lang="fr-CH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2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4375" cy="4525963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Common </a:t>
            </a:r>
            <a:r>
              <a:rPr lang="en-US" sz="4000" dirty="0">
                <a:latin typeface="+mj-lt"/>
                <a:ea typeface="+mj-ea"/>
                <a:cs typeface="+mj-cs"/>
              </a:rPr>
              <a:t>Alerting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Protocol</a:t>
            </a:r>
          </a:p>
          <a:p>
            <a:pPr marL="0" indent="0" algn="ctr">
              <a:buNone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(CAP)</a:t>
            </a:r>
            <a:endParaRPr lang="en-US" sz="4000" dirty="0"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0" y="2362200"/>
            <a:ext cx="1927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952029"/>
            <a:ext cx="6553200" cy="3687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" y="4886325"/>
            <a:ext cx="781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B0F0"/>
                </a:solidFill>
              </a:rPr>
              <a:t>CAP Jump-Start Workshop, Vacoas, </a:t>
            </a:r>
            <a:r>
              <a:rPr lang="fr-CH" dirty="0" err="1" smtClean="0">
                <a:solidFill>
                  <a:srgbClr val="00B0F0"/>
                </a:solidFill>
              </a:rPr>
              <a:t>Mauritius</a:t>
            </a:r>
            <a:r>
              <a:rPr lang="fr-CH" dirty="0" smtClean="0">
                <a:solidFill>
                  <a:srgbClr val="00B0F0"/>
                </a:solidFill>
              </a:rPr>
              <a:t>, 31 </a:t>
            </a:r>
            <a:r>
              <a:rPr lang="fr-CH" dirty="0">
                <a:solidFill>
                  <a:srgbClr val="00B0F0"/>
                </a:solidFill>
              </a:rPr>
              <a:t>A</a:t>
            </a:r>
            <a:r>
              <a:rPr lang="fr-CH" dirty="0" smtClean="0">
                <a:solidFill>
                  <a:srgbClr val="00B0F0"/>
                </a:solidFill>
              </a:rPr>
              <a:t>ugust – 4 </a:t>
            </a:r>
            <a:r>
              <a:rPr lang="fr-CH" dirty="0" err="1">
                <a:solidFill>
                  <a:srgbClr val="00B0F0"/>
                </a:solidFill>
              </a:rPr>
              <a:t>S</a:t>
            </a:r>
            <a:r>
              <a:rPr lang="fr-CH" dirty="0" err="1" smtClean="0">
                <a:solidFill>
                  <a:srgbClr val="00B0F0"/>
                </a:solidFill>
              </a:rPr>
              <a:t>eptember</a:t>
            </a:r>
            <a:r>
              <a:rPr lang="fr-CH" dirty="0" smtClean="0">
                <a:solidFill>
                  <a:srgbClr val="00B0F0"/>
                </a:solidFill>
              </a:rPr>
              <a:t> 2015</a:t>
            </a:r>
          </a:p>
          <a:p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WMO </a:t>
            </a:r>
            <a:r>
              <a:rPr lang="fr-CH" sz="2400" dirty="0" err="1" smtClean="0"/>
              <a:t>Organized</a:t>
            </a:r>
            <a:r>
              <a:rPr lang="fr-CH" sz="2400" dirty="0" smtClean="0"/>
              <a:t>  16 CAP-Jump Start workshops by PWSD Programme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24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59723" y="6308725"/>
            <a:ext cx="5404338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CAP-101 Introducing CAP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5ECB-81BF-431B-8EAE-14F8A1227BC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34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497" y="204788"/>
            <a:ext cx="4478215" cy="9969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Presentation Outline</a:t>
            </a:r>
          </a:p>
        </p:txBody>
      </p:sp>
      <p:sp>
        <p:nvSpPr>
          <p:cNvPr id="234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3308" y="1709738"/>
            <a:ext cx="6581043" cy="3619500"/>
          </a:xfrm>
        </p:spPr>
        <p:txBody>
          <a:bodyPr>
            <a:normAutofit fontScale="92500"/>
          </a:bodyPr>
          <a:lstStyle/>
          <a:p>
            <a:pPr marL="1144588" indent="-1144588">
              <a:spcAft>
                <a:spcPct val="20000"/>
              </a:spcAft>
              <a:buFontTx/>
              <a:buNone/>
            </a:pPr>
            <a:r>
              <a:rPr lang="en-US" altLang="en-US" sz="2800" dirty="0"/>
              <a:t>1	</a:t>
            </a:r>
            <a:r>
              <a:rPr lang="en-US" altLang="en-US" sz="2800" dirty="0" smtClean="0"/>
              <a:t>What is CAP</a:t>
            </a:r>
            <a:endParaRPr lang="en-US" altLang="en-US" sz="2800" dirty="0"/>
          </a:p>
          <a:p>
            <a:pPr marL="1144588" indent="-1144588">
              <a:spcAft>
                <a:spcPct val="20000"/>
              </a:spcAft>
              <a:buFontTx/>
              <a:buNone/>
            </a:pPr>
            <a:r>
              <a:rPr lang="en-US" altLang="en-US" sz="2800" dirty="0"/>
              <a:t>2	</a:t>
            </a:r>
            <a:r>
              <a:rPr lang="en-US" altLang="en-US" sz="2800" dirty="0" smtClean="0"/>
              <a:t>Benefits </a:t>
            </a:r>
            <a:r>
              <a:rPr lang="en-US" altLang="en-US" sz="2800" dirty="0"/>
              <a:t>of CAP</a:t>
            </a:r>
          </a:p>
          <a:p>
            <a:pPr marL="1144588" indent="-1144588">
              <a:spcAft>
                <a:spcPct val="20000"/>
              </a:spcAft>
              <a:buFontTx/>
              <a:buNone/>
            </a:pPr>
            <a:r>
              <a:rPr lang="en-US" altLang="en-US" sz="2800" dirty="0" smtClean="0"/>
              <a:t>3</a:t>
            </a:r>
            <a:r>
              <a:rPr lang="en-US" altLang="en-US" sz="2800" dirty="0"/>
              <a:t>	Features of a CAP Message</a:t>
            </a:r>
          </a:p>
          <a:p>
            <a:pPr marL="1144588" indent="-1144588">
              <a:spcAft>
                <a:spcPct val="20000"/>
              </a:spcAft>
              <a:buNone/>
            </a:pPr>
            <a:r>
              <a:rPr lang="en-US" altLang="en-US" sz="2800" dirty="0" smtClean="0"/>
              <a:t>4</a:t>
            </a:r>
            <a:r>
              <a:rPr lang="en-US" altLang="en-US" sz="2800" dirty="0"/>
              <a:t>	Alerting Authorities</a:t>
            </a:r>
          </a:p>
          <a:p>
            <a:pPr marL="1144588" indent="-1144588">
              <a:spcAft>
                <a:spcPct val="20000"/>
              </a:spcAft>
              <a:buFontTx/>
              <a:buAutoNum type="arabicPlain" startAt="5"/>
            </a:pPr>
            <a:r>
              <a:rPr lang="en-US" altLang="en-US" sz="2800" dirty="0" smtClean="0"/>
              <a:t>WMO Alert Hub</a:t>
            </a:r>
          </a:p>
          <a:p>
            <a:pPr marL="1144588" indent="-1144588">
              <a:spcAft>
                <a:spcPct val="20000"/>
              </a:spcAft>
              <a:buFontTx/>
              <a:buAutoNum type="arabicPlain" startAt="5"/>
            </a:pPr>
            <a:r>
              <a:rPr lang="fr-CH" altLang="en-US" sz="2800" dirty="0" err="1" smtClean="0"/>
              <a:t>Opportunities</a:t>
            </a:r>
            <a:r>
              <a:rPr lang="fr-CH" altLang="en-US" sz="2800" dirty="0" smtClean="0"/>
              <a:t> for </a:t>
            </a:r>
            <a:r>
              <a:rPr lang="fr-CH" altLang="en-US" sz="2800" dirty="0" err="1" smtClean="0"/>
              <a:t>implementing</a:t>
            </a:r>
            <a:r>
              <a:rPr lang="fr-CH" altLang="en-US" sz="2800" dirty="0" smtClean="0"/>
              <a:t> CAP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366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59723" y="6308725"/>
            <a:ext cx="5404338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CAP-101 Introducing CAP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5E2E-9699-4F88-AD9F-A04B5BB533D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7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989" y="265113"/>
            <a:ext cx="6213231" cy="876300"/>
          </a:xfrm>
        </p:spPr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247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092" y="1476375"/>
            <a:ext cx="7344508" cy="4622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dirty="0"/>
              <a:t>On completion of this session, you </a:t>
            </a:r>
            <a:r>
              <a:rPr lang="en-US" altLang="en-US" sz="2400" dirty="0" smtClean="0"/>
              <a:t>should understand 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dirty="0"/>
              <a:t>1.	</a:t>
            </a:r>
            <a:r>
              <a:rPr lang="en-US" altLang="en-US" sz="2400" dirty="0" smtClean="0"/>
              <a:t>what CAP is</a:t>
            </a:r>
          </a:p>
          <a:p>
            <a:pPr marL="609600" indent="-609600">
              <a:lnSpc>
                <a:spcPct val="90000"/>
              </a:lnSpc>
              <a:buAutoNum type="arabicPeriod" startAt="2"/>
            </a:pPr>
            <a:r>
              <a:rPr lang="en-US" altLang="en-US" sz="2400" dirty="0" smtClean="0"/>
              <a:t>why </a:t>
            </a:r>
            <a:r>
              <a:rPr lang="en-US" altLang="en-US" sz="2400" dirty="0"/>
              <a:t>CAP is needed </a:t>
            </a:r>
            <a:endParaRPr lang="en-US" altLang="en-US" sz="2400" dirty="0" smtClean="0"/>
          </a:p>
          <a:p>
            <a:pPr marL="609600" indent="-609600">
              <a:lnSpc>
                <a:spcPct val="90000"/>
              </a:lnSpc>
              <a:buAutoNum type="arabicPeriod" startAt="2"/>
            </a:pPr>
            <a:r>
              <a:rPr lang="en-US" altLang="en-US" sz="2400" dirty="0" smtClean="0"/>
              <a:t>the expected benefits of CAP</a:t>
            </a:r>
          </a:p>
          <a:p>
            <a:pPr marL="609600" indent="-609600">
              <a:lnSpc>
                <a:spcPct val="90000"/>
              </a:lnSpc>
              <a:buAutoNum type="arabicPeriod" startAt="2"/>
            </a:pPr>
            <a:r>
              <a:rPr lang="fr-CH" altLang="en-US" sz="2400" dirty="0" smtClean="0"/>
              <a:t>the </a:t>
            </a:r>
            <a:r>
              <a:rPr lang="fr-CH" altLang="en-US" sz="2400" dirty="0" err="1" smtClean="0"/>
              <a:t>role</a:t>
            </a:r>
            <a:r>
              <a:rPr lang="fr-CH" altLang="en-US" sz="2400" dirty="0" smtClean="0"/>
              <a:t> of the WMO </a:t>
            </a:r>
            <a:r>
              <a:rPr lang="fr-CH" altLang="en-US" sz="2400" dirty="0" err="1" smtClean="0"/>
              <a:t>Register</a:t>
            </a:r>
            <a:r>
              <a:rPr lang="fr-CH" altLang="en-US" sz="2400" dirty="0" smtClean="0"/>
              <a:t> of </a:t>
            </a:r>
            <a:r>
              <a:rPr lang="fr-CH" altLang="en-US" sz="2400" dirty="0" err="1" smtClean="0"/>
              <a:t>Alerting</a:t>
            </a:r>
            <a:r>
              <a:rPr lang="fr-CH" altLang="en-US" sz="2400" dirty="0" smtClean="0"/>
              <a:t> </a:t>
            </a:r>
            <a:r>
              <a:rPr lang="fr-CH" altLang="en-US" sz="2400" dirty="0" err="1" smtClean="0"/>
              <a:t>Authorities</a:t>
            </a:r>
            <a:endParaRPr lang="en-US" alt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3.	the WMO </a:t>
            </a:r>
            <a:r>
              <a:rPr lang="en-US" altLang="en-US" sz="2400" dirty="0"/>
              <a:t>Alert </a:t>
            </a:r>
            <a:r>
              <a:rPr lang="en-US" altLang="en-US" sz="2400" dirty="0" smtClean="0"/>
              <a:t>Hub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95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59723" y="6308725"/>
            <a:ext cx="5404338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CAP-101 Introducing CAP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5ECB-81BF-431B-8EAE-14F8A1227BC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34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497" y="204788"/>
            <a:ext cx="4478215" cy="9969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Presentation Outline</a:t>
            </a:r>
          </a:p>
        </p:txBody>
      </p:sp>
      <p:sp>
        <p:nvSpPr>
          <p:cNvPr id="234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3308" y="1709738"/>
            <a:ext cx="6581043" cy="3619500"/>
          </a:xfrm>
        </p:spPr>
        <p:txBody>
          <a:bodyPr>
            <a:normAutofit fontScale="92500"/>
          </a:bodyPr>
          <a:lstStyle/>
          <a:p>
            <a:pPr marL="1144588" indent="-1144588">
              <a:spcAft>
                <a:spcPct val="20000"/>
              </a:spcAft>
              <a:buFontTx/>
              <a:buNone/>
            </a:pPr>
            <a:r>
              <a:rPr lang="en-US" altLang="en-US" sz="2800" dirty="0"/>
              <a:t>1	</a:t>
            </a:r>
            <a:r>
              <a:rPr lang="en-US" altLang="en-US" sz="2800" dirty="0" smtClean="0"/>
              <a:t>What is CAP</a:t>
            </a:r>
            <a:endParaRPr lang="en-US" altLang="en-US" sz="2800" dirty="0"/>
          </a:p>
          <a:p>
            <a:pPr marL="1144588" indent="-1144588">
              <a:spcAft>
                <a:spcPct val="20000"/>
              </a:spcAft>
              <a:buFontTx/>
              <a:buNone/>
            </a:pPr>
            <a:r>
              <a:rPr lang="en-US" altLang="en-US" sz="2800" dirty="0"/>
              <a:t>2	</a:t>
            </a:r>
            <a:r>
              <a:rPr lang="en-US" altLang="en-US" sz="2800" dirty="0" smtClean="0"/>
              <a:t>Benefits </a:t>
            </a:r>
            <a:r>
              <a:rPr lang="en-US" altLang="en-US" sz="2800" dirty="0"/>
              <a:t>of CAP</a:t>
            </a:r>
          </a:p>
          <a:p>
            <a:pPr marL="1144588" indent="-1144588">
              <a:spcAft>
                <a:spcPct val="20000"/>
              </a:spcAft>
              <a:buFontTx/>
              <a:buNone/>
            </a:pPr>
            <a:r>
              <a:rPr lang="en-US" altLang="en-US" sz="2800" dirty="0" smtClean="0"/>
              <a:t>3</a:t>
            </a:r>
            <a:r>
              <a:rPr lang="en-US" altLang="en-US" sz="2800" dirty="0"/>
              <a:t>	Features of a CAP Message</a:t>
            </a:r>
          </a:p>
          <a:p>
            <a:pPr marL="1144588" indent="-1144588">
              <a:spcAft>
                <a:spcPct val="20000"/>
              </a:spcAft>
              <a:buNone/>
            </a:pPr>
            <a:r>
              <a:rPr lang="en-US" altLang="en-US" sz="2800" dirty="0" smtClean="0"/>
              <a:t>4</a:t>
            </a:r>
            <a:r>
              <a:rPr lang="en-US" altLang="en-US" sz="2800" dirty="0"/>
              <a:t>	Alerting Authorities</a:t>
            </a:r>
          </a:p>
          <a:p>
            <a:pPr marL="1144588" indent="-1144588">
              <a:spcAft>
                <a:spcPct val="20000"/>
              </a:spcAft>
              <a:buFontTx/>
              <a:buAutoNum type="arabicPlain" startAt="5"/>
            </a:pPr>
            <a:r>
              <a:rPr lang="en-US" altLang="en-US" sz="2800" dirty="0" smtClean="0"/>
              <a:t>WMO Alert Hub</a:t>
            </a:r>
          </a:p>
          <a:p>
            <a:pPr marL="1144588" indent="-1144588">
              <a:spcAft>
                <a:spcPct val="20000"/>
              </a:spcAft>
              <a:buFontTx/>
              <a:buAutoNum type="arabicPlain" startAt="5"/>
            </a:pPr>
            <a:r>
              <a:rPr lang="fr-CH" altLang="en-US" sz="2800" dirty="0" err="1"/>
              <a:t>Opportunities</a:t>
            </a:r>
            <a:r>
              <a:rPr lang="fr-CH" altLang="en-US" sz="2800" dirty="0"/>
              <a:t> for </a:t>
            </a:r>
            <a:r>
              <a:rPr lang="fr-CH" altLang="en-US" sz="2800" dirty="0" err="1"/>
              <a:t>implementing</a:t>
            </a:r>
            <a:r>
              <a:rPr lang="fr-CH" altLang="en-US" sz="2800" dirty="0"/>
              <a:t> CAP</a:t>
            </a:r>
            <a:endParaRPr lang="en-US" altLang="en-US" sz="2800" dirty="0"/>
          </a:p>
          <a:p>
            <a:pPr marL="1144588" indent="-1144588">
              <a:spcAft>
                <a:spcPct val="20000"/>
              </a:spcAft>
              <a:buFontTx/>
              <a:buAutoNum type="arabicPlain" startAt="5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142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10B55-43B4-4510-A045-7F43C1400781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4712" y="230188"/>
            <a:ext cx="4662854" cy="94615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CAP?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443" y="1493838"/>
            <a:ext cx="8437685" cy="4046537"/>
          </a:xfrm>
        </p:spPr>
        <p:txBody>
          <a:bodyPr/>
          <a:lstStyle/>
          <a:p>
            <a:pPr marL="393700" indent="-393700" algn="ctr" eaLnBrk="1" hangingPunct="1">
              <a:buFontTx/>
              <a:buNone/>
              <a:defRPr/>
            </a:pPr>
            <a:r>
              <a:rPr lang="en-US" altLang="en-US" dirty="0" smtClean="0"/>
              <a:t>	</a:t>
            </a:r>
          </a:p>
          <a:p>
            <a:pPr marL="393700" indent="-393700" algn="ctr" eaLnBrk="1" hangingPunct="1">
              <a:buFontTx/>
              <a:buNone/>
              <a:defRPr/>
            </a:pPr>
            <a:endParaRPr lang="en-US" altLang="en-US" b="1" dirty="0"/>
          </a:p>
          <a:p>
            <a:pPr eaLnBrk="1" hangingPunct="1">
              <a:defRPr/>
            </a:pPr>
            <a:r>
              <a:rPr lang="en-US" altLang="en-US" b="1" dirty="0" smtClean="0"/>
              <a:t>The Common Alerting Protocol (CAP) is a </a:t>
            </a:r>
            <a:r>
              <a:rPr lang="en-US" altLang="en-US" b="1" u="sng" dirty="0" smtClean="0"/>
              <a:t>standard </a:t>
            </a:r>
            <a:r>
              <a:rPr lang="en-US" altLang="en-US" b="1" dirty="0" smtClean="0"/>
              <a:t>message </a:t>
            </a:r>
            <a:r>
              <a:rPr lang="en-US" altLang="en-US" b="1" u="sng" dirty="0" smtClean="0"/>
              <a:t>format</a:t>
            </a:r>
          </a:p>
        </p:txBody>
      </p:sp>
    </p:spTree>
    <p:extLst>
      <p:ext uri="{BB962C8B-B14F-4D97-AF65-F5344CB8AC3E}">
        <p14:creationId xmlns:p14="http://schemas.microsoft.com/office/powerpoint/2010/main" val="5158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0EEDB-CDF4-4222-A6F6-2AAF75135F0C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2020" y="331789"/>
            <a:ext cx="7278565" cy="536575"/>
          </a:xfrm>
          <a:noFill/>
        </p:spPr>
        <p:txBody>
          <a:bodyPr anchor="b">
            <a:normAutofit fontScale="90000"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3600" smtClean="0">
                <a:latin typeface="Verdana" pitchFamily="34" charset="0"/>
              </a:rPr>
              <a:t>The CAP Format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446" y="1454150"/>
            <a:ext cx="7995138" cy="4311650"/>
          </a:xfrm>
          <a:noFill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3700" indent="-393700" eaLnBrk="1" hangingPunct="1"/>
            <a:endParaRPr lang="en-US" altLang="en-US" sz="2800" b="1" dirty="0" smtClean="0"/>
          </a:p>
          <a:p>
            <a:pPr marL="393700" indent="-393700" eaLnBrk="1" hangingPunct="1"/>
            <a:r>
              <a:rPr lang="en-US" altLang="en-US" sz="2800" b="1" dirty="0" smtClean="0"/>
              <a:t>Event Categories</a:t>
            </a:r>
            <a:r>
              <a:rPr lang="en-US" altLang="en-US" sz="2800" dirty="0" smtClean="0"/>
              <a:t> </a:t>
            </a:r>
            <a:endParaRPr lang="en-US" altLang="en-US" sz="2800" dirty="0"/>
          </a:p>
          <a:p>
            <a:pPr marL="393700" indent="-393700" eaLnBrk="1" hangingPunct="1"/>
            <a:r>
              <a:rPr lang="en-US" altLang="en-US" sz="2800" b="1" dirty="0" smtClean="0"/>
              <a:t>Urgency</a:t>
            </a:r>
            <a:endParaRPr lang="en-US" altLang="en-US" sz="2800" dirty="0" smtClean="0"/>
          </a:p>
          <a:p>
            <a:pPr marL="393700" indent="-393700" eaLnBrk="1" hangingPunct="1"/>
            <a:r>
              <a:rPr lang="en-US" altLang="en-US" sz="2800" b="1" dirty="0" smtClean="0"/>
              <a:t>Severity</a:t>
            </a:r>
            <a:endParaRPr lang="en-US" altLang="en-US" sz="2800" dirty="0" smtClean="0"/>
          </a:p>
          <a:p>
            <a:pPr marL="393700" indent="-393700" eaLnBrk="1" hangingPunct="1"/>
            <a:r>
              <a:rPr lang="en-US" altLang="en-US" sz="2800" b="1" dirty="0" smtClean="0"/>
              <a:t>Certainty</a:t>
            </a:r>
            <a:r>
              <a:rPr lang="en-US" altLang="en-US" sz="2800" dirty="0" smtClean="0"/>
              <a:t> </a:t>
            </a:r>
          </a:p>
          <a:p>
            <a:pPr marL="393700" indent="-393700" eaLnBrk="1" hangingPunct="1"/>
            <a:endParaRPr lang="en-US" altLang="en-US" sz="2800" i="1" dirty="0" smtClean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1459523" y="1720851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0EEDB-CDF4-4222-A6F6-2AAF75135F0C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2020" y="331789"/>
            <a:ext cx="7278565" cy="536575"/>
          </a:xfrm>
          <a:noFill/>
        </p:spPr>
        <p:txBody>
          <a:bodyPr anchor="b">
            <a:normAutofit fontScale="90000"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3600" smtClean="0">
                <a:latin typeface="Verdana" pitchFamily="34" charset="0"/>
              </a:rPr>
              <a:t>The CAP Format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446" y="1454150"/>
            <a:ext cx="7995138" cy="4311650"/>
          </a:xfrm>
          <a:noFill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3700" indent="-393700" eaLnBrk="1" hangingPunct="1"/>
            <a:r>
              <a:rPr lang="en-US" altLang="en-US" sz="2800" b="1" dirty="0" smtClean="0"/>
              <a:t>Event Categories</a:t>
            </a:r>
            <a:r>
              <a:rPr lang="en-US" altLang="en-US" sz="2800" dirty="0" smtClean="0"/>
              <a:t> </a:t>
            </a:r>
            <a:br>
              <a:rPr lang="en-US" altLang="en-US" sz="2800" dirty="0" smtClean="0"/>
            </a:br>
            <a:r>
              <a:rPr lang="en-US" altLang="en-US" sz="2800" i="1" dirty="0" smtClean="0"/>
              <a:t>(Meteorological, Fire, Health, </a:t>
            </a:r>
            <a:r>
              <a:rPr lang="en-US" altLang="en-US" sz="2800" i="1" dirty="0"/>
              <a:t>T</a:t>
            </a:r>
            <a:r>
              <a:rPr lang="en-US" altLang="en-US" sz="2800" i="1" dirty="0" smtClean="0"/>
              <a:t>ransport, </a:t>
            </a:r>
            <a:r>
              <a:rPr lang="en-US" altLang="en-US" sz="2800" i="1" dirty="0" err="1" smtClean="0"/>
              <a:t>etc</a:t>
            </a:r>
            <a:r>
              <a:rPr lang="en-US" altLang="en-US" sz="2800" i="1" dirty="0" smtClean="0"/>
              <a:t>)</a:t>
            </a:r>
          </a:p>
          <a:p>
            <a:pPr marL="393700" indent="-393700" eaLnBrk="1" hangingPunct="1"/>
            <a:r>
              <a:rPr lang="en-US" altLang="en-US" sz="2800" b="1" dirty="0" smtClean="0"/>
              <a:t>Urgency: </a:t>
            </a:r>
            <a:r>
              <a:rPr lang="en-US" altLang="en-US" sz="2800" i="1" dirty="0" smtClean="0"/>
              <a:t>(Immediate, Expected, Future, Past, Unknown)</a:t>
            </a:r>
          </a:p>
          <a:p>
            <a:pPr marL="393700" indent="-393700" eaLnBrk="1" hangingPunct="1"/>
            <a:r>
              <a:rPr lang="en-US" altLang="en-US" sz="2800" b="1" dirty="0" smtClean="0"/>
              <a:t>Severity: </a:t>
            </a:r>
            <a:r>
              <a:rPr lang="en-US" altLang="en-US" sz="2800" i="1" dirty="0" smtClean="0"/>
              <a:t>(Extreme, Severe, Moderate, Minor, Unknown)</a:t>
            </a:r>
          </a:p>
          <a:p>
            <a:pPr marL="393700" indent="-393700" eaLnBrk="1" hangingPunct="1"/>
            <a:r>
              <a:rPr lang="en-US" altLang="en-US" sz="2800" b="1" dirty="0" smtClean="0"/>
              <a:t>Certainty: </a:t>
            </a:r>
            <a:r>
              <a:rPr lang="en-US" altLang="en-US" sz="2800" i="1" dirty="0" smtClean="0"/>
              <a:t>(Very Likely, Likely, Possible, Unlikely, Unknown)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1459523" y="1720851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77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07" y="2344572"/>
            <a:ext cx="3084393" cy="28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smtClean="0">
                <a:latin typeface="Calibri Light" panose="020F0302020204030204" pitchFamily="34" charset="0"/>
              </a:rPr>
              <a:t>The Common </a:t>
            </a:r>
            <a:r>
              <a:rPr lang="fr-CH" b="1" dirty="0" err="1" smtClean="0">
                <a:latin typeface="Calibri Light" panose="020F0302020204030204" pitchFamily="34" charset="0"/>
              </a:rPr>
              <a:t>Alerting</a:t>
            </a:r>
            <a:r>
              <a:rPr lang="fr-CH" b="1" dirty="0" smtClean="0">
                <a:latin typeface="Calibri Light" panose="020F0302020204030204" pitchFamily="34" charset="0"/>
              </a:rPr>
              <a:t> Protocol (CAP)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69641" cy="4525963"/>
          </a:xfrm>
          <a:solidFill>
            <a:schemeClr val="accent2">
              <a:lumMod val="20000"/>
              <a:lumOff val="80000"/>
              <a:alpha val="23000"/>
            </a:schemeClr>
          </a:solidFill>
        </p:spPr>
        <p:txBody>
          <a:bodyPr>
            <a:normAutofit/>
          </a:bodyPr>
          <a:lstStyle/>
          <a:p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An</a:t>
            </a:r>
            <a:r>
              <a:rPr lang="en-US" sz="5400" dirty="0"/>
              <a:t> </a:t>
            </a:r>
            <a:r>
              <a:rPr lang="en-US" sz="5400" dirty="0">
                <a:hlinkClick r:id="rId4" tooltip="XML"/>
              </a:rPr>
              <a:t>XML</a:t>
            </a:r>
            <a:r>
              <a:rPr lang="en-US" sz="5400" dirty="0"/>
              <a:t>-based data </a:t>
            </a:r>
            <a:r>
              <a:rPr lang="en-US" sz="5400" dirty="0" smtClean="0"/>
              <a:t>format</a:t>
            </a:r>
          </a:p>
          <a:p>
            <a:endParaRPr lang="en-US" sz="480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2050" name="Picture 2" descr="Image result for xm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9499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5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1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F72C-0724-4DF0-8EE6-393573FAC81A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22532" name="Group 2"/>
          <p:cNvGrpSpPr>
            <a:grpSpLocks/>
          </p:cNvGrpSpPr>
          <p:nvPr/>
        </p:nvGrpSpPr>
        <p:grpSpPr bwMode="auto">
          <a:xfrm>
            <a:off x="2609851" y="2439989"/>
            <a:ext cx="3960934" cy="2873375"/>
            <a:chOff x="1781" y="1537"/>
            <a:chExt cx="2703" cy="1810"/>
          </a:xfrm>
        </p:grpSpPr>
        <p:sp>
          <p:nvSpPr>
            <p:cNvPr id="22686" name="Freeform 3"/>
            <p:cNvSpPr>
              <a:spLocks noEditPoints="1"/>
            </p:cNvSpPr>
            <p:nvPr/>
          </p:nvSpPr>
          <p:spPr bwMode="auto">
            <a:xfrm>
              <a:off x="1809" y="1537"/>
              <a:ext cx="492" cy="270"/>
            </a:xfrm>
            <a:custGeom>
              <a:avLst/>
              <a:gdLst>
                <a:gd name="T0" fmla="*/ 30 w 492"/>
                <a:gd name="T1" fmla="*/ 0 h 270"/>
                <a:gd name="T2" fmla="*/ 396 w 492"/>
                <a:gd name="T3" fmla="*/ 194 h 270"/>
                <a:gd name="T4" fmla="*/ 367 w 492"/>
                <a:gd name="T5" fmla="*/ 229 h 270"/>
                <a:gd name="T6" fmla="*/ 0 w 492"/>
                <a:gd name="T7" fmla="*/ 35 h 270"/>
                <a:gd name="T8" fmla="*/ 30 w 492"/>
                <a:gd name="T9" fmla="*/ 0 h 270"/>
                <a:gd name="T10" fmla="*/ 404 w 492"/>
                <a:gd name="T11" fmla="*/ 148 h 270"/>
                <a:gd name="T12" fmla="*/ 492 w 492"/>
                <a:gd name="T13" fmla="*/ 270 h 270"/>
                <a:gd name="T14" fmla="*/ 316 w 492"/>
                <a:gd name="T15" fmla="*/ 253 h 270"/>
                <a:gd name="T16" fmla="*/ 404 w 492"/>
                <a:gd name="T17" fmla="*/ 148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2" h="270">
                  <a:moveTo>
                    <a:pt x="30" y="0"/>
                  </a:moveTo>
                  <a:lnTo>
                    <a:pt x="396" y="194"/>
                  </a:lnTo>
                  <a:lnTo>
                    <a:pt x="367" y="229"/>
                  </a:lnTo>
                  <a:lnTo>
                    <a:pt x="0" y="35"/>
                  </a:lnTo>
                  <a:lnTo>
                    <a:pt x="30" y="0"/>
                  </a:lnTo>
                  <a:close/>
                  <a:moveTo>
                    <a:pt x="404" y="148"/>
                  </a:moveTo>
                  <a:lnTo>
                    <a:pt x="492" y="270"/>
                  </a:lnTo>
                  <a:lnTo>
                    <a:pt x="316" y="253"/>
                  </a:lnTo>
                  <a:lnTo>
                    <a:pt x="404" y="148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Freeform 4"/>
            <p:cNvSpPr>
              <a:spLocks noEditPoints="1"/>
            </p:cNvSpPr>
            <p:nvPr/>
          </p:nvSpPr>
          <p:spPr bwMode="auto">
            <a:xfrm>
              <a:off x="1781" y="2622"/>
              <a:ext cx="487" cy="182"/>
            </a:xfrm>
            <a:custGeom>
              <a:avLst/>
              <a:gdLst>
                <a:gd name="T0" fmla="*/ 0 w 487"/>
                <a:gd name="T1" fmla="*/ 143 h 182"/>
                <a:gd name="T2" fmla="*/ 354 w 487"/>
                <a:gd name="T3" fmla="*/ 31 h 182"/>
                <a:gd name="T4" fmla="*/ 374 w 487"/>
                <a:gd name="T5" fmla="*/ 71 h 182"/>
                <a:gd name="T6" fmla="*/ 20 w 487"/>
                <a:gd name="T7" fmla="*/ 182 h 182"/>
                <a:gd name="T8" fmla="*/ 0 w 487"/>
                <a:gd name="T9" fmla="*/ 143 h 182"/>
                <a:gd name="T10" fmla="*/ 310 w 487"/>
                <a:gd name="T11" fmla="*/ 0 h 182"/>
                <a:gd name="T12" fmla="*/ 487 w 487"/>
                <a:gd name="T13" fmla="*/ 12 h 182"/>
                <a:gd name="T14" fmla="*/ 369 w 487"/>
                <a:gd name="T15" fmla="*/ 117 h 182"/>
                <a:gd name="T16" fmla="*/ 310 w 487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" h="182">
                  <a:moveTo>
                    <a:pt x="0" y="143"/>
                  </a:moveTo>
                  <a:lnTo>
                    <a:pt x="354" y="31"/>
                  </a:lnTo>
                  <a:lnTo>
                    <a:pt x="374" y="71"/>
                  </a:lnTo>
                  <a:lnTo>
                    <a:pt x="20" y="182"/>
                  </a:lnTo>
                  <a:lnTo>
                    <a:pt x="0" y="143"/>
                  </a:lnTo>
                  <a:close/>
                  <a:moveTo>
                    <a:pt x="310" y="0"/>
                  </a:moveTo>
                  <a:lnTo>
                    <a:pt x="487" y="12"/>
                  </a:lnTo>
                  <a:lnTo>
                    <a:pt x="369" y="1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Freeform 5"/>
            <p:cNvSpPr>
              <a:spLocks noEditPoints="1"/>
            </p:cNvSpPr>
            <p:nvPr/>
          </p:nvSpPr>
          <p:spPr bwMode="auto">
            <a:xfrm>
              <a:off x="1822" y="2130"/>
              <a:ext cx="485" cy="166"/>
            </a:xfrm>
            <a:custGeom>
              <a:avLst/>
              <a:gdLst>
                <a:gd name="T0" fmla="*/ 16 w 485"/>
                <a:gd name="T1" fmla="*/ 0 h 166"/>
                <a:gd name="T2" fmla="*/ 368 w 485"/>
                <a:gd name="T3" fmla="*/ 93 h 166"/>
                <a:gd name="T4" fmla="*/ 351 w 485"/>
                <a:gd name="T5" fmla="*/ 133 h 166"/>
                <a:gd name="T6" fmla="*/ 0 w 485"/>
                <a:gd name="T7" fmla="*/ 40 h 166"/>
                <a:gd name="T8" fmla="*/ 16 w 485"/>
                <a:gd name="T9" fmla="*/ 0 h 166"/>
                <a:gd name="T10" fmla="*/ 359 w 485"/>
                <a:gd name="T11" fmla="*/ 47 h 166"/>
                <a:gd name="T12" fmla="*/ 485 w 485"/>
                <a:gd name="T13" fmla="*/ 146 h 166"/>
                <a:gd name="T14" fmla="*/ 309 w 485"/>
                <a:gd name="T15" fmla="*/ 166 h 166"/>
                <a:gd name="T16" fmla="*/ 359 w 485"/>
                <a:gd name="T17" fmla="*/ 47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" h="166">
                  <a:moveTo>
                    <a:pt x="16" y="0"/>
                  </a:moveTo>
                  <a:lnTo>
                    <a:pt x="368" y="93"/>
                  </a:lnTo>
                  <a:lnTo>
                    <a:pt x="351" y="133"/>
                  </a:lnTo>
                  <a:lnTo>
                    <a:pt x="0" y="40"/>
                  </a:lnTo>
                  <a:lnTo>
                    <a:pt x="16" y="0"/>
                  </a:lnTo>
                  <a:close/>
                  <a:moveTo>
                    <a:pt x="359" y="47"/>
                  </a:moveTo>
                  <a:lnTo>
                    <a:pt x="485" y="146"/>
                  </a:lnTo>
                  <a:lnTo>
                    <a:pt x="309" y="166"/>
                  </a:lnTo>
                  <a:lnTo>
                    <a:pt x="359" y="47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Freeform 6"/>
            <p:cNvSpPr>
              <a:spLocks noEditPoints="1"/>
            </p:cNvSpPr>
            <p:nvPr/>
          </p:nvSpPr>
          <p:spPr bwMode="auto">
            <a:xfrm>
              <a:off x="1801" y="3075"/>
              <a:ext cx="492" cy="272"/>
            </a:xfrm>
            <a:custGeom>
              <a:avLst/>
              <a:gdLst>
                <a:gd name="T0" fmla="*/ 0 w 492"/>
                <a:gd name="T1" fmla="*/ 237 h 272"/>
                <a:gd name="T2" fmla="*/ 367 w 492"/>
                <a:gd name="T3" fmla="*/ 42 h 272"/>
                <a:gd name="T4" fmla="*/ 397 w 492"/>
                <a:gd name="T5" fmla="*/ 77 h 272"/>
                <a:gd name="T6" fmla="*/ 30 w 492"/>
                <a:gd name="T7" fmla="*/ 272 h 272"/>
                <a:gd name="T8" fmla="*/ 0 w 492"/>
                <a:gd name="T9" fmla="*/ 237 h 272"/>
                <a:gd name="T10" fmla="*/ 316 w 492"/>
                <a:gd name="T11" fmla="*/ 18 h 272"/>
                <a:gd name="T12" fmla="*/ 492 w 492"/>
                <a:gd name="T13" fmla="*/ 0 h 272"/>
                <a:gd name="T14" fmla="*/ 404 w 492"/>
                <a:gd name="T15" fmla="*/ 123 h 272"/>
                <a:gd name="T16" fmla="*/ 316 w 492"/>
                <a:gd name="T17" fmla="*/ 18 h 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2" h="272">
                  <a:moveTo>
                    <a:pt x="0" y="237"/>
                  </a:moveTo>
                  <a:lnTo>
                    <a:pt x="367" y="42"/>
                  </a:lnTo>
                  <a:lnTo>
                    <a:pt x="397" y="77"/>
                  </a:lnTo>
                  <a:lnTo>
                    <a:pt x="30" y="272"/>
                  </a:lnTo>
                  <a:lnTo>
                    <a:pt x="0" y="237"/>
                  </a:lnTo>
                  <a:close/>
                  <a:moveTo>
                    <a:pt x="316" y="18"/>
                  </a:moveTo>
                  <a:lnTo>
                    <a:pt x="492" y="0"/>
                  </a:lnTo>
                  <a:lnTo>
                    <a:pt x="404" y="123"/>
                  </a:lnTo>
                  <a:lnTo>
                    <a:pt x="316" y="18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Freeform 7"/>
            <p:cNvSpPr>
              <a:spLocks noEditPoints="1"/>
            </p:cNvSpPr>
            <p:nvPr/>
          </p:nvSpPr>
          <p:spPr bwMode="auto">
            <a:xfrm>
              <a:off x="3955" y="1577"/>
              <a:ext cx="487" cy="271"/>
            </a:xfrm>
            <a:custGeom>
              <a:avLst/>
              <a:gdLst>
                <a:gd name="T0" fmla="*/ 0 w 487"/>
                <a:gd name="T1" fmla="*/ 236 h 271"/>
                <a:gd name="T2" fmla="*/ 362 w 487"/>
                <a:gd name="T3" fmla="*/ 42 h 271"/>
                <a:gd name="T4" fmla="*/ 392 w 487"/>
                <a:gd name="T5" fmla="*/ 77 h 271"/>
                <a:gd name="T6" fmla="*/ 29 w 487"/>
                <a:gd name="T7" fmla="*/ 271 h 271"/>
                <a:gd name="T8" fmla="*/ 0 w 487"/>
                <a:gd name="T9" fmla="*/ 236 h 271"/>
                <a:gd name="T10" fmla="*/ 311 w 487"/>
                <a:gd name="T11" fmla="*/ 19 h 271"/>
                <a:gd name="T12" fmla="*/ 487 w 487"/>
                <a:gd name="T13" fmla="*/ 0 h 271"/>
                <a:gd name="T14" fmla="*/ 399 w 487"/>
                <a:gd name="T15" fmla="*/ 123 h 271"/>
                <a:gd name="T16" fmla="*/ 311 w 487"/>
                <a:gd name="T17" fmla="*/ 19 h 2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" h="271">
                  <a:moveTo>
                    <a:pt x="0" y="236"/>
                  </a:moveTo>
                  <a:lnTo>
                    <a:pt x="362" y="42"/>
                  </a:lnTo>
                  <a:lnTo>
                    <a:pt x="392" y="77"/>
                  </a:lnTo>
                  <a:lnTo>
                    <a:pt x="29" y="271"/>
                  </a:lnTo>
                  <a:lnTo>
                    <a:pt x="0" y="236"/>
                  </a:lnTo>
                  <a:close/>
                  <a:moveTo>
                    <a:pt x="311" y="19"/>
                  </a:moveTo>
                  <a:lnTo>
                    <a:pt x="487" y="0"/>
                  </a:lnTo>
                  <a:lnTo>
                    <a:pt x="399" y="123"/>
                  </a:lnTo>
                  <a:lnTo>
                    <a:pt x="311" y="19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1" name="Freeform 8"/>
            <p:cNvSpPr>
              <a:spLocks noEditPoints="1"/>
            </p:cNvSpPr>
            <p:nvPr/>
          </p:nvSpPr>
          <p:spPr bwMode="auto">
            <a:xfrm>
              <a:off x="3955" y="2971"/>
              <a:ext cx="529" cy="272"/>
            </a:xfrm>
            <a:custGeom>
              <a:avLst/>
              <a:gdLst>
                <a:gd name="T0" fmla="*/ 28 w 529"/>
                <a:gd name="T1" fmla="*/ 0 h 272"/>
                <a:gd name="T2" fmla="*/ 430 w 529"/>
                <a:gd name="T3" fmla="*/ 198 h 272"/>
                <a:gd name="T4" fmla="*/ 402 w 529"/>
                <a:gd name="T5" fmla="*/ 234 h 272"/>
                <a:gd name="T6" fmla="*/ 0 w 529"/>
                <a:gd name="T7" fmla="*/ 35 h 272"/>
                <a:gd name="T8" fmla="*/ 28 w 529"/>
                <a:gd name="T9" fmla="*/ 0 h 272"/>
                <a:gd name="T10" fmla="*/ 436 w 529"/>
                <a:gd name="T11" fmla="*/ 151 h 272"/>
                <a:gd name="T12" fmla="*/ 529 w 529"/>
                <a:gd name="T13" fmla="*/ 272 h 272"/>
                <a:gd name="T14" fmla="*/ 352 w 529"/>
                <a:gd name="T15" fmla="*/ 259 h 272"/>
                <a:gd name="T16" fmla="*/ 436 w 529"/>
                <a:gd name="T17" fmla="*/ 151 h 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2">
                  <a:moveTo>
                    <a:pt x="28" y="0"/>
                  </a:moveTo>
                  <a:lnTo>
                    <a:pt x="430" y="198"/>
                  </a:lnTo>
                  <a:lnTo>
                    <a:pt x="402" y="234"/>
                  </a:lnTo>
                  <a:lnTo>
                    <a:pt x="0" y="35"/>
                  </a:lnTo>
                  <a:lnTo>
                    <a:pt x="28" y="0"/>
                  </a:lnTo>
                  <a:close/>
                  <a:moveTo>
                    <a:pt x="436" y="151"/>
                  </a:moveTo>
                  <a:lnTo>
                    <a:pt x="529" y="272"/>
                  </a:lnTo>
                  <a:lnTo>
                    <a:pt x="352" y="259"/>
                  </a:lnTo>
                  <a:lnTo>
                    <a:pt x="436" y="151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2" name="Freeform 9"/>
            <p:cNvSpPr>
              <a:spLocks noEditPoints="1"/>
            </p:cNvSpPr>
            <p:nvPr/>
          </p:nvSpPr>
          <p:spPr bwMode="auto">
            <a:xfrm>
              <a:off x="3957" y="2068"/>
              <a:ext cx="485" cy="166"/>
            </a:xfrm>
            <a:custGeom>
              <a:avLst/>
              <a:gdLst>
                <a:gd name="T0" fmla="*/ 0 w 485"/>
                <a:gd name="T1" fmla="*/ 127 h 166"/>
                <a:gd name="T2" fmla="*/ 351 w 485"/>
                <a:gd name="T3" fmla="*/ 33 h 166"/>
                <a:gd name="T4" fmla="*/ 368 w 485"/>
                <a:gd name="T5" fmla="*/ 73 h 166"/>
                <a:gd name="T6" fmla="*/ 17 w 485"/>
                <a:gd name="T7" fmla="*/ 166 h 166"/>
                <a:gd name="T8" fmla="*/ 0 w 485"/>
                <a:gd name="T9" fmla="*/ 127 h 166"/>
                <a:gd name="T10" fmla="*/ 310 w 485"/>
                <a:gd name="T11" fmla="*/ 0 h 166"/>
                <a:gd name="T12" fmla="*/ 485 w 485"/>
                <a:gd name="T13" fmla="*/ 20 h 166"/>
                <a:gd name="T14" fmla="*/ 360 w 485"/>
                <a:gd name="T15" fmla="*/ 120 h 166"/>
                <a:gd name="T16" fmla="*/ 310 w 485"/>
                <a:gd name="T17" fmla="*/ 0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" h="166">
                  <a:moveTo>
                    <a:pt x="0" y="127"/>
                  </a:moveTo>
                  <a:lnTo>
                    <a:pt x="351" y="33"/>
                  </a:lnTo>
                  <a:lnTo>
                    <a:pt x="368" y="73"/>
                  </a:lnTo>
                  <a:lnTo>
                    <a:pt x="17" y="166"/>
                  </a:lnTo>
                  <a:lnTo>
                    <a:pt x="0" y="127"/>
                  </a:lnTo>
                  <a:close/>
                  <a:moveTo>
                    <a:pt x="310" y="0"/>
                  </a:moveTo>
                  <a:lnTo>
                    <a:pt x="485" y="20"/>
                  </a:lnTo>
                  <a:lnTo>
                    <a:pt x="360" y="12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3" name="Freeform 10"/>
            <p:cNvSpPr>
              <a:spLocks noEditPoints="1"/>
            </p:cNvSpPr>
            <p:nvPr/>
          </p:nvSpPr>
          <p:spPr bwMode="auto">
            <a:xfrm>
              <a:off x="3956" y="2585"/>
              <a:ext cx="485" cy="165"/>
            </a:xfrm>
            <a:custGeom>
              <a:avLst/>
              <a:gdLst>
                <a:gd name="T0" fmla="*/ 17 w 485"/>
                <a:gd name="T1" fmla="*/ 0 h 165"/>
                <a:gd name="T2" fmla="*/ 368 w 485"/>
                <a:gd name="T3" fmla="*/ 92 h 165"/>
                <a:gd name="T4" fmla="*/ 351 w 485"/>
                <a:gd name="T5" fmla="*/ 132 h 165"/>
                <a:gd name="T6" fmla="*/ 0 w 485"/>
                <a:gd name="T7" fmla="*/ 40 h 165"/>
                <a:gd name="T8" fmla="*/ 17 w 485"/>
                <a:gd name="T9" fmla="*/ 0 h 165"/>
                <a:gd name="T10" fmla="*/ 359 w 485"/>
                <a:gd name="T11" fmla="*/ 45 h 165"/>
                <a:gd name="T12" fmla="*/ 485 w 485"/>
                <a:gd name="T13" fmla="*/ 144 h 165"/>
                <a:gd name="T14" fmla="*/ 309 w 485"/>
                <a:gd name="T15" fmla="*/ 165 h 165"/>
                <a:gd name="T16" fmla="*/ 359 w 485"/>
                <a:gd name="T17" fmla="*/ 45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" h="165">
                  <a:moveTo>
                    <a:pt x="17" y="0"/>
                  </a:moveTo>
                  <a:lnTo>
                    <a:pt x="368" y="92"/>
                  </a:lnTo>
                  <a:lnTo>
                    <a:pt x="351" y="132"/>
                  </a:lnTo>
                  <a:lnTo>
                    <a:pt x="0" y="40"/>
                  </a:lnTo>
                  <a:lnTo>
                    <a:pt x="17" y="0"/>
                  </a:lnTo>
                  <a:close/>
                  <a:moveTo>
                    <a:pt x="359" y="45"/>
                  </a:moveTo>
                  <a:lnTo>
                    <a:pt x="485" y="144"/>
                  </a:lnTo>
                  <a:lnTo>
                    <a:pt x="309" y="165"/>
                  </a:lnTo>
                  <a:lnTo>
                    <a:pt x="359" y="4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Verdana" pitchFamily="34" charset="0"/>
              </a:rPr>
              <a:t>All-Hazards, All-Media</a:t>
            </a: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4095750" y="2133600"/>
            <a:ext cx="10294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CAP</a:t>
            </a:r>
          </a:p>
        </p:txBody>
      </p:sp>
      <p:sp>
        <p:nvSpPr>
          <p:cNvPr id="22535" name="AutoShape 13"/>
          <p:cNvSpPr>
            <a:spLocks noChangeAspect="1" noChangeArrowheads="1" noTextEdit="1"/>
          </p:cNvSpPr>
          <p:nvPr/>
        </p:nvSpPr>
        <p:spPr bwMode="auto">
          <a:xfrm>
            <a:off x="386861" y="1557338"/>
            <a:ext cx="833510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6" name="Group 14"/>
          <p:cNvGrpSpPr>
            <a:grpSpLocks/>
          </p:cNvGrpSpPr>
          <p:nvPr/>
        </p:nvGrpSpPr>
        <p:grpSpPr bwMode="auto">
          <a:xfrm>
            <a:off x="6509239" y="4556126"/>
            <a:ext cx="1200150" cy="1082675"/>
            <a:chOff x="4442" y="2870"/>
            <a:chExt cx="819" cy="682"/>
          </a:xfrm>
        </p:grpSpPr>
        <p:pic>
          <p:nvPicPr>
            <p:cNvPr id="22684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2870"/>
              <a:ext cx="819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85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2870"/>
              <a:ext cx="819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15" y="4154489"/>
            <a:ext cx="141263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1" y="4252914"/>
            <a:ext cx="185810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Group 19"/>
          <p:cNvGrpSpPr>
            <a:grpSpLocks/>
          </p:cNvGrpSpPr>
          <p:nvPr/>
        </p:nvGrpSpPr>
        <p:grpSpPr bwMode="auto">
          <a:xfrm>
            <a:off x="577361" y="1646238"/>
            <a:ext cx="931985" cy="1198562"/>
            <a:chOff x="394" y="1037"/>
            <a:chExt cx="636" cy="755"/>
          </a:xfrm>
        </p:grpSpPr>
        <p:pic>
          <p:nvPicPr>
            <p:cNvPr id="22682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037"/>
              <a:ext cx="636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83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037"/>
              <a:ext cx="636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0" name="Group 22"/>
          <p:cNvGrpSpPr>
            <a:grpSpLocks/>
          </p:cNvGrpSpPr>
          <p:nvPr/>
        </p:nvGrpSpPr>
        <p:grpSpPr bwMode="auto">
          <a:xfrm>
            <a:off x="1509347" y="1651000"/>
            <a:ext cx="1293935" cy="1003300"/>
            <a:chOff x="1030" y="1040"/>
            <a:chExt cx="883" cy="632"/>
          </a:xfrm>
        </p:grpSpPr>
        <p:sp>
          <p:nvSpPr>
            <p:cNvPr id="22668" name="Freeform 23"/>
            <p:cNvSpPr>
              <a:spLocks/>
            </p:cNvSpPr>
            <p:nvPr/>
          </p:nvSpPr>
          <p:spPr bwMode="auto">
            <a:xfrm>
              <a:off x="1030" y="1300"/>
              <a:ext cx="883" cy="372"/>
            </a:xfrm>
            <a:custGeom>
              <a:avLst/>
              <a:gdLst>
                <a:gd name="T0" fmla="*/ 883 w 883"/>
                <a:gd name="T1" fmla="*/ 56 h 372"/>
                <a:gd name="T2" fmla="*/ 821 w 883"/>
                <a:gd name="T3" fmla="*/ 15 h 372"/>
                <a:gd name="T4" fmla="*/ 817 w 883"/>
                <a:gd name="T5" fmla="*/ 16 h 372"/>
                <a:gd name="T6" fmla="*/ 807 w 883"/>
                <a:gd name="T7" fmla="*/ 18 h 372"/>
                <a:gd name="T8" fmla="*/ 791 w 883"/>
                <a:gd name="T9" fmla="*/ 22 h 372"/>
                <a:gd name="T10" fmla="*/ 768 w 883"/>
                <a:gd name="T11" fmla="*/ 25 h 372"/>
                <a:gd name="T12" fmla="*/ 739 w 883"/>
                <a:gd name="T13" fmla="*/ 28 h 372"/>
                <a:gd name="T14" fmla="*/ 703 w 883"/>
                <a:gd name="T15" fmla="*/ 31 h 372"/>
                <a:gd name="T16" fmla="*/ 662 w 883"/>
                <a:gd name="T17" fmla="*/ 33 h 372"/>
                <a:gd name="T18" fmla="*/ 615 w 883"/>
                <a:gd name="T19" fmla="*/ 33 h 372"/>
                <a:gd name="T20" fmla="*/ 597 w 883"/>
                <a:gd name="T21" fmla="*/ 32 h 372"/>
                <a:gd name="T22" fmla="*/ 579 w 883"/>
                <a:gd name="T23" fmla="*/ 31 h 372"/>
                <a:gd name="T24" fmla="*/ 562 w 883"/>
                <a:gd name="T25" fmla="*/ 30 h 372"/>
                <a:gd name="T26" fmla="*/ 545 w 883"/>
                <a:gd name="T27" fmla="*/ 28 h 372"/>
                <a:gd name="T28" fmla="*/ 528 w 883"/>
                <a:gd name="T29" fmla="*/ 25 h 372"/>
                <a:gd name="T30" fmla="*/ 511 w 883"/>
                <a:gd name="T31" fmla="*/ 23 h 372"/>
                <a:gd name="T32" fmla="*/ 493 w 883"/>
                <a:gd name="T33" fmla="*/ 20 h 372"/>
                <a:gd name="T34" fmla="*/ 474 w 883"/>
                <a:gd name="T35" fmla="*/ 17 h 372"/>
                <a:gd name="T36" fmla="*/ 454 w 883"/>
                <a:gd name="T37" fmla="*/ 15 h 372"/>
                <a:gd name="T38" fmla="*/ 433 w 883"/>
                <a:gd name="T39" fmla="*/ 12 h 372"/>
                <a:gd name="T40" fmla="*/ 410 w 883"/>
                <a:gd name="T41" fmla="*/ 9 h 372"/>
                <a:gd name="T42" fmla="*/ 386 w 883"/>
                <a:gd name="T43" fmla="*/ 7 h 372"/>
                <a:gd name="T44" fmla="*/ 359 w 883"/>
                <a:gd name="T45" fmla="*/ 5 h 372"/>
                <a:gd name="T46" fmla="*/ 329 w 883"/>
                <a:gd name="T47" fmla="*/ 3 h 372"/>
                <a:gd name="T48" fmla="*/ 298 w 883"/>
                <a:gd name="T49" fmla="*/ 1 h 372"/>
                <a:gd name="T50" fmla="*/ 263 w 883"/>
                <a:gd name="T51" fmla="*/ 0 h 372"/>
                <a:gd name="T52" fmla="*/ 227 w 883"/>
                <a:gd name="T53" fmla="*/ 0 h 372"/>
                <a:gd name="T54" fmla="*/ 193 w 883"/>
                <a:gd name="T55" fmla="*/ 1 h 372"/>
                <a:gd name="T56" fmla="*/ 163 w 883"/>
                <a:gd name="T57" fmla="*/ 3 h 372"/>
                <a:gd name="T58" fmla="*/ 135 w 883"/>
                <a:gd name="T59" fmla="*/ 6 h 372"/>
                <a:gd name="T60" fmla="*/ 109 w 883"/>
                <a:gd name="T61" fmla="*/ 10 h 372"/>
                <a:gd name="T62" fmla="*/ 86 w 883"/>
                <a:gd name="T63" fmla="*/ 13 h 372"/>
                <a:gd name="T64" fmla="*/ 65 w 883"/>
                <a:gd name="T65" fmla="*/ 17 h 372"/>
                <a:gd name="T66" fmla="*/ 47 w 883"/>
                <a:gd name="T67" fmla="*/ 22 h 372"/>
                <a:gd name="T68" fmla="*/ 441 w 883"/>
                <a:gd name="T69" fmla="*/ 372 h 3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83" h="372">
                  <a:moveTo>
                    <a:pt x="441" y="372"/>
                  </a:moveTo>
                  <a:lnTo>
                    <a:pt x="883" y="56"/>
                  </a:lnTo>
                  <a:lnTo>
                    <a:pt x="827" y="17"/>
                  </a:lnTo>
                  <a:lnTo>
                    <a:pt x="821" y="15"/>
                  </a:lnTo>
                  <a:lnTo>
                    <a:pt x="820" y="16"/>
                  </a:lnTo>
                  <a:lnTo>
                    <a:pt x="817" y="16"/>
                  </a:lnTo>
                  <a:lnTo>
                    <a:pt x="813" y="17"/>
                  </a:lnTo>
                  <a:lnTo>
                    <a:pt x="807" y="18"/>
                  </a:lnTo>
                  <a:lnTo>
                    <a:pt x="800" y="20"/>
                  </a:lnTo>
                  <a:lnTo>
                    <a:pt x="791" y="22"/>
                  </a:lnTo>
                  <a:lnTo>
                    <a:pt x="780" y="23"/>
                  </a:lnTo>
                  <a:lnTo>
                    <a:pt x="768" y="25"/>
                  </a:lnTo>
                  <a:lnTo>
                    <a:pt x="754" y="27"/>
                  </a:lnTo>
                  <a:lnTo>
                    <a:pt x="739" y="28"/>
                  </a:lnTo>
                  <a:lnTo>
                    <a:pt x="721" y="30"/>
                  </a:lnTo>
                  <a:lnTo>
                    <a:pt x="703" y="31"/>
                  </a:lnTo>
                  <a:lnTo>
                    <a:pt x="683" y="32"/>
                  </a:lnTo>
                  <a:lnTo>
                    <a:pt x="662" y="33"/>
                  </a:lnTo>
                  <a:lnTo>
                    <a:pt x="639" y="33"/>
                  </a:lnTo>
                  <a:lnTo>
                    <a:pt x="615" y="33"/>
                  </a:lnTo>
                  <a:lnTo>
                    <a:pt x="606" y="33"/>
                  </a:lnTo>
                  <a:lnTo>
                    <a:pt x="597" y="32"/>
                  </a:lnTo>
                  <a:lnTo>
                    <a:pt x="588" y="32"/>
                  </a:lnTo>
                  <a:lnTo>
                    <a:pt x="579" y="31"/>
                  </a:lnTo>
                  <a:lnTo>
                    <a:pt x="571" y="30"/>
                  </a:lnTo>
                  <a:lnTo>
                    <a:pt x="562" y="30"/>
                  </a:lnTo>
                  <a:lnTo>
                    <a:pt x="553" y="29"/>
                  </a:lnTo>
                  <a:lnTo>
                    <a:pt x="545" y="28"/>
                  </a:lnTo>
                  <a:lnTo>
                    <a:pt x="536" y="27"/>
                  </a:lnTo>
                  <a:lnTo>
                    <a:pt x="528" y="25"/>
                  </a:lnTo>
                  <a:lnTo>
                    <a:pt x="519" y="24"/>
                  </a:lnTo>
                  <a:lnTo>
                    <a:pt x="511" y="23"/>
                  </a:lnTo>
                  <a:lnTo>
                    <a:pt x="502" y="22"/>
                  </a:lnTo>
                  <a:lnTo>
                    <a:pt x="493" y="20"/>
                  </a:lnTo>
                  <a:lnTo>
                    <a:pt x="483" y="19"/>
                  </a:lnTo>
                  <a:lnTo>
                    <a:pt x="474" y="17"/>
                  </a:lnTo>
                  <a:lnTo>
                    <a:pt x="464" y="16"/>
                  </a:lnTo>
                  <a:lnTo>
                    <a:pt x="454" y="15"/>
                  </a:lnTo>
                  <a:lnTo>
                    <a:pt x="443" y="13"/>
                  </a:lnTo>
                  <a:lnTo>
                    <a:pt x="433" y="12"/>
                  </a:lnTo>
                  <a:lnTo>
                    <a:pt x="422" y="11"/>
                  </a:lnTo>
                  <a:lnTo>
                    <a:pt x="410" y="9"/>
                  </a:lnTo>
                  <a:lnTo>
                    <a:pt x="398" y="8"/>
                  </a:lnTo>
                  <a:lnTo>
                    <a:pt x="386" y="7"/>
                  </a:lnTo>
                  <a:lnTo>
                    <a:pt x="372" y="6"/>
                  </a:lnTo>
                  <a:lnTo>
                    <a:pt x="359" y="5"/>
                  </a:lnTo>
                  <a:lnTo>
                    <a:pt x="344" y="4"/>
                  </a:lnTo>
                  <a:lnTo>
                    <a:pt x="329" y="3"/>
                  </a:lnTo>
                  <a:lnTo>
                    <a:pt x="314" y="2"/>
                  </a:lnTo>
                  <a:lnTo>
                    <a:pt x="298" y="1"/>
                  </a:lnTo>
                  <a:lnTo>
                    <a:pt x="281" y="1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27" y="0"/>
                  </a:lnTo>
                  <a:lnTo>
                    <a:pt x="210" y="0"/>
                  </a:lnTo>
                  <a:lnTo>
                    <a:pt x="193" y="1"/>
                  </a:lnTo>
                  <a:lnTo>
                    <a:pt x="178" y="2"/>
                  </a:lnTo>
                  <a:lnTo>
                    <a:pt x="163" y="3"/>
                  </a:lnTo>
                  <a:lnTo>
                    <a:pt x="148" y="5"/>
                  </a:lnTo>
                  <a:lnTo>
                    <a:pt x="135" y="6"/>
                  </a:lnTo>
                  <a:lnTo>
                    <a:pt x="121" y="8"/>
                  </a:lnTo>
                  <a:lnTo>
                    <a:pt x="109" y="10"/>
                  </a:lnTo>
                  <a:lnTo>
                    <a:pt x="97" y="11"/>
                  </a:lnTo>
                  <a:lnTo>
                    <a:pt x="86" y="13"/>
                  </a:lnTo>
                  <a:lnTo>
                    <a:pt x="75" y="16"/>
                  </a:lnTo>
                  <a:lnTo>
                    <a:pt x="65" y="17"/>
                  </a:lnTo>
                  <a:lnTo>
                    <a:pt x="56" y="20"/>
                  </a:lnTo>
                  <a:lnTo>
                    <a:pt x="47" y="22"/>
                  </a:lnTo>
                  <a:lnTo>
                    <a:pt x="0" y="56"/>
                  </a:lnTo>
                  <a:lnTo>
                    <a:pt x="441" y="372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Freeform 24"/>
            <p:cNvSpPr>
              <a:spLocks/>
            </p:cNvSpPr>
            <p:nvPr/>
          </p:nvSpPr>
          <p:spPr bwMode="auto">
            <a:xfrm>
              <a:off x="1077" y="1040"/>
              <a:ext cx="780" cy="293"/>
            </a:xfrm>
            <a:custGeom>
              <a:avLst/>
              <a:gdLst>
                <a:gd name="T0" fmla="*/ 357 w 780"/>
                <a:gd name="T1" fmla="*/ 38 h 293"/>
                <a:gd name="T2" fmla="*/ 375 w 780"/>
                <a:gd name="T3" fmla="*/ 55 h 293"/>
                <a:gd name="T4" fmla="*/ 383 w 780"/>
                <a:gd name="T5" fmla="*/ 76 h 293"/>
                <a:gd name="T6" fmla="*/ 383 w 780"/>
                <a:gd name="T7" fmla="*/ 87 h 293"/>
                <a:gd name="T8" fmla="*/ 384 w 780"/>
                <a:gd name="T9" fmla="*/ 91 h 293"/>
                <a:gd name="T10" fmla="*/ 388 w 780"/>
                <a:gd name="T11" fmla="*/ 92 h 293"/>
                <a:gd name="T12" fmla="*/ 394 w 780"/>
                <a:gd name="T13" fmla="*/ 92 h 293"/>
                <a:gd name="T14" fmla="*/ 415 w 780"/>
                <a:gd name="T15" fmla="*/ 96 h 293"/>
                <a:gd name="T16" fmla="*/ 441 w 780"/>
                <a:gd name="T17" fmla="*/ 109 h 293"/>
                <a:gd name="T18" fmla="*/ 459 w 780"/>
                <a:gd name="T19" fmla="*/ 126 h 293"/>
                <a:gd name="T20" fmla="*/ 434 w 780"/>
                <a:gd name="T21" fmla="*/ 133 h 293"/>
                <a:gd name="T22" fmla="*/ 418 w 780"/>
                <a:gd name="T23" fmla="*/ 145 h 293"/>
                <a:gd name="T24" fmla="*/ 414 w 780"/>
                <a:gd name="T25" fmla="*/ 155 h 293"/>
                <a:gd name="T26" fmla="*/ 414 w 780"/>
                <a:gd name="T27" fmla="*/ 157 h 293"/>
                <a:gd name="T28" fmla="*/ 430 w 780"/>
                <a:gd name="T29" fmla="*/ 144 h 293"/>
                <a:gd name="T30" fmla="*/ 457 w 780"/>
                <a:gd name="T31" fmla="*/ 137 h 293"/>
                <a:gd name="T32" fmla="*/ 484 w 780"/>
                <a:gd name="T33" fmla="*/ 137 h 293"/>
                <a:gd name="T34" fmla="*/ 505 w 780"/>
                <a:gd name="T35" fmla="*/ 143 h 293"/>
                <a:gd name="T36" fmla="*/ 523 w 780"/>
                <a:gd name="T37" fmla="*/ 153 h 293"/>
                <a:gd name="T38" fmla="*/ 537 w 780"/>
                <a:gd name="T39" fmla="*/ 166 h 293"/>
                <a:gd name="T40" fmla="*/ 545 w 780"/>
                <a:gd name="T41" fmla="*/ 181 h 293"/>
                <a:gd name="T42" fmla="*/ 548 w 780"/>
                <a:gd name="T43" fmla="*/ 198 h 293"/>
                <a:gd name="T44" fmla="*/ 542 w 780"/>
                <a:gd name="T45" fmla="*/ 215 h 293"/>
                <a:gd name="T46" fmla="*/ 513 w 780"/>
                <a:gd name="T47" fmla="*/ 215 h 293"/>
                <a:gd name="T48" fmla="*/ 470 w 780"/>
                <a:gd name="T49" fmla="*/ 208 h 293"/>
                <a:gd name="T50" fmla="*/ 422 w 780"/>
                <a:gd name="T51" fmla="*/ 202 h 293"/>
                <a:gd name="T52" fmla="*/ 370 w 780"/>
                <a:gd name="T53" fmla="*/ 197 h 293"/>
                <a:gd name="T54" fmla="*/ 314 w 780"/>
                <a:gd name="T55" fmla="*/ 194 h 293"/>
                <a:gd name="T56" fmla="*/ 265 w 780"/>
                <a:gd name="T57" fmla="*/ 193 h 293"/>
                <a:gd name="T58" fmla="*/ 233 w 780"/>
                <a:gd name="T59" fmla="*/ 193 h 293"/>
                <a:gd name="T60" fmla="*/ 202 w 780"/>
                <a:gd name="T61" fmla="*/ 194 h 293"/>
                <a:gd name="T62" fmla="*/ 172 w 780"/>
                <a:gd name="T63" fmla="*/ 195 h 293"/>
                <a:gd name="T64" fmla="*/ 144 w 780"/>
                <a:gd name="T65" fmla="*/ 197 h 293"/>
                <a:gd name="T66" fmla="*/ 117 w 780"/>
                <a:gd name="T67" fmla="*/ 199 h 293"/>
                <a:gd name="T68" fmla="*/ 18 w 780"/>
                <a:gd name="T69" fmla="*/ 277 h 293"/>
                <a:gd name="T70" fmla="*/ 50 w 780"/>
                <a:gd name="T71" fmla="*/ 271 h 293"/>
                <a:gd name="T72" fmla="*/ 88 w 780"/>
                <a:gd name="T73" fmla="*/ 266 h 293"/>
                <a:gd name="T74" fmla="*/ 131 w 780"/>
                <a:gd name="T75" fmla="*/ 262 h 293"/>
                <a:gd name="T76" fmla="*/ 180 w 780"/>
                <a:gd name="T77" fmla="*/ 260 h 293"/>
                <a:gd name="T78" fmla="*/ 234 w 780"/>
                <a:gd name="T79" fmla="*/ 261 h 293"/>
                <a:gd name="T80" fmla="*/ 282 w 780"/>
                <a:gd name="T81" fmla="*/ 263 h 293"/>
                <a:gd name="T82" fmla="*/ 325 w 780"/>
                <a:gd name="T83" fmla="*/ 266 h 293"/>
                <a:gd name="T84" fmla="*/ 363 w 780"/>
                <a:gd name="T85" fmla="*/ 269 h 293"/>
                <a:gd name="T86" fmla="*/ 396 w 780"/>
                <a:gd name="T87" fmla="*/ 273 h 293"/>
                <a:gd name="T88" fmla="*/ 427 w 780"/>
                <a:gd name="T89" fmla="*/ 277 h 293"/>
                <a:gd name="T90" fmla="*/ 455 w 780"/>
                <a:gd name="T91" fmla="*/ 282 h 293"/>
                <a:gd name="T92" fmla="*/ 481 w 780"/>
                <a:gd name="T93" fmla="*/ 285 h 293"/>
                <a:gd name="T94" fmla="*/ 506 w 780"/>
                <a:gd name="T95" fmla="*/ 289 h 293"/>
                <a:gd name="T96" fmla="*/ 532 w 780"/>
                <a:gd name="T97" fmla="*/ 291 h 293"/>
                <a:gd name="T98" fmla="*/ 559 w 780"/>
                <a:gd name="T99" fmla="*/ 293 h 293"/>
                <a:gd name="T100" fmla="*/ 615 w 780"/>
                <a:gd name="T101" fmla="*/ 293 h 293"/>
                <a:gd name="T102" fmla="*/ 674 w 780"/>
                <a:gd name="T103" fmla="*/ 290 h 293"/>
                <a:gd name="T104" fmla="*/ 721 w 780"/>
                <a:gd name="T105" fmla="*/ 285 h 293"/>
                <a:gd name="T106" fmla="*/ 753 w 780"/>
                <a:gd name="T107" fmla="*/ 280 h 293"/>
                <a:gd name="T108" fmla="*/ 770 w 780"/>
                <a:gd name="T109" fmla="*/ 276 h 293"/>
                <a:gd name="T110" fmla="*/ 780 w 780"/>
                <a:gd name="T111" fmla="*/ 277 h 2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80" h="293">
                  <a:moveTo>
                    <a:pt x="394" y="0"/>
                  </a:moveTo>
                  <a:lnTo>
                    <a:pt x="349" y="33"/>
                  </a:lnTo>
                  <a:lnTo>
                    <a:pt x="357" y="38"/>
                  </a:lnTo>
                  <a:lnTo>
                    <a:pt x="364" y="43"/>
                  </a:lnTo>
                  <a:lnTo>
                    <a:pt x="369" y="49"/>
                  </a:lnTo>
                  <a:lnTo>
                    <a:pt x="375" y="55"/>
                  </a:lnTo>
                  <a:lnTo>
                    <a:pt x="379" y="62"/>
                  </a:lnTo>
                  <a:lnTo>
                    <a:pt x="381" y="69"/>
                  </a:lnTo>
                  <a:lnTo>
                    <a:pt x="383" y="76"/>
                  </a:lnTo>
                  <a:lnTo>
                    <a:pt x="383" y="83"/>
                  </a:lnTo>
                  <a:lnTo>
                    <a:pt x="383" y="85"/>
                  </a:lnTo>
                  <a:lnTo>
                    <a:pt x="383" y="87"/>
                  </a:lnTo>
                  <a:lnTo>
                    <a:pt x="382" y="89"/>
                  </a:lnTo>
                  <a:lnTo>
                    <a:pt x="382" y="91"/>
                  </a:lnTo>
                  <a:lnTo>
                    <a:pt x="384" y="91"/>
                  </a:lnTo>
                  <a:lnTo>
                    <a:pt x="385" y="91"/>
                  </a:lnTo>
                  <a:lnTo>
                    <a:pt x="387" y="91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2" y="92"/>
                  </a:lnTo>
                  <a:lnTo>
                    <a:pt x="394" y="92"/>
                  </a:lnTo>
                  <a:lnTo>
                    <a:pt x="396" y="92"/>
                  </a:lnTo>
                  <a:lnTo>
                    <a:pt x="406" y="94"/>
                  </a:lnTo>
                  <a:lnTo>
                    <a:pt x="415" y="96"/>
                  </a:lnTo>
                  <a:lnTo>
                    <a:pt x="425" y="100"/>
                  </a:lnTo>
                  <a:lnTo>
                    <a:pt x="433" y="104"/>
                  </a:lnTo>
                  <a:lnTo>
                    <a:pt x="441" y="109"/>
                  </a:lnTo>
                  <a:lnTo>
                    <a:pt x="448" y="114"/>
                  </a:lnTo>
                  <a:lnTo>
                    <a:pt x="454" y="120"/>
                  </a:lnTo>
                  <a:lnTo>
                    <a:pt x="459" y="126"/>
                  </a:lnTo>
                  <a:lnTo>
                    <a:pt x="450" y="128"/>
                  </a:lnTo>
                  <a:lnTo>
                    <a:pt x="442" y="130"/>
                  </a:lnTo>
                  <a:lnTo>
                    <a:pt x="434" y="133"/>
                  </a:lnTo>
                  <a:lnTo>
                    <a:pt x="428" y="137"/>
                  </a:lnTo>
                  <a:lnTo>
                    <a:pt x="422" y="140"/>
                  </a:lnTo>
                  <a:lnTo>
                    <a:pt x="418" y="145"/>
                  </a:lnTo>
                  <a:lnTo>
                    <a:pt x="415" y="150"/>
                  </a:lnTo>
                  <a:lnTo>
                    <a:pt x="414" y="154"/>
                  </a:lnTo>
                  <a:lnTo>
                    <a:pt x="414" y="155"/>
                  </a:lnTo>
                  <a:lnTo>
                    <a:pt x="414" y="156"/>
                  </a:lnTo>
                  <a:lnTo>
                    <a:pt x="414" y="157"/>
                  </a:lnTo>
                  <a:lnTo>
                    <a:pt x="418" y="152"/>
                  </a:lnTo>
                  <a:lnTo>
                    <a:pt x="423" y="148"/>
                  </a:lnTo>
                  <a:lnTo>
                    <a:pt x="430" y="144"/>
                  </a:lnTo>
                  <a:lnTo>
                    <a:pt x="438" y="141"/>
                  </a:lnTo>
                  <a:lnTo>
                    <a:pt x="448" y="139"/>
                  </a:lnTo>
                  <a:lnTo>
                    <a:pt x="457" y="137"/>
                  </a:lnTo>
                  <a:lnTo>
                    <a:pt x="467" y="136"/>
                  </a:lnTo>
                  <a:lnTo>
                    <a:pt x="476" y="136"/>
                  </a:lnTo>
                  <a:lnTo>
                    <a:pt x="484" y="137"/>
                  </a:lnTo>
                  <a:lnTo>
                    <a:pt x="491" y="138"/>
                  </a:lnTo>
                  <a:lnTo>
                    <a:pt x="498" y="141"/>
                  </a:lnTo>
                  <a:lnTo>
                    <a:pt x="505" y="143"/>
                  </a:lnTo>
                  <a:lnTo>
                    <a:pt x="511" y="146"/>
                  </a:lnTo>
                  <a:lnTo>
                    <a:pt x="517" y="150"/>
                  </a:lnTo>
                  <a:lnTo>
                    <a:pt x="523" y="153"/>
                  </a:lnTo>
                  <a:lnTo>
                    <a:pt x="528" y="157"/>
                  </a:lnTo>
                  <a:lnTo>
                    <a:pt x="533" y="162"/>
                  </a:lnTo>
                  <a:lnTo>
                    <a:pt x="537" y="166"/>
                  </a:lnTo>
                  <a:lnTo>
                    <a:pt x="540" y="171"/>
                  </a:lnTo>
                  <a:lnTo>
                    <a:pt x="543" y="176"/>
                  </a:lnTo>
                  <a:lnTo>
                    <a:pt x="545" y="181"/>
                  </a:lnTo>
                  <a:lnTo>
                    <a:pt x="547" y="186"/>
                  </a:lnTo>
                  <a:lnTo>
                    <a:pt x="548" y="192"/>
                  </a:lnTo>
                  <a:lnTo>
                    <a:pt x="548" y="198"/>
                  </a:lnTo>
                  <a:lnTo>
                    <a:pt x="547" y="204"/>
                  </a:lnTo>
                  <a:lnTo>
                    <a:pt x="545" y="210"/>
                  </a:lnTo>
                  <a:lnTo>
                    <a:pt x="542" y="215"/>
                  </a:lnTo>
                  <a:lnTo>
                    <a:pt x="539" y="220"/>
                  </a:lnTo>
                  <a:lnTo>
                    <a:pt x="526" y="217"/>
                  </a:lnTo>
                  <a:lnTo>
                    <a:pt x="513" y="215"/>
                  </a:lnTo>
                  <a:lnTo>
                    <a:pt x="499" y="212"/>
                  </a:lnTo>
                  <a:lnTo>
                    <a:pt x="485" y="210"/>
                  </a:lnTo>
                  <a:lnTo>
                    <a:pt x="470" y="208"/>
                  </a:lnTo>
                  <a:lnTo>
                    <a:pt x="455" y="205"/>
                  </a:lnTo>
                  <a:lnTo>
                    <a:pt x="438" y="204"/>
                  </a:lnTo>
                  <a:lnTo>
                    <a:pt x="422" y="202"/>
                  </a:lnTo>
                  <a:lnTo>
                    <a:pt x="405" y="200"/>
                  </a:lnTo>
                  <a:lnTo>
                    <a:pt x="388" y="198"/>
                  </a:lnTo>
                  <a:lnTo>
                    <a:pt x="370" y="197"/>
                  </a:lnTo>
                  <a:lnTo>
                    <a:pt x="352" y="196"/>
                  </a:lnTo>
                  <a:lnTo>
                    <a:pt x="333" y="195"/>
                  </a:lnTo>
                  <a:lnTo>
                    <a:pt x="314" y="194"/>
                  </a:lnTo>
                  <a:lnTo>
                    <a:pt x="295" y="194"/>
                  </a:lnTo>
                  <a:lnTo>
                    <a:pt x="276" y="193"/>
                  </a:lnTo>
                  <a:lnTo>
                    <a:pt x="265" y="193"/>
                  </a:lnTo>
                  <a:lnTo>
                    <a:pt x="254" y="193"/>
                  </a:lnTo>
                  <a:lnTo>
                    <a:pt x="244" y="193"/>
                  </a:lnTo>
                  <a:lnTo>
                    <a:pt x="233" y="193"/>
                  </a:lnTo>
                  <a:lnTo>
                    <a:pt x="223" y="193"/>
                  </a:lnTo>
                  <a:lnTo>
                    <a:pt x="213" y="194"/>
                  </a:lnTo>
                  <a:lnTo>
                    <a:pt x="202" y="194"/>
                  </a:lnTo>
                  <a:lnTo>
                    <a:pt x="192" y="194"/>
                  </a:lnTo>
                  <a:lnTo>
                    <a:pt x="183" y="195"/>
                  </a:lnTo>
                  <a:lnTo>
                    <a:pt x="172" y="195"/>
                  </a:lnTo>
                  <a:lnTo>
                    <a:pt x="163" y="196"/>
                  </a:lnTo>
                  <a:lnTo>
                    <a:pt x="153" y="196"/>
                  </a:lnTo>
                  <a:lnTo>
                    <a:pt x="144" y="197"/>
                  </a:lnTo>
                  <a:lnTo>
                    <a:pt x="135" y="198"/>
                  </a:lnTo>
                  <a:lnTo>
                    <a:pt x="126" y="198"/>
                  </a:lnTo>
                  <a:lnTo>
                    <a:pt x="117" y="199"/>
                  </a:lnTo>
                  <a:lnTo>
                    <a:pt x="0" y="282"/>
                  </a:lnTo>
                  <a:lnTo>
                    <a:pt x="9" y="280"/>
                  </a:lnTo>
                  <a:lnTo>
                    <a:pt x="18" y="277"/>
                  </a:lnTo>
                  <a:lnTo>
                    <a:pt x="28" y="276"/>
                  </a:lnTo>
                  <a:lnTo>
                    <a:pt x="39" y="273"/>
                  </a:lnTo>
                  <a:lnTo>
                    <a:pt x="50" y="271"/>
                  </a:lnTo>
                  <a:lnTo>
                    <a:pt x="62" y="270"/>
                  </a:lnTo>
                  <a:lnTo>
                    <a:pt x="74" y="268"/>
                  </a:lnTo>
                  <a:lnTo>
                    <a:pt x="88" y="266"/>
                  </a:lnTo>
                  <a:lnTo>
                    <a:pt x="101" y="265"/>
                  </a:lnTo>
                  <a:lnTo>
                    <a:pt x="116" y="263"/>
                  </a:lnTo>
                  <a:lnTo>
                    <a:pt x="131" y="262"/>
                  </a:lnTo>
                  <a:lnTo>
                    <a:pt x="146" y="261"/>
                  </a:lnTo>
                  <a:lnTo>
                    <a:pt x="163" y="260"/>
                  </a:lnTo>
                  <a:lnTo>
                    <a:pt x="180" y="260"/>
                  </a:lnTo>
                  <a:lnTo>
                    <a:pt x="198" y="260"/>
                  </a:lnTo>
                  <a:lnTo>
                    <a:pt x="216" y="260"/>
                  </a:lnTo>
                  <a:lnTo>
                    <a:pt x="234" y="261"/>
                  </a:lnTo>
                  <a:lnTo>
                    <a:pt x="251" y="261"/>
                  </a:lnTo>
                  <a:lnTo>
                    <a:pt x="267" y="262"/>
                  </a:lnTo>
                  <a:lnTo>
                    <a:pt x="282" y="263"/>
                  </a:lnTo>
                  <a:lnTo>
                    <a:pt x="297" y="264"/>
                  </a:lnTo>
                  <a:lnTo>
                    <a:pt x="312" y="265"/>
                  </a:lnTo>
                  <a:lnTo>
                    <a:pt x="325" y="266"/>
                  </a:lnTo>
                  <a:lnTo>
                    <a:pt x="339" y="267"/>
                  </a:lnTo>
                  <a:lnTo>
                    <a:pt x="351" y="268"/>
                  </a:lnTo>
                  <a:lnTo>
                    <a:pt x="363" y="269"/>
                  </a:lnTo>
                  <a:lnTo>
                    <a:pt x="375" y="271"/>
                  </a:lnTo>
                  <a:lnTo>
                    <a:pt x="386" y="272"/>
                  </a:lnTo>
                  <a:lnTo>
                    <a:pt x="396" y="273"/>
                  </a:lnTo>
                  <a:lnTo>
                    <a:pt x="407" y="275"/>
                  </a:lnTo>
                  <a:lnTo>
                    <a:pt x="417" y="276"/>
                  </a:lnTo>
                  <a:lnTo>
                    <a:pt x="427" y="277"/>
                  </a:lnTo>
                  <a:lnTo>
                    <a:pt x="436" y="279"/>
                  </a:lnTo>
                  <a:lnTo>
                    <a:pt x="446" y="280"/>
                  </a:lnTo>
                  <a:lnTo>
                    <a:pt x="455" y="282"/>
                  </a:lnTo>
                  <a:lnTo>
                    <a:pt x="464" y="283"/>
                  </a:lnTo>
                  <a:lnTo>
                    <a:pt x="472" y="284"/>
                  </a:lnTo>
                  <a:lnTo>
                    <a:pt x="481" y="285"/>
                  </a:lnTo>
                  <a:lnTo>
                    <a:pt x="489" y="287"/>
                  </a:lnTo>
                  <a:lnTo>
                    <a:pt x="498" y="288"/>
                  </a:lnTo>
                  <a:lnTo>
                    <a:pt x="506" y="289"/>
                  </a:lnTo>
                  <a:lnTo>
                    <a:pt x="515" y="290"/>
                  </a:lnTo>
                  <a:lnTo>
                    <a:pt x="524" y="290"/>
                  </a:lnTo>
                  <a:lnTo>
                    <a:pt x="532" y="291"/>
                  </a:lnTo>
                  <a:lnTo>
                    <a:pt x="541" y="292"/>
                  </a:lnTo>
                  <a:lnTo>
                    <a:pt x="550" y="292"/>
                  </a:lnTo>
                  <a:lnTo>
                    <a:pt x="559" y="293"/>
                  </a:lnTo>
                  <a:lnTo>
                    <a:pt x="568" y="293"/>
                  </a:lnTo>
                  <a:lnTo>
                    <a:pt x="592" y="293"/>
                  </a:lnTo>
                  <a:lnTo>
                    <a:pt x="615" y="293"/>
                  </a:lnTo>
                  <a:lnTo>
                    <a:pt x="636" y="292"/>
                  </a:lnTo>
                  <a:lnTo>
                    <a:pt x="656" y="291"/>
                  </a:lnTo>
                  <a:lnTo>
                    <a:pt x="674" y="290"/>
                  </a:lnTo>
                  <a:lnTo>
                    <a:pt x="692" y="288"/>
                  </a:lnTo>
                  <a:lnTo>
                    <a:pt x="707" y="287"/>
                  </a:lnTo>
                  <a:lnTo>
                    <a:pt x="721" y="285"/>
                  </a:lnTo>
                  <a:lnTo>
                    <a:pt x="733" y="283"/>
                  </a:lnTo>
                  <a:lnTo>
                    <a:pt x="744" y="282"/>
                  </a:lnTo>
                  <a:lnTo>
                    <a:pt x="753" y="280"/>
                  </a:lnTo>
                  <a:lnTo>
                    <a:pt x="760" y="278"/>
                  </a:lnTo>
                  <a:lnTo>
                    <a:pt x="766" y="277"/>
                  </a:lnTo>
                  <a:lnTo>
                    <a:pt x="770" y="276"/>
                  </a:lnTo>
                  <a:lnTo>
                    <a:pt x="773" y="276"/>
                  </a:lnTo>
                  <a:lnTo>
                    <a:pt x="774" y="275"/>
                  </a:lnTo>
                  <a:lnTo>
                    <a:pt x="780" y="277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Freeform 25"/>
            <p:cNvSpPr>
              <a:spLocks/>
            </p:cNvSpPr>
            <p:nvPr/>
          </p:nvSpPr>
          <p:spPr bwMode="auto">
            <a:xfrm>
              <a:off x="1194" y="1073"/>
              <a:ext cx="431" cy="187"/>
            </a:xfrm>
            <a:custGeom>
              <a:avLst/>
              <a:gdLst>
                <a:gd name="T0" fmla="*/ 178 w 431"/>
                <a:gd name="T1" fmla="*/ 161 h 187"/>
                <a:gd name="T2" fmla="*/ 216 w 431"/>
                <a:gd name="T3" fmla="*/ 162 h 187"/>
                <a:gd name="T4" fmla="*/ 253 w 431"/>
                <a:gd name="T5" fmla="*/ 164 h 187"/>
                <a:gd name="T6" fmla="*/ 288 w 431"/>
                <a:gd name="T7" fmla="*/ 167 h 187"/>
                <a:gd name="T8" fmla="*/ 321 w 431"/>
                <a:gd name="T9" fmla="*/ 171 h 187"/>
                <a:gd name="T10" fmla="*/ 353 w 431"/>
                <a:gd name="T11" fmla="*/ 175 h 187"/>
                <a:gd name="T12" fmla="*/ 382 w 431"/>
                <a:gd name="T13" fmla="*/ 179 h 187"/>
                <a:gd name="T14" fmla="*/ 409 w 431"/>
                <a:gd name="T15" fmla="*/ 184 h 187"/>
                <a:gd name="T16" fmla="*/ 425 w 431"/>
                <a:gd name="T17" fmla="*/ 182 h 187"/>
                <a:gd name="T18" fmla="*/ 430 w 431"/>
                <a:gd name="T19" fmla="*/ 171 h 187"/>
                <a:gd name="T20" fmla="*/ 431 w 431"/>
                <a:gd name="T21" fmla="*/ 159 h 187"/>
                <a:gd name="T22" fmla="*/ 428 w 431"/>
                <a:gd name="T23" fmla="*/ 148 h 187"/>
                <a:gd name="T24" fmla="*/ 423 w 431"/>
                <a:gd name="T25" fmla="*/ 138 h 187"/>
                <a:gd name="T26" fmla="*/ 416 w 431"/>
                <a:gd name="T27" fmla="*/ 129 h 187"/>
                <a:gd name="T28" fmla="*/ 406 w 431"/>
                <a:gd name="T29" fmla="*/ 120 h 187"/>
                <a:gd name="T30" fmla="*/ 394 w 431"/>
                <a:gd name="T31" fmla="*/ 113 h 187"/>
                <a:gd name="T32" fmla="*/ 381 w 431"/>
                <a:gd name="T33" fmla="*/ 108 h 187"/>
                <a:gd name="T34" fmla="*/ 367 w 431"/>
                <a:gd name="T35" fmla="*/ 104 h 187"/>
                <a:gd name="T36" fmla="*/ 350 w 431"/>
                <a:gd name="T37" fmla="*/ 103 h 187"/>
                <a:gd name="T38" fmla="*/ 331 w 431"/>
                <a:gd name="T39" fmla="*/ 106 h 187"/>
                <a:gd name="T40" fmla="*/ 313 w 431"/>
                <a:gd name="T41" fmla="*/ 111 h 187"/>
                <a:gd name="T42" fmla="*/ 301 w 431"/>
                <a:gd name="T43" fmla="*/ 119 h 187"/>
                <a:gd name="T44" fmla="*/ 297 w 431"/>
                <a:gd name="T45" fmla="*/ 123 h 187"/>
                <a:gd name="T46" fmla="*/ 297 w 431"/>
                <a:gd name="T47" fmla="*/ 122 h 187"/>
                <a:gd name="T48" fmla="*/ 298 w 431"/>
                <a:gd name="T49" fmla="*/ 117 h 187"/>
                <a:gd name="T50" fmla="*/ 305 w 431"/>
                <a:gd name="T51" fmla="*/ 107 h 187"/>
                <a:gd name="T52" fmla="*/ 317 w 431"/>
                <a:gd name="T53" fmla="*/ 100 h 187"/>
                <a:gd name="T54" fmla="*/ 333 w 431"/>
                <a:gd name="T55" fmla="*/ 95 h 187"/>
                <a:gd name="T56" fmla="*/ 337 w 431"/>
                <a:gd name="T57" fmla="*/ 87 h 187"/>
                <a:gd name="T58" fmla="*/ 324 w 431"/>
                <a:gd name="T59" fmla="*/ 76 h 187"/>
                <a:gd name="T60" fmla="*/ 308 w 431"/>
                <a:gd name="T61" fmla="*/ 67 h 187"/>
                <a:gd name="T62" fmla="*/ 289 w 431"/>
                <a:gd name="T63" fmla="*/ 61 h 187"/>
                <a:gd name="T64" fmla="*/ 277 w 431"/>
                <a:gd name="T65" fmla="*/ 59 h 187"/>
                <a:gd name="T66" fmla="*/ 273 w 431"/>
                <a:gd name="T67" fmla="*/ 59 h 187"/>
                <a:gd name="T68" fmla="*/ 270 w 431"/>
                <a:gd name="T69" fmla="*/ 58 h 187"/>
                <a:gd name="T70" fmla="*/ 267 w 431"/>
                <a:gd name="T71" fmla="*/ 58 h 187"/>
                <a:gd name="T72" fmla="*/ 265 w 431"/>
                <a:gd name="T73" fmla="*/ 56 h 187"/>
                <a:gd name="T74" fmla="*/ 266 w 431"/>
                <a:gd name="T75" fmla="*/ 52 h 187"/>
                <a:gd name="T76" fmla="*/ 266 w 431"/>
                <a:gd name="T77" fmla="*/ 43 h 187"/>
                <a:gd name="T78" fmla="*/ 262 w 431"/>
                <a:gd name="T79" fmla="*/ 29 h 187"/>
                <a:gd name="T80" fmla="*/ 252 w 431"/>
                <a:gd name="T81" fmla="*/ 16 h 187"/>
                <a:gd name="T82" fmla="*/ 240 w 431"/>
                <a:gd name="T83" fmla="*/ 5 h 187"/>
                <a:gd name="T84" fmla="*/ 0 w 431"/>
                <a:gd name="T85" fmla="*/ 166 h 187"/>
                <a:gd name="T86" fmla="*/ 18 w 431"/>
                <a:gd name="T87" fmla="*/ 165 h 187"/>
                <a:gd name="T88" fmla="*/ 36 w 431"/>
                <a:gd name="T89" fmla="*/ 163 h 187"/>
                <a:gd name="T90" fmla="*/ 55 w 431"/>
                <a:gd name="T91" fmla="*/ 162 h 187"/>
                <a:gd name="T92" fmla="*/ 75 w 431"/>
                <a:gd name="T93" fmla="*/ 161 h 187"/>
                <a:gd name="T94" fmla="*/ 96 w 431"/>
                <a:gd name="T95" fmla="*/ 161 h 187"/>
                <a:gd name="T96" fmla="*/ 116 w 431"/>
                <a:gd name="T97" fmla="*/ 160 h 187"/>
                <a:gd name="T98" fmla="*/ 137 w 431"/>
                <a:gd name="T99" fmla="*/ 160 h 187"/>
                <a:gd name="T100" fmla="*/ 159 w 431"/>
                <a:gd name="T101" fmla="*/ 160 h 1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1" h="187">
                  <a:moveTo>
                    <a:pt x="159" y="160"/>
                  </a:moveTo>
                  <a:lnTo>
                    <a:pt x="178" y="161"/>
                  </a:lnTo>
                  <a:lnTo>
                    <a:pt x="197" y="161"/>
                  </a:lnTo>
                  <a:lnTo>
                    <a:pt x="216" y="162"/>
                  </a:lnTo>
                  <a:lnTo>
                    <a:pt x="235" y="163"/>
                  </a:lnTo>
                  <a:lnTo>
                    <a:pt x="253" y="164"/>
                  </a:lnTo>
                  <a:lnTo>
                    <a:pt x="271" y="165"/>
                  </a:lnTo>
                  <a:lnTo>
                    <a:pt x="288" y="167"/>
                  </a:lnTo>
                  <a:lnTo>
                    <a:pt x="305" y="169"/>
                  </a:lnTo>
                  <a:lnTo>
                    <a:pt x="321" y="171"/>
                  </a:lnTo>
                  <a:lnTo>
                    <a:pt x="338" y="172"/>
                  </a:lnTo>
                  <a:lnTo>
                    <a:pt x="353" y="175"/>
                  </a:lnTo>
                  <a:lnTo>
                    <a:pt x="368" y="177"/>
                  </a:lnTo>
                  <a:lnTo>
                    <a:pt x="382" y="179"/>
                  </a:lnTo>
                  <a:lnTo>
                    <a:pt x="396" y="182"/>
                  </a:lnTo>
                  <a:lnTo>
                    <a:pt x="409" y="184"/>
                  </a:lnTo>
                  <a:lnTo>
                    <a:pt x="422" y="187"/>
                  </a:lnTo>
                  <a:lnTo>
                    <a:pt x="425" y="182"/>
                  </a:lnTo>
                  <a:lnTo>
                    <a:pt x="428" y="177"/>
                  </a:lnTo>
                  <a:lnTo>
                    <a:pt x="430" y="171"/>
                  </a:lnTo>
                  <a:lnTo>
                    <a:pt x="431" y="165"/>
                  </a:lnTo>
                  <a:lnTo>
                    <a:pt x="431" y="159"/>
                  </a:lnTo>
                  <a:lnTo>
                    <a:pt x="430" y="153"/>
                  </a:lnTo>
                  <a:lnTo>
                    <a:pt x="428" y="148"/>
                  </a:lnTo>
                  <a:lnTo>
                    <a:pt x="426" y="143"/>
                  </a:lnTo>
                  <a:lnTo>
                    <a:pt x="423" y="138"/>
                  </a:lnTo>
                  <a:lnTo>
                    <a:pt x="420" y="133"/>
                  </a:lnTo>
                  <a:lnTo>
                    <a:pt x="416" y="129"/>
                  </a:lnTo>
                  <a:lnTo>
                    <a:pt x="411" y="124"/>
                  </a:lnTo>
                  <a:lnTo>
                    <a:pt x="406" y="120"/>
                  </a:lnTo>
                  <a:lnTo>
                    <a:pt x="400" y="117"/>
                  </a:lnTo>
                  <a:lnTo>
                    <a:pt x="394" y="113"/>
                  </a:lnTo>
                  <a:lnTo>
                    <a:pt x="388" y="110"/>
                  </a:lnTo>
                  <a:lnTo>
                    <a:pt x="381" y="108"/>
                  </a:lnTo>
                  <a:lnTo>
                    <a:pt x="374" y="105"/>
                  </a:lnTo>
                  <a:lnTo>
                    <a:pt x="367" y="104"/>
                  </a:lnTo>
                  <a:lnTo>
                    <a:pt x="359" y="103"/>
                  </a:lnTo>
                  <a:lnTo>
                    <a:pt x="350" y="103"/>
                  </a:lnTo>
                  <a:lnTo>
                    <a:pt x="340" y="104"/>
                  </a:lnTo>
                  <a:lnTo>
                    <a:pt x="331" y="106"/>
                  </a:lnTo>
                  <a:lnTo>
                    <a:pt x="321" y="108"/>
                  </a:lnTo>
                  <a:lnTo>
                    <a:pt x="313" y="111"/>
                  </a:lnTo>
                  <a:lnTo>
                    <a:pt x="306" y="115"/>
                  </a:lnTo>
                  <a:lnTo>
                    <a:pt x="301" y="119"/>
                  </a:lnTo>
                  <a:lnTo>
                    <a:pt x="297" y="124"/>
                  </a:lnTo>
                  <a:lnTo>
                    <a:pt x="297" y="123"/>
                  </a:lnTo>
                  <a:lnTo>
                    <a:pt x="297" y="122"/>
                  </a:lnTo>
                  <a:lnTo>
                    <a:pt x="297" y="121"/>
                  </a:lnTo>
                  <a:lnTo>
                    <a:pt x="298" y="117"/>
                  </a:lnTo>
                  <a:lnTo>
                    <a:pt x="301" y="112"/>
                  </a:lnTo>
                  <a:lnTo>
                    <a:pt x="305" y="107"/>
                  </a:lnTo>
                  <a:lnTo>
                    <a:pt x="311" y="104"/>
                  </a:lnTo>
                  <a:lnTo>
                    <a:pt x="317" y="100"/>
                  </a:lnTo>
                  <a:lnTo>
                    <a:pt x="325" y="97"/>
                  </a:lnTo>
                  <a:lnTo>
                    <a:pt x="333" y="95"/>
                  </a:lnTo>
                  <a:lnTo>
                    <a:pt x="342" y="93"/>
                  </a:lnTo>
                  <a:lnTo>
                    <a:pt x="337" y="87"/>
                  </a:lnTo>
                  <a:lnTo>
                    <a:pt x="331" y="81"/>
                  </a:lnTo>
                  <a:lnTo>
                    <a:pt x="324" y="76"/>
                  </a:lnTo>
                  <a:lnTo>
                    <a:pt x="316" y="71"/>
                  </a:lnTo>
                  <a:lnTo>
                    <a:pt x="308" y="67"/>
                  </a:lnTo>
                  <a:lnTo>
                    <a:pt x="298" y="63"/>
                  </a:lnTo>
                  <a:lnTo>
                    <a:pt x="289" y="61"/>
                  </a:lnTo>
                  <a:lnTo>
                    <a:pt x="279" y="59"/>
                  </a:lnTo>
                  <a:lnTo>
                    <a:pt x="277" y="59"/>
                  </a:lnTo>
                  <a:lnTo>
                    <a:pt x="275" y="59"/>
                  </a:lnTo>
                  <a:lnTo>
                    <a:pt x="273" y="59"/>
                  </a:lnTo>
                  <a:lnTo>
                    <a:pt x="271" y="59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7" y="58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6" y="54"/>
                  </a:lnTo>
                  <a:lnTo>
                    <a:pt x="266" y="52"/>
                  </a:lnTo>
                  <a:lnTo>
                    <a:pt x="266" y="50"/>
                  </a:lnTo>
                  <a:lnTo>
                    <a:pt x="266" y="43"/>
                  </a:lnTo>
                  <a:lnTo>
                    <a:pt x="264" y="36"/>
                  </a:lnTo>
                  <a:lnTo>
                    <a:pt x="262" y="29"/>
                  </a:lnTo>
                  <a:lnTo>
                    <a:pt x="258" y="22"/>
                  </a:lnTo>
                  <a:lnTo>
                    <a:pt x="252" y="16"/>
                  </a:lnTo>
                  <a:lnTo>
                    <a:pt x="247" y="10"/>
                  </a:lnTo>
                  <a:lnTo>
                    <a:pt x="240" y="5"/>
                  </a:lnTo>
                  <a:lnTo>
                    <a:pt x="232" y="0"/>
                  </a:lnTo>
                  <a:lnTo>
                    <a:pt x="0" y="166"/>
                  </a:lnTo>
                  <a:lnTo>
                    <a:pt x="9" y="165"/>
                  </a:lnTo>
                  <a:lnTo>
                    <a:pt x="18" y="165"/>
                  </a:lnTo>
                  <a:lnTo>
                    <a:pt x="27" y="164"/>
                  </a:lnTo>
                  <a:lnTo>
                    <a:pt x="36" y="163"/>
                  </a:lnTo>
                  <a:lnTo>
                    <a:pt x="46" y="163"/>
                  </a:lnTo>
                  <a:lnTo>
                    <a:pt x="55" y="162"/>
                  </a:lnTo>
                  <a:lnTo>
                    <a:pt x="66" y="162"/>
                  </a:lnTo>
                  <a:lnTo>
                    <a:pt x="75" y="161"/>
                  </a:lnTo>
                  <a:lnTo>
                    <a:pt x="85" y="161"/>
                  </a:lnTo>
                  <a:lnTo>
                    <a:pt x="96" y="161"/>
                  </a:lnTo>
                  <a:lnTo>
                    <a:pt x="106" y="160"/>
                  </a:lnTo>
                  <a:lnTo>
                    <a:pt x="116" y="160"/>
                  </a:lnTo>
                  <a:lnTo>
                    <a:pt x="127" y="160"/>
                  </a:lnTo>
                  <a:lnTo>
                    <a:pt x="137" y="160"/>
                  </a:lnTo>
                  <a:lnTo>
                    <a:pt x="148" y="160"/>
                  </a:lnTo>
                  <a:lnTo>
                    <a:pt x="159" y="16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Freeform 26"/>
            <p:cNvSpPr>
              <a:spLocks/>
            </p:cNvSpPr>
            <p:nvPr/>
          </p:nvSpPr>
          <p:spPr bwMode="auto">
            <a:xfrm>
              <a:off x="1147" y="1304"/>
              <a:ext cx="619" cy="139"/>
            </a:xfrm>
            <a:custGeom>
              <a:avLst/>
              <a:gdLst>
                <a:gd name="T0" fmla="*/ 362 w 619"/>
                <a:gd name="T1" fmla="*/ 139 h 139"/>
                <a:gd name="T2" fmla="*/ 619 w 619"/>
                <a:gd name="T3" fmla="*/ 89 h 139"/>
                <a:gd name="T4" fmla="*/ 502 w 619"/>
                <a:gd name="T5" fmla="*/ 0 h 139"/>
                <a:gd name="T6" fmla="*/ 143 w 619"/>
                <a:gd name="T7" fmla="*/ 0 h 139"/>
                <a:gd name="T8" fmla="*/ 0 w 619"/>
                <a:gd name="T9" fmla="*/ 108 h 139"/>
                <a:gd name="T10" fmla="*/ 362 w 619"/>
                <a:gd name="T11" fmla="*/ 139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" h="139">
                  <a:moveTo>
                    <a:pt x="362" y="139"/>
                  </a:moveTo>
                  <a:lnTo>
                    <a:pt x="619" y="89"/>
                  </a:lnTo>
                  <a:lnTo>
                    <a:pt x="502" y="0"/>
                  </a:lnTo>
                  <a:lnTo>
                    <a:pt x="143" y="0"/>
                  </a:lnTo>
                  <a:lnTo>
                    <a:pt x="0" y="108"/>
                  </a:lnTo>
                  <a:lnTo>
                    <a:pt x="362" y="139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Freeform 27"/>
            <p:cNvSpPr>
              <a:spLocks/>
            </p:cNvSpPr>
            <p:nvPr/>
          </p:nvSpPr>
          <p:spPr bwMode="auto">
            <a:xfrm>
              <a:off x="1503" y="1314"/>
              <a:ext cx="265" cy="133"/>
            </a:xfrm>
            <a:custGeom>
              <a:avLst/>
              <a:gdLst>
                <a:gd name="T0" fmla="*/ 141 w 265"/>
                <a:gd name="T1" fmla="*/ 0 h 133"/>
                <a:gd name="T2" fmla="*/ 265 w 265"/>
                <a:gd name="T3" fmla="*/ 80 h 133"/>
                <a:gd name="T4" fmla="*/ 0 w 265"/>
                <a:gd name="T5" fmla="*/ 133 h 133"/>
                <a:gd name="T6" fmla="*/ 141 w 265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" h="133">
                  <a:moveTo>
                    <a:pt x="141" y="0"/>
                  </a:moveTo>
                  <a:lnTo>
                    <a:pt x="265" y="80"/>
                  </a:lnTo>
                  <a:lnTo>
                    <a:pt x="0" y="13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3" name="Freeform 28"/>
            <p:cNvSpPr>
              <a:spLocks/>
            </p:cNvSpPr>
            <p:nvPr/>
          </p:nvSpPr>
          <p:spPr bwMode="auto">
            <a:xfrm>
              <a:off x="1595" y="1378"/>
              <a:ext cx="74" cy="49"/>
            </a:xfrm>
            <a:custGeom>
              <a:avLst/>
              <a:gdLst>
                <a:gd name="T0" fmla="*/ 0 w 74"/>
                <a:gd name="T1" fmla="*/ 16 h 49"/>
                <a:gd name="T2" fmla="*/ 74 w 74"/>
                <a:gd name="T3" fmla="*/ 0 h 49"/>
                <a:gd name="T4" fmla="*/ 73 w 74"/>
                <a:gd name="T5" fmla="*/ 49 h 49"/>
                <a:gd name="T6" fmla="*/ 63 w 74"/>
                <a:gd name="T7" fmla="*/ 11 h 49"/>
                <a:gd name="T8" fmla="*/ 0 w 74"/>
                <a:gd name="T9" fmla="*/ 1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49">
                  <a:moveTo>
                    <a:pt x="0" y="16"/>
                  </a:moveTo>
                  <a:lnTo>
                    <a:pt x="74" y="0"/>
                  </a:lnTo>
                  <a:lnTo>
                    <a:pt x="73" y="49"/>
                  </a:lnTo>
                  <a:lnTo>
                    <a:pt x="6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4" name="Freeform 29"/>
            <p:cNvSpPr>
              <a:spLocks/>
            </p:cNvSpPr>
            <p:nvPr/>
          </p:nvSpPr>
          <p:spPr bwMode="auto">
            <a:xfrm>
              <a:off x="1623" y="1308"/>
              <a:ext cx="145" cy="93"/>
            </a:xfrm>
            <a:custGeom>
              <a:avLst/>
              <a:gdLst>
                <a:gd name="T0" fmla="*/ 0 w 145"/>
                <a:gd name="T1" fmla="*/ 26 h 93"/>
                <a:gd name="T2" fmla="*/ 116 w 145"/>
                <a:gd name="T3" fmla="*/ 93 h 93"/>
                <a:gd name="T4" fmla="*/ 145 w 145"/>
                <a:gd name="T5" fmla="*/ 87 h 93"/>
                <a:gd name="T6" fmla="*/ 28 w 145"/>
                <a:gd name="T7" fmla="*/ 0 h 93"/>
                <a:gd name="T8" fmla="*/ 0 w 145"/>
                <a:gd name="T9" fmla="*/ 2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93">
                  <a:moveTo>
                    <a:pt x="0" y="26"/>
                  </a:moveTo>
                  <a:lnTo>
                    <a:pt x="116" y="93"/>
                  </a:lnTo>
                  <a:lnTo>
                    <a:pt x="145" y="87"/>
                  </a:lnTo>
                  <a:lnTo>
                    <a:pt x="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B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Freeform 30"/>
            <p:cNvSpPr>
              <a:spLocks/>
            </p:cNvSpPr>
            <p:nvPr/>
          </p:nvSpPr>
          <p:spPr bwMode="auto">
            <a:xfrm>
              <a:off x="1149" y="1298"/>
              <a:ext cx="620" cy="146"/>
            </a:xfrm>
            <a:custGeom>
              <a:avLst/>
              <a:gdLst>
                <a:gd name="T0" fmla="*/ 0 w 620"/>
                <a:gd name="T1" fmla="*/ 114 h 146"/>
                <a:gd name="T2" fmla="*/ 134 w 620"/>
                <a:gd name="T3" fmla="*/ 0 h 146"/>
                <a:gd name="T4" fmla="*/ 502 w 620"/>
                <a:gd name="T5" fmla="*/ 0 h 146"/>
                <a:gd name="T6" fmla="*/ 620 w 620"/>
                <a:gd name="T7" fmla="*/ 97 h 146"/>
                <a:gd name="T8" fmla="*/ 496 w 620"/>
                <a:gd name="T9" fmla="*/ 23 h 146"/>
                <a:gd name="T10" fmla="*/ 478 w 620"/>
                <a:gd name="T11" fmla="*/ 42 h 146"/>
                <a:gd name="T12" fmla="*/ 360 w 620"/>
                <a:gd name="T13" fmla="*/ 146 h 146"/>
                <a:gd name="T14" fmla="*/ 464 w 620"/>
                <a:gd name="T15" fmla="*/ 16 h 146"/>
                <a:gd name="T16" fmla="*/ 146 w 620"/>
                <a:gd name="T17" fmla="*/ 10 h 146"/>
                <a:gd name="T18" fmla="*/ 0 w 620"/>
                <a:gd name="T19" fmla="*/ 114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0" h="146">
                  <a:moveTo>
                    <a:pt x="0" y="114"/>
                  </a:moveTo>
                  <a:lnTo>
                    <a:pt x="134" y="0"/>
                  </a:lnTo>
                  <a:lnTo>
                    <a:pt x="502" y="0"/>
                  </a:lnTo>
                  <a:lnTo>
                    <a:pt x="620" y="97"/>
                  </a:lnTo>
                  <a:lnTo>
                    <a:pt x="496" y="23"/>
                  </a:lnTo>
                  <a:lnTo>
                    <a:pt x="478" y="42"/>
                  </a:lnTo>
                  <a:lnTo>
                    <a:pt x="360" y="146"/>
                  </a:lnTo>
                  <a:lnTo>
                    <a:pt x="464" y="16"/>
                  </a:lnTo>
                  <a:lnTo>
                    <a:pt x="146" y="1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Freeform 31"/>
            <p:cNvSpPr>
              <a:spLocks/>
            </p:cNvSpPr>
            <p:nvPr/>
          </p:nvSpPr>
          <p:spPr bwMode="auto">
            <a:xfrm>
              <a:off x="1312" y="1264"/>
              <a:ext cx="69" cy="110"/>
            </a:xfrm>
            <a:custGeom>
              <a:avLst/>
              <a:gdLst>
                <a:gd name="T0" fmla="*/ 0 w 69"/>
                <a:gd name="T1" fmla="*/ 0 h 110"/>
                <a:gd name="T2" fmla="*/ 0 w 69"/>
                <a:gd name="T3" fmla="*/ 102 h 110"/>
                <a:gd name="T4" fmla="*/ 69 w 69"/>
                <a:gd name="T5" fmla="*/ 110 h 110"/>
                <a:gd name="T6" fmla="*/ 69 w 69"/>
                <a:gd name="T7" fmla="*/ 3 h 110"/>
                <a:gd name="T8" fmla="*/ 0 w 69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10">
                  <a:moveTo>
                    <a:pt x="0" y="0"/>
                  </a:moveTo>
                  <a:lnTo>
                    <a:pt x="0" y="102"/>
                  </a:lnTo>
                  <a:lnTo>
                    <a:pt x="69" y="110"/>
                  </a:lnTo>
                  <a:lnTo>
                    <a:pt x="6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7" name="Freeform 32"/>
            <p:cNvSpPr>
              <a:spLocks/>
            </p:cNvSpPr>
            <p:nvPr/>
          </p:nvSpPr>
          <p:spPr bwMode="auto">
            <a:xfrm>
              <a:off x="1122" y="1397"/>
              <a:ext cx="554" cy="57"/>
            </a:xfrm>
            <a:custGeom>
              <a:avLst/>
              <a:gdLst>
                <a:gd name="T0" fmla="*/ 28 w 554"/>
                <a:gd name="T1" fmla="*/ 37 h 57"/>
                <a:gd name="T2" fmla="*/ 27 w 554"/>
                <a:gd name="T3" fmla="*/ 37 h 57"/>
                <a:gd name="T4" fmla="*/ 24 w 554"/>
                <a:gd name="T5" fmla="*/ 35 h 57"/>
                <a:gd name="T6" fmla="*/ 19 w 554"/>
                <a:gd name="T7" fmla="*/ 32 h 57"/>
                <a:gd name="T8" fmla="*/ 14 w 554"/>
                <a:gd name="T9" fmla="*/ 29 h 57"/>
                <a:gd name="T10" fmla="*/ 9 w 554"/>
                <a:gd name="T11" fmla="*/ 24 h 57"/>
                <a:gd name="T12" fmla="*/ 4 w 554"/>
                <a:gd name="T13" fmla="*/ 20 h 57"/>
                <a:gd name="T14" fmla="*/ 1 w 554"/>
                <a:gd name="T15" fmla="*/ 16 h 57"/>
                <a:gd name="T16" fmla="*/ 0 w 554"/>
                <a:gd name="T17" fmla="*/ 11 h 57"/>
                <a:gd name="T18" fmla="*/ 2 w 554"/>
                <a:gd name="T19" fmla="*/ 7 h 57"/>
                <a:gd name="T20" fmla="*/ 7 w 554"/>
                <a:gd name="T21" fmla="*/ 4 h 57"/>
                <a:gd name="T22" fmla="*/ 16 w 554"/>
                <a:gd name="T23" fmla="*/ 1 h 57"/>
                <a:gd name="T24" fmla="*/ 30 w 554"/>
                <a:gd name="T25" fmla="*/ 0 h 57"/>
                <a:gd name="T26" fmla="*/ 50 w 554"/>
                <a:gd name="T27" fmla="*/ 0 h 57"/>
                <a:gd name="T28" fmla="*/ 76 w 554"/>
                <a:gd name="T29" fmla="*/ 1 h 57"/>
                <a:gd name="T30" fmla="*/ 108 w 554"/>
                <a:gd name="T31" fmla="*/ 4 h 57"/>
                <a:gd name="T32" fmla="*/ 149 w 554"/>
                <a:gd name="T33" fmla="*/ 9 h 57"/>
                <a:gd name="T34" fmla="*/ 170 w 554"/>
                <a:gd name="T35" fmla="*/ 12 h 57"/>
                <a:gd name="T36" fmla="*/ 191 w 554"/>
                <a:gd name="T37" fmla="*/ 14 h 57"/>
                <a:gd name="T38" fmla="*/ 211 w 554"/>
                <a:gd name="T39" fmla="*/ 17 h 57"/>
                <a:gd name="T40" fmla="*/ 231 w 554"/>
                <a:gd name="T41" fmla="*/ 19 h 57"/>
                <a:gd name="T42" fmla="*/ 251 w 554"/>
                <a:gd name="T43" fmla="*/ 22 h 57"/>
                <a:gd name="T44" fmla="*/ 270 w 554"/>
                <a:gd name="T45" fmla="*/ 24 h 57"/>
                <a:gd name="T46" fmla="*/ 289 w 554"/>
                <a:gd name="T47" fmla="*/ 27 h 57"/>
                <a:gd name="T48" fmla="*/ 308 w 554"/>
                <a:gd name="T49" fmla="*/ 29 h 57"/>
                <a:gd name="T50" fmla="*/ 325 w 554"/>
                <a:gd name="T51" fmla="*/ 31 h 57"/>
                <a:gd name="T52" fmla="*/ 343 w 554"/>
                <a:gd name="T53" fmla="*/ 33 h 57"/>
                <a:gd name="T54" fmla="*/ 360 w 554"/>
                <a:gd name="T55" fmla="*/ 36 h 57"/>
                <a:gd name="T56" fmla="*/ 377 w 554"/>
                <a:gd name="T57" fmla="*/ 37 h 57"/>
                <a:gd name="T58" fmla="*/ 392 w 554"/>
                <a:gd name="T59" fmla="*/ 39 h 57"/>
                <a:gd name="T60" fmla="*/ 408 w 554"/>
                <a:gd name="T61" fmla="*/ 41 h 57"/>
                <a:gd name="T62" fmla="*/ 422 w 554"/>
                <a:gd name="T63" fmla="*/ 43 h 57"/>
                <a:gd name="T64" fmla="*/ 436 w 554"/>
                <a:gd name="T65" fmla="*/ 44 h 57"/>
                <a:gd name="T66" fmla="*/ 450 w 554"/>
                <a:gd name="T67" fmla="*/ 46 h 57"/>
                <a:gd name="T68" fmla="*/ 462 w 554"/>
                <a:gd name="T69" fmla="*/ 47 h 57"/>
                <a:gd name="T70" fmla="*/ 474 w 554"/>
                <a:gd name="T71" fmla="*/ 49 h 57"/>
                <a:gd name="T72" fmla="*/ 485 w 554"/>
                <a:gd name="T73" fmla="*/ 50 h 57"/>
                <a:gd name="T74" fmla="*/ 496 w 554"/>
                <a:gd name="T75" fmla="*/ 51 h 57"/>
                <a:gd name="T76" fmla="*/ 506 w 554"/>
                <a:gd name="T77" fmla="*/ 52 h 57"/>
                <a:gd name="T78" fmla="*/ 514 w 554"/>
                <a:gd name="T79" fmla="*/ 53 h 57"/>
                <a:gd name="T80" fmla="*/ 522 w 554"/>
                <a:gd name="T81" fmla="*/ 54 h 57"/>
                <a:gd name="T82" fmla="*/ 529 w 554"/>
                <a:gd name="T83" fmla="*/ 55 h 57"/>
                <a:gd name="T84" fmla="*/ 536 w 554"/>
                <a:gd name="T85" fmla="*/ 55 h 57"/>
                <a:gd name="T86" fmla="*/ 541 w 554"/>
                <a:gd name="T87" fmla="*/ 56 h 57"/>
                <a:gd name="T88" fmla="*/ 546 w 554"/>
                <a:gd name="T89" fmla="*/ 56 h 57"/>
                <a:gd name="T90" fmla="*/ 549 w 554"/>
                <a:gd name="T91" fmla="*/ 57 h 57"/>
                <a:gd name="T92" fmla="*/ 552 w 554"/>
                <a:gd name="T93" fmla="*/ 57 h 57"/>
                <a:gd name="T94" fmla="*/ 553 w 554"/>
                <a:gd name="T95" fmla="*/ 57 h 57"/>
                <a:gd name="T96" fmla="*/ 554 w 554"/>
                <a:gd name="T97" fmla="*/ 57 h 57"/>
                <a:gd name="T98" fmla="*/ 28 w 554"/>
                <a:gd name="T99" fmla="*/ 37 h 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54" h="57">
                  <a:moveTo>
                    <a:pt x="28" y="37"/>
                  </a:moveTo>
                  <a:lnTo>
                    <a:pt x="27" y="37"/>
                  </a:lnTo>
                  <a:lnTo>
                    <a:pt x="24" y="35"/>
                  </a:lnTo>
                  <a:lnTo>
                    <a:pt x="19" y="32"/>
                  </a:lnTo>
                  <a:lnTo>
                    <a:pt x="14" y="29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7" y="4"/>
                  </a:lnTo>
                  <a:lnTo>
                    <a:pt x="16" y="1"/>
                  </a:lnTo>
                  <a:lnTo>
                    <a:pt x="30" y="0"/>
                  </a:lnTo>
                  <a:lnTo>
                    <a:pt x="50" y="0"/>
                  </a:lnTo>
                  <a:lnTo>
                    <a:pt x="76" y="1"/>
                  </a:lnTo>
                  <a:lnTo>
                    <a:pt x="108" y="4"/>
                  </a:lnTo>
                  <a:lnTo>
                    <a:pt x="149" y="9"/>
                  </a:lnTo>
                  <a:lnTo>
                    <a:pt x="170" y="12"/>
                  </a:lnTo>
                  <a:lnTo>
                    <a:pt x="191" y="14"/>
                  </a:lnTo>
                  <a:lnTo>
                    <a:pt x="211" y="17"/>
                  </a:lnTo>
                  <a:lnTo>
                    <a:pt x="231" y="19"/>
                  </a:lnTo>
                  <a:lnTo>
                    <a:pt x="251" y="22"/>
                  </a:lnTo>
                  <a:lnTo>
                    <a:pt x="270" y="24"/>
                  </a:lnTo>
                  <a:lnTo>
                    <a:pt x="289" y="27"/>
                  </a:lnTo>
                  <a:lnTo>
                    <a:pt x="308" y="29"/>
                  </a:lnTo>
                  <a:lnTo>
                    <a:pt x="325" y="31"/>
                  </a:lnTo>
                  <a:lnTo>
                    <a:pt x="343" y="33"/>
                  </a:lnTo>
                  <a:lnTo>
                    <a:pt x="360" y="36"/>
                  </a:lnTo>
                  <a:lnTo>
                    <a:pt x="377" y="37"/>
                  </a:lnTo>
                  <a:lnTo>
                    <a:pt x="392" y="39"/>
                  </a:lnTo>
                  <a:lnTo>
                    <a:pt x="408" y="41"/>
                  </a:lnTo>
                  <a:lnTo>
                    <a:pt x="422" y="43"/>
                  </a:lnTo>
                  <a:lnTo>
                    <a:pt x="436" y="44"/>
                  </a:lnTo>
                  <a:lnTo>
                    <a:pt x="450" y="46"/>
                  </a:lnTo>
                  <a:lnTo>
                    <a:pt x="462" y="47"/>
                  </a:lnTo>
                  <a:lnTo>
                    <a:pt x="474" y="49"/>
                  </a:lnTo>
                  <a:lnTo>
                    <a:pt x="485" y="50"/>
                  </a:lnTo>
                  <a:lnTo>
                    <a:pt x="496" y="51"/>
                  </a:lnTo>
                  <a:lnTo>
                    <a:pt x="506" y="52"/>
                  </a:lnTo>
                  <a:lnTo>
                    <a:pt x="514" y="53"/>
                  </a:lnTo>
                  <a:lnTo>
                    <a:pt x="522" y="54"/>
                  </a:lnTo>
                  <a:lnTo>
                    <a:pt x="529" y="55"/>
                  </a:lnTo>
                  <a:lnTo>
                    <a:pt x="536" y="55"/>
                  </a:lnTo>
                  <a:lnTo>
                    <a:pt x="541" y="56"/>
                  </a:lnTo>
                  <a:lnTo>
                    <a:pt x="546" y="56"/>
                  </a:lnTo>
                  <a:lnTo>
                    <a:pt x="549" y="57"/>
                  </a:lnTo>
                  <a:lnTo>
                    <a:pt x="552" y="57"/>
                  </a:lnTo>
                  <a:lnTo>
                    <a:pt x="553" y="57"/>
                  </a:lnTo>
                  <a:lnTo>
                    <a:pt x="554" y="57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8" name="Freeform 33"/>
            <p:cNvSpPr>
              <a:spLocks/>
            </p:cNvSpPr>
            <p:nvPr/>
          </p:nvSpPr>
          <p:spPr bwMode="auto">
            <a:xfrm>
              <a:off x="1314" y="1469"/>
              <a:ext cx="495" cy="29"/>
            </a:xfrm>
            <a:custGeom>
              <a:avLst/>
              <a:gdLst>
                <a:gd name="T0" fmla="*/ 267 w 495"/>
                <a:gd name="T1" fmla="*/ 29 h 29"/>
                <a:gd name="T2" fmla="*/ 292 w 495"/>
                <a:gd name="T3" fmla="*/ 27 h 29"/>
                <a:gd name="T4" fmla="*/ 315 w 495"/>
                <a:gd name="T5" fmla="*/ 24 h 29"/>
                <a:gd name="T6" fmla="*/ 338 w 495"/>
                <a:gd name="T7" fmla="*/ 19 h 29"/>
                <a:gd name="T8" fmla="*/ 360 w 495"/>
                <a:gd name="T9" fmla="*/ 14 h 29"/>
                <a:gd name="T10" fmla="*/ 381 w 495"/>
                <a:gd name="T11" fmla="*/ 11 h 29"/>
                <a:gd name="T12" fmla="*/ 400 w 495"/>
                <a:gd name="T13" fmla="*/ 8 h 29"/>
                <a:gd name="T14" fmla="*/ 418 w 495"/>
                <a:gd name="T15" fmla="*/ 6 h 29"/>
                <a:gd name="T16" fmla="*/ 446 w 495"/>
                <a:gd name="T17" fmla="*/ 7 h 29"/>
                <a:gd name="T18" fmla="*/ 471 w 495"/>
                <a:gd name="T19" fmla="*/ 9 h 29"/>
                <a:gd name="T20" fmla="*/ 487 w 495"/>
                <a:gd name="T21" fmla="*/ 12 h 29"/>
                <a:gd name="T22" fmla="*/ 495 w 495"/>
                <a:gd name="T23" fmla="*/ 13 h 29"/>
                <a:gd name="T24" fmla="*/ 493 w 495"/>
                <a:gd name="T25" fmla="*/ 13 h 29"/>
                <a:gd name="T26" fmla="*/ 480 w 495"/>
                <a:gd name="T27" fmla="*/ 9 h 29"/>
                <a:gd name="T28" fmla="*/ 459 w 495"/>
                <a:gd name="T29" fmla="*/ 5 h 29"/>
                <a:gd name="T30" fmla="*/ 431 w 495"/>
                <a:gd name="T31" fmla="*/ 1 h 29"/>
                <a:gd name="T32" fmla="*/ 409 w 495"/>
                <a:gd name="T33" fmla="*/ 0 h 29"/>
                <a:gd name="T34" fmla="*/ 391 w 495"/>
                <a:gd name="T35" fmla="*/ 1 h 29"/>
                <a:gd name="T36" fmla="*/ 371 w 495"/>
                <a:gd name="T37" fmla="*/ 4 h 29"/>
                <a:gd name="T38" fmla="*/ 349 w 495"/>
                <a:gd name="T39" fmla="*/ 7 h 29"/>
                <a:gd name="T40" fmla="*/ 326 w 495"/>
                <a:gd name="T41" fmla="*/ 11 h 29"/>
                <a:gd name="T42" fmla="*/ 304 w 495"/>
                <a:gd name="T43" fmla="*/ 15 h 29"/>
                <a:gd name="T44" fmla="*/ 279 w 495"/>
                <a:gd name="T45" fmla="*/ 17 h 29"/>
                <a:gd name="T46" fmla="*/ 254 w 495"/>
                <a:gd name="T47" fmla="*/ 18 h 29"/>
                <a:gd name="T48" fmla="*/ 228 w 495"/>
                <a:gd name="T49" fmla="*/ 15 h 29"/>
                <a:gd name="T50" fmla="*/ 204 w 495"/>
                <a:gd name="T51" fmla="*/ 12 h 29"/>
                <a:gd name="T52" fmla="*/ 180 w 495"/>
                <a:gd name="T53" fmla="*/ 7 h 29"/>
                <a:gd name="T54" fmla="*/ 157 w 495"/>
                <a:gd name="T55" fmla="*/ 3 h 29"/>
                <a:gd name="T56" fmla="*/ 135 w 495"/>
                <a:gd name="T57" fmla="*/ 0 h 29"/>
                <a:gd name="T58" fmla="*/ 114 w 495"/>
                <a:gd name="T59" fmla="*/ 0 h 29"/>
                <a:gd name="T60" fmla="*/ 95 w 495"/>
                <a:gd name="T61" fmla="*/ 0 h 29"/>
                <a:gd name="T62" fmla="*/ 77 w 495"/>
                <a:gd name="T63" fmla="*/ 3 h 29"/>
                <a:gd name="T64" fmla="*/ 49 w 495"/>
                <a:gd name="T65" fmla="*/ 8 h 29"/>
                <a:gd name="T66" fmla="*/ 24 w 495"/>
                <a:gd name="T67" fmla="*/ 13 h 29"/>
                <a:gd name="T68" fmla="*/ 7 w 495"/>
                <a:gd name="T69" fmla="*/ 17 h 29"/>
                <a:gd name="T70" fmla="*/ 0 w 495"/>
                <a:gd name="T71" fmla="*/ 19 h 29"/>
                <a:gd name="T72" fmla="*/ 3 w 495"/>
                <a:gd name="T73" fmla="*/ 19 h 29"/>
                <a:gd name="T74" fmla="*/ 14 w 495"/>
                <a:gd name="T75" fmla="*/ 17 h 29"/>
                <a:gd name="T76" fmla="*/ 35 w 495"/>
                <a:gd name="T77" fmla="*/ 13 h 29"/>
                <a:gd name="T78" fmla="*/ 64 w 495"/>
                <a:gd name="T79" fmla="*/ 10 h 29"/>
                <a:gd name="T80" fmla="*/ 86 w 495"/>
                <a:gd name="T81" fmla="*/ 8 h 29"/>
                <a:gd name="T82" fmla="*/ 104 w 495"/>
                <a:gd name="T83" fmla="*/ 7 h 29"/>
                <a:gd name="T84" fmla="*/ 124 w 495"/>
                <a:gd name="T85" fmla="*/ 8 h 29"/>
                <a:gd name="T86" fmla="*/ 146 w 495"/>
                <a:gd name="T87" fmla="*/ 11 h 29"/>
                <a:gd name="T88" fmla="*/ 169 w 495"/>
                <a:gd name="T89" fmla="*/ 15 h 29"/>
                <a:gd name="T90" fmla="*/ 192 w 495"/>
                <a:gd name="T91" fmla="*/ 20 h 29"/>
                <a:gd name="T92" fmla="*/ 216 w 495"/>
                <a:gd name="T93" fmla="*/ 25 h 29"/>
                <a:gd name="T94" fmla="*/ 241 w 495"/>
                <a:gd name="T95" fmla="*/ 28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5" h="29">
                  <a:moveTo>
                    <a:pt x="248" y="29"/>
                  </a:moveTo>
                  <a:lnTo>
                    <a:pt x="254" y="29"/>
                  </a:lnTo>
                  <a:lnTo>
                    <a:pt x="261" y="29"/>
                  </a:lnTo>
                  <a:lnTo>
                    <a:pt x="267" y="29"/>
                  </a:lnTo>
                  <a:lnTo>
                    <a:pt x="273" y="29"/>
                  </a:lnTo>
                  <a:lnTo>
                    <a:pt x="279" y="29"/>
                  </a:lnTo>
                  <a:lnTo>
                    <a:pt x="285" y="28"/>
                  </a:lnTo>
                  <a:lnTo>
                    <a:pt x="292" y="27"/>
                  </a:lnTo>
                  <a:lnTo>
                    <a:pt x="297" y="26"/>
                  </a:lnTo>
                  <a:lnTo>
                    <a:pt x="304" y="25"/>
                  </a:lnTo>
                  <a:lnTo>
                    <a:pt x="309" y="25"/>
                  </a:lnTo>
                  <a:lnTo>
                    <a:pt x="315" y="24"/>
                  </a:lnTo>
                  <a:lnTo>
                    <a:pt x="321" y="23"/>
                  </a:lnTo>
                  <a:lnTo>
                    <a:pt x="326" y="21"/>
                  </a:lnTo>
                  <a:lnTo>
                    <a:pt x="332" y="20"/>
                  </a:lnTo>
                  <a:lnTo>
                    <a:pt x="338" y="19"/>
                  </a:lnTo>
                  <a:lnTo>
                    <a:pt x="344" y="18"/>
                  </a:lnTo>
                  <a:lnTo>
                    <a:pt x="349" y="17"/>
                  </a:lnTo>
                  <a:lnTo>
                    <a:pt x="355" y="15"/>
                  </a:lnTo>
                  <a:lnTo>
                    <a:pt x="360" y="14"/>
                  </a:lnTo>
                  <a:lnTo>
                    <a:pt x="365" y="13"/>
                  </a:lnTo>
                  <a:lnTo>
                    <a:pt x="371" y="12"/>
                  </a:lnTo>
                  <a:lnTo>
                    <a:pt x="376" y="11"/>
                  </a:lnTo>
                  <a:lnTo>
                    <a:pt x="381" y="11"/>
                  </a:lnTo>
                  <a:lnTo>
                    <a:pt x="386" y="10"/>
                  </a:lnTo>
                  <a:lnTo>
                    <a:pt x="391" y="9"/>
                  </a:lnTo>
                  <a:lnTo>
                    <a:pt x="395" y="8"/>
                  </a:lnTo>
                  <a:lnTo>
                    <a:pt x="400" y="8"/>
                  </a:lnTo>
                  <a:lnTo>
                    <a:pt x="405" y="7"/>
                  </a:lnTo>
                  <a:lnTo>
                    <a:pt x="409" y="7"/>
                  </a:lnTo>
                  <a:lnTo>
                    <a:pt x="414" y="7"/>
                  </a:lnTo>
                  <a:lnTo>
                    <a:pt x="418" y="6"/>
                  </a:lnTo>
                  <a:lnTo>
                    <a:pt x="422" y="6"/>
                  </a:lnTo>
                  <a:lnTo>
                    <a:pt x="431" y="6"/>
                  </a:lnTo>
                  <a:lnTo>
                    <a:pt x="439" y="6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59" y="8"/>
                  </a:lnTo>
                  <a:lnTo>
                    <a:pt x="465" y="8"/>
                  </a:lnTo>
                  <a:lnTo>
                    <a:pt x="471" y="9"/>
                  </a:lnTo>
                  <a:lnTo>
                    <a:pt x="476" y="10"/>
                  </a:lnTo>
                  <a:lnTo>
                    <a:pt x="480" y="10"/>
                  </a:lnTo>
                  <a:lnTo>
                    <a:pt x="484" y="11"/>
                  </a:lnTo>
                  <a:lnTo>
                    <a:pt x="487" y="12"/>
                  </a:lnTo>
                  <a:lnTo>
                    <a:pt x="490" y="12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5" y="13"/>
                  </a:lnTo>
                  <a:lnTo>
                    <a:pt x="494" y="13"/>
                  </a:lnTo>
                  <a:lnTo>
                    <a:pt x="493" y="13"/>
                  </a:lnTo>
                  <a:lnTo>
                    <a:pt x="490" y="12"/>
                  </a:lnTo>
                  <a:lnTo>
                    <a:pt x="487" y="11"/>
                  </a:lnTo>
                  <a:lnTo>
                    <a:pt x="484" y="10"/>
                  </a:lnTo>
                  <a:lnTo>
                    <a:pt x="480" y="9"/>
                  </a:lnTo>
                  <a:lnTo>
                    <a:pt x="476" y="8"/>
                  </a:lnTo>
                  <a:lnTo>
                    <a:pt x="471" y="7"/>
                  </a:lnTo>
                  <a:lnTo>
                    <a:pt x="465" y="6"/>
                  </a:lnTo>
                  <a:lnTo>
                    <a:pt x="459" y="5"/>
                  </a:lnTo>
                  <a:lnTo>
                    <a:pt x="453" y="4"/>
                  </a:lnTo>
                  <a:lnTo>
                    <a:pt x="446" y="3"/>
                  </a:lnTo>
                  <a:lnTo>
                    <a:pt x="439" y="2"/>
                  </a:lnTo>
                  <a:lnTo>
                    <a:pt x="431" y="1"/>
                  </a:lnTo>
                  <a:lnTo>
                    <a:pt x="422" y="1"/>
                  </a:lnTo>
                  <a:lnTo>
                    <a:pt x="418" y="0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0" y="1"/>
                  </a:lnTo>
                  <a:lnTo>
                    <a:pt x="395" y="1"/>
                  </a:lnTo>
                  <a:lnTo>
                    <a:pt x="391" y="1"/>
                  </a:lnTo>
                  <a:lnTo>
                    <a:pt x="386" y="2"/>
                  </a:lnTo>
                  <a:lnTo>
                    <a:pt x="381" y="2"/>
                  </a:lnTo>
                  <a:lnTo>
                    <a:pt x="376" y="3"/>
                  </a:lnTo>
                  <a:lnTo>
                    <a:pt x="371" y="4"/>
                  </a:lnTo>
                  <a:lnTo>
                    <a:pt x="365" y="4"/>
                  </a:lnTo>
                  <a:lnTo>
                    <a:pt x="360" y="5"/>
                  </a:lnTo>
                  <a:lnTo>
                    <a:pt x="355" y="6"/>
                  </a:lnTo>
                  <a:lnTo>
                    <a:pt x="349" y="7"/>
                  </a:lnTo>
                  <a:lnTo>
                    <a:pt x="344" y="8"/>
                  </a:lnTo>
                  <a:lnTo>
                    <a:pt x="338" y="9"/>
                  </a:lnTo>
                  <a:lnTo>
                    <a:pt x="332" y="10"/>
                  </a:lnTo>
                  <a:lnTo>
                    <a:pt x="326" y="11"/>
                  </a:lnTo>
                  <a:lnTo>
                    <a:pt x="321" y="12"/>
                  </a:lnTo>
                  <a:lnTo>
                    <a:pt x="315" y="13"/>
                  </a:lnTo>
                  <a:lnTo>
                    <a:pt x="309" y="14"/>
                  </a:lnTo>
                  <a:lnTo>
                    <a:pt x="304" y="15"/>
                  </a:lnTo>
                  <a:lnTo>
                    <a:pt x="297" y="15"/>
                  </a:lnTo>
                  <a:lnTo>
                    <a:pt x="292" y="16"/>
                  </a:lnTo>
                  <a:lnTo>
                    <a:pt x="285" y="17"/>
                  </a:lnTo>
                  <a:lnTo>
                    <a:pt x="279" y="17"/>
                  </a:lnTo>
                  <a:lnTo>
                    <a:pt x="273" y="18"/>
                  </a:lnTo>
                  <a:lnTo>
                    <a:pt x="267" y="18"/>
                  </a:lnTo>
                  <a:lnTo>
                    <a:pt x="261" y="18"/>
                  </a:lnTo>
                  <a:lnTo>
                    <a:pt x="254" y="18"/>
                  </a:lnTo>
                  <a:lnTo>
                    <a:pt x="248" y="17"/>
                  </a:lnTo>
                  <a:lnTo>
                    <a:pt x="241" y="17"/>
                  </a:lnTo>
                  <a:lnTo>
                    <a:pt x="235" y="16"/>
                  </a:lnTo>
                  <a:lnTo>
                    <a:pt x="228" y="15"/>
                  </a:lnTo>
                  <a:lnTo>
                    <a:pt x="222" y="14"/>
                  </a:lnTo>
                  <a:lnTo>
                    <a:pt x="216" y="13"/>
                  </a:lnTo>
                  <a:lnTo>
                    <a:pt x="210" y="13"/>
                  </a:lnTo>
                  <a:lnTo>
                    <a:pt x="204" y="12"/>
                  </a:lnTo>
                  <a:lnTo>
                    <a:pt x="198" y="10"/>
                  </a:lnTo>
                  <a:lnTo>
                    <a:pt x="192" y="9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4" y="6"/>
                  </a:lnTo>
                  <a:lnTo>
                    <a:pt x="169" y="5"/>
                  </a:lnTo>
                  <a:lnTo>
                    <a:pt x="163" y="4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6" y="1"/>
                  </a:lnTo>
                  <a:lnTo>
                    <a:pt x="140" y="1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6" y="1"/>
                  </a:lnTo>
                  <a:lnTo>
                    <a:pt x="81" y="2"/>
                  </a:lnTo>
                  <a:lnTo>
                    <a:pt x="77" y="3"/>
                  </a:lnTo>
                  <a:lnTo>
                    <a:pt x="72" y="3"/>
                  </a:lnTo>
                  <a:lnTo>
                    <a:pt x="64" y="5"/>
                  </a:lnTo>
                  <a:lnTo>
                    <a:pt x="56" y="6"/>
                  </a:lnTo>
                  <a:lnTo>
                    <a:pt x="49" y="8"/>
                  </a:lnTo>
                  <a:lnTo>
                    <a:pt x="42" y="9"/>
                  </a:lnTo>
                  <a:lnTo>
                    <a:pt x="35" y="10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9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4" y="17"/>
                  </a:lnTo>
                  <a:lnTo>
                    <a:pt x="19" y="16"/>
                  </a:lnTo>
                  <a:lnTo>
                    <a:pt x="24" y="15"/>
                  </a:lnTo>
                  <a:lnTo>
                    <a:pt x="30" y="14"/>
                  </a:lnTo>
                  <a:lnTo>
                    <a:pt x="35" y="13"/>
                  </a:lnTo>
                  <a:lnTo>
                    <a:pt x="42" y="13"/>
                  </a:lnTo>
                  <a:lnTo>
                    <a:pt x="49" y="12"/>
                  </a:lnTo>
                  <a:lnTo>
                    <a:pt x="56" y="11"/>
                  </a:lnTo>
                  <a:lnTo>
                    <a:pt x="64" y="10"/>
                  </a:lnTo>
                  <a:lnTo>
                    <a:pt x="72" y="9"/>
                  </a:lnTo>
                  <a:lnTo>
                    <a:pt x="77" y="9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5" y="7"/>
                  </a:lnTo>
                  <a:lnTo>
                    <a:pt x="99" y="7"/>
                  </a:lnTo>
                  <a:lnTo>
                    <a:pt x="104" y="7"/>
                  </a:lnTo>
                  <a:lnTo>
                    <a:pt x="109" y="7"/>
                  </a:lnTo>
                  <a:lnTo>
                    <a:pt x="114" y="8"/>
                  </a:lnTo>
                  <a:lnTo>
                    <a:pt x="119" y="8"/>
                  </a:lnTo>
                  <a:lnTo>
                    <a:pt x="124" y="8"/>
                  </a:lnTo>
                  <a:lnTo>
                    <a:pt x="129" y="9"/>
                  </a:lnTo>
                  <a:lnTo>
                    <a:pt x="135" y="10"/>
                  </a:lnTo>
                  <a:lnTo>
                    <a:pt x="140" y="10"/>
                  </a:lnTo>
                  <a:lnTo>
                    <a:pt x="146" y="11"/>
                  </a:lnTo>
                  <a:lnTo>
                    <a:pt x="151" y="12"/>
                  </a:lnTo>
                  <a:lnTo>
                    <a:pt x="157" y="13"/>
                  </a:lnTo>
                  <a:lnTo>
                    <a:pt x="163" y="14"/>
                  </a:lnTo>
                  <a:lnTo>
                    <a:pt x="169" y="15"/>
                  </a:lnTo>
                  <a:lnTo>
                    <a:pt x="174" y="16"/>
                  </a:lnTo>
                  <a:lnTo>
                    <a:pt x="180" y="18"/>
                  </a:lnTo>
                  <a:lnTo>
                    <a:pt x="186" y="19"/>
                  </a:lnTo>
                  <a:lnTo>
                    <a:pt x="192" y="20"/>
                  </a:lnTo>
                  <a:lnTo>
                    <a:pt x="198" y="21"/>
                  </a:lnTo>
                  <a:lnTo>
                    <a:pt x="204" y="23"/>
                  </a:lnTo>
                  <a:lnTo>
                    <a:pt x="210" y="24"/>
                  </a:lnTo>
                  <a:lnTo>
                    <a:pt x="216" y="25"/>
                  </a:lnTo>
                  <a:lnTo>
                    <a:pt x="222" y="26"/>
                  </a:lnTo>
                  <a:lnTo>
                    <a:pt x="228" y="27"/>
                  </a:lnTo>
                  <a:lnTo>
                    <a:pt x="235" y="28"/>
                  </a:lnTo>
                  <a:lnTo>
                    <a:pt x="241" y="28"/>
                  </a:lnTo>
                  <a:lnTo>
                    <a:pt x="24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Freeform 34"/>
            <p:cNvSpPr>
              <a:spLocks/>
            </p:cNvSpPr>
            <p:nvPr/>
          </p:nvSpPr>
          <p:spPr bwMode="auto">
            <a:xfrm>
              <a:off x="1126" y="1519"/>
              <a:ext cx="495" cy="29"/>
            </a:xfrm>
            <a:custGeom>
              <a:avLst/>
              <a:gdLst>
                <a:gd name="T0" fmla="*/ 267 w 495"/>
                <a:gd name="T1" fmla="*/ 14 h 29"/>
                <a:gd name="T2" fmla="*/ 291 w 495"/>
                <a:gd name="T3" fmla="*/ 17 h 29"/>
                <a:gd name="T4" fmla="*/ 315 w 495"/>
                <a:gd name="T5" fmla="*/ 22 h 29"/>
                <a:gd name="T6" fmla="*/ 338 w 495"/>
                <a:gd name="T7" fmla="*/ 26 h 29"/>
                <a:gd name="T8" fmla="*/ 360 w 495"/>
                <a:gd name="T9" fmla="*/ 29 h 29"/>
                <a:gd name="T10" fmla="*/ 381 w 495"/>
                <a:gd name="T11" fmla="*/ 29 h 29"/>
                <a:gd name="T12" fmla="*/ 400 w 495"/>
                <a:gd name="T13" fmla="*/ 29 h 29"/>
                <a:gd name="T14" fmla="*/ 418 w 495"/>
                <a:gd name="T15" fmla="*/ 26 h 29"/>
                <a:gd name="T16" fmla="*/ 446 w 495"/>
                <a:gd name="T17" fmla="*/ 21 h 29"/>
                <a:gd name="T18" fmla="*/ 471 w 495"/>
                <a:gd name="T19" fmla="*/ 16 h 29"/>
                <a:gd name="T20" fmla="*/ 488 w 495"/>
                <a:gd name="T21" fmla="*/ 12 h 29"/>
                <a:gd name="T22" fmla="*/ 495 w 495"/>
                <a:gd name="T23" fmla="*/ 10 h 29"/>
                <a:gd name="T24" fmla="*/ 492 w 495"/>
                <a:gd name="T25" fmla="*/ 10 h 29"/>
                <a:gd name="T26" fmla="*/ 480 w 495"/>
                <a:gd name="T27" fmla="*/ 12 h 29"/>
                <a:gd name="T28" fmla="*/ 460 w 495"/>
                <a:gd name="T29" fmla="*/ 16 h 29"/>
                <a:gd name="T30" fmla="*/ 431 w 495"/>
                <a:gd name="T31" fmla="*/ 19 h 29"/>
                <a:gd name="T32" fmla="*/ 409 w 495"/>
                <a:gd name="T33" fmla="*/ 21 h 29"/>
                <a:gd name="T34" fmla="*/ 391 w 495"/>
                <a:gd name="T35" fmla="*/ 21 h 29"/>
                <a:gd name="T36" fmla="*/ 371 w 495"/>
                <a:gd name="T37" fmla="*/ 21 h 29"/>
                <a:gd name="T38" fmla="*/ 350 w 495"/>
                <a:gd name="T39" fmla="*/ 18 h 29"/>
                <a:gd name="T40" fmla="*/ 327 w 495"/>
                <a:gd name="T41" fmla="*/ 14 h 29"/>
                <a:gd name="T42" fmla="*/ 303 w 495"/>
                <a:gd name="T43" fmla="*/ 9 h 29"/>
                <a:gd name="T44" fmla="*/ 279 w 495"/>
                <a:gd name="T45" fmla="*/ 4 h 29"/>
                <a:gd name="T46" fmla="*/ 254 w 495"/>
                <a:gd name="T47" fmla="*/ 1 h 29"/>
                <a:gd name="T48" fmla="*/ 228 w 495"/>
                <a:gd name="T49" fmla="*/ 0 h 29"/>
                <a:gd name="T50" fmla="*/ 203 w 495"/>
                <a:gd name="T51" fmla="*/ 2 h 29"/>
                <a:gd name="T52" fmla="*/ 180 w 495"/>
                <a:gd name="T53" fmla="*/ 5 h 29"/>
                <a:gd name="T54" fmla="*/ 157 w 495"/>
                <a:gd name="T55" fmla="*/ 10 h 29"/>
                <a:gd name="T56" fmla="*/ 134 w 495"/>
                <a:gd name="T57" fmla="*/ 15 h 29"/>
                <a:gd name="T58" fmla="*/ 114 w 495"/>
                <a:gd name="T59" fmla="*/ 18 h 29"/>
                <a:gd name="T60" fmla="*/ 95 w 495"/>
                <a:gd name="T61" fmla="*/ 21 h 29"/>
                <a:gd name="T62" fmla="*/ 77 w 495"/>
                <a:gd name="T63" fmla="*/ 23 h 29"/>
                <a:gd name="T64" fmla="*/ 49 w 495"/>
                <a:gd name="T65" fmla="*/ 22 h 29"/>
                <a:gd name="T66" fmla="*/ 24 w 495"/>
                <a:gd name="T67" fmla="*/ 20 h 29"/>
                <a:gd name="T68" fmla="*/ 7 w 495"/>
                <a:gd name="T69" fmla="*/ 17 h 29"/>
                <a:gd name="T70" fmla="*/ 0 w 495"/>
                <a:gd name="T71" fmla="*/ 16 h 29"/>
                <a:gd name="T72" fmla="*/ 2 w 495"/>
                <a:gd name="T73" fmla="*/ 17 h 29"/>
                <a:gd name="T74" fmla="*/ 14 w 495"/>
                <a:gd name="T75" fmla="*/ 20 h 29"/>
                <a:gd name="T76" fmla="*/ 35 w 495"/>
                <a:gd name="T77" fmla="*/ 24 h 29"/>
                <a:gd name="T78" fmla="*/ 64 w 495"/>
                <a:gd name="T79" fmla="*/ 28 h 29"/>
                <a:gd name="T80" fmla="*/ 85 w 495"/>
                <a:gd name="T81" fmla="*/ 29 h 29"/>
                <a:gd name="T82" fmla="*/ 104 w 495"/>
                <a:gd name="T83" fmla="*/ 28 h 29"/>
                <a:gd name="T84" fmla="*/ 124 w 495"/>
                <a:gd name="T85" fmla="*/ 25 h 29"/>
                <a:gd name="T86" fmla="*/ 145 w 495"/>
                <a:gd name="T87" fmla="*/ 22 h 29"/>
                <a:gd name="T88" fmla="*/ 168 w 495"/>
                <a:gd name="T89" fmla="*/ 18 h 29"/>
                <a:gd name="T90" fmla="*/ 191 w 495"/>
                <a:gd name="T91" fmla="*/ 14 h 29"/>
                <a:gd name="T92" fmla="*/ 216 w 495"/>
                <a:gd name="T93" fmla="*/ 12 h 29"/>
                <a:gd name="T94" fmla="*/ 241 w 495"/>
                <a:gd name="T95" fmla="*/ 11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5" h="29">
                  <a:moveTo>
                    <a:pt x="248" y="12"/>
                  </a:moveTo>
                  <a:lnTo>
                    <a:pt x="254" y="12"/>
                  </a:lnTo>
                  <a:lnTo>
                    <a:pt x="260" y="13"/>
                  </a:lnTo>
                  <a:lnTo>
                    <a:pt x="267" y="14"/>
                  </a:lnTo>
                  <a:lnTo>
                    <a:pt x="273" y="15"/>
                  </a:lnTo>
                  <a:lnTo>
                    <a:pt x="279" y="16"/>
                  </a:lnTo>
                  <a:lnTo>
                    <a:pt x="285" y="17"/>
                  </a:lnTo>
                  <a:lnTo>
                    <a:pt x="291" y="17"/>
                  </a:lnTo>
                  <a:lnTo>
                    <a:pt x="298" y="19"/>
                  </a:lnTo>
                  <a:lnTo>
                    <a:pt x="303" y="20"/>
                  </a:lnTo>
                  <a:lnTo>
                    <a:pt x="309" y="21"/>
                  </a:lnTo>
                  <a:lnTo>
                    <a:pt x="315" y="22"/>
                  </a:lnTo>
                  <a:lnTo>
                    <a:pt x="321" y="23"/>
                  </a:lnTo>
                  <a:lnTo>
                    <a:pt x="327" y="24"/>
                  </a:lnTo>
                  <a:lnTo>
                    <a:pt x="332" y="25"/>
                  </a:lnTo>
                  <a:lnTo>
                    <a:pt x="338" y="26"/>
                  </a:lnTo>
                  <a:lnTo>
                    <a:pt x="344" y="27"/>
                  </a:lnTo>
                  <a:lnTo>
                    <a:pt x="350" y="28"/>
                  </a:lnTo>
                  <a:lnTo>
                    <a:pt x="355" y="28"/>
                  </a:lnTo>
                  <a:lnTo>
                    <a:pt x="360" y="29"/>
                  </a:lnTo>
                  <a:lnTo>
                    <a:pt x="366" y="29"/>
                  </a:lnTo>
                  <a:lnTo>
                    <a:pt x="371" y="29"/>
                  </a:lnTo>
                  <a:lnTo>
                    <a:pt x="376" y="29"/>
                  </a:lnTo>
                  <a:lnTo>
                    <a:pt x="381" y="29"/>
                  </a:lnTo>
                  <a:lnTo>
                    <a:pt x="386" y="29"/>
                  </a:lnTo>
                  <a:lnTo>
                    <a:pt x="391" y="29"/>
                  </a:lnTo>
                  <a:lnTo>
                    <a:pt x="396" y="29"/>
                  </a:lnTo>
                  <a:lnTo>
                    <a:pt x="400" y="29"/>
                  </a:lnTo>
                  <a:lnTo>
                    <a:pt x="405" y="28"/>
                  </a:lnTo>
                  <a:lnTo>
                    <a:pt x="409" y="28"/>
                  </a:lnTo>
                  <a:lnTo>
                    <a:pt x="414" y="27"/>
                  </a:lnTo>
                  <a:lnTo>
                    <a:pt x="418" y="26"/>
                  </a:lnTo>
                  <a:lnTo>
                    <a:pt x="423" y="26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1"/>
                  </a:lnTo>
                  <a:lnTo>
                    <a:pt x="453" y="20"/>
                  </a:lnTo>
                  <a:lnTo>
                    <a:pt x="460" y="19"/>
                  </a:lnTo>
                  <a:lnTo>
                    <a:pt x="465" y="17"/>
                  </a:lnTo>
                  <a:lnTo>
                    <a:pt x="471" y="16"/>
                  </a:lnTo>
                  <a:lnTo>
                    <a:pt x="476" y="15"/>
                  </a:lnTo>
                  <a:lnTo>
                    <a:pt x="480" y="14"/>
                  </a:lnTo>
                  <a:lnTo>
                    <a:pt x="484" y="13"/>
                  </a:lnTo>
                  <a:lnTo>
                    <a:pt x="488" y="12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4" y="10"/>
                  </a:lnTo>
                  <a:lnTo>
                    <a:pt x="495" y="10"/>
                  </a:lnTo>
                  <a:lnTo>
                    <a:pt x="494" y="10"/>
                  </a:lnTo>
                  <a:lnTo>
                    <a:pt x="492" y="10"/>
                  </a:lnTo>
                  <a:lnTo>
                    <a:pt x="490" y="11"/>
                  </a:lnTo>
                  <a:lnTo>
                    <a:pt x="488" y="11"/>
                  </a:lnTo>
                  <a:lnTo>
                    <a:pt x="484" y="11"/>
                  </a:lnTo>
                  <a:lnTo>
                    <a:pt x="480" y="12"/>
                  </a:lnTo>
                  <a:lnTo>
                    <a:pt x="476" y="13"/>
                  </a:lnTo>
                  <a:lnTo>
                    <a:pt x="471" y="14"/>
                  </a:lnTo>
                  <a:lnTo>
                    <a:pt x="465" y="15"/>
                  </a:lnTo>
                  <a:lnTo>
                    <a:pt x="460" y="16"/>
                  </a:lnTo>
                  <a:lnTo>
                    <a:pt x="453" y="17"/>
                  </a:lnTo>
                  <a:lnTo>
                    <a:pt x="446" y="17"/>
                  </a:lnTo>
                  <a:lnTo>
                    <a:pt x="439" y="18"/>
                  </a:lnTo>
                  <a:lnTo>
                    <a:pt x="431" y="19"/>
                  </a:lnTo>
                  <a:lnTo>
                    <a:pt x="423" y="20"/>
                  </a:lnTo>
                  <a:lnTo>
                    <a:pt x="418" y="20"/>
                  </a:lnTo>
                  <a:lnTo>
                    <a:pt x="414" y="21"/>
                  </a:lnTo>
                  <a:lnTo>
                    <a:pt x="409" y="21"/>
                  </a:lnTo>
                  <a:lnTo>
                    <a:pt x="405" y="21"/>
                  </a:lnTo>
                  <a:lnTo>
                    <a:pt x="400" y="21"/>
                  </a:lnTo>
                  <a:lnTo>
                    <a:pt x="396" y="21"/>
                  </a:lnTo>
                  <a:lnTo>
                    <a:pt x="391" y="21"/>
                  </a:lnTo>
                  <a:lnTo>
                    <a:pt x="386" y="21"/>
                  </a:lnTo>
                  <a:lnTo>
                    <a:pt x="381" y="21"/>
                  </a:lnTo>
                  <a:lnTo>
                    <a:pt x="376" y="21"/>
                  </a:lnTo>
                  <a:lnTo>
                    <a:pt x="371" y="21"/>
                  </a:lnTo>
                  <a:lnTo>
                    <a:pt x="366" y="20"/>
                  </a:lnTo>
                  <a:lnTo>
                    <a:pt x="360" y="19"/>
                  </a:lnTo>
                  <a:lnTo>
                    <a:pt x="355" y="19"/>
                  </a:lnTo>
                  <a:lnTo>
                    <a:pt x="350" y="18"/>
                  </a:lnTo>
                  <a:lnTo>
                    <a:pt x="344" y="17"/>
                  </a:lnTo>
                  <a:lnTo>
                    <a:pt x="338" y="16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1" y="13"/>
                  </a:lnTo>
                  <a:lnTo>
                    <a:pt x="315" y="11"/>
                  </a:lnTo>
                  <a:lnTo>
                    <a:pt x="309" y="10"/>
                  </a:lnTo>
                  <a:lnTo>
                    <a:pt x="303" y="9"/>
                  </a:lnTo>
                  <a:lnTo>
                    <a:pt x="298" y="8"/>
                  </a:lnTo>
                  <a:lnTo>
                    <a:pt x="291" y="6"/>
                  </a:lnTo>
                  <a:lnTo>
                    <a:pt x="285" y="5"/>
                  </a:lnTo>
                  <a:lnTo>
                    <a:pt x="279" y="4"/>
                  </a:lnTo>
                  <a:lnTo>
                    <a:pt x="273" y="3"/>
                  </a:lnTo>
                  <a:lnTo>
                    <a:pt x="267" y="2"/>
                  </a:lnTo>
                  <a:lnTo>
                    <a:pt x="260" y="1"/>
                  </a:lnTo>
                  <a:lnTo>
                    <a:pt x="254" y="1"/>
                  </a:lnTo>
                  <a:lnTo>
                    <a:pt x="248" y="0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1"/>
                  </a:lnTo>
                  <a:lnTo>
                    <a:pt x="203" y="2"/>
                  </a:lnTo>
                  <a:lnTo>
                    <a:pt x="197" y="2"/>
                  </a:lnTo>
                  <a:lnTo>
                    <a:pt x="191" y="3"/>
                  </a:lnTo>
                  <a:lnTo>
                    <a:pt x="185" y="4"/>
                  </a:lnTo>
                  <a:lnTo>
                    <a:pt x="180" y="5"/>
                  </a:lnTo>
                  <a:lnTo>
                    <a:pt x="174" y="6"/>
                  </a:lnTo>
                  <a:lnTo>
                    <a:pt x="168" y="7"/>
                  </a:lnTo>
                  <a:lnTo>
                    <a:pt x="162" y="9"/>
                  </a:lnTo>
                  <a:lnTo>
                    <a:pt x="157" y="10"/>
                  </a:lnTo>
                  <a:lnTo>
                    <a:pt x="151" y="11"/>
                  </a:lnTo>
                  <a:lnTo>
                    <a:pt x="145" y="12"/>
                  </a:lnTo>
                  <a:lnTo>
                    <a:pt x="140" y="14"/>
                  </a:lnTo>
                  <a:lnTo>
                    <a:pt x="134" y="15"/>
                  </a:lnTo>
                  <a:lnTo>
                    <a:pt x="129" y="16"/>
                  </a:lnTo>
                  <a:lnTo>
                    <a:pt x="124" y="17"/>
                  </a:lnTo>
                  <a:lnTo>
                    <a:pt x="119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0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22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7" y="23"/>
                  </a:lnTo>
                  <a:lnTo>
                    <a:pt x="72" y="23"/>
                  </a:lnTo>
                  <a:lnTo>
                    <a:pt x="64" y="23"/>
                  </a:lnTo>
                  <a:lnTo>
                    <a:pt x="56" y="22"/>
                  </a:lnTo>
                  <a:lnTo>
                    <a:pt x="49" y="22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9" y="20"/>
                  </a:lnTo>
                  <a:lnTo>
                    <a:pt x="24" y="20"/>
                  </a:lnTo>
                  <a:lnTo>
                    <a:pt x="19" y="19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9" y="21"/>
                  </a:lnTo>
                  <a:lnTo>
                    <a:pt x="24" y="22"/>
                  </a:lnTo>
                  <a:lnTo>
                    <a:pt x="29" y="23"/>
                  </a:lnTo>
                  <a:lnTo>
                    <a:pt x="35" y="24"/>
                  </a:lnTo>
                  <a:lnTo>
                    <a:pt x="42" y="25"/>
                  </a:lnTo>
                  <a:lnTo>
                    <a:pt x="49" y="26"/>
                  </a:lnTo>
                  <a:lnTo>
                    <a:pt x="56" y="27"/>
                  </a:lnTo>
                  <a:lnTo>
                    <a:pt x="64" y="28"/>
                  </a:lnTo>
                  <a:lnTo>
                    <a:pt x="72" y="28"/>
                  </a:lnTo>
                  <a:lnTo>
                    <a:pt x="77" y="29"/>
                  </a:lnTo>
                  <a:lnTo>
                    <a:pt x="81" y="29"/>
                  </a:lnTo>
                  <a:lnTo>
                    <a:pt x="85" y="29"/>
                  </a:lnTo>
                  <a:lnTo>
                    <a:pt x="90" y="29"/>
                  </a:lnTo>
                  <a:lnTo>
                    <a:pt x="95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9" y="27"/>
                  </a:lnTo>
                  <a:lnTo>
                    <a:pt x="114" y="27"/>
                  </a:lnTo>
                  <a:lnTo>
                    <a:pt x="119" y="26"/>
                  </a:lnTo>
                  <a:lnTo>
                    <a:pt x="124" y="25"/>
                  </a:lnTo>
                  <a:lnTo>
                    <a:pt x="129" y="25"/>
                  </a:lnTo>
                  <a:lnTo>
                    <a:pt x="134" y="24"/>
                  </a:lnTo>
                  <a:lnTo>
                    <a:pt x="140" y="23"/>
                  </a:lnTo>
                  <a:lnTo>
                    <a:pt x="145" y="22"/>
                  </a:lnTo>
                  <a:lnTo>
                    <a:pt x="151" y="21"/>
                  </a:lnTo>
                  <a:lnTo>
                    <a:pt x="157" y="20"/>
                  </a:lnTo>
                  <a:lnTo>
                    <a:pt x="162" y="19"/>
                  </a:lnTo>
                  <a:lnTo>
                    <a:pt x="168" y="18"/>
                  </a:lnTo>
                  <a:lnTo>
                    <a:pt x="174" y="17"/>
                  </a:lnTo>
                  <a:lnTo>
                    <a:pt x="180" y="16"/>
                  </a:lnTo>
                  <a:lnTo>
                    <a:pt x="185" y="15"/>
                  </a:lnTo>
                  <a:lnTo>
                    <a:pt x="191" y="14"/>
                  </a:lnTo>
                  <a:lnTo>
                    <a:pt x="197" y="13"/>
                  </a:lnTo>
                  <a:lnTo>
                    <a:pt x="203" y="13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1"/>
                  </a:lnTo>
                  <a:lnTo>
                    <a:pt x="228" y="11"/>
                  </a:lnTo>
                  <a:lnTo>
                    <a:pt x="235" y="11"/>
                  </a:lnTo>
                  <a:lnTo>
                    <a:pt x="241" y="11"/>
                  </a:lnTo>
                  <a:lnTo>
                    <a:pt x="2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Freeform 35"/>
            <p:cNvSpPr>
              <a:spLocks/>
            </p:cNvSpPr>
            <p:nvPr/>
          </p:nvSpPr>
          <p:spPr bwMode="auto">
            <a:xfrm>
              <a:off x="1204" y="1413"/>
              <a:ext cx="450" cy="30"/>
            </a:xfrm>
            <a:custGeom>
              <a:avLst/>
              <a:gdLst>
                <a:gd name="T0" fmla="*/ 237 w 450"/>
                <a:gd name="T1" fmla="*/ 15 h 30"/>
                <a:gd name="T2" fmla="*/ 254 w 450"/>
                <a:gd name="T3" fmla="*/ 18 h 30"/>
                <a:gd name="T4" fmla="*/ 271 w 450"/>
                <a:gd name="T5" fmla="*/ 22 h 30"/>
                <a:gd name="T6" fmla="*/ 287 w 450"/>
                <a:gd name="T7" fmla="*/ 25 h 30"/>
                <a:gd name="T8" fmla="*/ 303 w 450"/>
                <a:gd name="T9" fmla="*/ 28 h 30"/>
                <a:gd name="T10" fmla="*/ 318 w 450"/>
                <a:gd name="T11" fmla="*/ 29 h 30"/>
                <a:gd name="T12" fmla="*/ 333 w 450"/>
                <a:gd name="T13" fmla="*/ 30 h 30"/>
                <a:gd name="T14" fmla="*/ 347 w 450"/>
                <a:gd name="T15" fmla="*/ 30 h 30"/>
                <a:gd name="T16" fmla="*/ 360 w 450"/>
                <a:gd name="T17" fmla="*/ 28 h 30"/>
                <a:gd name="T18" fmla="*/ 372 w 450"/>
                <a:gd name="T19" fmla="*/ 26 h 30"/>
                <a:gd name="T20" fmla="*/ 384 w 450"/>
                <a:gd name="T21" fmla="*/ 24 h 30"/>
                <a:gd name="T22" fmla="*/ 423 w 450"/>
                <a:gd name="T23" fmla="*/ 15 h 30"/>
                <a:gd name="T24" fmla="*/ 445 w 450"/>
                <a:gd name="T25" fmla="*/ 9 h 30"/>
                <a:gd name="T26" fmla="*/ 448 w 450"/>
                <a:gd name="T27" fmla="*/ 8 h 30"/>
                <a:gd name="T28" fmla="*/ 432 w 450"/>
                <a:gd name="T29" fmla="*/ 10 h 30"/>
                <a:gd name="T30" fmla="*/ 399 w 450"/>
                <a:gd name="T31" fmla="*/ 16 h 30"/>
                <a:gd name="T32" fmla="*/ 376 w 450"/>
                <a:gd name="T33" fmla="*/ 19 h 30"/>
                <a:gd name="T34" fmla="*/ 364 w 450"/>
                <a:gd name="T35" fmla="*/ 20 h 30"/>
                <a:gd name="T36" fmla="*/ 351 w 450"/>
                <a:gd name="T37" fmla="*/ 21 h 30"/>
                <a:gd name="T38" fmla="*/ 338 w 450"/>
                <a:gd name="T39" fmla="*/ 21 h 30"/>
                <a:gd name="T40" fmla="*/ 323 w 450"/>
                <a:gd name="T41" fmla="*/ 20 h 30"/>
                <a:gd name="T42" fmla="*/ 308 w 450"/>
                <a:gd name="T43" fmla="*/ 19 h 30"/>
                <a:gd name="T44" fmla="*/ 292 w 450"/>
                <a:gd name="T45" fmla="*/ 15 h 30"/>
                <a:gd name="T46" fmla="*/ 277 w 450"/>
                <a:gd name="T47" fmla="*/ 12 h 30"/>
                <a:gd name="T48" fmla="*/ 260 w 450"/>
                <a:gd name="T49" fmla="*/ 8 h 30"/>
                <a:gd name="T50" fmla="*/ 243 w 450"/>
                <a:gd name="T51" fmla="*/ 5 h 30"/>
                <a:gd name="T52" fmla="*/ 225 w 450"/>
                <a:gd name="T53" fmla="*/ 2 h 30"/>
                <a:gd name="T54" fmla="*/ 191 w 450"/>
                <a:gd name="T55" fmla="*/ 1 h 30"/>
                <a:gd name="T56" fmla="*/ 158 w 450"/>
                <a:gd name="T57" fmla="*/ 4 h 30"/>
                <a:gd name="T58" fmla="*/ 128 w 450"/>
                <a:gd name="T59" fmla="*/ 10 h 30"/>
                <a:gd name="T60" fmla="*/ 100 w 450"/>
                <a:gd name="T61" fmla="*/ 17 h 30"/>
                <a:gd name="T62" fmla="*/ 74 w 450"/>
                <a:gd name="T63" fmla="*/ 22 h 30"/>
                <a:gd name="T64" fmla="*/ 38 w 450"/>
                <a:gd name="T65" fmla="*/ 23 h 30"/>
                <a:gd name="T66" fmla="*/ 10 w 450"/>
                <a:gd name="T67" fmla="*/ 21 h 30"/>
                <a:gd name="T68" fmla="*/ 0 w 450"/>
                <a:gd name="T69" fmla="*/ 19 h 30"/>
                <a:gd name="T70" fmla="*/ 10 w 450"/>
                <a:gd name="T71" fmla="*/ 22 h 30"/>
                <a:gd name="T72" fmla="*/ 38 w 450"/>
                <a:gd name="T73" fmla="*/ 27 h 30"/>
                <a:gd name="T74" fmla="*/ 74 w 450"/>
                <a:gd name="T75" fmla="*/ 28 h 30"/>
                <a:gd name="T76" fmla="*/ 100 w 450"/>
                <a:gd name="T77" fmla="*/ 25 h 30"/>
                <a:gd name="T78" fmla="*/ 128 w 450"/>
                <a:gd name="T79" fmla="*/ 20 h 30"/>
                <a:gd name="T80" fmla="*/ 158 w 450"/>
                <a:gd name="T81" fmla="*/ 15 h 30"/>
                <a:gd name="T82" fmla="*/ 191 w 450"/>
                <a:gd name="T83" fmla="*/ 12 h 30"/>
                <a:gd name="T84" fmla="*/ 225 w 450"/>
                <a:gd name="T85" fmla="*/ 14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0" h="30">
                  <a:moveTo>
                    <a:pt x="225" y="14"/>
                  </a:moveTo>
                  <a:lnTo>
                    <a:pt x="231" y="14"/>
                  </a:lnTo>
                  <a:lnTo>
                    <a:pt x="237" y="15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0"/>
                  </a:lnTo>
                  <a:lnTo>
                    <a:pt x="271" y="22"/>
                  </a:lnTo>
                  <a:lnTo>
                    <a:pt x="277" y="23"/>
                  </a:lnTo>
                  <a:lnTo>
                    <a:pt x="282" y="24"/>
                  </a:lnTo>
                  <a:lnTo>
                    <a:pt x="287" y="25"/>
                  </a:lnTo>
                  <a:lnTo>
                    <a:pt x="292" y="26"/>
                  </a:lnTo>
                  <a:lnTo>
                    <a:pt x="298" y="27"/>
                  </a:lnTo>
                  <a:lnTo>
                    <a:pt x="303" y="28"/>
                  </a:lnTo>
                  <a:lnTo>
                    <a:pt x="308" y="28"/>
                  </a:lnTo>
                  <a:lnTo>
                    <a:pt x="313" y="29"/>
                  </a:lnTo>
                  <a:lnTo>
                    <a:pt x="318" y="29"/>
                  </a:lnTo>
                  <a:lnTo>
                    <a:pt x="323" y="30"/>
                  </a:lnTo>
                  <a:lnTo>
                    <a:pt x="328" y="30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2" y="30"/>
                  </a:lnTo>
                  <a:lnTo>
                    <a:pt x="347" y="30"/>
                  </a:lnTo>
                  <a:lnTo>
                    <a:pt x="351" y="29"/>
                  </a:lnTo>
                  <a:lnTo>
                    <a:pt x="356" y="29"/>
                  </a:lnTo>
                  <a:lnTo>
                    <a:pt x="360" y="28"/>
                  </a:lnTo>
                  <a:lnTo>
                    <a:pt x="364" y="28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6" y="26"/>
                  </a:lnTo>
                  <a:lnTo>
                    <a:pt x="380" y="25"/>
                  </a:lnTo>
                  <a:lnTo>
                    <a:pt x="384" y="24"/>
                  </a:lnTo>
                  <a:lnTo>
                    <a:pt x="399" y="20"/>
                  </a:lnTo>
                  <a:lnTo>
                    <a:pt x="412" y="17"/>
                  </a:lnTo>
                  <a:lnTo>
                    <a:pt x="423" y="15"/>
                  </a:lnTo>
                  <a:lnTo>
                    <a:pt x="432" y="12"/>
                  </a:lnTo>
                  <a:lnTo>
                    <a:pt x="440" y="10"/>
                  </a:lnTo>
                  <a:lnTo>
                    <a:pt x="445" y="9"/>
                  </a:lnTo>
                  <a:lnTo>
                    <a:pt x="448" y="8"/>
                  </a:lnTo>
                  <a:lnTo>
                    <a:pt x="450" y="8"/>
                  </a:lnTo>
                  <a:lnTo>
                    <a:pt x="448" y="8"/>
                  </a:lnTo>
                  <a:lnTo>
                    <a:pt x="445" y="8"/>
                  </a:lnTo>
                  <a:lnTo>
                    <a:pt x="440" y="9"/>
                  </a:lnTo>
                  <a:lnTo>
                    <a:pt x="432" y="10"/>
                  </a:lnTo>
                  <a:lnTo>
                    <a:pt x="423" y="12"/>
                  </a:lnTo>
                  <a:lnTo>
                    <a:pt x="412" y="14"/>
                  </a:lnTo>
                  <a:lnTo>
                    <a:pt x="399" y="16"/>
                  </a:lnTo>
                  <a:lnTo>
                    <a:pt x="384" y="18"/>
                  </a:lnTo>
                  <a:lnTo>
                    <a:pt x="380" y="19"/>
                  </a:lnTo>
                  <a:lnTo>
                    <a:pt x="376" y="19"/>
                  </a:lnTo>
                  <a:lnTo>
                    <a:pt x="372" y="20"/>
                  </a:lnTo>
                  <a:lnTo>
                    <a:pt x="368" y="20"/>
                  </a:lnTo>
                  <a:lnTo>
                    <a:pt x="364" y="20"/>
                  </a:lnTo>
                  <a:lnTo>
                    <a:pt x="360" y="21"/>
                  </a:lnTo>
                  <a:lnTo>
                    <a:pt x="356" y="21"/>
                  </a:lnTo>
                  <a:lnTo>
                    <a:pt x="351" y="21"/>
                  </a:lnTo>
                  <a:lnTo>
                    <a:pt x="347" y="21"/>
                  </a:lnTo>
                  <a:lnTo>
                    <a:pt x="342" y="21"/>
                  </a:lnTo>
                  <a:lnTo>
                    <a:pt x="338" y="21"/>
                  </a:lnTo>
                  <a:lnTo>
                    <a:pt x="333" y="21"/>
                  </a:lnTo>
                  <a:lnTo>
                    <a:pt x="328" y="21"/>
                  </a:lnTo>
                  <a:lnTo>
                    <a:pt x="323" y="20"/>
                  </a:lnTo>
                  <a:lnTo>
                    <a:pt x="318" y="20"/>
                  </a:lnTo>
                  <a:lnTo>
                    <a:pt x="313" y="19"/>
                  </a:lnTo>
                  <a:lnTo>
                    <a:pt x="308" y="19"/>
                  </a:lnTo>
                  <a:lnTo>
                    <a:pt x="303" y="18"/>
                  </a:lnTo>
                  <a:lnTo>
                    <a:pt x="298" y="17"/>
                  </a:lnTo>
                  <a:lnTo>
                    <a:pt x="292" y="15"/>
                  </a:lnTo>
                  <a:lnTo>
                    <a:pt x="287" y="14"/>
                  </a:lnTo>
                  <a:lnTo>
                    <a:pt x="282" y="13"/>
                  </a:lnTo>
                  <a:lnTo>
                    <a:pt x="277" y="12"/>
                  </a:lnTo>
                  <a:lnTo>
                    <a:pt x="271" y="11"/>
                  </a:lnTo>
                  <a:lnTo>
                    <a:pt x="265" y="9"/>
                  </a:lnTo>
                  <a:lnTo>
                    <a:pt x="260" y="8"/>
                  </a:lnTo>
                  <a:lnTo>
                    <a:pt x="254" y="7"/>
                  </a:lnTo>
                  <a:lnTo>
                    <a:pt x="249" y="6"/>
                  </a:lnTo>
                  <a:lnTo>
                    <a:pt x="243" y="5"/>
                  </a:lnTo>
                  <a:lnTo>
                    <a:pt x="237" y="4"/>
                  </a:lnTo>
                  <a:lnTo>
                    <a:pt x="231" y="3"/>
                  </a:lnTo>
                  <a:lnTo>
                    <a:pt x="225" y="2"/>
                  </a:lnTo>
                  <a:lnTo>
                    <a:pt x="214" y="1"/>
                  </a:lnTo>
                  <a:lnTo>
                    <a:pt x="202" y="0"/>
                  </a:lnTo>
                  <a:lnTo>
                    <a:pt x="191" y="1"/>
                  </a:lnTo>
                  <a:lnTo>
                    <a:pt x="180" y="1"/>
                  </a:lnTo>
                  <a:lnTo>
                    <a:pt x="169" y="2"/>
                  </a:lnTo>
                  <a:lnTo>
                    <a:pt x="158" y="4"/>
                  </a:lnTo>
                  <a:lnTo>
                    <a:pt x="148" y="6"/>
                  </a:lnTo>
                  <a:lnTo>
                    <a:pt x="138" y="8"/>
                  </a:lnTo>
                  <a:lnTo>
                    <a:pt x="128" y="10"/>
                  </a:lnTo>
                  <a:lnTo>
                    <a:pt x="118" y="13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1" y="19"/>
                  </a:lnTo>
                  <a:lnTo>
                    <a:pt x="83" y="20"/>
                  </a:lnTo>
                  <a:lnTo>
                    <a:pt x="74" y="22"/>
                  </a:lnTo>
                  <a:lnTo>
                    <a:pt x="66" y="23"/>
                  </a:lnTo>
                  <a:lnTo>
                    <a:pt x="52" y="23"/>
                  </a:lnTo>
                  <a:lnTo>
                    <a:pt x="38" y="23"/>
                  </a:lnTo>
                  <a:lnTo>
                    <a:pt x="27" y="23"/>
                  </a:lnTo>
                  <a:lnTo>
                    <a:pt x="18" y="22"/>
                  </a:lnTo>
                  <a:lnTo>
                    <a:pt x="10" y="21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10" y="22"/>
                  </a:lnTo>
                  <a:lnTo>
                    <a:pt x="18" y="24"/>
                  </a:lnTo>
                  <a:lnTo>
                    <a:pt x="27" y="26"/>
                  </a:lnTo>
                  <a:lnTo>
                    <a:pt x="38" y="27"/>
                  </a:lnTo>
                  <a:lnTo>
                    <a:pt x="52" y="28"/>
                  </a:lnTo>
                  <a:lnTo>
                    <a:pt x="66" y="28"/>
                  </a:lnTo>
                  <a:lnTo>
                    <a:pt x="74" y="28"/>
                  </a:lnTo>
                  <a:lnTo>
                    <a:pt x="83" y="27"/>
                  </a:lnTo>
                  <a:lnTo>
                    <a:pt x="91" y="26"/>
                  </a:lnTo>
                  <a:lnTo>
                    <a:pt x="100" y="25"/>
                  </a:lnTo>
                  <a:lnTo>
                    <a:pt x="109" y="23"/>
                  </a:lnTo>
                  <a:lnTo>
                    <a:pt x="118" y="21"/>
                  </a:lnTo>
                  <a:lnTo>
                    <a:pt x="128" y="20"/>
                  </a:lnTo>
                  <a:lnTo>
                    <a:pt x="138" y="18"/>
                  </a:lnTo>
                  <a:lnTo>
                    <a:pt x="148" y="16"/>
                  </a:lnTo>
                  <a:lnTo>
                    <a:pt x="158" y="15"/>
                  </a:lnTo>
                  <a:lnTo>
                    <a:pt x="169" y="14"/>
                  </a:lnTo>
                  <a:lnTo>
                    <a:pt x="180" y="13"/>
                  </a:lnTo>
                  <a:lnTo>
                    <a:pt x="191" y="12"/>
                  </a:lnTo>
                  <a:lnTo>
                    <a:pt x="202" y="12"/>
                  </a:lnTo>
                  <a:lnTo>
                    <a:pt x="214" y="12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Freeform 36"/>
            <p:cNvSpPr>
              <a:spLocks/>
            </p:cNvSpPr>
            <p:nvPr/>
          </p:nvSpPr>
          <p:spPr bwMode="auto">
            <a:xfrm>
              <a:off x="1296" y="1263"/>
              <a:ext cx="130" cy="111"/>
            </a:xfrm>
            <a:custGeom>
              <a:avLst/>
              <a:gdLst>
                <a:gd name="T0" fmla="*/ 0 w 130"/>
                <a:gd name="T1" fmla="*/ 1 h 111"/>
                <a:gd name="T2" fmla="*/ 1 w 130"/>
                <a:gd name="T3" fmla="*/ 9 h 111"/>
                <a:gd name="T4" fmla="*/ 13 w 130"/>
                <a:gd name="T5" fmla="*/ 9 h 111"/>
                <a:gd name="T6" fmla="*/ 17 w 130"/>
                <a:gd name="T7" fmla="*/ 105 h 111"/>
                <a:gd name="T8" fmla="*/ 21 w 130"/>
                <a:gd name="T9" fmla="*/ 9 h 111"/>
                <a:gd name="T10" fmla="*/ 79 w 130"/>
                <a:gd name="T11" fmla="*/ 9 h 111"/>
                <a:gd name="T12" fmla="*/ 80 w 130"/>
                <a:gd name="T13" fmla="*/ 111 h 111"/>
                <a:gd name="T14" fmla="*/ 112 w 130"/>
                <a:gd name="T15" fmla="*/ 82 h 111"/>
                <a:gd name="T16" fmla="*/ 112 w 130"/>
                <a:gd name="T17" fmla="*/ 8 h 111"/>
                <a:gd name="T18" fmla="*/ 130 w 130"/>
                <a:gd name="T19" fmla="*/ 8 h 111"/>
                <a:gd name="T20" fmla="*/ 130 w 130"/>
                <a:gd name="T21" fmla="*/ 0 h 111"/>
                <a:gd name="T22" fmla="*/ 0 w 130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111">
                  <a:moveTo>
                    <a:pt x="0" y="1"/>
                  </a:moveTo>
                  <a:lnTo>
                    <a:pt x="1" y="9"/>
                  </a:lnTo>
                  <a:lnTo>
                    <a:pt x="13" y="9"/>
                  </a:lnTo>
                  <a:lnTo>
                    <a:pt x="17" y="105"/>
                  </a:lnTo>
                  <a:lnTo>
                    <a:pt x="21" y="9"/>
                  </a:lnTo>
                  <a:lnTo>
                    <a:pt x="79" y="9"/>
                  </a:lnTo>
                  <a:lnTo>
                    <a:pt x="80" y="111"/>
                  </a:lnTo>
                  <a:lnTo>
                    <a:pt x="112" y="82"/>
                  </a:lnTo>
                  <a:lnTo>
                    <a:pt x="112" y="8"/>
                  </a:lnTo>
                  <a:lnTo>
                    <a:pt x="130" y="8"/>
                  </a:lnTo>
                  <a:lnTo>
                    <a:pt x="13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1" name="Group 37"/>
          <p:cNvGrpSpPr>
            <a:grpSpLocks/>
          </p:cNvGrpSpPr>
          <p:nvPr/>
        </p:nvGrpSpPr>
        <p:grpSpPr bwMode="auto">
          <a:xfrm>
            <a:off x="577362" y="2857501"/>
            <a:ext cx="1298331" cy="1325563"/>
            <a:chOff x="394" y="1800"/>
            <a:chExt cx="886" cy="835"/>
          </a:xfrm>
        </p:grpSpPr>
        <p:sp>
          <p:nvSpPr>
            <p:cNvPr id="22653" name="Freeform 38"/>
            <p:cNvSpPr>
              <a:spLocks/>
            </p:cNvSpPr>
            <p:nvPr/>
          </p:nvSpPr>
          <p:spPr bwMode="auto">
            <a:xfrm>
              <a:off x="397" y="2170"/>
              <a:ext cx="874" cy="465"/>
            </a:xfrm>
            <a:custGeom>
              <a:avLst/>
              <a:gdLst>
                <a:gd name="T0" fmla="*/ 365 w 874"/>
                <a:gd name="T1" fmla="*/ 6 h 465"/>
                <a:gd name="T2" fmla="*/ 299 w 874"/>
                <a:gd name="T3" fmla="*/ 140 h 465"/>
                <a:gd name="T4" fmla="*/ 0 w 874"/>
                <a:gd name="T5" fmla="*/ 324 h 465"/>
                <a:gd name="T6" fmla="*/ 35 w 874"/>
                <a:gd name="T7" fmla="*/ 390 h 465"/>
                <a:gd name="T8" fmla="*/ 187 w 874"/>
                <a:gd name="T9" fmla="*/ 447 h 465"/>
                <a:gd name="T10" fmla="*/ 247 w 874"/>
                <a:gd name="T11" fmla="*/ 424 h 465"/>
                <a:gd name="T12" fmla="*/ 315 w 874"/>
                <a:gd name="T13" fmla="*/ 447 h 465"/>
                <a:gd name="T14" fmla="*/ 431 w 874"/>
                <a:gd name="T15" fmla="*/ 407 h 465"/>
                <a:gd name="T16" fmla="*/ 583 w 874"/>
                <a:gd name="T17" fmla="*/ 465 h 465"/>
                <a:gd name="T18" fmla="*/ 636 w 874"/>
                <a:gd name="T19" fmla="*/ 390 h 465"/>
                <a:gd name="T20" fmla="*/ 812 w 874"/>
                <a:gd name="T21" fmla="*/ 409 h 465"/>
                <a:gd name="T22" fmla="*/ 874 w 874"/>
                <a:gd name="T23" fmla="*/ 377 h 465"/>
                <a:gd name="T24" fmla="*/ 823 w 874"/>
                <a:gd name="T25" fmla="*/ 320 h 465"/>
                <a:gd name="T26" fmla="*/ 632 w 874"/>
                <a:gd name="T27" fmla="*/ 222 h 465"/>
                <a:gd name="T28" fmla="*/ 554 w 874"/>
                <a:gd name="T29" fmla="*/ 34 h 465"/>
                <a:gd name="T30" fmla="*/ 530 w 874"/>
                <a:gd name="T31" fmla="*/ 10 h 465"/>
                <a:gd name="T32" fmla="*/ 460 w 874"/>
                <a:gd name="T33" fmla="*/ 0 h 465"/>
                <a:gd name="T34" fmla="*/ 365 w 874"/>
                <a:gd name="T35" fmla="*/ 6 h 465"/>
                <a:gd name="T36" fmla="*/ 365 w 874"/>
                <a:gd name="T37" fmla="*/ 6 h 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74" h="465">
                  <a:moveTo>
                    <a:pt x="365" y="6"/>
                  </a:moveTo>
                  <a:lnTo>
                    <a:pt x="299" y="140"/>
                  </a:lnTo>
                  <a:lnTo>
                    <a:pt x="0" y="324"/>
                  </a:lnTo>
                  <a:lnTo>
                    <a:pt x="35" y="390"/>
                  </a:lnTo>
                  <a:lnTo>
                    <a:pt x="187" y="447"/>
                  </a:lnTo>
                  <a:lnTo>
                    <a:pt x="247" y="424"/>
                  </a:lnTo>
                  <a:lnTo>
                    <a:pt x="315" y="447"/>
                  </a:lnTo>
                  <a:lnTo>
                    <a:pt x="431" y="407"/>
                  </a:lnTo>
                  <a:lnTo>
                    <a:pt x="583" y="465"/>
                  </a:lnTo>
                  <a:lnTo>
                    <a:pt x="636" y="390"/>
                  </a:lnTo>
                  <a:lnTo>
                    <a:pt x="812" y="409"/>
                  </a:lnTo>
                  <a:lnTo>
                    <a:pt x="874" y="377"/>
                  </a:lnTo>
                  <a:lnTo>
                    <a:pt x="823" y="320"/>
                  </a:lnTo>
                  <a:lnTo>
                    <a:pt x="632" y="222"/>
                  </a:lnTo>
                  <a:lnTo>
                    <a:pt x="554" y="34"/>
                  </a:lnTo>
                  <a:lnTo>
                    <a:pt x="530" y="10"/>
                  </a:lnTo>
                  <a:lnTo>
                    <a:pt x="460" y="0"/>
                  </a:lnTo>
                  <a:lnTo>
                    <a:pt x="365" y="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Freeform 39"/>
            <p:cNvSpPr>
              <a:spLocks/>
            </p:cNvSpPr>
            <p:nvPr/>
          </p:nvSpPr>
          <p:spPr bwMode="auto">
            <a:xfrm>
              <a:off x="760" y="2156"/>
              <a:ext cx="125" cy="78"/>
            </a:xfrm>
            <a:custGeom>
              <a:avLst/>
              <a:gdLst>
                <a:gd name="T0" fmla="*/ 125 w 125"/>
                <a:gd name="T1" fmla="*/ 11 h 78"/>
                <a:gd name="T2" fmla="*/ 120 w 125"/>
                <a:gd name="T3" fmla="*/ 10 h 78"/>
                <a:gd name="T4" fmla="*/ 114 w 125"/>
                <a:gd name="T5" fmla="*/ 8 h 78"/>
                <a:gd name="T6" fmla="*/ 106 w 125"/>
                <a:gd name="T7" fmla="*/ 7 h 78"/>
                <a:gd name="T8" fmla="*/ 96 w 125"/>
                <a:gd name="T9" fmla="*/ 5 h 78"/>
                <a:gd name="T10" fmla="*/ 84 w 125"/>
                <a:gd name="T11" fmla="*/ 3 h 78"/>
                <a:gd name="T12" fmla="*/ 70 w 125"/>
                <a:gd name="T13" fmla="*/ 1 h 78"/>
                <a:gd name="T14" fmla="*/ 56 w 125"/>
                <a:gd name="T15" fmla="*/ 0 h 78"/>
                <a:gd name="T16" fmla="*/ 41 w 125"/>
                <a:gd name="T17" fmla="*/ 0 h 78"/>
                <a:gd name="T18" fmla="*/ 28 w 125"/>
                <a:gd name="T19" fmla="*/ 3 h 78"/>
                <a:gd name="T20" fmla="*/ 22 w 125"/>
                <a:gd name="T21" fmla="*/ 4 h 78"/>
                <a:gd name="T22" fmla="*/ 17 w 125"/>
                <a:gd name="T23" fmla="*/ 7 h 78"/>
                <a:gd name="T24" fmla="*/ 8 w 125"/>
                <a:gd name="T25" fmla="*/ 13 h 78"/>
                <a:gd name="T26" fmla="*/ 3 w 125"/>
                <a:gd name="T27" fmla="*/ 21 h 78"/>
                <a:gd name="T28" fmla="*/ 0 w 125"/>
                <a:gd name="T29" fmla="*/ 30 h 78"/>
                <a:gd name="T30" fmla="*/ 2 w 125"/>
                <a:gd name="T31" fmla="*/ 40 h 78"/>
                <a:gd name="T32" fmla="*/ 4 w 125"/>
                <a:gd name="T33" fmla="*/ 45 h 78"/>
                <a:gd name="T34" fmla="*/ 7 w 125"/>
                <a:gd name="T35" fmla="*/ 50 h 78"/>
                <a:gd name="T36" fmla="*/ 12 w 125"/>
                <a:gd name="T37" fmla="*/ 56 h 78"/>
                <a:gd name="T38" fmla="*/ 18 w 125"/>
                <a:gd name="T39" fmla="*/ 60 h 78"/>
                <a:gd name="T40" fmla="*/ 21 w 125"/>
                <a:gd name="T41" fmla="*/ 62 h 78"/>
                <a:gd name="T42" fmla="*/ 24 w 125"/>
                <a:gd name="T43" fmla="*/ 64 h 78"/>
                <a:gd name="T44" fmla="*/ 28 w 125"/>
                <a:gd name="T45" fmla="*/ 66 h 78"/>
                <a:gd name="T46" fmla="*/ 32 w 125"/>
                <a:gd name="T47" fmla="*/ 67 h 78"/>
                <a:gd name="T48" fmla="*/ 36 w 125"/>
                <a:gd name="T49" fmla="*/ 69 h 78"/>
                <a:gd name="T50" fmla="*/ 40 w 125"/>
                <a:gd name="T51" fmla="*/ 70 h 78"/>
                <a:gd name="T52" fmla="*/ 49 w 125"/>
                <a:gd name="T53" fmla="*/ 72 h 78"/>
                <a:gd name="T54" fmla="*/ 57 w 125"/>
                <a:gd name="T55" fmla="*/ 74 h 78"/>
                <a:gd name="T56" fmla="*/ 67 w 125"/>
                <a:gd name="T57" fmla="*/ 75 h 78"/>
                <a:gd name="T58" fmla="*/ 83 w 125"/>
                <a:gd name="T59" fmla="*/ 77 h 78"/>
                <a:gd name="T60" fmla="*/ 97 w 125"/>
                <a:gd name="T61" fmla="*/ 77 h 78"/>
                <a:gd name="T62" fmla="*/ 110 w 125"/>
                <a:gd name="T63" fmla="*/ 78 h 78"/>
                <a:gd name="T64" fmla="*/ 109 w 125"/>
                <a:gd name="T65" fmla="*/ 77 h 78"/>
                <a:gd name="T66" fmla="*/ 105 w 125"/>
                <a:gd name="T67" fmla="*/ 74 h 78"/>
                <a:gd name="T68" fmla="*/ 100 w 125"/>
                <a:gd name="T69" fmla="*/ 70 h 78"/>
                <a:gd name="T70" fmla="*/ 95 w 125"/>
                <a:gd name="T71" fmla="*/ 65 h 78"/>
                <a:gd name="T72" fmla="*/ 87 w 125"/>
                <a:gd name="T73" fmla="*/ 53 h 78"/>
                <a:gd name="T74" fmla="*/ 87 w 125"/>
                <a:gd name="T75" fmla="*/ 46 h 78"/>
                <a:gd name="T76" fmla="*/ 88 w 125"/>
                <a:gd name="T77" fmla="*/ 42 h 78"/>
                <a:gd name="T78" fmla="*/ 90 w 125"/>
                <a:gd name="T79" fmla="*/ 39 h 78"/>
                <a:gd name="T80" fmla="*/ 96 w 125"/>
                <a:gd name="T81" fmla="*/ 32 h 78"/>
                <a:gd name="T82" fmla="*/ 102 w 125"/>
                <a:gd name="T83" fmla="*/ 27 h 78"/>
                <a:gd name="T84" fmla="*/ 108 w 125"/>
                <a:gd name="T85" fmla="*/ 22 h 78"/>
                <a:gd name="T86" fmla="*/ 111 w 125"/>
                <a:gd name="T87" fmla="*/ 20 h 78"/>
                <a:gd name="T88" fmla="*/ 113 w 125"/>
                <a:gd name="T89" fmla="*/ 18 h 78"/>
                <a:gd name="T90" fmla="*/ 116 w 125"/>
                <a:gd name="T91" fmla="*/ 16 h 78"/>
                <a:gd name="T92" fmla="*/ 118 w 125"/>
                <a:gd name="T93" fmla="*/ 15 h 78"/>
                <a:gd name="T94" fmla="*/ 122 w 125"/>
                <a:gd name="T95" fmla="*/ 13 h 78"/>
                <a:gd name="T96" fmla="*/ 125 w 125"/>
                <a:gd name="T97" fmla="*/ 11 h 78"/>
                <a:gd name="T98" fmla="*/ 125 w 125"/>
                <a:gd name="T99" fmla="*/ 11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5" h="78">
                  <a:moveTo>
                    <a:pt x="125" y="11"/>
                  </a:moveTo>
                  <a:lnTo>
                    <a:pt x="120" y="10"/>
                  </a:lnTo>
                  <a:lnTo>
                    <a:pt x="114" y="8"/>
                  </a:lnTo>
                  <a:lnTo>
                    <a:pt x="106" y="7"/>
                  </a:lnTo>
                  <a:lnTo>
                    <a:pt x="96" y="5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22" y="4"/>
                  </a:lnTo>
                  <a:lnTo>
                    <a:pt x="17" y="7"/>
                  </a:lnTo>
                  <a:lnTo>
                    <a:pt x="8" y="13"/>
                  </a:lnTo>
                  <a:lnTo>
                    <a:pt x="3" y="21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4" y="45"/>
                  </a:lnTo>
                  <a:lnTo>
                    <a:pt x="7" y="50"/>
                  </a:lnTo>
                  <a:lnTo>
                    <a:pt x="12" y="56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2" y="67"/>
                  </a:lnTo>
                  <a:lnTo>
                    <a:pt x="36" y="69"/>
                  </a:lnTo>
                  <a:lnTo>
                    <a:pt x="40" y="70"/>
                  </a:lnTo>
                  <a:lnTo>
                    <a:pt x="49" y="72"/>
                  </a:lnTo>
                  <a:lnTo>
                    <a:pt x="57" y="74"/>
                  </a:lnTo>
                  <a:lnTo>
                    <a:pt x="67" y="75"/>
                  </a:lnTo>
                  <a:lnTo>
                    <a:pt x="83" y="77"/>
                  </a:lnTo>
                  <a:lnTo>
                    <a:pt x="97" y="77"/>
                  </a:lnTo>
                  <a:lnTo>
                    <a:pt x="110" y="78"/>
                  </a:lnTo>
                  <a:lnTo>
                    <a:pt x="109" y="77"/>
                  </a:lnTo>
                  <a:lnTo>
                    <a:pt x="105" y="74"/>
                  </a:lnTo>
                  <a:lnTo>
                    <a:pt x="100" y="70"/>
                  </a:lnTo>
                  <a:lnTo>
                    <a:pt x="95" y="65"/>
                  </a:lnTo>
                  <a:lnTo>
                    <a:pt x="87" y="53"/>
                  </a:lnTo>
                  <a:lnTo>
                    <a:pt x="87" y="46"/>
                  </a:lnTo>
                  <a:lnTo>
                    <a:pt x="88" y="42"/>
                  </a:lnTo>
                  <a:lnTo>
                    <a:pt x="90" y="39"/>
                  </a:lnTo>
                  <a:lnTo>
                    <a:pt x="96" y="32"/>
                  </a:lnTo>
                  <a:lnTo>
                    <a:pt x="102" y="27"/>
                  </a:lnTo>
                  <a:lnTo>
                    <a:pt x="108" y="22"/>
                  </a:lnTo>
                  <a:lnTo>
                    <a:pt x="111" y="20"/>
                  </a:lnTo>
                  <a:lnTo>
                    <a:pt x="113" y="18"/>
                  </a:lnTo>
                  <a:lnTo>
                    <a:pt x="116" y="16"/>
                  </a:lnTo>
                  <a:lnTo>
                    <a:pt x="118" y="15"/>
                  </a:lnTo>
                  <a:lnTo>
                    <a:pt x="122" y="13"/>
                  </a:lnTo>
                  <a:lnTo>
                    <a:pt x="12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Freeform 40"/>
            <p:cNvSpPr>
              <a:spLocks/>
            </p:cNvSpPr>
            <p:nvPr/>
          </p:nvSpPr>
          <p:spPr bwMode="auto">
            <a:xfrm>
              <a:off x="394" y="2192"/>
              <a:ext cx="381" cy="399"/>
            </a:xfrm>
            <a:custGeom>
              <a:avLst/>
              <a:gdLst>
                <a:gd name="T0" fmla="*/ 361 w 381"/>
                <a:gd name="T1" fmla="*/ 3 h 399"/>
                <a:gd name="T2" fmla="*/ 356 w 381"/>
                <a:gd name="T3" fmla="*/ 12 h 399"/>
                <a:gd name="T4" fmla="*/ 349 w 381"/>
                <a:gd name="T5" fmla="*/ 26 h 399"/>
                <a:gd name="T6" fmla="*/ 344 w 381"/>
                <a:gd name="T7" fmla="*/ 34 h 399"/>
                <a:gd name="T8" fmla="*/ 339 w 381"/>
                <a:gd name="T9" fmla="*/ 43 h 399"/>
                <a:gd name="T10" fmla="*/ 333 w 381"/>
                <a:gd name="T11" fmla="*/ 52 h 399"/>
                <a:gd name="T12" fmla="*/ 326 w 381"/>
                <a:gd name="T13" fmla="*/ 61 h 399"/>
                <a:gd name="T14" fmla="*/ 319 w 381"/>
                <a:gd name="T15" fmla="*/ 71 h 399"/>
                <a:gd name="T16" fmla="*/ 312 w 381"/>
                <a:gd name="T17" fmla="*/ 81 h 399"/>
                <a:gd name="T18" fmla="*/ 304 w 381"/>
                <a:gd name="T19" fmla="*/ 91 h 399"/>
                <a:gd name="T20" fmla="*/ 295 w 381"/>
                <a:gd name="T21" fmla="*/ 101 h 399"/>
                <a:gd name="T22" fmla="*/ 286 w 381"/>
                <a:gd name="T23" fmla="*/ 110 h 399"/>
                <a:gd name="T24" fmla="*/ 276 w 381"/>
                <a:gd name="T25" fmla="*/ 119 h 399"/>
                <a:gd name="T26" fmla="*/ 266 w 381"/>
                <a:gd name="T27" fmla="*/ 128 h 399"/>
                <a:gd name="T28" fmla="*/ 253 w 381"/>
                <a:gd name="T29" fmla="*/ 138 h 399"/>
                <a:gd name="T30" fmla="*/ 238 w 381"/>
                <a:gd name="T31" fmla="*/ 149 h 399"/>
                <a:gd name="T32" fmla="*/ 223 w 381"/>
                <a:gd name="T33" fmla="*/ 161 h 399"/>
                <a:gd name="T34" fmla="*/ 206 w 381"/>
                <a:gd name="T35" fmla="*/ 174 h 399"/>
                <a:gd name="T36" fmla="*/ 201 w 381"/>
                <a:gd name="T37" fmla="*/ 177 h 399"/>
                <a:gd name="T38" fmla="*/ 197 w 381"/>
                <a:gd name="T39" fmla="*/ 180 h 399"/>
                <a:gd name="T40" fmla="*/ 193 w 381"/>
                <a:gd name="T41" fmla="*/ 183 h 399"/>
                <a:gd name="T42" fmla="*/ 188 w 381"/>
                <a:gd name="T43" fmla="*/ 186 h 399"/>
                <a:gd name="T44" fmla="*/ 184 w 381"/>
                <a:gd name="T45" fmla="*/ 189 h 399"/>
                <a:gd name="T46" fmla="*/ 179 w 381"/>
                <a:gd name="T47" fmla="*/ 193 h 399"/>
                <a:gd name="T48" fmla="*/ 175 w 381"/>
                <a:gd name="T49" fmla="*/ 195 h 399"/>
                <a:gd name="T50" fmla="*/ 170 w 381"/>
                <a:gd name="T51" fmla="*/ 199 h 399"/>
                <a:gd name="T52" fmla="*/ 166 w 381"/>
                <a:gd name="T53" fmla="*/ 202 h 399"/>
                <a:gd name="T54" fmla="*/ 161 w 381"/>
                <a:gd name="T55" fmla="*/ 205 h 399"/>
                <a:gd name="T56" fmla="*/ 157 w 381"/>
                <a:gd name="T57" fmla="*/ 208 h 399"/>
                <a:gd name="T58" fmla="*/ 152 w 381"/>
                <a:gd name="T59" fmla="*/ 211 h 399"/>
                <a:gd name="T60" fmla="*/ 148 w 381"/>
                <a:gd name="T61" fmla="*/ 214 h 399"/>
                <a:gd name="T62" fmla="*/ 143 w 381"/>
                <a:gd name="T63" fmla="*/ 217 h 399"/>
                <a:gd name="T64" fmla="*/ 139 w 381"/>
                <a:gd name="T65" fmla="*/ 220 h 399"/>
                <a:gd name="T66" fmla="*/ 134 w 381"/>
                <a:gd name="T67" fmla="*/ 223 h 399"/>
                <a:gd name="T68" fmla="*/ 130 w 381"/>
                <a:gd name="T69" fmla="*/ 226 h 399"/>
                <a:gd name="T70" fmla="*/ 126 w 381"/>
                <a:gd name="T71" fmla="*/ 229 h 399"/>
                <a:gd name="T72" fmla="*/ 121 w 381"/>
                <a:gd name="T73" fmla="*/ 232 h 399"/>
                <a:gd name="T74" fmla="*/ 117 w 381"/>
                <a:gd name="T75" fmla="*/ 235 h 399"/>
                <a:gd name="T76" fmla="*/ 113 w 381"/>
                <a:gd name="T77" fmla="*/ 237 h 399"/>
                <a:gd name="T78" fmla="*/ 109 w 381"/>
                <a:gd name="T79" fmla="*/ 240 h 399"/>
                <a:gd name="T80" fmla="*/ 105 w 381"/>
                <a:gd name="T81" fmla="*/ 243 h 399"/>
                <a:gd name="T82" fmla="*/ 97 w 381"/>
                <a:gd name="T83" fmla="*/ 247 h 399"/>
                <a:gd name="T84" fmla="*/ 89 w 381"/>
                <a:gd name="T85" fmla="*/ 252 h 399"/>
                <a:gd name="T86" fmla="*/ 82 w 381"/>
                <a:gd name="T87" fmla="*/ 257 h 399"/>
                <a:gd name="T88" fmla="*/ 75 w 381"/>
                <a:gd name="T89" fmla="*/ 261 h 399"/>
                <a:gd name="T90" fmla="*/ 69 w 381"/>
                <a:gd name="T91" fmla="*/ 264 h 399"/>
                <a:gd name="T92" fmla="*/ 63 w 381"/>
                <a:gd name="T93" fmla="*/ 267 h 399"/>
                <a:gd name="T94" fmla="*/ 58 w 381"/>
                <a:gd name="T95" fmla="*/ 270 h 399"/>
                <a:gd name="T96" fmla="*/ 51 w 381"/>
                <a:gd name="T97" fmla="*/ 274 h 399"/>
                <a:gd name="T98" fmla="*/ 44 w 381"/>
                <a:gd name="T99" fmla="*/ 277 h 399"/>
                <a:gd name="T100" fmla="*/ 34 w 381"/>
                <a:gd name="T101" fmla="*/ 280 h 399"/>
                <a:gd name="T102" fmla="*/ 25 w 381"/>
                <a:gd name="T103" fmla="*/ 282 h 399"/>
                <a:gd name="T104" fmla="*/ 11 w 381"/>
                <a:gd name="T105" fmla="*/ 287 h 399"/>
                <a:gd name="T106" fmla="*/ 1 w 381"/>
                <a:gd name="T107" fmla="*/ 290 h 399"/>
                <a:gd name="T108" fmla="*/ 15 w 381"/>
                <a:gd name="T109" fmla="*/ 323 h 399"/>
                <a:gd name="T110" fmla="*/ 101 w 381"/>
                <a:gd name="T111" fmla="*/ 382 h 399"/>
                <a:gd name="T112" fmla="*/ 296 w 381"/>
                <a:gd name="T113" fmla="*/ 334 h 399"/>
                <a:gd name="T114" fmla="*/ 338 w 381"/>
                <a:gd name="T115" fmla="*/ 363 h 399"/>
                <a:gd name="T116" fmla="*/ 358 w 381"/>
                <a:gd name="T117" fmla="*/ 243 h 399"/>
                <a:gd name="T118" fmla="*/ 293 w 381"/>
                <a:gd name="T119" fmla="*/ 246 h 399"/>
                <a:gd name="T120" fmla="*/ 285 w 381"/>
                <a:gd name="T121" fmla="*/ 168 h 399"/>
                <a:gd name="T122" fmla="*/ 369 w 381"/>
                <a:gd name="T123" fmla="*/ 17 h 399"/>
                <a:gd name="T124" fmla="*/ 363 w 381"/>
                <a:gd name="T125" fmla="*/ 0 h 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81" h="399">
                  <a:moveTo>
                    <a:pt x="363" y="0"/>
                  </a:moveTo>
                  <a:lnTo>
                    <a:pt x="361" y="3"/>
                  </a:lnTo>
                  <a:lnTo>
                    <a:pt x="359" y="7"/>
                  </a:lnTo>
                  <a:lnTo>
                    <a:pt x="356" y="12"/>
                  </a:lnTo>
                  <a:lnTo>
                    <a:pt x="353" y="19"/>
                  </a:lnTo>
                  <a:lnTo>
                    <a:pt x="349" y="26"/>
                  </a:lnTo>
                  <a:lnTo>
                    <a:pt x="346" y="30"/>
                  </a:lnTo>
                  <a:lnTo>
                    <a:pt x="344" y="34"/>
                  </a:lnTo>
                  <a:lnTo>
                    <a:pt x="341" y="38"/>
                  </a:lnTo>
                  <a:lnTo>
                    <a:pt x="339" y="43"/>
                  </a:lnTo>
                  <a:lnTo>
                    <a:pt x="336" y="47"/>
                  </a:lnTo>
                  <a:lnTo>
                    <a:pt x="333" y="52"/>
                  </a:lnTo>
                  <a:lnTo>
                    <a:pt x="330" y="57"/>
                  </a:lnTo>
                  <a:lnTo>
                    <a:pt x="326" y="61"/>
                  </a:lnTo>
                  <a:lnTo>
                    <a:pt x="323" y="66"/>
                  </a:lnTo>
                  <a:lnTo>
                    <a:pt x="319" y="71"/>
                  </a:lnTo>
                  <a:lnTo>
                    <a:pt x="315" y="76"/>
                  </a:lnTo>
                  <a:lnTo>
                    <a:pt x="312" y="81"/>
                  </a:lnTo>
                  <a:lnTo>
                    <a:pt x="307" y="86"/>
                  </a:lnTo>
                  <a:lnTo>
                    <a:pt x="304" y="91"/>
                  </a:lnTo>
                  <a:lnTo>
                    <a:pt x="299" y="96"/>
                  </a:lnTo>
                  <a:lnTo>
                    <a:pt x="295" y="101"/>
                  </a:lnTo>
                  <a:lnTo>
                    <a:pt x="291" y="106"/>
                  </a:lnTo>
                  <a:lnTo>
                    <a:pt x="286" y="110"/>
                  </a:lnTo>
                  <a:lnTo>
                    <a:pt x="281" y="114"/>
                  </a:lnTo>
                  <a:lnTo>
                    <a:pt x="276" y="119"/>
                  </a:lnTo>
                  <a:lnTo>
                    <a:pt x="271" y="123"/>
                  </a:lnTo>
                  <a:lnTo>
                    <a:pt x="266" y="128"/>
                  </a:lnTo>
                  <a:lnTo>
                    <a:pt x="260" y="133"/>
                  </a:lnTo>
                  <a:lnTo>
                    <a:pt x="253" y="138"/>
                  </a:lnTo>
                  <a:lnTo>
                    <a:pt x="246" y="144"/>
                  </a:lnTo>
                  <a:lnTo>
                    <a:pt x="238" y="149"/>
                  </a:lnTo>
                  <a:lnTo>
                    <a:pt x="231" y="155"/>
                  </a:lnTo>
                  <a:lnTo>
                    <a:pt x="223" y="161"/>
                  </a:lnTo>
                  <a:lnTo>
                    <a:pt x="214" y="167"/>
                  </a:lnTo>
                  <a:lnTo>
                    <a:pt x="206" y="174"/>
                  </a:lnTo>
                  <a:lnTo>
                    <a:pt x="204" y="175"/>
                  </a:lnTo>
                  <a:lnTo>
                    <a:pt x="201" y="177"/>
                  </a:lnTo>
                  <a:lnTo>
                    <a:pt x="199" y="178"/>
                  </a:lnTo>
                  <a:lnTo>
                    <a:pt x="197" y="180"/>
                  </a:lnTo>
                  <a:lnTo>
                    <a:pt x="195" y="181"/>
                  </a:lnTo>
                  <a:lnTo>
                    <a:pt x="193" y="183"/>
                  </a:lnTo>
                  <a:lnTo>
                    <a:pt x="190" y="184"/>
                  </a:lnTo>
                  <a:lnTo>
                    <a:pt x="188" y="186"/>
                  </a:lnTo>
                  <a:lnTo>
                    <a:pt x="186" y="188"/>
                  </a:lnTo>
                  <a:lnTo>
                    <a:pt x="184" y="189"/>
                  </a:lnTo>
                  <a:lnTo>
                    <a:pt x="181" y="191"/>
                  </a:lnTo>
                  <a:lnTo>
                    <a:pt x="179" y="193"/>
                  </a:lnTo>
                  <a:lnTo>
                    <a:pt x="177" y="194"/>
                  </a:lnTo>
                  <a:lnTo>
                    <a:pt x="175" y="195"/>
                  </a:lnTo>
                  <a:lnTo>
                    <a:pt x="173" y="197"/>
                  </a:lnTo>
                  <a:lnTo>
                    <a:pt x="170" y="199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3" y="204"/>
                  </a:lnTo>
                  <a:lnTo>
                    <a:pt x="161" y="205"/>
                  </a:lnTo>
                  <a:lnTo>
                    <a:pt x="159" y="207"/>
                  </a:lnTo>
                  <a:lnTo>
                    <a:pt x="157" y="208"/>
                  </a:lnTo>
                  <a:lnTo>
                    <a:pt x="154" y="209"/>
                  </a:lnTo>
                  <a:lnTo>
                    <a:pt x="152" y="211"/>
                  </a:lnTo>
                  <a:lnTo>
                    <a:pt x="150" y="213"/>
                  </a:lnTo>
                  <a:lnTo>
                    <a:pt x="148" y="214"/>
                  </a:lnTo>
                  <a:lnTo>
                    <a:pt x="145" y="216"/>
                  </a:lnTo>
                  <a:lnTo>
                    <a:pt x="143" y="217"/>
                  </a:lnTo>
                  <a:lnTo>
                    <a:pt x="141" y="219"/>
                  </a:lnTo>
                  <a:lnTo>
                    <a:pt x="139" y="220"/>
                  </a:lnTo>
                  <a:lnTo>
                    <a:pt x="136" y="222"/>
                  </a:lnTo>
                  <a:lnTo>
                    <a:pt x="134" y="223"/>
                  </a:lnTo>
                  <a:lnTo>
                    <a:pt x="132" y="225"/>
                  </a:lnTo>
                  <a:lnTo>
                    <a:pt x="130" y="226"/>
                  </a:lnTo>
                  <a:lnTo>
                    <a:pt x="128" y="228"/>
                  </a:lnTo>
                  <a:lnTo>
                    <a:pt x="126" y="229"/>
                  </a:lnTo>
                  <a:lnTo>
                    <a:pt x="123" y="230"/>
                  </a:lnTo>
                  <a:lnTo>
                    <a:pt x="121" y="232"/>
                  </a:lnTo>
                  <a:lnTo>
                    <a:pt x="119" y="233"/>
                  </a:lnTo>
                  <a:lnTo>
                    <a:pt x="117" y="235"/>
                  </a:lnTo>
                  <a:lnTo>
                    <a:pt x="115" y="236"/>
                  </a:lnTo>
                  <a:lnTo>
                    <a:pt x="113" y="237"/>
                  </a:lnTo>
                  <a:lnTo>
                    <a:pt x="111" y="239"/>
                  </a:lnTo>
                  <a:lnTo>
                    <a:pt x="109" y="240"/>
                  </a:lnTo>
                  <a:lnTo>
                    <a:pt x="107" y="241"/>
                  </a:lnTo>
                  <a:lnTo>
                    <a:pt x="105" y="243"/>
                  </a:lnTo>
                  <a:lnTo>
                    <a:pt x="101" y="245"/>
                  </a:lnTo>
                  <a:lnTo>
                    <a:pt x="97" y="247"/>
                  </a:lnTo>
                  <a:lnTo>
                    <a:pt x="93" y="250"/>
                  </a:lnTo>
                  <a:lnTo>
                    <a:pt x="89" y="252"/>
                  </a:lnTo>
                  <a:lnTo>
                    <a:pt x="86" y="254"/>
                  </a:lnTo>
                  <a:lnTo>
                    <a:pt x="82" y="257"/>
                  </a:lnTo>
                  <a:lnTo>
                    <a:pt x="78" y="259"/>
                  </a:lnTo>
                  <a:lnTo>
                    <a:pt x="75" y="261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6" y="266"/>
                  </a:lnTo>
                  <a:lnTo>
                    <a:pt x="63" y="267"/>
                  </a:lnTo>
                  <a:lnTo>
                    <a:pt x="60" y="269"/>
                  </a:lnTo>
                  <a:lnTo>
                    <a:pt x="58" y="270"/>
                  </a:lnTo>
                  <a:lnTo>
                    <a:pt x="55" y="271"/>
                  </a:lnTo>
                  <a:lnTo>
                    <a:pt x="51" y="274"/>
                  </a:lnTo>
                  <a:lnTo>
                    <a:pt x="47" y="275"/>
                  </a:lnTo>
                  <a:lnTo>
                    <a:pt x="44" y="277"/>
                  </a:lnTo>
                  <a:lnTo>
                    <a:pt x="39" y="278"/>
                  </a:lnTo>
                  <a:lnTo>
                    <a:pt x="34" y="280"/>
                  </a:lnTo>
                  <a:lnTo>
                    <a:pt x="29" y="281"/>
                  </a:lnTo>
                  <a:lnTo>
                    <a:pt x="25" y="282"/>
                  </a:lnTo>
                  <a:lnTo>
                    <a:pt x="17" y="285"/>
                  </a:lnTo>
                  <a:lnTo>
                    <a:pt x="11" y="287"/>
                  </a:lnTo>
                  <a:lnTo>
                    <a:pt x="5" y="289"/>
                  </a:lnTo>
                  <a:lnTo>
                    <a:pt x="1" y="290"/>
                  </a:lnTo>
                  <a:lnTo>
                    <a:pt x="0" y="291"/>
                  </a:lnTo>
                  <a:lnTo>
                    <a:pt x="15" y="323"/>
                  </a:lnTo>
                  <a:lnTo>
                    <a:pt x="147" y="303"/>
                  </a:lnTo>
                  <a:lnTo>
                    <a:pt x="101" y="382"/>
                  </a:lnTo>
                  <a:lnTo>
                    <a:pt x="189" y="399"/>
                  </a:lnTo>
                  <a:lnTo>
                    <a:pt x="296" y="334"/>
                  </a:lnTo>
                  <a:lnTo>
                    <a:pt x="277" y="388"/>
                  </a:lnTo>
                  <a:lnTo>
                    <a:pt x="338" y="363"/>
                  </a:lnTo>
                  <a:lnTo>
                    <a:pt x="381" y="240"/>
                  </a:lnTo>
                  <a:lnTo>
                    <a:pt x="358" y="243"/>
                  </a:lnTo>
                  <a:lnTo>
                    <a:pt x="212" y="354"/>
                  </a:lnTo>
                  <a:lnTo>
                    <a:pt x="293" y="246"/>
                  </a:lnTo>
                  <a:lnTo>
                    <a:pt x="183" y="272"/>
                  </a:lnTo>
                  <a:lnTo>
                    <a:pt x="285" y="168"/>
                  </a:lnTo>
                  <a:lnTo>
                    <a:pt x="370" y="69"/>
                  </a:lnTo>
                  <a:lnTo>
                    <a:pt x="369" y="17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Freeform 41"/>
            <p:cNvSpPr>
              <a:spLocks/>
            </p:cNvSpPr>
            <p:nvPr/>
          </p:nvSpPr>
          <p:spPr bwMode="auto">
            <a:xfrm>
              <a:off x="691" y="2248"/>
              <a:ext cx="129" cy="165"/>
            </a:xfrm>
            <a:custGeom>
              <a:avLst/>
              <a:gdLst>
                <a:gd name="T0" fmla="*/ 123 w 129"/>
                <a:gd name="T1" fmla="*/ 0 h 165"/>
                <a:gd name="T2" fmla="*/ 0 w 129"/>
                <a:gd name="T3" fmla="*/ 165 h 165"/>
                <a:gd name="T4" fmla="*/ 25 w 129"/>
                <a:gd name="T5" fmla="*/ 161 h 165"/>
                <a:gd name="T6" fmla="*/ 116 w 129"/>
                <a:gd name="T7" fmla="*/ 71 h 165"/>
                <a:gd name="T8" fmla="*/ 129 w 129"/>
                <a:gd name="T9" fmla="*/ 19 h 165"/>
                <a:gd name="T10" fmla="*/ 123 w 129"/>
                <a:gd name="T11" fmla="*/ 0 h 165"/>
                <a:gd name="T12" fmla="*/ 123 w 129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65">
                  <a:moveTo>
                    <a:pt x="123" y="0"/>
                  </a:moveTo>
                  <a:lnTo>
                    <a:pt x="0" y="165"/>
                  </a:lnTo>
                  <a:lnTo>
                    <a:pt x="25" y="161"/>
                  </a:lnTo>
                  <a:lnTo>
                    <a:pt x="116" y="71"/>
                  </a:lnTo>
                  <a:lnTo>
                    <a:pt x="129" y="1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Freeform 42"/>
            <p:cNvSpPr>
              <a:spLocks/>
            </p:cNvSpPr>
            <p:nvPr/>
          </p:nvSpPr>
          <p:spPr bwMode="auto">
            <a:xfrm>
              <a:off x="759" y="2394"/>
              <a:ext cx="92" cy="175"/>
            </a:xfrm>
            <a:custGeom>
              <a:avLst/>
              <a:gdLst>
                <a:gd name="T0" fmla="*/ 0 w 92"/>
                <a:gd name="T1" fmla="*/ 173 h 175"/>
                <a:gd name="T2" fmla="*/ 76 w 92"/>
                <a:gd name="T3" fmla="*/ 7 h 175"/>
                <a:gd name="T4" fmla="*/ 92 w 92"/>
                <a:gd name="T5" fmla="*/ 0 h 175"/>
                <a:gd name="T6" fmla="*/ 73 w 92"/>
                <a:gd name="T7" fmla="*/ 175 h 175"/>
                <a:gd name="T8" fmla="*/ 41 w 92"/>
                <a:gd name="T9" fmla="*/ 160 h 175"/>
                <a:gd name="T10" fmla="*/ 0 w 92"/>
                <a:gd name="T11" fmla="*/ 173 h 175"/>
                <a:gd name="T12" fmla="*/ 0 w 92"/>
                <a:gd name="T13" fmla="*/ 17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175">
                  <a:moveTo>
                    <a:pt x="0" y="173"/>
                  </a:moveTo>
                  <a:lnTo>
                    <a:pt x="76" y="7"/>
                  </a:lnTo>
                  <a:lnTo>
                    <a:pt x="92" y="0"/>
                  </a:lnTo>
                  <a:lnTo>
                    <a:pt x="73" y="175"/>
                  </a:lnTo>
                  <a:lnTo>
                    <a:pt x="41" y="16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Freeform 43"/>
            <p:cNvSpPr>
              <a:spLocks/>
            </p:cNvSpPr>
            <p:nvPr/>
          </p:nvSpPr>
          <p:spPr bwMode="auto">
            <a:xfrm>
              <a:off x="873" y="2181"/>
              <a:ext cx="407" cy="418"/>
            </a:xfrm>
            <a:custGeom>
              <a:avLst/>
              <a:gdLst>
                <a:gd name="T0" fmla="*/ 75 w 407"/>
                <a:gd name="T1" fmla="*/ 21 h 418"/>
                <a:gd name="T2" fmla="*/ 62 w 407"/>
                <a:gd name="T3" fmla="*/ 38 h 418"/>
                <a:gd name="T4" fmla="*/ 50 w 407"/>
                <a:gd name="T5" fmla="*/ 45 h 418"/>
                <a:gd name="T6" fmla="*/ 34 w 407"/>
                <a:gd name="T7" fmla="*/ 51 h 418"/>
                <a:gd name="T8" fmla="*/ 5 w 407"/>
                <a:gd name="T9" fmla="*/ 55 h 418"/>
                <a:gd name="T10" fmla="*/ 8 w 407"/>
                <a:gd name="T11" fmla="*/ 140 h 418"/>
                <a:gd name="T12" fmla="*/ 19 w 407"/>
                <a:gd name="T13" fmla="*/ 243 h 418"/>
                <a:gd name="T14" fmla="*/ 33 w 407"/>
                <a:gd name="T15" fmla="*/ 321 h 418"/>
                <a:gd name="T16" fmla="*/ 41 w 407"/>
                <a:gd name="T17" fmla="*/ 349 h 418"/>
                <a:gd name="T18" fmla="*/ 55 w 407"/>
                <a:gd name="T19" fmla="*/ 371 h 418"/>
                <a:gd name="T20" fmla="*/ 68 w 407"/>
                <a:gd name="T21" fmla="*/ 393 h 418"/>
                <a:gd name="T22" fmla="*/ 77 w 407"/>
                <a:gd name="T23" fmla="*/ 413 h 418"/>
                <a:gd name="T24" fmla="*/ 101 w 407"/>
                <a:gd name="T25" fmla="*/ 348 h 418"/>
                <a:gd name="T26" fmla="*/ 87 w 407"/>
                <a:gd name="T27" fmla="*/ 274 h 418"/>
                <a:gd name="T28" fmla="*/ 97 w 407"/>
                <a:gd name="T29" fmla="*/ 201 h 418"/>
                <a:gd name="T30" fmla="*/ 112 w 407"/>
                <a:gd name="T31" fmla="*/ 221 h 418"/>
                <a:gd name="T32" fmla="*/ 124 w 407"/>
                <a:gd name="T33" fmla="*/ 237 h 418"/>
                <a:gd name="T34" fmla="*/ 138 w 407"/>
                <a:gd name="T35" fmla="*/ 256 h 418"/>
                <a:gd name="T36" fmla="*/ 154 w 407"/>
                <a:gd name="T37" fmla="*/ 274 h 418"/>
                <a:gd name="T38" fmla="*/ 170 w 407"/>
                <a:gd name="T39" fmla="*/ 292 h 418"/>
                <a:gd name="T40" fmla="*/ 193 w 407"/>
                <a:gd name="T41" fmla="*/ 313 h 418"/>
                <a:gd name="T42" fmla="*/ 206 w 407"/>
                <a:gd name="T43" fmla="*/ 323 h 418"/>
                <a:gd name="T44" fmla="*/ 215 w 407"/>
                <a:gd name="T45" fmla="*/ 328 h 418"/>
                <a:gd name="T46" fmla="*/ 223 w 407"/>
                <a:gd name="T47" fmla="*/ 334 h 418"/>
                <a:gd name="T48" fmla="*/ 232 w 407"/>
                <a:gd name="T49" fmla="*/ 340 h 418"/>
                <a:gd name="T50" fmla="*/ 240 w 407"/>
                <a:gd name="T51" fmla="*/ 345 h 418"/>
                <a:gd name="T52" fmla="*/ 251 w 407"/>
                <a:gd name="T53" fmla="*/ 352 h 418"/>
                <a:gd name="T54" fmla="*/ 267 w 407"/>
                <a:gd name="T55" fmla="*/ 361 h 418"/>
                <a:gd name="T56" fmla="*/ 281 w 407"/>
                <a:gd name="T57" fmla="*/ 369 h 418"/>
                <a:gd name="T58" fmla="*/ 294 w 407"/>
                <a:gd name="T59" fmla="*/ 376 h 418"/>
                <a:gd name="T60" fmla="*/ 397 w 407"/>
                <a:gd name="T61" fmla="*/ 368 h 418"/>
                <a:gd name="T62" fmla="*/ 395 w 407"/>
                <a:gd name="T63" fmla="*/ 305 h 418"/>
                <a:gd name="T64" fmla="*/ 379 w 407"/>
                <a:gd name="T65" fmla="*/ 298 h 418"/>
                <a:gd name="T66" fmla="*/ 364 w 407"/>
                <a:gd name="T67" fmla="*/ 292 h 418"/>
                <a:gd name="T68" fmla="*/ 348 w 407"/>
                <a:gd name="T69" fmla="*/ 285 h 418"/>
                <a:gd name="T70" fmla="*/ 331 w 407"/>
                <a:gd name="T71" fmla="*/ 277 h 418"/>
                <a:gd name="T72" fmla="*/ 312 w 407"/>
                <a:gd name="T73" fmla="*/ 268 h 418"/>
                <a:gd name="T74" fmla="*/ 292 w 407"/>
                <a:gd name="T75" fmla="*/ 258 h 418"/>
                <a:gd name="T76" fmla="*/ 275 w 407"/>
                <a:gd name="T77" fmla="*/ 249 h 418"/>
                <a:gd name="T78" fmla="*/ 265 w 407"/>
                <a:gd name="T79" fmla="*/ 243 h 418"/>
                <a:gd name="T80" fmla="*/ 255 w 407"/>
                <a:gd name="T81" fmla="*/ 238 h 418"/>
                <a:gd name="T82" fmla="*/ 246 w 407"/>
                <a:gd name="T83" fmla="*/ 232 h 418"/>
                <a:gd name="T84" fmla="*/ 236 w 407"/>
                <a:gd name="T85" fmla="*/ 227 h 418"/>
                <a:gd name="T86" fmla="*/ 227 w 407"/>
                <a:gd name="T87" fmla="*/ 221 h 418"/>
                <a:gd name="T88" fmla="*/ 218 w 407"/>
                <a:gd name="T89" fmla="*/ 215 h 418"/>
                <a:gd name="T90" fmla="*/ 209 w 407"/>
                <a:gd name="T91" fmla="*/ 209 h 418"/>
                <a:gd name="T92" fmla="*/ 199 w 407"/>
                <a:gd name="T93" fmla="*/ 202 h 418"/>
                <a:gd name="T94" fmla="*/ 171 w 407"/>
                <a:gd name="T95" fmla="*/ 179 h 418"/>
                <a:gd name="T96" fmla="*/ 150 w 407"/>
                <a:gd name="T97" fmla="*/ 155 h 418"/>
                <a:gd name="T98" fmla="*/ 132 w 407"/>
                <a:gd name="T99" fmla="*/ 128 h 418"/>
                <a:gd name="T100" fmla="*/ 117 w 407"/>
                <a:gd name="T101" fmla="*/ 102 h 418"/>
                <a:gd name="T102" fmla="*/ 105 w 407"/>
                <a:gd name="T103" fmla="*/ 77 h 418"/>
                <a:gd name="T104" fmla="*/ 89 w 407"/>
                <a:gd name="T105" fmla="*/ 38 h 418"/>
                <a:gd name="T106" fmla="*/ 68 w 407"/>
                <a:gd name="T107" fmla="*/ 0 h 4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07" h="418">
                  <a:moveTo>
                    <a:pt x="68" y="0"/>
                  </a:moveTo>
                  <a:lnTo>
                    <a:pt x="71" y="4"/>
                  </a:lnTo>
                  <a:lnTo>
                    <a:pt x="75" y="14"/>
                  </a:lnTo>
                  <a:lnTo>
                    <a:pt x="75" y="21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7" y="35"/>
                  </a:lnTo>
                  <a:lnTo>
                    <a:pt x="62" y="38"/>
                  </a:lnTo>
                  <a:lnTo>
                    <a:pt x="59" y="40"/>
                  </a:lnTo>
                  <a:lnTo>
                    <a:pt x="56" y="42"/>
                  </a:lnTo>
                  <a:lnTo>
                    <a:pt x="53" y="44"/>
                  </a:lnTo>
                  <a:lnTo>
                    <a:pt x="50" y="45"/>
                  </a:lnTo>
                  <a:lnTo>
                    <a:pt x="47" y="47"/>
                  </a:lnTo>
                  <a:lnTo>
                    <a:pt x="44" y="48"/>
                  </a:lnTo>
                  <a:lnTo>
                    <a:pt x="39" y="49"/>
                  </a:lnTo>
                  <a:lnTo>
                    <a:pt x="34" y="51"/>
                  </a:lnTo>
                  <a:lnTo>
                    <a:pt x="29" y="53"/>
                  </a:lnTo>
                  <a:lnTo>
                    <a:pt x="24" y="54"/>
                  </a:lnTo>
                  <a:lnTo>
                    <a:pt x="16" y="55"/>
                  </a:lnTo>
                  <a:lnTo>
                    <a:pt x="5" y="55"/>
                  </a:lnTo>
                  <a:lnTo>
                    <a:pt x="0" y="55"/>
                  </a:lnTo>
                  <a:lnTo>
                    <a:pt x="4" y="97"/>
                  </a:lnTo>
                  <a:lnTo>
                    <a:pt x="6" y="117"/>
                  </a:lnTo>
                  <a:lnTo>
                    <a:pt x="8" y="140"/>
                  </a:lnTo>
                  <a:lnTo>
                    <a:pt x="10" y="165"/>
                  </a:lnTo>
                  <a:lnTo>
                    <a:pt x="13" y="191"/>
                  </a:lnTo>
                  <a:lnTo>
                    <a:pt x="16" y="217"/>
                  </a:lnTo>
                  <a:lnTo>
                    <a:pt x="19" y="243"/>
                  </a:lnTo>
                  <a:lnTo>
                    <a:pt x="23" y="268"/>
                  </a:lnTo>
                  <a:lnTo>
                    <a:pt x="27" y="292"/>
                  </a:lnTo>
                  <a:lnTo>
                    <a:pt x="31" y="312"/>
                  </a:lnTo>
                  <a:lnTo>
                    <a:pt x="33" y="321"/>
                  </a:lnTo>
                  <a:lnTo>
                    <a:pt x="35" y="330"/>
                  </a:lnTo>
                  <a:lnTo>
                    <a:pt x="37" y="337"/>
                  </a:lnTo>
                  <a:lnTo>
                    <a:pt x="39" y="344"/>
                  </a:lnTo>
                  <a:lnTo>
                    <a:pt x="41" y="349"/>
                  </a:lnTo>
                  <a:lnTo>
                    <a:pt x="43" y="352"/>
                  </a:lnTo>
                  <a:lnTo>
                    <a:pt x="47" y="359"/>
                  </a:lnTo>
                  <a:lnTo>
                    <a:pt x="51" y="365"/>
                  </a:lnTo>
                  <a:lnTo>
                    <a:pt x="55" y="371"/>
                  </a:lnTo>
                  <a:lnTo>
                    <a:pt x="58" y="377"/>
                  </a:lnTo>
                  <a:lnTo>
                    <a:pt x="62" y="383"/>
                  </a:lnTo>
                  <a:lnTo>
                    <a:pt x="65" y="388"/>
                  </a:lnTo>
                  <a:lnTo>
                    <a:pt x="68" y="393"/>
                  </a:lnTo>
                  <a:lnTo>
                    <a:pt x="70" y="398"/>
                  </a:lnTo>
                  <a:lnTo>
                    <a:pt x="72" y="403"/>
                  </a:lnTo>
                  <a:lnTo>
                    <a:pt x="74" y="406"/>
                  </a:lnTo>
                  <a:lnTo>
                    <a:pt x="77" y="413"/>
                  </a:lnTo>
                  <a:lnTo>
                    <a:pt x="80" y="418"/>
                  </a:lnTo>
                  <a:lnTo>
                    <a:pt x="107" y="374"/>
                  </a:lnTo>
                  <a:lnTo>
                    <a:pt x="104" y="362"/>
                  </a:lnTo>
                  <a:lnTo>
                    <a:pt x="101" y="348"/>
                  </a:lnTo>
                  <a:lnTo>
                    <a:pt x="97" y="333"/>
                  </a:lnTo>
                  <a:lnTo>
                    <a:pt x="93" y="316"/>
                  </a:lnTo>
                  <a:lnTo>
                    <a:pt x="89" y="299"/>
                  </a:lnTo>
                  <a:lnTo>
                    <a:pt x="87" y="274"/>
                  </a:lnTo>
                  <a:lnTo>
                    <a:pt x="89" y="253"/>
                  </a:lnTo>
                  <a:lnTo>
                    <a:pt x="93" y="229"/>
                  </a:lnTo>
                  <a:lnTo>
                    <a:pt x="96" y="209"/>
                  </a:lnTo>
                  <a:lnTo>
                    <a:pt x="97" y="201"/>
                  </a:lnTo>
                  <a:lnTo>
                    <a:pt x="100" y="204"/>
                  </a:lnTo>
                  <a:lnTo>
                    <a:pt x="103" y="209"/>
                  </a:lnTo>
                  <a:lnTo>
                    <a:pt x="107" y="214"/>
                  </a:lnTo>
                  <a:lnTo>
                    <a:pt x="112" y="221"/>
                  </a:lnTo>
                  <a:lnTo>
                    <a:pt x="114" y="225"/>
                  </a:lnTo>
                  <a:lnTo>
                    <a:pt x="117" y="229"/>
                  </a:lnTo>
                  <a:lnTo>
                    <a:pt x="121" y="233"/>
                  </a:lnTo>
                  <a:lnTo>
                    <a:pt x="124" y="237"/>
                  </a:lnTo>
                  <a:lnTo>
                    <a:pt x="127" y="242"/>
                  </a:lnTo>
                  <a:lnTo>
                    <a:pt x="131" y="246"/>
                  </a:lnTo>
                  <a:lnTo>
                    <a:pt x="134" y="251"/>
                  </a:lnTo>
                  <a:lnTo>
                    <a:pt x="138" y="256"/>
                  </a:lnTo>
                  <a:lnTo>
                    <a:pt x="142" y="260"/>
                  </a:lnTo>
                  <a:lnTo>
                    <a:pt x="146" y="265"/>
                  </a:lnTo>
                  <a:lnTo>
                    <a:pt x="150" y="270"/>
                  </a:lnTo>
                  <a:lnTo>
                    <a:pt x="154" y="274"/>
                  </a:lnTo>
                  <a:lnTo>
                    <a:pt x="158" y="279"/>
                  </a:lnTo>
                  <a:lnTo>
                    <a:pt x="162" y="284"/>
                  </a:lnTo>
                  <a:lnTo>
                    <a:pt x="166" y="288"/>
                  </a:lnTo>
                  <a:lnTo>
                    <a:pt x="170" y="292"/>
                  </a:lnTo>
                  <a:lnTo>
                    <a:pt x="174" y="296"/>
                  </a:lnTo>
                  <a:lnTo>
                    <a:pt x="178" y="300"/>
                  </a:lnTo>
                  <a:lnTo>
                    <a:pt x="186" y="307"/>
                  </a:lnTo>
                  <a:lnTo>
                    <a:pt x="193" y="313"/>
                  </a:lnTo>
                  <a:lnTo>
                    <a:pt x="201" y="319"/>
                  </a:lnTo>
                  <a:lnTo>
                    <a:pt x="202" y="320"/>
                  </a:lnTo>
                  <a:lnTo>
                    <a:pt x="204" y="321"/>
                  </a:lnTo>
                  <a:lnTo>
                    <a:pt x="206" y="323"/>
                  </a:lnTo>
                  <a:lnTo>
                    <a:pt x="209" y="324"/>
                  </a:lnTo>
                  <a:lnTo>
                    <a:pt x="210" y="326"/>
                  </a:lnTo>
                  <a:lnTo>
                    <a:pt x="212" y="327"/>
                  </a:lnTo>
                  <a:lnTo>
                    <a:pt x="215" y="328"/>
                  </a:lnTo>
                  <a:lnTo>
                    <a:pt x="217" y="330"/>
                  </a:lnTo>
                  <a:lnTo>
                    <a:pt x="219" y="331"/>
                  </a:lnTo>
                  <a:lnTo>
                    <a:pt x="221" y="333"/>
                  </a:lnTo>
                  <a:lnTo>
                    <a:pt x="223" y="334"/>
                  </a:lnTo>
                  <a:lnTo>
                    <a:pt x="225" y="336"/>
                  </a:lnTo>
                  <a:lnTo>
                    <a:pt x="227" y="337"/>
                  </a:lnTo>
                  <a:lnTo>
                    <a:pt x="230" y="338"/>
                  </a:lnTo>
                  <a:lnTo>
                    <a:pt x="232" y="340"/>
                  </a:lnTo>
                  <a:lnTo>
                    <a:pt x="234" y="341"/>
                  </a:lnTo>
                  <a:lnTo>
                    <a:pt x="236" y="343"/>
                  </a:lnTo>
                  <a:lnTo>
                    <a:pt x="238" y="344"/>
                  </a:lnTo>
                  <a:lnTo>
                    <a:pt x="240" y="345"/>
                  </a:lnTo>
                  <a:lnTo>
                    <a:pt x="243" y="347"/>
                  </a:lnTo>
                  <a:lnTo>
                    <a:pt x="245" y="348"/>
                  </a:lnTo>
                  <a:lnTo>
                    <a:pt x="247" y="349"/>
                  </a:lnTo>
                  <a:lnTo>
                    <a:pt x="251" y="352"/>
                  </a:lnTo>
                  <a:lnTo>
                    <a:pt x="255" y="354"/>
                  </a:lnTo>
                  <a:lnTo>
                    <a:pt x="259" y="357"/>
                  </a:lnTo>
                  <a:lnTo>
                    <a:pt x="263" y="359"/>
                  </a:lnTo>
                  <a:lnTo>
                    <a:pt x="267" y="361"/>
                  </a:lnTo>
                  <a:lnTo>
                    <a:pt x="271" y="363"/>
                  </a:lnTo>
                  <a:lnTo>
                    <a:pt x="274" y="365"/>
                  </a:lnTo>
                  <a:lnTo>
                    <a:pt x="277" y="367"/>
                  </a:lnTo>
                  <a:lnTo>
                    <a:pt x="281" y="369"/>
                  </a:lnTo>
                  <a:lnTo>
                    <a:pt x="284" y="371"/>
                  </a:lnTo>
                  <a:lnTo>
                    <a:pt x="286" y="372"/>
                  </a:lnTo>
                  <a:lnTo>
                    <a:pt x="291" y="375"/>
                  </a:lnTo>
                  <a:lnTo>
                    <a:pt x="294" y="376"/>
                  </a:lnTo>
                  <a:lnTo>
                    <a:pt x="297" y="378"/>
                  </a:lnTo>
                  <a:lnTo>
                    <a:pt x="284" y="352"/>
                  </a:lnTo>
                  <a:lnTo>
                    <a:pt x="257" y="294"/>
                  </a:lnTo>
                  <a:lnTo>
                    <a:pt x="397" y="368"/>
                  </a:lnTo>
                  <a:lnTo>
                    <a:pt x="407" y="310"/>
                  </a:lnTo>
                  <a:lnTo>
                    <a:pt x="405" y="309"/>
                  </a:lnTo>
                  <a:lnTo>
                    <a:pt x="399" y="307"/>
                  </a:lnTo>
                  <a:lnTo>
                    <a:pt x="395" y="305"/>
                  </a:lnTo>
                  <a:lnTo>
                    <a:pt x="390" y="303"/>
                  </a:lnTo>
                  <a:lnTo>
                    <a:pt x="385" y="301"/>
                  </a:lnTo>
                  <a:lnTo>
                    <a:pt x="382" y="299"/>
                  </a:lnTo>
                  <a:lnTo>
                    <a:pt x="379" y="298"/>
                  </a:lnTo>
                  <a:lnTo>
                    <a:pt x="376" y="297"/>
                  </a:lnTo>
                  <a:lnTo>
                    <a:pt x="372" y="295"/>
                  </a:lnTo>
                  <a:lnTo>
                    <a:pt x="368" y="293"/>
                  </a:lnTo>
                  <a:lnTo>
                    <a:pt x="364" y="292"/>
                  </a:lnTo>
                  <a:lnTo>
                    <a:pt x="361" y="290"/>
                  </a:lnTo>
                  <a:lnTo>
                    <a:pt x="357" y="289"/>
                  </a:lnTo>
                  <a:lnTo>
                    <a:pt x="353" y="286"/>
                  </a:lnTo>
                  <a:lnTo>
                    <a:pt x="348" y="285"/>
                  </a:lnTo>
                  <a:lnTo>
                    <a:pt x="344" y="283"/>
                  </a:lnTo>
                  <a:lnTo>
                    <a:pt x="340" y="281"/>
                  </a:lnTo>
                  <a:lnTo>
                    <a:pt x="335" y="279"/>
                  </a:lnTo>
                  <a:lnTo>
                    <a:pt x="331" y="277"/>
                  </a:lnTo>
                  <a:lnTo>
                    <a:pt x="326" y="274"/>
                  </a:lnTo>
                  <a:lnTo>
                    <a:pt x="322" y="272"/>
                  </a:lnTo>
                  <a:lnTo>
                    <a:pt x="317" y="270"/>
                  </a:lnTo>
                  <a:lnTo>
                    <a:pt x="312" y="268"/>
                  </a:lnTo>
                  <a:lnTo>
                    <a:pt x="307" y="265"/>
                  </a:lnTo>
                  <a:lnTo>
                    <a:pt x="302" y="263"/>
                  </a:lnTo>
                  <a:lnTo>
                    <a:pt x="297" y="260"/>
                  </a:lnTo>
                  <a:lnTo>
                    <a:pt x="292" y="258"/>
                  </a:lnTo>
                  <a:lnTo>
                    <a:pt x="287" y="255"/>
                  </a:lnTo>
                  <a:lnTo>
                    <a:pt x="282" y="253"/>
                  </a:lnTo>
                  <a:lnTo>
                    <a:pt x="277" y="250"/>
                  </a:lnTo>
                  <a:lnTo>
                    <a:pt x="275" y="249"/>
                  </a:lnTo>
                  <a:lnTo>
                    <a:pt x="273" y="247"/>
                  </a:lnTo>
                  <a:lnTo>
                    <a:pt x="270" y="246"/>
                  </a:lnTo>
                  <a:lnTo>
                    <a:pt x="268" y="245"/>
                  </a:lnTo>
                  <a:lnTo>
                    <a:pt x="265" y="243"/>
                  </a:lnTo>
                  <a:lnTo>
                    <a:pt x="263" y="242"/>
                  </a:lnTo>
                  <a:lnTo>
                    <a:pt x="260" y="241"/>
                  </a:lnTo>
                  <a:lnTo>
                    <a:pt x="258" y="239"/>
                  </a:lnTo>
                  <a:lnTo>
                    <a:pt x="255" y="238"/>
                  </a:lnTo>
                  <a:lnTo>
                    <a:pt x="253" y="237"/>
                  </a:lnTo>
                  <a:lnTo>
                    <a:pt x="251" y="235"/>
                  </a:lnTo>
                  <a:lnTo>
                    <a:pt x="248" y="234"/>
                  </a:lnTo>
                  <a:lnTo>
                    <a:pt x="246" y="232"/>
                  </a:lnTo>
                  <a:lnTo>
                    <a:pt x="243" y="231"/>
                  </a:lnTo>
                  <a:lnTo>
                    <a:pt x="241" y="230"/>
                  </a:lnTo>
                  <a:lnTo>
                    <a:pt x="238" y="228"/>
                  </a:lnTo>
                  <a:lnTo>
                    <a:pt x="236" y="227"/>
                  </a:lnTo>
                  <a:lnTo>
                    <a:pt x="234" y="225"/>
                  </a:lnTo>
                  <a:lnTo>
                    <a:pt x="232" y="224"/>
                  </a:lnTo>
                  <a:lnTo>
                    <a:pt x="229" y="222"/>
                  </a:lnTo>
                  <a:lnTo>
                    <a:pt x="227" y="221"/>
                  </a:lnTo>
                  <a:lnTo>
                    <a:pt x="225" y="220"/>
                  </a:lnTo>
                  <a:lnTo>
                    <a:pt x="222" y="218"/>
                  </a:lnTo>
                  <a:lnTo>
                    <a:pt x="220" y="217"/>
                  </a:lnTo>
                  <a:lnTo>
                    <a:pt x="218" y="215"/>
                  </a:lnTo>
                  <a:lnTo>
                    <a:pt x="216" y="214"/>
                  </a:lnTo>
                  <a:lnTo>
                    <a:pt x="214" y="212"/>
                  </a:lnTo>
                  <a:lnTo>
                    <a:pt x="212" y="211"/>
                  </a:lnTo>
                  <a:lnTo>
                    <a:pt x="209" y="209"/>
                  </a:lnTo>
                  <a:lnTo>
                    <a:pt x="207" y="208"/>
                  </a:lnTo>
                  <a:lnTo>
                    <a:pt x="205" y="206"/>
                  </a:lnTo>
                  <a:lnTo>
                    <a:pt x="203" y="205"/>
                  </a:lnTo>
                  <a:lnTo>
                    <a:pt x="199" y="202"/>
                  </a:lnTo>
                  <a:lnTo>
                    <a:pt x="191" y="197"/>
                  </a:lnTo>
                  <a:lnTo>
                    <a:pt x="184" y="191"/>
                  </a:lnTo>
                  <a:lnTo>
                    <a:pt x="178" y="185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61" y="167"/>
                  </a:lnTo>
                  <a:lnTo>
                    <a:pt x="155" y="161"/>
                  </a:lnTo>
                  <a:lnTo>
                    <a:pt x="150" y="155"/>
                  </a:lnTo>
                  <a:lnTo>
                    <a:pt x="146" y="148"/>
                  </a:lnTo>
                  <a:lnTo>
                    <a:pt x="141" y="142"/>
                  </a:lnTo>
                  <a:lnTo>
                    <a:pt x="137" y="135"/>
                  </a:lnTo>
                  <a:lnTo>
                    <a:pt x="132" y="128"/>
                  </a:lnTo>
                  <a:lnTo>
                    <a:pt x="129" y="122"/>
                  </a:lnTo>
                  <a:lnTo>
                    <a:pt x="124" y="115"/>
                  </a:lnTo>
                  <a:lnTo>
                    <a:pt x="121" y="108"/>
                  </a:lnTo>
                  <a:lnTo>
                    <a:pt x="117" y="102"/>
                  </a:lnTo>
                  <a:lnTo>
                    <a:pt x="114" y="96"/>
                  </a:lnTo>
                  <a:lnTo>
                    <a:pt x="111" y="89"/>
                  </a:lnTo>
                  <a:lnTo>
                    <a:pt x="108" y="83"/>
                  </a:lnTo>
                  <a:lnTo>
                    <a:pt x="105" y="77"/>
                  </a:lnTo>
                  <a:lnTo>
                    <a:pt x="100" y="66"/>
                  </a:lnTo>
                  <a:lnTo>
                    <a:pt x="96" y="55"/>
                  </a:lnTo>
                  <a:lnTo>
                    <a:pt x="93" y="46"/>
                  </a:lnTo>
                  <a:lnTo>
                    <a:pt x="89" y="38"/>
                  </a:lnTo>
                  <a:lnTo>
                    <a:pt x="86" y="26"/>
                  </a:lnTo>
                  <a:lnTo>
                    <a:pt x="85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Freeform 44"/>
            <p:cNvSpPr>
              <a:spLocks/>
            </p:cNvSpPr>
            <p:nvPr/>
          </p:nvSpPr>
          <p:spPr bwMode="auto">
            <a:xfrm>
              <a:off x="786" y="2031"/>
              <a:ext cx="53" cy="106"/>
            </a:xfrm>
            <a:custGeom>
              <a:avLst/>
              <a:gdLst>
                <a:gd name="T0" fmla="*/ 46 w 53"/>
                <a:gd name="T1" fmla="*/ 106 h 106"/>
                <a:gd name="T2" fmla="*/ 0 w 53"/>
                <a:gd name="T3" fmla="*/ 18 h 106"/>
                <a:gd name="T4" fmla="*/ 26 w 53"/>
                <a:gd name="T5" fmla="*/ 0 h 106"/>
                <a:gd name="T6" fmla="*/ 53 w 53"/>
                <a:gd name="T7" fmla="*/ 59 h 106"/>
                <a:gd name="T8" fmla="*/ 46 w 53"/>
                <a:gd name="T9" fmla="*/ 106 h 106"/>
                <a:gd name="T10" fmla="*/ 46 w 53"/>
                <a:gd name="T11" fmla="*/ 106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6">
                  <a:moveTo>
                    <a:pt x="46" y="106"/>
                  </a:moveTo>
                  <a:lnTo>
                    <a:pt x="0" y="18"/>
                  </a:lnTo>
                  <a:lnTo>
                    <a:pt x="26" y="0"/>
                  </a:lnTo>
                  <a:lnTo>
                    <a:pt x="53" y="59"/>
                  </a:lnTo>
                  <a:lnTo>
                    <a:pt x="4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Freeform 45"/>
            <p:cNvSpPr>
              <a:spLocks/>
            </p:cNvSpPr>
            <p:nvPr/>
          </p:nvSpPr>
          <p:spPr bwMode="auto">
            <a:xfrm>
              <a:off x="686" y="2000"/>
              <a:ext cx="62" cy="56"/>
            </a:xfrm>
            <a:custGeom>
              <a:avLst/>
              <a:gdLst>
                <a:gd name="T0" fmla="*/ 62 w 62"/>
                <a:gd name="T1" fmla="*/ 56 h 56"/>
                <a:gd name="T2" fmla="*/ 6 w 62"/>
                <a:gd name="T3" fmla="*/ 0 h 56"/>
                <a:gd name="T4" fmla="*/ 0 w 62"/>
                <a:gd name="T5" fmla="*/ 22 h 56"/>
                <a:gd name="T6" fmla="*/ 62 w 62"/>
                <a:gd name="T7" fmla="*/ 56 h 56"/>
                <a:gd name="T8" fmla="*/ 62 w 62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56">
                  <a:moveTo>
                    <a:pt x="62" y="56"/>
                  </a:moveTo>
                  <a:lnTo>
                    <a:pt x="6" y="0"/>
                  </a:lnTo>
                  <a:lnTo>
                    <a:pt x="0" y="22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Freeform 46"/>
            <p:cNvSpPr>
              <a:spLocks/>
            </p:cNvSpPr>
            <p:nvPr/>
          </p:nvSpPr>
          <p:spPr bwMode="auto">
            <a:xfrm>
              <a:off x="729" y="1919"/>
              <a:ext cx="46" cy="64"/>
            </a:xfrm>
            <a:custGeom>
              <a:avLst/>
              <a:gdLst>
                <a:gd name="T0" fmla="*/ 39 w 46"/>
                <a:gd name="T1" fmla="*/ 0 h 64"/>
                <a:gd name="T2" fmla="*/ 0 w 46"/>
                <a:gd name="T3" fmla="*/ 29 h 64"/>
                <a:gd name="T4" fmla="*/ 46 w 46"/>
                <a:gd name="T5" fmla="*/ 64 h 64"/>
                <a:gd name="T6" fmla="*/ 39 w 46"/>
                <a:gd name="T7" fmla="*/ 0 h 64"/>
                <a:gd name="T8" fmla="*/ 39 w 4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4">
                  <a:moveTo>
                    <a:pt x="39" y="0"/>
                  </a:moveTo>
                  <a:lnTo>
                    <a:pt x="0" y="29"/>
                  </a:lnTo>
                  <a:lnTo>
                    <a:pt x="46" y="6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Freeform 47"/>
            <p:cNvSpPr>
              <a:spLocks/>
            </p:cNvSpPr>
            <p:nvPr/>
          </p:nvSpPr>
          <p:spPr bwMode="auto">
            <a:xfrm>
              <a:off x="882" y="1924"/>
              <a:ext cx="43" cy="119"/>
            </a:xfrm>
            <a:custGeom>
              <a:avLst/>
              <a:gdLst>
                <a:gd name="T0" fmla="*/ 43 w 43"/>
                <a:gd name="T1" fmla="*/ 0 h 119"/>
                <a:gd name="T2" fmla="*/ 0 w 43"/>
                <a:gd name="T3" fmla="*/ 47 h 119"/>
                <a:gd name="T4" fmla="*/ 9 w 43"/>
                <a:gd name="T5" fmla="*/ 119 h 119"/>
                <a:gd name="T6" fmla="*/ 35 w 43"/>
                <a:gd name="T7" fmla="*/ 49 h 119"/>
                <a:gd name="T8" fmla="*/ 43 w 43"/>
                <a:gd name="T9" fmla="*/ 0 h 119"/>
                <a:gd name="T10" fmla="*/ 43 w 4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19">
                  <a:moveTo>
                    <a:pt x="43" y="0"/>
                  </a:moveTo>
                  <a:lnTo>
                    <a:pt x="0" y="47"/>
                  </a:lnTo>
                  <a:lnTo>
                    <a:pt x="9" y="119"/>
                  </a:lnTo>
                  <a:lnTo>
                    <a:pt x="35" y="4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Freeform 48"/>
            <p:cNvSpPr>
              <a:spLocks/>
            </p:cNvSpPr>
            <p:nvPr/>
          </p:nvSpPr>
          <p:spPr bwMode="auto">
            <a:xfrm>
              <a:off x="913" y="2020"/>
              <a:ext cx="85" cy="143"/>
            </a:xfrm>
            <a:custGeom>
              <a:avLst/>
              <a:gdLst>
                <a:gd name="T0" fmla="*/ 82 w 85"/>
                <a:gd name="T1" fmla="*/ 0 h 143"/>
                <a:gd name="T2" fmla="*/ 0 w 85"/>
                <a:gd name="T3" fmla="*/ 143 h 143"/>
                <a:gd name="T4" fmla="*/ 85 w 85"/>
                <a:gd name="T5" fmla="*/ 50 h 143"/>
                <a:gd name="T6" fmla="*/ 82 w 85"/>
                <a:gd name="T7" fmla="*/ 0 h 143"/>
                <a:gd name="T8" fmla="*/ 82 w 85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43">
                  <a:moveTo>
                    <a:pt x="82" y="0"/>
                  </a:moveTo>
                  <a:lnTo>
                    <a:pt x="0" y="143"/>
                  </a:lnTo>
                  <a:lnTo>
                    <a:pt x="85" y="5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Freeform 49"/>
            <p:cNvSpPr>
              <a:spLocks/>
            </p:cNvSpPr>
            <p:nvPr/>
          </p:nvSpPr>
          <p:spPr bwMode="auto">
            <a:xfrm>
              <a:off x="963" y="1835"/>
              <a:ext cx="84" cy="172"/>
            </a:xfrm>
            <a:custGeom>
              <a:avLst/>
              <a:gdLst>
                <a:gd name="T0" fmla="*/ 0 w 84"/>
                <a:gd name="T1" fmla="*/ 172 h 172"/>
                <a:gd name="T2" fmla="*/ 60 w 84"/>
                <a:gd name="T3" fmla="*/ 0 h 172"/>
                <a:gd name="T4" fmla="*/ 84 w 84"/>
                <a:gd name="T5" fmla="*/ 31 h 172"/>
                <a:gd name="T6" fmla="*/ 0 w 84"/>
                <a:gd name="T7" fmla="*/ 172 h 172"/>
                <a:gd name="T8" fmla="*/ 0 w 84"/>
                <a:gd name="T9" fmla="*/ 172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72">
                  <a:moveTo>
                    <a:pt x="0" y="172"/>
                  </a:moveTo>
                  <a:lnTo>
                    <a:pt x="60" y="0"/>
                  </a:lnTo>
                  <a:lnTo>
                    <a:pt x="84" y="31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Freeform 50"/>
            <p:cNvSpPr>
              <a:spLocks/>
            </p:cNvSpPr>
            <p:nvPr/>
          </p:nvSpPr>
          <p:spPr bwMode="auto">
            <a:xfrm>
              <a:off x="813" y="1800"/>
              <a:ext cx="54" cy="180"/>
            </a:xfrm>
            <a:custGeom>
              <a:avLst/>
              <a:gdLst>
                <a:gd name="T0" fmla="*/ 38 w 54"/>
                <a:gd name="T1" fmla="*/ 180 h 180"/>
                <a:gd name="T2" fmla="*/ 0 w 54"/>
                <a:gd name="T3" fmla="*/ 7 h 180"/>
                <a:gd name="T4" fmla="*/ 54 w 54"/>
                <a:gd name="T5" fmla="*/ 0 h 180"/>
                <a:gd name="T6" fmla="*/ 38 w 54"/>
                <a:gd name="T7" fmla="*/ 180 h 180"/>
                <a:gd name="T8" fmla="*/ 38 w 54"/>
                <a:gd name="T9" fmla="*/ 18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180">
                  <a:moveTo>
                    <a:pt x="38" y="180"/>
                  </a:moveTo>
                  <a:lnTo>
                    <a:pt x="0" y="7"/>
                  </a:lnTo>
                  <a:lnTo>
                    <a:pt x="54" y="0"/>
                  </a:lnTo>
                  <a:lnTo>
                    <a:pt x="3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Freeform 51"/>
            <p:cNvSpPr>
              <a:spLocks/>
            </p:cNvSpPr>
            <p:nvPr/>
          </p:nvSpPr>
          <p:spPr bwMode="auto">
            <a:xfrm>
              <a:off x="547" y="1972"/>
              <a:ext cx="76" cy="69"/>
            </a:xfrm>
            <a:custGeom>
              <a:avLst/>
              <a:gdLst>
                <a:gd name="T0" fmla="*/ 47 w 76"/>
                <a:gd name="T1" fmla="*/ 0 h 69"/>
                <a:gd name="T2" fmla="*/ 0 w 76"/>
                <a:gd name="T3" fmla="*/ 29 h 69"/>
                <a:gd name="T4" fmla="*/ 35 w 76"/>
                <a:gd name="T5" fmla="*/ 69 h 69"/>
                <a:gd name="T6" fmla="*/ 76 w 76"/>
                <a:gd name="T7" fmla="*/ 37 h 69"/>
                <a:gd name="T8" fmla="*/ 47 w 76"/>
                <a:gd name="T9" fmla="*/ 0 h 69"/>
                <a:gd name="T10" fmla="*/ 47 w 7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69">
                  <a:moveTo>
                    <a:pt x="47" y="0"/>
                  </a:moveTo>
                  <a:lnTo>
                    <a:pt x="0" y="29"/>
                  </a:lnTo>
                  <a:lnTo>
                    <a:pt x="35" y="69"/>
                  </a:lnTo>
                  <a:lnTo>
                    <a:pt x="76" y="3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Freeform 52"/>
            <p:cNvSpPr>
              <a:spLocks/>
            </p:cNvSpPr>
            <p:nvPr/>
          </p:nvSpPr>
          <p:spPr bwMode="auto">
            <a:xfrm>
              <a:off x="1090" y="1939"/>
              <a:ext cx="66" cy="71"/>
            </a:xfrm>
            <a:custGeom>
              <a:avLst/>
              <a:gdLst>
                <a:gd name="T0" fmla="*/ 66 w 66"/>
                <a:gd name="T1" fmla="*/ 0 h 71"/>
                <a:gd name="T2" fmla="*/ 2 w 66"/>
                <a:gd name="T3" fmla="*/ 22 h 71"/>
                <a:gd name="T4" fmla="*/ 0 w 66"/>
                <a:gd name="T5" fmla="*/ 71 h 71"/>
                <a:gd name="T6" fmla="*/ 66 w 66"/>
                <a:gd name="T7" fmla="*/ 52 h 71"/>
                <a:gd name="T8" fmla="*/ 66 w 66"/>
                <a:gd name="T9" fmla="*/ 0 h 71"/>
                <a:gd name="T10" fmla="*/ 66 w 66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71">
                  <a:moveTo>
                    <a:pt x="66" y="0"/>
                  </a:moveTo>
                  <a:lnTo>
                    <a:pt x="2" y="22"/>
                  </a:lnTo>
                  <a:lnTo>
                    <a:pt x="0" y="71"/>
                  </a:lnTo>
                  <a:lnTo>
                    <a:pt x="66" y="5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2" name="Group 53"/>
          <p:cNvGrpSpPr>
            <a:grpSpLocks/>
          </p:cNvGrpSpPr>
          <p:nvPr/>
        </p:nvGrpSpPr>
        <p:grpSpPr bwMode="auto">
          <a:xfrm>
            <a:off x="1509347" y="2849563"/>
            <a:ext cx="1298331" cy="1003300"/>
            <a:chOff x="1030" y="1795"/>
            <a:chExt cx="886" cy="632"/>
          </a:xfrm>
        </p:grpSpPr>
        <p:sp>
          <p:nvSpPr>
            <p:cNvPr id="22639" name="Freeform 54"/>
            <p:cNvSpPr>
              <a:spLocks/>
            </p:cNvSpPr>
            <p:nvPr/>
          </p:nvSpPr>
          <p:spPr bwMode="auto">
            <a:xfrm>
              <a:off x="1030" y="1795"/>
              <a:ext cx="886" cy="632"/>
            </a:xfrm>
            <a:custGeom>
              <a:avLst/>
              <a:gdLst>
                <a:gd name="T0" fmla="*/ 886 w 886"/>
                <a:gd name="T1" fmla="*/ 317 h 632"/>
                <a:gd name="T2" fmla="*/ 439 w 886"/>
                <a:gd name="T3" fmla="*/ 0 h 632"/>
                <a:gd name="T4" fmla="*/ 0 w 886"/>
                <a:gd name="T5" fmla="*/ 315 h 632"/>
                <a:gd name="T6" fmla="*/ 447 w 886"/>
                <a:gd name="T7" fmla="*/ 632 h 632"/>
                <a:gd name="T8" fmla="*/ 886 w 886"/>
                <a:gd name="T9" fmla="*/ 317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6" h="632">
                  <a:moveTo>
                    <a:pt x="886" y="317"/>
                  </a:moveTo>
                  <a:lnTo>
                    <a:pt x="439" y="0"/>
                  </a:lnTo>
                  <a:lnTo>
                    <a:pt x="0" y="315"/>
                  </a:lnTo>
                  <a:lnTo>
                    <a:pt x="447" y="632"/>
                  </a:lnTo>
                  <a:lnTo>
                    <a:pt x="886" y="31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Freeform 55"/>
            <p:cNvSpPr>
              <a:spLocks/>
            </p:cNvSpPr>
            <p:nvPr/>
          </p:nvSpPr>
          <p:spPr bwMode="auto">
            <a:xfrm>
              <a:off x="1332" y="2322"/>
              <a:ext cx="293" cy="105"/>
            </a:xfrm>
            <a:custGeom>
              <a:avLst/>
              <a:gdLst>
                <a:gd name="T0" fmla="*/ 0 w 293"/>
                <a:gd name="T1" fmla="*/ 1 h 105"/>
                <a:gd name="T2" fmla="*/ 293 w 293"/>
                <a:gd name="T3" fmla="*/ 0 h 105"/>
                <a:gd name="T4" fmla="*/ 145 w 293"/>
                <a:gd name="T5" fmla="*/ 105 h 105"/>
                <a:gd name="T6" fmla="*/ 0 w 293"/>
                <a:gd name="T7" fmla="*/ 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105">
                  <a:moveTo>
                    <a:pt x="0" y="1"/>
                  </a:moveTo>
                  <a:lnTo>
                    <a:pt x="293" y="0"/>
                  </a:lnTo>
                  <a:lnTo>
                    <a:pt x="145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Freeform 56"/>
            <p:cNvSpPr>
              <a:spLocks/>
            </p:cNvSpPr>
            <p:nvPr/>
          </p:nvSpPr>
          <p:spPr bwMode="auto">
            <a:xfrm>
              <a:off x="1153" y="2316"/>
              <a:ext cx="648" cy="39"/>
            </a:xfrm>
            <a:custGeom>
              <a:avLst/>
              <a:gdLst>
                <a:gd name="T0" fmla="*/ 648 w 648"/>
                <a:gd name="T1" fmla="*/ 33 h 39"/>
                <a:gd name="T2" fmla="*/ 641 w 648"/>
                <a:gd name="T3" fmla="*/ 31 h 39"/>
                <a:gd name="T4" fmla="*/ 630 w 648"/>
                <a:gd name="T5" fmla="*/ 28 h 39"/>
                <a:gd name="T6" fmla="*/ 614 w 648"/>
                <a:gd name="T7" fmla="*/ 24 h 39"/>
                <a:gd name="T8" fmla="*/ 592 w 648"/>
                <a:gd name="T9" fmla="*/ 20 h 39"/>
                <a:gd name="T10" fmla="*/ 565 w 648"/>
                <a:gd name="T11" fmla="*/ 15 h 39"/>
                <a:gd name="T12" fmla="*/ 532 w 648"/>
                <a:gd name="T13" fmla="*/ 10 h 39"/>
                <a:gd name="T14" fmla="*/ 494 w 648"/>
                <a:gd name="T15" fmla="*/ 6 h 39"/>
                <a:gd name="T16" fmla="*/ 449 w 648"/>
                <a:gd name="T17" fmla="*/ 3 h 39"/>
                <a:gd name="T18" fmla="*/ 399 w 648"/>
                <a:gd name="T19" fmla="*/ 1 h 39"/>
                <a:gd name="T20" fmla="*/ 343 w 648"/>
                <a:gd name="T21" fmla="*/ 0 h 39"/>
                <a:gd name="T22" fmla="*/ 282 w 648"/>
                <a:gd name="T23" fmla="*/ 1 h 39"/>
                <a:gd name="T24" fmla="*/ 226 w 648"/>
                <a:gd name="T25" fmla="*/ 3 h 39"/>
                <a:gd name="T26" fmla="*/ 177 w 648"/>
                <a:gd name="T27" fmla="*/ 8 h 39"/>
                <a:gd name="T28" fmla="*/ 133 w 648"/>
                <a:gd name="T29" fmla="*/ 12 h 39"/>
                <a:gd name="T30" fmla="*/ 96 w 648"/>
                <a:gd name="T31" fmla="*/ 18 h 39"/>
                <a:gd name="T32" fmla="*/ 65 w 648"/>
                <a:gd name="T33" fmla="*/ 23 h 39"/>
                <a:gd name="T34" fmla="*/ 40 w 648"/>
                <a:gd name="T35" fmla="*/ 29 h 39"/>
                <a:gd name="T36" fmla="*/ 21 w 648"/>
                <a:gd name="T37" fmla="*/ 33 h 39"/>
                <a:gd name="T38" fmla="*/ 8 w 648"/>
                <a:gd name="T39" fmla="*/ 37 h 39"/>
                <a:gd name="T40" fmla="*/ 1 w 648"/>
                <a:gd name="T41" fmla="*/ 39 h 39"/>
                <a:gd name="T42" fmla="*/ 0 w 648"/>
                <a:gd name="T43" fmla="*/ 39 h 39"/>
                <a:gd name="T44" fmla="*/ 7 w 648"/>
                <a:gd name="T45" fmla="*/ 38 h 39"/>
                <a:gd name="T46" fmla="*/ 21 w 648"/>
                <a:gd name="T47" fmla="*/ 36 h 39"/>
                <a:gd name="T48" fmla="*/ 42 w 648"/>
                <a:gd name="T49" fmla="*/ 33 h 39"/>
                <a:gd name="T50" fmla="*/ 69 w 648"/>
                <a:gd name="T51" fmla="*/ 29 h 39"/>
                <a:gd name="T52" fmla="*/ 102 w 648"/>
                <a:gd name="T53" fmla="*/ 26 h 39"/>
                <a:gd name="T54" fmla="*/ 139 w 648"/>
                <a:gd name="T55" fmla="*/ 22 h 39"/>
                <a:gd name="T56" fmla="*/ 181 w 648"/>
                <a:gd name="T57" fmla="*/ 19 h 39"/>
                <a:gd name="T58" fmla="*/ 227 w 648"/>
                <a:gd name="T59" fmla="*/ 15 h 39"/>
                <a:gd name="T60" fmla="*/ 276 w 648"/>
                <a:gd name="T61" fmla="*/ 14 h 39"/>
                <a:gd name="T62" fmla="*/ 327 w 648"/>
                <a:gd name="T63" fmla="*/ 12 h 39"/>
                <a:gd name="T64" fmla="*/ 375 w 648"/>
                <a:gd name="T65" fmla="*/ 13 h 39"/>
                <a:gd name="T66" fmla="*/ 418 w 648"/>
                <a:gd name="T67" fmla="*/ 14 h 39"/>
                <a:gd name="T68" fmla="*/ 460 w 648"/>
                <a:gd name="T69" fmla="*/ 15 h 39"/>
                <a:gd name="T70" fmla="*/ 498 w 648"/>
                <a:gd name="T71" fmla="*/ 18 h 39"/>
                <a:gd name="T72" fmla="*/ 534 w 648"/>
                <a:gd name="T73" fmla="*/ 21 h 39"/>
                <a:gd name="T74" fmla="*/ 567 w 648"/>
                <a:gd name="T75" fmla="*/ 24 h 39"/>
                <a:gd name="T76" fmla="*/ 595 w 648"/>
                <a:gd name="T77" fmla="*/ 26 h 39"/>
                <a:gd name="T78" fmla="*/ 617 w 648"/>
                <a:gd name="T79" fmla="*/ 29 h 39"/>
                <a:gd name="T80" fmla="*/ 634 w 648"/>
                <a:gd name="T81" fmla="*/ 31 h 39"/>
                <a:gd name="T82" fmla="*/ 645 w 648"/>
                <a:gd name="T83" fmla="*/ 32 h 39"/>
                <a:gd name="T84" fmla="*/ 648 w 648"/>
                <a:gd name="T85" fmla="*/ 33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8" h="39">
                  <a:moveTo>
                    <a:pt x="648" y="33"/>
                  </a:moveTo>
                  <a:lnTo>
                    <a:pt x="648" y="33"/>
                  </a:lnTo>
                  <a:lnTo>
                    <a:pt x="646" y="32"/>
                  </a:lnTo>
                  <a:lnTo>
                    <a:pt x="644" y="32"/>
                  </a:lnTo>
                  <a:lnTo>
                    <a:pt x="641" y="31"/>
                  </a:lnTo>
                  <a:lnTo>
                    <a:pt x="638" y="30"/>
                  </a:lnTo>
                  <a:lnTo>
                    <a:pt x="635" y="29"/>
                  </a:lnTo>
                  <a:lnTo>
                    <a:pt x="630" y="28"/>
                  </a:lnTo>
                  <a:lnTo>
                    <a:pt x="626" y="27"/>
                  </a:lnTo>
                  <a:lnTo>
                    <a:pt x="620" y="25"/>
                  </a:lnTo>
                  <a:lnTo>
                    <a:pt x="614" y="24"/>
                  </a:lnTo>
                  <a:lnTo>
                    <a:pt x="607" y="22"/>
                  </a:lnTo>
                  <a:lnTo>
                    <a:pt x="600" y="21"/>
                  </a:lnTo>
                  <a:lnTo>
                    <a:pt x="592" y="20"/>
                  </a:lnTo>
                  <a:lnTo>
                    <a:pt x="584" y="18"/>
                  </a:lnTo>
                  <a:lnTo>
                    <a:pt x="575" y="16"/>
                  </a:lnTo>
                  <a:lnTo>
                    <a:pt x="565" y="15"/>
                  </a:lnTo>
                  <a:lnTo>
                    <a:pt x="555" y="13"/>
                  </a:lnTo>
                  <a:lnTo>
                    <a:pt x="544" y="12"/>
                  </a:lnTo>
                  <a:lnTo>
                    <a:pt x="532" y="10"/>
                  </a:lnTo>
                  <a:lnTo>
                    <a:pt x="520" y="9"/>
                  </a:lnTo>
                  <a:lnTo>
                    <a:pt x="507" y="8"/>
                  </a:lnTo>
                  <a:lnTo>
                    <a:pt x="494" y="6"/>
                  </a:lnTo>
                  <a:lnTo>
                    <a:pt x="480" y="5"/>
                  </a:lnTo>
                  <a:lnTo>
                    <a:pt x="465" y="4"/>
                  </a:lnTo>
                  <a:lnTo>
                    <a:pt x="449" y="3"/>
                  </a:lnTo>
                  <a:lnTo>
                    <a:pt x="433" y="2"/>
                  </a:lnTo>
                  <a:lnTo>
                    <a:pt x="417" y="1"/>
                  </a:lnTo>
                  <a:lnTo>
                    <a:pt x="399" y="1"/>
                  </a:lnTo>
                  <a:lnTo>
                    <a:pt x="381" y="0"/>
                  </a:lnTo>
                  <a:lnTo>
                    <a:pt x="363" y="0"/>
                  </a:lnTo>
                  <a:lnTo>
                    <a:pt x="343" y="0"/>
                  </a:lnTo>
                  <a:lnTo>
                    <a:pt x="322" y="0"/>
                  </a:lnTo>
                  <a:lnTo>
                    <a:pt x="301" y="0"/>
                  </a:lnTo>
                  <a:lnTo>
                    <a:pt x="282" y="1"/>
                  </a:lnTo>
                  <a:lnTo>
                    <a:pt x="262" y="1"/>
                  </a:lnTo>
                  <a:lnTo>
                    <a:pt x="244" y="2"/>
                  </a:lnTo>
                  <a:lnTo>
                    <a:pt x="226" y="3"/>
                  </a:lnTo>
                  <a:lnTo>
                    <a:pt x="209" y="5"/>
                  </a:lnTo>
                  <a:lnTo>
                    <a:pt x="192" y="6"/>
                  </a:lnTo>
                  <a:lnTo>
                    <a:pt x="177" y="8"/>
                  </a:lnTo>
                  <a:lnTo>
                    <a:pt x="162" y="9"/>
                  </a:lnTo>
                  <a:lnTo>
                    <a:pt x="147" y="11"/>
                  </a:lnTo>
                  <a:lnTo>
                    <a:pt x="133" y="12"/>
                  </a:lnTo>
                  <a:lnTo>
                    <a:pt x="121" y="14"/>
                  </a:lnTo>
                  <a:lnTo>
                    <a:pt x="108" y="16"/>
                  </a:lnTo>
                  <a:lnTo>
                    <a:pt x="96" y="18"/>
                  </a:lnTo>
                  <a:lnTo>
                    <a:pt x="85" y="20"/>
                  </a:lnTo>
                  <a:lnTo>
                    <a:pt x="75" y="22"/>
                  </a:lnTo>
                  <a:lnTo>
                    <a:pt x="65" y="23"/>
                  </a:lnTo>
                  <a:lnTo>
                    <a:pt x="56" y="25"/>
                  </a:lnTo>
                  <a:lnTo>
                    <a:pt x="48" y="27"/>
                  </a:lnTo>
                  <a:lnTo>
                    <a:pt x="40" y="29"/>
                  </a:lnTo>
                  <a:lnTo>
                    <a:pt x="33" y="30"/>
                  </a:lnTo>
                  <a:lnTo>
                    <a:pt x="27" y="32"/>
                  </a:lnTo>
                  <a:lnTo>
                    <a:pt x="21" y="33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8" y="37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7" y="38"/>
                  </a:lnTo>
                  <a:lnTo>
                    <a:pt x="11" y="37"/>
                  </a:lnTo>
                  <a:lnTo>
                    <a:pt x="16" y="37"/>
                  </a:lnTo>
                  <a:lnTo>
                    <a:pt x="21" y="36"/>
                  </a:lnTo>
                  <a:lnTo>
                    <a:pt x="27" y="35"/>
                  </a:lnTo>
                  <a:lnTo>
                    <a:pt x="34" y="34"/>
                  </a:lnTo>
                  <a:lnTo>
                    <a:pt x="42" y="33"/>
                  </a:lnTo>
                  <a:lnTo>
                    <a:pt x="50" y="32"/>
                  </a:lnTo>
                  <a:lnTo>
                    <a:pt x="59" y="31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90" y="27"/>
                  </a:lnTo>
                  <a:lnTo>
                    <a:pt x="102" y="26"/>
                  </a:lnTo>
                  <a:lnTo>
                    <a:pt x="114" y="25"/>
                  </a:lnTo>
                  <a:lnTo>
                    <a:pt x="126" y="23"/>
                  </a:lnTo>
                  <a:lnTo>
                    <a:pt x="139" y="22"/>
                  </a:lnTo>
                  <a:lnTo>
                    <a:pt x="153" y="21"/>
                  </a:lnTo>
                  <a:lnTo>
                    <a:pt x="167" y="20"/>
                  </a:lnTo>
                  <a:lnTo>
                    <a:pt x="181" y="19"/>
                  </a:lnTo>
                  <a:lnTo>
                    <a:pt x="196" y="17"/>
                  </a:lnTo>
                  <a:lnTo>
                    <a:pt x="211" y="16"/>
                  </a:lnTo>
                  <a:lnTo>
                    <a:pt x="227" y="15"/>
                  </a:lnTo>
                  <a:lnTo>
                    <a:pt x="243" y="15"/>
                  </a:lnTo>
                  <a:lnTo>
                    <a:pt x="259" y="14"/>
                  </a:lnTo>
                  <a:lnTo>
                    <a:pt x="276" y="14"/>
                  </a:lnTo>
                  <a:lnTo>
                    <a:pt x="293" y="13"/>
                  </a:lnTo>
                  <a:lnTo>
                    <a:pt x="310" y="13"/>
                  </a:lnTo>
                  <a:lnTo>
                    <a:pt x="327" y="12"/>
                  </a:lnTo>
                  <a:lnTo>
                    <a:pt x="345" y="12"/>
                  </a:lnTo>
                  <a:lnTo>
                    <a:pt x="360" y="12"/>
                  </a:lnTo>
                  <a:lnTo>
                    <a:pt x="375" y="13"/>
                  </a:lnTo>
                  <a:lnTo>
                    <a:pt x="389" y="13"/>
                  </a:lnTo>
                  <a:lnTo>
                    <a:pt x="404" y="13"/>
                  </a:lnTo>
                  <a:lnTo>
                    <a:pt x="418" y="14"/>
                  </a:lnTo>
                  <a:lnTo>
                    <a:pt x="432" y="14"/>
                  </a:lnTo>
                  <a:lnTo>
                    <a:pt x="446" y="15"/>
                  </a:lnTo>
                  <a:lnTo>
                    <a:pt x="460" y="15"/>
                  </a:lnTo>
                  <a:lnTo>
                    <a:pt x="473" y="16"/>
                  </a:lnTo>
                  <a:lnTo>
                    <a:pt x="486" y="17"/>
                  </a:lnTo>
                  <a:lnTo>
                    <a:pt x="498" y="18"/>
                  </a:lnTo>
                  <a:lnTo>
                    <a:pt x="511" y="19"/>
                  </a:lnTo>
                  <a:lnTo>
                    <a:pt x="523" y="20"/>
                  </a:lnTo>
                  <a:lnTo>
                    <a:pt x="534" y="21"/>
                  </a:lnTo>
                  <a:lnTo>
                    <a:pt x="546" y="22"/>
                  </a:lnTo>
                  <a:lnTo>
                    <a:pt x="556" y="22"/>
                  </a:lnTo>
                  <a:lnTo>
                    <a:pt x="567" y="24"/>
                  </a:lnTo>
                  <a:lnTo>
                    <a:pt x="576" y="25"/>
                  </a:lnTo>
                  <a:lnTo>
                    <a:pt x="586" y="26"/>
                  </a:lnTo>
                  <a:lnTo>
                    <a:pt x="595" y="26"/>
                  </a:lnTo>
                  <a:lnTo>
                    <a:pt x="603" y="27"/>
                  </a:lnTo>
                  <a:lnTo>
                    <a:pt x="610" y="28"/>
                  </a:lnTo>
                  <a:lnTo>
                    <a:pt x="617" y="29"/>
                  </a:lnTo>
                  <a:lnTo>
                    <a:pt x="623" y="30"/>
                  </a:lnTo>
                  <a:lnTo>
                    <a:pt x="629" y="30"/>
                  </a:lnTo>
                  <a:lnTo>
                    <a:pt x="634" y="31"/>
                  </a:lnTo>
                  <a:lnTo>
                    <a:pt x="638" y="32"/>
                  </a:lnTo>
                  <a:lnTo>
                    <a:pt x="642" y="32"/>
                  </a:lnTo>
                  <a:lnTo>
                    <a:pt x="645" y="32"/>
                  </a:lnTo>
                  <a:lnTo>
                    <a:pt x="647" y="33"/>
                  </a:lnTo>
                  <a:lnTo>
                    <a:pt x="64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Freeform 57"/>
            <p:cNvSpPr>
              <a:spLocks/>
            </p:cNvSpPr>
            <p:nvPr/>
          </p:nvSpPr>
          <p:spPr bwMode="auto">
            <a:xfrm>
              <a:off x="1210" y="1795"/>
              <a:ext cx="541" cy="575"/>
            </a:xfrm>
            <a:custGeom>
              <a:avLst/>
              <a:gdLst>
                <a:gd name="T0" fmla="*/ 0 w 541"/>
                <a:gd name="T1" fmla="*/ 185 h 575"/>
                <a:gd name="T2" fmla="*/ 63 w 541"/>
                <a:gd name="T3" fmla="*/ 170 h 575"/>
                <a:gd name="T4" fmla="*/ 146 w 541"/>
                <a:gd name="T5" fmla="*/ 189 h 575"/>
                <a:gd name="T6" fmla="*/ 150 w 541"/>
                <a:gd name="T7" fmla="*/ 197 h 575"/>
                <a:gd name="T8" fmla="*/ 154 w 541"/>
                <a:gd name="T9" fmla="*/ 206 h 575"/>
                <a:gd name="T10" fmla="*/ 158 w 541"/>
                <a:gd name="T11" fmla="*/ 248 h 575"/>
                <a:gd name="T12" fmla="*/ 143 w 541"/>
                <a:gd name="T13" fmla="*/ 291 h 575"/>
                <a:gd name="T14" fmla="*/ 123 w 541"/>
                <a:gd name="T15" fmla="*/ 334 h 575"/>
                <a:gd name="T16" fmla="*/ 113 w 541"/>
                <a:gd name="T17" fmla="*/ 380 h 575"/>
                <a:gd name="T18" fmla="*/ 117 w 541"/>
                <a:gd name="T19" fmla="*/ 404 h 575"/>
                <a:gd name="T20" fmla="*/ 127 w 541"/>
                <a:gd name="T21" fmla="*/ 425 h 575"/>
                <a:gd name="T22" fmla="*/ 142 w 541"/>
                <a:gd name="T23" fmla="*/ 445 h 575"/>
                <a:gd name="T24" fmla="*/ 159 w 541"/>
                <a:gd name="T25" fmla="*/ 463 h 575"/>
                <a:gd name="T26" fmla="*/ 178 w 541"/>
                <a:gd name="T27" fmla="*/ 478 h 575"/>
                <a:gd name="T28" fmla="*/ 196 w 541"/>
                <a:gd name="T29" fmla="*/ 491 h 575"/>
                <a:gd name="T30" fmla="*/ 211 w 541"/>
                <a:gd name="T31" fmla="*/ 501 h 575"/>
                <a:gd name="T32" fmla="*/ 224 w 541"/>
                <a:gd name="T33" fmla="*/ 508 h 575"/>
                <a:gd name="T34" fmla="*/ 229 w 541"/>
                <a:gd name="T35" fmla="*/ 512 h 575"/>
                <a:gd name="T36" fmla="*/ 233 w 541"/>
                <a:gd name="T37" fmla="*/ 515 h 575"/>
                <a:gd name="T38" fmla="*/ 236 w 541"/>
                <a:gd name="T39" fmla="*/ 518 h 575"/>
                <a:gd name="T40" fmla="*/ 238 w 541"/>
                <a:gd name="T41" fmla="*/ 520 h 575"/>
                <a:gd name="T42" fmla="*/ 243 w 541"/>
                <a:gd name="T43" fmla="*/ 537 h 575"/>
                <a:gd name="T44" fmla="*/ 242 w 541"/>
                <a:gd name="T45" fmla="*/ 555 h 575"/>
                <a:gd name="T46" fmla="*/ 239 w 541"/>
                <a:gd name="T47" fmla="*/ 569 h 575"/>
                <a:gd name="T48" fmla="*/ 237 w 541"/>
                <a:gd name="T49" fmla="*/ 575 h 575"/>
                <a:gd name="T50" fmla="*/ 241 w 541"/>
                <a:gd name="T51" fmla="*/ 570 h 575"/>
                <a:gd name="T52" fmla="*/ 248 w 541"/>
                <a:gd name="T53" fmla="*/ 556 h 575"/>
                <a:gd name="T54" fmla="*/ 252 w 541"/>
                <a:gd name="T55" fmla="*/ 536 h 575"/>
                <a:gd name="T56" fmla="*/ 248 w 541"/>
                <a:gd name="T57" fmla="*/ 514 h 575"/>
                <a:gd name="T58" fmla="*/ 237 w 541"/>
                <a:gd name="T59" fmla="*/ 500 h 575"/>
                <a:gd name="T60" fmla="*/ 219 w 541"/>
                <a:gd name="T61" fmla="*/ 479 h 575"/>
                <a:gd name="T62" fmla="*/ 200 w 541"/>
                <a:gd name="T63" fmla="*/ 455 h 575"/>
                <a:gd name="T64" fmla="*/ 187 w 541"/>
                <a:gd name="T65" fmla="*/ 433 h 575"/>
                <a:gd name="T66" fmla="*/ 186 w 541"/>
                <a:gd name="T67" fmla="*/ 415 h 575"/>
                <a:gd name="T68" fmla="*/ 190 w 541"/>
                <a:gd name="T69" fmla="*/ 396 h 575"/>
                <a:gd name="T70" fmla="*/ 197 w 541"/>
                <a:gd name="T71" fmla="*/ 380 h 575"/>
                <a:gd name="T72" fmla="*/ 199 w 541"/>
                <a:gd name="T73" fmla="*/ 374 h 575"/>
                <a:gd name="T74" fmla="*/ 272 w 541"/>
                <a:gd name="T75" fmla="*/ 322 h 575"/>
                <a:gd name="T76" fmla="*/ 281 w 541"/>
                <a:gd name="T77" fmla="*/ 317 h 575"/>
                <a:gd name="T78" fmla="*/ 296 w 541"/>
                <a:gd name="T79" fmla="*/ 308 h 575"/>
                <a:gd name="T80" fmla="*/ 314 w 541"/>
                <a:gd name="T81" fmla="*/ 296 h 575"/>
                <a:gd name="T82" fmla="*/ 331 w 541"/>
                <a:gd name="T83" fmla="*/ 281 h 575"/>
                <a:gd name="T84" fmla="*/ 342 w 541"/>
                <a:gd name="T85" fmla="*/ 265 h 575"/>
                <a:gd name="T86" fmla="*/ 348 w 541"/>
                <a:gd name="T87" fmla="*/ 251 h 575"/>
                <a:gd name="T88" fmla="*/ 351 w 541"/>
                <a:gd name="T89" fmla="*/ 242 h 575"/>
                <a:gd name="T90" fmla="*/ 385 w 541"/>
                <a:gd name="T91" fmla="*/ 190 h 575"/>
                <a:gd name="T92" fmla="*/ 391 w 541"/>
                <a:gd name="T93" fmla="*/ 201 h 575"/>
                <a:gd name="T94" fmla="*/ 464 w 541"/>
                <a:gd name="T95" fmla="*/ 197 h 575"/>
                <a:gd name="T96" fmla="*/ 541 w 541"/>
                <a:gd name="T97" fmla="*/ 201 h 5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41" h="575">
                  <a:moveTo>
                    <a:pt x="259" y="0"/>
                  </a:moveTo>
                  <a:lnTo>
                    <a:pt x="0" y="185"/>
                  </a:lnTo>
                  <a:lnTo>
                    <a:pt x="34" y="191"/>
                  </a:lnTo>
                  <a:lnTo>
                    <a:pt x="63" y="170"/>
                  </a:lnTo>
                  <a:lnTo>
                    <a:pt x="107" y="185"/>
                  </a:lnTo>
                  <a:lnTo>
                    <a:pt x="146" y="189"/>
                  </a:lnTo>
                  <a:lnTo>
                    <a:pt x="148" y="193"/>
                  </a:lnTo>
                  <a:lnTo>
                    <a:pt x="150" y="197"/>
                  </a:lnTo>
                  <a:lnTo>
                    <a:pt x="152" y="202"/>
                  </a:lnTo>
                  <a:lnTo>
                    <a:pt x="154" y="206"/>
                  </a:lnTo>
                  <a:lnTo>
                    <a:pt x="159" y="227"/>
                  </a:lnTo>
                  <a:lnTo>
                    <a:pt x="158" y="248"/>
                  </a:lnTo>
                  <a:lnTo>
                    <a:pt x="152" y="269"/>
                  </a:lnTo>
                  <a:lnTo>
                    <a:pt x="143" y="291"/>
                  </a:lnTo>
                  <a:lnTo>
                    <a:pt x="133" y="312"/>
                  </a:lnTo>
                  <a:lnTo>
                    <a:pt x="123" y="334"/>
                  </a:lnTo>
                  <a:lnTo>
                    <a:pt x="116" y="357"/>
                  </a:lnTo>
                  <a:lnTo>
                    <a:pt x="113" y="380"/>
                  </a:lnTo>
                  <a:lnTo>
                    <a:pt x="114" y="392"/>
                  </a:lnTo>
                  <a:lnTo>
                    <a:pt x="117" y="404"/>
                  </a:lnTo>
                  <a:lnTo>
                    <a:pt x="122" y="415"/>
                  </a:lnTo>
                  <a:lnTo>
                    <a:pt x="127" y="425"/>
                  </a:lnTo>
                  <a:lnTo>
                    <a:pt x="134" y="435"/>
                  </a:lnTo>
                  <a:lnTo>
                    <a:pt x="142" y="445"/>
                  </a:lnTo>
                  <a:lnTo>
                    <a:pt x="150" y="454"/>
                  </a:lnTo>
                  <a:lnTo>
                    <a:pt x="159" y="463"/>
                  </a:lnTo>
                  <a:lnTo>
                    <a:pt x="168" y="471"/>
                  </a:lnTo>
                  <a:lnTo>
                    <a:pt x="178" y="478"/>
                  </a:lnTo>
                  <a:lnTo>
                    <a:pt x="187" y="485"/>
                  </a:lnTo>
                  <a:lnTo>
                    <a:pt x="196" y="491"/>
                  </a:lnTo>
                  <a:lnTo>
                    <a:pt x="204" y="497"/>
                  </a:lnTo>
                  <a:lnTo>
                    <a:pt x="211" y="501"/>
                  </a:lnTo>
                  <a:lnTo>
                    <a:pt x="218" y="505"/>
                  </a:lnTo>
                  <a:lnTo>
                    <a:pt x="224" y="508"/>
                  </a:lnTo>
                  <a:lnTo>
                    <a:pt x="226" y="510"/>
                  </a:lnTo>
                  <a:lnTo>
                    <a:pt x="229" y="512"/>
                  </a:lnTo>
                  <a:lnTo>
                    <a:pt x="230" y="514"/>
                  </a:lnTo>
                  <a:lnTo>
                    <a:pt x="233" y="515"/>
                  </a:lnTo>
                  <a:lnTo>
                    <a:pt x="234" y="517"/>
                  </a:lnTo>
                  <a:lnTo>
                    <a:pt x="236" y="518"/>
                  </a:lnTo>
                  <a:lnTo>
                    <a:pt x="237" y="519"/>
                  </a:lnTo>
                  <a:lnTo>
                    <a:pt x="238" y="520"/>
                  </a:lnTo>
                  <a:lnTo>
                    <a:pt x="242" y="529"/>
                  </a:lnTo>
                  <a:lnTo>
                    <a:pt x="243" y="537"/>
                  </a:lnTo>
                  <a:lnTo>
                    <a:pt x="243" y="547"/>
                  </a:lnTo>
                  <a:lnTo>
                    <a:pt x="242" y="555"/>
                  </a:lnTo>
                  <a:lnTo>
                    <a:pt x="241" y="563"/>
                  </a:lnTo>
                  <a:lnTo>
                    <a:pt x="239" y="569"/>
                  </a:lnTo>
                  <a:lnTo>
                    <a:pt x="238" y="573"/>
                  </a:lnTo>
                  <a:lnTo>
                    <a:pt x="237" y="575"/>
                  </a:lnTo>
                  <a:lnTo>
                    <a:pt x="238" y="574"/>
                  </a:lnTo>
                  <a:lnTo>
                    <a:pt x="241" y="570"/>
                  </a:lnTo>
                  <a:lnTo>
                    <a:pt x="244" y="564"/>
                  </a:lnTo>
                  <a:lnTo>
                    <a:pt x="248" y="556"/>
                  </a:lnTo>
                  <a:lnTo>
                    <a:pt x="250" y="546"/>
                  </a:lnTo>
                  <a:lnTo>
                    <a:pt x="252" y="536"/>
                  </a:lnTo>
                  <a:lnTo>
                    <a:pt x="251" y="525"/>
                  </a:lnTo>
                  <a:lnTo>
                    <a:pt x="248" y="514"/>
                  </a:lnTo>
                  <a:lnTo>
                    <a:pt x="244" y="508"/>
                  </a:lnTo>
                  <a:lnTo>
                    <a:pt x="237" y="500"/>
                  </a:lnTo>
                  <a:lnTo>
                    <a:pt x="229" y="490"/>
                  </a:lnTo>
                  <a:lnTo>
                    <a:pt x="219" y="479"/>
                  </a:lnTo>
                  <a:lnTo>
                    <a:pt x="209" y="467"/>
                  </a:lnTo>
                  <a:lnTo>
                    <a:pt x="200" y="455"/>
                  </a:lnTo>
                  <a:lnTo>
                    <a:pt x="192" y="444"/>
                  </a:lnTo>
                  <a:lnTo>
                    <a:pt x="187" y="433"/>
                  </a:lnTo>
                  <a:lnTo>
                    <a:pt x="186" y="424"/>
                  </a:lnTo>
                  <a:lnTo>
                    <a:pt x="186" y="415"/>
                  </a:lnTo>
                  <a:lnTo>
                    <a:pt x="188" y="405"/>
                  </a:lnTo>
                  <a:lnTo>
                    <a:pt x="190" y="396"/>
                  </a:lnTo>
                  <a:lnTo>
                    <a:pt x="194" y="387"/>
                  </a:lnTo>
                  <a:lnTo>
                    <a:pt x="197" y="380"/>
                  </a:lnTo>
                  <a:lnTo>
                    <a:pt x="198" y="376"/>
                  </a:lnTo>
                  <a:lnTo>
                    <a:pt x="199" y="374"/>
                  </a:lnTo>
                  <a:lnTo>
                    <a:pt x="271" y="323"/>
                  </a:lnTo>
                  <a:lnTo>
                    <a:pt x="272" y="322"/>
                  </a:lnTo>
                  <a:lnTo>
                    <a:pt x="275" y="320"/>
                  </a:lnTo>
                  <a:lnTo>
                    <a:pt x="281" y="317"/>
                  </a:lnTo>
                  <a:lnTo>
                    <a:pt x="288" y="313"/>
                  </a:lnTo>
                  <a:lnTo>
                    <a:pt x="296" y="308"/>
                  </a:lnTo>
                  <a:lnTo>
                    <a:pt x="305" y="302"/>
                  </a:lnTo>
                  <a:lnTo>
                    <a:pt x="314" y="296"/>
                  </a:lnTo>
                  <a:lnTo>
                    <a:pt x="323" y="289"/>
                  </a:lnTo>
                  <a:lnTo>
                    <a:pt x="331" y="281"/>
                  </a:lnTo>
                  <a:lnTo>
                    <a:pt x="337" y="273"/>
                  </a:lnTo>
                  <a:lnTo>
                    <a:pt x="342" y="265"/>
                  </a:lnTo>
                  <a:lnTo>
                    <a:pt x="346" y="258"/>
                  </a:lnTo>
                  <a:lnTo>
                    <a:pt x="348" y="251"/>
                  </a:lnTo>
                  <a:lnTo>
                    <a:pt x="350" y="246"/>
                  </a:lnTo>
                  <a:lnTo>
                    <a:pt x="351" y="242"/>
                  </a:lnTo>
                  <a:lnTo>
                    <a:pt x="351" y="241"/>
                  </a:lnTo>
                  <a:lnTo>
                    <a:pt x="385" y="190"/>
                  </a:lnTo>
                  <a:lnTo>
                    <a:pt x="387" y="189"/>
                  </a:lnTo>
                  <a:lnTo>
                    <a:pt x="391" y="201"/>
                  </a:lnTo>
                  <a:lnTo>
                    <a:pt x="435" y="203"/>
                  </a:lnTo>
                  <a:lnTo>
                    <a:pt x="464" y="197"/>
                  </a:lnTo>
                  <a:lnTo>
                    <a:pt x="480" y="186"/>
                  </a:lnTo>
                  <a:lnTo>
                    <a:pt x="541" y="20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58"/>
            <p:cNvSpPr>
              <a:spLocks/>
            </p:cNvSpPr>
            <p:nvPr/>
          </p:nvSpPr>
          <p:spPr bwMode="auto">
            <a:xfrm>
              <a:off x="1346" y="1937"/>
              <a:ext cx="411" cy="342"/>
            </a:xfrm>
            <a:custGeom>
              <a:avLst/>
              <a:gdLst>
                <a:gd name="T0" fmla="*/ 117 w 411"/>
                <a:gd name="T1" fmla="*/ 56 h 342"/>
                <a:gd name="T2" fmla="*/ 172 w 411"/>
                <a:gd name="T3" fmla="*/ 56 h 342"/>
                <a:gd name="T4" fmla="*/ 216 w 411"/>
                <a:gd name="T5" fmla="*/ 62 h 342"/>
                <a:gd name="T6" fmla="*/ 204 w 411"/>
                <a:gd name="T7" fmla="*/ 76 h 342"/>
                <a:gd name="T8" fmla="*/ 148 w 411"/>
                <a:gd name="T9" fmla="*/ 94 h 342"/>
                <a:gd name="T10" fmla="*/ 93 w 411"/>
                <a:gd name="T11" fmla="*/ 107 h 342"/>
                <a:gd name="T12" fmla="*/ 86 w 411"/>
                <a:gd name="T13" fmla="*/ 109 h 342"/>
                <a:gd name="T14" fmla="*/ 131 w 411"/>
                <a:gd name="T15" fmla="*/ 104 h 342"/>
                <a:gd name="T16" fmla="*/ 182 w 411"/>
                <a:gd name="T17" fmla="*/ 103 h 342"/>
                <a:gd name="T18" fmla="*/ 191 w 411"/>
                <a:gd name="T19" fmla="*/ 116 h 342"/>
                <a:gd name="T20" fmla="*/ 145 w 411"/>
                <a:gd name="T21" fmla="*/ 137 h 342"/>
                <a:gd name="T22" fmla="*/ 90 w 411"/>
                <a:gd name="T23" fmla="*/ 149 h 342"/>
                <a:gd name="T24" fmla="*/ 62 w 411"/>
                <a:gd name="T25" fmla="*/ 153 h 342"/>
                <a:gd name="T26" fmla="*/ 84 w 411"/>
                <a:gd name="T27" fmla="*/ 153 h 342"/>
                <a:gd name="T28" fmla="*/ 123 w 411"/>
                <a:gd name="T29" fmla="*/ 155 h 342"/>
                <a:gd name="T30" fmla="*/ 140 w 411"/>
                <a:gd name="T31" fmla="*/ 164 h 342"/>
                <a:gd name="T32" fmla="*/ 103 w 411"/>
                <a:gd name="T33" fmla="*/ 186 h 342"/>
                <a:gd name="T34" fmla="*/ 51 w 411"/>
                <a:gd name="T35" fmla="*/ 202 h 342"/>
                <a:gd name="T36" fmla="*/ 14 w 411"/>
                <a:gd name="T37" fmla="*/ 208 h 342"/>
                <a:gd name="T38" fmla="*/ 32 w 411"/>
                <a:gd name="T39" fmla="*/ 209 h 342"/>
                <a:gd name="T40" fmla="*/ 67 w 411"/>
                <a:gd name="T41" fmla="*/ 224 h 342"/>
                <a:gd name="T42" fmla="*/ 17 w 411"/>
                <a:gd name="T43" fmla="*/ 247 h 342"/>
                <a:gd name="T44" fmla="*/ 7 w 411"/>
                <a:gd name="T45" fmla="*/ 251 h 342"/>
                <a:gd name="T46" fmla="*/ 45 w 411"/>
                <a:gd name="T47" fmla="*/ 254 h 342"/>
                <a:gd name="T48" fmla="*/ 22 w 411"/>
                <a:gd name="T49" fmla="*/ 275 h 342"/>
                <a:gd name="T50" fmla="*/ 6 w 411"/>
                <a:gd name="T51" fmla="*/ 279 h 342"/>
                <a:gd name="T52" fmla="*/ 37 w 411"/>
                <a:gd name="T53" fmla="*/ 283 h 342"/>
                <a:gd name="T54" fmla="*/ 38 w 411"/>
                <a:gd name="T55" fmla="*/ 298 h 342"/>
                <a:gd name="T56" fmla="*/ 21 w 411"/>
                <a:gd name="T57" fmla="*/ 302 h 342"/>
                <a:gd name="T58" fmla="*/ 38 w 411"/>
                <a:gd name="T59" fmla="*/ 306 h 342"/>
                <a:gd name="T60" fmla="*/ 64 w 411"/>
                <a:gd name="T61" fmla="*/ 319 h 342"/>
                <a:gd name="T62" fmla="*/ 85 w 411"/>
                <a:gd name="T63" fmla="*/ 338 h 342"/>
                <a:gd name="T64" fmla="*/ 64 w 411"/>
                <a:gd name="T65" fmla="*/ 298 h 342"/>
                <a:gd name="T66" fmla="*/ 82 w 411"/>
                <a:gd name="T67" fmla="*/ 228 h 342"/>
                <a:gd name="T68" fmla="*/ 115 w 411"/>
                <a:gd name="T69" fmla="*/ 198 h 342"/>
                <a:gd name="T70" fmla="*/ 151 w 411"/>
                <a:gd name="T71" fmla="*/ 179 h 342"/>
                <a:gd name="T72" fmla="*/ 195 w 411"/>
                <a:gd name="T73" fmla="*/ 147 h 342"/>
                <a:gd name="T74" fmla="*/ 235 w 411"/>
                <a:gd name="T75" fmla="*/ 91 h 342"/>
                <a:gd name="T76" fmla="*/ 256 w 411"/>
                <a:gd name="T77" fmla="*/ 65 h 342"/>
                <a:gd name="T78" fmla="*/ 273 w 411"/>
                <a:gd name="T79" fmla="*/ 67 h 342"/>
                <a:gd name="T80" fmla="*/ 305 w 411"/>
                <a:gd name="T81" fmla="*/ 65 h 342"/>
                <a:gd name="T82" fmla="*/ 332 w 411"/>
                <a:gd name="T83" fmla="*/ 60 h 342"/>
                <a:gd name="T84" fmla="*/ 347 w 411"/>
                <a:gd name="T85" fmla="*/ 52 h 342"/>
                <a:gd name="T86" fmla="*/ 367 w 411"/>
                <a:gd name="T87" fmla="*/ 56 h 342"/>
                <a:gd name="T88" fmla="*/ 411 w 411"/>
                <a:gd name="T89" fmla="*/ 63 h 342"/>
                <a:gd name="T90" fmla="*/ 357 w 411"/>
                <a:gd name="T91" fmla="*/ 43 h 342"/>
                <a:gd name="T92" fmla="*/ 342 w 411"/>
                <a:gd name="T93" fmla="*/ 37 h 342"/>
                <a:gd name="T94" fmla="*/ 312 w 411"/>
                <a:gd name="T95" fmla="*/ 54 h 342"/>
                <a:gd name="T96" fmla="*/ 266 w 411"/>
                <a:gd name="T97" fmla="*/ 57 h 342"/>
                <a:gd name="T98" fmla="*/ 255 w 411"/>
                <a:gd name="T99" fmla="*/ 56 h 342"/>
                <a:gd name="T100" fmla="*/ 265 w 411"/>
                <a:gd name="T101" fmla="*/ 47 h 342"/>
                <a:gd name="T102" fmla="*/ 291 w 411"/>
                <a:gd name="T103" fmla="*/ 28 h 342"/>
                <a:gd name="T104" fmla="*/ 326 w 411"/>
                <a:gd name="T105" fmla="*/ 10 h 342"/>
                <a:gd name="T106" fmla="*/ 301 w 411"/>
                <a:gd name="T107" fmla="*/ 5 h 342"/>
                <a:gd name="T108" fmla="*/ 259 w 411"/>
                <a:gd name="T109" fmla="*/ 22 h 342"/>
                <a:gd name="T110" fmla="*/ 208 w 411"/>
                <a:gd name="T111" fmla="*/ 37 h 342"/>
                <a:gd name="T112" fmla="*/ 140 w 411"/>
                <a:gd name="T113" fmla="*/ 50 h 342"/>
                <a:gd name="T114" fmla="*/ 98 w 411"/>
                <a:gd name="T115" fmla="*/ 56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11" h="342">
                  <a:moveTo>
                    <a:pt x="96" y="57"/>
                  </a:moveTo>
                  <a:lnTo>
                    <a:pt x="98" y="57"/>
                  </a:lnTo>
                  <a:lnTo>
                    <a:pt x="102" y="56"/>
                  </a:lnTo>
                  <a:lnTo>
                    <a:pt x="108" y="56"/>
                  </a:lnTo>
                  <a:lnTo>
                    <a:pt x="117" y="56"/>
                  </a:lnTo>
                  <a:lnTo>
                    <a:pt x="127" y="56"/>
                  </a:lnTo>
                  <a:lnTo>
                    <a:pt x="137" y="56"/>
                  </a:lnTo>
                  <a:lnTo>
                    <a:pt x="149" y="56"/>
                  </a:lnTo>
                  <a:lnTo>
                    <a:pt x="161" y="56"/>
                  </a:lnTo>
                  <a:lnTo>
                    <a:pt x="172" y="56"/>
                  </a:lnTo>
                  <a:lnTo>
                    <a:pt x="184" y="57"/>
                  </a:lnTo>
                  <a:lnTo>
                    <a:pt x="194" y="58"/>
                  </a:lnTo>
                  <a:lnTo>
                    <a:pt x="204" y="59"/>
                  </a:lnTo>
                  <a:lnTo>
                    <a:pt x="211" y="60"/>
                  </a:lnTo>
                  <a:lnTo>
                    <a:pt x="216" y="62"/>
                  </a:lnTo>
                  <a:lnTo>
                    <a:pt x="220" y="64"/>
                  </a:lnTo>
                  <a:lnTo>
                    <a:pt x="220" y="67"/>
                  </a:lnTo>
                  <a:lnTo>
                    <a:pt x="217" y="70"/>
                  </a:lnTo>
                  <a:lnTo>
                    <a:pt x="212" y="73"/>
                  </a:lnTo>
                  <a:lnTo>
                    <a:pt x="204" y="76"/>
                  </a:lnTo>
                  <a:lnTo>
                    <a:pt x="195" y="80"/>
                  </a:lnTo>
                  <a:lnTo>
                    <a:pt x="184" y="83"/>
                  </a:lnTo>
                  <a:lnTo>
                    <a:pt x="173" y="87"/>
                  </a:lnTo>
                  <a:lnTo>
                    <a:pt x="160" y="90"/>
                  </a:lnTo>
                  <a:lnTo>
                    <a:pt x="148" y="94"/>
                  </a:lnTo>
                  <a:lnTo>
                    <a:pt x="135" y="97"/>
                  </a:lnTo>
                  <a:lnTo>
                    <a:pt x="123" y="100"/>
                  </a:lnTo>
                  <a:lnTo>
                    <a:pt x="112" y="102"/>
                  </a:lnTo>
                  <a:lnTo>
                    <a:pt x="102" y="105"/>
                  </a:lnTo>
                  <a:lnTo>
                    <a:pt x="93" y="107"/>
                  </a:lnTo>
                  <a:lnTo>
                    <a:pt x="87" y="108"/>
                  </a:lnTo>
                  <a:lnTo>
                    <a:pt x="82" y="109"/>
                  </a:lnTo>
                  <a:lnTo>
                    <a:pt x="81" y="109"/>
                  </a:lnTo>
                  <a:lnTo>
                    <a:pt x="82" y="109"/>
                  </a:lnTo>
                  <a:lnTo>
                    <a:pt x="86" y="109"/>
                  </a:lnTo>
                  <a:lnTo>
                    <a:pt x="93" y="108"/>
                  </a:lnTo>
                  <a:lnTo>
                    <a:pt x="101" y="107"/>
                  </a:lnTo>
                  <a:lnTo>
                    <a:pt x="110" y="106"/>
                  </a:lnTo>
                  <a:lnTo>
                    <a:pt x="120" y="105"/>
                  </a:lnTo>
                  <a:lnTo>
                    <a:pt x="131" y="104"/>
                  </a:lnTo>
                  <a:lnTo>
                    <a:pt x="142" y="103"/>
                  </a:lnTo>
                  <a:lnTo>
                    <a:pt x="153" y="103"/>
                  </a:lnTo>
                  <a:lnTo>
                    <a:pt x="164" y="102"/>
                  </a:lnTo>
                  <a:lnTo>
                    <a:pt x="174" y="102"/>
                  </a:lnTo>
                  <a:lnTo>
                    <a:pt x="182" y="103"/>
                  </a:lnTo>
                  <a:lnTo>
                    <a:pt x="189" y="104"/>
                  </a:lnTo>
                  <a:lnTo>
                    <a:pt x="193" y="105"/>
                  </a:lnTo>
                  <a:lnTo>
                    <a:pt x="195" y="108"/>
                  </a:lnTo>
                  <a:lnTo>
                    <a:pt x="195" y="110"/>
                  </a:lnTo>
                  <a:lnTo>
                    <a:pt x="191" y="116"/>
                  </a:lnTo>
                  <a:lnTo>
                    <a:pt x="184" y="121"/>
                  </a:lnTo>
                  <a:lnTo>
                    <a:pt x="176" y="125"/>
                  </a:lnTo>
                  <a:lnTo>
                    <a:pt x="167" y="129"/>
                  </a:lnTo>
                  <a:lnTo>
                    <a:pt x="156" y="133"/>
                  </a:lnTo>
                  <a:lnTo>
                    <a:pt x="145" y="137"/>
                  </a:lnTo>
                  <a:lnTo>
                    <a:pt x="133" y="140"/>
                  </a:lnTo>
                  <a:lnTo>
                    <a:pt x="122" y="143"/>
                  </a:lnTo>
                  <a:lnTo>
                    <a:pt x="110" y="145"/>
                  </a:lnTo>
                  <a:lnTo>
                    <a:pt x="99" y="147"/>
                  </a:lnTo>
                  <a:lnTo>
                    <a:pt x="90" y="149"/>
                  </a:lnTo>
                  <a:lnTo>
                    <a:pt x="81" y="151"/>
                  </a:lnTo>
                  <a:lnTo>
                    <a:pt x="73" y="151"/>
                  </a:lnTo>
                  <a:lnTo>
                    <a:pt x="67" y="152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3" y="153"/>
                  </a:lnTo>
                  <a:lnTo>
                    <a:pt x="66" y="153"/>
                  </a:lnTo>
                  <a:lnTo>
                    <a:pt x="71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9" y="153"/>
                  </a:lnTo>
                  <a:lnTo>
                    <a:pt x="108" y="153"/>
                  </a:lnTo>
                  <a:lnTo>
                    <a:pt x="115" y="154"/>
                  </a:lnTo>
                  <a:lnTo>
                    <a:pt x="123" y="155"/>
                  </a:lnTo>
                  <a:lnTo>
                    <a:pt x="129" y="156"/>
                  </a:lnTo>
                  <a:lnTo>
                    <a:pt x="135" y="157"/>
                  </a:lnTo>
                  <a:lnTo>
                    <a:pt x="139" y="159"/>
                  </a:lnTo>
                  <a:lnTo>
                    <a:pt x="140" y="161"/>
                  </a:lnTo>
                  <a:lnTo>
                    <a:pt x="140" y="164"/>
                  </a:lnTo>
                  <a:lnTo>
                    <a:pt x="138" y="167"/>
                  </a:lnTo>
                  <a:lnTo>
                    <a:pt x="131" y="172"/>
                  </a:lnTo>
                  <a:lnTo>
                    <a:pt x="122" y="178"/>
                  </a:lnTo>
                  <a:lnTo>
                    <a:pt x="113" y="182"/>
                  </a:lnTo>
                  <a:lnTo>
                    <a:pt x="103" y="186"/>
                  </a:lnTo>
                  <a:lnTo>
                    <a:pt x="93" y="190"/>
                  </a:lnTo>
                  <a:lnTo>
                    <a:pt x="82" y="194"/>
                  </a:lnTo>
                  <a:lnTo>
                    <a:pt x="71" y="197"/>
                  </a:lnTo>
                  <a:lnTo>
                    <a:pt x="61" y="199"/>
                  </a:lnTo>
                  <a:lnTo>
                    <a:pt x="51" y="202"/>
                  </a:lnTo>
                  <a:lnTo>
                    <a:pt x="41" y="204"/>
                  </a:lnTo>
                  <a:lnTo>
                    <a:pt x="33" y="205"/>
                  </a:lnTo>
                  <a:lnTo>
                    <a:pt x="25" y="206"/>
                  </a:lnTo>
                  <a:lnTo>
                    <a:pt x="19" y="207"/>
                  </a:lnTo>
                  <a:lnTo>
                    <a:pt x="14" y="208"/>
                  </a:lnTo>
                  <a:lnTo>
                    <a:pt x="11" y="208"/>
                  </a:lnTo>
                  <a:lnTo>
                    <a:pt x="10" y="208"/>
                  </a:lnTo>
                  <a:lnTo>
                    <a:pt x="13" y="208"/>
                  </a:lnTo>
                  <a:lnTo>
                    <a:pt x="21" y="208"/>
                  </a:lnTo>
                  <a:lnTo>
                    <a:pt x="32" y="209"/>
                  </a:lnTo>
                  <a:lnTo>
                    <a:pt x="44" y="210"/>
                  </a:lnTo>
                  <a:lnTo>
                    <a:pt x="55" y="212"/>
                  </a:lnTo>
                  <a:lnTo>
                    <a:pt x="64" y="214"/>
                  </a:lnTo>
                  <a:lnTo>
                    <a:pt x="68" y="219"/>
                  </a:lnTo>
                  <a:lnTo>
                    <a:pt x="67" y="224"/>
                  </a:lnTo>
                  <a:lnTo>
                    <a:pt x="60" y="230"/>
                  </a:lnTo>
                  <a:lnTo>
                    <a:pt x="51" y="236"/>
                  </a:lnTo>
                  <a:lnTo>
                    <a:pt x="40" y="241"/>
                  </a:lnTo>
                  <a:lnTo>
                    <a:pt x="29" y="244"/>
                  </a:lnTo>
                  <a:lnTo>
                    <a:pt x="17" y="247"/>
                  </a:lnTo>
                  <a:lnTo>
                    <a:pt x="9" y="249"/>
                  </a:lnTo>
                  <a:lnTo>
                    <a:pt x="2" y="251"/>
                  </a:lnTo>
                  <a:lnTo>
                    <a:pt x="0" y="251"/>
                  </a:lnTo>
                  <a:lnTo>
                    <a:pt x="2" y="251"/>
                  </a:lnTo>
                  <a:lnTo>
                    <a:pt x="7" y="251"/>
                  </a:lnTo>
                  <a:lnTo>
                    <a:pt x="15" y="250"/>
                  </a:lnTo>
                  <a:lnTo>
                    <a:pt x="24" y="250"/>
                  </a:lnTo>
                  <a:lnTo>
                    <a:pt x="32" y="251"/>
                  </a:lnTo>
                  <a:lnTo>
                    <a:pt x="40" y="252"/>
                  </a:lnTo>
                  <a:lnTo>
                    <a:pt x="45" y="254"/>
                  </a:lnTo>
                  <a:lnTo>
                    <a:pt x="46" y="257"/>
                  </a:lnTo>
                  <a:lnTo>
                    <a:pt x="42" y="264"/>
                  </a:lnTo>
                  <a:lnTo>
                    <a:pt x="36" y="269"/>
                  </a:lnTo>
                  <a:lnTo>
                    <a:pt x="29" y="272"/>
                  </a:lnTo>
                  <a:lnTo>
                    <a:pt x="22" y="275"/>
                  </a:lnTo>
                  <a:lnTo>
                    <a:pt x="15" y="277"/>
                  </a:lnTo>
                  <a:lnTo>
                    <a:pt x="9" y="278"/>
                  </a:lnTo>
                  <a:lnTo>
                    <a:pt x="5" y="279"/>
                  </a:lnTo>
                  <a:lnTo>
                    <a:pt x="4" y="279"/>
                  </a:lnTo>
                  <a:lnTo>
                    <a:pt x="6" y="279"/>
                  </a:lnTo>
                  <a:lnTo>
                    <a:pt x="10" y="279"/>
                  </a:lnTo>
                  <a:lnTo>
                    <a:pt x="16" y="279"/>
                  </a:lnTo>
                  <a:lnTo>
                    <a:pt x="23" y="279"/>
                  </a:lnTo>
                  <a:lnTo>
                    <a:pt x="30" y="281"/>
                  </a:lnTo>
                  <a:lnTo>
                    <a:pt x="37" y="283"/>
                  </a:lnTo>
                  <a:lnTo>
                    <a:pt x="42" y="285"/>
                  </a:lnTo>
                  <a:lnTo>
                    <a:pt x="45" y="290"/>
                  </a:lnTo>
                  <a:lnTo>
                    <a:pt x="45" y="293"/>
                  </a:lnTo>
                  <a:lnTo>
                    <a:pt x="42" y="296"/>
                  </a:lnTo>
                  <a:lnTo>
                    <a:pt x="38" y="298"/>
                  </a:lnTo>
                  <a:lnTo>
                    <a:pt x="34" y="300"/>
                  </a:lnTo>
                  <a:lnTo>
                    <a:pt x="29" y="301"/>
                  </a:lnTo>
                  <a:lnTo>
                    <a:pt x="25" y="301"/>
                  </a:lnTo>
                  <a:lnTo>
                    <a:pt x="22" y="302"/>
                  </a:lnTo>
                  <a:lnTo>
                    <a:pt x="21" y="302"/>
                  </a:lnTo>
                  <a:lnTo>
                    <a:pt x="22" y="302"/>
                  </a:lnTo>
                  <a:lnTo>
                    <a:pt x="24" y="302"/>
                  </a:lnTo>
                  <a:lnTo>
                    <a:pt x="28" y="303"/>
                  </a:lnTo>
                  <a:lnTo>
                    <a:pt x="32" y="304"/>
                  </a:lnTo>
                  <a:lnTo>
                    <a:pt x="38" y="306"/>
                  </a:lnTo>
                  <a:lnTo>
                    <a:pt x="44" y="308"/>
                  </a:lnTo>
                  <a:lnTo>
                    <a:pt x="50" y="311"/>
                  </a:lnTo>
                  <a:lnTo>
                    <a:pt x="57" y="314"/>
                  </a:lnTo>
                  <a:lnTo>
                    <a:pt x="60" y="317"/>
                  </a:lnTo>
                  <a:lnTo>
                    <a:pt x="64" y="319"/>
                  </a:lnTo>
                  <a:lnTo>
                    <a:pt x="68" y="323"/>
                  </a:lnTo>
                  <a:lnTo>
                    <a:pt x="72" y="326"/>
                  </a:lnTo>
                  <a:lnTo>
                    <a:pt x="77" y="330"/>
                  </a:lnTo>
                  <a:lnTo>
                    <a:pt x="81" y="334"/>
                  </a:lnTo>
                  <a:lnTo>
                    <a:pt x="85" y="338"/>
                  </a:lnTo>
                  <a:lnTo>
                    <a:pt x="88" y="342"/>
                  </a:lnTo>
                  <a:lnTo>
                    <a:pt x="82" y="333"/>
                  </a:lnTo>
                  <a:lnTo>
                    <a:pt x="75" y="323"/>
                  </a:lnTo>
                  <a:lnTo>
                    <a:pt x="69" y="311"/>
                  </a:lnTo>
                  <a:lnTo>
                    <a:pt x="64" y="298"/>
                  </a:lnTo>
                  <a:lnTo>
                    <a:pt x="62" y="284"/>
                  </a:lnTo>
                  <a:lnTo>
                    <a:pt x="62" y="269"/>
                  </a:lnTo>
                  <a:lnTo>
                    <a:pt x="66" y="254"/>
                  </a:lnTo>
                  <a:lnTo>
                    <a:pt x="74" y="238"/>
                  </a:lnTo>
                  <a:lnTo>
                    <a:pt x="82" y="228"/>
                  </a:lnTo>
                  <a:lnTo>
                    <a:pt x="88" y="220"/>
                  </a:lnTo>
                  <a:lnTo>
                    <a:pt x="95" y="213"/>
                  </a:lnTo>
                  <a:lnTo>
                    <a:pt x="102" y="207"/>
                  </a:lnTo>
                  <a:lnTo>
                    <a:pt x="108" y="202"/>
                  </a:lnTo>
                  <a:lnTo>
                    <a:pt x="115" y="198"/>
                  </a:lnTo>
                  <a:lnTo>
                    <a:pt x="122" y="194"/>
                  </a:lnTo>
                  <a:lnTo>
                    <a:pt x="129" y="190"/>
                  </a:lnTo>
                  <a:lnTo>
                    <a:pt x="136" y="186"/>
                  </a:lnTo>
                  <a:lnTo>
                    <a:pt x="143" y="183"/>
                  </a:lnTo>
                  <a:lnTo>
                    <a:pt x="151" y="179"/>
                  </a:lnTo>
                  <a:lnTo>
                    <a:pt x="159" y="174"/>
                  </a:lnTo>
                  <a:lnTo>
                    <a:pt x="167" y="169"/>
                  </a:lnTo>
                  <a:lnTo>
                    <a:pt x="176" y="163"/>
                  </a:lnTo>
                  <a:lnTo>
                    <a:pt x="185" y="155"/>
                  </a:lnTo>
                  <a:lnTo>
                    <a:pt x="195" y="147"/>
                  </a:lnTo>
                  <a:lnTo>
                    <a:pt x="209" y="132"/>
                  </a:lnTo>
                  <a:lnTo>
                    <a:pt x="219" y="120"/>
                  </a:lnTo>
                  <a:lnTo>
                    <a:pt x="226" y="109"/>
                  </a:lnTo>
                  <a:lnTo>
                    <a:pt x="231" y="100"/>
                  </a:lnTo>
                  <a:lnTo>
                    <a:pt x="235" y="91"/>
                  </a:lnTo>
                  <a:lnTo>
                    <a:pt x="238" y="82"/>
                  </a:lnTo>
                  <a:lnTo>
                    <a:pt x="243" y="73"/>
                  </a:lnTo>
                  <a:lnTo>
                    <a:pt x="249" y="64"/>
                  </a:lnTo>
                  <a:lnTo>
                    <a:pt x="252" y="64"/>
                  </a:lnTo>
                  <a:lnTo>
                    <a:pt x="256" y="65"/>
                  </a:lnTo>
                  <a:lnTo>
                    <a:pt x="259" y="66"/>
                  </a:lnTo>
                  <a:lnTo>
                    <a:pt x="263" y="66"/>
                  </a:lnTo>
                  <a:lnTo>
                    <a:pt x="266" y="66"/>
                  </a:lnTo>
                  <a:lnTo>
                    <a:pt x="269" y="67"/>
                  </a:lnTo>
                  <a:lnTo>
                    <a:pt x="273" y="67"/>
                  </a:lnTo>
                  <a:lnTo>
                    <a:pt x="276" y="67"/>
                  </a:lnTo>
                  <a:lnTo>
                    <a:pt x="284" y="67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305" y="65"/>
                  </a:lnTo>
                  <a:lnTo>
                    <a:pt x="311" y="65"/>
                  </a:lnTo>
                  <a:lnTo>
                    <a:pt x="317" y="64"/>
                  </a:lnTo>
                  <a:lnTo>
                    <a:pt x="323" y="63"/>
                  </a:lnTo>
                  <a:lnTo>
                    <a:pt x="328" y="61"/>
                  </a:lnTo>
                  <a:lnTo>
                    <a:pt x="332" y="60"/>
                  </a:lnTo>
                  <a:lnTo>
                    <a:pt x="336" y="59"/>
                  </a:lnTo>
                  <a:lnTo>
                    <a:pt x="340" y="57"/>
                  </a:lnTo>
                  <a:lnTo>
                    <a:pt x="343" y="55"/>
                  </a:lnTo>
                  <a:lnTo>
                    <a:pt x="345" y="54"/>
                  </a:lnTo>
                  <a:lnTo>
                    <a:pt x="347" y="52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4" y="51"/>
                  </a:lnTo>
                  <a:lnTo>
                    <a:pt x="360" y="54"/>
                  </a:lnTo>
                  <a:lnTo>
                    <a:pt x="367" y="56"/>
                  </a:lnTo>
                  <a:lnTo>
                    <a:pt x="374" y="58"/>
                  </a:lnTo>
                  <a:lnTo>
                    <a:pt x="383" y="60"/>
                  </a:lnTo>
                  <a:lnTo>
                    <a:pt x="392" y="61"/>
                  </a:lnTo>
                  <a:lnTo>
                    <a:pt x="402" y="62"/>
                  </a:lnTo>
                  <a:lnTo>
                    <a:pt x="411" y="63"/>
                  </a:lnTo>
                  <a:lnTo>
                    <a:pt x="396" y="52"/>
                  </a:lnTo>
                  <a:lnTo>
                    <a:pt x="384" y="50"/>
                  </a:lnTo>
                  <a:lnTo>
                    <a:pt x="374" y="48"/>
                  </a:lnTo>
                  <a:lnTo>
                    <a:pt x="365" y="46"/>
                  </a:lnTo>
                  <a:lnTo>
                    <a:pt x="357" y="43"/>
                  </a:lnTo>
                  <a:lnTo>
                    <a:pt x="351" y="40"/>
                  </a:lnTo>
                  <a:lnTo>
                    <a:pt x="346" y="38"/>
                  </a:lnTo>
                  <a:lnTo>
                    <a:pt x="344" y="37"/>
                  </a:lnTo>
                  <a:lnTo>
                    <a:pt x="343" y="36"/>
                  </a:lnTo>
                  <a:lnTo>
                    <a:pt x="342" y="37"/>
                  </a:lnTo>
                  <a:lnTo>
                    <a:pt x="341" y="40"/>
                  </a:lnTo>
                  <a:lnTo>
                    <a:pt x="338" y="43"/>
                  </a:lnTo>
                  <a:lnTo>
                    <a:pt x="333" y="46"/>
                  </a:lnTo>
                  <a:lnTo>
                    <a:pt x="325" y="50"/>
                  </a:lnTo>
                  <a:lnTo>
                    <a:pt x="312" y="54"/>
                  </a:lnTo>
                  <a:lnTo>
                    <a:pt x="295" y="56"/>
                  </a:lnTo>
                  <a:lnTo>
                    <a:pt x="272" y="57"/>
                  </a:lnTo>
                  <a:lnTo>
                    <a:pt x="270" y="57"/>
                  </a:lnTo>
                  <a:lnTo>
                    <a:pt x="268" y="57"/>
                  </a:lnTo>
                  <a:lnTo>
                    <a:pt x="266" y="57"/>
                  </a:lnTo>
                  <a:lnTo>
                    <a:pt x="264" y="57"/>
                  </a:lnTo>
                  <a:lnTo>
                    <a:pt x="261" y="57"/>
                  </a:lnTo>
                  <a:lnTo>
                    <a:pt x="259" y="56"/>
                  </a:lnTo>
                  <a:lnTo>
                    <a:pt x="257" y="56"/>
                  </a:lnTo>
                  <a:lnTo>
                    <a:pt x="255" y="56"/>
                  </a:lnTo>
                  <a:lnTo>
                    <a:pt x="256" y="55"/>
                  </a:lnTo>
                  <a:lnTo>
                    <a:pt x="257" y="54"/>
                  </a:lnTo>
                  <a:lnTo>
                    <a:pt x="259" y="52"/>
                  </a:lnTo>
                  <a:lnTo>
                    <a:pt x="262" y="50"/>
                  </a:lnTo>
                  <a:lnTo>
                    <a:pt x="265" y="47"/>
                  </a:lnTo>
                  <a:lnTo>
                    <a:pt x="270" y="43"/>
                  </a:lnTo>
                  <a:lnTo>
                    <a:pt x="274" y="40"/>
                  </a:lnTo>
                  <a:lnTo>
                    <a:pt x="280" y="36"/>
                  </a:lnTo>
                  <a:lnTo>
                    <a:pt x="285" y="32"/>
                  </a:lnTo>
                  <a:lnTo>
                    <a:pt x="291" y="28"/>
                  </a:lnTo>
                  <a:lnTo>
                    <a:pt x="298" y="24"/>
                  </a:lnTo>
                  <a:lnTo>
                    <a:pt x="305" y="20"/>
                  </a:lnTo>
                  <a:lnTo>
                    <a:pt x="311" y="16"/>
                  </a:lnTo>
                  <a:lnTo>
                    <a:pt x="318" y="13"/>
                  </a:lnTo>
                  <a:lnTo>
                    <a:pt x="326" y="10"/>
                  </a:lnTo>
                  <a:lnTo>
                    <a:pt x="333" y="7"/>
                  </a:lnTo>
                  <a:lnTo>
                    <a:pt x="323" y="0"/>
                  </a:lnTo>
                  <a:lnTo>
                    <a:pt x="316" y="1"/>
                  </a:lnTo>
                  <a:lnTo>
                    <a:pt x="309" y="3"/>
                  </a:lnTo>
                  <a:lnTo>
                    <a:pt x="301" y="5"/>
                  </a:lnTo>
                  <a:lnTo>
                    <a:pt x="293" y="7"/>
                  </a:lnTo>
                  <a:lnTo>
                    <a:pt x="285" y="10"/>
                  </a:lnTo>
                  <a:lnTo>
                    <a:pt x="276" y="13"/>
                  </a:lnTo>
                  <a:lnTo>
                    <a:pt x="268" y="18"/>
                  </a:lnTo>
                  <a:lnTo>
                    <a:pt x="259" y="22"/>
                  </a:lnTo>
                  <a:lnTo>
                    <a:pt x="252" y="25"/>
                  </a:lnTo>
                  <a:lnTo>
                    <a:pt x="244" y="28"/>
                  </a:lnTo>
                  <a:lnTo>
                    <a:pt x="233" y="31"/>
                  </a:lnTo>
                  <a:lnTo>
                    <a:pt x="221" y="34"/>
                  </a:lnTo>
                  <a:lnTo>
                    <a:pt x="208" y="37"/>
                  </a:lnTo>
                  <a:lnTo>
                    <a:pt x="195" y="40"/>
                  </a:lnTo>
                  <a:lnTo>
                    <a:pt x="181" y="43"/>
                  </a:lnTo>
                  <a:lnTo>
                    <a:pt x="167" y="45"/>
                  </a:lnTo>
                  <a:lnTo>
                    <a:pt x="153" y="48"/>
                  </a:lnTo>
                  <a:lnTo>
                    <a:pt x="140" y="50"/>
                  </a:lnTo>
                  <a:lnTo>
                    <a:pt x="128" y="52"/>
                  </a:lnTo>
                  <a:lnTo>
                    <a:pt x="118" y="54"/>
                  </a:lnTo>
                  <a:lnTo>
                    <a:pt x="109" y="55"/>
                  </a:lnTo>
                  <a:lnTo>
                    <a:pt x="102" y="56"/>
                  </a:lnTo>
                  <a:lnTo>
                    <a:pt x="98" y="56"/>
                  </a:lnTo>
                  <a:lnTo>
                    <a:pt x="9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Freeform 59"/>
            <p:cNvSpPr>
              <a:spLocks/>
            </p:cNvSpPr>
            <p:nvPr/>
          </p:nvSpPr>
          <p:spPr bwMode="auto">
            <a:xfrm>
              <a:off x="1192" y="1917"/>
              <a:ext cx="400" cy="77"/>
            </a:xfrm>
            <a:custGeom>
              <a:avLst/>
              <a:gdLst>
                <a:gd name="T0" fmla="*/ 86 w 400"/>
                <a:gd name="T1" fmla="*/ 57 h 77"/>
                <a:gd name="T2" fmla="*/ 98 w 400"/>
                <a:gd name="T3" fmla="*/ 62 h 77"/>
                <a:gd name="T4" fmla="*/ 113 w 400"/>
                <a:gd name="T5" fmla="*/ 67 h 77"/>
                <a:gd name="T6" fmla="*/ 131 w 400"/>
                <a:gd name="T7" fmla="*/ 70 h 77"/>
                <a:gd name="T8" fmla="*/ 151 w 400"/>
                <a:gd name="T9" fmla="*/ 72 h 77"/>
                <a:gd name="T10" fmla="*/ 165 w 400"/>
                <a:gd name="T11" fmla="*/ 70 h 77"/>
                <a:gd name="T12" fmla="*/ 159 w 400"/>
                <a:gd name="T13" fmla="*/ 65 h 77"/>
                <a:gd name="T14" fmla="*/ 151 w 400"/>
                <a:gd name="T15" fmla="*/ 61 h 77"/>
                <a:gd name="T16" fmla="*/ 127 w 400"/>
                <a:gd name="T17" fmla="*/ 57 h 77"/>
                <a:gd name="T18" fmla="*/ 99 w 400"/>
                <a:gd name="T19" fmla="*/ 50 h 77"/>
                <a:gd name="T20" fmla="*/ 77 w 400"/>
                <a:gd name="T21" fmla="*/ 40 h 77"/>
                <a:gd name="T22" fmla="*/ 77 w 400"/>
                <a:gd name="T23" fmla="*/ 40 h 77"/>
                <a:gd name="T24" fmla="*/ 102 w 400"/>
                <a:gd name="T25" fmla="*/ 40 h 77"/>
                <a:gd name="T26" fmla="*/ 133 w 400"/>
                <a:gd name="T27" fmla="*/ 38 h 77"/>
                <a:gd name="T28" fmla="*/ 160 w 400"/>
                <a:gd name="T29" fmla="*/ 33 h 77"/>
                <a:gd name="T30" fmla="*/ 179 w 400"/>
                <a:gd name="T31" fmla="*/ 27 h 77"/>
                <a:gd name="T32" fmla="*/ 192 w 400"/>
                <a:gd name="T33" fmla="*/ 20 h 77"/>
                <a:gd name="T34" fmla="*/ 199 w 400"/>
                <a:gd name="T35" fmla="*/ 18 h 77"/>
                <a:gd name="T36" fmla="*/ 215 w 400"/>
                <a:gd name="T37" fmla="*/ 24 h 77"/>
                <a:gd name="T38" fmla="*/ 234 w 400"/>
                <a:gd name="T39" fmla="*/ 29 h 77"/>
                <a:gd name="T40" fmla="*/ 258 w 400"/>
                <a:gd name="T41" fmla="*/ 32 h 77"/>
                <a:gd name="T42" fmla="*/ 284 w 400"/>
                <a:gd name="T43" fmla="*/ 35 h 77"/>
                <a:gd name="T44" fmla="*/ 311 w 400"/>
                <a:gd name="T45" fmla="*/ 36 h 77"/>
                <a:gd name="T46" fmla="*/ 342 w 400"/>
                <a:gd name="T47" fmla="*/ 33 h 77"/>
                <a:gd name="T48" fmla="*/ 366 w 400"/>
                <a:gd name="T49" fmla="*/ 25 h 77"/>
                <a:gd name="T50" fmla="*/ 384 w 400"/>
                <a:gd name="T51" fmla="*/ 15 h 77"/>
                <a:gd name="T52" fmla="*/ 396 w 400"/>
                <a:gd name="T53" fmla="*/ 6 h 77"/>
                <a:gd name="T54" fmla="*/ 400 w 400"/>
                <a:gd name="T55" fmla="*/ 0 h 77"/>
                <a:gd name="T56" fmla="*/ 397 w 400"/>
                <a:gd name="T57" fmla="*/ 4 h 77"/>
                <a:gd name="T58" fmla="*/ 386 w 400"/>
                <a:gd name="T59" fmla="*/ 11 h 77"/>
                <a:gd name="T60" fmla="*/ 370 w 400"/>
                <a:gd name="T61" fmla="*/ 17 h 77"/>
                <a:gd name="T62" fmla="*/ 349 w 400"/>
                <a:gd name="T63" fmla="*/ 20 h 77"/>
                <a:gd name="T64" fmla="*/ 323 w 400"/>
                <a:gd name="T65" fmla="*/ 23 h 77"/>
                <a:gd name="T66" fmla="*/ 290 w 400"/>
                <a:gd name="T67" fmla="*/ 23 h 77"/>
                <a:gd name="T68" fmla="*/ 253 w 400"/>
                <a:gd name="T69" fmla="*/ 19 h 77"/>
                <a:gd name="T70" fmla="*/ 224 w 400"/>
                <a:gd name="T71" fmla="*/ 13 h 77"/>
                <a:gd name="T72" fmla="*/ 202 w 400"/>
                <a:gd name="T73" fmla="*/ 7 h 77"/>
                <a:gd name="T74" fmla="*/ 188 w 400"/>
                <a:gd name="T75" fmla="*/ 2 h 77"/>
                <a:gd name="T76" fmla="*/ 184 w 400"/>
                <a:gd name="T77" fmla="*/ 0 h 77"/>
                <a:gd name="T78" fmla="*/ 183 w 400"/>
                <a:gd name="T79" fmla="*/ 3 h 77"/>
                <a:gd name="T80" fmla="*/ 177 w 400"/>
                <a:gd name="T81" fmla="*/ 8 h 77"/>
                <a:gd name="T82" fmla="*/ 162 w 400"/>
                <a:gd name="T83" fmla="*/ 16 h 77"/>
                <a:gd name="T84" fmla="*/ 135 w 400"/>
                <a:gd name="T85" fmla="*/ 23 h 77"/>
                <a:gd name="T86" fmla="*/ 90 w 400"/>
                <a:gd name="T87" fmla="*/ 27 h 77"/>
                <a:gd name="T88" fmla="*/ 67 w 400"/>
                <a:gd name="T89" fmla="*/ 29 h 77"/>
                <a:gd name="T90" fmla="*/ 58 w 400"/>
                <a:gd name="T91" fmla="*/ 35 h 77"/>
                <a:gd name="T92" fmla="*/ 53 w 400"/>
                <a:gd name="T93" fmla="*/ 39 h 77"/>
                <a:gd name="T94" fmla="*/ 58 w 400"/>
                <a:gd name="T95" fmla="*/ 39 h 77"/>
                <a:gd name="T96" fmla="*/ 66 w 400"/>
                <a:gd name="T97" fmla="*/ 40 h 77"/>
                <a:gd name="T98" fmla="*/ 70 w 400"/>
                <a:gd name="T99" fmla="*/ 42 h 77"/>
                <a:gd name="T100" fmla="*/ 59 w 400"/>
                <a:gd name="T101" fmla="*/ 52 h 77"/>
                <a:gd name="T102" fmla="*/ 33 w 400"/>
                <a:gd name="T103" fmla="*/ 60 h 77"/>
                <a:gd name="T104" fmla="*/ 8 w 400"/>
                <a:gd name="T105" fmla="*/ 76 h 77"/>
                <a:gd name="T106" fmla="*/ 31 w 400"/>
                <a:gd name="T107" fmla="*/ 74 h 77"/>
                <a:gd name="T108" fmla="*/ 50 w 400"/>
                <a:gd name="T109" fmla="*/ 71 h 77"/>
                <a:gd name="T110" fmla="*/ 66 w 400"/>
                <a:gd name="T111" fmla="*/ 66 h 77"/>
                <a:gd name="T112" fmla="*/ 76 w 400"/>
                <a:gd name="T113" fmla="*/ 60 h 77"/>
                <a:gd name="T114" fmla="*/ 80 w 400"/>
                <a:gd name="T115" fmla="*/ 53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00" h="77">
                  <a:moveTo>
                    <a:pt x="80" y="53"/>
                  </a:moveTo>
                  <a:lnTo>
                    <a:pt x="83" y="55"/>
                  </a:lnTo>
                  <a:lnTo>
                    <a:pt x="86" y="57"/>
                  </a:lnTo>
                  <a:lnTo>
                    <a:pt x="90" y="59"/>
                  </a:lnTo>
                  <a:lnTo>
                    <a:pt x="94" y="60"/>
                  </a:lnTo>
                  <a:lnTo>
                    <a:pt x="98" y="62"/>
                  </a:lnTo>
                  <a:lnTo>
                    <a:pt x="103" y="64"/>
                  </a:lnTo>
                  <a:lnTo>
                    <a:pt x="108" y="66"/>
                  </a:lnTo>
                  <a:lnTo>
                    <a:pt x="113" y="67"/>
                  </a:lnTo>
                  <a:lnTo>
                    <a:pt x="119" y="68"/>
                  </a:lnTo>
                  <a:lnTo>
                    <a:pt x="125" y="69"/>
                  </a:lnTo>
                  <a:lnTo>
                    <a:pt x="131" y="70"/>
                  </a:lnTo>
                  <a:lnTo>
                    <a:pt x="137" y="71"/>
                  </a:lnTo>
                  <a:lnTo>
                    <a:pt x="144" y="72"/>
                  </a:lnTo>
                  <a:lnTo>
                    <a:pt x="151" y="72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65" y="70"/>
                  </a:lnTo>
                  <a:lnTo>
                    <a:pt x="163" y="68"/>
                  </a:lnTo>
                  <a:lnTo>
                    <a:pt x="162" y="66"/>
                  </a:lnTo>
                  <a:lnTo>
                    <a:pt x="159" y="65"/>
                  </a:lnTo>
                  <a:lnTo>
                    <a:pt x="157" y="63"/>
                  </a:lnTo>
                  <a:lnTo>
                    <a:pt x="154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9"/>
                  </a:lnTo>
                  <a:lnTo>
                    <a:pt x="127" y="57"/>
                  </a:lnTo>
                  <a:lnTo>
                    <a:pt x="117" y="55"/>
                  </a:lnTo>
                  <a:lnTo>
                    <a:pt x="108" y="52"/>
                  </a:lnTo>
                  <a:lnTo>
                    <a:pt x="99" y="50"/>
                  </a:lnTo>
                  <a:lnTo>
                    <a:pt x="90" y="47"/>
                  </a:lnTo>
                  <a:lnTo>
                    <a:pt x="83" y="44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90" y="40"/>
                  </a:lnTo>
                  <a:lnTo>
                    <a:pt x="102" y="40"/>
                  </a:lnTo>
                  <a:lnTo>
                    <a:pt x="113" y="39"/>
                  </a:lnTo>
                  <a:lnTo>
                    <a:pt x="123" y="39"/>
                  </a:lnTo>
                  <a:lnTo>
                    <a:pt x="133" y="38"/>
                  </a:lnTo>
                  <a:lnTo>
                    <a:pt x="143" y="36"/>
                  </a:lnTo>
                  <a:lnTo>
                    <a:pt x="151" y="35"/>
                  </a:lnTo>
                  <a:lnTo>
                    <a:pt x="160" y="33"/>
                  </a:lnTo>
                  <a:lnTo>
                    <a:pt x="167" y="32"/>
                  </a:lnTo>
                  <a:lnTo>
                    <a:pt x="174" y="30"/>
                  </a:lnTo>
                  <a:lnTo>
                    <a:pt x="179" y="27"/>
                  </a:lnTo>
                  <a:lnTo>
                    <a:pt x="184" y="25"/>
                  </a:lnTo>
                  <a:lnTo>
                    <a:pt x="188" y="23"/>
                  </a:lnTo>
                  <a:lnTo>
                    <a:pt x="192" y="20"/>
                  </a:lnTo>
                  <a:lnTo>
                    <a:pt x="194" y="18"/>
                  </a:lnTo>
                  <a:lnTo>
                    <a:pt x="195" y="15"/>
                  </a:lnTo>
                  <a:lnTo>
                    <a:pt x="199" y="18"/>
                  </a:lnTo>
                  <a:lnTo>
                    <a:pt x="204" y="20"/>
                  </a:lnTo>
                  <a:lnTo>
                    <a:pt x="209" y="22"/>
                  </a:lnTo>
                  <a:lnTo>
                    <a:pt x="215" y="24"/>
                  </a:lnTo>
                  <a:lnTo>
                    <a:pt x="221" y="25"/>
                  </a:lnTo>
                  <a:lnTo>
                    <a:pt x="228" y="27"/>
                  </a:lnTo>
                  <a:lnTo>
                    <a:pt x="234" y="29"/>
                  </a:lnTo>
                  <a:lnTo>
                    <a:pt x="242" y="30"/>
                  </a:lnTo>
                  <a:lnTo>
                    <a:pt x="250" y="32"/>
                  </a:lnTo>
                  <a:lnTo>
                    <a:pt x="258" y="32"/>
                  </a:lnTo>
                  <a:lnTo>
                    <a:pt x="266" y="34"/>
                  </a:lnTo>
                  <a:lnTo>
                    <a:pt x="275" y="34"/>
                  </a:lnTo>
                  <a:lnTo>
                    <a:pt x="284" y="35"/>
                  </a:lnTo>
                  <a:lnTo>
                    <a:pt x="293" y="36"/>
                  </a:lnTo>
                  <a:lnTo>
                    <a:pt x="301" y="36"/>
                  </a:lnTo>
                  <a:lnTo>
                    <a:pt x="311" y="36"/>
                  </a:lnTo>
                  <a:lnTo>
                    <a:pt x="322" y="36"/>
                  </a:lnTo>
                  <a:lnTo>
                    <a:pt x="332" y="34"/>
                  </a:lnTo>
                  <a:lnTo>
                    <a:pt x="342" y="33"/>
                  </a:lnTo>
                  <a:lnTo>
                    <a:pt x="351" y="31"/>
                  </a:lnTo>
                  <a:lnTo>
                    <a:pt x="359" y="28"/>
                  </a:lnTo>
                  <a:lnTo>
                    <a:pt x="366" y="25"/>
                  </a:lnTo>
                  <a:lnTo>
                    <a:pt x="373" y="22"/>
                  </a:lnTo>
                  <a:lnTo>
                    <a:pt x="379" y="19"/>
                  </a:lnTo>
                  <a:lnTo>
                    <a:pt x="384" y="15"/>
                  </a:lnTo>
                  <a:lnTo>
                    <a:pt x="389" y="12"/>
                  </a:lnTo>
                  <a:lnTo>
                    <a:pt x="393" y="9"/>
                  </a:lnTo>
                  <a:lnTo>
                    <a:pt x="396" y="6"/>
                  </a:lnTo>
                  <a:lnTo>
                    <a:pt x="398" y="4"/>
                  </a:lnTo>
                  <a:lnTo>
                    <a:pt x="399" y="2"/>
                  </a:lnTo>
                  <a:lnTo>
                    <a:pt x="400" y="0"/>
                  </a:lnTo>
                  <a:lnTo>
                    <a:pt x="398" y="2"/>
                  </a:lnTo>
                  <a:lnTo>
                    <a:pt x="397" y="4"/>
                  </a:lnTo>
                  <a:lnTo>
                    <a:pt x="394" y="7"/>
                  </a:lnTo>
                  <a:lnTo>
                    <a:pt x="390" y="9"/>
                  </a:lnTo>
                  <a:lnTo>
                    <a:pt x="386" y="11"/>
                  </a:lnTo>
                  <a:lnTo>
                    <a:pt x="382" y="13"/>
                  </a:lnTo>
                  <a:lnTo>
                    <a:pt x="376" y="15"/>
                  </a:lnTo>
                  <a:lnTo>
                    <a:pt x="370" y="17"/>
                  </a:lnTo>
                  <a:lnTo>
                    <a:pt x="363" y="18"/>
                  </a:lnTo>
                  <a:lnTo>
                    <a:pt x="356" y="19"/>
                  </a:lnTo>
                  <a:lnTo>
                    <a:pt x="349" y="20"/>
                  </a:lnTo>
                  <a:lnTo>
                    <a:pt x="341" y="21"/>
                  </a:lnTo>
                  <a:lnTo>
                    <a:pt x="332" y="22"/>
                  </a:lnTo>
                  <a:lnTo>
                    <a:pt x="323" y="23"/>
                  </a:lnTo>
                  <a:lnTo>
                    <a:pt x="313" y="23"/>
                  </a:lnTo>
                  <a:lnTo>
                    <a:pt x="304" y="23"/>
                  </a:lnTo>
                  <a:lnTo>
                    <a:pt x="290" y="23"/>
                  </a:lnTo>
                  <a:lnTo>
                    <a:pt x="277" y="22"/>
                  </a:lnTo>
                  <a:lnTo>
                    <a:pt x="264" y="21"/>
                  </a:lnTo>
                  <a:lnTo>
                    <a:pt x="253" y="19"/>
                  </a:lnTo>
                  <a:lnTo>
                    <a:pt x="243" y="17"/>
                  </a:lnTo>
                  <a:lnTo>
                    <a:pt x="233" y="15"/>
                  </a:lnTo>
                  <a:lnTo>
                    <a:pt x="224" y="13"/>
                  </a:lnTo>
                  <a:lnTo>
                    <a:pt x="216" y="11"/>
                  </a:lnTo>
                  <a:lnTo>
                    <a:pt x="208" y="9"/>
                  </a:lnTo>
                  <a:lnTo>
                    <a:pt x="202" y="7"/>
                  </a:lnTo>
                  <a:lnTo>
                    <a:pt x="196" y="5"/>
                  </a:lnTo>
                  <a:lnTo>
                    <a:pt x="192" y="4"/>
                  </a:lnTo>
                  <a:lnTo>
                    <a:pt x="188" y="2"/>
                  </a:lnTo>
                  <a:lnTo>
                    <a:pt x="186" y="1"/>
                  </a:lnTo>
                  <a:lnTo>
                    <a:pt x="184" y="0"/>
                  </a:lnTo>
                  <a:lnTo>
                    <a:pt x="183" y="1"/>
                  </a:lnTo>
                  <a:lnTo>
                    <a:pt x="183" y="3"/>
                  </a:lnTo>
                  <a:lnTo>
                    <a:pt x="182" y="4"/>
                  </a:lnTo>
                  <a:lnTo>
                    <a:pt x="180" y="6"/>
                  </a:lnTo>
                  <a:lnTo>
                    <a:pt x="177" y="8"/>
                  </a:lnTo>
                  <a:lnTo>
                    <a:pt x="173" y="11"/>
                  </a:lnTo>
                  <a:lnTo>
                    <a:pt x="168" y="13"/>
                  </a:lnTo>
                  <a:lnTo>
                    <a:pt x="162" y="16"/>
                  </a:lnTo>
                  <a:lnTo>
                    <a:pt x="155" y="18"/>
                  </a:lnTo>
                  <a:lnTo>
                    <a:pt x="146" y="20"/>
                  </a:lnTo>
                  <a:lnTo>
                    <a:pt x="135" y="23"/>
                  </a:lnTo>
                  <a:lnTo>
                    <a:pt x="122" y="25"/>
                  </a:lnTo>
                  <a:lnTo>
                    <a:pt x="107" y="26"/>
                  </a:lnTo>
                  <a:lnTo>
                    <a:pt x="90" y="27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7" y="29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8" y="35"/>
                  </a:lnTo>
                  <a:lnTo>
                    <a:pt x="55" y="37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8" y="39"/>
                  </a:lnTo>
                  <a:lnTo>
                    <a:pt x="61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0" y="42"/>
                  </a:lnTo>
                  <a:lnTo>
                    <a:pt x="67" y="45"/>
                  </a:lnTo>
                  <a:lnTo>
                    <a:pt x="64" y="48"/>
                  </a:lnTo>
                  <a:lnTo>
                    <a:pt x="59" y="52"/>
                  </a:lnTo>
                  <a:lnTo>
                    <a:pt x="52" y="55"/>
                  </a:lnTo>
                  <a:lnTo>
                    <a:pt x="44" y="58"/>
                  </a:lnTo>
                  <a:lnTo>
                    <a:pt x="33" y="60"/>
                  </a:lnTo>
                  <a:lnTo>
                    <a:pt x="20" y="63"/>
                  </a:lnTo>
                  <a:lnTo>
                    <a:pt x="0" y="77"/>
                  </a:lnTo>
                  <a:lnTo>
                    <a:pt x="8" y="76"/>
                  </a:lnTo>
                  <a:lnTo>
                    <a:pt x="16" y="76"/>
                  </a:lnTo>
                  <a:lnTo>
                    <a:pt x="24" y="75"/>
                  </a:lnTo>
                  <a:lnTo>
                    <a:pt x="31" y="74"/>
                  </a:lnTo>
                  <a:lnTo>
                    <a:pt x="38" y="73"/>
                  </a:lnTo>
                  <a:lnTo>
                    <a:pt x="44" y="72"/>
                  </a:lnTo>
                  <a:lnTo>
                    <a:pt x="50" y="71"/>
                  </a:lnTo>
                  <a:lnTo>
                    <a:pt x="56" y="69"/>
                  </a:lnTo>
                  <a:lnTo>
                    <a:pt x="61" y="67"/>
                  </a:lnTo>
                  <a:lnTo>
                    <a:pt x="66" y="66"/>
                  </a:lnTo>
                  <a:lnTo>
                    <a:pt x="70" y="64"/>
                  </a:lnTo>
                  <a:lnTo>
                    <a:pt x="73" y="62"/>
                  </a:lnTo>
                  <a:lnTo>
                    <a:pt x="76" y="60"/>
                  </a:lnTo>
                  <a:lnTo>
                    <a:pt x="78" y="57"/>
                  </a:lnTo>
                  <a:lnTo>
                    <a:pt x="79" y="55"/>
                  </a:lnTo>
                  <a:lnTo>
                    <a:pt x="8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Freeform 60"/>
            <p:cNvSpPr>
              <a:spLocks/>
            </p:cNvSpPr>
            <p:nvPr/>
          </p:nvSpPr>
          <p:spPr bwMode="auto">
            <a:xfrm>
              <a:off x="1365" y="1878"/>
              <a:ext cx="252" cy="36"/>
            </a:xfrm>
            <a:custGeom>
              <a:avLst/>
              <a:gdLst>
                <a:gd name="T0" fmla="*/ 1 w 252"/>
                <a:gd name="T1" fmla="*/ 1 h 36"/>
                <a:gd name="T2" fmla="*/ 7 w 252"/>
                <a:gd name="T3" fmla="*/ 4 h 36"/>
                <a:gd name="T4" fmla="*/ 19 w 252"/>
                <a:gd name="T5" fmla="*/ 9 h 36"/>
                <a:gd name="T6" fmla="*/ 36 w 252"/>
                <a:gd name="T7" fmla="*/ 15 h 36"/>
                <a:gd name="T8" fmla="*/ 57 w 252"/>
                <a:gd name="T9" fmla="*/ 22 h 36"/>
                <a:gd name="T10" fmla="*/ 81 w 252"/>
                <a:gd name="T11" fmla="*/ 28 h 36"/>
                <a:gd name="T12" fmla="*/ 107 w 252"/>
                <a:gd name="T13" fmla="*/ 33 h 36"/>
                <a:gd name="T14" fmla="*/ 134 w 252"/>
                <a:gd name="T15" fmla="*/ 36 h 36"/>
                <a:gd name="T16" fmla="*/ 157 w 252"/>
                <a:gd name="T17" fmla="*/ 36 h 36"/>
                <a:gd name="T18" fmla="*/ 173 w 252"/>
                <a:gd name="T19" fmla="*/ 35 h 36"/>
                <a:gd name="T20" fmla="*/ 189 w 252"/>
                <a:gd name="T21" fmla="*/ 34 h 36"/>
                <a:gd name="T22" fmla="*/ 204 w 252"/>
                <a:gd name="T23" fmla="*/ 33 h 36"/>
                <a:gd name="T24" fmla="*/ 217 w 252"/>
                <a:gd name="T25" fmla="*/ 31 h 36"/>
                <a:gd name="T26" fmla="*/ 229 w 252"/>
                <a:gd name="T27" fmla="*/ 29 h 36"/>
                <a:gd name="T28" fmla="*/ 240 w 252"/>
                <a:gd name="T29" fmla="*/ 26 h 36"/>
                <a:gd name="T30" fmla="*/ 249 w 252"/>
                <a:gd name="T31" fmla="*/ 23 h 36"/>
                <a:gd name="T32" fmla="*/ 236 w 252"/>
                <a:gd name="T33" fmla="*/ 10 h 36"/>
                <a:gd name="T34" fmla="*/ 229 w 252"/>
                <a:gd name="T35" fmla="*/ 12 h 36"/>
                <a:gd name="T36" fmla="*/ 221 w 252"/>
                <a:gd name="T37" fmla="*/ 15 h 36"/>
                <a:gd name="T38" fmla="*/ 213 w 252"/>
                <a:gd name="T39" fmla="*/ 16 h 36"/>
                <a:gd name="T40" fmla="*/ 202 w 252"/>
                <a:gd name="T41" fmla="*/ 18 h 36"/>
                <a:gd name="T42" fmla="*/ 189 w 252"/>
                <a:gd name="T43" fmla="*/ 20 h 36"/>
                <a:gd name="T44" fmla="*/ 175 w 252"/>
                <a:gd name="T45" fmla="*/ 22 h 36"/>
                <a:gd name="T46" fmla="*/ 159 w 252"/>
                <a:gd name="T47" fmla="*/ 22 h 36"/>
                <a:gd name="T48" fmla="*/ 141 w 252"/>
                <a:gd name="T49" fmla="*/ 23 h 36"/>
                <a:gd name="T50" fmla="*/ 118 w 252"/>
                <a:gd name="T51" fmla="*/ 22 h 36"/>
                <a:gd name="T52" fmla="*/ 95 w 252"/>
                <a:gd name="T53" fmla="*/ 21 h 36"/>
                <a:gd name="T54" fmla="*/ 75 w 252"/>
                <a:gd name="T55" fmla="*/ 19 h 36"/>
                <a:gd name="T56" fmla="*/ 55 w 252"/>
                <a:gd name="T57" fmla="*/ 16 h 36"/>
                <a:gd name="T58" fmla="*/ 37 w 252"/>
                <a:gd name="T59" fmla="*/ 13 h 36"/>
                <a:gd name="T60" fmla="*/ 22 w 252"/>
                <a:gd name="T61" fmla="*/ 9 h 36"/>
                <a:gd name="T62" fmla="*/ 10 w 252"/>
                <a:gd name="T63" fmla="*/ 5 h 36"/>
                <a:gd name="T64" fmla="*/ 0 w 252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2" h="36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7" y="4"/>
                  </a:lnTo>
                  <a:lnTo>
                    <a:pt x="13" y="6"/>
                  </a:lnTo>
                  <a:lnTo>
                    <a:pt x="19" y="9"/>
                  </a:lnTo>
                  <a:lnTo>
                    <a:pt x="27" y="12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7" y="22"/>
                  </a:lnTo>
                  <a:lnTo>
                    <a:pt x="69" y="25"/>
                  </a:lnTo>
                  <a:lnTo>
                    <a:pt x="81" y="28"/>
                  </a:lnTo>
                  <a:lnTo>
                    <a:pt x="94" y="30"/>
                  </a:lnTo>
                  <a:lnTo>
                    <a:pt x="107" y="33"/>
                  </a:lnTo>
                  <a:lnTo>
                    <a:pt x="121" y="34"/>
                  </a:lnTo>
                  <a:lnTo>
                    <a:pt x="134" y="36"/>
                  </a:lnTo>
                  <a:lnTo>
                    <a:pt x="148" y="36"/>
                  </a:lnTo>
                  <a:lnTo>
                    <a:pt x="157" y="36"/>
                  </a:lnTo>
                  <a:lnTo>
                    <a:pt x="165" y="36"/>
                  </a:lnTo>
                  <a:lnTo>
                    <a:pt x="173" y="35"/>
                  </a:lnTo>
                  <a:lnTo>
                    <a:pt x="181" y="35"/>
                  </a:lnTo>
                  <a:lnTo>
                    <a:pt x="189" y="34"/>
                  </a:lnTo>
                  <a:lnTo>
                    <a:pt x="197" y="34"/>
                  </a:lnTo>
                  <a:lnTo>
                    <a:pt x="204" y="33"/>
                  </a:lnTo>
                  <a:lnTo>
                    <a:pt x="211" y="32"/>
                  </a:lnTo>
                  <a:lnTo>
                    <a:pt x="217" y="31"/>
                  </a:lnTo>
                  <a:lnTo>
                    <a:pt x="223" y="30"/>
                  </a:lnTo>
                  <a:lnTo>
                    <a:pt x="229" y="29"/>
                  </a:lnTo>
                  <a:lnTo>
                    <a:pt x="235" y="28"/>
                  </a:lnTo>
                  <a:lnTo>
                    <a:pt x="240" y="26"/>
                  </a:lnTo>
                  <a:lnTo>
                    <a:pt x="244" y="25"/>
                  </a:lnTo>
                  <a:lnTo>
                    <a:pt x="249" y="23"/>
                  </a:lnTo>
                  <a:lnTo>
                    <a:pt x="252" y="22"/>
                  </a:lnTo>
                  <a:lnTo>
                    <a:pt x="236" y="10"/>
                  </a:lnTo>
                  <a:lnTo>
                    <a:pt x="233" y="11"/>
                  </a:lnTo>
                  <a:lnTo>
                    <a:pt x="229" y="12"/>
                  </a:lnTo>
                  <a:lnTo>
                    <a:pt x="225" y="14"/>
                  </a:lnTo>
                  <a:lnTo>
                    <a:pt x="221" y="15"/>
                  </a:lnTo>
                  <a:lnTo>
                    <a:pt x="217" y="15"/>
                  </a:lnTo>
                  <a:lnTo>
                    <a:pt x="213" y="16"/>
                  </a:lnTo>
                  <a:lnTo>
                    <a:pt x="207" y="18"/>
                  </a:lnTo>
                  <a:lnTo>
                    <a:pt x="202" y="18"/>
                  </a:lnTo>
                  <a:lnTo>
                    <a:pt x="196" y="19"/>
                  </a:lnTo>
                  <a:lnTo>
                    <a:pt x="189" y="20"/>
                  </a:lnTo>
                  <a:lnTo>
                    <a:pt x="182" y="21"/>
                  </a:lnTo>
                  <a:lnTo>
                    <a:pt x="175" y="22"/>
                  </a:lnTo>
                  <a:lnTo>
                    <a:pt x="167" y="22"/>
                  </a:lnTo>
                  <a:lnTo>
                    <a:pt x="159" y="22"/>
                  </a:lnTo>
                  <a:lnTo>
                    <a:pt x="150" y="22"/>
                  </a:lnTo>
                  <a:lnTo>
                    <a:pt x="141" y="23"/>
                  </a:lnTo>
                  <a:lnTo>
                    <a:pt x="129" y="23"/>
                  </a:lnTo>
                  <a:lnTo>
                    <a:pt x="118" y="22"/>
                  </a:lnTo>
                  <a:lnTo>
                    <a:pt x="107" y="22"/>
                  </a:lnTo>
                  <a:lnTo>
                    <a:pt x="95" y="21"/>
                  </a:lnTo>
                  <a:lnTo>
                    <a:pt x="85" y="20"/>
                  </a:lnTo>
                  <a:lnTo>
                    <a:pt x="75" y="19"/>
                  </a:lnTo>
                  <a:lnTo>
                    <a:pt x="64" y="18"/>
                  </a:lnTo>
                  <a:lnTo>
                    <a:pt x="55" y="16"/>
                  </a:lnTo>
                  <a:lnTo>
                    <a:pt x="46" y="15"/>
                  </a:lnTo>
                  <a:lnTo>
                    <a:pt x="37" y="13"/>
                  </a:lnTo>
                  <a:lnTo>
                    <a:pt x="29" y="11"/>
                  </a:lnTo>
                  <a:lnTo>
                    <a:pt x="22" y="9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Freeform 61"/>
            <p:cNvSpPr>
              <a:spLocks/>
            </p:cNvSpPr>
            <p:nvPr/>
          </p:nvSpPr>
          <p:spPr bwMode="auto">
            <a:xfrm>
              <a:off x="1276" y="1976"/>
              <a:ext cx="397" cy="72"/>
            </a:xfrm>
            <a:custGeom>
              <a:avLst/>
              <a:gdLst>
                <a:gd name="T0" fmla="*/ 27 w 397"/>
                <a:gd name="T1" fmla="*/ 55 h 72"/>
                <a:gd name="T2" fmla="*/ 33 w 397"/>
                <a:gd name="T3" fmla="*/ 49 h 72"/>
                <a:gd name="T4" fmla="*/ 47 w 397"/>
                <a:gd name="T5" fmla="*/ 42 h 72"/>
                <a:gd name="T6" fmla="*/ 67 w 397"/>
                <a:gd name="T7" fmla="*/ 34 h 72"/>
                <a:gd name="T8" fmla="*/ 69 w 397"/>
                <a:gd name="T9" fmla="*/ 32 h 72"/>
                <a:gd name="T10" fmla="*/ 52 w 397"/>
                <a:gd name="T11" fmla="*/ 38 h 72"/>
                <a:gd name="T12" fmla="*/ 37 w 397"/>
                <a:gd name="T13" fmla="*/ 43 h 72"/>
                <a:gd name="T14" fmla="*/ 25 w 397"/>
                <a:gd name="T15" fmla="*/ 48 h 72"/>
                <a:gd name="T16" fmla="*/ 14 w 397"/>
                <a:gd name="T17" fmla="*/ 53 h 72"/>
                <a:gd name="T18" fmla="*/ 6 w 397"/>
                <a:gd name="T19" fmla="*/ 57 h 72"/>
                <a:gd name="T20" fmla="*/ 2 w 397"/>
                <a:gd name="T21" fmla="*/ 61 h 72"/>
                <a:gd name="T22" fmla="*/ 0 w 397"/>
                <a:gd name="T23" fmla="*/ 64 h 72"/>
                <a:gd name="T24" fmla="*/ 2 w 397"/>
                <a:gd name="T25" fmla="*/ 68 h 72"/>
                <a:gd name="T26" fmla="*/ 12 w 397"/>
                <a:gd name="T27" fmla="*/ 71 h 72"/>
                <a:gd name="T28" fmla="*/ 31 w 397"/>
                <a:gd name="T29" fmla="*/ 72 h 72"/>
                <a:gd name="T30" fmla="*/ 56 w 397"/>
                <a:gd name="T31" fmla="*/ 70 h 72"/>
                <a:gd name="T32" fmla="*/ 87 w 397"/>
                <a:gd name="T33" fmla="*/ 67 h 72"/>
                <a:gd name="T34" fmla="*/ 124 w 397"/>
                <a:gd name="T35" fmla="*/ 63 h 72"/>
                <a:gd name="T36" fmla="*/ 165 w 397"/>
                <a:gd name="T37" fmla="*/ 56 h 72"/>
                <a:gd name="T38" fmla="*/ 209 w 397"/>
                <a:gd name="T39" fmla="*/ 48 h 72"/>
                <a:gd name="T40" fmla="*/ 245 w 397"/>
                <a:gd name="T41" fmla="*/ 40 h 72"/>
                <a:gd name="T42" fmla="*/ 269 w 397"/>
                <a:gd name="T43" fmla="*/ 35 h 72"/>
                <a:gd name="T44" fmla="*/ 292 w 397"/>
                <a:gd name="T45" fmla="*/ 29 h 72"/>
                <a:gd name="T46" fmla="*/ 314 w 397"/>
                <a:gd name="T47" fmla="*/ 24 h 72"/>
                <a:gd name="T48" fmla="*/ 335 w 397"/>
                <a:gd name="T49" fmla="*/ 18 h 72"/>
                <a:gd name="T50" fmla="*/ 355 w 397"/>
                <a:gd name="T51" fmla="*/ 13 h 72"/>
                <a:gd name="T52" fmla="*/ 373 w 397"/>
                <a:gd name="T53" fmla="*/ 8 h 72"/>
                <a:gd name="T54" fmla="*/ 389 w 397"/>
                <a:gd name="T55" fmla="*/ 2 h 72"/>
                <a:gd name="T56" fmla="*/ 390 w 397"/>
                <a:gd name="T57" fmla="*/ 2 h 72"/>
                <a:gd name="T58" fmla="*/ 375 w 397"/>
                <a:gd name="T59" fmla="*/ 6 h 72"/>
                <a:gd name="T60" fmla="*/ 359 w 397"/>
                <a:gd name="T61" fmla="*/ 11 h 72"/>
                <a:gd name="T62" fmla="*/ 342 w 397"/>
                <a:gd name="T63" fmla="*/ 15 h 72"/>
                <a:gd name="T64" fmla="*/ 325 w 397"/>
                <a:gd name="T65" fmla="*/ 19 h 72"/>
                <a:gd name="T66" fmla="*/ 307 w 397"/>
                <a:gd name="T67" fmla="*/ 23 h 72"/>
                <a:gd name="T68" fmla="*/ 289 w 397"/>
                <a:gd name="T69" fmla="*/ 28 h 72"/>
                <a:gd name="T70" fmla="*/ 270 w 397"/>
                <a:gd name="T71" fmla="*/ 32 h 72"/>
                <a:gd name="T72" fmla="*/ 237 w 397"/>
                <a:gd name="T73" fmla="*/ 39 h 72"/>
                <a:gd name="T74" fmla="*/ 193 w 397"/>
                <a:gd name="T75" fmla="*/ 47 h 72"/>
                <a:gd name="T76" fmla="*/ 152 w 397"/>
                <a:gd name="T77" fmla="*/ 54 h 72"/>
                <a:gd name="T78" fmla="*/ 115 w 397"/>
                <a:gd name="T79" fmla="*/ 58 h 72"/>
                <a:gd name="T80" fmla="*/ 83 w 397"/>
                <a:gd name="T81" fmla="*/ 62 h 72"/>
                <a:gd name="T82" fmla="*/ 58 w 397"/>
                <a:gd name="T83" fmla="*/ 63 h 72"/>
                <a:gd name="T84" fmla="*/ 39 w 397"/>
                <a:gd name="T85" fmla="*/ 62 h 72"/>
                <a:gd name="T86" fmla="*/ 29 w 397"/>
                <a:gd name="T87" fmla="*/ 59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97" h="72">
                  <a:moveTo>
                    <a:pt x="27" y="57"/>
                  </a:moveTo>
                  <a:lnTo>
                    <a:pt x="27" y="55"/>
                  </a:lnTo>
                  <a:lnTo>
                    <a:pt x="29" y="52"/>
                  </a:lnTo>
                  <a:lnTo>
                    <a:pt x="33" y="49"/>
                  </a:lnTo>
                  <a:lnTo>
                    <a:pt x="39" y="45"/>
                  </a:lnTo>
                  <a:lnTo>
                    <a:pt x="47" y="42"/>
                  </a:lnTo>
                  <a:lnTo>
                    <a:pt x="56" y="38"/>
                  </a:lnTo>
                  <a:lnTo>
                    <a:pt x="67" y="34"/>
                  </a:lnTo>
                  <a:lnTo>
                    <a:pt x="79" y="29"/>
                  </a:lnTo>
                  <a:lnTo>
                    <a:pt x="69" y="32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1"/>
                  </a:lnTo>
                  <a:lnTo>
                    <a:pt x="37" y="43"/>
                  </a:lnTo>
                  <a:lnTo>
                    <a:pt x="31" y="46"/>
                  </a:lnTo>
                  <a:lnTo>
                    <a:pt x="25" y="48"/>
                  </a:lnTo>
                  <a:lnTo>
                    <a:pt x="19" y="50"/>
                  </a:lnTo>
                  <a:lnTo>
                    <a:pt x="14" y="53"/>
                  </a:lnTo>
                  <a:lnTo>
                    <a:pt x="10" y="55"/>
                  </a:lnTo>
                  <a:lnTo>
                    <a:pt x="6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6" y="70"/>
                  </a:lnTo>
                  <a:lnTo>
                    <a:pt x="12" y="71"/>
                  </a:lnTo>
                  <a:lnTo>
                    <a:pt x="21" y="71"/>
                  </a:lnTo>
                  <a:lnTo>
                    <a:pt x="31" y="72"/>
                  </a:lnTo>
                  <a:lnTo>
                    <a:pt x="43" y="71"/>
                  </a:lnTo>
                  <a:lnTo>
                    <a:pt x="56" y="70"/>
                  </a:lnTo>
                  <a:lnTo>
                    <a:pt x="71" y="69"/>
                  </a:lnTo>
                  <a:lnTo>
                    <a:pt x="87" y="67"/>
                  </a:lnTo>
                  <a:lnTo>
                    <a:pt x="105" y="65"/>
                  </a:lnTo>
                  <a:lnTo>
                    <a:pt x="124" y="63"/>
                  </a:lnTo>
                  <a:lnTo>
                    <a:pt x="144" y="59"/>
                  </a:lnTo>
                  <a:lnTo>
                    <a:pt x="165" y="56"/>
                  </a:lnTo>
                  <a:lnTo>
                    <a:pt x="187" y="52"/>
                  </a:lnTo>
                  <a:lnTo>
                    <a:pt x="209" y="48"/>
                  </a:lnTo>
                  <a:lnTo>
                    <a:pt x="232" y="43"/>
                  </a:lnTo>
                  <a:lnTo>
                    <a:pt x="245" y="40"/>
                  </a:lnTo>
                  <a:lnTo>
                    <a:pt x="257" y="37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92" y="29"/>
                  </a:lnTo>
                  <a:lnTo>
                    <a:pt x="303" y="27"/>
                  </a:lnTo>
                  <a:lnTo>
                    <a:pt x="314" y="24"/>
                  </a:lnTo>
                  <a:lnTo>
                    <a:pt x="325" y="21"/>
                  </a:lnTo>
                  <a:lnTo>
                    <a:pt x="335" y="18"/>
                  </a:lnTo>
                  <a:lnTo>
                    <a:pt x="345" y="16"/>
                  </a:lnTo>
                  <a:lnTo>
                    <a:pt x="355" y="13"/>
                  </a:lnTo>
                  <a:lnTo>
                    <a:pt x="364" y="10"/>
                  </a:lnTo>
                  <a:lnTo>
                    <a:pt x="373" y="8"/>
                  </a:lnTo>
                  <a:lnTo>
                    <a:pt x="381" y="5"/>
                  </a:lnTo>
                  <a:lnTo>
                    <a:pt x="389" y="2"/>
                  </a:lnTo>
                  <a:lnTo>
                    <a:pt x="397" y="0"/>
                  </a:lnTo>
                  <a:lnTo>
                    <a:pt x="390" y="2"/>
                  </a:lnTo>
                  <a:lnTo>
                    <a:pt x="382" y="4"/>
                  </a:lnTo>
                  <a:lnTo>
                    <a:pt x="375" y="6"/>
                  </a:lnTo>
                  <a:lnTo>
                    <a:pt x="367" y="8"/>
                  </a:lnTo>
                  <a:lnTo>
                    <a:pt x="359" y="11"/>
                  </a:lnTo>
                  <a:lnTo>
                    <a:pt x="351" y="13"/>
                  </a:lnTo>
                  <a:lnTo>
                    <a:pt x="342" y="15"/>
                  </a:lnTo>
                  <a:lnTo>
                    <a:pt x="334" y="17"/>
                  </a:lnTo>
                  <a:lnTo>
                    <a:pt x="325" y="19"/>
                  </a:lnTo>
                  <a:lnTo>
                    <a:pt x="316" y="22"/>
                  </a:lnTo>
                  <a:lnTo>
                    <a:pt x="307" y="23"/>
                  </a:lnTo>
                  <a:lnTo>
                    <a:pt x="298" y="26"/>
                  </a:lnTo>
                  <a:lnTo>
                    <a:pt x="289" y="28"/>
                  </a:lnTo>
                  <a:lnTo>
                    <a:pt x="279" y="30"/>
                  </a:lnTo>
                  <a:lnTo>
                    <a:pt x="270" y="32"/>
                  </a:lnTo>
                  <a:lnTo>
                    <a:pt x="260" y="34"/>
                  </a:lnTo>
                  <a:lnTo>
                    <a:pt x="237" y="39"/>
                  </a:lnTo>
                  <a:lnTo>
                    <a:pt x="214" y="43"/>
                  </a:lnTo>
                  <a:lnTo>
                    <a:pt x="193" y="47"/>
                  </a:lnTo>
                  <a:lnTo>
                    <a:pt x="172" y="50"/>
                  </a:lnTo>
                  <a:lnTo>
                    <a:pt x="152" y="54"/>
                  </a:lnTo>
                  <a:lnTo>
                    <a:pt x="133" y="56"/>
                  </a:lnTo>
                  <a:lnTo>
                    <a:pt x="115" y="58"/>
                  </a:lnTo>
                  <a:lnTo>
                    <a:pt x="99" y="60"/>
                  </a:lnTo>
                  <a:lnTo>
                    <a:pt x="83" y="62"/>
                  </a:lnTo>
                  <a:lnTo>
                    <a:pt x="70" y="63"/>
                  </a:lnTo>
                  <a:lnTo>
                    <a:pt x="58" y="63"/>
                  </a:lnTo>
                  <a:lnTo>
                    <a:pt x="48" y="63"/>
                  </a:lnTo>
                  <a:lnTo>
                    <a:pt x="39" y="62"/>
                  </a:lnTo>
                  <a:lnTo>
                    <a:pt x="33" y="61"/>
                  </a:lnTo>
                  <a:lnTo>
                    <a:pt x="29" y="59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Freeform 62"/>
            <p:cNvSpPr>
              <a:spLocks/>
            </p:cNvSpPr>
            <p:nvPr/>
          </p:nvSpPr>
          <p:spPr bwMode="auto">
            <a:xfrm>
              <a:off x="1255" y="2051"/>
              <a:ext cx="352" cy="80"/>
            </a:xfrm>
            <a:custGeom>
              <a:avLst/>
              <a:gdLst>
                <a:gd name="T0" fmla="*/ 24 w 352"/>
                <a:gd name="T1" fmla="*/ 61 h 80"/>
                <a:gd name="T2" fmla="*/ 30 w 352"/>
                <a:gd name="T3" fmla="*/ 55 h 80"/>
                <a:gd name="T4" fmla="*/ 42 w 352"/>
                <a:gd name="T5" fmla="*/ 47 h 80"/>
                <a:gd name="T6" fmla="*/ 60 w 352"/>
                <a:gd name="T7" fmla="*/ 37 h 80"/>
                <a:gd name="T8" fmla="*/ 62 w 352"/>
                <a:gd name="T9" fmla="*/ 36 h 80"/>
                <a:gd name="T10" fmla="*/ 47 w 352"/>
                <a:gd name="T11" fmla="*/ 42 h 80"/>
                <a:gd name="T12" fmla="*/ 34 w 352"/>
                <a:gd name="T13" fmla="*/ 48 h 80"/>
                <a:gd name="T14" fmla="*/ 22 w 352"/>
                <a:gd name="T15" fmla="*/ 54 h 80"/>
                <a:gd name="T16" fmla="*/ 13 w 352"/>
                <a:gd name="T17" fmla="*/ 59 h 80"/>
                <a:gd name="T18" fmla="*/ 6 w 352"/>
                <a:gd name="T19" fmla="*/ 64 h 80"/>
                <a:gd name="T20" fmla="*/ 2 w 352"/>
                <a:gd name="T21" fmla="*/ 69 h 80"/>
                <a:gd name="T22" fmla="*/ 0 w 352"/>
                <a:gd name="T23" fmla="*/ 72 h 80"/>
                <a:gd name="T24" fmla="*/ 2 w 352"/>
                <a:gd name="T25" fmla="*/ 77 h 80"/>
                <a:gd name="T26" fmla="*/ 11 w 352"/>
                <a:gd name="T27" fmla="*/ 79 h 80"/>
                <a:gd name="T28" fmla="*/ 27 w 352"/>
                <a:gd name="T29" fmla="*/ 80 h 80"/>
                <a:gd name="T30" fmla="*/ 50 w 352"/>
                <a:gd name="T31" fmla="*/ 79 h 80"/>
                <a:gd name="T32" fmla="*/ 78 w 352"/>
                <a:gd name="T33" fmla="*/ 75 h 80"/>
                <a:gd name="T34" fmla="*/ 111 w 352"/>
                <a:gd name="T35" fmla="*/ 70 h 80"/>
                <a:gd name="T36" fmla="*/ 147 w 352"/>
                <a:gd name="T37" fmla="*/ 63 h 80"/>
                <a:gd name="T38" fmla="*/ 186 w 352"/>
                <a:gd name="T39" fmla="*/ 53 h 80"/>
                <a:gd name="T40" fmla="*/ 218 w 352"/>
                <a:gd name="T41" fmla="*/ 45 h 80"/>
                <a:gd name="T42" fmla="*/ 239 w 352"/>
                <a:gd name="T43" fmla="*/ 39 h 80"/>
                <a:gd name="T44" fmla="*/ 259 w 352"/>
                <a:gd name="T45" fmla="*/ 33 h 80"/>
                <a:gd name="T46" fmla="*/ 279 w 352"/>
                <a:gd name="T47" fmla="*/ 27 h 80"/>
                <a:gd name="T48" fmla="*/ 298 w 352"/>
                <a:gd name="T49" fmla="*/ 21 h 80"/>
                <a:gd name="T50" fmla="*/ 315 w 352"/>
                <a:gd name="T51" fmla="*/ 15 h 80"/>
                <a:gd name="T52" fmla="*/ 331 w 352"/>
                <a:gd name="T53" fmla="*/ 9 h 80"/>
                <a:gd name="T54" fmla="*/ 346 w 352"/>
                <a:gd name="T55" fmla="*/ 2 h 80"/>
                <a:gd name="T56" fmla="*/ 346 w 352"/>
                <a:gd name="T57" fmla="*/ 2 h 80"/>
                <a:gd name="T58" fmla="*/ 333 w 352"/>
                <a:gd name="T59" fmla="*/ 7 h 80"/>
                <a:gd name="T60" fmla="*/ 319 w 352"/>
                <a:gd name="T61" fmla="*/ 12 h 80"/>
                <a:gd name="T62" fmla="*/ 304 w 352"/>
                <a:gd name="T63" fmla="*/ 16 h 80"/>
                <a:gd name="T64" fmla="*/ 289 w 352"/>
                <a:gd name="T65" fmla="*/ 22 h 80"/>
                <a:gd name="T66" fmla="*/ 273 w 352"/>
                <a:gd name="T67" fmla="*/ 26 h 80"/>
                <a:gd name="T68" fmla="*/ 256 w 352"/>
                <a:gd name="T69" fmla="*/ 31 h 80"/>
                <a:gd name="T70" fmla="*/ 239 w 352"/>
                <a:gd name="T71" fmla="*/ 36 h 80"/>
                <a:gd name="T72" fmla="*/ 210 w 352"/>
                <a:gd name="T73" fmla="*/ 44 h 80"/>
                <a:gd name="T74" fmla="*/ 171 w 352"/>
                <a:gd name="T75" fmla="*/ 53 h 80"/>
                <a:gd name="T76" fmla="*/ 135 w 352"/>
                <a:gd name="T77" fmla="*/ 60 h 80"/>
                <a:gd name="T78" fmla="*/ 103 w 352"/>
                <a:gd name="T79" fmla="*/ 65 h 80"/>
                <a:gd name="T80" fmla="*/ 75 w 352"/>
                <a:gd name="T81" fmla="*/ 69 h 80"/>
                <a:gd name="T82" fmla="*/ 52 w 352"/>
                <a:gd name="T83" fmla="*/ 71 h 80"/>
                <a:gd name="T84" fmla="*/ 35 w 352"/>
                <a:gd name="T85" fmla="*/ 70 h 80"/>
                <a:gd name="T86" fmla="*/ 26 w 352"/>
                <a:gd name="T87" fmla="*/ 67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2" h="80">
                  <a:moveTo>
                    <a:pt x="24" y="64"/>
                  </a:moveTo>
                  <a:lnTo>
                    <a:pt x="24" y="61"/>
                  </a:lnTo>
                  <a:lnTo>
                    <a:pt x="26" y="58"/>
                  </a:lnTo>
                  <a:lnTo>
                    <a:pt x="30" y="55"/>
                  </a:lnTo>
                  <a:lnTo>
                    <a:pt x="35" y="51"/>
                  </a:lnTo>
                  <a:lnTo>
                    <a:pt x="42" y="47"/>
                  </a:lnTo>
                  <a:lnTo>
                    <a:pt x="50" y="42"/>
                  </a:lnTo>
                  <a:lnTo>
                    <a:pt x="60" y="37"/>
                  </a:lnTo>
                  <a:lnTo>
                    <a:pt x="70" y="33"/>
                  </a:lnTo>
                  <a:lnTo>
                    <a:pt x="62" y="36"/>
                  </a:lnTo>
                  <a:lnTo>
                    <a:pt x="54" y="39"/>
                  </a:lnTo>
                  <a:lnTo>
                    <a:pt x="47" y="42"/>
                  </a:lnTo>
                  <a:lnTo>
                    <a:pt x="40" y="45"/>
                  </a:lnTo>
                  <a:lnTo>
                    <a:pt x="34" y="48"/>
                  </a:lnTo>
                  <a:lnTo>
                    <a:pt x="27" y="51"/>
                  </a:lnTo>
                  <a:lnTo>
                    <a:pt x="22" y="54"/>
                  </a:lnTo>
                  <a:lnTo>
                    <a:pt x="17" y="57"/>
                  </a:lnTo>
                  <a:lnTo>
                    <a:pt x="13" y="59"/>
                  </a:lnTo>
                  <a:lnTo>
                    <a:pt x="9" y="62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7"/>
                  </a:lnTo>
                  <a:lnTo>
                    <a:pt x="5" y="78"/>
                  </a:lnTo>
                  <a:lnTo>
                    <a:pt x="11" y="79"/>
                  </a:lnTo>
                  <a:lnTo>
                    <a:pt x="19" y="80"/>
                  </a:lnTo>
                  <a:lnTo>
                    <a:pt x="27" y="80"/>
                  </a:lnTo>
                  <a:lnTo>
                    <a:pt x="38" y="80"/>
                  </a:lnTo>
                  <a:lnTo>
                    <a:pt x="50" y="79"/>
                  </a:lnTo>
                  <a:lnTo>
                    <a:pt x="64" y="78"/>
                  </a:lnTo>
                  <a:lnTo>
                    <a:pt x="78" y="75"/>
                  </a:lnTo>
                  <a:lnTo>
                    <a:pt x="94" y="73"/>
                  </a:lnTo>
                  <a:lnTo>
                    <a:pt x="111" y="70"/>
                  </a:lnTo>
                  <a:lnTo>
                    <a:pt x="129" y="66"/>
                  </a:lnTo>
                  <a:lnTo>
                    <a:pt x="147" y="63"/>
                  </a:lnTo>
                  <a:lnTo>
                    <a:pt x="166" y="58"/>
                  </a:lnTo>
                  <a:lnTo>
                    <a:pt x="186" y="53"/>
                  </a:lnTo>
                  <a:lnTo>
                    <a:pt x="206" y="48"/>
                  </a:lnTo>
                  <a:lnTo>
                    <a:pt x="218" y="45"/>
                  </a:lnTo>
                  <a:lnTo>
                    <a:pt x="228" y="42"/>
                  </a:lnTo>
                  <a:lnTo>
                    <a:pt x="239" y="39"/>
                  </a:lnTo>
                  <a:lnTo>
                    <a:pt x="249" y="36"/>
                  </a:lnTo>
                  <a:lnTo>
                    <a:pt x="259" y="33"/>
                  </a:lnTo>
                  <a:lnTo>
                    <a:pt x="270" y="30"/>
                  </a:lnTo>
                  <a:lnTo>
                    <a:pt x="279" y="27"/>
                  </a:lnTo>
                  <a:lnTo>
                    <a:pt x="289" y="24"/>
                  </a:lnTo>
                  <a:lnTo>
                    <a:pt x="298" y="21"/>
                  </a:lnTo>
                  <a:lnTo>
                    <a:pt x="307" y="17"/>
                  </a:lnTo>
                  <a:lnTo>
                    <a:pt x="315" y="15"/>
                  </a:lnTo>
                  <a:lnTo>
                    <a:pt x="323" y="11"/>
                  </a:lnTo>
                  <a:lnTo>
                    <a:pt x="331" y="9"/>
                  </a:lnTo>
                  <a:lnTo>
                    <a:pt x="339" y="5"/>
                  </a:lnTo>
                  <a:lnTo>
                    <a:pt x="346" y="2"/>
                  </a:lnTo>
                  <a:lnTo>
                    <a:pt x="352" y="0"/>
                  </a:lnTo>
                  <a:lnTo>
                    <a:pt x="346" y="2"/>
                  </a:lnTo>
                  <a:lnTo>
                    <a:pt x="339" y="4"/>
                  </a:lnTo>
                  <a:lnTo>
                    <a:pt x="333" y="7"/>
                  </a:lnTo>
                  <a:lnTo>
                    <a:pt x="326" y="9"/>
                  </a:lnTo>
                  <a:lnTo>
                    <a:pt x="319" y="12"/>
                  </a:lnTo>
                  <a:lnTo>
                    <a:pt x="312" y="14"/>
                  </a:lnTo>
                  <a:lnTo>
                    <a:pt x="304" y="16"/>
                  </a:lnTo>
                  <a:lnTo>
                    <a:pt x="297" y="19"/>
                  </a:lnTo>
                  <a:lnTo>
                    <a:pt x="289" y="22"/>
                  </a:lnTo>
                  <a:lnTo>
                    <a:pt x="281" y="24"/>
                  </a:lnTo>
                  <a:lnTo>
                    <a:pt x="273" y="26"/>
                  </a:lnTo>
                  <a:lnTo>
                    <a:pt x="265" y="29"/>
                  </a:lnTo>
                  <a:lnTo>
                    <a:pt x="256" y="31"/>
                  </a:lnTo>
                  <a:lnTo>
                    <a:pt x="248" y="33"/>
                  </a:lnTo>
                  <a:lnTo>
                    <a:pt x="239" y="36"/>
                  </a:lnTo>
                  <a:lnTo>
                    <a:pt x="231" y="38"/>
                  </a:lnTo>
                  <a:lnTo>
                    <a:pt x="210" y="44"/>
                  </a:lnTo>
                  <a:lnTo>
                    <a:pt x="191" y="48"/>
                  </a:lnTo>
                  <a:lnTo>
                    <a:pt x="171" y="53"/>
                  </a:lnTo>
                  <a:lnTo>
                    <a:pt x="153" y="57"/>
                  </a:lnTo>
                  <a:lnTo>
                    <a:pt x="135" y="60"/>
                  </a:lnTo>
                  <a:lnTo>
                    <a:pt x="118" y="63"/>
                  </a:lnTo>
                  <a:lnTo>
                    <a:pt x="103" y="65"/>
                  </a:lnTo>
                  <a:lnTo>
                    <a:pt x="88" y="68"/>
                  </a:lnTo>
                  <a:lnTo>
                    <a:pt x="75" y="69"/>
                  </a:lnTo>
                  <a:lnTo>
                    <a:pt x="63" y="70"/>
                  </a:lnTo>
                  <a:lnTo>
                    <a:pt x="52" y="71"/>
                  </a:lnTo>
                  <a:lnTo>
                    <a:pt x="43" y="71"/>
                  </a:lnTo>
                  <a:lnTo>
                    <a:pt x="35" y="70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Freeform 63"/>
            <p:cNvSpPr>
              <a:spLocks/>
            </p:cNvSpPr>
            <p:nvPr/>
          </p:nvSpPr>
          <p:spPr bwMode="auto">
            <a:xfrm>
              <a:off x="1258" y="2118"/>
              <a:ext cx="308" cy="81"/>
            </a:xfrm>
            <a:custGeom>
              <a:avLst/>
              <a:gdLst>
                <a:gd name="T0" fmla="*/ 21 w 308"/>
                <a:gd name="T1" fmla="*/ 62 h 81"/>
                <a:gd name="T2" fmla="*/ 26 w 308"/>
                <a:gd name="T3" fmla="*/ 56 h 81"/>
                <a:gd name="T4" fmla="*/ 36 w 308"/>
                <a:gd name="T5" fmla="*/ 48 h 81"/>
                <a:gd name="T6" fmla="*/ 52 w 308"/>
                <a:gd name="T7" fmla="*/ 39 h 81"/>
                <a:gd name="T8" fmla="*/ 47 w 308"/>
                <a:gd name="T9" fmla="*/ 40 h 81"/>
                <a:gd name="T10" fmla="*/ 24 w 308"/>
                <a:gd name="T11" fmla="*/ 52 h 81"/>
                <a:gd name="T12" fmla="*/ 8 w 308"/>
                <a:gd name="T13" fmla="*/ 63 h 81"/>
                <a:gd name="T14" fmla="*/ 0 w 308"/>
                <a:gd name="T15" fmla="*/ 71 h 81"/>
                <a:gd name="T16" fmla="*/ 1 w 308"/>
                <a:gd name="T17" fmla="*/ 77 h 81"/>
                <a:gd name="T18" fmla="*/ 9 w 308"/>
                <a:gd name="T19" fmla="*/ 81 h 81"/>
                <a:gd name="T20" fmla="*/ 24 w 308"/>
                <a:gd name="T21" fmla="*/ 81 h 81"/>
                <a:gd name="T22" fmla="*/ 44 w 308"/>
                <a:gd name="T23" fmla="*/ 80 h 81"/>
                <a:gd name="T24" fmla="*/ 68 w 308"/>
                <a:gd name="T25" fmla="*/ 76 h 81"/>
                <a:gd name="T26" fmla="*/ 97 w 308"/>
                <a:gd name="T27" fmla="*/ 70 h 81"/>
                <a:gd name="T28" fmla="*/ 128 w 308"/>
                <a:gd name="T29" fmla="*/ 63 h 81"/>
                <a:gd name="T30" fmla="*/ 162 w 308"/>
                <a:gd name="T31" fmla="*/ 54 h 81"/>
                <a:gd name="T32" fmla="*/ 190 w 308"/>
                <a:gd name="T33" fmla="*/ 46 h 81"/>
                <a:gd name="T34" fmla="*/ 209 w 308"/>
                <a:gd name="T35" fmla="*/ 39 h 81"/>
                <a:gd name="T36" fmla="*/ 227 w 308"/>
                <a:gd name="T37" fmla="*/ 33 h 81"/>
                <a:gd name="T38" fmla="*/ 244 w 308"/>
                <a:gd name="T39" fmla="*/ 27 h 81"/>
                <a:gd name="T40" fmla="*/ 260 w 308"/>
                <a:gd name="T41" fmla="*/ 21 h 81"/>
                <a:gd name="T42" fmla="*/ 275 w 308"/>
                <a:gd name="T43" fmla="*/ 15 h 81"/>
                <a:gd name="T44" fmla="*/ 289 w 308"/>
                <a:gd name="T45" fmla="*/ 9 h 81"/>
                <a:gd name="T46" fmla="*/ 302 w 308"/>
                <a:gd name="T47" fmla="*/ 3 h 81"/>
                <a:gd name="T48" fmla="*/ 303 w 308"/>
                <a:gd name="T49" fmla="*/ 2 h 81"/>
                <a:gd name="T50" fmla="*/ 291 w 308"/>
                <a:gd name="T51" fmla="*/ 7 h 81"/>
                <a:gd name="T52" fmla="*/ 279 w 308"/>
                <a:gd name="T53" fmla="*/ 12 h 81"/>
                <a:gd name="T54" fmla="*/ 266 w 308"/>
                <a:gd name="T55" fmla="*/ 17 h 81"/>
                <a:gd name="T56" fmla="*/ 252 w 308"/>
                <a:gd name="T57" fmla="*/ 22 h 81"/>
                <a:gd name="T58" fmla="*/ 239 w 308"/>
                <a:gd name="T59" fmla="*/ 26 h 81"/>
                <a:gd name="T60" fmla="*/ 224 w 308"/>
                <a:gd name="T61" fmla="*/ 32 h 81"/>
                <a:gd name="T62" fmla="*/ 209 w 308"/>
                <a:gd name="T63" fmla="*/ 36 h 81"/>
                <a:gd name="T64" fmla="*/ 184 w 308"/>
                <a:gd name="T65" fmla="*/ 44 h 81"/>
                <a:gd name="T66" fmla="*/ 150 w 308"/>
                <a:gd name="T67" fmla="*/ 53 h 81"/>
                <a:gd name="T68" fmla="*/ 118 w 308"/>
                <a:gd name="T69" fmla="*/ 61 h 81"/>
                <a:gd name="T70" fmla="*/ 89 w 308"/>
                <a:gd name="T71" fmla="*/ 66 h 81"/>
                <a:gd name="T72" fmla="*/ 65 w 308"/>
                <a:gd name="T73" fmla="*/ 70 h 81"/>
                <a:gd name="T74" fmla="*/ 45 w 308"/>
                <a:gd name="T75" fmla="*/ 71 h 81"/>
                <a:gd name="T76" fmla="*/ 31 w 308"/>
                <a:gd name="T77" fmla="*/ 71 h 81"/>
                <a:gd name="T78" fmla="*/ 23 w 308"/>
                <a:gd name="T79" fmla="*/ 68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08" h="81">
                  <a:moveTo>
                    <a:pt x="21" y="65"/>
                  </a:moveTo>
                  <a:lnTo>
                    <a:pt x="21" y="62"/>
                  </a:lnTo>
                  <a:lnTo>
                    <a:pt x="23" y="59"/>
                  </a:lnTo>
                  <a:lnTo>
                    <a:pt x="26" y="56"/>
                  </a:lnTo>
                  <a:lnTo>
                    <a:pt x="30" y="52"/>
                  </a:lnTo>
                  <a:lnTo>
                    <a:pt x="36" y="48"/>
                  </a:lnTo>
                  <a:lnTo>
                    <a:pt x="43" y="43"/>
                  </a:lnTo>
                  <a:lnTo>
                    <a:pt x="52" y="39"/>
                  </a:lnTo>
                  <a:lnTo>
                    <a:pt x="61" y="34"/>
                  </a:lnTo>
                  <a:lnTo>
                    <a:pt x="47" y="40"/>
                  </a:lnTo>
                  <a:lnTo>
                    <a:pt x="35" y="46"/>
                  </a:lnTo>
                  <a:lnTo>
                    <a:pt x="24" y="52"/>
                  </a:lnTo>
                  <a:lnTo>
                    <a:pt x="15" y="58"/>
                  </a:lnTo>
                  <a:lnTo>
                    <a:pt x="8" y="63"/>
                  </a:lnTo>
                  <a:lnTo>
                    <a:pt x="3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79"/>
                  </a:lnTo>
                  <a:lnTo>
                    <a:pt x="9" y="81"/>
                  </a:lnTo>
                  <a:lnTo>
                    <a:pt x="16" y="81"/>
                  </a:lnTo>
                  <a:lnTo>
                    <a:pt x="24" y="81"/>
                  </a:lnTo>
                  <a:lnTo>
                    <a:pt x="33" y="81"/>
                  </a:lnTo>
                  <a:lnTo>
                    <a:pt x="44" y="80"/>
                  </a:lnTo>
                  <a:lnTo>
                    <a:pt x="55" y="78"/>
                  </a:lnTo>
                  <a:lnTo>
                    <a:pt x="68" y="76"/>
                  </a:lnTo>
                  <a:lnTo>
                    <a:pt x="82" y="74"/>
                  </a:lnTo>
                  <a:lnTo>
                    <a:pt x="97" y="70"/>
                  </a:lnTo>
                  <a:lnTo>
                    <a:pt x="112" y="67"/>
                  </a:lnTo>
                  <a:lnTo>
                    <a:pt x="128" y="63"/>
                  </a:lnTo>
                  <a:lnTo>
                    <a:pt x="145" y="59"/>
                  </a:lnTo>
                  <a:lnTo>
                    <a:pt x="162" y="54"/>
                  </a:lnTo>
                  <a:lnTo>
                    <a:pt x="180" y="48"/>
                  </a:lnTo>
                  <a:lnTo>
                    <a:pt x="190" y="46"/>
                  </a:lnTo>
                  <a:lnTo>
                    <a:pt x="199" y="42"/>
                  </a:lnTo>
                  <a:lnTo>
                    <a:pt x="209" y="39"/>
                  </a:lnTo>
                  <a:lnTo>
                    <a:pt x="218" y="36"/>
                  </a:lnTo>
                  <a:lnTo>
                    <a:pt x="227" y="33"/>
                  </a:lnTo>
                  <a:lnTo>
                    <a:pt x="235" y="30"/>
                  </a:lnTo>
                  <a:lnTo>
                    <a:pt x="244" y="27"/>
                  </a:lnTo>
                  <a:lnTo>
                    <a:pt x="252" y="24"/>
                  </a:lnTo>
                  <a:lnTo>
                    <a:pt x="260" y="21"/>
                  </a:lnTo>
                  <a:lnTo>
                    <a:pt x="267" y="18"/>
                  </a:lnTo>
                  <a:lnTo>
                    <a:pt x="275" y="15"/>
                  </a:lnTo>
                  <a:lnTo>
                    <a:pt x="282" y="12"/>
                  </a:lnTo>
                  <a:lnTo>
                    <a:pt x="289" y="9"/>
                  </a:lnTo>
                  <a:lnTo>
                    <a:pt x="296" y="5"/>
                  </a:lnTo>
                  <a:lnTo>
                    <a:pt x="302" y="3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7" y="5"/>
                  </a:lnTo>
                  <a:lnTo>
                    <a:pt x="291" y="7"/>
                  </a:lnTo>
                  <a:lnTo>
                    <a:pt x="285" y="9"/>
                  </a:lnTo>
                  <a:lnTo>
                    <a:pt x="279" y="12"/>
                  </a:lnTo>
                  <a:lnTo>
                    <a:pt x="272" y="14"/>
                  </a:lnTo>
                  <a:lnTo>
                    <a:pt x="266" y="17"/>
                  </a:lnTo>
                  <a:lnTo>
                    <a:pt x="259" y="19"/>
                  </a:lnTo>
                  <a:lnTo>
                    <a:pt x="252" y="22"/>
                  </a:lnTo>
                  <a:lnTo>
                    <a:pt x="245" y="24"/>
                  </a:lnTo>
                  <a:lnTo>
                    <a:pt x="239" y="26"/>
                  </a:lnTo>
                  <a:lnTo>
                    <a:pt x="231" y="29"/>
                  </a:lnTo>
                  <a:lnTo>
                    <a:pt x="224" y="32"/>
                  </a:lnTo>
                  <a:lnTo>
                    <a:pt x="217" y="34"/>
                  </a:lnTo>
                  <a:lnTo>
                    <a:pt x="209" y="36"/>
                  </a:lnTo>
                  <a:lnTo>
                    <a:pt x="202" y="39"/>
                  </a:lnTo>
                  <a:lnTo>
                    <a:pt x="184" y="44"/>
                  </a:lnTo>
                  <a:lnTo>
                    <a:pt x="166" y="49"/>
                  </a:lnTo>
                  <a:lnTo>
                    <a:pt x="150" y="53"/>
                  </a:lnTo>
                  <a:lnTo>
                    <a:pt x="134" y="57"/>
                  </a:lnTo>
                  <a:lnTo>
                    <a:pt x="118" y="61"/>
                  </a:lnTo>
                  <a:lnTo>
                    <a:pt x="103" y="64"/>
                  </a:lnTo>
                  <a:lnTo>
                    <a:pt x="89" y="66"/>
                  </a:lnTo>
                  <a:lnTo>
                    <a:pt x="77" y="68"/>
                  </a:lnTo>
                  <a:lnTo>
                    <a:pt x="65" y="70"/>
                  </a:lnTo>
                  <a:lnTo>
                    <a:pt x="54" y="71"/>
                  </a:lnTo>
                  <a:lnTo>
                    <a:pt x="45" y="71"/>
                  </a:lnTo>
                  <a:lnTo>
                    <a:pt x="37" y="71"/>
                  </a:lnTo>
                  <a:lnTo>
                    <a:pt x="31" y="71"/>
                  </a:lnTo>
                  <a:lnTo>
                    <a:pt x="26" y="69"/>
                  </a:lnTo>
                  <a:lnTo>
                    <a:pt x="23" y="68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Freeform 64"/>
            <p:cNvSpPr>
              <a:spLocks/>
            </p:cNvSpPr>
            <p:nvPr/>
          </p:nvSpPr>
          <p:spPr bwMode="auto">
            <a:xfrm>
              <a:off x="1296" y="2198"/>
              <a:ext cx="151" cy="56"/>
            </a:xfrm>
            <a:custGeom>
              <a:avLst/>
              <a:gdLst>
                <a:gd name="T0" fmla="*/ 10 w 151"/>
                <a:gd name="T1" fmla="*/ 42 h 56"/>
                <a:gd name="T2" fmla="*/ 13 w 151"/>
                <a:gd name="T3" fmla="*/ 37 h 56"/>
                <a:gd name="T4" fmla="*/ 18 w 151"/>
                <a:gd name="T5" fmla="*/ 32 h 56"/>
                <a:gd name="T6" fmla="*/ 25 w 151"/>
                <a:gd name="T7" fmla="*/ 25 h 56"/>
                <a:gd name="T8" fmla="*/ 23 w 151"/>
                <a:gd name="T9" fmla="*/ 26 h 56"/>
                <a:gd name="T10" fmla="*/ 12 w 151"/>
                <a:gd name="T11" fmla="*/ 35 h 56"/>
                <a:gd name="T12" fmla="*/ 4 w 151"/>
                <a:gd name="T13" fmla="*/ 43 h 56"/>
                <a:gd name="T14" fmla="*/ 0 w 151"/>
                <a:gd name="T15" fmla="*/ 49 h 56"/>
                <a:gd name="T16" fmla="*/ 1 w 151"/>
                <a:gd name="T17" fmla="*/ 53 h 56"/>
                <a:gd name="T18" fmla="*/ 5 w 151"/>
                <a:gd name="T19" fmla="*/ 55 h 56"/>
                <a:gd name="T20" fmla="*/ 12 w 151"/>
                <a:gd name="T21" fmla="*/ 56 h 56"/>
                <a:gd name="T22" fmla="*/ 21 w 151"/>
                <a:gd name="T23" fmla="*/ 55 h 56"/>
                <a:gd name="T24" fmla="*/ 33 w 151"/>
                <a:gd name="T25" fmla="*/ 53 h 56"/>
                <a:gd name="T26" fmla="*/ 47 w 151"/>
                <a:gd name="T27" fmla="*/ 49 h 56"/>
                <a:gd name="T28" fmla="*/ 63 w 151"/>
                <a:gd name="T29" fmla="*/ 44 h 56"/>
                <a:gd name="T30" fmla="*/ 79 w 151"/>
                <a:gd name="T31" fmla="*/ 37 h 56"/>
                <a:gd name="T32" fmla="*/ 98 w 151"/>
                <a:gd name="T33" fmla="*/ 30 h 56"/>
                <a:gd name="T34" fmla="*/ 116 w 151"/>
                <a:gd name="T35" fmla="*/ 21 h 56"/>
                <a:gd name="T36" fmla="*/ 131 w 151"/>
                <a:gd name="T37" fmla="*/ 13 h 56"/>
                <a:gd name="T38" fmla="*/ 145 w 151"/>
                <a:gd name="T39" fmla="*/ 4 h 56"/>
                <a:gd name="T40" fmla="*/ 145 w 151"/>
                <a:gd name="T41" fmla="*/ 4 h 56"/>
                <a:gd name="T42" fmla="*/ 133 w 151"/>
                <a:gd name="T43" fmla="*/ 10 h 56"/>
                <a:gd name="T44" fmla="*/ 120 w 151"/>
                <a:gd name="T45" fmla="*/ 17 h 56"/>
                <a:gd name="T46" fmla="*/ 106 w 151"/>
                <a:gd name="T47" fmla="*/ 24 h 56"/>
                <a:gd name="T48" fmla="*/ 90 w 151"/>
                <a:gd name="T49" fmla="*/ 31 h 56"/>
                <a:gd name="T50" fmla="*/ 73 w 151"/>
                <a:gd name="T51" fmla="*/ 37 h 56"/>
                <a:gd name="T52" fmla="*/ 58 w 151"/>
                <a:gd name="T53" fmla="*/ 42 h 56"/>
                <a:gd name="T54" fmla="*/ 43 w 151"/>
                <a:gd name="T55" fmla="*/ 46 h 56"/>
                <a:gd name="T56" fmla="*/ 31 w 151"/>
                <a:gd name="T57" fmla="*/ 48 h 56"/>
                <a:gd name="T58" fmla="*/ 22 w 151"/>
                <a:gd name="T59" fmla="*/ 49 h 56"/>
                <a:gd name="T60" fmla="*/ 15 w 151"/>
                <a:gd name="T61" fmla="*/ 48 h 56"/>
                <a:gd name="T62" fmla="*/ 11 w 151"/>
                <a:gd name="T63" fmla="*/ 46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1" h="56">
                  <a:moveTo>
                    <a:pt x="10" y="44"/>
                  </a:moveTo>
                  <a:lnTo>
                    <a:pt x="10" y="42"/>
                  </a:lnTo>
                  <a:lnTo>
                    <a:pt x="11" y="40"/>
                  </a:lnTo>
                  <a:lnTo>
                    <a:pt x="13" y="37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1" y="29"/>
                  </a:lnTo>
                  <a:lnTo>
                    <a:pt x="25" y="25"/>
                  </a:lnTo>
                  <a:lnTo>
                    <a:pt x="30" y="22"/>
                  </a:lnTo>
                  <a:lnTo>
                    <a:pt x="23" y="26"/>
                  </a:lnTo>
                  <a:lnTo>
                    <a:pt x="17" y="31"/>
                  </a:lnTo>
                  <a:lnTo>
                    <a:pt x="12" y="35"/>
                  </a:lnTo>
                  <a:lnTo>
                    <a:pt x="7" y="39"/>
                  </a:lnTo>
                  <a:lnTo>
                    <a:pt x="4" y="43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5" y="55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1" y="55"/>
                  </a:lnTo>
                  <a:lnTo>
                    <a:pt x="27" y="54"/>
                  </a:lnTo>
                  <a:lnTo>
                    <a:pt x="33" y="53"/>
                  </a:lnTo>
                  <a:lnTo>
                    <a:pt x="40" y="51"/>
                  </a:lnTo>
                  <a:lnTo>
                    <a:pt x="47" y="49"/>
                  </a:lnTo>
                  <a:lnTo>
                    <a:pt x="55" y="47"/>
                  </a:lnTo>
                  <a:lnTo>
                    <a:pt x="63" y="44"/>
                  </a:lnTo>
                  <a:lnTo>
                    <a:pt x="71" y="41"/>
                  </a:lnTo>
                  <a:lnTo>
                    <a:pt x="79" y="37"/>
                  </a:lnTo>
                  <a:lnTo>
                    <a:pt x="88" y="34"/>
                  </a:lnTo>
                  <a:lnTo>
                    <a:pt x="98" y="30"/>
                  </a:lnTo>
                  <a:lnTo>
                    <a:pt x="107" y="26"/>
                  </a:lnTo>
                  <a:lnTo>
                    <a:pt x="116" y="21"/>
                  </a:lnTo>
                  <a:lnTo>
                    <a:pt x="124" y="17"/>
                  </a:lnTo>
                  <a:lnTo>
                    <a:pt x="131" y="13"/>
                  </a:lnTo>
                  <a:lnTo>
                    <a:pt x="138" y="8"/>
                  </a:lnTo>
                  <a:lnTo>
                    <a:pt x="145" y="4"/>
                  </a:lnTo>
                  <a:lnTo>
                    <a:pt x="151" y="0"/>
                  </a:lnTo>
                  <a:lnTo>
                    <a:pt x="145" y="4"/>
                  </a:lnTo>
                  <a:lnTo>
                    <a:pt x="140" y="7"/>
                  </a:lnTo>
                  <a:lnTo>
                    <a:pt x="133" y="10"/>
                  </a:lnTo>
                  <a:lnTo>
                    <a:pt x="127" y="14"/>
                  </a:lnTo>
                  <a:lnTo>
                    <a:pt x="120" y="17"/>
                  </a:lnTo>
                  <a:lnTo>
                    <a:pt x="113" y="20"/>
                  </a:lnTo>
                  <a:lnTo>
                    <a:pt x="106" y="24"/>
                  </a:lnTo>
                  <a:lnTo>
                    <a:pt x="99" y="27"/>
                  </a:lnTo>
                  <a:lnTo>
                    <a:pt x="90" y="31"/>
                  </a:lnTo>
                  <a:lnTo>
                    <a:pt x="81" y="34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58" y="42"/>
                  </a:lnTo>
                  <a:lnTo>
                    <a:pt x="51" y="44"/>
                  </a:lnTo>
                  <a:lnTo>
                    <a:pt x="43" y="46"/>
                  </a:lnTo>
                  <a:lnTo>
                    <a:pt x="37" y="47"/>
                  </a:lnTo>
                  <a:lnTo>
                    <a:pt x="31" y="48"/>
                  </a:lnTo>
                  <a:lnTo>
                    <a:pt x="27" y="49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5" y="48"/>
                  </a:lnTo>
                  <a:lnTo>
                    <a:pt x="12" y="47"/>
                  </a:lnTo>
                  <a:lnTo>
                    <a:pt x="11" y="46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Freeform 65"/>
            <p:cNvSpPr>
              <a:spLocks/>
            </p:cNvSpPr>
            <p:nvPr/>
          </p:nvSpPr>
          <p:spPr bwMode="auto">
            <a:xfrm>
              <a:off x="1335" y="2236"/>
              <a:ext cx="113" cy="56"/>
            </a:xfrm>
            <a:custGeom>
              <a:avLst/>
              <a:gdLst>
                <a:gd name="T0" fmla="*/ 8 w 113"/>
                <a:gd name="T1" fmla="*/ 44 h 56"/>
                <a:gd name="T2" fmla="*/ 8 w 113"/>
                <a:gd name="T3" fmla="*/ 42 h 56"/>
                <a:gd name="T4" fmla="*/ 9 w 113"/>
                <a:gd name="T5" fmla="*/ 39 h 56"/>
                <a:gd name="T6" fmla="*/ 11 w 113"/>
                <a:gd name="T7" fmla="*/ 37 h 56"/>
                <a:gd name="T8" fmla="*/ 12 w 113"/>
                <a:gd name="T9" fmla="*/ 34 h 56"/>
                <a:gd name="T10" fmla="*/ 15 w 113"/>
                <a:gd name="T11" fmla="*/ 31 h 56"/>
                <a:gd name="T12" fmla="*/ 17 w 113"/>
                <a:gd name="T13" fmla="*/ 27 h 56"/>
                <a:gd name="T14" fmla="*/ 20 w 113"/>
                <a:gd name="T15" fmla="*/ 24 h 56"/>
                <a:gd name="T16" fmla="*/ 24 w 113"/>
                <a:gd name="T17" fmla="*/ 20 h 56"/>
                <a:gd name="T18" fmla="*/ 19 w 113"/>
                <a:gd name="T19" fmla="*/ 25 h 56"/>
                <a:gd name="T20" fmla="*/ 14 w 113"/>
                <a:gd name="T21" fmla="*/ 29 h 56"/>
                <a:gd name="T22" fmla="*/ 10 w 113"/>
                <a:gd name="T23" fmla="*/ 34 h 56"/>
                <a:gd name="T24" fmla="*/ 7 w 113"/>
                <a:gd name="T25" fmla="*/ 38 h 56"/>
                <a:gd name="T26" fmla="*/ 4 w 113"/>
                <a:gd name="T27" fmla="*/ 42 h 56"/>
                <a:gd name="T28" fmla="*/ 2 w 113"/>
                <a:gd name="T29" fmla="*/ 45 h 56"/>
                <a:gd name="T30" fmla="*/ 1 w 113"/>
                <a:gd name="T31" fmla="*/ 48 h 56"/>
                <a:gd name="T32" fmla="*/ 0 w 113"/>
                <a:gd name="T33" fmla="*/ 51 h 56"/>
                <a:gd name="T34" fmla="*/ 2 w 113"/>
                <a:gd name="T35" fmla="*/ 54 h 56"/>
                <a:gd name="T36" fmla="*/ 6 w 113"/>
                <a:gd name="T37" fmla="*/ 56 h 56"/>
                <a:gd name="T38" fmla="*/ 12 w 113"/>
                <a:gd name="T39" fmla="*/ 56 h 56"/>
                <a:gd name="T40" fmla="*/ 20 w 113"/>
                <a:gd name="T41" fmla="*/ 55 h 56"/>
                <a:gd name="T42" fmla="*/ 29 w 113"/>
                <a:gd name="T43" fmla="*/ 52 h 56"/>
                <a:gd name="T44" fmla="*/ 40 w 113"/>
                <a:gd name="T45" fmla="*/ 47 h 56"/>
                <a:gd name="T46" fmla="*/ 53 w 113"/>
                <a:gd name="T47" fmla="*/ 42 h 56"/>
                <a:gd name="T48" fmla="*/ 65 w 113"/>
                <a:gd name="T49" fmla="*/ 35 h 56"/>
                <a:gd name="T50" fmla="*/ 73 w 113"/>
                <a:gd name="T51" fmla="*/ 31 h 56"/>
                <a:gd name="T52" fmla="*/ 79 w 113"/>
                <a:gd name="T53" fmla="*/ 26 h 56"/>
                <a:gd name="T54" fmla="*/ 86 w 113"/>
                <a:gd name="T55" fmla="*/ 22 h 56"/>
                <a:gd name="T56" fmla="*/ 92 w 113"/>
                <a:gd name="T57" fmla="*/ 17 h 56"/>
                <a:gd name="T58" fmla="*/ 98 w 113"/>
                <a:gd name="T59" fmla="*/ 13 h 56"/>
                <a:gd name="T60" fmla="*/ 103 w 113"/>
                <a:gd name="T61" fmla="*/ 9 h 56"/>
                <a:gd name="T62" fmla="*/ 109 w 113"/>
                <a:gd name="T63" fmla="*/ 4 h 56"/>
                <a:gd name="T64" fmla="*/ 113 w 113"/>
                <a:gd name="T65" fmla="*/ 0 h 56"/>
                <a:gd name="T66" fmla="*/ 109 w 113"/>
                <a:gd name="T67" fmla="*/ 4 h 56"/>
                <a:gd name="T68" fmla="*/ 105 w 113"/>
                <a:gd name="T69" fmla="*/ 7 h 56"/>
                <a:gd name="T70" fmla="*/ 100 w 113"/>
                <a:gd name="T71" fmla="*/ 10 h 56"/>
                <a:gd name="T72" fmla="*/ 95 w 113"/>
                <a:gd name="T73" fmla="*/ 14 h 56"/>
                <a:gd name="T74" fmla="*/ 90 w 113"/>
                <a:gd name="T75" fmla="*/ 17 h 56"/>
                <a:gd name="T76" fmla="*/ 85 w 113"/>
                <a:gd name="T77" fmla="*/ 21 h 56"/>
                <a:gd name="T78" fmla="*/ 79 w 113"/>
                <a:gd name="T79" fmla="*/ 24 h 56"/>
                <a:gd name="T80" fmla="*/ 73 w 113"/>
                <a:gd name="T81" fmla="*/ 27 h 56"/>
                <a:gd name="T82" fmla="*/ 61 w 113"/>
                <a:gd name="T83" fmla="*/ 34 h 56"/>
                <a:gd name="T84" fmla="*/ 49 w 113"/>
                <a:gd name="T85" fmla="*/ 40 h 56"/>
                <a:gd name="T86" fmla="*/ 37 w 113"/>
                <a:gd name="T87" fmla="*/ 45 h 56"/>
                <a:gd name="T88" fmla="*/ 28 w 113"/>
                <a:gd name="T89" fmla="*/ 48 h 56"/>
                <a:gd name="T90" fmla="*/ 20 w 113"/>
                <a:gd name="T91" fmla="*/ 49 h 56"/>
                <a:gd name="T92" fmla="*/ 14 w 113"/>
                <a:gd name="T93" fmla="*/ 49 h 56"/>
                <a:gd name="T94" fmla="*/ 10 w 113"/>
                <a:gd name="T95" fmla="*/ 47 h 56"/>
                <a:gd name="T96" fmla="*/ 8 w 113"/>
                <a:gd name="T97" fmla="*/ 44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3" h="56">
                  <a:moveTo>
                    <a:pt x="8" y="44"/>
                  </a:moveTo>
                  <a:lnTo>
                    <a:pt x="8" y="42"/>
                  </a:lnTo>
                  <a:lnTo>
                    <a:pt x="9" y="39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19" y="25"/>
                  </a:lnTo>
                  <a:lnTo>
                    <a:pt x="14" y="29"/>
                  </a:lnTo>
                  <a:lnTo>
                    <a:pt x="10" y="34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20" y="55"/>
                  </a:lnTo>
                  <a:lnTo>
                    <a:pt x="29" y="52"/>
                  </a:lnTo>
                  <a:lnTo>
                    <a:pt x="40" y="47"/>
                  </a:lnTo>
                  <a:lnTo>
                    <a:pt x="53" y="42"/>
                  </a:lnTo>
                  <a:lnTo>
                    <a:pt x="65" y="35"/>
                  </a:lnTo>
                  <a:lnTo>
                    <a:pt x="73" y="31"/>
                  </a:lnTo>
                  <a:lnTo>
                    <a:pt x="79" y="26"/>
                  </a:lnTo>
                  <a:lnTo>
                    <a:pt x="86" y="22"/>
                  </a:lnTo>
                  <a:lnTo>
                    <a:pt x="92" y="17"/>
                  </a:lnTo>
                  <a:lnTo>
                    <a:pt x="98" y="13"/>
                  </a:lnTo>
                  <a:lnTo>
                    <a:pt x="103" y="9"/>
                  </a:lnTo>
                  <a:lnTo>
                    <a:pt x="109" y="4"/>
                  </a:lnTo>
                  <a:lnTo>
                    <a:pt x="113" y="0"/>
                  </a:lnTo>
                  <a:lnTo>
                    <a:pt x="109" y="4"/>
                  </a:lnTo>
                  <a:lnTo>
                    <a:pt x="105" y="7"/>
                  </a:lnTo>
                  <a:lnTo>
                    <a:pt x="100" y="10"/>
                  </a:lnTo>
                  <a:lnTo>
                    <a:pt x="95" y="14"/>
                  </a:lnTo>
                  <a:lnTo>
                    <a:pt x="90" y="17"/>
                  </a:lnTo>
                  <a:lnTo>
                    <a:pt x="85" y="21"/>
                  </a:lnTo>
                  <a:lnTo>
                    <a:pt x="79" y="24"/>
                  </a:lnTo>
                  <a:lnTo>
                    <a:pt x="73" y="27"/>
                  </a:lnTo>
                  <a:lnTo>
                    <a:pt x="61" y="34"/>
                  </a:lnTo>
                  <a:lnTo>
                    <a:pt x="49" y="40"/>
                  </a:lnTo>
                  <a:lnTo>
                    <a:pt x="37" y="45"/>
                  </a:lnTo>
                  <a:lnTo>
                    <a:pt x="28" y="48"/>
                  </a:lnTo>
                  <a:lnTo>
                    <a:pt x="20" y="49"/>
                  </a:lnTo>
                  <a:lnTo>
                    <a:pt x="14" y="49"/>
                  </a:lnTo>
                  <a:lnTo>
                    <a:pt x="10" y="47"/>
                  </a:lnTo>
                  <a:lnTo>
                    <a:pt x="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Freeform 66"/>
            <p:cNvSpPr>
              <a:spLocks/>
            </p:cNvSpPr>
            <p:nvPr/>
          </p:nvSpPr>
          <p:spPr bwMode="auto">
            <a:xfrm>
              <a:off x="1379" y="2270"/>
              <a:ext cx="84" cy="47"/>
            </a:xfrm>
            <a:custGeom>
              <a:avLst/>
              <a:gdLst>
                <a:gd name="T0" fmla="*/ 5 w 84"/>
                <a:gd name="T1" fmla="*/ 37 h 47"/>
                <a:gd name="T2" fmla="*/ 6 w 84"/>
                <a:gd name="T3" fmla="*/ 33 h 47"/>
                <a:gd name="T4" fmla="*/ 9 w 84"/>
                <a:gd name="T5" fmla="*/ 28 h 47"/>
                <a:gd name="T6" fmla="*/ 13 w 84"/>
                <a:gd name="T7" fmla="*/ 22 h 47"/>
                <a:gd name="T8" fmla="*/ 18 w 84"/>
                <a:gd name="T9" fmla="*/ 16 h 47"/>
                <a:gd name="T10" fmla="*/ 14 w 84"/>
                <a:gd name="T11" fmla="*/ 20 h 47"/>
                <a:gd name="T12" fmla="*/ 10 w 84"/>
                <a:gd name="T13" fmla="*/ 24 h 47"/>
                <a:gd name="T14" fmla="*/ 7 w 84"/>
                <a:gd name="T15" fmla="*/ 28 h 47"/>
                <a:gd name="T16" fmla="*/ 5 w 84"/>
                <a:gd name="T17" fmla="*/ 31 h 47"/>
                <a:gd name="T18" fmla="*/ 2 w 84"/>
                <a:gd name="T19" fmla="*/ 35 h 47"/>
                <a:gd name="T20" fmla="*/ 1 w 84"/>
                <a:gd name="T21" fmla="*/ 38 h 47"/>
                <a:gd name="T22" fmla="*/ 0 w 84"/>
                <a:gd name="T23" fmla="*/ 40 h 47"/>
                <a:gd name="T24" fmla="*/ 0 w 84"/>
                <a:gd name="T25" fmla="*/ 43 h 47"/>
                <a:gd name="T26" fmla="*/ 0 w 84"/>
                <a:gd name="T27" fmla="*/ 46 h 47"/>
                <a:gd name="T28" fmla="*/ 3 w 84"/>
                <a:gd name="T29" fmla="*/ 47 h 47"/>
                <a:gd name="T30" fmla="*/ 8 w 84"/>
                <a:gd name="T31" fmla="*/ 47 h 47"/>
                <a:gd name="T32" fmla="*/ 13 w 84"/>
                <a:gd name="T33" fmla="*/ 46 h 47"/>
                <a:gd name="T34" fmla="*/ 21 w 84"/>
                <a:gd name="T35" fmla="*/ 44 h 47"/>
                <a:gd name="T36" fmla="*/ 29 w 84"/>
                <a:gd name="T37" fmla="*/ 40 h 47"/>
                <a:gd name="T38" fmla="*/ 38 w 84"/>
                <a:gd name="T39" fmla="*/ 35 h 47"/>
                <a:gd name="T40" fmla="*/ 48 w 84"/>
                <a:gd name="T41" fmla="*/ 29 h 47"/>
                <a:gd name="T42" fmla="*/ 53 w 84"/>
                <a:gd name="T43" fmla="*/ 26 h 47"/>
                <a:gd name="T44" fmla="*/ 58 w 84"/>
                <a:gd name="T45" fmla="*/ 22 h 47"/>
                <a:gd name="T46" fmla="*/ 63 w 84"/>
                <a:gd name="T47" fmla="*/ 18 h 47"/>
                <a:gd name="T48" fmla="*/ 68 w 84"/>
                <a:gd name="T49" fmla="*/ 14 h 47"/>
                <a:gd name="T50" fmla="*/ 72 w 84"/>
                <a:gd name="T51" fmla="*/ 11 h 47"/>
                <a:gd name="T52" fmla="*/ 76 w 84"/>
                <a:gd name="T53" fmla="*/ 7 h 47"/>
                <a:gd name="T54" fmla="*/ 80 w 84"/>
                <a:gd name="T55" fmla="*/ 3 h 47"/>
                <a:gd name="T56" fmla="*/ 84 w 84"/>
                <a:gd name="T57" fmla="*/ 0 h 47"/>
                <a:gd name="T58" fmla="*/ 81 w 84"/>
                <a:gd name="T59" fmla="*/ 3 h 47"/>
                <a:gd name="T60" fmla="*/ 77 w 84"/>
                <a:gd name="T61" fmla="*/ 5 h 47"/>
                <a:gd name="T62" fmla="*/ 73 w 84"/>
                <a:gd name="T63" fmla="*/ 9 h 47"/>
                <a:gd name="T64" fmla="*/ 70 w 84"/>
                <a:gd name="T65" fmla="*/ 12 h 47"/>
                <a:gd name="T66" fmla="*/ 66 w 84"/>
                <a:gd name="T67" fmla="*/ 14 h 47"/>
                <a:gd name="T68" fmla="*/ 62 w 84"/>
                <a:gd name="T69" fmla="*/ 17 h 47"/>
                <a:gd name="T70" fmla="*/ 58 w 84"/>
                <a:gd name="T71" fmla="*/ 20 h 47"/>
                <a:gd name="T72" fmla="*/ 53 w 84"/>
                <a:gd name="T73" fmla="*/ 23 h 47"/>
                <a:gd name="T74" fmla="*/ 44 w 84"/>
                <a:gd name="T75" fmla="*/ 29 h 47"/>
                <a:gd name="T76" fmla="*/ 35 w 84"/>
                <a:gd name="T77" fmla="*/ 34 h 47"/>
                <a:gd name="T78" fmla="*/ 26 w 84"/>
                <a:gd name="T79" fmla="*/ 38 h 47"/>
                <a:gd name="T80" fmla="*/ 20 w 84"/>
                <a:gd name="T81" fmla="*/ 40 h 47"/>
                <a:gd name="T82" fmla="*/ 13 w 84"/>
                <a:gd name="T83" fmla="*/ 41 h 47"/>
                <a:gd name="T84" fmla="*/ 9 w 84"/>
                <a:gd name="T85" fmla="*/ 41 h 47"/>
                <a:gd name="T86" fmla="*/ 6 w 84"/>
                <a:gd name="T87" fmla="*/ 40 h 47"/>
                <a:gd name="T88" fmla="*/ 5 w 84"/>
                <a:gd name="T89" fmla="*/ 37 h 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4" h="47">
                  <a:moveTo>
                    <a:pt x="5" y="37"/>
                  </a:moveTo>
                  <a:lnTo>
                    <a:pt x="6" y="33"/>
                  </a:lnTo>
                  <a:lnTo>
                    <a:pt x="9" y="28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7" y="28"/>
                  </a:lnTo>
                  <a:lnTo>
                    <a:pt x="5" y="31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3" y="47"/>
                  </a:lnTo>
                  <a:lnTo>
                    <a:pt x="8" y="47"/>
                  </a:lnTo>
                  <a:lnTo>
                    <a:pt x="13" y="46"/>
                  </a:lnTo>
                  <a:lnTo>
                    <a:pt x="21" y="44"/>
                  </a:lnTo>
                  <a:lnTo>
                    <a:pt x="29" y="40"/>
                  </a:lnTo>
                  <a:lnTo>
                    <a:pt x="38" y="35"/>
                  </a:lnTo>
                  <a:lnTo>
                    <a:pt x="48" y="29"/>
                  </a:lnTo>
                  <a:lnTo>
                    <a:pt x="53" y="26"/>
                  </a:lnTo>
                  <a:lnTo>
                    <a:pt x="58" y="22"/>
                  </a:lnTo>
                  <a:lnTo>
                    <a:pt x="63" y="18"/>
                  </a:lnTo>
                  <a:lnTo>
                    <a:pt x="68" y="14"/>
                  </a:lnTo>
                  <a:lnTo>
                    <a:pt x="72" y="11"/>
                  </a:lnTo>
                  <a:lnTo>
                    <a:pt x="76" y="7"/>
                  </a:lnTo>
                  <a:lnTo>
                    <a:pt x="80" y="3"/>
                  </a:lnTo>
                  <a:lnTo>
                    <a:pt x="84" y="0"/>
                  </a:lnTo>
                  <a:lnTo>
                    <a:pt x="81" y="3"/>
                  </a:lnTo>
                  <a:lnTo>
                    <a:pt x="77" y="5"/>
                  </a:lnTo>
                  <a:lnTo>
                    <a:pt x="73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58" y="20"/>
                  </a:lnTo>
                  <a:lnTo>
                    <a:pt x="53" y="23"/>
                  </a:lnTo>
                  <a:lnTo>
                    <a:pt x="44" y="29"/>
                  </a:lnTo>
                  <a:lnTo>
                    <a:pt x="35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3" y="41"/>
                  </a:lnTo>
                  <a:lnTo>
                    <a:pt x="9" y="41"/>
                  </a:lnTo>
                  <a:lnTo>
                    <a:pt x="6" y="40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Freeform 67"/>
            <p:cNvSpPr>
              <a:spLocks/>
            </p:cNvSpPr>
            <p:nvPr/>
          </p:nvSpPr>
          <p:spPr bwMode="auto">
            <a:xfrm>
              <a:off x="1419" y="2307"/>
              <a:ext cx="69" cy="28"/>
            </a:xfrm>
            <a:custGeom>
              <a:avLst/>
              <a:gdLst>
                <a:gd name="T0" fmla="*/ 5 w 69"/>
                <a:gd name="T1" fmla="*/ 18 h 28"/>
                <a:gd name="T2" fmla="*/ 7 w 69"/>
                <a:gd name="T3" fmla="*/ 15 h 28"/>
                <a:gd name="T4" fmla="*/ 9 w 69"/>
                <a:gd name="T5" fmla="*/ 12 h 28"/>
                <a:gd name="T6" fmla="*/ 13 w 69"/>
                <a:gd name="T7" fmla="*/ 8 h 28"/>
                <a:gd name="T8" fmla="*/ 18 w 69"/>
                <a:gd name="T9" fmla="*/ 3 h 28"/>
                <a:gd name="T10" fmla="*/ 14 w 69"/>
                <a:gd name="T11" fmla="*/ 6 h 28"/>
                <a:gd name="T12" fmla="*/ 11 w 69"/>
                <a:gd name="T13" fmla="*/ 9 h 28"/>
                <a:gd name="T14" fmla="*/ 8 w 69"/>
                <a:gd name="T15" fmla="*/ 11 h 28"/>
                <a:gd name="T16" fmla="*/ 5 w 69"/>
                <a:gd name="T17" fmla="*/ 14 h 28"/>
                <a:gd name="T18" fmla="*/ 3 w 69"/>
                <a:gd name="T19" fmla="*/ 16 h 28"/>
                <a:gd name="T20" fmla="*/ 2 w 69"/>
                <a:gd name="T21" fmla="*/ 19 h 28"/>
                <a:gd name="T22" fmla="*/ 1 w 69"/>
                <a:gd name="T23" fmla="*/ 21 h 28"/>
                <a:gd name="T24" fmla="*/ 0 w 69"/>
                <a:gd name="T25" fmla="*/ 23 h 28"/>
                <a:gd name="T26" fmla="*/ 0 w 69"/>
                <a:gd name="T27" fmla="*/ 26 h 28"/>
                <a:gd name="T28" fmla="*/ 2 w 69"/>
                <a:gd name="T29" fmla="*/ 27 h 28"/>
                <a:gd name="T30" fmla="*/ 5 w 69"/>
                <a:gd name="T31" fmla="*/ 28 h 28"/>
                <a:gd name="T32" fmla="*/ 10 w 69"/>
                <a:gd name="T33" fmla="*/ 28 h 28"/>
                <a:gd name="T34" fmla="*/ 15 w 69"/>
                <a:gd name="T35" fmla="*/ 27 h 28"/>
                <a:gd name="T36" fmla="*/ 22 w 69"/>
                <a:gd name="T37" fmla="*/ 26 h 28"/>
                <a:gd name="T38" fmla="*/ 29 w 69"/>
                <a:gd name="T39" fmla="*/ 23 h 28"/>
                <a:gd name="T40" fmla="*/ 37 w 69"/>
                <a:gd name="T41" fmla="*/ 20 h 28"/>
                <a:gd name="T42" fmla="*/ 42 w 69"/>
                <a:gd name="T43" fmla="*/ 17 h 28"/>
                <a:gd name="T44" fmla="*/ 46 w 69"/>
                <a:gd name="T45" fmla="*/ 15 h 28"/>
                <a:gd name="T46" fmla="*/ 50 w 69"/>
                <a:gd name="T47" fmla="*/ 13 h 28"/>
                <a:gd name="T48" fmla="*/ 54 w 69"/>
                <a:gd name="T49" fmla="*/ 10 h 28"/>
                <a:gd name="T50" fmla="*/ 58 w 69"/>
                <a:gd name="T51" fmla="*/ 8 h 28"/>
                <a:gd name="T52" fmla="*/ 62 w 69"/>
                <a:gd name="T53" fmla="*/ 5 h 28"/>
                <a:gd name="T54" fmla="*/ 66 w 69"/>
                <a:gd name="T55" fmla="*/ 3 h 28"/>
                <a:gd name="T56" fmla="*/ 69 w 69"/>
                <a:gd name="T57" fmla="*/ 0 h 28"/>
                <a:gd name="T58" fmla="*/ 66 w 69"/>
                <a:gd name="T59" fmla="*/ 2 h 28"/>
                <a:gd name="T60" fmla="*/ 63 w 69"/>
                <a:gd name="T61" fmla="*/ 4 h 28"/>
                <a:gd name="T62" fmla="*/ 60 w 69"/>
                <a:gd name="T63" fmla="*/ 6 h 28"/>
                <a:gd name="T64" fmla="*/ 57 w 69"/>
                <a:gd name="T65" fmla="*/ 8 h 28"/>
                <a:gd name="T66" fmla="*/ 54 w 69"/>
                <a:gd name="T67" fmla="*/ 10 h 28"/>
                <a:gd name="T68" fmla="*/ 50 w 69"/>
                <a:gd name="T69" fmla="*/ 12 h 28"/>
                <a:gd name="T70" fmla="*/ 47 w 69"/>
                <a:gd name="T71" fmla="*/ 14 h 28"/>
                <a:gd name="T72" fmla="*/ 43 w 69"/>
                <a:gd name="T73" fmla="*/ 15 h 28"/>
                <a:gd name="T74" fmla="*/ 35 w 69"/>
                <a:gd name="T75" fmla="*/ 19 h 28"/>
                <a:gd name="T76" fmla="*/ 28 w 69"/>
                <a:gd name="T77" fmla="*/ 21 h 28"/>
                <a:gd name="T78" fmla="*/ 21 w 69"/>
                <a:gd name="T79" fmla="*/ 23 h 28"/>
                <a:gd name="T80" fmla="*/ 15 w 69"/>
                <a:gd name="T81" fmla="*/ 24 h 28"/>
                <a:gd name="T82" fmla="*/ 11 w 69"/>
                <a:gd name="T83" fmla="*/ 24 h 28"/>
                <a:gd name="T84" fmla="*/ 8 w 69"/>
                <a:gd name="T85" fmla="*/ 23 h 28"/>
                <a:gd name="T86" fmla="*/ 6 w 69"/>
                <a:gd name="T87" fmla="*/ 21 h 28"/>
                <a:gd name="T88" fmla="*/ 5 w 69"/>
                <a:gd name="T89" fmla="*/ 18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" h="28">
                  <a:moveTo>
                    <a:pt x="5" y="18"/>
                  </a:moveTo>
                  <a:lnTo>
                    <a:pt x="7" y="15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18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5" y="28"/>
                  </a:lnTo>
                  <a:lnTo>
                    <a:pt x="10" y="28"/>
                  </a:lnTo>
                  <a:lnTo>
                    <a:pt x="15" y="27"/>
                  </a:lnTo>
                  <a:lnTo>
                    <a:pt x="22" y="26"/>
                  </a:lnTo>
                  <a:lnTo>
                    <a:pt x="29" y="23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50" y="13"/>
                  </a:lnTo>
                  <a:lnTo>
                    <a:pt x="54" y="10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6" y="3"/>
                  </a:lnTo>
                  <a:lnTo>
                    <a:pt x="69" y="0"/>
                  </a:lnTo>
                  <a:lnTo>
                    <a:pt x="66" y="2"/>
                  </a:lnTo>
                  <a:lnTo>
                    <a:pt x="63" y="4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4" y="10"/>
                  </a:lnTo>
                  <a:lnTo>
                    <a:pt x="50" y="12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1" y="23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3" name="Group 68"/>
          <p:cNvGrpSpPr>
            <a:grpSpLocks/>
          </p:cNvGrpSpPr>
          <p:nvPr/>
        </p:nvGrpSpPr>
        <p:grpSpPr bwMode="auto">
          <a:xfrm>
            <a:off x="3735266" y="3027364"/>
            <a:ext cx="1655885" cy="1417637"/>
            <a:chOff x="2549" y="1907"/>
            <a:chExt cx="1130" cy="893"/>
          </a:xfrm>
        </p:grpSpPr>
        <p:sp>
          <p:nvSpPr>
            <p:cNvPr id="22627" name="Freeform 69"/>
            <p:cNvSpPr>
              <a:spLocks/>
            </p:cNvSpPr>
            <p:nvPr/>
          </p:nvSpPr>
          <p:spPr bwMode="auto">
            <a:xfrm>
              <a:off x="2872" y="2125"/>
              <a:ext cx="491" cy="510"/>
            </a:xfrm>
            <a:custGeom>
              <a:avLst/>
              <a:gdLst>
                <a:gd name="T0" fmla="*/ 0 w 491"/>
                <a:gd name="T1" fmla="*/ 0 h 510"/>
                <a:gd name="T2" fmla="*/ 0 w 491"/>
                <a:gd name="T3" fmla="*/ 349 h 510"/>
                <a:gd name="T4" fmla="*/ 0 w 491"/>
                <a:gd name="T5" fmla="*/ 510 h 510"/>
                <a:gd name="T6" fmla="*/ 90 w 491"/>
                <a:gd name="T7" fmla="*/ 510 h 510"/>
                <a:gd name="T8" fmla="*/ 302 w 491"/>
                <a:gd name="T9" fmla="*/ 510 h 510"/>
                <a:gd name="T10" fmla="*/ 491 w 491"/>
                <a:gd name="T11" fmla="*/ 510 h 510"/>
                <a:gd name="T12" fmla="*/ 491 w 491"/>
                <a:gd name="T13" fmla="*/ 259 h 510"/>
                <a:gd name="T14" fmla="*/ 491 w 491"/>
                <a:gd name="T15" fmla="*/ 0 h 510"/>
                <a:gd name="T16" fmla="*/ 0 w 491"/>
                <a:gd name="T17" fmla="*/ 0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1" h="510">
                  <a:moveTo>
                    <a:pt x="0" y="0"/>
                  </a:moveTo>
                  <a:lnTo>
                    <a:pt x="0" y="349"/>
                  </a:lnTo>
                  <a:lnTo>
                    <a:pt x="0" y="510"/>
                  </a:lnTo>
                  <a:lnTo>
                    <a:pt x="90" y="510"/>
                  </a:lnTo>
                  <a:lnTo>
                    <a:pt x="302" y="510"/>
                  </a:lnTo>
                  <a:lnTo>
                    <a:pt x="491" y="510"/>
                  </a:lnTo>
                  <a:lnTo>
                    <a:pt x="491" y="259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Freeform 70"/>
            <p:cNvSpPr>
              <a:spLocks/>
            </p:cNvSpPr>
            <p:nvPr/>
          </p:nvSpPr>
          <p:spPr bwMode="auto">
            <a:xfrm>
              <a:off x="2549" y="1907"/>
              <a:ext cx="1130" cy="893"/>
            </a:xfrm>
            <a:custGeom>
              <a:avLst/>
              <a:gdLst>
                <a:gd name="T0" fmla="*/ 151 w 1130"/>
                <a:gd name="T1" fmla="*/ 0 h 893"/>
                <a:gd name="T2" fmla="*/ 123 w 1130"/>
                <a:gd name="T3" fmla="*/ 3 h 893"/>
                <a:gd name="T4" fmla="*/ 95 w 1130"/>
                <a:gd name="T5" fmla="*/ 10 h 893"/>
                <a:gd name="T6" fmla="*/ 71 w 1130"/>
                <a:gd name="T7" fmla="*/ 20 h 893"/>
                <a:gd name="T8" fmla="*/ 49 w 1130"/>
                <a:gd name="T9" fmla="*/ 34 h 893"/>
                <a:gd name="T10" fmla="*/ 30 w 1130"/>
                <a:gd name="T11" fmla="*/ 51 h 893"/>
                <a:gd name="T12" fmla="*/ 15 w 1130"/>
                <a:gd name="T13" fmla="*/ 70 h 893"/>
                <a:gd name="T14" fmla="*/ 5 w 1130"/>
                <a:gd name="T15" fmla="*/ 91 h 893"/>
                <a:gd name="T16" fmla="*/ 0 w 1130"/>
                <a:gd name="T17" fmla="*/ 113 h 893"/>
                <a:gd name="T18" fmla="*/ 0 w 1130"/>
                <a:gd name="T19" fmla="*/ 442 h 893"/>
                <a:gd name="T20" fmla="*/ 0 w 1130"/>
                <a:gd name="T21" fmla="*/ 772 h 893"/>
                <a:gd name="T22" fmla="*/ 4 w 1130"/>
                <a:gd name="T23" fmla="*/ 795 h 893"/>
                <a:gd name="T24" fmla="*/ 14 w 1130"/>
                <a:gd name="T25" fmla="*/ 816 h 893"/>
                <a:gd name="T26" fmla="*/ 30 w 1130"/>
                <a:gd name="T27" fmla="*/ 836 h 893"/>
                <a:gd name="T28" fmla="*/ 51 w 1130"/>
                <a:gd name="T29" fmla="*/ 854 h 893"/>
                <a:gd name="T30" fmla="*/ 75 w 1130"/>
                <a:gd name="T31" fmla="*/ 869 h 893"/>
                <a:gd name="T32" fmla="*/ 102 w 1130"/>
                <a:gd name="T33" fmla="*/ 881 h 893"/>
                <a:gd name="T34" fmla="*/ 130 w 1130"/>
                <a:gd name="T35" fmla="*/ 889 h 893"/>
                <a:gd name="T36" fmla="*/ 159 w 1130"/>
                <a:gd name="T37" fmla="*/ 891 h 893"/>
                <a:gd name="T38" fmla="*/ 987 w 1130"/>
                <a:gd name="T39" fmla="*/ 892 h 893"/>
                <a:gd name="T40" fmla="*/ 1012 w 1130"/>
                <a:gd name="T41" fmla="*/ 887 h 893"/>
                <a:gd name="T42" fmla="*/ 1037 w 1130"/>
                <a:gd name="T43" fmla="*/ 877 h 893"/>
                <a:gd name="T44" fmla="*/ 1062 w 1130"/>
                <a:gd name="T45" fmla="*/ 863 h 893"/>
                <a:gd name="T46" fmla="*/ 1084 w 1130"/>
                <a:gd name="T47" fmla="*/ 847 h 893"/>
                <a:gd name="T48" fmla="*/ 1104 w 1130"/>
                <a:gd name="T49" fmla="*/ 829 h 893"/>
                <a:gd name="T50" fmla="*/ 1118 w 1130"/>
                <a:gd name="T51" fmla="*/ 810 h 893"/>
                <a:gd name="T52" fmla="*/ 1126 w 1130"/>
                <a:gd name="T53" fmla="*/ 790 h 893"/>
                <a:gd name="T54" fmla="*/ 1130 w 1130"/>
                <a:gd name="T55" fmla="*/ 682 h 893"/>
                <a:gd name="T56" fmla="*/ 1128 w 1130"/>
                <a:gd name="T57" fmla="*/ 219 h 893"/>
                <a:gd name="T58" fmla="*/ 1125 w 1130"/>
                <a:gd name="T59" fmla="*/ 102 h 893"/>
                <a:gd name="T60" fmla="*/ 1118 w 1130"/>
                <a:gd name="T61" fmla="*/ 80 h 893"/>
                <a:gd name="T62" fmla="*/ 1106 w 1130"/>
                <a:gd name="T63" fmla="*/ 60 h 893"/>
                <a:gd name="T64" fmla="*/ 1089 w 1130"/>
                <a:gd name="T65" fmla="*/ 42 h 893"/>
                <a:gd name="T66" fmla="*/ 1069 w 1130"/>
                <a:gd name="T67" fmla="*/ 27 h 893"/>
                <a:gd name="T68" fmla="*/ 1046 w 1130"/>
                <a:gd name="T69" fmla="*/ 15 h 893"/>
                <a:gd name="T70" fmla="*/ 1021 w 1130"/>
                <a:gd name="T71" fmla="*/ 6 h 893"/>
                <a:gd name="T72" fmla="*/ 993 w 1130"/>
                <a:gd name="T73" fmla="*/ 1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0" h="893">
                  <a:moveTo>
                    <a:pt x="979" y="1"/>
                  </a:moveTo>
                  <a:lnTo>
                    <a:pt x="151" y="0"/>
                  </a:lnTo>
                  <a:lnTo>
                    <a:pt x="137" y="1"/>
                  </a:lnTo>
                  <a:lnTo>
                    <a:pt x="123" y="3"/>
                  </a:lnTo>
                  <a:lnTo>
                    <a:pt x="109" y="6"/>
                  </a:lnTo>
                  <a:lnTo>
                    <a:pt x="95" y="10"/>
                  </a:lnTo>
                  <a:lnTo>
                    <a:pt x="83" y="15"/>
                  </a:lnTo>
                  <a:lnTo>
                    <a:pt x="71" y="20"/>
                  </a:lnTo>
                  <a:lnTo>
                    <a:pt x="59" y="27"/>
                  </a:lnTo>
                  <a:lnTo>
                    <a:pt x="49" y="34"/>
                  </a:lnTo>
                  <a:lnTo>
                    <a:pt x="39" y="42"/>
                  </a:lnTo>
                  <a:lnTo>
                    <a:pt x="30" y="51"/>
                  </a:lnTo>
                  <a:lnTo>
                    <a:pt x="22" y="60"/>
                  </a:lnTo>
                  <a:lnTo>
                    <a:pt x="15" y="70"/>
                  </a:lnTo>
                  <a:lnTo>
                    <a:pt x="9" y="81"/>
                  </a:lnTo>
                  <a:lnTo>
                    <a:pt x="5" y="91"/>
                  </a:lnTo>
                  <a:lnTo>
                    <a:pt x="2" y="102"/>
                  </a:lnTo>
                  <a:lnTo>
                    <a:pt x="0" y="113"/>
                  </a:lnTo>
                  <a:lnTo>
                    <a:pt x="0" y="216"/>
                  </a:lnTo>
                  <a:lnTo>
                    <a:pt x="0" y="442"/>
                  </a:lnTo>
                  <a:lnTo>
                    <a:pt x="0" y="669"/>
                  </a:lnTo>
                  <a:lnTo>
                    <a:pt x="0" y="772"/>
                  </a:lnTo>
                  <a:lnTo>
                    <a:pt x="1" y="783"/>
                  </a:lnTo>
                  <a:lnTo>
                    <a:pt x="4" y="795"/>
                  </a:lnTo>
                  <a:lnTo>
                    <a:pt x="9" y="805"/>
                  </a:lnTo>
                  <a:lnTo>
                    <a:pt x="14" y="816"/>
                  </a:lnTo>
                  <a:lnTo>
                    <a:pt x="22" y="827"/>
                  </a:lnTo>
                  <a:lnTo>
                    <a:pt x="30" y="836"/>
                  </a:lnTo>
                  <a:lnTo>
                    <a:pt x="41" y="845"/>
                  </a:lnTo>
                  <a:lnTo>
                    <a:pt x="51" y="854"/>
                  </a:lnTo>
                  <a:lnTo>
                    <a:pt x="63" y="862"/>
                  </a:lnTo>
                  <a:lnTo>
                    <a:pt x="75" y="869"/>
                  </a:lnTo>
                  <a:lnTo>
                    <a:pt x="89" y="876"/>
                  </a:lnTo>
                  <a:lnTo>
                    <a:pt x="102" y="881"/>
                  </a:lnTo>
                  <a:lnTo>
                    <a:pt x="116" y="886"/>
                  </a:lnTo>
                  <a:lnTo>
                    <a:pt x="130" y="889"/>
                  </a:lnTo>
                  <a:lnTo>
                    <a:pt x="145" y="890"/>
                  </a:lnTo>
                  <a:lnTo>
                    <a:pt x="159" y="891"/>
                  </a:lnTo>
                  <a:lnTo>
                    <a:pt x="975" y="893"/>
                  </a:lnTo>
                  <a:lnTo>
                    <a:pt x="987" y="892"/>
                  </a:lnTo>
                  <a:lnTo>
                    <a:pt x="999" y="890"/>
                  </a:lnTo>
                  <a:lnTo>
                    <a:pt x="1012" y="887"/>
                  </a:lnTo>
                  <a:lnTo>
                    <a:pt x="1024" y="883"/>
                  </a:lnTo>
                  <a:lnTo>
                    <a:pt x="1037" y="877"/>
                  </a:lnTo>
                  <a:lnTo>
                    <a:pt x="1049" y="871"/>
                  </a:lnTo>
                  <a:lnTo>
                    <a:pt x="1062" y="863"/>
                  </a:lnTo>
                  <a:lnTo>
                    <a:pt x="1073" y="856"/>
                  </a:lnTo>
                  <a:lnTo>
                    <a:pt x="1084" y="847"/>
                  </a:lnTo>
                  <a:lnTo>
                    <a:pt x="1094" y="838"/>
                  </a:lnTo>
                  <a:lnTo>
                    <a:pt x="1104" y="829"/>
                  </a:lnTo>
                  <a:lnTo>
                    <a:pt x="1112" y="819"/>
                  </a:lnTo>
                  <a:lnTo>
                    <a:pt x="1118" y="810"/>
                  </a:lnTo>
                  <a:lnTo>
                    <a:pt x="1122" y="800"/>
                  </a:lnTo>
                  <a:lnTo>
                    <a:pt x="1126" y="790"/>
                  </a:lnTo>
                  <a:lnTo>
                    <a:pt x="1127" y="781"/>
                  </a:lnTo>
                  <a:lnTo>
                    <a:pt x="1130" y="682"/>
                  </a:lnTo>
                  <a:lnTo>
                    <a:pt x="1130" y="452"/>
                  </a:lnTo>
                  <a:lnTo>
                    <a:pt x="1128" y="219"/>
                  </a:lnTo>
                  <a:lnTo>
                    <a:pt x="1127" y="113"/>
                  </a:lnTo>
                  <a:lnTo>
                    <a:pt x="1125" y="102"/>
                  </a:lnTo>
                  <a:lnTo>
                    <a:pt x="1122" y="91"/>
                  </a:lnTo>
                  <a:lnTo>
                    <a:pt x="1118" y="80"/>
                  </a:lnTo>
                  <a:lnTo>
                    <a:pt x="1113" y="70"/>
                  </a:lnTo>
                  <a:lnTo>
                    <a:pt x="1106" y="60"/>
                  </a:lnTo>
                  <a:lnTo>
                    <a:pt x="1098" y="51"/>
                  </a:lnTo>
                  <a:lnTo>
                    <a:pt x="1089" y="42"/>
                  </a:lnTo>
                  <a:lnTo>
                    <a:pt x="1080" y="34"/>
                  </a:lnTo>
                  <a:lnTo>
                    <a:pt x="1069" y="27"/>
                  </a:lnTo>
                  <a:lnTo>
                    <a:pt x="1058" y="20"/>
                  </a:lnTo>
                  <a:lnTo>
                    <a:pt x="1046" y="15"/>
                  </a:lnTo>
                  <a:lnTo>
                    <a:pt x="1034" y="10"/>
                  </a:lnTo>
                  <a:lnTo>
                    <a:pt x="1021" y="6"/>
                  </a:lnTo>
                  <a:lnTo>
                    <a:pt x="1007" y="3"/>
                  </a:lnTo>
                  <a:lnTo>
                    <a:pt x="993" y="1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71"/>
            <p:cNvSpPr>
              <a:spLocks/>
            </p:cNvSpPr>
            <p:nvPr/>
          </p:nvSpPr>
          <p:spPr bwMode="auto">
            <a:xfrm>
              <a:off x="2608" y="1955"/>
              <a:ext cx="1008" cy="796"/>
            </a:xfrm>
            <a:custGeom>
              <a:avLst/>
              <a:gdLst>
                <a:gd name="T0" fmla="*/ 121 w 1008"/>
                <a:gd name="T1" fmla="*/ 0 h 796"/>
                <a:gd name="T2" fmla="*/ 98 w 1008"/>
                <a:gd name="T3" fmla="*/ 2 h 796"/>
                <a:gd name="T4" fmla="*/ 76 w 1008"/>
                <a:gd name="T5" fmla="*/ 7 h 796"/>
                <a:gd name="T6" fmla="*/ 56 w 1008"/>
                <a:gd name="T7" fmla="*/ 15 h 796"/>
                <a:gd name="T8" fmla="*/ 38 w 1008"/>
                <a:gd name="T9" fmla="*/ 26 h 796"/>
                <a:gd name="T10" fmla="*/ 23 w 1008"/>
                <a:gd name="T11" fmla="*/ 39 h 796"/>
                <a:gd name="T12" fmla="*/ 12 w 1008"/>
                <a:gd name="T13" fmla="*/ 55 h 796"/>
                <a:gd name="T14" fmla="*/ 4 w 1008"/>
                <a:gd name="T15" fmla="*/ 72 h 796"/>
                <a:gd name="T16" fmla="*/ 0 w 1008"/>
                <a:gd name="T17" fmla="*/ 90 h 796"/>
                <a:gd name="T18" fmla="*/ 0 w 1008"/>
                <a:gd name="T19" fmla="*/ 395 h 796"/>
                <a:gd name="T20" fmla="*/ 0 w 1008"/>
                <a:gd name="T21" fmla="*/ 700 h 796"/>
                <a:gd name="T22" fmla="*/ 2 w 1008"/>
                <a:gd name="T23" fmla="*/ 719 h 796"/>
                <a:gd name="T24" fmla="*/ 9 w 1008"/>
                <a:gd name="T25" fmla="*/ 736 h 796"/>
                <a:gd name="T26" fmla="*/ 20 w 1008"/>
                <a:gd name="T27" fmla="*/ 752 h 796"/>
                <a:gd name="T28" fmla="*/ 34 w 1008"/>
                <a:gd name="T29" fmla="*/ 766 h 796"/>
                <a:gd name="T30" fmla="*/ 50 w 1008"/>
                <a:gd name="T31" fmla="*/ 778 h 796"/>
                <a:gd name="T32" fmla="*/ 70 w 1008"/>
                <a:gd name="T33" fmla="*/ 787 h 796"/>
                <a:gd name="T34" fmla="*/ 91 w 1008"/>
                <a:gd name="T35" fmla="*/ 793 h 796"/>
                <a:gd name="T36" fmla="*/ 115 w 1008"/>
                <a:gd name="T37" fmla="*/ 796 h 796"/>
                <a:gd name="T38" fmla="*/ 905 w 1008"/>
                <a:gd name="T39" fmla="*/ 794 h 796"/>
                <a:gd name="T40" fmla="*/ 928 w 1008"/>
                <a:gd name="T41" fmla="*/ 789 h 796"/>
                <a:gd name="T42" fmla="*/ 948 w 1008"/>
                <a:gd name="T43" fmla="*/ 782 h 796"/>
                <a:gd name="T44" fmla="*/ 966 w 1008"/>
                <a:gd name="T45" fmla="*/ 771 h 796"/>
                <a:gd name="T46" fmla="*/ 982 w 1008"/>
                <a:gd name="T47" fmla="*/ 758 h 796"/>
                <a:gd name="T48" fmla="*/ 994 w 1008"/>
                <a:gd name="T49" fmla="*/ 743 h 796"/>
                <a:gd name="T50" fmla="*/ 1002 w 1008"/>
                <a:gd name="T51" fmla="*/ 727 h 796"/>
                <a:gd name="T52" fmla="*/ 1007 w 1008"/>
                <a:gd name="T53" fmla="*/ 709 h 796"/>
                <a:gd name="T54" fmla="*/ 1008 w 1008"/>
                <a:gd name="T55" fmla="*/ 699 h 796"/>
                <a:gd name="T56" fmla="*/ 1008 w 1008"/>
                <a:gd name="T57" fmla="*/ 698 h 796"/>
                <a:gd name="T58" fmla="*/ 1008 w 1008"/>
                <a:gd name="T59" fmla="*/ 90 h 796"/>
                <a:gd name="T60" fmla="*/ 1004 w 1008"/>
                <a:gd name="T61" fmla="*/ 71 h 796"/>
                <a:gd name="T62" fmla="*/ 996 w 1008"/>
                <a:gd name="T63" fmla="*/ 54 h 796"/>
                <a:gd name="T64" fmla="*/ 985 w 1008"/>
                <a:gd name="T65" fmla="*/ 39 h 796"/>
                <a:gd name="T66" fmla="*/ 969 w 1008"/>
                <a:gd name="T67" fmla="*/ 26 h 796"/>
                <a:gd name="T68" fmla="*/ 952 w 1008"/>
                <a:gd name="T69" fmla="*/ 15 h 796"/>
                <a:gd name="T70" fmla="*/ 932 w 1008"/>
                <a:gd name="T71" fmla="*/ 6 h 796"/>
                <a:gd name="T72" fmla="*/ 909 w 1008"/>
                <a:gd name="T73" fmla="*/ 2 h 796"/>
                <a:gd name="T74" fmla="*/ 885 w 1008"/>
                <a:gd name="T75" fmla="*/ 0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8" h="796">
                  <a:moveTo>
                    <a:pt x="885" y="0"/>
                  </a:move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7" y="20"/>
                  </a:lnTo>
                  <a:lnTo>
                    <a:pt x="38" y="26"/>
                  </a:lnTo>
                  <a:lnTo>
                    <a:pt x="30" y="33"/>
                  </a:lnTo>
                  <a:lnTo>
                    <a:pt x="23" y="39"/>
                  </a:lnTo>
                  <a:lnTo>
                    <a:pt x="17" y="47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4" y="72"/>
                  </a:lnTo>
                  <a:lnTo>
                    <a:pt x="1" y="80"/>
                  </a:lnTo>
                  <a:lnTo>
                    <a:pt x="0" y="90"/>
                  </a:lnTo>
                  <a:lnTo>
                    <a:pt x="0" y="185"/>
                  </a:lnTo>
                  <a:lnTo>
                    <a:pt x="0" y="395"/>
                  </a:lnTo>
                  <a:lnTo>
                    <a:pt x="0" y="605"/>
                  </a:lnTo>
                  <a:lnTo>
                    <a:pt x="0" y="700"/>
                  </a:lnTo>
                  <a:lnTo>
                    <a:pt x="0" y="710"/>
                  </a:lnTo>
                  <a:lnTo>
                    <a:pt x="2" y="719"/>
                  </a:lnTo>
                  <a:lnTo>
                    <a:pt x="5" y="728"/>
                  </a:lnTo>
                  <a:lnTo>
                    <a:pt x="9" y="736"/>
                  </a:lnTo>
                  <a:lnTo>
                    <a:pt x="14" y="744"/>
                  </a:lnTo>
                  <a:lnTo>
                    <a:pt x="20" y="752"/>
                  </a:lnTo>
                  <a:lnTo>
                    <a:pt x="26" y="759"/>
                  </a:lnTo>
                  <a:lnTo>
                    <a:pt x="34" y="766"/>
                  </a:lnTo>
                  <a:lnTo>
                    <a:pt x="42" y="772"/>
                  </a:lnTo>
                  <a:lnTo>
                    <a:pt x="50" y="778"/>
                  </a:lnTo>
                  <a:lnTo>
                    <a:pt x="60" y="783"/>
                  </a:lnTo>
                  <a:lnTo>
                    <a:pt x="70" y="787"/>
                  </a:lnTo>
                  <a:lnTo>
                    <a:pt x="80" y="790"/>
                  </a:lnTo>
                  <a:lnTo>
                    <a:pt x="91" y="793"/>
                  </a:lnTo>
                  <a:lnTo>
                    <a:pt x="103" y="795"/>
                  </a:lnTo>
                  <a:lnTo>
                    <a:pt x="115" y="796"/>
                  </a:lnTo>
                  <a:lnTo>
                    <a:pt x="893" y="795"/>
                  </a:lnTo>
                  <a:lnTo>
                    <a:pt x="905" y="794"/>
                  </a:lnTo>
                  <a:lnTo>
                    <a:pt x="917" y="792"/>
                  </a:lnTo>
                  <a:lnTo>
                    <a:pt x="928" y="789"/>
                  </a:lnTo>
                  <a:lnTo>
                    <a:pt x="938" y="786"/>
                  </a:lnTo>
                  <a:lnTo>
                    <a:pt x="948" y="782"/>
                  </a:lnTo>
                  <a:lnTo>
                    <a:pt x="958" y="777"/>
                  </a:lnTo>
                  <a:lnTo>
                    <a:pt x="966" y="771"/>
                  </a:lnTo>
                  <a:lnTo>
                    <a:pt x="974" y="765"/>
                  </a:lnTo>
                  <a:lnTo>
                    <a:pt x="982" y="758"/>
                  </a:lnTo>
                  <a:lnTo>
                    <a:pt x="988" y="751"/>
                  </a:lnTo>
                  <a:lnTo>
                    <a:pt x="994" y="743"/>
                  </a:lnTo>
                  <a:lnTo>
                    <a:pt x="999" y="735"/>
                  </a:lnTo>
                  <a:lnTo>
                    <a:pt x="1002" y="727"/>
                  </a:lnTo>
                  <a:lnTo>
                    <a:pt x="1005" y="718"/>
                  </a:lnTo>
                  <a:lnTo>
                    <a:pt x="1007" y="709"/>
                  </a:lnTo>
                  <a:lnTo>
                    <a:pt x="1007" y="699"/>
                  </a:lnTo>
                  <a:lnTo>
                    <a:pt x="1008" y="699"/>
                  </a:lnTo>
                  <a:lnTo>
                    <a:pt x="1008" y="698"/>
                  </a:lnTo>
                  <a:lnTo>
                    <a:pt x="1008" y="90"/>
                  </a:lnTo>
                  <a:lnTo>
                    <a:pt x="1007" y="80"/>
                  </a:lnTo>
                  <a:lnTo>
                    <a:pt x="1004" y="71"/>
                  </a:lnTo>
                  <a:lnTo>
                    <a:pt x="1001" y="63"/>
                  </a:lnTo>
                  <a:lnTo>
                    <a:pt x="996" y="54"/>
                  </a:lnTo>
                  <a:lnTo>
                    <a:pt x="991" y="47"/>
                  </a:lnTo>
                  <a:lnTo>
                    <a:pt x="985" y="39"/>
                  </a:lnTo>
                  <a:lnTo>
                    <a:pt x="977" y="32"/>
                  </a:lnTo>
                  <a:lnTo>
                    <a:pt x="969" y="26"/>
                  </a:lnTo>
                  <a:lnTo>
                    <a:pt x="961" y="20"/>
                  </a:lnTo>
                  <a:lnTo>
                    <a:pt x="952" y="15"/>
                  </a:lnTo>
                  <a:lnTo>
                    <a:pt x="942" y="11"/>
                  </a:lnTo>
                  <a:lnTo>
                    <a:pt x="932" y="6"/>
                  </a:lnTo>
                  <a:lnTo>
                    <a:pt x="920" y="4"/>
                  </a:lnTo>
                  <a:lnTo>
                    <a:pt x="909" y="2"/>
                  </a:lnTo>
                  <a:lnTo>
                    <a:pt x="897" y="0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72"/>
            <p:cNvSpPr>
              <a:spLocks/>
            </p:cNvSpPr>
            <p:nvPr/>
          </p:nvSpPr>
          <p:spPr bwMode="auto">
            <a:xfrm>
              <a:off x="2821" y="2074"/>
              <a:ext cx="590" cy="621"/>
            </a:xfrm>
            <a:custGeom>
              <a:avLst/>
              <a:gdLst>
                <a:gd name="T0" fmla="*/ 514 w 590"/>
                <a:gd name="T1" fmla="*/ 0 h 621"/>
                <a:gd name="T2" fmla="*/ 367 w 590"/>
                <a:gd name="T3" fmla="*/ 0 h 621"/>
                <a:gd name="T4" fmla="*/ 367 w 590"/>
                <a:gd name="T5" fmla="*/ 12 h 621"/>
                <a:gd name="T6" fmla="*/ 367 w 590"/>
                <a:gd name="T7" fmla="*/ 24 h 621"/>
                <a:gd name="T8" fmla="*/ 425 w 590"/>
                <a:gd name="T9" fmla="*/ 24 h 621"/>
                <a:gd name="T10" fmla="*/ 431 w 590"/>
                <a:gd name="T11" fmla="*/ 26 h 621"/>
                <a:gd name="T12" fmla="*/ 437 w 590"/>
                <a:gd name="T13" fmla="*/ 28 h 621"/>
                <a:gd name="T14" fmla="*/ 442 w 590"/>
                <a:gd name="T15" fmla="*/ 32 h 621"/>
                <a:gd name="T16" fmla="*/ 447 w 590"/>
                <a:gd name="T17" fmla="*/ 35 h 621"/>
                <a:gd name="T18" fmla="*/ 453 w 590"/>
                <a:gd name="T19" fmla="*/ 40 h 621"/>
                <a:gd name="T20" fmla="*/ 457 w 590"/>
                <a:gd name="T21" fmla="*/ 46 h 621"/>
                <a:gd name="T22" fmla="*/ 542 w 590"/>
                <a:gd name="T23" fmla="*/ 51 h 621"/>
                <a:gd name="T24" fmla="*/ 542 w 590"/>
                <a:gd name="T25" fmla="*/ 561 h 621"/>
                <a:gd name="T26" fmla="*/ 141 w 590"/>
                <a:gd name="T27" fmla="*/ 561 h 621"/>
                <a:gd name="T28" fmla="*/ 51 w 590"/>
                <a:gd name="T29" fmla="*/ 400 h 621"/>
                <a:gd name="T30" fmla="*/ 79 w 590"/>
                <a:gd name="T31" fmla="*/ 51 h 621"/>
                <a:gd name="T32" fmla="*/ 142 w 590"/>
                <a:gd name="T33" fmla="*/ 47 h 621"/>
                <a:gd name="T34" fmla="*/ 147 w 590"/>
                <a:gd name="T35" fmla="*/ 40 h 621"/>
                <a:gd name="T36" fmla="*/ 154 w 590"/>
                <a:gd name="T37" fmla="*/ 34 h 621"/>
                <a:gd name="T38" fmla="*/ 162 w 590"/>
                <a:gd name="T39" fmla="*/ 28 h 621"/>
                <a:gd name="T40" fmla="*/ 172 w 590"/>
                <a:gd name="T41" fmla="*/ 24 h 621"/>
                <a:gd name="T42" fmla="*/ 232 w 590"/>
                <a:gd name="T43" fmla="*/ 24 h 621"/>
                <a:gd name="T44" fmla="*/ 232 w 590"/>
                <a:gd name="T45" fmla="*/ 12 h 621"/>
                <a:gd name="T46" fmla="*/ 232 w 590"/>
                <a:gd name="T47" fmla="*/ 0 h 621"/>
                <a:gd name="T48" fmla="*/ 72 w 590"/>
                <a:gd name="T49" fmla="*/ 0 h 621"/>
                <a:gd name="T50" fmla="*/ 23 w 590"/>
                <a:gd name="T51" fmla="*/ 1 h 621"/>
                <a:gd name="T52" fmla="*/ 15 w 590"/>
                <a:gd name="T53" fmla="*/ 5 h 621"/>
                <a:gd name="T54" fmla="*/ 8 w 590"/>
                <a:gd name="T55" fmla="*/ 9 h 621"/>
                <a:gd name="T56" fmla="*/ 2 w 590"/>
                <a:gd name="T57" fmla="*/ 13 h 621"/>
                <a:gd name="T58" fmla="*/ 0 w 590"/>
                <a:gd name="T59" fmla="*/ 64 h 621"/>
                <a:gd name="T60" fmla="*/ 0 w 590"/>
                <a:gd name="T61" fmla="*/ 570 h 621"/>
                <a:gd name="T62" fmla="*/ 2 w 590"/>
                <a:gd name="T63" fmla="*/ 605 h 621"/>
                <a:gd name="T64" fmla="*/ 6 w 590"/>
                <a:gd name="T65" fmla="*/ 610 h 621"/>
                <a:gd name="T66" fmla="*/ 11 w 590"/>
                <a:gd name="T67" fmla="*/ 615 h 621"/>
                <a:gd name="T68" fmla="*/ 18 w 590"/>
                <a:gd name="T69" fmla="*/ 619 h 621"/>
                <a:gd name="T70" fmla="*/ 89 w 590"/>
                <a:gd name="T71" fmla="*/ 621 h 621"/>
                <a:gd name="T72" fmla="*/ 342 w 590"/>
                <a:gd name="T73" fmla="*/ 621 h 621"/>
                <a:gd name="T74" fmla="*/ 572 w 590"/>
                <a:gd name="T75" fmla="*/ 621 h 621"/>
                <a:gd name="T76" fmla="*/ 577 w 590"/>
                <a:gd name="T77" fmla="*/ 619 h 621"/>
                <a:gd name="T78" fmla="*/ 582 w 590"/>
                <a:gd name="T79" fmla="*/ 617 h 621"/>
                <a:gd name="T80" fmla="*/ 586 w 590"/>
                <a:gd name="T81" fmla="*/ 614 h 621"/>
                <a:gd name="T82" fmla="*/ 590 w 590"/>
                <a:gd name="T83" fmla="*/ 611 h 621"/>
                <a:gd name="T84" fmla="*/ 590 w 590"/>
                <a:gd name="T85" fmla="*/ 301 h 621"/>
                <a:gd name="T86" fmla="*/ 590 w 590"/>
                <a:gd name="T87" fmla="*/ 19 h 621"/>
                <a:gd name="T88" fmla="*/ 584 w 590"/>
                <a:gd name="T89" fmla="*/ 13 h 621"/>
                <a:gd name="T90" fmla="*/ 577 w 590"/>
                <a:gd name="T91" fmla="*/ 8 h 621"/>
                <a:gd name="T92" fmla="*/ 569 w 590"/>
                <a:gd name="T93" fmla="*/ 3 h 621"/>
                <a:gd name="T94" fmla="*/ 560 w 590"/>
                <a:gd name="T95" fmla="*/ 0 h 6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0" h="621">
                  <a:moveTo>
                    <a:pt x="560" y="0"/>
                  </a:moveTo>
                  <a:lnTo>
                    <a:pt x="514" y="0"/>
                  </a:lnTo>
                  <a:lnTo>
                    <a:pt x="453" y="0"/>
                  </a:lnTo>
                  <a:lnTo>
                    <a:pt x="367" y="0"/>
                  </a:lnTo>
                  <a:lnTo>
                    <a:pt x="367" y="6"/>
                  </a:lnTo>
                  <a:lnTo>
                    <a:pt x="367" y="12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80" y="24"/>
                  </a:lnTo>
                  <a:lnTo>
                    <a:pt x="425" y="24"/>
                  </a:lnTo>
                  <a:lnTo>
                    <a:pt x="428" y="25"/>
                  </a:lnTo>
                  <a:lnTo>
                    <a:pt x="431" y="26"/>
                  </a:lnTo>
                  <a:lnTo>
                    <a:pt x="434" y="28"/>
                  </a:lnTo>
                  <a:lnTo>
                    <a:pt x="437" y="28"/>
                  </a:lnTo>
                  <a:lnTo>
                    <a:pt x="439" y="30"/>
                  </a:lnTo>
                  <a:lnTo>
                    <a:pt x="442" y="32"/>
                  </a:lnTo>
                  <a:lnTo>
                    <a:pt x="445" y="33"/>
                  </a:lnTo>
                  <a:lnTo>
                    <a:pt x="447" y="35"/>
                  </a:lnTo>
                  <a:lnTo>
                    <a:pt x="450" y="37"/>
                  </a:lnTo>
                  <a:lnTo>
                    <a:pt x="453" y="40"/>
                  </a:lnTo>
                  <a:lnTo>
                    <a:pt x="455" y="43"/>
                  </a:lnTo>
                  <a:lnTo>
                    <a:pt x="457" y="46"/>
                  </a:lnTo>
                  <a:lnTo>
                    <a:pt x="457" y="51"/>
                  </a:lnTo>
                  <a:lnTo>
                    <a:pt x="542" y="51"/>
                  </a:lnTo>
                  <a:lnTo>
                    <a:pt x="542" y="310"/>
                  </a:lnTo>
                  <a:lnTo>
                    <a:pt x="542" y="561"/>
                  </a:lnTo>
                  <a:lnTo>
                    <a:pt x="353" y="561"/>
                  </a:lnTo>
                  <a:lnTo>
                    <a:pt x="141" y="561"/>
                  </a:lnTo>
                  <a:lnTo>
                    <a:pt x="51" y="561"/>
                  </a:lnTo>
                  <a:lnTo>
                    <a:pt x="51" y="400"/>
                  </a:lnTo>
                  <a:lnTo>
                    <a:pt x="51" y="51"/>
                  </a:lnTo>
                  <a:lnTo>
                    <a:pt x="79" y="51"/>
                  </a:lnTo>
                  <a:lnTo>
                    <a:pt x="142" y="51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7" y="40"/>
                  </a:lnTo>
                  <a:lnTo>
                    <a:pt x="150" y="37"/>
                  </a:lnTo>
                  <a:lnTo>
                    <a:pt x="154" y="34"/>
                  </a:lnTo>
                  <a:lnTo>
                    <a:pt x="158" y="31"/>
                  </a:lnTo>
                  <a:lnTo>
                    <a:pt x="162" y="28"/>
                  </a:lnTo>
                  <a:lnTo>
                    <a:pt x="166" y="26"/>
                  </a:lnTo>
                  <a:lnTo>
                    <a:pt x="172" y="24"/>
                  </a:lnTo>
                  <a:lnTo>
                    <a:pt x="210" y="24"/>
                  </a:lnTo>
                  <a:lnTo>
                    <a:pt x="232" y="24"/>
                  </a:lnTo>
                  <a:lnTo>
                    <a:pt x="232" y="18"/>
                  </a:lnTo>
                  <a:lnTo>
                    <a:pt x="232" y="12"/>
                  </a:lnTo>
                  <a:lnTo>
                    <a:pt x="232" y="6"/>
                  </a:lnTo>
                  <a:lnTo>
                    <a:pt x="232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409"/>
                  </a:lnTo>
                  <a:lnTo>
                    <a:pt x="0" y="570"/>
                  </a:lnTo>
                  <a:lnTo>
                    <a:pt x="0" y="602"/>
                  </a:lnTo>
                  <a:lnTo>
                    <a:pt x="2" y="605"/>
                  </a:lnTo>
                  <a:lnTo>
                    <a:pt x="3" y="608"/>
                  </a:lnTo>
                  <a:lnTo>
                    <a:pt x="6" y="610"/>
                  </a:lnTo>
                  <a:lnTo>
                    <a:pt x="8" y="613"/>
                  </a:lnTo>
                  <a:lnTo>
                    <a:pt x="11" y="615"/>
                  </a:lnTo>
                  <a:lnTo>
                    <a:pt x="14" y="618"/>
                  </a:lnTo>
                  <a:lnTo>
                    <a:pt x="18" y="619"/>
                  </a:lnTo>
                  <a:lnTo>
                    <a:pt x="21" y="621"/>
                  </a:lnTo>
                  <a:lnTo>
                    <a:pt x="89" y="621"/>
                  </a:lnTo>
                  <a:lnTo>
                    <a:pt x="148" y="621"/>
                  </a:lnTo>
                  <a:lnTo>
                    <a:pt x="342" y="621"/>
                  </a:lnTo>
                  <a:lnTo>
                    <a:pt x="513" y="621"/>
                  </a:lnTo>
                  <a:lnTo>
                    <a:pt x="572" y="621"/>
                  </a:lnTo>
                  <a:lnTo>
                    <a:pt x="575" y="620"/>
                  </a:lnTo>
                  <a:lnTo>
                    <a:pt x="577" y="619"/>
                  </a:lnTo>
                  <a:lnTo>
                    <a:pt x="579" y="618"/>
                  </a:lnTo>
                  <a:lnTo>
                    <a:pt x="582" y="617"/>
                  </a:lnTo>
                  <a:lnTo>
                    <a:pt x="584" y="615"/>
                  </a:lnTo>
                  <a:lnTo>
                    <a:pt x="586" y="614"/>
                  </a:lnTo>
                  <a:lnTo>
                    <a:pt x="588" y="612"/>
                  </a:lnTo>
                  <a:lnTo>
                    <a:pt x="590" y="611"/>
                  </a:lnTo>
                  <a:lnTo>
                    <a:pt x="590" y="558"/>
                  </a:lnTo>
                  <a:lnTo>
                    <a:pt x="590" y="301"/>
                  </a:lnTo>
                  <a:lnTo>
                    <a:pt x="590" y="60"/>
                  </a:lnTo>
                  <a:lnTo>
                    <a:pt x="590" y="19"/>
                  </a:lnTo>
                  <a:lnTo>
                    <a:pt x="587" y="16"/>
                  </a:lnTo>
                  <a:lnTo>
                    <a:pt x="584" y="13"/>
                  </a:lnTo>
                  <a:lnTo>
                    <a:pt x="580" y="10"/>
                  </a:lnTo>
                  <a:lnTo>
                    <a:pt x="577" y="8"/>
                  </a:lnTo>
                  <a:lnTo>
                    <a:pt x="573" y="5"/>
                  </a:lnTo>
                  <a:lnTo>
                    <a:pt x="569" y="3"/>
                  </a:lnTo>
                  <a:lnTo>
                    <a:pt x="564" y="1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73"/>
            <p:cNvSpPr>
              <a:spLocks/>
            </p:cNvSpPr>
            <p:nvPr/>
          </p:nvSpPr>
          <p:spPr bwMode="auto">
            <a:xfrm>
              <a:off x="2978" y="2000"/>
              <a:ext cx="285" cy="169"/>
            </a:xfrm>
            <a:custGeom>
              <a:avLst/>
              <a:gdLst>
                <a:gd name="T0" fmla="*/ 272 w 285"/>
                <a:gd name="T1" fmla="*/ 120 h 169"/>
                <a:gd name="T2" fmla="*/ 267 w 285"/>
                <a:gd name="T3" fmla="*/ 116 h 169"/>
                <a:gd name="T4" fmla="*/ 261 w 285"/>
                <a:gd name="T5" fmla="*/ 114 h 169"/>
                <a:gd name="T6" fmla="*/ 256 w 285"/>
                <a:gd name="T7" fmla="*/ 111 h 169"/>
                <a:gd name="T8" fmla="*/ 223 w 285"/>
                <a:gd name="T9" fmla="*/ 111 h 169"/>
                <a:gd name="T10" fmla="*/ 194 w 285"/>
                <a:gd name="T11" fmla="*/ 103 h 169"/>
                <a:gd name="T12" fmla="*/ 194 w 285"/>
                <a:gd name="T13" fmla="*/ 82 h 169"/>
                <a:gd name="T14" fmla="*/ 194 w 285"/>
                <a:gd name="T15" fmla="*/ 62 h 169"/>
                <a:gd name="T16" fmla="*/ 194 w 285"/>
                <a:gd name="T17" fmla="*/ 43 h 169"/>
                <a:gd name="T18" fmla="*/ 194 w 285"/>
                <a:gd name="T19" fmla="*/ 38 h 169"/>
                <a:gd name="T20" fmla="*/ 194 w 285"/>
                <a:gd name="T21" fmla="*/ 37 h 169"/>
                <a:gd name="T22" fmla="*/ 193 w 285"/>
                <a:gd name="T23" fmla="*/ 29 h 169"/>
                <a:gd name="T24" fmla="*/ 185 w 285"/>
                <a:gd name="T25" fmla="*/ 16 h 169"/>
                <a:gd name="T26" fmla="*/ 172 w 285"/>
                <a:gd name="T27" fmla="*/ 6 h 169"/>
                <a:gd name="T28" fmla="*/ 153 w 285"/>
                <a:gd name="T29" fmla="*/ 1 h 169"/>
                <a:gd name="T30" fmla="*/ 134 w 285"/>
                <a:gd name="T31" fmla="*/ 0 h 169"/>
                <a:gd name="T32" fmla="*/ 119 w 285"/>
                <a:gd name="T33" fmla="*/ 4 h 169"/>
                <a:gd name="T34" fmla="*/ 105 w 285"/>
                <a:gd name="T35" fmla="*/ 11 h 169"/>
                <a:gd name="T36" fmla="*/ 96 w 285"/>
                <a:gd name="T37" fmla="*/ 20 h 169"/>
                <a:gd name="T38" fmla="*/ 92 w 285"/>
                <a:gd name="T39" fmla="*/ 29 h 169"/>
                <a:gd name="T40" fmla="*/ 91 w 285"/>
                <a:gd name="T41" fmla="*/ 34 h 169"/>
                <a:gd name="T42" fmla="*/ 91 w 285"/>
                <a:gd name="T43" fmla="*/ 40 h 169"/>
                <a:gd name="T44" fmla="*/ 91 w 285"/>
                <a:gd name="T45" fmla="*/ 60 h 169"/>
                <a:gd name="T46" fmla="*/ 91 w 285"/>
                <a:gd name="T47" fmla="*/ 82 h 169"/>
                <a:gd name="T48" fmla="*/ 91 w 285"/>
                <a:gd name="T49" fmla="*/ 103 h 169"/>
                <a:gd name="T50" fmla="*/ 69 w 285"/>
                <a:gd name="T51" fmla="*/ 111 h 169"/>
                <a:gd name="T52" fmla="*/ 25 w 285"/>
                <a:gd name="T53" fmla="*/ 112 h 169"/>
                <a:gd name="T54" fmla="*/ 17 w 285"/>
                <a:gd name="T55" fmla="*/ 117 h 169"/>
                <a:gd name="T56" fmla="*/ 9 w 285"/>
                <a:gd name="T57" fmla="*/ 123 h 169"/>
                <a:gd name="T58" fmla="*/ 3 w 285"/>
                <a:gd name="T59" fmla="*/ 130 h 169"/>
                <a:gd name="T60" fmla="*/ 1 w 285"/>
                <a:gd name="T61" fmla="*/ 138 h 169"/>
                <a:gd name="T62" fmla="*/ 1 w 285"/>
                <a:gd name="T63" fmla="*/ 169 h 169"/>
                <a:gd name="T64" fmla="*/ 83 w 285"/>
                <a:gd name="T65" fmla="*/ 169 h 169"/>
                <a:gd name="T66" fmla="*/ 279 w 285"/>
                <a:gd name="T67" fmla="*/ 169 h 169"/>
                <a:gd name="T68" fmla="*/ 285 w 285"/>
                <a:gd name="T69" fmla="*/ 169 h 169"/>
                <a:gd name="T70" fmla="*/ 285 w 285"/>
                <a:gd name="T71" fmla="*/ 138 h 169"/>
                <a:gd name="T72" fmla="*/ 282 w 285"/>
                <a:gd name="T73" fmla="*/ 129 h 169"/>
                <a:gd name="T74" fmla="*/ 277 w 285"/>
                <a:gd name="T75" fmla="*/ 124 h 1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5" h="169">
                  <a:moveTo>
                    <a:pt x="274" y="121"/>
                  </a:moveTo>
                  <a:lnTo>
                    <a:pt x="272" y="120"/>
                  </a:lnTo>
                  <a:lnTo>
                    <a:pt x="269" y="118"/>
                  </a:lnTo>
                  <a:lnTo>
                    <a:pt x="267" y="116"/>
                  </a:lnTo>
                  <a:lnTo>
                    <a:pt x="264" y="115"/>
                  </a:lnTo>
                  <a:lnTo>
                    <a:pt x="261" y="114"/>
                  </a:lnTo>
                  <a:lnTo>
                    <a:pt x="258" y="112"/>
                  </a:lnTo>
                  <a:lnTo>
                    <a:pt x="256" y="111"/>
                  </a:lnTo>
                  <a:lnTo>
                    <a:pt x="252" y="111"/>
                  </a:lnTo>
                  <a:lnTo>
                    <a:pt x="223" y="111"/>
                  </a:lnTo>
                  <a:lnTo>
                    <a:pt x="194" y="111"/>
                  </a:lnTo>
                  <a:lnTo>
                    <a:pt x="194" y="103"/>
                  </a:lnTo>
                  <a:lnTo>
                    <a:pt x="194" y="93"/>
                  </a:lnTo>
                  <a:lnTo>
                    <a:pt x="194" y="82"/>
                  </a:lnTo>
                  <a:lnTo>
                    <a:pt x="194" y="74"/>
                  </a:lnTo>
                  <a:lnTo>
                    <a:pt x="194" y="62"/>
                  </a:lnTo>
                  <a:lnTo>
                    <a:pt x="194" y="52"/>
                  </a:lnTo>
                  <a:lnTo>
                    <a:pt x="194" y="43"/>
                  </a:lnTo>
                  <a:lnTo>
                    <a:pt x="194" y="38"/>
                  </a:lnTo>
                  <a:lnTo>
                    <a:pt x="194" y="37"/>
                  </a:lnTo>
                  <a:lnTo>
                    <a:pt x="193" y="29"/>
                  </a:lnTo>
                  <a:lnTo>
                    <a:pt x="190" y="22"/>
                  </a:lnTo>
                  <a:lnTo>
                    <a:pt x="185" y="16"/>
                  </a:lnTo>
                  <a:lnTo>
                    <a:pt x="179" y="11"/>
                  </a:lnTo>
                  <a:lnTo>
                    <a:pt x="172" y="6"/>
                  </a:lnTo>
                  <a:lnTo>
                    <a:pt x="162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19" y="4"/>
                  </a:lnTo>
                  <a:lnTo>
                    <a:pt x="112" y="7"/>
                  </a:lnTo>
                  <a:lnTo>
                    <a:pt x="105" y="11"/>
                  </a:lnTo>
                  <a:lnTo>
                    <a:pt x="100" y="16"/>
                  </a:lnTo>
                  <a:lnTo>
                    <a:pt x="96" y="20"/>
                  </a:lnTo>
                  <a:lnTo>
                    <a:pt x="93" y="26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1" y="34"/>
                  </a:lnTo>
                  <a:lnTo>
                    <a:pt x="91" y="37"/>
                  </a:lnTo>
                  <a:lnTo>
                    <a:pt x="91" y="40"/>
                  </a:lnTo>
                  <a:lnTo>
                    <a:pt x="91" y="48"/>
                  </a:lnTo>
                  <a:lnTo>
                    <a:pt x="91" y="60"/>
                  </a:lnTo>
                  <a:lnTo>
                    <a:pt x="91" y="74"/>
                  </a:lnTo>
                  <a:lnTo>
                    <a:pt x="91" y="82"/>
                  </a:lnTo>
                  <a:lnTo>
                    <a:pt x="91" y="93"/>
                  </a:lnTo>
                  <a:lnTo>
                    <a:pt x="91" y="103"/>
                  </a:lnTo>
                  <a:lnTo>
                    <a:pt x="91" y="111"/>
                  </a:lnTo>
                  <a:lnTo>
                    <a:pt x="69" y="111"/>
                  </a:lnTo>
                  <a:lnTo>
                    <a:pt x="31" y="111"/>
                  </a:lnTo>
                  <a:lnTo>
                    <a:pt x="25" y="112"/>
                  </a:lnTo>
                  <a:lnTo>
                    <a:pt x="21" y="115"/>
                  </a:lnTo>
                  <a:lnTo>
                    <a:pt x="17" y="117"/>
                  </a:lnTo>
                  <a:lnTo>
                    <a:pt x="13" y="120"/>
                  </a:lnTo>
                  <a:lnTo>
                    <a:pt x="9" y="123"/>
                  </a:lnTo>
                  <a:lnTo>
                    <a:pt x="6" y="127"/>
                  </a:lnTo>
                  <a:lnTo>
                    <a:pt x="3" y="130"/>
                  </a:lnTo>
                  <a:lnTo>
                    <a:pt x="1" y="134"/>
                  </a:lnTo>
                  <a:lnTo>
                    <a:pt x="1" y="138"/>
                  </a:lnTo>
                  <a:lnTo>
                    <a:pt x="1" y="153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83" y="169"/>
                  </a:lnTo>
                  <a:lnTo>
                    <a:pt x="202" y="169"/>
                  </a:lnTo>
                  <a:lnTo>
                    <a:pt x="279" y="169"/>
                  </a:lnTo>
                  <a:lnTo>
                    <a:pt x="273" y="169"/>
                  </a:lnTo>
                  <a:lnTo>
                    <a:pt x="285" y="169"/>
                  </a:lnTo>
                  <a:lnTo>
                    <a:pt x="285" y="158"/>
                  </a:lnTo>
                  <a:lnTo>
                    <a:pt x="285" y="138"/>
                  </a:lnTo>
                  <a:lnTo>
                    <a:pt x="285" y="132"/>
                  </a:lnTo>
                  <a:lnTo>
                    <a:pt x="282" y="129"/>
                  </a:lnTo>
                  <a:lnTo>
                    <a:pt x="280" y="126"/>
                  </a:lnTo>
                  <a:lnTo>
                    <a:pt x="277" y="124"/>
                  </a:lnTo>
                  <a:lnTo>
                    <a:pt x="274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Freeform 74"/>
            <p:cNvSpPr>
              <a:spLocks/>
            </p:cNvSpPr>
            <p:nvPr/>
          </p:nvSpPr>
          <p:spPr bwMode="auto">
            <a:xfrm>
              <a:off x="3087" y="2018"/>
              <a:ext cx="67" cy="48"/>
            </a:xfrm>
            <a:custGeom>
              <a:avLst/>
              <a:gdLst>
                <a:gd name="T0" fmla="*/ 66 w 67"/>
                <a:gd name="T1" fmla="*/ 18 h 48"/>
                <a:gd name="T2" fmla="*/ 64 w 67"/>
                <a:gd name="T3" fmla="*/ 14 h 48"/>
                <a:gd name="T4" fmla="*/ 61 w 67"/>
                <a:gd name="T5" fmla="*/ 11 h 48"/>
                <a:gd name="T6" fmla="*/ 58 w 67"/>
                <a:gd name="T7" fmla="*/ 7 h 48"/>
                <a:gd name="T8" fmla="*/ 54 w 67"/>
                <a:gd name="T9" fmla="*/ 5 h 48"/>
                <a:gd name="T10" fmla="*/ 49 w 67"/>
                <a:gd name="T11" fmla="*/ 3 h 48"/>
                <a:gd name="T12" fmla="*/ 45 w 67"/>
                <a:gd name="T13" fmla="*/ 1 h 48"/>
                <a:gd name="T14" fmla="*/ 39 w 67"/>
                <a:gd name="T15" fmla="*/ 0 h 48"/>
                <a:gd name="T16" fmla="*/ 33 w 67"/>
                <a:gd name="T17" fmla="*/ 0 h 48"/>
                <a:gd name="T18" fmla="*/ 29 w 67"/>
                <a:gd name="T19" fmla="*/ 0 h 48"/>
                <a:gd name="T20" fmla="*/ 25 w 67"/>
                <a:gd name="T21" fmla="*/ 1 h 48"/>
                <a:gd name="T22" fmla="*/ 22 w 67"/>
                <a:gd name="T23" fmla="*/ 2 h 48"/>
                <a:gd name="T24" fmla="*/ 18 w 67"/>
                <a:gd name="T25" fmla="*/ 2 h 48"/>
                <a:gd name="T26" fmla="*/ 14 w 67"/>
                <a:gd name="T27" fmla="*/ 4 h 48"/>
                <a:gd name="T28" fmla="*/ 11 w 67"/>
                <a:gd name="T29" fmla="*/ 6 h 48"/>
                <a:gd name="T30" fmla="*/ 8 w 67"/>
                <a:gd name="T31" fmla="*/ 8 h 48"/>
                <a:gd name="T32" fmla="*/ 6 w 67"/>
                <a:gd name="T33" fmla="*/ 11 h 48"/>
                <a:gd name="T34" fmla="*/ 4 w 67"/>
                <a:gd name="T35" fmla="*/ 13 h 48"/>
                <a:gd name="T36" fmla="*/ 2 w 67"/>
                <a:gd name="T37" fmla="*/ 16 h 48"/>
                <a:gd name="T38" fmla="*/ 1 w 67"/>
                <a:gd name="T39" fmla="*/ 20 h 48"/>
                <a:gd name="T40" fmla="*/ 0 w 67"/>
                <a:gd name="T41" fmla="*/ 24 h 48"/>
                <a:gd name="T42" fmla="*/ 1 w 67"/>
                <a:gd name="T43" fmla="*/ 29 h 48"/>
                <a:gd name="T44" fmla="*/ 3 w 67"/>
                <a:gd name="T45" fmla="*/ 33 h 48"/>
                <a:gd name="T46" fmla="*/ 6 w 67"/>
                <a:gd name="T47" fmla="*/ 37 h 48"/>
                <a:gd name="T48" fmla="*/ 10 w 67"/>
                <a:gd name="T49" fmla="*/ 41 h 48"/>
                <a:gd name="T50" fmla="*/ 15 w 67"/>
                <a:gd name="T51" fmla="*/ 44 h 48"/>
                <a:gd name="T52" fmla="*/ 20 w 67"/>
                <a:gd name="T53" fmla="*/ 46 h 48"/>
                <a:gd name="T54" fmla="*/ 27 w 67"/>
                <a:gd name="T55" fmla="*/ 48 h 48"/>
                <a:gd name="T56" fmla="*/ 33 w 67"/>
                <a:gd name="T57" fmla="*/ 48 h 48"/>
                <a:gd name="T58" fmla="*/ 40 w 67"/>
                <a:gd name="T59" fmla="*/ 48 h 48"/>
                <a:gd name="T60" fmla="*/ 47 w 67"/>
                <a:gd name="T61" fmla="*/ 46 h 48"/>
                <a:gd name="T62" fmla="*/ 52 w 67"/>
                <a:gd name="T63" fmla="*/ 44 h 48"/>
                <a:gd name="T64" fmla="*/ 57 w 67"/>
                <a:gd name="T65" fmla="*/ 41 h 48"/>
                <a:gd name="T66" fmla="*/ 61 w 67"/>
                <a:gd name="T67" fmla="*/ 37 h 48"/>
                <a:gd name="T68" fmla="*/ 64 w 67"/>
                <a:gd name="T69" fmla="*/ 33 h 48"/>
                <a:gd name="T70" fmla="*/ 67 w 67"/>
                <a:gd name="T71" fmla="*/ 29 h 48"/>
                <a:gd name="T72" fmla="*/ 67 w 67"/>
                <a:gd name="T73" fmla="*/ 24 h 48"/>
                <a:gd name="T74" fmla="*/ 67 w 67"/>
                <a:gd name="T75" fmla="*/ 22 h 48"/>
                <a:gd name="T76" fmla="*/ 67 w 67"/>
                <a:gd name="T77" fmla="*/ 20 h 48"/>
                <a:gd name="T78" fmla="*/ 67 w 67"/>
                <a:gd name="T79" fmla="*/ 19 h 48"/>
                <a:gd name="T80" fmla="*/ 66 w 67"/>
                <a:gd name="T81" fmla="*/ 18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" h="48">
                  <a:moveTo>
                    <a:pt x="66" y="18"/>
                  </a:moveTo>
                  <a:lnTo>
                    <a:pt x="64" y="14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3"/>
                  </a:lnTo>
                  <a:lnTo>
                    <a:pt x="6" y="37"/>
                  </a:lnTo>
                  <a:lnTo>
                    <a:pt x="10" y="41"/>
                  </a:lnTo>
                  <a:lnTo>
                    <a:pt x="15" y="44"/>
                  </a:lnTo>
                  <a:lnTo>
                    <a:pt x="20" y="46"/>
                  </a:lnTo>
                  <a:lnTo>
                    <a:pt x="27" y="48"/>
                  </a:lnTo>
                  <a:lnTo>
                    <a:pt x="33" y="48"/>
                  </a:lnTo>
                  <a:lnTo>
                    <a:pt x="40" y="48"/>
                  </a:lnTo>
                  <a:lnTo>
                    <a:pt x="47" y="46"/>
                  </a:lnTo>
                  <a:lnTo>
                    <a:pt x="52" y="44"/>
                  </a:lnTo>
                  <a:lnTo>
                    <a:pt x="57" y="41"/>
                  </a:lnTo>
                  <a:lnTo>
                    <a:pt x="61" y="37"/>
                  </a:lnTo>
                  <a:lnTo>
                    <a:pt x="64" y="33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7" y="22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Rectangle 75"/>
            <p:cNvSpPr>
              <a:spLocks noChangeArrowheads="1"/>
            </p:cNvSpPr>
            <p:nvPr/>
          </p:nvSpPr>
          <p:spPr bwMode="auto">
            <a:xfrm>
              <a:off x="2924" y="2239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634" name="Rectangle 76"/>
            <p:cNvSpPr>
              <a:spLocks noChangeArrowheads="1"/>
            </p:cNvSpPr>
            <p:nvPr/>
          </p:nvSpPr>
          <p:spPr bwMode="auto">
            <a:xfrm>
              <a:off x="2924" y="247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635" name="Rectangle 77"/>
            <p:cNvSpPr>
              <a:spLocks noChangeArrowheads="1"/>
            </p:cNvSpPr>
            <p:nvPr/>
          </p:nvSpPr>
          <p:spPr bwMode="auto">
            <a:xfrm>
              <a:off x="2925" y="241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636" name="Rectangle 78"/>
            <p:cNvSpPr>
              <a:spLocks noChangeArrowheads="1"/>
            </p:cNvSpPr>
            <p:nvPr/>
          </p:nvSpPr>
          <p:spPr bwMode="auto">
            <a:xfrm>
              <a:off x="2925" y="2356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637" name="Rectangle 79"/>
            <p:cNvSpPr>
              <a:spLocks noChangeArrowheads="1"/>
            </p:cNvSpPr>
            <p:nvPr/>
          </p:nvSpPr>
          <p:spPr bwMode="auto">
            <a:xfrm>
              <a:off x="2924" y="2297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638" name="Rectangle 80"/>
            <p:cNvSpPr>
              <a:spLocks noChangeArrowheads="1"/>
            </p:cNvSpPr>
            <p:nvPr/>
          </p:nvSpPr>
          <p:spPr bwMode="auto">
            <a:xfrm>
              <a:off x="2924" y="2534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</p:grpSp>
      <p:pic>
        <p:nvPicPr>
          <p:cNvPr id="22544" name="Picture 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04" y="2047875"/>
            <a:ext cx="94224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8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49538"/>
            <a:ext cx="94224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6" name="Group 83"/>
          <p:cNvGrpSpPr>
            <a:grpSpLocks/>
          </p:cNvGrpSpPr>
          <p:nvPr/>
        </p:nvGrpSpPr>
        <p:grpSpPr bwMode="auto">
          <a:xfrm>
            <a:off x="6509239" y="4556126"/>
            <a:ext cx="1200150" cy="1082675"/>
            <a:chOff x="4442" y="2870"/>
            <a:chExt cx="819" cy="682"/>
          </a:xfrm>
        </p:grpSpPr>
        <p:pic>
          <p:nvPicPr>
            <p:cNvPr id="22625" name="Picture 8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2870"/>
              <a:ext cx="819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6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2870"/>
              <a:ext cx="819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7" name="Picture 8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05" y="3451225"/>
            <a:ext cx="80742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54" y="4135439"/>
            <a:ext cx="141263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1" y="4252914"/>
            <a:ext cx="185810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0" name="Group 89"/>
          <p:cNvGrpSpPr>
            <a:grpSpLocks/>
          </p:cNvGrpSpPr>
          <p:nvPr/>
        </p:nvGrpSpPr>
        <p:grpSpPr bwMode="auto">
          <a:xfrm>
            <a:off x="577361" y="1646238"/>
            <a:ext cx="931985" cy="1198562"/>
            <a:chOff x="394" y="1037"/>
            <a:chExt cx="636" cy="755"/>
          </a:xfrm>
        </p:grpSpPr>
        <p:pic>
          <p:nvPicPr>
            <p:cNvPr id="22623" name="Picture 9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037"/>
              <a:ext cx="636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4" name="Picture 9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037"/>
              <a:ext cx="636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1" name="Group 92"/>
          <p:cNvGrpSpPr>
            <a:grpSpLocks/>
          </p:cNvGrpSpPr>
          <p:nvPr/>
        </p:nvGrpSpPr>
        <p:grpSpPr bwMode="auto">
          <a:xfrm>
            <a:off x="1509347" y="1651000"/>
            <a:ext cx="1293935" cy="1003300"/>
            <a:chOff x="1030" y="1040"/>
            <a:chExt cx="883" cy="632"/>
          </a:xfrm>
        </p:grpSpPr>
        <p:sp>
          <p:nvSpPr>
            <p:cNvPr id="22609" name="Freeform 93"/>
            <p:cNvSpPr>
              <a:spLocks/>
            </p:cNvSpPr>
            <p:nvPr/>
          </p:nvSpPr>
          <p:spPr bwMode="auto">
            <a:xfrm>
              <a:off x="1030" y="1300"/>
              <a:ext cx="883" cy="372"/>
            </a:xfrm>
            <a:custGeom>
              <a:avLst/>
              <a:gdLst>
                <a:gd name="T0" fmla="*/ 883 w 883"/>
                <a:gd name="T1" fmla="*/ 56 h 372"/>
                <a:gd name="T2" fmla="*/ 821 w 883"/>
                <a:gd name="T3" fmla="*/ 15 h 372"/>
                <a:gd name="T4" fmla="*/ 817 w 883"/>
                <a:gd name="T5" fmla="*/ 16 h 372"/>
                <a:gd name="T6" fmla="*/ 807 w 883"/>
                <a:gd name="T7" fmla="*/ 18 h 372"/>
                <a:gd name="T8" fmla="*/ 791 w 883"/>
                <a:gd name="T9" fmla="*/ 22 h 372"/>
                <a:gd name="T10" fmla="*/ 768 w 883"/>
                <a:gd name="T11" fmla="*/ 25 h 372"/>
                <a:gd name="T12" fmla="*/ 739 w 883"/>
                <a:gd name="T13" fmla="*/ 28 h 372"/>
                <a:gd name="T14" fmla="*/ 703 w 883"/>
                <a:gd name="T15" fmla="*/ 31 h 372"/>
                <a:gd name="T16" fmla="*/ 662 w 883"/>
                <a:gd name="T17" fmla="*/ 33 h 372"/>
                <a:gd name="T18" fmla="*/ 615 w 883"/>
                <a:gd name="T19" fmla="*/ 33 h 372"/>
                <a:gd name="T20" fmla="*/ 597 w 883"/>
                <a:gd name="T21" fmla="*/ 32 h 372"/>
                <a:gd name="T22" fmla="*/ 579 w 883"/>
                <a:gd name="T23" fmla="*/ 31 h 372"/>
                <a:gd name="T24" fmla="*/ 562 w 883"/>
                <a:gd name="T25" fmla="*/ 30 h 372"/>
                <a:gd name="T26" fmla="*/ 545 w 883"/>
                <a:gd name="T27" fmla="*/ 28 h 372"/>
                <a:gd name="T28" fmla="*/ 528 w 883"/>
                <a:gd name="T29" fmla="*/ 25 h 372"/>
                <a:gd name="T30" fmla="*/ 511 w 883"/>
                <a:gd name="T31" fmla="*/ 23 h 372"/>
                <a:gd name="T32" fmla="*/ 493 w 883"/>
                <a:gd name="T33" fmla="*/ 20 h 372"/>
                <a:gd name="T34" fmla="*/ 474 w 883"/>
                <a:gd name="T35" fmla="*/ 17 h 372"/>
                <a:gd name="T36" fmla="*/ 454 w 883"/>
                <a:gd name="T37" fmla="*/ 15 h 372"/>
                <a:gd name="T38" fmla="*/ 433 w 883"/>
                <a:gd name="T39" fmla="*/ 12 h 372"/>
                <a:gd name="T40" fmla="*/ 410 w 883"/>
                <a:gd name="T41" fmla="*/ 9 h 372"/>
                <a:gd name="T42" fmla="*/ 386 w 883"/>
                <a:gd name="T43" fmla="*/ 7 h 372"/>
                <a:gd name="T44" fmla="*/ 359 w 883"/>
                <a:gd name="T45" fmla="*/ 5 h 372"/>
                <a:gd name="T46" fmla="*/ 329 w 883"/>
                <a:gd name="T47" fmla="*/ 3 h 372"/>
                <a:gd name="T48" fmla="*/ 298 w 883"/>
                <a:gd name="T49" fmla="*/ 1 h 372"/>
                <a:gd name="T50" fmla="*/ 263 w 883"/>
                <a:gd name="T51" fmla="*/ 0 h 372"/>
                <a:gd name="T52" fmla="*/ 227 w 883"/>
                <a:gd name="T53" fmla="*/ 0 h 372"/>
                <a:gd name="T54" fmla="*/ 193 w 883"/>
                <a:gd name="T55" fmla="*/ 1 h 372"/>
                <a:gd name="T56" fmla="*/ 163 w 883"/>
                <a:gd name="T57" fmla="*/ 3 h 372"/>
                <a:gd name="T58" fmla="*/ 135 w 883"/>
                <a:gd name="T59" fmla="*/ 6 h 372"/>
                <a:gd name="T60" fmla="*/ 109 w 883"/>
                <a:gd name="T61" fmla="*/ 10 h 372"/>
                <a:gd name="T62" fmla="*/ 86 w 883"/>
                <a:gd name="T63" fmla="*/ 13 h 372"/>
                <a:gd name="T64" fmla="*/ 65 w 883"/>
                <a:gd name="T65" fmla="*/ 17 h 372"/>
                <a:gd name="T66" fmla="*/ 47 w 883"/>
                <a:gd name="T67" fmla="*/ 22 h 372"/>
                <a:gd name="T68" fmla="*/ 441 w 883"/>
                <a:gd name="T69" fmla="*/ 372 h 3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83" h="372">
                  <a:moveTo>
                    <a:pt x="441" y="372"/>
                  </a:moveTo>
                  <a:lnTo>
                    <a:pt x="883" y="56"/>
                  </a:lnTo>
                  <a:lnTo>
                    <a:pt x="827" y="17"/>
                  </a:lnTo>
                  <a:lnTo>
                    <a:pt x="821" y="15"/>
                  </a:lnTo>
                  <a:lnTo>
                    <a:pt x="820" y="16"/>
                  </a:lnTo>
                  <a:lnTo>
                    <a:pt x="817" y="16"/>
                  </a:lnTo>
                  <a:lnTo>
                    <a:pt x="813" y="17"/>
                  </a:lnTo>
                  <a:lnTo>
                    <a:pt x="807" y="18"/>
                  </a:lnTo>
                  <a:lnTo>
                    <a:pt x="800" y="20"/>
                  </a:lnTo>
                  <a:lnTo>
                    <a:pt x="791" y="22"/>
                  </a:lnTo>
                  <a:lnTo>
                    <a:pt x="780" y="23"/>
                  </a:lnTo>
                  <a:lnTo>
                    <a:pt x="768" y="25"/>
                  </a:lnTo>
                  <a:lnTo>
                    <a:pt x="754" y="27"/>
                  </a:lnTo>
                  <a:lnTo>
                    <a:pt x="739" y="28"/>
                  </a:lnTo>
                  <a:lnTo>
                    <a:pt x="721" y="30"/>
                  </a:lnTo>
                  <a:lnTo>
                    <a:pt x="703" y="31"/>
                  </a:lnTo>
                  <a:lnTo>
                    <a:pt x="683" y="32"/>
                  </a:lnTo>
                  <a:lnTo>
                    <a:pt x="662" y="33"/>
                  </a:lnTo>
                  <a:lnTo>
                    <a:pt x="639" y="33"/>
                  </a:lnTo>
                  <a:lnTo>
                    <a:pt x="615" y="33"/>
                  </a:lnTo>
                  <a:lnTo>
                    <a:pt x="606" y="33"/>
                  </a:lnTo>
                  <a:lnTo>
                    <a:pt x="597" y="32"/>
                  </a:lnTo>
                  <a:lnTo>
                    <a:pt x="588" y="32"/>
                  </a:lnTo>
                  <a:lnTo>
                    <a:pt x="579" y="31"/>
                  </a:lnTo>
                  <a:lnTo>
                    <a:pt x="571" y="30"/>
                  </a:lnTo>
                  <a:lnTo>
                    <a:pt x="562" y="30"/>
                  </a:lnTo>
                  <a:lnTo>
                    <a:pt x="553" y="29"/>
                  </a:lnTo>
                  <a:lnTo>
                    <a:pt x="545" y="28"/>
                  </a:lnTo>
                  <a:lnTo>
                    <a:pt x="536" y="27"/>
                  </a:lnTo>
                  <a:lnTo>
                    <a:pt x="528" y="25"/>
                  </a:lnTo>
                  <a:lnTo>
                    <a:pt x="519" y="24"/>
                  </a:lnTo>
                  <a:lnTo>
                    <a:pt x="511" y="23"/>
                  </a:lnTo>
                  <a:lnTo>
                    <a:pt x="502" y="22"/>
                  </a:lnTo>
                  <a:lnTo>
                    <a:pt x="493" y="20"/>
                  </a:lnTo>
                  <a:lnTo>
                    <a:pt x="483" y="19"/>
                  </a:lnTo>
                  <a:lnTo>
                    <a:pt x="474" y="17"/>
                  </a:lnTo>
                  <a:lnTo>
                    <a:pt x="464" y="16"/>
                  </a:lnTo>
                  <a:lnTo>
                    <a:pt x="454" y="15"/>
                  </a:lnTo>
                  <a:lnTo>
                    <a:pt x="443" y="13"/>
                  </a:lnTo>
                  <a:lnTo>
                    <a:pt x="433" y="12"/>
                  </a:lnTo>
                  <a:lnTo>
                    <a:pt x="422" y="11"/>
                  </a:lnTo>
                  <a:lnTo>
                    <a:pt x="410" y="9"/>
                  </a:lnTo>
                  <a:lnTo>
                    <a:pt x="398" y="8"/>
                  </a:lnTo>
                  <a:lnTo>
                    <a:pt x="386" y="7"/>
                  </a:lnTo>
                  <a:lnTo>
                    <a:pt x="372" y="6"/>
                  </a:lnTo>
                  <a:lnTo>
                    <a:pt x="359" y="5"/>
                  </a:lnTo>
                  <a:lnTo>
                    <a:pt x="344" y="4"/>
                  </a:lnTo>
                  <a:lnTo>
                    <a:pt x="329" y="3"/>
                  </a:lnTo>
                  <a:lnTo>
                    <a:pt x="314" y="2"/>
                  </a:lnTo>
                  <a:lnTo>
                    <a:pt x="298" y="1"/>
                  </a:lnTo>
                  <a:lnTo>
                    <a:pt x="281" y="1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27" y="0"/>
                  </a:lnTo>
                  <a:lnTo>
                    <a:pt x="210" y="0"/>
                  </a:lnTo>
                  <a:lnTo>
                    <a:pt x="193" y="1"/>
                  </a:lnTo>
                  <a:lnTo>
                    <a:pt x="178" y="2"/>
                  </a:lnTo>
                  <a:lnTo>
                    <a:pt x="163" y="3"/>
                  </a:lnTo>
                  <a:lnTo>
                    <a:pt x="148" y="5"/>
                  </a:lnTo>
                  <a:lnTo>
                    <a:pt x="135" y="6"/>
                  </a:lnTo>
                  <a:lnTo>
                    <a:pt x="121" y="8"/>
                  </a:lnTo>
                  <a:lnTo>
                    <a:pt x="109" y="10"/>
                  </a:lnTo>
                  <a:lnTo>
                    <a:pt x="97" y="11"/>
                  </a:lnTo>
                  <a:lnTo>
                    <a:pt x="86" y="13"/>
                  </a:lnTo>
                  <a:lnTo>
                    <a:pt x="75" y="16"/>
                  </a:lnTo>
                  <a:lnTo>
                    <a:pt x="65" y="17"/>
                  </a:lnTo>
                  <a:lnTo>
                    <a:pt x="56" y="20"/>
                  </a:lnTo>
                  <a:lnTo>
                    <a:pt x="47" y="22"/>
                  </a:lnTo>
                  <a:lnTo>
                    <a:pt x="0" y="56"/>
                  </a:lnTo>
                  <a:lnTo>
                    <a:pt x="441" y="372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94"/>
            <p:cNvSpPr>
              <a:spLocks/>
            </p:cNvSpPr>
            <p:nvPr/>
          </p:nvSpPr>
          <p:spPr bwMode="auto">
            <a:xfrm>
              <a:off x="1077" y="1040"/>
              <a:ext cx="780" cy="293"/>
            </a:xfrm>
            <a:custGeom>
              <a:avLst/>
              <a:gdLst>
                <a:gd name="T0" fmla="*/ 357 w 780"/>
                <a:gd name="T1" fmla="*/ 38 h 293"/>
                <a:gd name="T2" fmla="*/ 375 w 780"/>
                <a:gd name="T3" fmla="*/ 55 h 293"/>
                <a:gd name="T4" fmla="*/ 383 w 780"/>
                <a:gd name="T5" fmla="*/ 76 h 293"/>
                <a:gd name="T6" fmla="*/ 383 w 780"/>
                <a:gd name="T7" fmla="*/ 87 h 293"/>
                <a:gd name="T8" fmla="*/ 384 w 780"/>
                <a:gd name="T9" fmla="*/ 91 h 293"/>
                <a:gd name="T10" fmla="*/ 388 w 780"/>
                <a:gd name="T11" fmla="*/ 92 h 293"/>
                <a:gd name="T12" fmla="*/ 394 w 780"/>
                <a:gd name="T13" fmla="*/ 92 h 293"/>
                <a:gd name="T14" fmla="*/ 415 w 780"/>
                <a:gd name="T15" fmla="*/ 96 h 293"/>
                <a:gd name="T16" fmla="*/ 441 w 780"/>
                <a:gd name="T17" fmla="*/ 109 h 293"/>
                <a:gd name="T18" fmla="*/ 459 w 780"/>
                <a:gd name="T19" fmla="*/ 126 h 293"/>
                <a:gd name="T20" fmla="*/ 434 w 780"/>
                <a:gd name="T21" fmla="*/ 133 h 293"/>
                <a:gd name="T22" fmla="*/ 418 w 780"/>
                <a:gd name="T23" fmla="*/ 145 h 293"/>
                <a:gd name="T24" fmla="*/ 414 w 780"/>
                <a:gd name="T25" fmla="*/ 155 h 293"/>
                <a:gd name="T26" fmla="*/ 414 w 780"/>
                <a:gd name="T27" fmla="*/ 157 h 293"/>
                <a:gd name="T28" fmla="*/ 430 w 780"/>
                <a:gd name="T29" fmla="*/ 144 h 293"/>
                <a:gd name="T30" fmla="*/ 457 w 780"/>
                <a:gd name="T31" fmla="*/ 137 h 293"/>
                <a:gd name="T32" fmla="*/ 484 w 780"/>
                <a:gd name="T33" fmla="*/ 137 h 293"/>
                <a:gd name="T34" fmla="*/ 505 w 780"/>
                <a:gd name="T35" fmla="*/ 143 h 293"/>
                <a:gd name="T36" fmla="*/ 523 w 780"/>
                <a:gd name="T37" fmla="*/ 153 h 293"/>
                <a:gd name="T38" fmla="*/ 537 w 780"/>
                <a:gd name="T39" fmla="*/ 166 h 293"/>
                <a:gd name="T40" fmla="*/ 545 w 780"/>
                <a:gd name="T41" fmla="*/ 181 h 293"/>
                <a:gd name="T42" fmla="*/ 548 w 780"/>
                <a:gd name="T43" fmla="*/ 198 h 293"/>
                <a:gd name="T44" fmla="*/ 542 w 780"/>
                <a:gd name="T45" fmla="*/ 215 h 293"/>
                <a:gd name="T46" fmla="*/ 513 w 780"/>
                <a:gd name="T47" fmla="*/ 215 h 293"/>
                <a:gd name="T48" fmla="*/ 470 w 780"/>
                <a:gd name="T49" fmla="*/ 208 h 293"/>
                <a:gd name="T50" fmla="*/ 422 w 780"/>
                <a:gd name="T51" fmla="*/ 202 h 293"/>
                <a:gd name="T52" fmla="*/ 370 w 780"/>
                <a:gd name="T53" fmla="*/ 197 h 293"/>
                <a:gd name="T54" fmla="*/ 314 w 780"/>
                <a:gd name="T55" fmla="*/ 194 h 293"/>
                <a:gd name="T56" fmla="*/ 265 w 780"/>
                <a:gd name="T57" fmla="*/ 193 h 293"/>
                <a:gd name="T58" fmla="*/ 233 w 780"/>
                <a:gd name="T59" fmla="*/ 193 h 293"/>
                <a:gd name="T60" fmla="*/ 202 w 780"/>
                <a:gd name="T61" fmla="*/ 194 h 293"/>
                <a:gd name="T62" fmla="*/ 172 w 780"/>
                <a:gd name="T63" fmla="*/ 195 h 293"/>
                <a:gd name="T64" fmla="*/ 144 w 780"/>
                <a:gd name="T65" fmla="*/ 197 h 293"/>
                <a:gd name="T66" fmla="*/ 117 w 780"/>
                <a:gd name="T67" fmla="*/ 199 h 293"/>
                <a:gd name="T68" fmla="*/ 18 w 780"/>
                <a:gd name="T69" fmla="*/ 277 h 293"/>
                <a:gd name="T70" fmla="*/ 50 w 780"/>
                <a:gd name="T71" fmla="*/ 271 h 293"/>
                <a:gd name="T72" fmla="*/ 88 w 780"/>
                <a:gd name="T73" fmla="*/ 266 h 293"/>
                <a:gd name="T74" fmla="*/ 131 w 780"/>
                <a:gd name="T75" fmla="*/ 262 h 293"/>
                <a:gd name="T76" fmla="*/ 180 w 780"/>
                <a:gd name="T77" fmla="*/ 260 h 293"/>
                <a:gd name="T78" fmla="*/ 234 w 780"/>
                <a:gd name="T79" fmla="*/ 261 h 293"/>
                <a:gd name="T80" fmla="*/ 282 w 780"/>
                <a:gd name="T81" fmla="*/ 263 h 293"/>
                <a:gd name="T82" fmla="*/ 325 w 780"/>
                <a:gd name="T83" fmla="*/ 266 h 293"/>
                <a:gd name="T84" fmla="*/ 363 w 780"/>
                <a:gd name="T85" fmla="*/ 269 h 293"/>
                <a:gd name="T86" fmla="*/ 396 w 780"/>
                <a:gd name="T87" fmla="*/ 273 h 293"/>
                <a:gd name="T88" fmla="*/ 427 w 780"/>
                <a:gd name="T89" fmla="*/ 277 h 293"/>
                <a:gd name="T90" fmla="*/ 455 w 780"/>
                <a:gd name="T91" fmla="*/ 282 h 293"/>
                <a:gd name="T92" fmla="*/ 481 w 780"/>
                <a:gd name="T93" fmla="*/ 285 h 293"/>
                <a:gd name="T94" fmla="*/ 506 w 780"/>
                <a:gd name="T95" fmla="*/ 289 h 293"/>
                <a:gd name="T96" fmla="*/ 532 w 780"/>
                <a:gd name="T97" fmla="*/ 291 h 293"/>
                <a:gd name="T98" fmla="*/ 559 w 780"/>
                <a:gd name="T99" fmla="*/ 293 h 293"/>
                <a:gd name="T100" fmla="*/ 615 w 780"/>
                <a:gd name="T101" fmla="*/ 293 h 293"/>
                <a:gd name="T102" fmla="*/ 674 w 780"/>
                <a:gd name="T103" fmla="*/ 290 h 293"/>
                <a:gd name="T104" fmla="*/ 721 w 780"/>
                <a:gd name="T105" fmla="*/ 285 h 293"/>
                <a:gd name="T106" fmla="*/ 753 w 780"/>
                <a:gd name="T107" fmla="*/ 280 h 293"/>
                <a:gd name="T108" fmla="*/ 770 w 780"/>
                <a:gd name="T109" fmla="*/ 276 h 293"/>
                <a:gd name="T110" fmla="*/ 780 w 780"/>
                <a:gd name="T111" fmla="*/ 277 h 2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80" h="293">
                  <a:moveTo>
                    <a:pt x="394" y="0"/>
                  </a:moveTo>
                  <a:lnTo>
                    <a:pt x="349" y="33"/>
                  </a:lnTo>
                  <a:lnTo>
                    <a:pt x="357" y="38"/>
                  </a:lnTo>
                  <a:lnTo>
                    <a:pt x="364" y="43"/>
                  </a:lnTo>
                  <a:lnTo>
                    <a:pt x="369" y="49"/>
                  </a:lnTo>
                  <a:lnTo>
                    <a:pt x="375" y="55"/>
                  </a:lnTo>
                  <a:lnTo>
                    <a:pt x="379" y="62"/>
                  </a:lnTo>
                  <a:lnTo>
                    <a:pt x="381" y="69"/>
                  </a:lnTo>
                  <a:lnTo>
                    <a:pt x="383" y="76"/>
                  </a:lnTo>
                  <a:lnTo>
                    <a:pt x="383" y="83"/>
                  </a:lnTo>
                  <a:lnTo>
                    <a:pt x="383" y="85"/>
                  </a:lnTo>
                  <a:lnTo>
                    <a:pt x="383" y="87"/>
                  </a:lnTo>
                  <a:lnTo>
                    <a:pt x="382" y="89"/>
                  </a:lnTo>
                  <a:lnTo>
                    <a:pt x="382" y="91"/>
                  </a:lnTo>
                  <a:lnTo>
                    <a:pt x="384" y="91"/>
                  </a:lnTo>
                  <a:lnTo>
                    <a:pt x="385" y="91"/>
                  </a:lnTo>
                  <a:lnTo>
                    <a:pt x="387" y="91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2" y="92"/>
                  </a:lnTo>
                  <a:lnTo>
                    <a:pt x="394" y="92"/>
                  </a:lnTo>
                  <a:lnTo>
                    <a:pt x="396" y="92"/>
                  </a:lnTo>
                  <a:lnTo>
                    <a:pt x="406" y="94"/>
                  </a:lnTo>
                  <a:lnTo>
                    <a:pt x="415" y="96"/>
                  </a:lnTo>
                  <a:lnTo>
                    <a:pt x="425" y="100"/>
                  </a:lnTo>
                  <a:lnTo>
                    <a:pt x="433" y="104"/>
                  </a:lnTo>
                  <a:lnTo>
                    <a:pt x="441" y="109"/>
                  </a:lnTo>
                  <a:lnTo>
                    <a:pt x="448" y="114"/>
                  </a:lnTo>
                  <a:lnTo>
                    <a:pt x="454" y="120"/>
                  </a:lnTo>
                  <a:lnTo>
                    <a:pt x="459" y="126"/>
                  </a:lnTo>
                  <a:lnTo>
                    <a:pt x="450" y="128"/>
                  </a:lnTo>
                  <a:lnTo>
                    <a:pt x="442" y="130"/>
                  </a:lnTo>
                  <a:lnTo>
                    <a:pt x="434" y="133"/>
                  </a:lnTo>
                  <a:lnTo>
                    <a:pt x="428" y="137"/>
                  </a:lnTo>
                  <a:lnTo>
                    <a:pt x="422" y="140"/>
                  </a:lnTo>
                  <a:lnTo>
                    <a:pt x="418" y="145"/>
                  </a:lnTo>
                  <a:lnTo>
                    <a:pt x="415" y="150"/>
                  </a:lnTo>
                  <a:lnTo>
                    <a:pt x="414" y="154"/>
                  </a:lnTo>
                  <a:lnTo>
                    <a:pt x="414" y="155"/>
                  </a:lnTo>
                  <a:lnTo>
                    <a:pt x="414" y="156"/>
                  </a:lnTo>
                  <a:lnTo>
                    <a:pt x="414" y="157"/>
                  </a:lnTo>
                  <a:lnTo>
                    <a:pt x="418" y="152"/>
                  </a:lnTo>
                  <a:lnTo>
                    <a:pt x="423" y="148"/>
                  </a:lnTo>
                  <a:lnTo>
                    <a:pt x="430" y="144"/>
                  </a:lnTo>
                  <a:lnTo>
                    <a:pt x="438" y="141"/>
                  </a:lnTo>
                  <a:lnTo>
                    <a:pt x="448" y="139"/>
                  </a:lnTo>
                  <a:lnTo>
                    <a:pt x="457" y="137"/>
                  </a:lnTo>
                  <a:lnTo>
                    <a:pt x="467" y="136"/>
                  </a:lnTo>
                  <a:lnTo>
                    <a:pt x="476" y="136"/>
                  </a:lnTo>
                  <a:lnTo>
                    <a:pt x="484" y="137"/>
                  </a:lnTo>
                  <a:lnTo>
                    <a:pt x="491" y="138"/>
                  </a:lnTo>
                  <a:lnTo>
                    <a:pt x="498" y="141"/>
                  </a:lnTo>
                  <a:lnTo>
                    <a:pt x="505" y="143"/>
                  </a:lnTo>
                  <a:lnTo>
                    <a:pt x="511" y="146"/>
                  </a:lnTo>
                  <a:lnTo>
                    <a:pt x="517" y="150"/>
                  </a:lnTo>
                  <a:lnTo>
                    <a:pt x="523" y="153"/>
                  </a:lnTo>
                  <a:lnTo>
                    <a:pt x="528" y="157"/>
                  </a:lnTo>
                  <a:lnTo>
                    <a:pt x="533" y="162"/>
                  </a:lnTo>
                  <a:lnTo>
                    <a:pt x="537" y="166"/>
                  </a:lnTo>
                  <a:lnTo>
                    <a:pt x="540" y="171"/>
                  </a:lnTo>
                  <a:lnTo>
                    <a:pt x="543" y="176"/>
                  </a:lnTo>
                  <a:lnTo>
                    <a:pt x="545" y="181"/>
                  </a:lnTo>
                  <a:lnTo>
                    <a:pt x="547" y="186"/>
                  </a:lnTo>
                  <a:lnTo>
                    <a:pt x="548" y="192"/>
                  </a:lnTo>
                  <a:lnTo>
                    <a:pt x="548" y="198"/>
                  </a:lnTo>
                  <a:lnTo>
                    <a:pt x="547" y="204"/>
                  </a:lnTo>
                  <a:lnTo>
                    <a:pt x="545" y="210"/>
                  </a:lnTo>
                  <a:lnTo>
                    <a:pt x="542" y="215"/>
                  </a:lnTo>
                  <a:lnTo>
                    <a:pt x="539" y="220"/>
                  </a:lnTo>
                  <a:lnTo>
                    <a:pt x="526" y="217"/>
                  </a:lnTo>
                  <a:lnTo>
                    <a:pt x="513" y="215"/>
                  </a:lnTo>
                  <a:lnTo>
                    <a:pt x="499" y="212"/>
                  </a:lnTo>
                  <a:lnTo>
                    <a:pt x="485" y="210"/>
                  </a:lnTo>
                  <a:lnTo>
                    <a:pt x="470" y="208"/>
                  </a:lnTo>
                  <a:lnTo>
                    <a:pt x="455" y="205"/>
                  </a:lnTo>
                  <a:lnTo>
                    <a:pt x="438" y="204"/>
                  </a:lnTo>
                  <a:lnTo>
                    <a:pt x="422" y="202"/>
                  </a:lnTo>
                  <a:lnTo>
                    <a:pt x="405" y="200"/>
                  </a:lnTo>
                  <a:lnTo>
                    <a:pt x="388" y="198"/>
                  </a:lnTo>
                  <a:lnTo>
                    <a:pt x="370" y="197"/>
                  </a:lnTo>
                  <a:lnTo>
                    <a:pt x="352" y="196"/>
                  </a:lnTo>
                  <a:lnTo>
                    <a:pt x="333" y="195"/>
                  </a:lnTo>
                  <a:lnTo>
                    <a:pt x="314" y="194"/>
                  </a:lnTo>
                  <a:lnTo>
                    <a:pt x="295" y="194"/>
                  </a:lnTo>
                  <a:lnTo>
                    <a:pt x="276" y="193"/>
                  </a:lnTo>
                  <a:lnTo>
                    <a:pt x="265" y="193"/>
                  </a:lnTo>
                  <a:lnTo>
                    <a:pt x="254" y="193"/>
                  </a:lnTo>
                  <a:lnTo>
                    <a:pt x="244" y="193"/>
                  </a:lnTo>
                  <a:lnTo>
                    <a:pt x="233" y="193"/>
                  </a:lnTo>
                  <a:lnTo>
                    <a:pt x="223" y="193"/>
                  </a:lnTo>
                  <a:lnTo>
                    <a:pt x="213" y="194"/>
                  </a:lnTo>
                  <a:lnTo>
                    <a:pt x="202" y="194"/>
                  </a:lnTo>
                  <a:lnTo>
                    <a:pt x="192" y="194"/>
                  </a:lnTo>
                  <a:lnTo>
                    <a:pt x="183" y="195"/>
                  </a:lnTo>
                  <a:lnTo>
                    <a:pt x="172" y="195"/>
                  </a:lnTo>
                  <a:lnTo>
                    <a:pt x="163" y="196"/>
                  </a:lnTo>
                  <a:lnTo>
                    <a:pt x="153" y="196"/>
                  </a:lnTo>
                  <a:lnTo>
                    <a:pt x="144" y="197"/>
                  </a:lnTo>
                  <a:lnTo>
                    <a:pt x="135" y="198"/>
                  </a:lnTo>
                  <a:lnTo>
                    <a:pt x="126" y="198"/>
                  </a:lnTo>
                  <a:lnTo>
                    <a:pt x="117" y="199"/>
                  </a:lnTo>
                  <a:lnTo>
                    <a:pt x="0" y="282"/>
                  </a:lnTo>
                  <a:lnTo>
                    <a:pt x="9" y="280"/>
                  </a:lnTo>
                  <a:lnTo>
                    <a:pt x="18" y="277"/>
                  </a:lnTo>
                  <a:lnTo>
                    <a:pt x="28" y="276"/>
                  </a:lnTo>
                  <a:lnTo>
                    <a:pt x="39" y="273"/>
                  </a:lnTo>
                  <a:lnTo>
                    <a:pt x="50" y="271"/>
                  </a:lnTo>
                  <a:lnTo>
                    <a:pt x="62" y="270"/>
                  </a:lnTo>
                  <a:lnTo>
                    <a:pt x="74" y="268"/>
                  </a:lnTo>
                  <a:lnTo>
                    <a:pt x="88" y="266"/>
                  </a:lnTo>
                  <a:lnTo>
                    <a:pt x="101" y="265"/>
                  </a:lnTo>
                  <a:lnTo>
                    <a:pt x="116" y="263"/>
                  </a:lnTo>
                  <a:lnTo>
                    <a:pt x="131" y="262"/>
                  </a:lnTo>
                  <a:lnTo>
                    <a:pt x="146" y="261"/>
                  </a:lnTo>
                  <a:lnTo>
                    <a:pt x="163" y="260"/>
                  </a:lnTo>
                  <a:lnTo>
                    <a:pt x="180" y="260"/>
                  </a:lnTo>
                  <a:lnTo>
                    <a:pt x="198" y="260"/>
                  </a:lnTo>
                  <a:lnTo>
                    <a:pt x="216" y="260"/>
                  </a:lnTo>
                  <a:lnTo>
                    <a:pt x="234" y="261"/>
                  </a:lnTo>
                  <a:lnTo>
                    <a:pt x="251" y="261"/>
                  </a:lnTo>
                  <a:lnTo>
                    <a:pt x="267" y="262"/>
                  </a:lnTo>
                  <a:lnTo>
                    <a:pt x="282" y="263"/>
                  </a:lnTo>
                  <a:lnTo>
                    <a:pt x="297" y="264"/>
                  </a:lnTo>
                  <a:lnTo>
                    <a:pt x="312" y="265"/>
                  </a:lnTo>
                  <a:lnTo>
                    <a:pt x="325" y="266"/>
                  </a:lnTo>
                  <a:lnTo>
                    <a:pt x="339" y="267"/>
                  </a:lnTo>
                  <a:lnTo>
                    <a:pt x="351" y="268"/>
                  </a:lnTo>
                  <a:lnTo>
                    <a:pt x="363" y="269"/>
                  </a:lnTo>
                  <a:lnTo>
                    <a:pt x="375" y="271"/>
                  </a:lnTo>
                  <a:lnTo>
                    <a:pt x="386" y="272"/>
                  </a:lnTo>
                  <a:lnTo>
                    <a:pt x="396" y="273"/>
                  </a:lnTo>
                  <a:lnTo>
                    <a:pt x="407" y="275"/>
                  </a:lnTo>
                  <a:lnTo>
                    <a:pt x="417" y="276"/>
                  </a:lnTo>
                  <a:lnTo>
                    <a:pt x="427" y="277"/>
                  </a:lnTo>
                  <a:lnTo>
                    <a:pt x="436" y="279"/>
                  </a:lnTo>
                  <a:lnTo>
                    <a:pt x="446" y="280"/>
                  </a:lnTo>
                  <a:lnTo>
                    <a:pt x="455" y="282"/>
                  </a:lnTo>
                  <a:lnTo>
                    <a:pt x="464" y="283"/>
                  </a:lnTo>
                  <a:lnTo>
                    <a:pt x="472" y="284"/>
                  </a:lnTo>
                  <a:lnTo>
                    <a:pt x="481" y="285"/>
                  </a:lnTo>
                  <a:lnTo>
                    <a:pt x="489" y="287"/>
                  </a:lnTo>
                  <a:lnTo>
                    <a:pt x="498" y="288"/>
                  </a:lnTo>
                  <a:lnTo>
                    <a:pt x="506" y="289"/>
                  </a:lnTo>
                  <a:lnTo>
                    <a:pt x="515" y="290"/>
                  </a:lnTo>
                  <a:lnTo>
                    <a:pt x="524" y="290"/>
                  </a:lnTo>
                  <a:lnTo>
                    <a:pt x="532" y="291"/>
                  </a:lnTo>
                  <a:lnTo>
                    <a:pt x="541" y="292"/>
                  </a:lnTo>
                  <a:lnTo>
                    <a:pt x="550" y="292"/>
                  </a:lnTo>
                  <a:lnTo>
                    <a:pt x="559" y="293"/>
                  </a:lnTo>
                  <a:lnTo>
                    <a:pt x="568" y="293"/>
                  </a:lnTo>
                  <a:lnTo>
                    <a:pt x="592" y="293"/>
                  </a:lnTo>
                  <a:lnTo>
                    <a:pt x="615" y="293"/>
                  </a:lnTo>
                  <a:lnTo>
                    <a:pt x="636" y="292"/>
                  </a:lnTo>
                  <a:lnTo>
                    <a:pt x="656" y="291"/>
                  </a:lnTo>
                  <a:lnTo>
                    <a:pt x="674" y="290"/>
                  </a:lnTo>
                  <a:lnTo>
                    <a:pt x="692" y="288"/>
                  </a:lnTo>
                  <a:lnTo>
                    <a:pt x="707" y="287"/>
                  </a:lnTo>
                  <a:lnTo>
                    <a:pt x="721" y="285"/>
                  </a:lnTo>
                  <a:lnTo>
                    <a:pt x="733" y="283"/>
                  </a:lnTo>
                  <a:lnTo>
                    <a:pt x="744" y="282"/>
                  </a:lnTo>
                  <a:lnTo>
                    <a:pt x="753" y="280"/>
                  </a:lnTo>
                  <a:lnTo>
                    <a:pt x="760" y="278"/>
                  </a:lnTo>
                  <a:lnTo>
                    <a:pt x="766" y="277"/>
                  </a:lnTo>
                  <a:lnTo>
                    <a:pt x="770" y="276"/>
                  </a:lnTo>
                  <a:lnTo>
                    <a:pt x="773" y="276"/>
                  </a:lnTo>
                  <a:lnTo>
                    <a:pt x="774" y="275"/>
                  </a:lnTo>
                  <a:lnTo>
                    <a:pt x="780" y="277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Freeform 95"/>
            <p:cNvSpPr>
              <a:spLocks/>
            </p:cNvSpPr>
            <p:nvPr/>
          </p:nvSpPr>
          <p:spPr bwMode="auto">
            <a:xfrm>
              <a:off x="1194" y="1073"/>
              <a:ext cx="431" cy="187"/>
            </a:xfrm>
            <a:custGeom>
              <a:avLst/>
              <a:gdLst>
                <a:gd name="T0" fmla="*/ 178 w 431"/>
                <a:gd name="T1" fmla="*/ 161 h 187"/>
                <a:gd name="T2" fmla="*/ 216 w 431"/>
                <a:gd name="T3" fmla="*/ 162 h 187"/>
                <a:gd name="T4" fmla="*/ 253 w 431"/>
                <a:gd name="T5" fmla="*/ 164 h 187"/>
                <a:gd name="T6" fmla="*/ 288 w 431"/>
                <a:gd name="T7" fmla="*/ 167 h 187"/>
                <a:gd name="T8" fmla="*/ 321 w 431"/>
                <a:gd name="T9" fmla="*/ 171 h 187"/>
                <a:gd name="T10" fmla="*/ 353 w 431"/>
                <a:gd name="T11" fmla="*/ 175 h 187"/>
                <a:gd name="T12" fmla="*/ 382 w 431"/>
                <a:gd name="T13" fmla="*/ 179 h 187"/>
                <a:gd name="T14" fmla="*/ 409 w 431"/>
                <a:gd name="T15" fmla="*/ 184 h 187"/>
                <a:gd name="T16" fmla="*/ 425 w 431"/>
                <a:gd name="T17" fmla="*/ 182 h 187"/>
                <a:gd name="T18" fmla="*/ 430 w 431"/>
                <a:gd name="T19" fmla="*/ 171 h 187"/>
                <a:gd name="T20" fmla="*/ 431 w 431"/>
                <a:gd name="T21" fmla="*/ 159 h 187"/>
                <a:gd name="T22" fmla="*/ 428 w 431"/>
                <a:gd name="T23" fmla="*/ 148 h 187"/>
                <a:gd name="T24" fmla="*/ 423 w 431"/>
                <a:gd name="T25" fmla="*/ 138 h 187"/>
                <a:gd name="T26" fmla="*/ 416 w 431"/>
                <a:gd name="T27" fmla="*/ 129 h 187"/>
                <a:gd name="T28" fmla="*/ 406 w 431"/>
                <a:gd name="T29" fmla="*/ 120 h 187"/>
                <a:gd name="T30" fmla="*/ 394 w 431"/>
                <a:gd name="T31" fmla="*/ 113 h 187"/>
                <a:gd name="T32" fmla="*/ 381 w 431"/>
                <a:gd name="T33" fmla="*/ 108 h 187"/>
                <a:gd name="T34" fmla="*/ 367 w 431"/>
                <a:gd name="T35" fmla="*/ 104 h 187"/>
                <a:gd name="T36" fmla="*/ 350 w 431"/>
                <a:gd name="T37" fmla="*/ 103 h 187"/>
                <a:gd name="T38" fmla="*/ 331 w 431"/>
                <a:gd name="T39" fmla="*/ 106 h 187"/>
                <a:gd name="T40" fmla="*/ 313 w 431"/>
                <a:gd name="T41" fmla="*/ 111 h 187"/>
                <a:gd name="T42" fmla="*/ 301 w 431"/>
                <a:gd name="T43" fmla="*/ 119 h 187"/>
                <a:gd name="T44" fmla="*/ 297 w 431"/>
                <a:gd name="T45" fmla="*/ 123 h 187"/>
                <a:gd name="T46" fmla="*/ 297 w 431"/>
                <a:gd name="T47" fmla="*/ 122 h 187"/>
                <a:gd name="T48" fmla="*/ 298 w 431"/>
                <a:gd name="T49" fmla="*/ 117 h 187"/>
                <a:gd name="T50" fmla="*/ 305 w 431"/>
                <a:gd name="T51" fmla="*/ 107 h 187"/>
                <a:gd name="T52" fmla="*/ 317 w 431"/>
                <a:gd name="T53" fmla="*/ 100 h 187"/>
                <a:gd name="T54" fmla="*/ 333 w 431"/>
                <a:gd name="T55" fmla="*/ 95 h 187"/>
                <a:gd name="T56" fmla="*/ 337 w 431"/>
                <a:gd name="T57" fmla="*/ 87 h 187"/>
                <a:gd name="T58" fmla="*/ 324 w 431"/>
                <a:gd name="T59" fmla="*/ 76 h 187"/>
                <a:gd name="T60" fmla="*/ 308 w 431"/>
                <a:gd name="T61" fmla="*/ 67 h 187"/>
                <a:gd name="T62" fmla="*/ 289 w 431"/>
                <a:gd name="T63" fmla="*/ 61 h 187"/>
                <a:gd name="T64" fmla="*/ 277 w 431"/>
                <a:gd name="T65" fmla="*/ 59 h 187"/>
                <a:gd name="T66" fmla="*/ 273 w 431"/>
                <a:gd name="T67" fmla="*/ 59 h 187"/>
                <a:gd name="T68" fmla="*/ 270 w 431"/>
                <a:gd name="T69" fmla="*/ 58 h 187"/>
                <a:gd name="T70" fmla="*/ 267 w 431"/>
                <a:gd name="T71" fmla="*/ 58 h 187"/>
                <a:gd name="T72" fmla="*/ 265 w 431"/>
                <a:gd name="T73" fmla="*/ 56 h 187"/>
                <a:gd name="T74" fmla="*/ 266 w 431"/>
                <a:gd name="T75" fmla="*/ 52 h 187"/>
                <a:gd name="T76" fmla="*/ 266 w 431"/>
                <a:gd name="T77" fmla="*/ 43 h 187"/>
                <a:gd name="T78" fmla="*/ 262 w 431"/>
                <a:gd name="T79" fmla="*/ 29 h 187"/>
                <a:gd name="T80" fmla="*/ 252 w 431"/>
                <a:gd name="T81" fmla="*/ 16 h 187"/>
                <a:gd name="T82" fmla="*/ 240 w 431"/>
                <a:gd name="T83" fmla="*/ 5 h 187"/>
                <a:gd name="T84" fmla="*/ 0 w 431"/>
                <a:gd name="T85" fmla="*/ 166 h 187"/>
                <a:gd name="T86" fmla="*/ 18 w 431"/>
                <a:gd name="T87" fmla="*/ 165 h 187"/>
                <a:gd name="T88" fmla="*/ 36 w 431"/>
                <a:gd name="T89" fmla="*/ 163 h 187"/>
                <a:gd name="T90" fmla="*/ 55 w 431"/>
                <a:gd name="T91" fmla="*/ 162 h 187"/>
                <a:gd name="T92" fmla="*/ 75 w 431"/>
                <a:gd name="T93" fmla="*/ 161 h 187"/>
                <a:gd name="T94" fmla="*/ 96 w 431"/>
                <a:gd name="T95" fmla="*/ 161 h 187"/>
                <a:gd name="T96" fmla="*/ 116 w 431"/>
                <a:gd name="T97" fmla="*/ 160 h 187"/>
                <a:gd name="T98" fmla="*/ 137 w 431"/>
                <a:gd name="T99" fmla="*/ 160 h 187"/>
                <a:gd name="T100" fmla="*/ 159 w 431"/>
                <a:gd name="T101" fmla="*/ 160 h 1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1" h="187">
                  <a:moveTo>
                    <a:pt x="159" y="160"/>
                  </a:moveTo>
                  <a:lnTo>
                    <a:pt x="178" y="161"/>
                  </a:lnTo>
                  <a:lnTo>
                    <a:pt x="197" y="161"/>
                  </a:lnTo>
                  <a:lnTo>
                    <a:pt x="216" y="162"/>
                  </a:lnTo>
                  <a:lnTo>
                    <a:pt x="235" y="163"/>
                  </a:lnTo>
                  <a:lnTo>
                    <a:pt x="253" y="164"/>
                  </a:lnTo>
                  <a:lnTo>
                    <a:pt x="271" y="165"/>
                  </a:lnTo>
                  <a:lnTo>
                    <a:pt x="288" y="167"/>
                  </a:lnTo>
                  <a:lnTo>
                    <a:pt x="305" y="169"/>
                  </a:lnTo>
                  <a:lnTo>
                    <a:pt x="321" y="171"/>
                  </a:lnTo>
                  <a:lnTo>
                    <a:pt x="338" y="172"/>
                  </a:lnTo>
                  <a:lnTo>
                    <a:pt x="353" y="175"/>
                  </a:lnTo>
                  <a:lnTo>
                    <a:pt x="368" y="177"/>
                  </a:lnTo>
                  <a:lnTo>
                    <a:pt x="382" y="179"/>
                  </a:lnTo>
                  <a:lnTo>
                    <a:pt x="396" y="182"/>
                  </a:lnTo>
                  <a:lnTo>
                    <a:pt x="409" y="184"/>
                  </a:lnTo>
                  <a:lnTo>
                    <a:pt x="422" y="187"/>
                  </a:lnTo>
                  <a:lnTo>
                    <a:pt x="425" y="182"/>
                  </a:lnTo>
                  <a:lnTo>
                    <a:pt x="428" y="177"/>
                  </a:lnTo>
                  <a:lnTo>
                    <a:pt x="430" y="171"/>
                  </a:lnTo>
                  <a:lnTo>
                    <a:pt x="431" y="165"/>
                  </a:lnTo>
                  <a:lnTo>
                    <a:pt x="431" y="159"/>
                  </a:lnTo>
                  <a:lnTo>
                    <a:pt x="430" y="153"/>
                  </a:lnTo>
                  <a:lnTo>
                    <a:pt x="428" y="148"/>
                  </a:lnTo>
                  <a:lnTo>
                    <a:pt x="426" y="143"/>
                  </a:lnTo>
                  <a:lnTo>
                    <a:pt x="423" y="138"/>
                  </a:lnTo>
                  <a:lnTo>
                    <a:pt x="420" y="133"/>
                  </a:lnTo>
                  <a:lnTo>
                    <a:pt x="416" y="129"/>
                  </a:lnTo>
                  <a:lnTo>
                    <a:pt x="411" y="124"/>
                  </a:lnTo>
                  <a:lnTo>
                    <a:pt x="406" y="120"/>
                  </a:lnTo>
                  <a:lnTo>
                    <a:pt x="400" y="117"/>
                  </a:lnTo>
                  <a:lnTo>
                    <a:pt x="394" y="113"/>
                  </a:lnTo>
                  <a:lnTo>
                    <a:pt x="388" y="110"/>
                  </a:lnTo>
                  <a:lnTo>
                    <a:pt x="381" y="108"/>
                  </a:lnTo>
                  <a:lnTo>
                    <a:pt x="374" y="105"/>
                  </a:lnTo>
                  <a:lnTo>
                    <a:pt x="367" y="104"/>
                  </a:lnTo>
                  <a:lnTo>
                    <a:pt x="359" y="103"/>
                  </a:lnTo>
                  <a:lnTo>
                    <a:pt x="350" y="103"/>
                  </a:lnTo>
                  <a:lnTo>
                    <a:pt x="340" y="104"/>
                  </a:lnTo>
                  <a:lnTo>
                    <a:pt x="331" y="106"/>
                  </a:lnTo>
                  <a:lnTo>
                    <a:pt x="321" y="108"/>
                  </a:lnTo>
                  <a:lnTo>
                    <a:pt x="313" y="111"/>
                  </a:lnTo>
                  <a:lnTo>
                    <a:pt x="306" y="115"/>
                  </a:lnTo>
                  <a:lnTo>
                    <a:pt x="301" y="119"/>
                  </a:lnTo>
                  <a:lnTo>
                    <a:pt x="297" y="124"/>
                  </a:lnTo>
                  <a:lnTo>
                    <a:pt x="297" y="123"/>
                  </a:lnTo>
                  <a:lnTo>
                    <a:pt x="297" y="122"/>
                  </a:lnTo>
                  <a:lnTo>
                    <a:pt x="297" y="121"/>
                  </a:lnTo>
                  <a:lnTo>
                    <a:pt x="298" y="117"/>
                  </a:lnTo>
                  <a:lnTo>
                    <a:pt x="301" y="112"/>
                  </a:lnTo>
                  <a:lnTo>
                    <a:pt x="305" y="107"/>
                  </a:lnTo>
                  <a:lnTo>
                    <a:pt x="311" y="104"/>
                  </a:lnTo>
                  <a:lnTo>
                    <a:pt x="317" y="100"/>
                  </a:lnTo>
                  <a:lnTo>
                    <a:pt x="325" y="97"/>
                  </a:lnTo>
                  <a:lnTo>
                    <a:pt x="333" y="95"/>
                  </a:lnTo>
                  <a:lnTo>
                    <a:pt x="342" y="93"/>
                  </a:lnTo>
                  <a:lnTo>
                    <a:pt x="337" y="87"/>
                  </a:lnTo>
                  <a:lnTo>
                    <a:pt x="331" y="81"/>
                  </a:lnTo>
                  <a:lnTo>
                    <a:pt x="324" y="76"/>
                  </a:lnTo>
                  <a:lnTo>
                    <a:pt x="316" y="71"/>
                  </a:lnTo>
                  <a:lnTo>
                    <a:pt x="308" y="67"/>
                  </a:lnTo>
                  <a:lnTo>
                    <a:pt x="298" y="63"/>
                  </a:lnTo>
                  <a:lnTo>
                    <a:pt x="289" y="61"/>
                  </a:lnTo>
                  <a:lnTo>
                    <a:pt x="279" y="59"/>
                  </a:lnTo>
                  <a:lnTo>
                    <a:pt x="277" y="59"/>
                  </a:lnTo>
                  <a:lnTo>
                    <a:pt x="275" y="59"/>
                  </a:lnTo>
                  <a:lnTo>
                    <a:pt x="273" y="59"/>
                  </a:lnTo>
                  <a:lnTo>
                    <a:pt x="271" y="59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7" y="58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6" y="54"/>
                  </a:lnTo>
                  <a:lnTo>
                    <a:pt x="266" y="52"/>
                  </a:lnTo>
                  <a:lnTo>
                    <a:pt x="266" y="50"/>
                  </a:lnTo>
                  <a:lnTo>
                    <a:pt x="266" y="43"/>
                  </a:lnTo>
                  <a:lnTo>
                    <a:pt x="264" y="36"/>
                  </a:lnTo>
                  <a:lnTo>
                    <a:pt x="262" y="29"/>
                  </a:lnTo>
                  <a:lnTo>
                    <a:pt x="258" y="22"/>
                  </a:lnTo>
                  <a:lnTo>
                    <a:pt x="252" y="16"/>
                  </a:lnTo>
                  <a:lnTo>
                    <a:pt x="247" y="10"/>
                  </a:lnTo>
                  <a:lnTo>
                    <a:pt x="240" y="5"/>
                  </a:lnTo>
                  <a:lnTo>
                    <a:pt x="232" y="0"/>
                  </a:lnTo>
                  <a:lnTo>
                    <a:pt x="0" y="166"/>
                  </a:lnTo>
                  <a:lnTo>
                    <a:pt x="9" y="165"/>
                  </a:lnTo>
                  <a:lnTo>
                    <a:pt x="18" y="165"/>
                  </a:lnTo>
                  <a:lnTo>
                    <a:pt x="27" y="164"/>
                  </a:lnTo>
                  <a:lnTo>
                    <a:pt x="36" y="163"/>
                  </a:lnTo>
                  <a:lnTo>
                    <a:pt x="46" y="163"/>
                  </a:lnTo>
                  <a:lnTo>
                    <a:pt x="55" y="162"/>
                  </a:lnTo>
                  <a:lnTo>
                    <a:pt x="66" y="162"/>
                  </a:lnTo>
                  <a:lnTo>
                    <a:pt x="75" y="161"/>
                  </a:lnTo>
                  <a:lnTo>
                    <a:pt x="85" y="161"/>
                  </a:lnTo>
                  <a:lnTo>
                    <a:pt x="96" y="161"/>
                  </a:lnTo>
                  <a:lnTo>
                    <a:pt x="106" y="160"/>
                  </a:lnTo>
                  <a:lnTo>
                    <a:pt x="116" y="160"/>
                  </a:lnTo>
                  <a:lnTo>
                    <a:pt x="127" y="160"/>
                  </a:lnTo>
                  <a:lnTo>
                    <a:pt x="137" y="160"/>
                  </a:lnTo>
                  <a:lnTo>
                    <a:pt x="148" y="160"/>
                  </a:lnTo>
                  <a:lnTo>
                    <a:pt x="159" y="16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Freeform 96"/>
            <p:cNvSpPr>
              <a:spLocks/>
            </p:cNvSpPr>
            <p:nvPr/>
          </p:nvSpPr>
          <p:spPr bwMode="auto">
            <a:xfrm>
              <a:off x="1147" y="1304"/>
              <a:ext cx="619" cy="139"/>
            </a:xfrm>
            <a:custGeom>
              <a:avLst/>
              <a:gdLst>
                <a:gd name="T0" fmla="*/ 362 w 619"/>
                <a:gd name="T1" fmla="*/ 139 h 139"/>
                <a:gd name="T2" fmla="*/ 619 w 619"/>
                <a:gd name="T3" fmla="*/ 89 h 139"/>
                <a:gd name="T4" fmla="*/ 502 w 619"/>
                <a:gd name="T5" fmla="*/ 0 h 139"/>
                <a:gd name="T6" fmla="*/ 143 w 619"/>
                <a:gd name="T7" fmla="*/ 0 h 139"/>
                <a:gd name="T8" fmla="*/ 0 w 619"/>
                <a:gd name="T9" fmla="*/ 108 h 139"/>
                <a:gd name="T10" fmla="*/ 362 w 619"/>
                <a:gd name="T11" fmla="*/ 139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" h="139">
                  <a:moveTo>
                    <a:pt x="362" y="139"/>
                  </a:moveTo>
                  <a:lnTo>
                    <a:pt x="619" y="89"/>
                  </a:lnTo>
                  <a:lnTo>
                    <a:pt x="502" y="0"/>
                  </a:lnTo>
                  <a:lnTo>
                    <a:pt x="143" y="0"/>
                  </a:lnTo>
                  <a:lnTo>
                    <a:pt x="0" y="108"/>
                  </a:lnTo>
                  <a:lnTo>
                    <a:pt x="362" y="139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Freeform 97"/>
            <p:cNvSpPr>
              <a:spLocks/>
            </p:cNvSpPr>
            <p:nvPr/>
          </p:nvSpPr>
          <p:spPr bwMode="auto">
            <a:xfrm>
              <a:off x="1503" y="1314"/>
              <a:ext cx="265" cy="133"/>
            </a:xfrm>
            <a:custGeom>
              <a:avLst/>
              <a:gdLst>
                <a:gd name="T0" fmla="*/ 141 w 265"/>
                <a:gd name="T1" fmla="*/ 0 h 133"/>
                <a:gd name="T2" fmla="*/ 265 w 265"/>
                <a:gd name="T3" fmla="*/ 80 h 133"/>
                <a:gd name="T4" fmla="*/ 0 w 265"/>
                <a:gd name="T5" fmla="*/ 133 h 133"/>
                <a:gd name="T6" fmla="*/ 141 w 265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" h="133">
                  <a:moveTo>
                    <a:pt x="141" y="0"/>
                  </a:moveTo>
                  <a:lnTo>
                    <a:pt x="265" y="80"/>
                  </a:lnTo>
                  <a:lnTo>
                    <a:pt x="0" y="13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Freeform 98"/>
            <p:cNvSpPr>
              <a:spLocks/>
            </p:cNvSpPr>
            <p:nvPr/>
          </p:nvSpPr>
          <p:spPr bwMode="auto">
            <a:xfrm>
              <a:off x="1595" y="1378"/>
              <a:ext cx="74" cy="49"/>
            </a:xfrm>
            <a:custGeom>
              <a:avLst/>
              <a:gdLst>
                <a:gd name="T0" fmla="*/ 0 w 74"/>
                <a:gd name="T1" fmla="*/ 16 h 49"/>
                <a:gd name="T2" fmla="*/ 74 w 74"/>
                <a:gd name="T3" fmla="*/ 0 h 49"/>
                <a:gd name="T4" fmla="*/ 73 w 74"/>
                <a:gd name="T5" fmla="*/ 49 h 49"/>
                <a:gd name="T6" fmla="*/ 63 w 74"/>
                <a:gd name="T7" fmla="*/ 11 h 49"/>
                <a:gd name="T8" fmla="*/ 0 w 74"/>
                <a:gd name="T9" fmla="*/ 1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49">
                  <a:moveTo>
                    <a:pt x="0" y="16"/>
                  </a:moveTo>
                  <a:lnTo>
                    <a:pt x="74" y="0"/>
                  </a:lnTo>
                  <a:lnTo>
                    <a:pt x="73" y="49"/>
                  </a:lnTo>
                  <a:lnTo>
                    <a:pt x="6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Freeform 99"/>
            <p:cNvSpPr>
              <a:spLocks/>
            </p:cNvSpPr>
            <p:nvPr/>
          </p:nvSpPr>
          <p:spPr bwMode="auto">
            <a:xfrm>
              <a:off x="1623" y="1308"/>
              <a:ext cx="145" cy="93"/>
            </a:xfrm>
            <a:custGeom>
              <a:avLst/>
              <a:gdLst>
                <a:gd name="T0" fmla="*/ 0 w 145"/>
                <a:gd name="T1" fmla="*/ 26 h 93"/>
                <a:gd name="T2" fmla="*/ 116 w 145"/>
                <a:gd name="T3" fmla="*/ 93 h 93"/>
                <a:gd name="T4" fmla="*/ 145 w 145"/>
                <a:gd name="T5" fmla="*/ 87 h 93"/>
                <a:gd name="T6" fmla="*/ 28 w 145"/>
                <a:gd name="T7" fmla="*/ 0 h 93"/>
                <a:gd name="T8" fmla="*/ 0 w 145"/>
                <a:gd name="T9" fmla="*/ 2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93">
                  <a:moveTo>
                    <a:pt x="0" y="26"/>
                  </a:moveTo>
                  <a:lnTo>
                    <a:pt x="116" y="93"/>
                  </a:lnTo>
                  <a:lnTo>
                    <a:pt x="145" y="87"/>
                  </a:lnTo>
                  <a:lnTo>
                    <a:pt x="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B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100"/>
            <p:cNvSpPr>
              <a:spLocks/>
            </p:cNvSpPr>
            <p:nvPr/>
          </p:nvSpPr>
          <p:spPr bwMode="auto">
            <a:xfrm>
              <a:off x="1149" y="1298"/>
              <a:ext cx="620" cy="146"/>
            </a:xfrm>
            <a:custGeom>
              <a:avLst/>
              <a:gdLst>
                <a:gd name="T0" fmla="*/ 0 w 620"/>
                <a:gd name="T1" fmla="*/ 114 h 146"/>
                <a:gd name="T2" fmla="*/ 134 w 620"/>
                <a:gd name="T3" fmla="*/ 0 h 146"/>
                <a:gd name="T4" fmla="*/ 502 w 620"/>
                <a:gd name="T5" fmla="*/ 0 h 146"/>
                <a:gd name="T6" fmla="*/ 620 w 620"/>
                <a:gd name="T7" fmla="*/ 97 h 146"/>
                <a:gd name="T8" fmla="*/ 496 w 620"/>
                <a:gd name="T9" fmla="*/ 23 h 146"/>
                <a:gd name="T10" fmla="*/ 478 w 620"/>
                <a:gd name="T11" fmla="*/ 42 h 146"/>
                <a:gd name="T12" fmla="*/ 360 w 620"/>
                <a:gd name="T13" fmla="*/ 146 h 146"/>
                <a:gd name="T14" fmla="*/ 464 w 620"/>
                <a:gd name="T15" fmla="*/ 16 h 146"/>
                <a:gd name="T16" fmla="*/ 146 w 620"/>
                <a:gd name="T17" fmla="*/ 10 h 146"/>
                <a:gd name="T18" fmla="*/ 0 w 620"/>
                <a:gd name="T19" fmla="*/ 114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0" h="146">
                  <a:moveTo>
                    <a:pt x="0" y="114"/>
                  </a:moveTo>
                  <a:lnTo>
                    <a:pt x="134" y="0"/>
                  </a:lnTo>
                  <a:lnTo>
                    <a:pt x="502" y="0"/>
                  </a:lnTo>
                  <a:lnTo>
                    <a:pt x="620" y="97"/>
                  </a:lnTo>
                  <a:lnTo>
                    <a:pt x="496" y="23"/>
                  </a:lnTo>
                  <a:lnTo>
                    <a:pt x="478" y="42"/>
                  </a:lnTo>
                  <a:lnTo>
                    <a:pt x="360" y="146"/>
                  </a:lnTo>
                  <a:lnTo>
                    <a:pt x="464" y="16"/>
                  </a:lnTo>
                  <a:lnTo>
                    <a:pt x="146" y="1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Freeform 101"/>
            <p:cNvSpPr>
              <a:spLocks/>
            </p:cNvSpPr>
            <p:nvPr/>
          </p:nvSpPr>
          <p:spPr bwMode="auto">
            <a:xfrm>
              <a:off x="1312" y="1264"/>
              <a:ext cx="69" cy="110"/>
            </a:xfrm>
            <a:custGeom>
              <a:avLst/>
              <a:gdLst>
                <a:gd name="T0" fmla="*/ 0 w 69"/>
                <a:gd name="T1" fmla="*/ 0 h 110"/>
                <a:gd name="T2" fmla="*/ 0 w 69"/>
                <a:gd name="T3" fmla="*/ 102 h 110"/>
                <a:gd name="T4" fmla="*/ 69 w 69"/>
                <a:gd name="T5" fmla="*/ 110 h 110"/>
                <a:gd name="T6" fmla="*/ 69 w 69"/>
                <a:gd name="T7" fmla="*/ 3 h 110"/>
                <a:gd name="T8" fmla="*/ 0 w 69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10">
                  <a:moveTo>
                    <a:pt x="0" y="0"/>
                  </a:moveTo>
                  <a:lnTo>
                    <a:pt x="0" y="102"/>
                  </a:lnTo>
                  <a:lnTo>
                    <a:pt x="69" y="110"/>
                  </a:lnTo>
                  <a:lnTo>
                    <a:pt x="6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102"/>
            <p:cNvSpPr>
              <a:spLocks/>
            </p:cNvSpPr>
            <p:nvPr/>
          </p:nvSpPr>
          <p:spPr bwMode="auto">
            <a:xfrm>
              <a:off x="1122" y="1397"/>
              <a:ext cx="554" cy="57"/>
            </a:xfrm>
            <a:custGeom>
              <a:avLst/>
              <a:gdLst>
                <a:gd name="T0" fmla="*/ 28 w 554"/>
                <a:gd name="T1" fmla="*/ 37 h 57"/>
                <a:gd name="T2" fmla="*/ 27 w 554"/>
                <a:gd name="T3" fmla="*/ 37 h 57"/>
                <a:gd name="T4" fmla="*/ 24 w 554"/>
                <a:gd name="T5" fmla="*/ 35 h 57"/>
                <a:gd name="T6" fmla="*/ 19 w 554"/>
                <a:gd name="T7" fmla="*/ 32 h 57"/>
                <a:gd name="T8" fmla="*/ 14 w 554"/>
                <a:gd name="T9" fmla="*/ 29 h 57"/>
                <a:gd name="T10" fmla="*/ 9 w 554"/>
                <a:gd name="T11" fmla="*/ 24 h 57"/>
                <a:gd name="T12" fmla="*/ 4 w 554"/>
                <a:gd name="T13" fmla="*/ 20 h 57"/>
                <a:gd name="T14" fmla="*/ 1 w 554"/>
                <a:gd name="T15" fmla="*/ 16 h 57"/>
                <a:gd name="T16" fmla="*/ 0 w 554"/>
                <a:gd name="T17" fmla="*/ 11 h 57"/>
                <a:gd name="T18" fmla="*/ 2 w 554"/>
                <a:gd name="T19" fmla="*/ 7 h 57"/>
                <a:gd name="T20" fmla="*/ 7 w 554"/>
                <a:gd name="T21" fmla="*/ 4 h 57"/>
                <a:gd name="T22" fmla="*/ 16 w 554"/>
                <a:gd name="T23" fmla="*/ 1 h 57"/>
                <a:gd name="T24" fmla="*/ 30 w 554"/>
                <a:gd name="T25" fmla="*/ 0 h 57"/>
                <a:gd name="T26" fmla="*/ 50 w 554"/>
                <a:gd name="T27" fmla="*/ 0 h 57"/>
                <a:gd name="T28" fmla="*/ 76 w 554"/>
                <a:gd name="T29" fmla="*/ 1 h 57"/>
                <a:gd name="T30" fmla="*/ 108 w 554"/>
                <a:gd name="T31" fmla="*/ 4 h 57"/>
                <a:gd name="T32" fmla="*/ 149 w 554"/>
                <a:gd name="T33" fmla="*/ 9 h 57"/>
                <a:gd name="T34" fmla="*/ 170 w 554"/>
                <a:gd name="T35" fmla="*/ 12 h 57"/>
                <a:gd name="T36" fmla="*/ 191 w 554"/>
                <a:gd name="T37" fmla="*/ 14 h 57"/>
                <a:gd name="T38" fmla="*/ 211 w 554"/>
                <a:gd name="T39" fmla="*/ 17 h 57"/>
                <a:gd name="T40" fmla="*/ 231 w 554"/>
                <a:gd name="T41" fmla="*/ 19 h 57"/>
                <a:gd name="T42" fmla="*/ 251 w 554"/>
                <a:gd name="T43" fmla="*/ 22 h 57"/>
                <a:gd name="T44" fmla="*/ 270 w 554"/>
                <a:gd name="T45" fmla="*/ 24 h 57"/>
                <a:gd name="T46" fmla="*/ 289 w 554"/>
                <a:gd name="T47" fmla="*/ 27 h 57"/>
                <a:gd name="T48" fmla="*/ 308 w 554"/>
                <a:gd name="T49" fmla="*/ 29 h 57"/>
                <a:gd name="T50" fmla="*/ 325 w 554"/>
                <a:gd name="T51" fmla="*/ 31 h 57"/>
                <a:gd name="T52" fmla="*/ 343 w 554"/>
                <a:gd name="T53" fmla="*/ 33 h 57"/>
                <a:gd name="T54" fmla="*/ 360 w 554"/>
                <a:gd name="T55" fmla="*/ 36 h 57"/>
                <a:gd name="T56" fmla="*/ 377 w 554"/>
                <a:gd name="T57" fmla="*/ 37 h 57"/>
                <a:gd name="T58" fmla="*/ 392 w 554"/>
                <a:gd name="T59" fmla="*/ 39 h 57"/>
                <a:gd name="T60" fmla="*/ 408 w 554"/>
                <a:gd name="T61" fmla="*/ 41 h 57"/>
                <a:gd name="T62" fmla="*/ 422 w 554"/>
                <a:gd name="T63" fmla="*/ 43 h 57"/>
                <a:gd name="T64" fmla="*/ 436 w 554"/>
                <a:gd name="T65" fmla="*/ 44 h 57"/>
                <a:gd name="T66" fmla="*/ 450 w 554"/>
                <a:gd name="T67" fmla="*/ 46 h 57"/>
                <a:gd name="T68" fmla="*/ 462 w 554"/>
                <a:gd name="T69" fmla="*/ 47 h 57"/>
                <a:gd name="T70" fmla="*/ 474 w 554"/>
                <a:gd name="T71" fmla="*/ 49 h 57"/>
                <a:gd name="T72" fmla="*/ 485 w 554"/>
                <a:gd name="T73" fmla="*/ 50 h 57"/>
                <a:gd name="T74" fmla="*/ 496 w 554"/>
                <a:gd name="T75" fmla="*/ 51 h 57"/>
                <a:gd name="T76" fmla="*/ 506 w 554"/>
                <a:gd name="T77" fmla="*/ 52 h 57"/>
                <a:gd name="T78" fmla="*/ 514 w 554"/>
                <a:gd name="T79" fmla="*/ 53 h 57"/>
                <a:gd name="T80" fmla="*/ 522 w 554"/>
                <a:gd name="T81" fmla="*/ 54 h 57"/>
                <a:gd name="T82" fmla="*/ 529 w 554"/>
                <a:gd name="T83" fmla="*/ 55 h 57"/>
                <a:gd name="T84" fmla="*/ 536 w 554"/>
                <a:gd name="T85" fmla="*/ 55 h 57"/>
                <a:gd name="T86" fmla="*/ 541 w 554"/>
                <a:gd name="T87" fmla="*/ 56 h 57"/>
                <a:gd name="T88" fmla="*/ 546 w 554"/>
                <a:gd name="T89" fmla="*/ 56 h 57"/>
                <a:gd name="T90" fmla="*/ 549 w 554"/>
                <a:gd name="T91" fmla="*/ 57 h 57"/>
                <a:gd name="T92" fmla="*/ 552 w 554"/>
                <a:gd name="T93" fmla="*/ 57 h 57"/>
                <a:gd name="T94" fmla="*/ 553 w 554"/>
                <a:gd name="T95" fmla="*/ 57 h 57"/>
                <a:gd name="T96" fmla="*/ 554 w 554"/>
                <a:gd name="T97" fmla="*/ 57 h 57"/>
                <a:gd name="T98" fmla="*/ 28 w 554"/>
                <a:gd name="T99" fmla="*/ 37 h 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54" h="57">
                  <a:moveTo>
                    <a:pt x="28" y="37"/>
                  </a:moveTo>
                  <a:lnTo>
                    <a:pt x="27" y="37"/>
                  </a:lnTo>
                  <a:lnTo>
                    <a:pt x="24" y="35"/>
                  </a:lnTo>
                  <a:lnTo>
                    <a:pt x="19" y="32"/>
                  </a:lnTo>
                  <a:lnTo>
                    <a:pt x="14" y="29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7" y="4"/>
                  </a:lnTo>
                  <a:lnTo>
                    <a:pt x="16" y="1"/>
                  </a:lnTo>
                  <a:lnTo>
                    <a:pt x="30" y="0"/>
                  </a:lnTo>
                  <a:lnTo>
                    <a:pt x="50" y="0"/>
                  </a:lnTo>
                  <a:lnTo>
                    <a:pt x="76" y="1"/>
                  </a:lnTo>
                  <a:lnTo>
                    <a:pt x="108" y="4"/>
                  </a:lnTo>
                  <a:lnTo>
                    <a:pt x="149" y="9"/>
                  </a:lnTo>
                  <a:lnTo>
                    <a:pt x="170" y="12"/>
                  </a:lnTo>
                  <a:lnTo>
                    <a:pt x="191" y="14"/>
                  </a:lnTo>
                  <a:lnTo>
                    <a:pt x="211" y="17"/>
                  </a:lnTo>
                  <a:lnTo>
                    <a:pt x="231" y="19"/>
                  </a:lnTo>
                  <a:lnTo>
                    <a:pt x="251" y="22"/>
                  </a:lnTo>
                  <a:lnTo>
                    <a:pt x="270" y="24"/>
                  </a:lnTo>
                  <a:lnTo>
                    <a:pt x="289" y="27"/>
                  </a:lnTo>
                  <a:lnTo>
                    <a:pt x="308" y="29"/>
                  </a:lnTo>
                  <a:lnTo>
                    <a:pt x="325" y="31"/>
                  </a:lnTo>
                  <a:lnTo>
                    <a:pt x="343" y="33"/>
                  </a:lnTo>
                  <a:lnTo>
                    <a:pt x="360" y="36"/>
                  </a:lnTo>
                  <a:lnTo>
                    <a:pt x="377" y="37"/>
                  </a:lnTo>
                  <a:lnTo>
                    <a:pt x="392" y="39"/>
                  </a:lnTo>
                  <a:lnTo>
                    <a:pt x="408" y="41"/>
                  </a:lnTo>
                  <a:lnTo>
                    <a:pt x="422" y="43"/>
                  </a:lnTo>
                  <a:lnTo>
                    <a:pt x="436" y="44"/>
                  </a:lnTo>
                  <a:lnTo>
                    <a:pt x="450" y="46"/>
                  </a:lnTo>
                  <a:lnTo>
                    <a:pt x="462" y="47"/>
                  </a:lnTo>
                  <a:lnTo>
                    <a:pt x="474" y="49"/>
                  </a:lnTo>
                  <a:lnTo>
                    <a:pt x="485" y="50"/>
                  </a:lnTo>
                  <a:lnTo>
                    <a:pt x="496" y="51"/>
                  </a:lnTo>
                  <a:lnTo>
                    <a:pt x="506" y="52"/>
                  </a:lnTo>
                  <a:lnTo>
                    <a:pt x="514" y="53"/>
                  </a:lnTo>
                  <a:lnTo>
                    <a:pt x="522" y="54"/>
                  </a:lnTo>
                  <a:lnTo>
                    <a:pt x="529" y="55"/>
                  </a:lnTo>
                  <a:lnTo>
                    <a:pt x="536" y="55"/>
                  </a:lnTo>
                  <a:lnTo>
                    <a:pt x="541" y="56"/>
                  </a:lnTo>
                  <a:lnTo>
                    <a:pt x="546" y="56"/>
                  </a:lnTo>
                  <a:lnTo>
                    <a:pt x="549" y="57"/>
                  </a:lnTo>
                  <a:lnTo>
                    <a:pt x="552" y="57"/>
                  </a:lnTo>
                  <a:lnTo>
                    <a:pt x="553" y="57"/>
                  </a:lnTo>
                  <a:lnTo>
                    <a:pt x="554" y="57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103"/>
            <p:cNvSpPr>
              <a:spLocks/>
            </p:cNvSpPr>
            <p:nvPr/>
          </p:nvSpPr>
          <p:spPr bwMode="auto">
            <a:xfrm>
              <a:off x="1314" y="1469"/>
              <a:ext cx="495" cy="29"/>
            </a:xfrm>
            <a:custGeom>
              <a:avLst/>
              <a:gdLst>
                <a:gd name="T0" fmla="*/ 267 w 495"/>
                <a:gd name="T1" fmla="*/ 29 h 29"/>
                <a:gd name="T2" fmla="*/ 292 w 495"/>
                <a:gd name="T3" fmla="*/ 27 h 29"/>
                <a:gd name="T4" fmla="*/ 315 w 495"/>
                <a:gd name="T5" fmla="*/ 24 h 29"/>
                <a:gd name="T6" fmla="*/ 338 w 495"/>
                <a:gd name="T7" fmla="*/ 19 h 29"/>
                <a:gd name="T8" fmla="*/ 360 w 495"/>
                <a:gd name="T9" fmla="*/ 14 h 29"/>
                <a:gd name="T10" fmla="*/ 381 w 495"/>
                <a:gd name="T11" fmla="*/ 11 h 29"/>
                <a:gd name="T12" fmla="*/ 400 w 495"/>
                <a:gd name="T13" fmla="*/ 8 h 29"/>
                <a:gd name="T14" fmla="*/ 418 w 495"/>
                <a:gd name="T15" fmla="*/ 6 h 29"/>
                <a:gd name="T16" fmla="*/ 446 w 495"/>
                <a:gd name="T17" fmla="*/ 7 h 29"/>
                <a:gd name="T18" fmla="*/ 471 w 495"/>
                <a:gd name="T19" fmla="*/ 9 h 29"/>
                <a:gd name="T20" fmla="*/ 487 w 495"/>
                <a:gd name="T21" fmla="*/ 12 h 29"/>
                <a:gd name="T22" fmla="*/ 495 w 495"/>
                <a:gd name="T23" fmla="*/ 13 h 29"/>
                <a:gd name="T24" fmla="*/ 493 w 495"/>
                <a:gd name="T25" fmla="*/ 13 h 29"/>
                <a:gd name="T26" fmla="*/ 480 w 495"/>
                <a:gd name="T27" fmla="*/ 9 h 29"/>
                <a:gd name="T28" fmla="*/ 459 w 495"/>
                <a:gd name="T29" fmla="*/ 5 h 29"/>
                <a:gd name="T30" fmla="*/ 431 w 495"/>
                <a:gd name="T31" fmla="*/ 1 h 29"/>
                <a:gd name="T32" fmla="*/ 409 w 495"/>
                <a:gd name="T33" fmla="*/ 0 h 29"/>
                <a:gd name="T34" fmla="*/ 391 w 495"/>
                <a:gd name="T35" fmla="*/ 1 h 29"/>
                <a:gd name="T36" fmla="*/ 371 w 495"/>
                <a:gd name="T37" fmla="*/ 4 h 29"/>
                <a:gd name="T38" fmla="*/ 349 w 495"/>
                <a:gd name="T39" fmla="*/ 7 h 29"/>
                <a:gd name="T40" fmla="*/ 326 w 495"/>
                <a:gd name="T41" fmla="*/ 11 h 29"/>
                <a:gd name="T42" fmla="*/ 304 w 495"/>
                <a:gd name="T43" fmla="*/ 15 h 29"/>
                <a:gd name="T44" fmla="*/ 279 w 495"/>
                <a:gd name="T45" fmla="*/ 17 h 29"/>
                <a:gd name="T46" fmla="*/ 254 w 495"/>
                <a:gd name="T47" fmla="*/ 18 h 29"/>
                <a:gd name="T48" fmla="*/ 228 w 495"/>
                <a:gd name="T49" fmla="*/ 15 h 29"/>
                <a:gd name="T50" fmla="*/ 204 w 495"/>
                <a:gd name="T51" fmla="*/ 12 h 29"/>
                <a:gd name="T52" fmla="*/ 180 w 495"/>
                <a:gd name="T53" fmla="*/ 7 h 29"/>
                <a:gd name="T54" fmla="*/ 157 w 495"/>
                <a:gd name="T55" fmla="*/ 3 h 29"/>
                <a:gd name="T56" fmla="*/ 135 w 495"/>
                <a:gd name="T57" fmla="*/ 0 h 29"/>
                <a:gd name="T58" fmla="*/ 114 w 495"/>
                <a:gd name="T59" fmla="*/ 0 h 29"/>
                <a:gd name="T60" fmla="*/ 95 w 495"/>
                <a:gd name="T61" fmla="*/ 0 h 29"/>
                <a:gd name="T62" fmla="*/ 77 w 495"/>
                <a:gd name="T63" fmla="*/ 3 h 29"/>
                <a:gd name="T64" fmla="*/ 49 w 495"/>
                <a:gd name="T65" fmla="*/ 8 h 29"/>
                <a:gd name="T66" fmla="*/ 24 w 495"/>
                <a:gd name="T67" fmla="*/ 13 h 29"/>
                <a:gd name="T68" fmla="*/ 7 w 495"/>
                <a:gd name="T69" fmla="*/ 17 h 29"/>
                <a:gd name="T70" fmla="*/ 0 w 495"/>
                <a:gd name="T71" fmla="*/ 19 h 29"/>
                <a:gd name="T72" fmla="*/ 3 w 495"/>
                <a:gd name="T73" fmla="*/ 19 h 29"/>
                <a:gd name="T74" fmla="*/ 14 w 495"/>
                <a:gd name="T75" fmla="*/ 17 h 29"/>
                <a:gd name="T76" fmla="*/ 35 w 495"/>
                <a:gd name="T77" fmla="*/ 13 h 29"/>
                <a:gd name="T78" fmla="*/ 64 w 495"/>
                <a:gd name="T79" fmla="*/ 10 h 29"/>
                <a:gd name="T80" fmla="*/ 86 w 495"/>
                <a:gd name="T81" fmla="*/ 8 h 29"/>
                <a:gd name="T82" fmla="*/ 104 w 495"/>
                <a:gd name="T83" fmla="*/ 7 h 29"/>
                <a:gd name="T84" fmla="*/ 124 w 495"/>
                <a:gd name="T85" fmla="*/ 8 h 29"/>
                <a:gd name="T86" fmla="*/ 146 w 495"/>
                <a:gd name="T87" fmla="*/ 11 h 29"/>
                <a:gd name="T88" fmla="*/ 169 w 495"/>
                <a:gd name="T89" fmla="*/ 15 h 29"/>
                <a:gd name="T90" fmla="*/ 192 w 495"/>
                <a:gd name="T91" fmla="*/ 20 h 29"/>
                <a:gd name="T92" fmla="*/ 216 w 495"/>
                <a:gd name="T93" fmla="*/ 25 h 29"/>
                <a:gd name="T94" fmla="*/ 241 w 495"/>
                <a:gd name="T95" fmla="*/ 28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5" h="29">
                  <a:moveTo>
                    <a:pt x="248" y="29"/>
                  </a:moveTo>
                  <a:lnTo>
                    <a:pt x="254" y="29"/>
                  </a:lnTo>
                  <a:lnTo>
                    <a:pt x="261" y="29"/>
                  </a:lnTo>
                  <a:lnTo>
                    <a:pt x="267" y="29"/>
                  </a:lnTo>
                  <a:lnTo>
                    <a:pt x="273" y="29"/>
                  </a:lnTo>
                  <a:lnTo>
                    <a:pt x="279" y="29"/>
                  </a:lnTo>
                  <a:lnTo>
                    <a:pt x="285" y="28"/>
                  </a:lnTo>
                  <a:lnTo>
                    <a:pt x="292" y="27"/>
                  </a:lnTo>
                  <a:lnTo>
                    <a:pt x="297" y="26"/>
                  </a:lnTo>
                  <a:lnTo>
                    <a:pt x="304" y="25"/>
                  </a:lnTo>
                  <a:lnTo>
                    <a:pt x="309" y="25"/>
                  </a:lnTo>
                  <a:lnTo>
                    <a:pt x="315" y="24"/>
                  </a:lnTo>
                  <a:lnTo>
                    <a:pt x="321" y="23"/>
                  </a:lnTo>
                  <a:lnTo>
                    <a:pt x="326" y="21"/>
                  </a:lnTo>
                  <a:lnTo>
                    <a:pt x="332" y="20"/>
                  </a:lnTo>
                  <a:lnTo>
                    <a:pt x="338" y="19"/>
                  </a:lnTo>
                  <a:lnTo>
                    <a:pt x="344" y="18"/>
                  </a:lnTo>
                  <a:lnTo>
                    <a:pt x="349" y="17"/>
                  </a:lnTo>
                  <a:lnTo>
                    <a:pt x="355" y="15"/>
                  </a:lnTo>
                  <a:lnTo>
                    <a:pt x="360" y="14"/>
                  </a:lnTo>
                  <a:lnTo>
                    <a:pt x="365" y="13"/>
                  </a:lnTo>
                  <a:lnTo>
                    <a:pt x="371" y="12"/>
                  </a:lnTo>
                  <a:lnTo>
                    <a:pt x="376" y="11"/>
                  </a:lnTo>
                  <a:lnTo>
                    <a:pt x="381" y="11"/>
                  </a:lnTo>
                  <a:lnTo>
                    <a:pt x="386" y="10"/>
                  </a:lnTo>
                  <a:lnTo>
                    <a:pt x="391" y="9"/>
                  </a:lnTo>
                  <a:lnTo>
                    <a:pt x="395" y="8"/>
                  </a:lnTo>
                  <a:lnTo>
                    <a:pt x="400" y="8"/>
                  </a:lnTo>
                  <a:lnTo>
                    <a:pt x="405" y="7"/>
                  </a:lnTo>
                  <a:lnTo>
                    <a:pt x="409" y="7"/>
                  </a:lnTo>
                  <a:lnTo>
                    <a:pt x="414" y="7"/>
                  </a:lnTo>
                  <a:lnTo>
                    <a:pt x="418" y="6"/>
                  </a:lnTo>
                  <a:lnTo>
                    <a:pt x="422" y="6"/>
                  </a:lnTo>
                  <a:lnTo>
                    <a:pt x="431" y="6"/>
                  </a:lnTo>
                  <a:lnTo>
                    <a:pt x="439" y="6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59" y="8"/>
                  </a:lnTo>
                  <a:lnTo>
                    <a:pt x="465" y="8"/>
                  </a:lnTo>
                  <a:lnTo>
                    <a:pt x="471" y="9"/>
                  </a:lnTo>
                  <a:lnTo>
                    <a:pt x="476" y="10"/>
                  </a:lnTo>
                  <a:lnTo>
                    <a:pt x="480" y="10"/>
                  </a:lnTo>
                  <a:lnTo>
                    <a:pt x="484" y="11"/>
                  </a:lnTo>
                  <a:lnTo>
                    <a:pt x="487" y="12"/>
                  </a:lnTo>
                  <a:lnTo>
                    <a:pt x="490" y="12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5" y="13"/>
                  </a:lnTo>
                  <a:lnTo>
                    <a:pt x="494" y="13"/>
                  </a:lnTo>
                  <a:lnTo>
                    <a:pt x="493" y="13"/>
                  </a:lnTo>
                  <a:lnTo>
                    <a:pt x="490" y="12"/>
                  </a:lnTo>
                  <a:lnTo>
                    <a:pt x="487" y="11"/>
                  </a:lnTo>
                  <a:lnTo>
                    <a:pt x="484" y="10"/>
                  </a:lnTo>
                  <a:lnTo>
                    <a:pt x="480" y="9"/>
                  </a:lnTo>
                  <a:lnTo>
                    <a:pt x="476" y="8"/>
                  </a:lnTo>
                  <a:lnTo>
                    <a:pt x="471" y="7"/>
                  </a:lnTo>
                  <a:lnTo>
                    <a:pt x="465" y="6"/>
                  </a:lnTo>
                  <a:lnTo>
                    <a:pt x="459" y="5"/>
                  </a:lnTo>
                  <a:lnTo>
                    <a:pt x="453" y="4"/>
                  </a:lnTo>
                  <a:lnTo>
                    <a:pt x="446" y="3"/>
                  </a:lnTo>
                  <a:lnTo>
                    <a:pt x="439" y="2"/>
                  </a:lnTo>
                  <a:lnTo>
                    <a:pt x="431" y="1"/>
                  </a:lnTo>
                  <a:lnTo>
                    <a:pt x="422" y="1"/>
                  </a:lnTo>
                  <a:lnTo>
                    <a:pt x="418" y="0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0" y="1"/>
                  </a:lnTo>
                  <a:lnTo>
                    <a:pt x="395" y="1"/>
                  </a:lnTo>
                  <a:lnTo>
                    <a:pt x="391" y="1"/>
                  </a:lnTo>
                  <a:lnTo>
                    <a:pt x="386" y="2"/>
                  </a:lnTo>
                  <a:lnTo>
                    <a:pt x="381" y="2"/>
                  </a:lnTo>
                  <a:lnTo>
                    <a:pt x="376" y="3"/>
                  </a:lnTo>
                  <a:lnTo>
                    <a:pt x="371" y="4"/>
                  </a:lnTo>
                  <a:lnTo>
                    <a:pt x="365" y="4"/>
                  </a:lnTo>
                  <a:lnTo>
                    <a:pt x="360" y="5"/>
                  </a:lnTo>
                  <a:lnTo>
                    <a:pt x="355" y="6"/>
                  </a:lnTo>
                  <a:lnTo>
                    <a:pt x="349" y="7"/>
                  </a:lnTo>
                  <a:lnTo>
                    <a:pt x="344" y="8"/>
                  </a:lnTo>
                  <a:lnTo>
                    <a:pt x="338" y="9"/>
                  </a:lnTo>
                  <a:lnTo>
                    <a:pt x="332" y="10"/>
                  </a:lnTo>
                  <a:lnTo>
                    <a:pt x="326" y="11"/>
                  </a:lnTo>
                  <a:lnTo>
                    <a:pt x="321" y="12"/>
                  </a:lnTo>
                  <a:lnTo>
                    <a:pt x="315" y="13"/>
                  </a:lnTo>
                  <a:lnTo>
                    <a:pt x="309" y="14"/>
                  </a:lnTo>
                  <a:lnTo>
                    <a:pt x="304" y="15"/>
                  </a:lnTo>
                  <a:lnTo>
                    <a:pt x="297" y="15"/>
                  </a:lnTo>
                  <a:lnTo>
                    <a:pt x="292" y="16"/>
                  </a:lnTo>
                  <a:lnTo>
                    <a:pt x="285" y="17"/>
                  </a:lnTo>
                  <a:lnTo>
                    <a:pt x="279" y="17"/>
                  </a:lnTo>
                  <a:lnTo>
                    <a:pt x="273" y="18"/>
                  </a:lnTo>
                  <a:lnTo>
                    <a:pt x="267" y="18"/>
                  </a:lnTo>
                  <a:lnTo>
                    <a:pt x="261" y="18"/>
                  </a:lnTo>
                  <a:lnTo>
                    <a:pt x="254" y="18"/>
                  </a:lnTo>
                  <a:lnTo>
                    <a:pt x="248" y="17"/>
                  </a:lnTo>
                  <a:lnTo>
                    <a:pt x="241" y="17"/>
                  </a:lnTo>
                  <a:lnTo>
                    <a:pt x="235" y="16"/>
                  </a:lnTo>
                  <a:lnTo>
                    <a:pt x="228" y="15"/>
                  </a:lnTo>
                  <a:lnTo>
                    <a:pt x="222" y="14"/>
                  </a:lnTo>
                  <a:lnTo>
                    <a:pt x="216" y="13"/>
                  </a:lnTo>
                  <a:lnTo>
                    <a:pt x="210" y="13"/>
                  </a:lnTo>
                  <a:lnTo>
                    <a:pt x="204" y="12"/>
                  </a:lnTo>
                  <a:lnTo>
                    <a:pt x="198" y="10"/>
                  </a:lnTo>
                  <a:lnTo>
                    <a:pt x="192" y="9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4" y="6"/>
                  </a:lnTo>
                  <a:lnTo>
                    <a:pt x="169" y="5"/>
                  </a:lnTo>
                  <a:lnTo>
                    <a:pt x="163" y="4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6" y="1"/>
                  </a:lnTo>
                  <a:lnTo>
                    <a:pt x="140" y="1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6" y="1"/>
                  </a:lnTo>
                  <a:lnTo>
                    <a:pt x="81" y="2"/>
                  </a:lnTo>
                  <a:lnTo>
                    <a:pt x="77" y="3"/>
                  </a:lnTo>
                  <a:lnTo>
                    <a:pt x="72" y="3"/>
                  </a:lnTo>
                  <a:lnTo>
                    <a:pt x="64" y="5"/>
                  </a:lnTo>
                  <a:lnTo>
                    <a:pt x="56" y="6"/>
                  </a:lnTo>
                  <a:lnTo>
                    <a:pt x="49" y="8"/>
                  </a:lnTo>
                  <a:lnTo>
                    <a:pt x="42" y="9"/>
                  </a:lnTo>
                  <a:lnTo>
                    <a:pt x="35" y="10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9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4" y="17"/>
                  </a:lnTo>
                  <a:lnTo>
                    <a:pt x="19" y="16"/>
                  </a:lnTo>
                  <a:lnTo>
                    <a:pt x="24" y="15"/>
                  </a:lnTo>
                  <a:lnTo>
                    <a:pt x="30" y="14"/>
                  </a:lnTo>
                  <a:lnTo>
                    <a:pt x="35" y="13"/>
                  </a:lnTo>
                  <a:lnTo>
                    <a:pt x="42" y="13"/>
                  </a:lnTo>
                  <a:lnTo>
                    <a:pt x="49" y="12"/>
                  </a:lnTo>
                  <a:lnTo>
                    <a:pt x="56" y="11"/>
                  </a:lnTo>
                  <a:lnTo>
                    <a:pt x="64" y="10"/>
                  </a:lnTo>
                  <a:lnTo>
                    <a:pt x="72" y="9"/>
                  </a:lnTo>
                  <a:lnTo>
                    <a:pt x="77" y="9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5" y="7"/>
                  </a:lnTo>
                  <a:lnTo>
                    <a:pt x="99" y="7"/>
                  </a:lnTo>
                  <a:lnTo>
                    <a:pt x="104" y="7"/>
                  </a:lnTo>
                  <a:lnTo>
                    <a:pt x="109" y="7"/>
                  </a:lnTo>
                  <a:lnTo>
                    <a:pt x="114" y="8"/>
                  </a:lnTo>
                  <a:lnTo>
                    <a:pt x="119" y="8"/>
                  </a:lnTo>
                  <a:lnTo>
                    <a:pt x="124" y="8"/>
                  </a:lnTo>
                  <a:lnTo>
                    <a:pt x="129" y="9"/>
                  </a:lnTo>
                  <a:lnTo>
                    <a:pt x="135" y="10"/>
                  </a:lnTo>
                  <a:lnTo>
                    <a:pt x="140" y="10"/>
                  </a:lnTo>
                  <a:lnTo>
                    <a:pt x="146" y="11"/>
                  </a:lnTo>
                  <a:lnTo>
                    <a:pt x="151" y="12"/>
                  </a:lnTo>
                  <a:lnTo>
                    <a:pt x="157" y="13"/>
                  </a:lnTo>
                  <a:lnTo>
                    <a:pt x="163" y="14"/>
                  </a:lnTo>
                  <a:lnTo>
                    <a:pt x="169" y="15"/>
                  </a:lnTo>
                  <a:lnTo>
                    <a:pt x="174" y="16"/>
                  </a:lnTo>
                  <a:lnTo>
                    <a:pt x="180" y="18"/>
                  </a:lnTo>
                  <a:lnTo>
                    <a:pt x="186" y="19"/>
                  </a:lnTo>
                  <a:lnTo>
                    <a:pt x="192" y="20"/>
                  </a:lnTo>
                  <a:lnTo>
                    <a:pt x="198" y="21"/>
                  </a:lnTo>
                  <a:lnTo>
                    <a:pt x="204" y="23"/>
                  </a:lnTo>
                  <a:lnTo>
                    <a:pt x="210" y="24"/>
                  </a:lnTo>
                  <a:lnTo>
                    <a:pt x="216" y="25"/>
                  </a:lnTo>
                  <a:lnTo>
                    <a:pt x="222" y="26"/>
                  </a:lnTo>
                  <a:lnTo>
                    <a:pt x="228" y="27"/>
                  </a:lnTo>
                  <a:lnTo>
                    <a:pt x="235" y="28"/>
                  </a:lnTo>
                  <a:lnTo>
                    <a:pt x="241" y="28"/>
                  </a:lnTo>
                  <a:lnTo>
                    <a:pt x="24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104"/>
            <p:cNvSpPr>
              <a:spLocks/>
            </p:cNvSpPr>
            <p:nvPr/>
          </p:nvSpPr>
          <p:spPr bwMode="auto">
            <a:xfrm>
              <a:off x="1126" y="1519"/>
              <a:ext cx="495" cy="29"/>
            </a:xfrm>
            <a:custGeom>
              <a:avLst/>
              <a:gdLst>
                <a:gd name="T0" fmla="*/ 267 w 495"/>
                <a:gd name="T1" fmla="*/ 14 h 29"/>
                <a:gd name="T2" fmla="*/ 291 w 495"/>
                <a:gd name="T3" fmla="*/ 17 h 29"/>
                <a:gd name="T4" fmla="*/ 315 w 495"/>
                <a:gd name="T5" fmla="*/ 22 h 29"/>
                <a:gd name="T6" fmla="*/ 338 w 495"/>
                <a:gd name="T7" fmla="*/ 26 h 29"/>
                <a:gd name="T8" fmla="*/ 360 w 495"/>
                <a:gd name="T9" fmla="*/ 29 h 29"/>
                <a:gd name="T10" fmla="*/ 381 w 495"/>
                <a:gd name="T11" fmla="*/ 29 h 29"/>
                <a:gd name="T12" fmla="*/ 400 w 495"/>
                <a:gd name="T13" fmla="*/ 29 h 29"/>
                <a:gd name="T14" fmla="*/ 418 w 495"/>
                <a:gd name="T15" fmla="*/ 26 h 29"/>
                <a:gd name="T16" fmla="*/ 446 w 495"/>
                <a:gd name="T17" fmla="*/ 21 h 29"/>
                <a:gd name="T18" fmla="*/ 471 w 495"/>
                <a:gd name="T19" fmla="*/ 16 h 29"/>
                <a:gd name="T20" fmla="*/ 488 w 495"/>
                <a:gd name="T21" fmla="*/ 12 h 29"/>
                <a:gd name="T22" fmla="*/ 495 w 495"/>
                <a:gd name="T23" fmla="*/ 10 h 29"/>
                <a:gd name="T24" fmla="*/ 492 w 495"/>
                <a:gd name="T25" fmla="*/ 10 h 29"/>
                <a:gd name="T26" fmla="*/ 480 w 495"/>
                <a:gd name="T27" fmla="*/ 12 h 29"/>
                <a:gd name="T28" fmla="*/ 460 w 495"/>
                <a:gd name="T29" fmla="*/ 16 h 29"/>
                <a:gd name="T30" fmla="*/ 431 w 495"/>
                <a:gd name="T31" fmla="*/ 19 h 29"/>
                <a:gd name="T32" fmla="*/ 409 w 495"/>
                <a:gd name="T33" fmla="*/ 21 h 29"/>
                <a:gd name="T34" fmla="*/ 391 w 495"/>
                <a:gd name="T35" fmla="*/ 21 h 29"/>
                <a:gd name="T36" fmla="*/ 371 w 495"/>
                <a:gd name="T37" fmla="*/ 21 h 29"/>
                <a:gd name="T38" fmla="*/ 350 w 495"/>
                <a:gd name="T39" fmla="*/ 18 h 29"/>
                <a:gd name="T40" fmla="*/ 327 w 495"/>
                <a:gd name="T41" fmla="*/ 14 h 29"/>
                <a:gd name="T42" fmla="*/ 303 w 495"/>
                <a:gd name="T43" fmla="*/ 9 h 29"/>
                <a:gd name="T44" fmla="*/ 279 w 495"/>
                <a:gd name="T45" fmla="*/ 4 h 29"/>
                <a:gd name="T46" fmla="*/ 254 w 495"/>
                <a:gd name="T47" fmla="*/ 1 h 29"/>
                <a:gd name="T48" fmla="*/ 228 w 495"/>
                <a:gd name="T49" fmla="*/ 0 h 29"/>
                <a:gd name="T50" fmla="*/ 203 w 495"/>
                <a:gd name="T51" fmla="*/ 2 h 29"/>
                <a:gd name="T52" fmla="*/ 180 w 495"/>
                <a:gd name="T53" fmla="*/ 5 h 29"/>
                <a:gd name="T54" fmla="*/ 157 w 495"/>
                <a:gd name="T55" fmla="*/ 10 h 29"/>
                <a:gd name="T56" fmla="*/ 134 w 495"/>
                <a:gd name="T57" fmla="*/ 15 h 29"/>
                <a:gd name="T58" fmla="*/ 114 w 495"/>
                <a:gd name="T59" fmla="*/ 18 h 29"/>
                <a:gd name="T60" fmla="*/ 95 w 495"/>
                <a:gd name="T61" fmla="*/ 21 h 29"/>
                <a:gd name="T62" fmla="*/ 77 w 495"/>
                <a:gd name="T63" fmla="*/ 23 h 29"/>
                <a:gd name="T64" fmla="*/ 49 w 495"/>
                <a:gd name="T65" fmla="*/ 22 h 29"/>
                <a:gd name="T66" fmla="*/ 24 w 495"/>
                <a:gd name="T67" fmla="*/ 20 h 29"/>
                <a:gd name="T68" fmla="*/ 7 w 495"/>
                <a:gd name="T69" fmla="*/ 17 h 29"/>
                <a:gd name="T70" fmla="*/ 0 w 495"/>
                <a:gd name="T71" fmla="*/ 16 h 29"/>
                <a:gd name="T72" fmla="*/ 2 w 495"/>
                <a:gd name="T73" fmla="*/ 17 h 29"/>
                <a:gd name="T74" fmla="*/ 14 w 495"/>
                <a:gd name="T75" fmla="*/ 20 h 29"/>
                <a:gd name="T76" fmla="*/ 35 w 495"/>
                <a:gd name="T77" fmla="*/ 24 h 29"/>
                <a:gd name="T78" fmla="*/ 64 w 495"/>
                <a:gd name="T79" fmla="*/ 28 h 29"/>
                <a:gd name="T80" fmla="*/ 85 w 495"/>
                <a:gd name="T81" fmla="*/ 29 h 29"/>
                <a:gd name="T82" fmla="*/ 104 w 495"/>
                <a:gd name="T83" fmla="*/ 28 h 29"/>
                <a:gd name="T84" fmla="*/ 124 w 495"/>
                <a:gd name="T85" fmla="*/ 25 h 29"/>
                <a:gd name="T86" fmla="*/ 145 w 495"/>
                <a:gd name="T87" fmla="*/ 22 h 29"/>
                <a:gd name="T88" fmla="*/ 168 w 495"/>
                <a:gd name="T89" fmla="*/ 18 h 29"/>
                <a:gd name="T90" fmla="*/ 191 w 495"/>
                <a:gd name="T91" fmla="*/ 14 h 29"/>
                <a:gd name="T92" fmla="*/ 216 w 495"/>
                <a:gd name="T93" fmla="*/ 12 h 29"/>
                <a:gd name="T94" fmla="*/ 241 w 495"/>
                <a:gd name="T95" fmla="*/ 11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5" h="29">
                  <a:moveTo>
                    <a:pt x="248" y="12"/>
                  </a:moveTo>
                  <a:lnTo>
                    <a:pt x="254" y="12"/>
                  </a:lnTo>
                  <a:lnTo>
                    <a:pt x="260" y="13"/>
                  </a:lnTo>
                  <a:lnTo>
                    <a:pt x="267" y="14"/>
                  </a:lnTo>
                  <a:lnTo>
                    <a:pt x="273" y="15"/>
                  </a:lnTo>
                  <a:lnTo>
                    <a:pt x="279" y="16"/>
                  </a:lnTo>
                  <a:lnTo>
                    <a:pt x="285" y="17"/>
                  </a:lnTo>
                  <a:lnTo>
                    <a:pt x="291" y="17"/>
                  </a:lnTo>
                  <a:lnTo>
                    <a:pt x="298" y="19"/>
                  </a:lnTo>
                  <a:lnTo>
                    <a:pt x="303" y="20"/>
                  </a:lnTo>
                  <a:lnTo>
                    <a:pt x="309" y="21"/>
                  </a:lnTo>
                  <a:lnTo>
                    <a:pt x="315" y="22"/>
                  </a:lnTo>
                  <a:lnTo>
                    <a:pt x="321" y="23"/>
                  </a:lnTo>
                  <a:lnTo>
                    <a:pt x="327" y="24"/>
                  </a:lnTo>
                  <a:lnTo>
                    <a:pt x="332" y="25"/>
                  </a:lnTo>
                  <a:lnTo>
                    <a:pt x="338" y="26"/>
                  </a:lnTo>
                  <a:lnTo>
                    <a:pt x="344" y="27"/>
                  </a:lnTo>
                  <a:lnTo>
                    <a:pt x="350" y="28"/>
                  </a:lnTo>
                  <a:lnTo>
                    <a:pt x="355" y="28"/>
                  </a:lnTo>
                  <a:lnTo>
                    <a:pt x="360" y="29"/>
                  </a:lnTo>
                  <a:lnTo>
                    <a:pt x="366" y="29"/>
                  </a:lnTo>
                  <a:lnTo>
                    <a:pt x="371" y="29"/>
                  </a:lnTo>
                  <a:lnTo>
                    <a:pt x="376" y="29"/>
                  </a:lnTo>
                  <a:lnTo>
                    <a:pt x="381" y="29"/>
                  </a:lnTo>
                  <a:lnTo>
                    <a:pt x="386" y="29"/>
                  </a:lnTo>
                  <a:lnTo>
                    <a:pt x="391" y="29"/>
                  </a:lnTo>
                  <a:lnTo>
                    <a:pt x="396" y="29"/>
                  </a:lnTo>
                  <a:lnTo>
                    <a:pt x="400" y="29"/>
                  </a:lnTo>
                  <a:lnTo>
                    <a:pt x="405" y="28"/>
                  </a:lnTo>
                  <a:lnTo>
                    <a:pt x="409" y="28"/>
                  </a:lnTo>
                  <a:lnTo>
                    <a:pt x="414" y="27"/>
                  </a:lnTo>
                  <a:lnTo>
                    <a:pt x="418" y="26"/>
                  </a:lnTo>
                  <a:lnTo>
                    <a:pt x="423" y="26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1"/>
                  </a:lnTo>
                  <a:lnTo>
                    <a:pt x="453" y="20"/>
                  </a:lnTo>
                  <a:lnTo>
                    <a:pt x="460" y="19"/>
                  </a:lnTo>
                  <a:lnTo>
                    <a:pt x="465" y="17"/>
                  </a:lnTo>
                  <a:lnTo>
                    <a:pt x="471" y="16"/>
                  </a:lnTo>
                  <a:lnTo>
                    <a:pt x="476" y="15"/>
                  </a:lnTo>
                  <a:lnTo>
                    <a:pt x="480" y="14"/>
                  </a:lnTo>
                  <a:lnTo>
                    <a:pt x="484" y="13"/>
                  </a:lnTo>
                  <a:lnTo>
                    <a:pt x="488" y="12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4" y="10"/>
                  </a:lnTo>
                  <a:lnTo>
                    <a:pt x="495" y="10"/>
                  </a:lnTo>
                  <a:lnTo>
                    <a:pt x="494" y="10"/>
                  </a:lnTo>
                  <a:lnTo>
                    <a:pt x="492" y="10"/>
                  </a:lnTo>
                  <a:lnTo>
                    <a:pt x="490" y="11"/>
                  </a:lnTo>
                  <a:lnTo>
                    <a:pt x="488" y="11"/>
                  </a:lnTo>
                  <a:lnTo>
                    <a:pt x="484" y="11"/>
                  </a:lnTo>
                  <a:lnTo>
                    <a:pt x="480" y="12"/>
                  </a:lnTo>
                  <a:lnTo>
                    <a:pt x="476" y="13"/>
                  </a:lnTo>
                  <a:lnTo>
                    <a:pt x="471" y="14"/>
                  </a:lnTo>
                  <a:lnTo>
                    <a:pt x="465" y="15"/>
                  </a:lnTo>
                  <a:lnTo>
                    <a:pt x="460" y="16"/>
                  </a:lnTo>
                  <a:lnTo>
                    <a:pt x="453" y="17"/>
                  </a:lnTo>
                  <a:lnTo>
                    <a:pt x="446" y="17"/>
                  </a:lnTo>
                  <a:lnTo>
                    <a:pt x="439" y="18"/>
                  </a:lnTo>
                  <a:lnTo>
                    <a:pt x="431" y="19"/>
                  </a:lnTo>
                  <a:lnTo>
                    <a:pt x="423" y="20"/>
                  </a:lnTo>
                  <a:lnTo>
                    <a:pt x="418" y="20"/>
                  </a:lnTo>
                  <a:lnTo>
                    <a:pt x="414" y="21"/>
                  </a:lnTo>
                  <a:lnTo>
                    <a:pt x="409" y="21"/>
                  </a:lnTo>
                  <a:lnTo>
                    <a:pt x="405" y="21"/>
                  </a:lnTo>
                  <a:lnTo>
                    <a:pt x="400" y="21"/>
                  </a:lnTo>
                  <a:lnTo>
                    <a:pt x="396" y="21"/>
                  </a:lnTo>
                  <a:lnTo>
                    <a:pt x="391" y="21"/>
                  </a:lnTo>
                  <a:lnTo>
                    <a:pt x="386" y="21"/>
                  </a:lnTo>
                  <a:lnTo>
                    <a:pt x="381" y="21"/>
                  </a:lnTo>
                  <a:lnTo>
                    <a:pt x="376" y="21"/>
                  </a:lnTo>
                  <a:lnTo>
                    <a:pt x="371" y="21"/>
                  </a:lnTo>
                  <a:lnTo>
                    <a:pt x="366" y="20"/>
                  </a:lnTo>
                  <a:lnTo>
                    <a:pt x="360" y="19"/>
                  </a:lnTo>
                  <a:lnTo>
                    <a:pt x="355" y="19"/>
                  </a:lnTo>
                  <a:lnTo>
                    <a:pt x="350" y="18"/>
                  </a:lnTo>
                  <a:lnTo>
                    <a:pt x="344" y="17"/>
                  </a:lnTo>
                  <a:lnTo>
                    <a:pt x="338" y="16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1" y="13"/>
                  </a:lnTo>
                  <a:lnTo>
                    <a:pt x="315" y="11"/>
                  </a:lnTo>
                  <a:lnTo>
                    <a:pt x="309" y="10"/>
                  </a:lnTo>
                  <a:lnTo>
                    <a:pt x="303" y="9"/>
                  </a:lnTo>
                  <a:lnTo>
                    <a:pt x="298" y="8"/>
                  </a:lnTo>
                  <a:lnTo>
                    <a:pt x="291" y="6"/>
                  </a:lnTo>
                  <a:lnTo>
                    <a:pt x="285" y="5"/>
                  </a:lnTo>
                  <a:lnTo>
                    <a:pt x="279" y="4"/>
                  </a:lnTo>
                  <a:lnTo>
                    <a:pt x="273" y="3"/>
                  </a:lnTo>
                  <a:lnTo>
                    <a:pt x="267" y="2"/>
                  </a:lnTo>
                  <a:lnTo>
                    <a:pt x="260" y="1"/>
                  </a:lnTo>
                  <a:lnTo>
                    <a:pt x="254" y="1"/>
                  </a:lnTo>
                  <a:lnTo>
                    <a:pt x="248" y="0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1"/>
                  </a:lnTo>
                  <a:lnTo>
                    <a:pt x="203" y="2"/>
                  </a:lnTo>
                  <a:lnTo>
                    <a:pt x="197" y="2"/>
                  </a:lnTo>
                  <a:lnTo>
                    <a:pt x="191" y="3"/>
                  </a:lnTo>
                  <a:lnTo>
                    <a:pt x="185" y="4"/>
                  </a:lnTo>
                  <a:lnTo>
                    <a:pt x="180" y="5"/>
                  </a:lnTo>
                  <a:lnTo>
                    <a:pt x="174" y="6"/>
                  </a:lnTo>
                  <a:lnTo>
                    <a:pt x="168" y="7"/>
                  </a:lnTo>
                  <a:lnTo>
                    <a:pt x="162" y="9"/>
                  </a:lnTo>
                  <a:lnTo>
                    <a:pt x="157" y="10"/>
                  </a:lnTo>
                  <a:lnTo>
                    <a:pt x="151" y="11"/>
                  </a:lnTo>
                  <a:lnTo>
                    <a:pt x="145" y="12"/>
                  </a:lnTo>
                  <a:lnTo>
                    <a:pt x="140" y="14"/>
                  </a:lnTo>
                  <a:lnTo>
                    <a:pt x="134" y="15"/>
                  </a:lnTo>
                  <a:lnTo>
                    <a:pt x="129" y="16"/>
                  </a:lnTo>
                  <a:lnTo>
                    <a:pt x="124" y="17"/>
                  </a:lnTo>
                  <a:lnTo>
                    <a:pt x="119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0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22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7" y="23"/>
                  </a:lnTo>
                  <a:lnTo>
                    <a:pt x="72" y="23"/>
                  </a:lnTo>
                  <a:lnTo>
                    <a:pt x="64" y="23"/>
                  </a:lnTo>
                  <a:lnTo>
                    <a:pt x="56" y="22"/>
                  </a:lnTo>
                  <a:lnTo>
                    <a:pt x="49" y="22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9" y="20"/>
                  </a:lnTo>
                  <a:lnTo>
                    <a:pt x="24" y="20"/>
                  </a:lnTo>
                  <a:lnTo>
                    <a:pt x="19" y="19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9" y="21"/>
                  </a:lnTo>
                  <a:lnTo>
                    <a:pt x="24" y="22"/>
                  </a:lnTo>
                  <a:lnTo>
                    <a:pt x="29" y="23"/>
                  </a:lnTo>
                  <a:lnTo>
                    <a:pt x="35" y="24"/>
                  </a:lnTo>
                  <a:lnTo>
                    <a:pt x="42" y="25"/>
                  </a:lnTo>
                  <a:lnTo>
                    <a:pt x="49" y="26"/>
                  </a:lnTo>
                  <a:lnTo>
                    <a:pt x="56" y="27"/>
                  </a:lnTo>
                  <a:lnTo>
                    <a:pt x="64" y="28"/>
                  </a:lnTo>
                  <a:lnTo>
                    <a:pt x="72" y="28"/>
                  </a:lnTo>
                  <a:lnTo>
                    <a:pt x="77" y="29"/>
                  </a:lnTo>
                  <a:lnTo>
                    <a:pt x="81" y="29"/>
                  </a:lnTo>
                  <a:lnTo>
                    <a:pt x="85" y="29"/>
                  </a:lnTo>
                  <a:lnTo>
                    <a:pt x="90" y="29"/>
                  </a:lnTo>
                  <a:lnTo>
                    <a:pt x="95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9" y="27"/>
                  </a:lnTo>
                  <a:lnTo>
                    <a:pt x="114" y="27"/>
                  </a:lnTo>
                  <a:lnTo>
                    <a:pt x="119" y="26"/>
                  </a:lnTo>
                  <a:lnTo>
                    <a:pt x="124" y="25"/>
                  </a:lnTo>
                  <a:lnTo>
                    <a:pt x="129" y="25"/>
                  </a:lnTo>
                  <a:lnTo>
                    <a:pt x="134" y="24"/>
                  </a:lnTo>
                  <a:lnTo>
                    <a:pt x="140" y="23"/>
                  </a:lnTo>
                  <a:lnTo>
                    <a:pt x="145" y="22"/>
                  </a:lnTo>
                  <a:lnTo>
                    <a:pt x="151" y="21"/>
                  </a:lnTo>
                  <a:lnTo>
                    <a:pt x="157" y="20"/>
                  </a:lnTo>
                  <a:lnTo>
                    <a:pt x="162" y="19"/>
                  </a:lnTo>
                  <a:lnTo>
                    <a:pt x="168" y="18"/>
                  </a:lnTo>
                  <a:lnTo>
                    <a:pt x="174" y="17"/>
                  </a:lnTo>
                  <a:lnTo>
                    <a:pt x="180" y="16"/>
                  </a:lnTo>
                  <a:lnTo>
                    <a:pt x="185" y="15"/>
                  </a:lnTo>
                  <a:lnTo>
                    <a:pt x="191" y="14"/>
                  </a:lnTo>
                  <a:lnTo>
                    <a:pt x="197" y="13"/>
                  </a:lnTo>
                  <a:lnTo>
                    <a:pt x="203" y="13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1"/>
                  </a:lnTo>
                  <a:lnTo>
                    <a:pt x="228" y="11"/>
                  </a:lnTo>
                  <a:lnTo>
                    <a:pt x="235" y="11"/>
                  </a:lnTo>
                  <a:lnTo>
                    <a:pt x="241" y="11"/>
                  </a:lnTo>
                  <a:lnTo>
                    <a:pt x="2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Freeform 105"/>
            <p:cNvSpPr>
              <a:spLocks/>
            </p:cNvSpPr>
            <p:nvPr/>
          </p:nvSpPr>
          <p:spPr bwMode="auto">
            <a:xfrm>
              <a:off x="1204" y="1413"/>
              <a:ext cx="450" cy="30"/>
            </a:xfrm>
            <a:custGeom>
              <a:avLst/>
              <a:gdLst>
                <a:gd name="T0" fmla="*/ 237 w 450"/>
                <a:gd name="T1" fmla="*/ 15 h 30"/>
                <a:gd name="T2" fmla="*/ 254 w 450"/>
                <a:gd name="T3" fmla="*/ 18 h 30"/>
                <a:gd name="T4" fmla="*/ 271 w 450"/>
                <a:gd name="T5" fmla="*/ 22 h 30"/>
                <a:gd name="T6" fmla="*/ 287 w 450"/>
                <a:gd name="T7" fmla="*/ 25 h 30"/>
                <a:gd name="T8" fmla="*/ 303 w 450"/>
                <a:gd name="T9" fmla="*/ 28 h 30"/>
                <a:gd name="T10" fmla="*/ 318 w 450"/>
                <a:gd name="T11" fmla="*/ 29 h 30"/>
                <a:gd name="T12" fmla="*/ 333 w 450"/>
                <a:gd name="T13" fmla="*/ 30 h 30"/>
                <a:gd name="T14" fmla="*/ 347 w 450"/>
                <a:gd name="T15" fmla="*/ 30 h 30"/>
                <a:gd name="T16" fmla="*/ 360 w 450"/>
                <a:gd name="T17" fmla="*/ 28 h 30"/>
                <a:gd name="T18" fmla="*/ 372 w 450"/>
                <a:gd name="T19" fmla="*/ 26 h 30"/>
                <a:gd name="T20" fmla="*/ 384 w 450"/>
                <a:gd name="T21" fmla="*/ 24 h 30"/>
                <a:gd name="T22" fmla="*/ 423 w 450"/>
                <a:gd name="T23" fmla="*/ 15 h 30"/>
                <a:gd name="T24" fmla="*/ 445 w 450"/>
                <a:gd name="T25" fmla="*/ 9 h 30"/>
                <a:gd name="T26" fmla="*/ 448 w 450"/>
                <a:gd name="T27" fmla="*/ 8 h 30"/>
                <a:gd name="T28" fmla="*/ 432 w 450"/>
                <a:gd name="T29" fmla="*/ 10 h 30"/>
                <a:gd name="T30" fmla="*/ 399 w 450"/>
                <a:gd name="T31" fmla="*/ 16 h 30"/>
                <a:gd name="T32" fmla="*/ 376 w 450"/>
                <a:gd name="T33" fmla="*/ 19 h 30"/>
                <a:gd name="T34" fmla="*/ 364 w 450"/>
                <a:gd name="T35" fmla="*/ 20 h 30"/>
                <a:gd name="T36" fmla="*/ 351 w 450"/>
                <a:gd name="T37" fmla="*/ 21 h 30"/>
                <a:gd name="T38" fmla="*/ 338 w 450"/>
                <a:gd name="T39" fmla="*/ 21 h 30"/>
                <a:gd name="T40" fmla="*/ 323 w 450"/>
                <a:gd name="T41" fmla="*/ 20 h 30"/>
                <a:gd name="T42" fmla="*/ 308 w 450"/>
                <a:gd name="T43" fmla="*/ 19 h 30"/>
                <a:gd name="T44" fmla="*/ 292 w 450"/>
                <a:gd name="T45" fmla="*/ 15 h 30"/>
                <a:gd name="T46" fmla="*/ 277 w 450"/>
                <a:gd name="T47" fmla="*/ 12 h 30"/>
                <a:gd name="T48" fmla="*/ 260 w 450"/>
                <a:gd name="T49" fmla="*/ 8 h 30"/>
                <a:gd name="T50" fmla="*/ 243 w 450"/>
                <a:gd name="T51" fmla="*/ 5 h 30"/>
                <a:gd name="T52" fmla="*/ 225 w 450"/>
                <a:gd name="T53" fmla="*/ 2 h 30"/>
                <a:gd name="T54" fmla="*/ 191 w 450"/>
                <a:gd name="T55" fmla="*/ 1 h 30"/>
                <a:gd name="T56" fmla="*/ 158 w 450"/>
                <a:gd name="T57" fmla="*/ 4 h 30"/>
                <a:gd name="T58" fmla="*/ 128 w 450"/>
                <a:gd name="T59" fmla="*/ 10 h 30"/>
                <a:gd name="T60" fmla="*/ 100 w 450"/>
                <a:gd name="T61" fmla="*/ 17 h 30"/>
                <a:gd name="T62" fmla="*/ 74 w 450"/>
                <a:gd name="T63" fmla="*/ 22 h 30"/>
                <a:gd name="T64" fmla="*/ 38 w 450"/>
                <a:gd name="T65" fmla="*/ 23 h 30"/>
                <a:gd name="T66" fmla="*/ 10 w 450"/>
                <a:gd name="T67" fmla="*/ 21 h 30"/>
                <a:gd name="T68" fmla="*/ 0 w 450"/>
                <a:gd name="T69" fmla="*/ 19 h 30"/>
                <a:gd name="T70" fmla="*/ 10 w 450"/>
                <a:gd name="T71" fmla="*/ 22 h 30"/>
                <a:gd name="T72" fmla="*/ 38 w 450"/>
                <a:gd name="T73" fmla="*/ 27 h 30"/>
                <a:gd name="T74" fmla="*/ 74 w 450"/>
                <a:gd name="T75" fmla="*/ 28 h 30"/>
                <a:gd name="T76" fmla="*/ 100 w 450"/>
                <a:gd name="T77" fmla="*/ 25 h 30"/>
                <a:gd name="T78" fmla="*/ 128 w 450"/>
                <a:gd name="T79" fmla="*/ 20 h 30"/>
                <a:gd name="T80" fmla="*/ 158 w 450"/>
                <a:gd name="T81" fmla="*/ 15 h 30"/>
                <a:gd name="T82" fmla="*/ 191 w 450"/>
                <a:gd name="T83" fmla="*/ 12 h 30"/>
                <a:gd name="T84" fmla="*/ 225 w 450"/>
                <a:gd name="T85" fmla="*/ 14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0" h="30">
                  <a:moveTo>
                    <a:pt x="225" y="14"/>
                  </a:moveTo>
                  <a:lnTo>
                    <a:pt x="231" y="14"/>
                  </a:lnTo>
                  <a:lnTo>
                    <a:pt x="237" y="15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0"/>
                  </a:lnTo>
                  <a:lnTo>
                    <a:pt x="271" y="22"/>
                  </a:lnTo>
                  <a:lnTo>
                    <a:pt x="277" y="23"/>
                  </a:lnTo>
                  <a:lnTo>
                    <a:pt x="282" y="24"/>
                  </a:lnTo>
                  <a:lnTo>
                    <a:pt x="287" y="25"/>
                  </a:lnTo>
                  <a:lnTo>
                    <a:pt x="292" y="26"/>
                  </a:lnTo>
                  <a:lnTo>
                    <a:pt x="298" y="27"/>
                  </a:lnTo>
                  <a:lnTo>
                    <a:pt x="303" y="28"/>
                  </a:lnTo>
                  <a:lnTo>
                    <a:pt x="308" y="28"/>
                  </a:lnTo>
                  <a:lnTo>
                    <a:pt x="313" y="29"/>
                  </a:lnTo>
                  <a:lnTo>
                    <a:pt x="318" y="29"/>
                  </a:lnTo>
                  <a:lnTo>
                    <a:pt x="323" y="30"/>
                  </a:lnTo>
                  <a:lnTo>
                    <a:pt x="328" y="30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2" y="30"/>
                  </a:lnTo>
                  <a:lnTo>
                    <a:pt x="347" y="30"/>
                  </a:lnTo>
                  <a:lnTo>
                    <a:pt x="351" y="29"/>
                  </a:lnTo>
                  <a:lnTo>
                    <a:pt x="356" y="29"/>
                  </a:lnTo>
                  <a:lnTo>
                    <a:pt x="360" y="28"/>
                  </a:lnTo>
                  <a:lnTo>
                    <a:pt x="364" y="28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6" y="26"/>
                  </a:lnTo>
                  <a:lnTo>
                    <a:pt x="380" y="25"/>
                  </a:lnTo>
                  <a:lnTo>
                    <a:pt x="384" y="24"/>
                  </a:lnTo>
                  <a:lnTo>
                    <a:pt x="399" y="20"/>
                  </a:lnTo>
                  <a:lnTo>
                    <a:pt x="412" y="17"/>
                  </a:lnTo>
                  <a:lnTo>
                    <a:pt x="423" y="15"/>
                  </a:lnTo>
                  <a:lnTo>
                    <a:pt x="432" y="12"/>
                  </a:lnTo>
                  <a:lnTo>
                    <a:pt x="440" y="10"/>
                  </a:lnTo>
                  <a:lnTo>
                    <a:pt x="445" y="9"/>
                  </a:lnTo>
                  <a:lnTo>
                    <a:pt x="448" y="8"/>
                  </a:lnTo>
                  <a:lnTo>
                    <a:pt x="450" y="8"/>
                  </a:lnTo>
                  <a:lnTo>
                    <a:pt x="448" y="8"/>
                  </a:lnTo>
                  <a:lnTo>
                    <a:pt x="445" y="8"/>
                  </a:lnTo>
                  <a:lnTo>
                    <a:pt x="440" y="9"/>
                  </a:lnTo>
                  <a:lnTo>
                    <a:pt x="432" y="10"/>
                  </a:lnTo>
                  <a:lnTo>
                    <a:pt x="423" y="12"/>
                  </a:lnTo>
                  <a:lnTo>
                    <a:pt x="412" y="14"/>
                  </a:lnTo>
                  <a:lnTo>
                    <a:pt x="399" y="16"/>
                  </a:lnTo>
                  <a:lnTo>
                    <a:pt x="384" y="18"/>
                  </a:lnTo>
                  <a:lnTo>
                    <a:pt x="380" y="19"/>
                  </a:lnTo>
                  <a:lnTo>
                    <a:pt x="376" y="19"/>
                  </a:lnTo>
                  <a:lnTo>
                    <a:pt x="372" y="20"/>
                  </a:lnTo>
                  <a:lnTo>
                    <a:pt x="368" y="20"/>
                  </a:lnTo>
                  <a:lnTo>
                    <a:pt x="364" y="20"/>
                  </a:lnTo>
                  <a:lnTo>
                    <a:pt x="360" y="21"/>
                  </a:lnTo>
                  <a:lnTo>
                    <a:pt x="356" y="21"/>
                  </a:lnTo>
                  <a:lnTo>
                    <a:pt x="351" y="21"/>
                  </a:lnTo>
                  <a:lnTo>
                    <a:pt x="347" y="21"/>
                  </a:lnTo>
                  <a:lnTo>
                    <a:pt x="342" y="21"/>
                  </a:lnTo>
                  <a:lnTo>
                    <a:pt x="338" y="21"/>
                  </a:lnTo>
                  <a:lnTo>
                    <a:pt x="333" y="21"/>
                  </a:lnTo>
                  <a:lnTo>
                    <a:pt x="328" y="21"/>
                  </a:lnTo>
                  <a:lnTo>
                    <a:pt x="323" y="20"/>
                  </a:lnTo>
                  <a:lnTo>
                    <a:pt x="318" y="20"/>
                  </a:lnTo>
                  <a:lnTo>
                    <a:pt x="313" y="19"/>
                  </a:lnTo>
                  <a:lnTo>
                    <a:pt x="308" y="19"/>
                  </a:lnTo>
                  <a:lnTo>
                    <a:pt x="303" y="18"/>
                  </a:lnTo>
                  <a:lnTo>
                    <a:pt x="298" y="17"/>
                  </a:lnTo>
                  <a:lnTo>
                    <a:pt x="292" y="15"/>
                  </a:lnTo>
                  <a:lnTo>
                    <a:pt x="287" y="14"/>
                  </a:lnTo>
                  <a:lnTo>
                    <a:pt x="282" y="13"/>
                  </a:lnTo>
                  <a:lnTo>
                    <a:pt x="277" y="12"/>
                  </a:lnTo>
                  <a:lnTo>
                    <a:pt x="271" y="11"/>
                  </a:lnTo>
                  <a:lnTo>
                    <a:pt x="265" y="9"/>
                  </a:lnTo>
                  <a:lnTo>
                    <a:pt x="260" y="8"/>
                  </a:lnTo>
                  <a:lnTo>
                    <a:pt x="254" y="7"/>
                  </a:lnTo>
                  <a:lnTo>
                    <a:pt x="249" y="6"/>
                  </a:lnTo>
                  <a:lnTo>
                    <a:pt x="243" y="5"/>
                  </a:lnTo>
                  <a:lnTo>
                    <a:pt x="237" y="4"/>
                  </a:lnTo>
                  <a:lnTo>
                    <a:pt x="231" y="3"/>
                  </a:lnTo>
                  <a:lnTo>
                    <a:pt x="225" y="2"/>
                  </a:lnTo>
                  <a:lnTo>
                    <a:pt x="214" y="1"/>
                  </a:lnTo>
                  <a:lnTo>
                    <a:pt x="202" y="0"/>
                  </a:lnTo>
                  <a:lnTo>
                    <a:pt x="191" y="1"/>
                  </a:lnTo>
                  <a:lnTo>
                    <a:pt x="180" y="1"/>
                  </a:lnTo>
                  <a:lnTo>
                    <a:pt x="169" y="2"/>
                  </a:lnTo>
                  <a:lnTo>
                    <a:pt x="158" y="4"/>
                  </a:lnTo>
                  <a:lnTo>
                    <a:pt x="148" y="6"/>
                  </a:lnTo>
                  <a:lnTo>
                    <a:pt x="138" y="8"/>
                  </a:lnTo>
                  <a:lnTo>
                    <a:pt x="128" y="10"/>
                  </a:lnTo>
                  <a:lnTo>
                    <a:pt x="118" y="13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1" y="19"/>
                  </a:lnTo>
                  <a:lnTo>
                    <a:pt x="83" y="20"/>
                  </a:lnTo>
                  <a:lnTo>
                    <a:pt x="74" y="22"/>
                  </a:lnTo>
                  <a:lnTo>
                    <a:pt x="66" y="23"/>
                  </a:lnTo>
                  <a:lnTo>
                    <a:pt x="52" y="23"/>
                  </a:lnTo>
                  <a:lnTo>
                    <a:pt x="38" y="23"/>
                  </a:lnTo>
                  <a:lnTo>
                    <a:pt x="27" y="23"/>
                  </a:lnTo>
                  <a:lnTo>
                    <a:pt x="18" y="22"/>
                  </a:lnTo>
                  <a:lnTo>
                    <a:pt x="10" y="21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10" y="22"/>
                  </a:lnTo>
                  <a:lnTo>
                    <a:pt x="18" y="24"/>
                  </a:lnTo>
                  <a:lnTo>
                    <a:pt x="27" y="26"/>
                  </a:lnTo>
                  <a:lnTo>
                    <a:pt x="38" y="27"/>
                  </a:lnTo>
                  <a:lnTo>
                    <a:pt x="52" y="28"/>
                  </a:lnTo>
                  <a:lnTo>
                    <a:pt x="66" y="28"/>
                  </a:lnTo>
                  <a:lnTo>
                    <a:pt x="74" y="28"/>
                  </a:lnTo>
                  <a:lnTo>
                    <a:pt x="83" y="27"/>
                  </a:lnTo>
                  <a:lnTo>
                    <a:pt x="91" y="26"/>
                  </a:lnTo>
                  <a:lnTo>
                    <a:pt x="100" y="25"/>
                  </a:lnTo>
                  <a:lnTo>
                    <a:pt x="109" y="23"/>
                  </a:lnTo>
                  <a:lnTo>
                    <a:pt x="118" y="21"/>
                  </a:lnTo>
                  <a:lnTo>
                    <a:pt x="128" y="20"/>
                  </a:lnTo>
                  <a:lnTo>
                    <a:pt x="138" y="18"/>
                  </a:lnTo>
                  <a:lnTo>
                    <a:pt x="148" y="16"/>
                  </a:lnTo>
                  <a:lnTo>
                    <a:pt x="158" y="15"/>
                  </a:lnTo>
                  <a:lnTo>
                    <a:pt x="169" y="14"/>
                  </a:lnTo>
                  <a:lnTo>
                    <a:pt x="180" y="13"/>
                  </a:lnTo>
                  <a:lnTo>
                    <a:pt x="191" y="12"/>
                  </a:lnTo>
                  <a:lnTo>
                    <a:pt x="202" y="12"/>
                  </a:lnTo>
                  <a:lnTo>
                    <a:pt x="214" y="12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Freeform 106"/>
            <p:cNvSpPr>
              <a:spLocks/>
            </p:cNvSpPr>
            <p:nvPr/>
          </p:nvSpPr>
          <p:spPr bwMode="auto">
            <a:xfrm>
              <a:off x="1296" y="1263"/>
              <a:ext cx="130" cy="111"/>
            </a:xfrm>
            <a:custGeom>
              <a:avLst/>
              <a:gdLst>
                <a:gd name="T0" fmla="*/ 0 w 130"/>
                <a:gd name="T1" fmla="*/ 1 h 111"/>
                <a:gd name="T2" fmla="*/ 1 w 130"/>
                <a:gd name="T3" fmla="*/ 9 h 111"/>
                <a:gd name="T4" fmla="*/ 13 w 130"/>
                <a:gd name="T5" fmla="*/ 9 h 111"/>
                <a:gd name="T6" fmla="*/ 17 w 130"/>
                <a:gd name="T7" fmla="*/ 105 h 111"/>
                <a:gd name="T8" fmla="*/ 21 w 130"/>
                <a:gd name="T9" fmla="*/ 9 h 111"/>
                <a:gd name="T10" fmla="*/ 79 w 130"/>
                <a:gd name="T11" fmla="*/ 9 h 111"/>
                <a:gd name="T12" fmla="*/ 80 w 130"/>
                <a:gd name="T13" fmla="*/ 111 h 111"/>
                <a:gd name="T14" fmla="*/ 112 w 130"/>
                <a:gd name="T15" fmla="*/ 82 h 111"/>
                <a:gd name="T16" fmla="*/ 112 w 130"/>
                <a:gd name="T17" fmla="*/ 8 h 111"/>
                <a:gd name="T18" fmla="*/ 130 w 130"/>
                <a:gd name="T19" fmla="*/ 8 h 111"/>
                <a:gd name="T20" fmla="*/ 130 w 130"/>
                <a:gd name="T21" fmla="*/ 0 h 111"/>
                <a:gd name="T22" fmla="*/ 0 w 130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111">
                  <a:moveTo>
                    <a:pt x="0" y="1"/>
                  </a:moveTo>
                  <a:lnTo>
                    <a:pt x="1" y="9"/>
                  </a:lnTo>
                  <a:lnTo>
                    <a:pt x="13" y="9"/>
                  </a:lnTo>
                  <a:lnTo>
                    <a:pt x="17" y="105"/>
                  </a:lnTo>
                  <a:lnTo>
                    <a:pt x="21" y="9"/>
                  </a:lnTo>
                  <a:lnTo>
                    <a:pt x="79" y="9"/>
                  </a:lnTo>
                  <a:lnTo>
                    <a:pt x="80" y="111"/>
                  </a:lnTo>
                  <a:lnTo>
                    <a:pt x="112" y="82"/>
                  </a:lnTo>
                  <a:lnTo>
                    <a:pt x="112" y="8"/>
                  </a:lnTo>
                  <a:lnTo>
                    <a:pt x="130" y="8"/>
                  </a:lnTo>
                  <a:lnTo>
                    <a:pt x="13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2" name="Group 107"/>
          <p:cNvGrpSpPr>
            <a:grpSpLocks/>
          </p:cNvGrpSpPr>
          <p:nvPr/>
        </p:nvGrpSpPr>
        <p:grpSpPr bwMode="auto">
          <a:xfrm>
            <a:off x="577362" y="2857501"/>
            <a:ext cx="1298331" cy="1325563"/>
            <a:chOff x="394" y="1800"/>
            <a:chExt cx="886" cy="835"/>
          </a:xfrm>
        </p:grpSpPr>
        <p:sp>
          <p:nvSpPr>
            <p:cNvPr id="22594" name="Freeform 108"/>
            <p:cNvSpPr>
              <a:spLocks/>
            </p:cNvSpPr>
            <p:nvPr/>
          </p:nvSpPr>
          <p:spPr bwMode="auto">
            <a:xfrm>
              <a:off x="397" y="2170"/>
              <a:ext cx="874" cy="465"/>
            </a:xfrm>
            <a:custGeom>
              <a:avLst/>
              <a:gdLst>
                <a:gd name="T0" fmla="*/ 365 w 874"/>
                <a:gd name="T1" fmla="*/ 6 h 465"/>
                <a:gd name="T2" fmla="*/ 299 w 874"/>
                <a:gd name="T3" fmla="*/ 140 h 465"/>
                <a:gd name="T4" fmla="*/ 0 w 874"/>
                <a:gd name="T5" fmla="*/ 324 h 465"/>
                <a:gd name="T6" fmla="*/ 35 w 874"/>
                <a:gd name="T7" fmla="*/ 390 h 465"/>
                <a:gd name="T8" fmla="*/ 187 w 874"/>
                <a:gd name="T9" fmla="*/ 447 h 465"/>
                <a:gd name="T10" fmla="*/ 247 w 874"/>
                <a:gd name="T11" fmla="*/ 424 h 465"/>
                <a:gd name="T12" fmla="*/ 315 w 874"/>
                <a:gd name="T13" fmla="*/ 447 h 465"/>
                <a:gd name="T14" fmla="*/ 431 w 874"/>
                <a:gd name="T15" fmla="*/ 407 h 465"/>
                <a:gd name="T16" fmla="*/ 583 w 874"/>
                <a:gd name="T17" fmla="*/ 465 h 465"/>
                <a:gd name="T18" fmla="*/ 636 w 874"/>
                <a:gd name="T19" fmla="*/ 390 h 465"/>
                <a:gd name="T20" fmla="*/ 812 w 874"/>
                <a:gd name="T21" fmla="*/ 409 h 465"/>
                <a:gd name="T22" fmla="*/ 874 w 874"/>
                <a:gd name="T23" fmla="*/ 377 h 465"/>
                <a:gd name="T24" fmla="*/ 823 w 874"/>
                <a:gd name="T25" fmla="*/ 320 h 465"/>
                <a:gd name="T26" fmla="*/ 632 w 874"/>
                <a:gd name="T27" fmla="*/ 222 h 465"/>
                <a:gd name="T28" fmla="*/ 554 w 874"/>
                <a:gd name="T29" fmla="*/ 34 h 465"/>
                <a:gd name="T30" fmla="*/ 530 w 874"/>
                <a:gd name="T31" fmla="*/ 10 h 465"/>
                <a:gd name="T32" fmla="*/ 460 w 874"/>
                <a:gd name="T33" fmla="*/ 0 h 465"/>
                <a:gd name="T34" fmla="*/ 365 w 874"/>
                <a:gd name="T35" fmla="*/ 6 h 465"/>
                <a:gd name="T36" fmla="*/ 365 w 874"/>
                <a:gd name="T37" fmla="*/ 6 h 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74" h="465">
                  <a:moveTo>
                    <a:pt x="365" y="6"/>
                  </a:moveTo>
                  <a:lnTo>
                    <a:pt x="299" y="140"/>
                  </a:lnTo>
                  <a:lnTo>
                    <a:pt x="0" y="324"/>
                  </a:lnTo>
                  <a:lnTo>
                    <a:pt x="35" y="390"/>
                  </a:lnTo>
                  <a:lnTo>
                    <a:pt x="187" y="447"/>
                  </a:lnTo>
                  <a:lnTo>
                    <a:pt x="247" y="424"/>
                  </a:lnTo>
                  <a:lnTo>
                    <a:pt x="315" y="447"/>
                  </a:lnTo>
                  <a:lnTo>
                    <a:pt x="431" y="407"/>
                  </a:lnTo>
                  <a:lnTo>
                    <a:pt x="583" y="465"/>
                  </a:lnTo>
                  <a:lnTo>
                    <a:pt x="636" y="390"/>
                  </a:lnTo>
                  <a:lnTo>
                    <a:pt x="812" y="409"/>
                  </a:lnTo>
                  <a:lnTo>
                    <a:pt x="874" y="377"/>
                  </a:lnTo>
                  <a:lnTo>
                    <a:pt x="823" y="320"/>
                  </a:lnTo>
                  <a:lnTo>
                    <a:pt x="632" y="222"/>
                  </a:lnTo>
                  <a:lnTo>
                    <a:pt x="554" y="34"/>
                  </a:lnTo>
                  <a:lnTo>
                    <a:pt x="530" y="10"/>
                  </a:lnTo>
                  <a:lnTo>
                    <a:pt x="460" y="0"/>
                  </a:lnTo>
                  <a:lnTo>
                    <a:pt x="365" y="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109"/>
            <p:cNvSpPr>
              <a:spLocks/>
            </p:cNvSpPr>
            <p:nvPr/>
          </p:nvSpPr>
          <p:spPr bwMode="auto">
            <a:xfrm>
              <a:off x="760" y="2156"/>
              <a:ext cx="125" cy="78"/>
            </a:xfrm>
            <a:custGeom>
              <a:avLst/>
              <a:gdLst>
                <a:gd name="T0" fmla="*/ 125 w 125"/>
                <a:gd name="T1" fmla="*/ 11 h 78"/>
                <a:gd name="T2" fmla="*/ 120 w 125"/>
                <a:gd name="T3" fmla="*/ 10 h 78"/>
                <a:gd name="T4" fmla="*/ 114 w 125"/>
                <a:gd name="T5" fmla="*/ 8 h 78"/>
                <a:gd name="T6" fmla="*/ 106 w 125"/>
                <a:gd name="T7" fmla="*/ 7 h 78"/>
                <a:gd name="T8" fmla="*/ 96 w 125"/>
                <a:gd name="T9" fmla="*/ 5 h 78"/>
                <a:gd name="T10" fmla="*/ 84 w 125"/>
                <a:gd name="T11" fmla="*/ 3 h 78"/>
                <a:gd name="T12" fmla="*/ 70 w 125"/>
                <a:gd name="T13" fmla="*/ 1 h 78"/>
                <a:gd name="T14" fmla="*/ 56 w 125"/>
                <a:gd name="T15" fmla="*/ 0 h 78"/>
                <a:gd name="T16" fmla="*/ 41 w 125"/>
                <a:gd name="T17" fmla="*/ 0 h 78"/>
                <a:gd name="T18" fmla="*/ 28 w 125"/>
                <a:gd name="T19" fmla="*/ 3 h 78"/>
                <a:gd name="T20" fmla="*/ 22 w 125"/>
                <a:gd name="T21" fmla="*/ 4 h 78"/>
                <a:gd name="T22" fmla="*/ 17 w 125"/>
                <a:gd name="T23" fmla="*/ 7 h 78"/>
                <a:gd name="T24" fmla="*/ 8 w 125"/>
                <a:gd name="T25" fmla="*/ 13 h 78"/>
                <a:gd name="T26" fmla="*/ 3 w 125"/>
                <a:gd name="T27" fmla="*/ 21 h 78"/>
                <a:gd name="T28" fmla="*/ 0 w 125"/>
                <a:gd name="T29" fmla="*/ 30 h 78"/>
                <a:gd name="T30" fmla="*/ 2 w 125"/>
                <a:gd name="T31" fmla="*/ 40 h 78"/>
                <a:gd name="T32" fmla="*/ 4 w 125"/>
                <a:gd name="T33" fmla="*/ 45 h 78"/>
                <a:gd name="T34" fmla="*/ 7 w 125"/>
                <a:gd name="T35" fmla="*/ 50 h 78"/>
                <a:gd name="T36" fmla="*/ 12 w 125"/>
                <a:gd name="T37" fmla="*/ 56 h 78"/>
                <a:gd name="T38" fmla="*/ 18 w 125"/>
                <a:gd name="T39" fmla="*/ 60 h 78"/>
                <a:gd name="T40" fmla="*/ 21 w 125"/>
                <a:gd name="T41" fmla="*/ 62 h 78"/>
                <a:gd name="T42" fmla="*/ 24 w 125"/>
                <a:gd name="T43" fmla="*/ 64 h 78"/>
                <a:gd name="T44" fmla="*/ 28 w 125"/>
                <a:gd name="T45" fmla="*/ 66 h 78"/>
                <a:gd name="T46" fmla="*/ 32 w 125"/>
                <a:gd name="T47" fmla="*/ 67 h 78"/>
                <a:gd name="T48" fmla="*/ 36 w 125"/>
                <a:gd name="T49" fmla="*/ 69 h 78"/>
                <a:gd name="T50" fmla="*/ 40 w 125"/>
                <a:gd name="T51" fmla="*/ 70 h 78"/>
                <a:gd name="T52" fmla="*/ 49 w 125"/>
                <a:gd name="T53" fmla="*/ 72 h 78"/>
                <a:gd name="T54" fmla="*/ 57 w 125"/>
                <a:gd name="T55" fmla="*/ 74 h 78"/>
                <a:gd name="T56" fmla="*/ 67 w 125"/>
                <a:gd name="T57" fmla="*/ 75 h 78"/>
                <a:gd name="T58" fmla="*/ 83 w 125"/>
                <a:gd name="T59" fmla="*/ 77 h 78"/>
                <a:gd name="T60" fmla="*/ 97 w 125"/>
                <a:gd name="T61" fmla="*/ 77 h 78"/>
                <a:gd name="T62" fmla="*/ 110 w 125"/>
                <a:gd name="T63" fmla="*/ 78 h 78"/>
                <a:gd name="T64" fmla="*/ 109 w 125"/>
                <a:gd name="T65" fmla="*/ 77 h 78"/>
                <a:gd name="T66" fmla="*/ 105 w 125"/>
                <a:gd name="T67" fmla="*/ 74 h 78"/>
                <a:gd name="T68" fmla="*/ 100 w 125"/>
                <a:gd name="T69" fmla="*/ 70 h 78"/>
                <a:gd name="T70" fmla="*/ 95 w 125"/>
                <a:gd name="T71" fmla="*/ 65 h 78"/>
                <a:gd name="T72" fmla="*/ 87 w 125"/>
                <a:gd name="T73" fmla="*/ 53 h 78"/>
                <a:gd name="T74" fmla="*/ 87 w 125"/>
                <a:gd name="T75" fmla="*/ 46 h 78"/>
                <a:gd name="T76" fmla="*/ 88 w 125"/>
                <a:gd name="T77" fmla="*/ 42 h 78"/>
                <a:gd name="T78" fmla="*/ 90 w 125"/>
                <a:gd name="T79" fmla="*/ 39 h 78"/>
                <a:gd name="T80" fmla="*/ 96 w 125"/>
                <a:gd name="T81" fmla="*/ 32 h 78"/>
                <a:gd name="T82" fmla="*/ 102 w 125"/>
                <a:gd name="T83" fmla="*/ 27 h 78"/>
                <a:gd name="T84" fmla="*/ 108 w 125"/>
                <a:gd name="T85" fmla="*/ 22 h 78"/>
                <a:gd name="T86" fmla="*/ 111 w 125"/>
                <a:gd name="T87" fmla="*/ 20 h 78"/>
                <a:gd name="T88" fmla="*/ 113 w 125"/>
                <a:gd name="T89" fmla="*/ 18 h 78"/>
                <a:gd name="T90" fmla="*/ 116 w 125"/>
                <a:gd name="T91" fmla="*/ 16 h 78"/>
                <a:gd name="T92" fmla="*/ 118 w 125"/>
                <a:gd name="T93" fmla="*/ 15 h 78"/>
                <a:gd name="T94" fmla="*/ 122 w 125"/>
                <a:gd name="T95" fmla="*/ 13 h 78"/>
                <a:gd name="T96" fmla="*/ 125 w 125"/>
                <a:gd name="T97" fmla="*/ 11 h 78"/>
                <a:gd name="T98" fmla="*/ 125 w 125"/>
                <a:gd name="T99" fmla="*/ 11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5" h="78">
                  <a:moveTo>
                    <a:pt x="125" y="11"/>
                  </a:moveTo>
                  <a:lnTo>
                    <a:pt x="120" y="10"/>
                  </a:lnTo>
                  <a:lnTo>
                    <a:pt x="114" y="8"/>
                  </a:lnTo>
                  <a:lnTo>
                    <a:pt x="106" y="7"/>
                  </a:lnTo>
                  <a:lnTo>
                    <a:pt x="96" y="5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22" y="4"/>
                  </a:lnTo>
                  <a:lnTo>
                    <a:pt x="17" y="7"/>
                  </a:lnTo>
                  <a:lnTo>
                    <a:pt x="8" y="13"/>
                  </a:lnTo>
                  <a:lnTo>
                    <a:pt x="3" y="21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4" y="45"/>
                  </a:lnTo>
                  <a:lnTo>
                    <a:pt x="7" y="50"/>
                  </a:lnTo>
                  <a:lnTo>
                    <a:pt x="12" y="56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2" y="67"/>
                  </a:lnTo>
                  <a:lnTo>
                    <a:pt x="36" y="69"/>
                  </a:lnTo>
                  <a:lnTo>
                    <a:pt x="40" y="70"/>
                  </a:lnTo>
                  <a:lnTo>
                    <a:pt x="49" y="72"/>
                  </a:lnTo>
                  <a:lnTo>
                    <a:pt x="57" y="74"/>
                  </a:lnTo>
                  <a:lnTo>
                    <a:pt x="67" y="75"/>
                  </a:lnTo>
                  <a:lnTo>
                    <a:pt x="83" y="77"/>
                  </a:lnTo>
                  <a:lnTo>
                    <a:pt x="97" y="77"/>
                  </a:lnTo>
                  <a:lnTo>
                    <a:pt x="110" y="78"/>
                  </a:lnTo>
                  <a:lnTo>
                    <a:pt x="109" y="77"/>
                  </a:lnTo>
                  <a:lnTo>
                    <a:pt x="105" y="74"/>
                  </a:lnTo>
                  <a:lnTo>
                    <a:pt x="100" y="70"/>
                  </a:lnTo>
                  <a:lnTo>
                    <a:pt x="95" y="65"/>
                  </a:lnTo>
                  <a:lnTo>
                    <a:pt x="87" y="53"/>
                  </a:lnTo>
                  <a:lnTo>
                    <a:pt x="87" y="46"/>
                  </a:lnTo>
                  <a:lnTo>
                    <a:pt x="88" y="42"/>
                  </a:lnTo>
                  <a:lnTo>
                    <a:pt x="90" y="39"/>
                  </a:lnTo>
                  <a:lnTo>
                    <a:pt x="96" y="32"/>
                  </a:lnTo>
                  <a:lnTo>
                    <a:pt x="102" y="27"/>
                  </a:lnTo>
                  <a:lnTo>
                    <a:pt x="108" y="22"/>
                  </a:lnTo>
                  <a:lnTo>
                    <a:pt x="111" y="20"/>
                  </a:lnTo>
                  <a:lnTo>
                    <a:pt x="113" y="18"/>
                  </a:lnTo>
                  <a:lnTo>
                    <a:pt x="116" y="16"/>
                  </a:lnTo>
                  <a:lnTo>
                    <a:pt x="118" y="15"/>
                  </a:lnTo>
                  <a:lnTo>
                    <a:pt x="122" y="13"/>
                  </a:lnTo>
                  <a:lnTo>
                    <a:pt x="12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Freeform 110"/>
            <p:cNvSpPr>
              <a:spLocks/>
            </p:cNvSpPr>
            <p:nvPr/>
          </p:nvSpPr>
          <p:spPr bwMode="auto">
            <a:xfrm>
              <a:off x="394" y="2192"/>
              <a:ext cx="381" cy="399"/>
            </a:xfrm>
            <a:custGeom>
              <a:avLst/>
              <a:gdLst>
                <a:gd name="T0" fmla="*/ 361 w 381"/>
                <a:gd name="T1" fmla="*/ 3 h 399"/>
                <a:gd name="T2" fmla="*/ 356 w 381"/>
                <a:gd name="T3" fmla="*/ 12 h 399"/>
                <a:gd name="T4" fmla="*/ 349 w 381"/>
                <a:gd name="T5" fmla="*/ 26 h 399"/>
                <a:gd name="T6" fmla="*/ 344 w 381"/>
                <a:gd name="T7" fmla="*/ 34 h 399"/>
                <a:gd name="T8" fmla="*/ 339 w 381"/>
                <a:gd name="T9" fmla="*/ 43 h 399"/>
                <a:gd name="T10" fmla="*/ 333 w 381"/>
                <a:gd name="T11" fmla="*/ 52 h 399"/>
                <a:gd name="T12" fmla="*/ 326 w 381"/>
                <a:gd name="T13" fmla="*/ 61 h 399"/>
                <a:gd name="T14" fmla="*/ 319 w 381"/>
                <a:gd name="T15" fmla="*/ 71 h 399"/>
                <a:gd name="T16" fmla="*/ 312 w 381"/>
                <a:gd name="T17" fmla="*/ 81 h 399"/>
                <a:gd name="T18" fmla="*/ 304 w 381"/>
                <a:gd name="T19" fmla="*/ 91 h 399"/>
                <a:gd name="T20" fmla="*/ 295 w 381"/>
                <a:gd name="T21" fmla="*/ 101 h 399"/>
                <a:gd name="T22" fmla="*/ 286 w 381"/>
                <a:gd name="T23" fmla="*/ 110 h 399"/>
                <a:gd name="T24" fmla="*/ 276 w 381"/>
                <a:gd name="T25" fmla="*/ 119 h 399"/>
                <a:gd name="T26" fmla="*/ 266 w 381"/>
                <a:gd name="T27" fmla="*/ 128 h 399"/>
                <a:gd name="T28" fmla="*/ 253 w 381"/>
                <a:gd name="T29" fmla="*/ 138 h 399"/>
                <a:gd name="T30" fmla="*/ 238 w 381"/>
                <a:gd name="T31" fmla="*/ 149 h 399"/>
                <a:gd name="T32" fmla="*/ 223 w 381"/>
                <a:gd name="T33" fmla="*/ 161 h 399"/>
                <a:gd name="T34" fmla="*/ 206 w 381"/>
                <a:gd name="T35" fmla="*/ 174 h 399"/>
                <a:gd name="T36" fmla="*/ 201 w 381"/>
                <a:gd name="T37" fmla="*/ 177 h 399"/>
                <a:gd name="T38" fmla="*/ 197 w 381"/>
                <a:gd name="T39" fmla="*/ 180 h 399"/>
                <a:gd name="T40" fmla="*/ 193 w 381"/>
                <a:gd name="T41" fmla="*/ 183 h 399"/>
                <a:gd name="T42" fmla="*/ 188 w 381"/>
                <a:gd name="T43" fmla="*/ 186 h 399"/>
                <a:gd name="T44" fmla="*/ 184 w 381"/>
                <a:gd name="T45" fmla="*/ 189 h 399"/>
                <a:gd name="T46" fmla="*/ 179 w 381"/>
                <a:gd name="T47" fmla="*/ 193 h 399"/>
                <a:gd name="T48" fmla="*/ 175 w 381"/>
                <a:gd name="T49" fmla="*/ 195 h 399"/>
                <a:gd name="T50" fmla="*/ 170 w 381"/>
                <a:gd name="T51" fmla="*/ 199 h 399"/>
                <a:gd name="T52" fmla="*/ 166 w 381"/>
                <a:gd name="T53" fmla="*/ 202 h 399"/>
                <a:gd name="T54" fmla="*/ 161 w 381"/>
                <a:gd name="T55" fmla="*/ 205 h 399"/>
                <a:gd name="T56" fmla="*/ 157 w 381"/>
                <a:gd name="T57" fmla="*/ 208 h 399"/>
                <a:gd name="T58" fmla="*/ 152 w 381"/>
                <a:gd name="T59" fmla="*/ 211 h 399"/>
                <a:gd name="T60" fmla="*/ 148 w 381"/>
                <a:gd name="T61" fmla="*/ 214 h 399"/>
                <a:gd name="T62" fmla="*/ 143 w 381"/>
                <a:gd name="T63" fmla="*/ 217 h 399"/>
                <a:gd name="T64" fmla="*/ 139 w 381"/>
                <a:gd name="T65" fmla="*/ 220 h 399"/>
                <a:gd name="T66" fmla="*/ 134 w 381"/>
                <a:gd name="T67" fmla="*/ 223 h 399"/>
                <a:gd name="T68" fmla="*/ 130 w 381"/>
                <a:gd name="T69" fmla="*/ 226 h 399"/>
                <a:gd name="T70" fmla="*/ 126 w 381"/>
                <a:gd name="T71" fmla="*/ 229 h 399"/>
                <a:gd name="T72" fmla="*/ 121 w 381"/>
                <a:gd name="T73" fmla="*/ 232 h 399"/>
                <a:gd name="T74" fmla="*/ 117 w 381"/>
                <a:gd name="T75" fmla="*/ 235 h 399"/>
                <a:gd name="T76" fmla="*/ 113 w 381"/>
                <a:gd name="T77" fmla="*/ 237 h 399"/>
                <a:gd name="T78" fmla="*/ 109 w 381"/>
                <a:gd name="T79" fmla="*/ 240 h 399"/>
                <a:gd name="T80" fmla="*/ 105 w 381"/>
                <a:gd name="T81" fmla="*/ 243 h 399"/>
                <a:gd name="T82" fmla="*/ 97 w 381"/>
                <a:gd name="T83" fmla="*/ 247 h 399"/>
                <a:gd name="T84" fmla="*/ 89 w 381"/>
                <a:gd name="T85" fmla="*/ 252 h 399"/>
                <a:gd name="T86" fmla="*/ 82 w 381"/>
                <a:gd name="T87" fmla="*/ 257 h 399"/>
                <a:gd name="T88" fmla="*/ 75 w 381"/>
                <a:gd name="T89" fmla="*/ 261 h 399"/>
                <a:gd name="T90" fmla="*/ 69 w 381"/>
                <a:gd name="T91" fmla="*/ 264 h 399"/>
                <a:gd name="T92" fmla="*/ 63 w 381"/>
                <a:gd name="T93" fmla="*/ 267 h 399"/>
                <a:gd name="T94" fmla="*/ 58 w 381"/>
                <a:gd name="T95" fmla="*/ 270 h 399"/>
                <a:gd name="T96" fmla="*/ 51 w 381"/>
                <a:gd name="T97" fmla="*/ 274 h 399"/>
                <a:gd name="T98" fmla="*/ 44 w 381"/>
                <a:gd name="T99" fmla="*/ 277 h 399"/>
                <a:gd name="T100" fmla="*/ 34 w 381"/>
                <a:gd name="T101" fmla="*/ 280 h 399"/>
                <a:gd name="T102" fmla="*/ 25 w 381"/>
                <a:gd name="T103" fmla="*/ 282 h 399"/>
                <a:gd name="T104" fmla="*/ 11 w 381"/>
                <a:gd name="T105" fmla="*/ 287 h 399"/>
                <a:gd name="T106" fmla="*/ 1 w 381"/>
                <a:gd name="T107" fmla="*/ 290 h 399"/>
                <a:gd name="T108" fmla="*/ 15 w 381"/>
                <a:gd name="T109" fmla="*/ 323 h 399"/>
                <a:gd name="T110" fmla="*/ 101 w 381"/>
                <a:gd name="T111" fmla="*/ 382 h 399"/>
                <a:gd name="T112" fmla="*/ 296 w 381"/>
                <a:gd name="T113" fmla="*/ 334 h 399"/>
                <a:gd name="T114" fmla="*/ 338 w 381"/>
                <a:gd name="T115" fmla="*/ 363 h 399"/>
                <a:gd name="T116" fmla="*/ 358 w 381"/>
                <a:gd name="T117" fmla="*/ 243 h 399"/>
                <a:gd name="T118" fmla="*/ 293 w 381"/>
                <a:gd name="T119" fmla="*/ 246 h 399"/>
                <a:gd name="T120" fmla="*/ 285 w 381"/>
                <a:gd name="T121" fmla="*/ 168 h 399"/>
                <a:gd name="T122" fmla="*/ 369 w 381"/>
                <a:gd name="T123" fmla="*/ 17 h 399"/>
                <a:gd name="T124" fmla="*/ 363 w 381"/>
                <a:gd name="T125" fmla="*/ 0 h 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81" h="399">
                  <a:moveTo>
                    <a:pt x="363" y="0"/>
                  </a:moveTo>
                  <a:lnTo>
                    <a:pt x="361" y="3"/>
                  </a:lnTo>
                  <a:lnTo>
                    <a:pt x="359" y="7"/>
                  </a:lnTo>
                  <a:lnTo>
                    <a:pt x="356" y="12"/>
                  </a:lnTo>
                  <a:lnTo>
                    <a:pt x="353" y="19"/>
                  </a:lnTo>
                  <a:lnTo>
                    <a:pt x="349" y="26"/>
                  </a:lnTo>
                  <a:lnTo>
                    <a:pt x="346" y="30"/>
                  </a:lnTo>
                  <a:lnTo>
                    <a:pt x="344" y="34"/>
                  </a:lnTo>
                  <a:lnTo>
                    <a:pt x="341" y="38"/>
                  </a:lnTo>
                  <a:lnTo>
                    <a:pt x="339" y="43"/>
                  </a:lnTo>
                  <a:lnTo>
                    <a:pt x="336" y="47"/>
                  </a:lnTo>
                  <a:lnTo>
                    <a:pt x="333" y="52"/>
                  </a:lnTo>
                  <a:lnTo>
                    <a:pt x="330" y="57"/>
                  </a:lnTo>
                  <a:lnTo>
                    <a:pt x="326" y="61"/>
                  </a:lnTo>
                  <a:lnTo>
                    <a:pt x="323" y="66"/>
                  </a:lnTo>
                  <a:lnTo>
                    <a:pt x="319" y="71"/>
                  </a:lnTo>
                  <a:lnTo>
                    <a:pt x="315" y="76"/>
                  </a:lnTo>
                  <a:lnTo>
                    <a:pt x="312" y="81"/>
                  </a:lnTo>
                  <a:lnTo>
                    <a:pt x="307" y="86"/>
                  </a:lnTo>
                  <a:lnTo>
                    <a:pt x="304" y="91"/>
                  </a:lnTo>
                  <a:lnTo>
                    <a:pt x="299" y="96"/>
                  </a:lnTo>
                  <a:lnTo>
                    <a:pt x="295" y="101"/>
                  </a:lnTo>
                  <a:lnTo>
                    <a:pt x="291" y="106"/>
                  </a:lnTo>
                  <a:lnTo>
                    <a:pt x="286" y="110"/>
                  </a:lnTo>
                  <a:lnTo>
                    <a:pt x="281" y="114"/>
                  </a:lnTo>
                  <a:lnTo>
                    <a:pt x="276" y="119"/>
                  </a:lnTo>
                  <a:lnTo>
                    <a:pt x="271" y="123"/>
                  </a:lnTo>
                  <a:lnTo>
                    <a:pt x="266" y="128"/>
                  </a:lnTo>
                  <a:lnTo>
                    <a:pt x="260" y="133"/>
                  </a:lnTo>
                  <a:lnTo>
                    <a:pt x="253" y="138"/>
                  </a:lnTo>
                  <a:lnTo>
                    <a:pt x="246" y="144"/>
                  </a:lnTo>
                  <a:lnTo>
                    <a:pt x="238" y="149"/>
                  </a:lnTo>
                  <a:lnTo>
                    <a:pt x="231" y="155"/>
                  </a:lnTo>
                  <a:lnTo>
                    <a:pt x="223" y="161"/>
                  </a:lnTo>
                  <a:lnTo>
                    <a:pt x="214" y="167"/>
                  </a:lnTo>
                  <a:lnTo>
                    <a:pt x="206" y="174"/>
                  </a:lnTo>
                  <a:lnTo>
                    <a:pt x="204" y="175"/>
                  </a:lnTo>
                  <a:lnTo>
                    <a:pt x="201" y="177"/>
                  </a:lnTo>
                  <a:lnTo>
                    <a:pt x="199" y="178"/>
                  </a:lnTo>
                  <a:lnTo>
                    <a:pt x="197" y="180"/>
                  </a:lnTo>
                  <a:lnTo>
                    <a:pt x="195" y="181"/>
                  </a:lnTo>
                  <a:lnTo>
                    <a:pt x="193" y="183"/>
                  </a:lnTo>
                  <a:lnTo>
                    <a:pt x="190" y="184"/>
                  </a:lnTo>
                  <a:lnTo>
                    <a:pt x="188" y="186"/>
                  </a:lnTo>
                  <a:lnTo>
                    <a:pt x="186" y="188"/>
                  </a:lnTo>
                  <a:lnTo>
                    <a:pt x="184" y="189"/>
                  </a:lnTo>
                  <a:lnTo>
                    <a:pt x="181" y="191"/>
                  </a:lnTo>
                  <a:lnTo>
                    <a:pt x="179" y="193"/>
                  </a:lnTo>
                  <a:lnTo>
                    <a:pt x="177" y="194"/>
                  </a:lnTo>
                  <a:lnTo>
                    <a:pt x="175" y="195"/>
                  </a:lnTo>
                  <a:lnTo>
                    <a:pt x="173" y="197"/>
                  </a:lnTo>
                  <a:lnTo>
                    <a:pt x="170" y="199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3" y="204"/>
                  </a:lnTo>
                  <a:lnTo>
                    <a:pt x="161" y="205"/>
                  </a:lnTo>
                  <a:lnTo>
                    <a:pt x="159" y="207"/>
                  </a:lnTo>
                  <a:lnTo>
                    <a:pt x="157" y="208"/>
                  </a:lnTo>
                  <a:lnTo>
                    <a:pt x="154" y="209"/>
                  </a:lnTo>
                  <a:lnTo>
                    <a:pt x="152" y="211"/>
                  </a:lnTo>
                  <a:lnTo>
                    <a:pt x="150" y="213"/>
                  </a:lnTo>
                  <a:lnTo>
                    <a:pt x="148" y="214"/>
                  </a:lnTo>
                  <a:lnTo>
                    <a:pt x="145" y="216"/>
                  </a:lnTo>
                  <a:lnTo>
                    <a:pt x="143" y="217"/>
                  </a:lnTo>
                  <a:lnTo>
                    <a:pt x="141" y="219"/>
                  </a:lnTo>
                  <a:lnTo>
                    <a:pt x="139" y="220"/>
                  </a:lnTo>
                  <a:lnTo>
                    <a:pt x="136" y="222"/>
                  </a:lnTo>
                  <a:lnTo>
                    <a:pt x="134" y="223"/>
                  </a:lnTo>
                  <a:lnTo>
                    <a:pt x="132" y="225"/>
                  </a:lnTo>
                  <a:lnTo>
                    <a:pt x="130" y="226"/>
                  </a:lnTo>
                  <a:lnTo>
                    <a:pt x="128" y="228"/>
                  </a:lnTo>
                  <a:lnTo>
                    <a:pt x="126" y="229"/>
                  </a:lnTo>
                  <a:lnTo>
                    <a:pt x="123" y="230"/>
                  </a:lnTo>
                  <a:lnTo>
                    <a:pt x="121" y="232"/>
                  </a:lnTo>
                  <a:lnTo>
                    <a:pt x="119" y="233"/>
                  </a:lnTo>
                  <a:lnTo>
                    <a:pt x="117" y="235"/>
                  </a:lnTo>
                  <a:lnTo>
                    <a:pt x="115" y="236"/>
                  </a:lnTo>
                  <a:lnTo>
                    <a:pt x="113" y="237"/>
                  </a:lnTo>
                  <a:lnTo>
                    <a:pt x="111" y="239"/>
                  </a:lnTo>
                  <a:lnTo>
                    <a:pt x="109" y="240"/>
                  </a:lnTo>
                  <a:lnTo>
                    <a:pt x="107" y="241"/>
                  </a:lnTo>
                  <a:lnTo>
                    <a:pt x="105" y="243"/>
                  </a:lnTo>
                  <a:lnTo>
                    <a:pt x="101" y="245"/>
                  </a:lnTo>
                  <a:lnTo>
                    <a:pt x="97" y="247"/>
                  </a:lnTo>
                  <a:lnTo>
                    <a:pt x="93" y="250"/>
                  </a:lnTo>
                  <a:lnTo>
                    <a:pt x="89" y="252"/>
                  </a:lnTo>
                  <a:lnTo>
                    <a:pt x="86" y="254"/>
                  </a:lnTo>
                  <a:lnTo>
                    <a:pt x="82" y="257"/>
                  </a:lnTo>
                  <a:lnTo>
                    <a:pt x="78" y="259"/>
                  </a:lnTo>
                  <a:lnTo>
                    <a:pt x="75" y="261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6" y="266"/>
                  </a:lnTo>
                  <a:lnTo>
                    <a:pt x="63" y="267"/>
                  </a:lnTo>
                  <a:lnTo>
                    <a:pt x="60" y="269"/>
                  </a:lnTo>
                  <a:lnTo>
                    <a:pt x="58" y="270"/>
                  </a:lnTo>
                  <a:lnTo>
                    <a:pt x="55" y="271"/>
                  </a:lnTo>
                  <a:lnTo>
                    <a:pt x="51" y="274"/>
                  </a:lnTo>
                  <a:lnTo>
                    <a:pt x="47" y="275"/>
                  </a:lnTo>
                  <a:lnTo>
                    <a:pt x="44" y="277"/>
                  </a:lnTo>
                  <a:lnTo>
                    <a:pt x="39" y="278"/>
                  </a:lnTo>
                  <a:lnTo>
                    <a:pt x="34" y="280"/>
                  </a:lnTo>
                  <a:lnTo>
                    <a:pt x="29" y="281"/>
                  </a:lnTo>
                  <a:lnTo>
                    <a:pt x="25" y="282"/>
                  </a:lnTo>
                  <a:lnTo>
                    <a:pt x="17" y="285"/>
                  </a:lnTo>
                  <a:lnTo>
                    <a:pt x="11" y="287"/>
                  </a:lnTo>
                  <a:lnTo>
                    <a:pt x="5" y="289"/>
                  </a:lnTo>
                  <a:lnTo>
                    <a:pt x="1" y="290"/>
                  </a:lnTo>
                  <a:lnTo>
                    <a:pt x="0" y="291"/>
                  </a:lnTo>
                  <a:lnTo>
                    <a:pt x="15" y="323"/>
                  </a:lnTo>
                  <a:lnTo>
                    <a:pt x="147" y="303"/>
                  </a:lnTo>
                  <a:lnTo>
                    <a:pt x="101" y="382"/>
                  </a:lnTo>
                  <a:lnTo>
                    <a:pt x="189" y="399"/>
                  </a:lnTo>
                  <a:lnTo>
                    <a:pt x="296" y="334"/>
                  </a:lnTo>
                  <a:lnTo>
                    <a:pt x="277" y="388"/>
                  </a:lnTo>
                  <a:lnTo>
                    <a:pt x="338" y="363"/>
                  </a:lnTo>
                  <a:lnTo>
                    <a:pt x="381" y="240"/>
                  </a:lnTo>
                  <a:lnTo>
                    <a:pt x="358" y="243"/>
                  </a:lnTo>
                  <a:lnTo>
                    <a:pt x="212" y="354"/>
                  </a:lnTo>
                  <a:lnTo>
                    <a:pt x="293" y="246"/>
                  </a:lnTo>
                  <a:lnTo>
                    <a:pt x="183" y="272"/>
                  </a:lnTo>
                  <a:lnTo>
                    <a:pt x="285" y="168"/>
                  </a:lnTo>
                  <a:lnTo>
                    <a:pt x="370" y="69"/>
                  </a:lnTo>
                  <a:lnTo>
                    <a:pt x="369" y="17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Freeform 111"/>
            <p:cNvSpPr>
              <a:spLocks/>
            </p:cNvSpPr>
            <p:nvPr/>
          </p:nvSpPr>
          <p:spPr bwMode="auto">
            <a:xfrm>
              <a:off x="691" y="2248"/>
              <a:ext cx="129" cy="165"/>
            </a:xfrm>
            <a:custGeom>
              <a:avLst/>
              <a:gdLst>
                <a:gd name="T0" fmla="*/ 123 w 129"/>
                <a:gd name="T1" fmla="*/ 0 h 165"/>
                <a:gd name="T2" fmla="*/ 0 w 129"/>
                <a:gd name="T3" fmla="*/ 165 h 165"/>
                <a:gd name="T4" fmla="*/ 25 w 129"/>
                <a:gd name="T5" fmla="*/ 161 h 165"/>
                <a:gd name="T6" fmla="*/ 116 w 129"/>
                <a:gd name="T7" fmla="*/ 71 h 165"/>
                <a:gd name="T8" fmla="*/ 129 w 129"/>
                <a:gd name="T9" fmla="*/ 19 h 165"/>
                <a:gd name="T10" fmla="*/ 123 w 129"/>
                <a:gd name="T11" fmla="*/ 0 h 165"/>
                <a:gd name="T12" fmla="*/ 123 w 129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65">
                  <a:moveTo>
                    <a:pt x="123" y="0"/>
                  </a:moveTo>
                  <a:lnTo>
                    <a:pt x="0" y="165"/>
                  </a:lnTo>
                  <a:lnTo>
                    <a:pt x="25" y="161"/>
                  </a:lnTo>
                  <a:lnTo>
                    <a:pt x="116" y="71"/>
                  </a:lnTo>
                  <a:lnTo>
                    <a:pt x="129" y="1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112"/>
            <p:cNvSpPr>
              <a:spLocks/>
            </p:cNvSpPr>
            <p:nvPr/>
          </p:nvSpPr>
          <p:spPr bwMode="auto">
            <a:xfrm>
              <a:off x="759" y="2394"/>
              <a:ext cx="92" cy="175"/>
            </a:xfrm>
            <a:custGeom>
              <a:avLst/>
              <a:gdLst>
                <a:gd name="T0" fmla="*/ 0 w 92"/>
                <a:gd name="T1" fmla="*/ 173 h 175"/>
                <a:gd name="T2" fmla="*/ 76 w 92"/>
                <a:gd name="T3" fmla="*/ 7 h 175"/>
                <a:gd name="T4" fmla="*/ 92 w 92"/>
                <a:gd name="T5" fmla="*/ 0 h 175"/>
                <a:gd name="T6" fmla="*/ 73 w 92"/>
                <a:gd name="T7" fmla="*/ 175 h 175"/>
                <a:gd name="T8" fmla="*/ 41 w 92"/>
                <a:gd name="T9" fmla="*/ 160 h 175"/>
                <a:gd name="T10" fmla="*/ 0 w 92"/>
                <a:gd name="T11" fmla="*/ 173 h 175"/>
                <a:gd name="T12" fmla="*/ 0 w 92"/>
                <a:gd name="T13" fmla="*/ 17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175">
                  <a:moveTo>
                    <a:pt x="0" y="173"/>
                  </a:moveTo>
                  <a:lnTo>
                    <a:pt x="76" y="7"/>
                  </a:lnTo>
                  <a:lnTo>
                    <a:pt x="92" y="0"/>
                  </a:lnTo>
                  <a:lnTo>
                    <a:pt x="73" y="175"/>
                  </a:lnTo>
                  <a:lnTo>
                    <a:pt x="41" y="16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113"/>
            <p:cNvSpPr>
              <a:spLocks/>
            </p:cNvSpPr>
            <p:nvPr/>
          </p:nvSpPr>
          <p:spPr bwMode="auto">
            <a:xfrm>
              <a:off x="873" y="2181"/>
              <a:ext cx="407" cy="418"/>
            </a:xfrm>
            <a:custGeom>
              <a:avLst/>
              <a:gdLst>
                <a:gd name="T0" fmla="*/ 75 w 407"/>
                <a:gd name="T1" fmla="*/ 21 h 418"/>
                <a:gd name="T2" fmla="*/ 62 w 407"/>
                <a:gd name="T3" fmla="*/ 38 h 418"/>
                <a:gd name="T4" fmla="*/ 50 w 407"/>
                <a:gd name="T5" fmla="*/ 45 h 418"/>
                <a:gd name="T6" fmla="*/ 34 w 407"/>
                <a:gd name="T7" fmla="*/ 51 h 418"/>
                <a:gd name="T8" fmla="*/ 5 w 407"/>
                <a:gd name="T9" fmla="*/ 55 h 418"/>
                <a:gd name="T10" fmla="*/ 8 w 407"/>
                <a:gd name="T11" fmla="*/ 140 h 418"/>
                <a:gd name="T12" fmla="*/ 19 w 407"/>
                <a:gd name="T13" fmla="*/ 243 h 418"/>
                <a:gd name="T14" fmla="*/ 33 w 407"/>
                <a:gd name="T15" fmla="*/ 321 h 418"/>
                <a:gd name="T16" fmla="*/ 41 w 407"/>
                <a:gd name="T17" fmla="*/ 349 h 418"/>
                <a:gd name="T18" fmla="*/ 55 w 407"/>
                <a:gd name="T19" fmla="*/ 371 h 418"/>
                <a:gd name="T20" fmla="*/ 68 w 407"/>
                <a:gd name="T21" fmla="*/ 393 h 418"/>
                <a:gd name="T22" fmla="*/ 77 w 407"/>
                <a:gd name="T23" fmla="*/ 413 h 418"/>
                <a:gd name="T24" fmla="*/ 101 w 407"/>
                <a:gd name="T25" fmla="*/ 348 h 418"/>
                <a:gd name="T26" fmla="*/ 87 w 407"/>
                <a:gd name="T27" fmla="*/ 274 h 418"/>
                <a:gd name="T28" fmla="*/ 97 w 407"/>
                <a:gd name="T29" fmla="*/ 201 h 418"/>
                <a:gd name="T30" fmla="*/ 112 w 407"/>
                <a:gd name="T31" fmla="*/ 221 h 418"/>
                <a:gd name="T32" fmla="*/ 124 w 407"/>
                <a:gd name="T33" fmla="*/ 237 h 418"/>
                <a:gd name="T34" fmla="*/ 138 w 407"/>
                <a:gd name="T35" fmla="*/ 256 h 418"/>
                <a:gd name="T36" fmla="*/ 154 w 407"/>
                <a:gd name="T37" fmla="*/ 274 h 418"/>
                <a:gd name="T38" fmla="*/ 170 w 407"/>
                <a:gd name="T39" fmla="*/ 292 h 418"/>
                <a:gd name="T40" fmla="*/ 193 w 407"/>
                <a:gd name="T41" fmla="*/ 313 h 418"/>
                <a:gd name="T42" fmla="*/ 206 w 407"/>
                <a:gd name="T43" fmla="*/ 323 h 418"/>
                <a:gd name="T44" fmla="*/ 215 w 407"/>
                <a:gd name="T45" fmla="*/ 328 h 418"/>
                <a:gd name="T46" fmla="*/ 223 w 407"/>
                <a:gd name="T47" fmla="*/ 334 h 418"/>
                <a:gd name="T48" fmla="*/ 232 w 407"/>
                <a:gd name="T49" fmla="*/ 340 h 418"/>
                <a:gd name="T50" fmla="*/ 240 w 407"/>
                <a:gd name="T51" fmla="*/ 345 h 418"/>
                <a:gd name="T52" fmla="*/ 251 w 407"/>
                <a:gd name="T53" fmla="*/ 352 h 418"/>
                <a:gd name="T54" fmla="*/ 267 w 407"/>
                <a:gd name="T55" fmla="*/ 361 h 418"/>
                <a:gd name="T56" fmla="*/ 281 w 407"/>
                <a:gd name="T57" fmla="*/ 369 h 418"/>
                <a:gd name="T58" fmla="*/ 294 w 407"/>
                <a:gd name="T59" fmla="*/ 376 h 418"/>
                <a:gd name="T60" fmla="*/ 397 w 407"/>
                <a:gd name="T61" fmla="*/ 368 h 418"/>
                <a:gd name="T62" fmla="*/ 395 w 407"/>
                <a:gd name="T63" fmla="*/ 305 h 418"/>
                <a:gd name="T64" fmla="*/ 379 w 407"/>
                <a:gd name="T65" fmla="*/ 298 h 418"/>
                <a:gd name="T66" fmla="*/ 364 w 407"/>
                <a:gd name="T67" fmla="*/ 292 h 418"/>
                <a:gd name="T68" fmla="*/ 348 w 407"/>
                <a:gd name="T69" fmla="*/ 285 h 418"/>
                <a:gd name="T70" fmla="*/ 331 w 407"/>
                <a:gd name="T71" fmla="*/ 277 h 418"/>
                <a:gd name="T72" fmla="*/ 312 w 407"/>
                <a:gd name="T73" fmla="*/ 268 h 418"/>
                <a:gd name="T74" fmla="*/ 292 w 407"/>
                <a:gd name="T75" fmla="*/ 258 h 418"/>
                <a:gd name="T76" fmla="*/ 275 w 407"/>
                <a:gd name="T77" fmla="*/ 249 h 418"/>
                <a:gd name="T78" fmla="*/ 265 w 407"/>
                <a:gd name="T79" fmla="*/ 243 h 418"/>
                <a:gd name="T80" fmla="*/ 255 w 407"/>
                <a:gd name="T81" fmla="*/ 238 h 418"/>
                <a:gd name="T82" fmla="*/ 246 w 407"/>
                <a:gd name="T83" fmla="*/ 232 h 418"/>
                <a:gd name="T84" fmla="*/ 236 w 407"/>
                <a:gd name="T85" fmla="*/ 227 h 418"/>
                <a:gd name="T86" fmla="*/ 227 w 407"/>
                <a:gd name="T87" fmla="*/ 221 h 418"/>
                <a:gd name="T88" fmla="*/ 218 w 407"/>
                <a:gd name="T89" fmla="*/ 215 h 418"/>
                <a:gd name="T90" fmla="*/ 209 w 407"/>
                <a:gd name="T91" fmla="*/ 209 h 418"/>
                <a:gd name="T92" fmla="*/ 199 w 407"/>
                <a:gd name="T93" fmla="*/ 202 h 418"/>
                <a:gd name="T94" fmla="*/ 171 w 407"/>
                <a:gd name="T95" fmla="*/ 179 h 418"/>
                <a:gd name="T96" fmla="*/ 150 w 407"/>
                <a:gd name="T97" fmla="*/ 155 h 418"/>
                <a:gd name="T98" fmla="*/ 132 w 407"/>
                <a:gd name="T99" fmla="*/ 128 h 418"/>
                <a:gd name="T100" fmla="*/ 117 w 407"/>
                <a:gd name="T101" fmla="*/ 102 h 418"/>
                <a:gd name="T102" fmla="*/ 105 w 407"/>
                <a:gd name="T103" fmla="*/ 77 h 418"/>
                <a:gd name="T104" fmla="*/ 89 w 407"/>
                <a:gd name="T105" fmla="*/ 38 h 418"/>
                <a:gd name="T106" fmla="*/ 68 w 407"/>
                <a:gd name="T107" fmla="*/ 0 h 4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07" h="418">
                  <a:moveTo>
                    <a:pt x="68" y="0"/>
                  </a:moveTo>
                  <a:lnTo>
                    <a:pt x="71" y="4"/>
                  </a:lnTo>
                  <a:lnTo>
                    <a:pt x="75" y="14"/>
                  </a:lnTo>
                  <a:lnTo>
                    <a:pt x="75" y="21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7" y="35"/>
                  </a:lnTo>
                  <a:lnTo>
                    <a:pt x="62" y="38"/>
                  </a:lnTo>
                  <a:lnTo>
                    <a:pt x="59" y="40"/>
                  </a:lnTo>
                  <a:lnTo>
                    <a:pt x="56" y="42"/>
                  </a:lnTo>
                  <a:lnTo>
                    <a:pt x="53" y="44"/>
                  </a:lnTo>
                  <a:lnTo>
                    <a:pt x="50" y="45"/>
                  </a:lnTo>
                  <a:lnTo>
                    <a:pt x="47" y="47"/>
                  </a:lnTo>
                  <a:lnTo>
                    <a:pt x="44" y="48"/>
                  </a:lnTo>
                  <a:lnTo>
                    <a:pt x="39" y="49"/>
                  </a:lnTo>
                  <a:lnTo>
                    <a:pt x="34" y="51"/>
                  </a:lnTo>
                  <a:lnTo>
                    <a:pt x="29" y="53"/>
                  </a:lnTo>
                  <a:lnTo>
                    <a:pt x="24" y="54"/>
                  </a:lnTo>
                  <a:lnTo>
                    <a:pt x="16" y="55"/>
                  </a:lnTo>
                  <a:lnTo>
                    <a:pt x="5" y="55"/>
                  </a:lnTo>
                  <a:lnTo>
                    <a:pt x="0" y="55"/>
                  </a:lnTo>
                  <a:lnTo>
                    <a:pt x="4" y="97"/>
                  </a:lnTo>
                  <a:lnTo>
                    <a:pt x="6" y="117"/>
                  </a:lnTo>
                  <a:lnTo>
                    <a:pt x="8" y="140"/>
                  </a:lnTo>
                  <a:lnTo>
                    <a:pt x="10" y="165"/>
                  </a:lnTo>
                  <a:lnTo>
                    <a:pt x="13" y="191"/>
                  </a:lnTo>
                  <a:lnTo>
                    <a:pt x="16" y="217"/>
                  </a:lnTo>
                  <a:lnTo>
                    <a:pt x="19" y="243"/>
                  </a:lnTo>
                  <a:lnTo>
                    <a:pt x="23" y="268"/>
                  </a:lnTo>
                  <a:lnTo>
                    <a:pt x="27" y="292"/>
                  </a:lnTo>
                  <a:lnTo>
                    <a:pt x="31" y="312"/>
                  </a:lnTo>
                  <a:lnTo>
                    <a:pt x="33" y="321"/>
                  </a:lnTo>
                  <a:lnTo>
                    <a:pt x="35" y="330"/>
                  </a:lnTo>
                  <a:lnTo>
                    <a:pt x="37" y="337"/>
                  </a:lnTo>
                  <a:lnTo>
                    <a:pt x="39" y="344"/>
                  </a:lnTo>
                  <a:lnTo>
                    <a:pt x="41" y="349"/>
                  </a:lnTo>
                  <a:lnTo>
                    <a:pt x="43" y="352"/>
                  </a:lnTo>
                  <a:lnTo>
                    <a:pt x="47" y="359"/>
                  </a:lnTo>
                  <a:lnTo>
                    <a:pt x="51" y="365"/>
                  </a:lnTo>
                  <a:lnTo>
                    <a:pt x="55" y="371"/>
                  </a:lnTo>
                  <a:lnTo>
                    <a:pt x="58" y="377"/>
                  </a:lnTo>
                  <a:lnTo>
                    <a:pt x="62" y="383"/>
                  </a:lnTo>
                  <a:lnTo>
                    <a:pt x="65" y="388"/>
                  </a:lnTo>
                  <a:lnTo>
                    <a:pt x="68" y="393"/>
                  </a:lnTo>
                  <a:lnTo>
                    <a:pt x="70" y="398"/>
                  </a:lnTo>
                  <a:lnTo>
                    <a:pt x="72" y="403"/>
                  </a:lnTo>
                  <a:lnTo>
                    <a:pt x="74" y="406"/>
                  </a:lnTo>
                  <a:lnTo>
                    <a:pt x="77" y="413"/>
                  </a:lnTo>
                  <a:lnTo>
                    <a:pt x="80" y="418"/>
                  </a:lnTo>
                  <a:lnTo>
                    <a:pt x="107" y="374"/>
                  </a:lnTo>
                  <a:lnTo>
                    <a:pt x="104" y="362"/>
                  </a:lnTo>
                  <a:lnTo>
                    <a:pt x="101" y="348"/>
                  </a:lnTo>
                  <a:lnTo>
                    <a:pt x="97" y="333"/>
                  </a:lnTo>
                  <a:lnTo>
                    <a:pt x="93" y="316"/>
                  </a:lnTo>
                  <a:lnTo>
                    <a:pt x="89" y="299"/>
                  </a:lnTo>
                  <a:lnTo>
                    <a:pt x="87" y="274"/>
                  </a:lnTo>
                  <a:lnTo>
                    <a:pt x="89" y="253"/>
                  </a:lnTo>
                  <a:lnTo>
                    <a:pt x="93" y="229"/>
                  </a:lnTo>
                  <a:lnTo>
                    <a:pt x="96" y="209"/>
                  </a:lnTo>
                  <a:lnTo>
                    <a:pt x="97" y="201"/>
                  </a:lnTo>
                  <a:lnTo>
                    <a:pt x="100" y="204"/>
                  </a:lnTo>
                  <a:lnTo>
                    <a:pt x="103" y="209"/>
                  </a:lnTo>
                  <a:lnTo>
                    <a:pt x="107" y="214"/>
                  </a:lnTo>
                  <a:lnTo>
                    <a:pt x="112" y="221"/>
                  </a:lnTo>
                  <a:lnTo>
                    <a:pt x="114" y="225"/>
                  </a:lnTo>
                  <a:lnTo>
                    <a:pt x="117" y="229"/>
                  </a:lnTo>
                  <a:lnTo>
                    <a:pt x="121" y="233"/>
                  </a:lnTo>
                  <a:lnTo>
                    <a:pt x="124" y="237"/>
                  </a:lnTo>
                  <a:lnTo>
                    <a:pt x="127" y="242"/>
                  </a:lnTo>
                  <a:lnTo>
                    <a:pt x="131" y="246"/>
                  </a:lnTo>
                  <a:lnTo>
                    <a:pt x="134" y="251"/>
                  </a:lnTo>
                  <a:lnTo>
                    <a:pt x="138" y="256"/>
                  </a:lnTo>
                  <a:lnTo>
                    <a:pt x="142" y="260"/>
                  </a:lnTo>
                  <a:lnTo>
                    <a:pt x="146" y="265"/>
                  </a:lnTo>
                  <a:lnTo>
                    <a:pt x="150" y="270"/>
                  </a:lnTo>
                  <a:lnTo>
                    <a:pt x="154" y="274"/>
                  </a:lnTo>
                  <a:lnTo>
                    <a:pt x="158" y="279"/>
                  </a:lnTo>
                  <a:lnTo>
                    <a:pt x="162" y="284"/>
                  </a:lnTo>
                  <a:lnTo>
                    <a:pt x="166" y="288"/>
                  </a:lnTo>
                  <a:lnTo>
                    <a:pt x="170" y="292"/>
                  </a:lnTo>
                  <a:lnTo>
                    <a:pt x="174" y="296"/>
                  </a:lnTo>
                  <a:lnTo>
                    <a:pt x="178" y="300"/>
                  </a:lnTo>
                  <a:lnTo>
                    <a:pt x="186" y="307"/>
                  </a:lnTo>
                  <a:lnTo>
                    <a:pt x="193" y="313"/>
                  </a:lnTo>
                  <a:lnTo>
                    <a:pt x="201" y="319"/>
                  </a:lnTo>
                  <a:lnTo>
                    <a:pt x="202" y="320"/>
                  </a:lnTo>
                  <a:lnTo>
                    <a:pt x="204" y="321"/>
                  </a:lnTo>
                  <a:lnTo>
                    <a:pt x="206" y="323"/>
                  </a:lnTo>
                  <a:lnTo>
                    <a:pt x="209" y="324"/>
                  </a:lnTo>
                  <a:lnTo>
                    <a:pt x="210" y="326"/>
                  </a:lnTo>
                  <a:lnTo>
                    <a:pt x="212" y="327"/>
                  </a:lnTo>
                  <a:lnTo>
                    <a:pt x="215" y="328"/>
                  </a:lnTo>
                  <a:lnTo>
                    <a:pt x="217" y="330"/>
                  </a:lnTo>
                  <a:lnTo>
                    <a:pt x="219" y="331"/>
                  </a:lnTo>
                  <a:lnTo>
                    <a:pt x="221" y="333"/>
                  </a:lnTo>
                  <a:lnTo>
                    <a:pt x="223" y="334"/>
                  </a:lnTo>
                  <a:lnTo>
                    <a:pt x="225" y="336"/>
                  </a:lnTo>
                  <a:lnTo>
                    <a:pt x="227" y="337"/>
                  </a:lnTo>
                  <a:lnTo>
                    <a:pt x="230" y="338"/>
                  </a:lnTo>
                  <a:lnTo>
                    <a:pt x="232" y="340"/>
                  </a:lnTo>
                  <a:lnTo>
                    <a:pt x="234" y="341"/>
                  </a:lnTo>
                  <a:lnTo>
                    <a:pt x="236" y="343"/>
                  </a:lnTo>
                  <a:lnTo>
                    <a:pt x="238" y="344"/>
                  </a:lnTo>
                  <a:lnTo>
                    <a:pt x="240" y="345"/>
                  </a:lnTo>
                  <a:lnTo>
                    <a:pt x="243" y="347"/>
                  </a:lnTo>
                  <a:lnTo>
                    <a:pt x="245" y="348"/>
                  </a:lnTo>
                  <a:lnTo>
                    <a:pt x="247" y="349"/>
                  </a:lnTo>
                  <a:lnTo>
                    <a:pt x="251" y="352"/>
                  </a:lnTo>
                  <a:lnTo>
                    <a:pt x="255" y="354"/>
                  </a:lnTo>
                  <a:lnTo>
                    <a:pt x="259" y="357"/>
                  </a:lnTo>
                  <a:lnTo>
                    <a:pt x="263" y="359"/>
                  </a:lnTo>
                  <a:lnTo>
                    <a:pt x="267" y="361"/>
                  </a:lnTo>
                  <a:lnTo>
                    <a:pt x="271" y="363"/>
                  </a:lnTo>
                  <a:lnTo>
                    <a:pt x="274" y="365"/>
                  </a:lnTo>
                  <a:lnTo>
                    <a:pt x="277" y="367"/>
                  </a:lnTo>
                  <a:lnTo>
                    <a:pt x="281" y="369"/>
                  </a:lnTo>
                  <a:lnTo>
                    <a:pt x="284" y="371"/>
                  </a:lnTo>
                  <a:lnTo>
                    <a:pt x="286" y="372"/>
                  </a:lnTo>
                  <a:lnTo>
                    <a:pt x="291" y="375"/>
                  </a:lnTo>
                  <a:lnTo>
                    <a:pt x="294" y="376"/>
                  </a:lnTo>
                  <a:lnTo>
                    <a:pt x="297" y="378"/>
                  </a:lnTo>
                  <a:lnTo>
                    <a:pt x="284" y="352"/>
                  </a:lnTo>
                  <a:lnTo>
                    <a:pt x="257" y="294"/>
                  </a:lnTo>
                  <a:lnTo>
                    <a:pt x="397" y="368"/>
                  </a:lnTo>
                  <a:lnTo>
                    <a:pt x="407" y="310"/>
                  </a:lnTo>
                  <a:lnTo>
                    <a:pt x="405" y="309"/>
                  </a:lnTo>
                  <a:lnTo>
                    <a:pt x="399" y="307"/>
                  </a:lnTo>
                  <a:lnTo>
                    <a:pt x="395" y="305"/>
                  </a:lnTo>
                  <a:lnTo>
                    <a:pt x="390" y="303"/>
                  </a:lnTo>
                  <a:lnTo>
                    <a:pt x="385" y="301"/>
                  </a:lnTo>
                  <a:lnTo>
                    <a:pt x="382" y="299"/>
                  </a:lnTo>
                  <a:lnTo>
                    <a:pt x="379" y="298"/>
                  </a:lnTo>
                  <a:lnTo>
                    <a:pt x="376" y="297"/>
                  </a:lnTo>
                  <a:lnTo>
                    <a:pt x="372" y="295"/>
                  </a:lnTo>
                  <a:lnTo>
                    <a:pt x="368" y="293"/>
                  </a:lnTo>
                  <a:lnTo>
                    <a:pt x="364" y="292"/>
                  </a:lnTo>
                  <a:lnTo>
                    <a:pt x="361" y="290"/>
                  </a:lnTo>
                  <a:lnTo>
                    <a:pt x="357" y="289"/>
                  </a:lnTo>
                  <a:lnTo>
                    <a:pt x="353" y="286"/>
                  </a:lnTo>
                  <a:lnTo>
                    <a:pt x="348" y="285"/>
                  </a:lnTo>
                  <a:lnTo>
                    <a:pt x="344" y="283"/>
                  </a:lnTo>
                  <a:lnTo>
                    <a:pt x="340" y="281"/>
                  </a:lnTo>
                  <a:lnTo>
                    <a:pt x="335" y="279"/>
                  </a:lnTo>
                  <a:lnTo>
                    <a:pt x="331" y="277"/>
                  </a:lnTo>
                  <a:lnTo>
                    <a:pt x="326" y="274"/>
                  </a:lnTo>
                  <a:lnTo>
                    <a:pt x="322" y="272"/>
                  </a:lnTo>
                  <a:lnTo>
                    <a:pt x="317" y="270"/>
                  </a:lnTo>
                  <a:lnTo>
                    <a:pt x="312" y="268"/>
                  </a:lnTo>
                  <a:lnTo>
                    <a:pt x="307" y="265"/>
                  </a:lnTo>
                  <a:lnTo>
                    <a:pt x="302" y="263"/>
                  </a:lnTo>
                  <a:lnTo>
                    <a:pt x="297" y="260"/>
                  </a:lnTo>
                  <a:lnTo>
                    <a:pt x="292" y="258"/>
                  </a:lnTo>
                  <a:lnTo>
                    <a:pt x="287" y="255"/>
                  </a:lnTo>
                  <a:lnTo>
                    <a:pt x="282" y="253"/>
                  </a:lnTo>
                  <a:lnTo>
                    <a:pt x="277" y="250"/>
                  </a:lnTo>
                  <a:lnTo>
                    <a:pt x="275" y="249"/>
                  </a:lnTo>
                  <a:lnTo>
                    <a:pt x="273" y="247"/>
                  </a:lnTo>
                  <a:lnTo>
                    <a:pt x="270" y="246"/>
                  </a:lnTo>
                  <a:lnTo>
                    <a:pt x="268" y="245"/>
                  </a:lnTo>
                  <a:lnTo>
                    <a:pt x="265" y="243"/>
                  </a:lnTo>
                  <a:lnTo>
                    <a:pt x="263" y="242"/>
                  </a:lnTo>
                  <a:lnTo>
                    <a:pt x="260" y="241"/>
                  </a:lnTo>
                  <a:lnTo>
                    <a:pt x="258" y="239"/>
                  </a:lnTo>
                  <a:lnTo>
                    <a:pt x="255" y="238"/>
                  </a:lnTo>
                  <a:lnTo>
                    <a:pt x="253" y="237"/>
                  </a:lnTo>
                  <a:lnTo>
                    <a:pt x="251" y="235"/>
                  </a:lnTo>
                  <a:lnTo>
                    <a:pt x="248" y="234"/>
                  </a:lnTo>
                  <a:lnTo>
                    <a:pt x="246" y="232"/>
                  </a:lnTo>
                  <a:lnTo>
                    <a:pt x="243" y="231"/>
                  </a:lnTo>
                  <a:lnTo>
                    <a:pt x="241" y="230"/>
                  </a:lnTo>
                  <a:lnTo>
                    <a:pt x="238" y="228"/>
                  </a:lnTo>
                  <a:lnTo>
                    <a:pt x="236" y="227"/>
                  </a:lnTo>
                  <a:lnTo>
                    <a:pt x="234" y="225"/>
                  </a:lnTo>
                  <a:lnTo>
                    <a:pt x="232" y="224"/>
                  </a:lnTo>
                  <a:lnTo>
                    <a:pt x="229" y="222"/>
                  </a:lnTo>
                  <a:lnTo>
                    <a:pt x="227" y="221"/>
                  </a:lnTo>
                  <a:lnTo>
                    <a:pt x="225" y="220"/>
                  </a:lnTo>
                  <a:lnTo>
                    <a:pt x="222" y="218"/>
                  </a:lnTo>
                  <a:lnTo>
                    <a:pt x="220" y="217"/>
                  </a:lnTo>
                  <a:lnTo>
                    <a:pt x="218" y="215"/>
                  </a:lnTo>
                  <a:lnTo>
                    <a:pt x="216" y="214"/>
                  </a:lnTo>
                  <a:lnTo>
                    <a:pt x="214" y="212"/>
                  </a:lnTo>
                  <a:lnTo>
                    <a:pt x="212" y="211"/>
                  </a:lnTo>
                  <a:lnTo>
                    <a:pt x="209" y="209"/>
                  </a:lnTo>
                  <a:lnTo>
                    <a:pt x="207" y="208"/>
                  </a:lnTo>
                  <a:lnTo>
                    <a:pt x="205" y="206"/>
                  </a:lnTo>
                  <a:lnTo>
                    <a:pt x="203" y="205"/>
                  </a:lnTo>
                  <a:lnTo>
                    <a:pt x="199" y="202"/>
                  </a:lnTo>
                  <a:lnTo>
                    <a:pt x="191" y="197"/>
                  </a:lnTo>
                  <a:lnTo>
                    <a:pt x="184" y="191"/>
                  </a:lnTo>
                  <a:lnTo>
                    <a:pt x="178" y="185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61" y="167"/>
                  </a:lnTo>
                  <a:lnTo>
                    <a:pt x="155" y="161"/>
                  </a:lnTo>
                  <a:lnTo>
                    <a:pt x="150" y="155"/>
                  </a:lnTo>
                  <a:lnTo>
                    <a:pt x="146" y="148"/>
                  </a:lnTo>
                  <a:lnTo>
                    <a:pt x="141" y="142"/>
                  </a:lnTo>
                  <a:lnTo>
                    <a:pt x="137" y="135"/>
                  </a:lnTo>
                  <a:lnTo>
                    <a:pt x="132" y="128"/>
                  </a:lnTo>
                  <a:lnTo>
                    <a:pt x="129" y="122"/>
                  </a:lnTo>
                  <a:lnTo>
                    <a:pt x="124" y="115"/>
                  </a:lnTo>
                  <a:lnTo>
                    <a:pt x="121" y="108"/>
                  </a:lnTo>
                  <a:lnTo>
                    <a:pt x="117" y="102"/>
                  </a:lnTo>
                  <a:lnTo>
                    <a:pt x="114" y="96"/>
                  </a:lnTo>
                  <a:lnTo>
                    <a:pt x="111" y="89"/>
                  </a:lnTo>
                  <a:lnTo>
                    <a:pt x="108" y="83"/>
                  </a:lnTo>
                  <a:lnTo>
                    <a:pt x="105" y="77"/>
                  </a:lnTo>
                  <a:lnTo>
                    <a:pt x="100" y="66"/>
                  </a:lnTo>
                  <a:lnTo>
                    <a:pt x="96" y="55"/>
                  </a:lnTo>
                  <a:lnTo>
                    <a:pt x="93" y="46"/>
                  </a:lnTo>
                  <a:lnTo>
                    <a:pt x="89" y="38"/>
                  </a:lnTo>
                  <a:lnTo>
                    <a:pt x="86" y="26"/>
                  </a:lnTo>
                  <a:lnTo>
                    <a:pt x="85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114"/>
            <p:cNvSpPr>
              <a:spLocks/>
            </p:cNvSpPr>
            <p:nvPr/>
          </p:nvSpPr>
          <p:spPr bwMode="auto">
            <a:xfrm>
              <a:off x="786" y="2031"/>
              <a:ext cx="53" cy="106"/>
            </a:xfrm>
            <a:custGeom>
              <a:avLst/>
              <a:gdLst>
                <a:gd name="T0" fmla="*/ 46 w 53"/>
                <a:gd name="T1" fmla="*/ 106 h 106"/>
                <a:gd name="T2" fmla="*/ 0 w 53"/>
                <a:gd name="T3" fmla="*/ 18 h 106"/>
                <a:gd name="T4" fmla="*/ 26 w 53"/>
                <a:gd name="T5" fmla="*/ 0 h 106"/>
                <a:gd name="T6" fmla="*/ 53 w 53"/>
                <a:gd name="T7" fmla="*/ 59 h 106"/>
                <a:gd name="T8" fmla="*/ 46 w 53"/>
                <a:gd name="T9" fmla="*/ 106 h 106"/>
                <a:gd name="T10" fmla="*/ 46 w 53"/>
                <a:gd name="T11" fmla="*/ 106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6">
                  <a:moveTo>
                    <a:pt x="46" y="106"/>
                  </a:moveTo>
                  <a:lnTo>
                    <a:pt x="0" y="18"/>
                  </a:lnTo>
                  <a:lnTo>
                    <a:pt x="26" y="0"/>
                  </a:lnTo>
                  <a:lnTo>
                    <a:pt x="53" y="59"/>
                  </a:lnTo>
                  <a:lnTo>
                    <a:pt x="4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115"/>
            <p:cNvSpPr>
              <a:spLocks/>
            </p:cNvSpPr>
            <p:nvPr/>
          </p:nvSpPr>
          <p:spPr bwMode="auto">
            <a:xfrm>
              <a:off x="686" y="2000"/>
              <a:ext cx="62" cy="56"/>
            </a:xfrm>
            <a:custGeom>
              <a:avLst/>
              <a:gdLst>
                <a:gd name="T0" fmla="*/ 62 w 62"/>
                <a:gd name="T1" fmla="*/ 56 h 56"/>
                <a:gd name="T2" fmla="*/ 6 w 62"/>
                <a:gd name="T3" fmla="*/ 0 h 56"/>
                <a:gd name="T4" fmla="*/ 0 w 62"/>
                <a:gd name="T5" fmla="*/ 22 h 56"/>
                <a:gd name="T6" fmla="*/ 62 w 62"/>
                <a:gd name="T7" fmla="*/ 56 h 56"/>
                <a:gd name="T8" fmla="*/ 62 w 62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56">
                  <a:moveTo>
                    <a:pt x="62" y="56"/>
                  </a:moveTo>
                  <a:lnTo>
                    <a:pt x="6" y="0"/>
                  </a:lnTo>
                  <a:lnTo>
                    <a:pt x="0" y="22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116"/>
            <p:cNvSpPr>
              <a:spLocks/>
            </p:cNvSpPr>
            <p:nvPr/>
          </p:nvSpPr>
          <p:spPr bwMode="auto">
            <a:xfrm>
              <a:off x="729" y="1919"/>
              <a:ext cx="46" cy="64"/>
            </a:xfrm>
            <a:custGeom>
              <a:avLst/>
              <a:gdLst>
                <a:gd name="T0" fmla="*/ 39 w 46"/>
                <a:gd name="T1" fmla="*/ 0 h 64"/>
                <a:gd name="T2" fmla="*/ 0 w 46"/>
                <a:gd name="T3" fmla="*/ 29 h 64"/>
                <a:gd name="T4" fmla="*/ 46 w 46"/>
                <a:gd name="T5" fmla="*/ 64 h 64"/>
                <a:gd name="T6" fmla="*/ 39 w 46"/>
                <a:gd name="T7" fmla="*/ 0 h 64"/>
                <a:gd name="T8" fmla="*/ 39 w 4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4">
                  <a:moveTo>
                    <a:pt x="39" y="0"/>
                  </a:moveTo>
                  <a:lnTo>
                    <a:pt x="0" y="29"/>
                  </a:lnTo>
                  <a:lnTo>
                    <a:pt x="46" y="6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117"/>
            <p:cNvSpPr>
              <a:spLocks/>
            </p:cNvSpPr>
            <p:nvPr/>
          </p:nvSpPr>
          <p:spPr bwMode="auto">
            <a:xfrm>
              <a:off x="882" y="1924"/>
              <a:ext cx="43" cy="119"/>
            </a:xfrm>
            <a:custGeom>
              <a:avLst/>
              <a:gdLst>
                <a:gd name="T0" fmla="*/ 43 w 43"/>
                <a:gd name="T1" fmla="*/ 0 h 119"/>
                <a:gd name="T2" fmla="*/ 0 w 43"/>
                <a:gd name="T3" fmla="*/ 47 h 119"/>
                <a:gd name="T4" fmla="*/ 9 w 43"/>
                <a:gd name="T5" fmla="*/ 119 h 119"/>
                <a:gd name="T6" fmla="*/ 35 w 43"/>
                <a:gd name="T7" fmla="*/ 49 h 119"/>
                <a:gd name="T8" fmla="*/ 43 w 43"/>
                <a:gd name="T9" fmla="*/ 0 h 119"/>
                <a:gd name="T10" fmla="*/ 43 w 4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19">
                  <a:moveTo>
                    <a:pt x="43" y="0"/>
                  </a:moveTo>
                  <a:lnTo>
                    <a:pt x="0" y="47"/>
                  </a:lnTo>
                  <a:lnTo>
                    <a:pt x="9" y="119"/>
                  </a:lnTo>
                  <a:lnTo>
                    <a:pt x="35" y="4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118"/>
            <p:cNvSpPr>
              <a:spLocks/>
            </p:cNvSpPr>
            <p:nvPr/>
          </p:nvSpPr>
          <p:spPr bwMode="auto">
            <a:xfrm>
              <a:off x="913" y="2020"/>
              <a:ext cx="85" cy="143"/>
            </a:xfrm>
            <a:custGeom>
              <a:avLst/>
              <a:gdLst>
                <a:gd name="T0" fmla="*/ 82 w 85"/>
                <a:gd name="T1" fmla="*/ 0 h 143"/>
                <a:gd name="T2" fmla="*/ 0 w 85"/>
                <a:gd name="T3" fmla="*/ 143 h 143"/>
                <a:gd name="T4" fmla="*/ 85 w 85"/>
                <a:gd name="T5" fmla="*/ 50 h 143"/>
                <a:gd name="T6" fmla="*/ 82 w 85"/>
                <a:gd name="T7" fmla="*/ 0 h 143"/>
                <a:gd name="T8" fmla="*/ 82 w 85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43">
                  <a:moveTo>
                    <a:pt x="82" y="0"/>
                  </a:moveTo>
                  <a:lnTo>
                    <a:pt x="0" y="143"/>
                  </a:lnTo>
                  <a:lnTo>
                    <a:pt x="85" y="5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119"/>
            <p:cNvSpPr>
              <a:spLocks/>
            </p:cNvSpPr>
            <p:nvPr/>
          </p:nvSpPr>
          <p:spPr bwMode="auto">
            <a:xfrm>
              <a:off x="963" y="1835"/>
              <a:ext cx="84" cy="172"/>
            </a:xfrm>
            <a:custGeom>
              <a:avLst/>
              <a:gdLst>
                <a:gd name="T0" fmla="*/ 0 w 84"/>
                <a:gd name="T1" fmla="*/ 172 h 172"/>
                <a:gd name="T2" fmla="*/ 60 w 84"/>
                <a:gd name="T3" fmla="*/ 0 h 172"/>
                <a:gd name="T4" fmla="*/ 84 w 84"/>
                <a:gd name="T5" fmla="*/ 31 h 172"/>
                <a:gd name="T6" fmla="*/ 0 w 84"/>
                <a:gd name="T7" fmla="*/ 172 h 172"/>
                <a:gd name="T8" fmla="*/ 0 w 84"/>
                <a:gd name="T9" fmla="*/ 172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72">
                  <a:moveTo>
                    <a:pt x="0" y="172"/>
                  </a:moveTo>
                  <a:lnTo>
                    <a:pt x="60" y="0"/>
                  </a:lnTo>
                  <a:lnTo>
                    <a:pt x="84" y="31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120"/>
            <p:cNvSpPr>
              <a:spLocks/>
            </p:cNvSpPr>
            <p:nvPr/>
          </p:nvSpPr>
          <p:spPr bwMode="auto">
            <a:xfrm>
              <a:off x="813" y="1800"/>
              <a:ext cx="54" cy="180"/>
            </a:xfrm>
            <a:custGeom>
              <a:avLst/>
              <a:gdLst>
                <a:gd name="T0" fmla="*/ 38 w 54"/>
                <a:gd name="T1" fmla="*/ 180 h 180"/>
                <a:gd name="T2" fmla="*/ 0 w 54"/>
                <a:gd name="T3" fmla="*/ 7 h 180"/>
                <a:gd name="T4" fmla="*/ 54 w 54"/>
                <a:gd name="T5" fmla="*/ 0 h 180"/>
                <a:gd name="T6" fmla="*/ 38 w 54"/>
                <a:gd name="T7" fmla="*/ 180 h 180"/>
                <a:gd name="T8" fmla="*/ 38 w 54"/>
                <a:gd name="T9" fmla="*/ 18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180">
                  <a:moveTo>
                    <a:pt x="38" y="180"/>
                  </a:moveTo>
                  <a:lnTo>
                    <a:pt x="0" y="7"/>
                  </a:lnTo>
                  <a:lnTo>
                    <a:pt x="54" y="0"/>
                  </a:lnTo>
                  <a:lnTo>
                    <a:pt x="3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121"/>
            <p:cNvSpPr>
              <a:spLocks/>
            </p:cNvSpPr>
            <p:nvPr/>
          </p:nvSpPr>
          <p:spPr bwMode="auto">
            <a:xfrm>
              <a:off x="547" y="1972"/>
              <a:ext cx="76" cy="69"/>
            </a:xfrm>
            <a:custGeom>
              <a:avLst/>
              <a:gdLst>
                <a:gd name="T0" fmla="*/ 47 w 76"/>
                <a:gd name="T1" fmla="*/ 0 h 69"/>
                <a:gd name="T2" fmla="*/ 0 w 76"/>
                <a:gd name="T3" fmla="*/ 29 h 69"/>
                <a:gd name="T4" fmla="*/ 35 w 76"/>
                <a:gd name="T5" fmla="*/ 69 h 69"/>
                <a:gd name="T6" fmla="*/ 76 w 76"/>
                <a:gd name="T7" fmla="*/ 37 h 69"/>
                <a:gd name="T8" fmla="*/ 47 w 76"/>
                <a:gd name="T9" fmla="*/ 0 h 69"/>
                <a:gd name="T10" fmla="*/ 47 w 7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69">
                  <a:moveTo>
                    <a:pt x="47" y="0"/>
                  </a:moveTo>
                  <a:lnTo>
                    <a:pt x="0" y="29"/>
                  </a:lnTo>
                  <a:lnTo>
                    <a:pt x="35" y="69"/>
                  </a:lnTo>
                  <a:lnTo>
                    <a:pt x="76" y="3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122"/>
            <p:cNvSpPr>
              <a:spLocks/>
            </p:cNvSpPr>
            <p:nvPr/>
          </p:nvSpPr>
          <p:spPr bwMode="auto">
            <a:xfrm>
              <a:off x="1090" y="1939"/>
              <a:ext cx="66" cy="71"/>
            </a:xfrm>
            <a:custGeom>
              <a:avLst/>
              <a:gdLst>
                <a:gd name="T0" fmla="*/ 66 w 66"/>
                <a:gd name="T1" fmla="*/ 0 h 71"/>
                <a:gd name="T2" fmla="*/ 2 w 66"/>
                <a:gd name="T3" fmla="*/ 22 h 71"/>
                <a:gd name="T4" fmla="*/ 0 w 66"/>
                <a:gd name="T5" fmla="*/ 71 h 71"/>
                <a:gd name="T6" fmla="*/ 66 w 66"/>
                <a:gd name="T7" fmla="*/ 52 h 71"/>
                <a:gd name="T8" fmla="*/ 66 w 66"/>
                <a:gd name="T9" fmla="*/ 0 h 71"/>
                <a:gd name="T10" fmla="*/ 66 w 66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71">
                  <a:moveTo>
                    <a:pt x="66" y="0"/>
                  </a:moveTo>
                  <a:lnTo>
                    <a:pt x="2" y="22"/>
                  </a:lnTo>
                  <a:lnTo>
                    <a:pt x="0" y="71"/>
                  </a:lnTo>
                  <a:lnTo>
                    <a:pt x="66" y="5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3" name="Group 123"/>
          <p:cNvGrpSpPr>
            <a:grpSpLocks/>
          </p:cNvGrpSpPr>
          <p:nvPr/>
        </p:nvGrpSpPr>
        <p:grpSpPr bwMode="auto">
          <a:xfrm>
            <a:off x="1509347" y="2849563"/>
            <a:ext cx="1298331" cy="1003300"/>
            <a:chOff x="1030" y="1795"/>
            <a:chExt cx="886" cy="632"/>
          </a:xfrm>
        </p:grpSpPr>
        <p:sp>
          <p:nvSpPr>
            <p:cNvPr id="22580" name="Freeform 124"/>
            <p:cNvSpPr>
              <a:spLocks/>
            </p:cNvSpPr>
            <p:nvPr/>
          </p:nvSpPr>
          <p:spPr bwMode="auto">
            <a:xfrm>
              <a:off x="1030" y="1795"/>
              <a:ext cx="886" cy="632"/>
            </a:xfrm>
            <a:custGeom>
              <a:avLst/>
              <a:gdLst>
                <a:gd name="T0" fmla="*/ 886 w 886"/>
                <a:gd name="T1" fmla="*/ 317 h 632"/>
                <a:gd name="T2" fmla="*/ 439 w 886"/>
                <a:gd name="T3" fmla="*/ 0 h 632"/>
                <a:gd name="T4" fmla="*/ 0 w 886"/>
                <a:gd name="T5" fmla="*/ 315 h 632"/>
                <a:gd name="T6" fmla="*/ 447 w 886"/>
                <a:gd name="T7" fmla="*/ 632 h 632"/>
                <a:gd name="T8" fmla="*/ 886 w 886"/>
                <a:gd name="T9" fmla="*/ 317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6" h="632">
                  <a:moveTo>
                    <a:pt x="886" y="317"/>
                  </a:moveTo>
                  <a:lnTo>
                    <a:pt x="439" y="0"/>
                  </a:lnTo>
                  <a:lnTo>
                    <a:pt x="0" y="315"/>
                  </a:lnTo>
                  <a:lnTo>
                    <a:pt x="447" y="632"/>
                  </a:lnTo>
                  <a:lnTo>
                    <a:pt x="886" y="31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125"/>
            <p:cNvSpPr>
              <a:spLocks/>
            </p:cNvSpPr>
            <p:nvPr/>
          </p:nvSpPr>
          <p:spPr bwMode="auto">
            <a:xfrm>
              <a:off x="1332" y="2322"/>
              <a:ext cx="293" cy="105"/>
            </a:xfrm>
            <a:custGeom>
              <a:avLst/>
              <a:gdLst>
                <a:gd name="T0" fmla="*/ 0 w 293"/>
                <a:gd name="T1" fmla="*/ 1 h 105"/>
                <a:gd name="T2" fmla="*/ 293 w 293"/>
                <a:gd name="T3" fmla="*/ 0 h 105"/>
                <a:gd name="T4" fmla="*/ 145 w 293"/>
                <a:gd name="T5" fmla="*/ 105 h 105"/>
                <a:gd name="T6" fmla="*/ 0 w 293"/>
                <a:gd name="T7" fmla="*/ 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105">
                  <a:moveTo>
                    <a:pt x="0" y="1"/>
                  </a:moveTo>
                  <a:lnTo>
                    <a:pt x="293" y="0"/>
                  </a:lnTo>
                  <a:lnTo>
                    <a:pt x="145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126"/>
            <p:cNvSpPr>
              <a:spLocks/>
            </p:cNvSpPr>
            <p:nvPr/>
          </p:nvSpPr>
          <p:spPr bwMode="auto">
            <a:xfrm>
              <a:off x="1153" y="2316"/>
              <a:ext cx="648" cy="39"/>
            </a:xfrm>
            <a:custGeom>
              <a:avLst/>
              <a:gdLst>
                <a:gd name="T0" fmla="*/ 648 w 648"/>
                <a:gd name="T1" fmla="*/ 33 h 39"/>
                <a:gd name="T2" fmla="*/ 641 w 648"/>
                <a:gd name="T3" fmla="*/ 31 h 39"/>
                <a:gd name="T4" fmla="*/ 630 w 648"/>
                <a:gd name="T5" fmla="*/ 28 h 39"/>
                <a:gd name="T6" fmla="*/ 614 w 648"/>
                <a:gd name="T7" fmla="*/ 24 h 39"/>
                <a:gd name="T8" fmla="*/ 592 w 648"/>
                <a:gd name="T9" fmla="*/ 20 h 39"/>
                <a:gd name="T10" fmla="*/ 565 w 648"/>
                <a:gd name="T11" fmla="*/ 15 h 39"/>
                <a:gd name="T12" fmla="*/ 532 w 648"/>
                <a:gd name="T13" fmla="*/ 10 h 39"/>
                <a:gd name="T14" fmla="*/ 494 w 648"/>
                <a:gd name="T15" fmla="*/ 6 h 39"/>
                <a:gd name="T16" fmla="*/ 449 w 648"/>
                <a:gd name="T17" fmla="*/ 3 h 39"/>
                <a:gd name="T18" fmla="*/ 399 w 648"/>
                <a:gd name="T19" fmla="*/ 1 h 39"/>
                <a:gd name="T20" fmla="*/ 343 w 648"/>
                <a:gd name="T21" fmla="*/ 0 h 39"/>
                <a:gd name="T22" fmla="*/ 282 w 648"/>
                <a:gd name="T23" fmla="*/ 1 h 39"/>
                <a:gd name="T24" fmla="*/ 226 w 648"/>
                <a:gd name="T25" fmla="*/ 3 h 39"/>
                <a:gd name="T26" fmla="*/ 177 w 648"/>
                <a:gd name="T27" fmla="*/ 8 h 39"/>
                <a:gd name="T28" fmla="*/ 133 w 648"/>
                <a:gd name="T29" fmla="*/ 12 h 39"/>
                <a:gd name="T30" fmla="*/ 96 w 648"/>
                <a:gd name="T31" fmla="*/ 18 h 39"/>
                <a:gd name="T32" fmla="*/ 65 w 648"/>
                <a:gd name="T33" fmla="*/ 23 h 39"/>
                <a:gd name="T34" fmla="*/ 40 w 648"/>
                <a:gd name="T35" fmla="*/ 29 h 39"/>
                <a:gd name="T36" fmla="*/ 21 w 648"/>
                <a:gd name="T37" fmla="*/ 33 h 39"/>
                <a:gd name="T38" fmla="*/ 8 w 648"/>
                <a:gd name="T39" fmla="*/ 37 h 39"/>
                <a:gd name="T40" fmla="*/ 1 w 648"/>
                <a:gd name="T41" fmla="*/ 39 h 39"/>
                <a:gd name="T42" fmla="*/ 0 w 648"/>
                <a:gd name="T43" fmla="*/ 39 h 39"/>
                <a:gd name="T44" fmla="*/ 7 w 648"/>
                <a:gd name="T45" fmla="*/ 38 h 39"/>
                <a:gd name="T46" fmla="*/ 21 w 648"/>
                <a:gd name="T47" fmla="*/ 36 h 39"/>
                <a:gd name="T48" fmla="*/ 42 w 648"/>
                <a:gd name="T49" fmla="*/ 33 h 39"/>
                <a:gd name="T50" fmla="*/ 69 w 648"/>
                <a:gd name="T51" fmla="*/ 29 h 39"/>
                <a:gd name="T52" fmla="*/ 102 w 648"/>
                <a:gd name="T53" fmla="*/ 26 h 39"/>
                <a:gd name="T54" fmla="*/ 139 w 648"/>
                <a:gd name="T55" fmla="*/ 22 h 39"/>
                <a:gd name="T56" fmla="*/ 181 w 648"/>
                <a:gd name="T57" fmla="*/ 19 h 39"/>
                <a:gd name="T58" fmla="*/ 227 w 648"/>
                <a:gd name="T59" fmla="*/ 15 h 39"/>
                <a:gd name="T60" fmla="*/ 276 w 648"/>
                <a:gd name="T61" fmla="*/ 14 h 39"/>
                <a:gd name="T62" fmla="*/ 327 w 648"/>
                <a:gd name="T63" fmla="*/ 12 h 39"/>
                <a:gd name="T64" fmla="*/ 375 w 648"/>
                <a:gd name="T65" fmla="*/ 13 h 39"/>
                <a:gd name="T66" fmla="*/ 418 w 648"/>
                <a:gd name="T67" fmla="*/ 14 h 39"/>
                <a:gd name="T68" fmla="*/ 460 w 648"/>
                <a:gd name="T69" fmla="*/ 15 h 39"/>
                <a:gd name="T70" fmla="*/ 498 w 648"/>
                <a:gd name="T71" fmla="*/ 18 h 39"/>
                <a:gd name="T72" fmla="*/ 534 w 648"/>
                <a:gd name="T73" fmla="*/ 21 h 39"/>
                <a:gd name="T74" fmla="*/ 567 w 648"/>
                <a:gd name="T75" fmla="*/ 24 h 39"/>
                <a:gd name="T76" fmla="*/ 595 w 648"/>
                <a:gd name="T77" fmla="*/ 26 h 39"/>
                <a:gd name="T78" fmla="*/ 617 w 648"/>
                <a:gd name="T79" fmla="*/ 29 h 39"/>
                <a:gd name="T80" fmla="*/ 634 w 648"/>
                <a:gd name="T81" fmla="*/ 31 h 39"/>
                <a:gd name="T82" fmla="*/ 645 w 648"/>
                <a:gd name="T83" fmla="*/ 32 h 39"/>
                <a:gd name="T84" fmla="*/ 648 w 648"/>
                <a:gd name="T85" fmla="*/ 33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8" h="39">
                  <a:moveTo>
                    <a:pt x="648" y="33"/>
                  </a:moveTo>
                  <a:lnTo>
                    <a:pt x="648" y="33"/>
                  </a:lnTo>
                  <a:lnTo>
                    <a:pt x="646" y="32"/>
                  </a:lnTo>
                  <a:lnTo>
                    <a:pt x="644" y="32"/>
                  </a:lnTo>
                  <a:lnTo>
                    <a:pt x="641" y="31"/>
                  </a:lnTo>
                  <a:lnTo>
                    <a:pt x="638" y="30"/>
                  </a:lnTo>
                  <a:lnTo>
                    <a:pt x="635" y="29"/>
                  </a:lnTo>
                  <a:lnTo>
                    <a:pt x="630" y="28"/>
                  </a:lnTo>
                  <a:lnTo>
                    <a:pt x="626" y="27"/>
                  </a:lnTo>
                  <a:lnTo>
                    <a:pt x="620" y="25"/>
                  </a:lnTo>
                  <a:lnTo>
                    <a:pt x="614" y="24"/>
                  </a:lnTo>
                  <a:lnTo>
                    <a:pt x="607" y="22"/>
                  </a:lnTo>
                  <a:lnTo>
                    <a:pt x="600" y="21"/>
                  </a:lnTo>
                  <a:lnTo>
                    <a:pt x="592" y="20"/>
                  </a:lnTo>
                  <a:lnTo>
                    <a:pt x="584" y="18"/>
                  </a:lnTo>
                  <a:lnTo>
                    <a:pt x="575" y="16"/>
                  </a:lnTo>
                  <a:lnTo>
                    <a:pt x="565" y="15"/>
                  </a:lnTo>
                  <a:lnTo>
                    <a:pt x="555" y="13"/>
                  </a:lnTo>
                  <a:lnTo>
                    <a:pt x="544" y="12"/>
                  </a:lnTo>
                  <a:lnTo>
                    <a:pt x="532" y="10"/>
                  </a:lnTo>
                  <a:lnTo>
                    <a:pt x="520" y="9"/>
                  </a:lnTo>
                  <a:lnTo>
                    <a:pt x="507" y="8"/>
                  </a:lnTo>
                  <a:lnTo>
                    <a:pt x="494" y="6"/>
                  </a:lnTo>
                  <a:lnTo>
                    <a:pt x="480" y="5"/>
                  </a:lnTo>
                  <a:lnTo>
                    <a:pt x="465" y="4"/>
                  </a:lnTo>
                  <a:lnTo>
                    <a:pt x="449" y="3"/>
                  </a:lnTo>
                  <a:lnTo>
                    <a:pt x="433" y="2"/>
                  </a:lnTo>
                  <a:lnTo>
                    <a:pt x="417" y="1"/>
                  </a:lnTo>
                  <a:lnTo>
                    <a:pt x="399" y="1"/>
                  </a:lnTo>
                  <a:lnTo>
                    <a:pt x="381" y="0"/>
                  </a:lnTo>
                  <a:lnTo>
                    <a:pt x="363" y="0"/>
                  </a:lnTo>
                  <a:lnTo>
                    <a:pt x="343" y="0"/>
                  </a:lnTo>
                  <a:lnTo>
                    <a:pt x="322" y="0"/>
                  </a:lnTo>
                  <a:lnTo>
                    <a:pt x="301" y="0"/>
                  </a:lnTo>
                  <a:lnTo>
                    <a:pt x="282" y="1"/>
                  </a:lnTo>
                  <a:lnTo>
                    <a:pt x="262" y="1"/>
                  </a:lnTo>
                  <a:lnTo>
                    <a:pt x="244" y="2"/>
                  </a:lnTo>
                  <a:lnTo>
                    <a:pt x="226" y="3"/>
                  </a:lnTo>
                  <a:lnTo>
                    <a:pt x="209" y="5"/>
                  </a:lnTo>
                  <a:lnTo>
                    <a:pt x="192" y="6"/>
                  </a:lnTo>
                  <a:lnTo>
                    <a:pt x="177" y="8"/>
                  </a:lnTo>
                  <a:lnTo>
                    <a:pt x="162" y="9"/>
                  </a:lnTo>
                  <a:lnTo>
                    <a:pt x="147" y="11"/>
                  </a:lnTo>
                  <a:lnTo>
                    <a:pt x="133" y="12"/>
                  </a:lnTo>
                  <a:lnTo>
                    <a:pt x="121" y="14"/>
                  </a:lnTo>
                  <a:lnTo>
                    <a:pt x="108" y="16"/>
                  </a:lnTo>
                  <a:lnTo>
                    <a:pt x="96" y="18"/>
                  </a:lnTo>
                  <a:lnTo>
                    <a:pt x="85" y="20"/>
                  </a:lnTo>
                  <a:lnTo>
                    <a:pt x="75" y="22"/>
                  </a:lnTo>
                  <a:lnTo>
                    <a:pt x="65" y="23"/>
                  </a:lnTo>
                  <a:lnTo>
                    <a:pt x="56" y="25"/>
                  </a:lnTo>
                  <a:lnTo>
                    <a:pt x="48" y="27"/>
                  </a:lnTo>
                  <a:lnTo>
                    <a:pt x="40" y="29"/>
                  </a:lnTo>
                  <a:lnTo>
                    <a:pt x="33" y="30"/>
                  </a:lnTo>
                  <a:lnTo>
                    <a:pt x="27" y="32"/>
                  </a:lnTo>
                  <a:lnTo>
                    <a:pt x="21" y="33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8" y="37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7" y="38"/>
                  </a:lnTo>
                  <a:lnTo>
                    <a:pt x="11" y="37"/>
                  </a:lnTo>
                  <a:lnTo>
                    <a:pt x="16" y="37"/>
                  </a:lnTo>
                  <a:lnTo>
                    <a:pt x="21" y="36"/>
                  </a:lnTo>
                  <a:lnTo>
                    <a:pt x="27" y="35"/>
                  </a:lnTo>
                  <a:lnTo>
                    <a:pt x="34" y="34"/>
                  </a:lnTo>
                  <a:lnTo>
                    <a:pt x="42" y="33"/>
                  </a:lnTo>
                  <a:lnTo>
                    <a:pt x="50" y="32"/>
                  </a:lnTo>
                  <a:lnTo>
                    <a:pt x="59" y="31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90" y="27"/>
                  </a:lnTo>
                  <a:lnTo>
                    <a:pt x="102" y="26"/>
                  </a:lnTo>
                  <a:lnTo>
                    <a:pt x="114" y="25"/>
                  </a:lnTo>
                  <a:lnTo>
                    <a:pt x="126" y="23"/>
                  </a:lnTo>
                  <a:lnTo>
                    <a:pt x="139" y="22"/>
                  </a:lnTo>
                  <a:lnTo>
                    <a:pt x="153" y="21"/>
                  </a:lnTo>
                  <a:lnTo>
                    <a:pt x="167" y="20"/>
                  </a:lnTo>
                  <a:lnTo>
                    <a:pt x="181" y="19"/>
                  </a:lnTo>
                  <a:lnTo>
                    <a:pt x="196" y="17"/>
                  </a:lnTo>
                  <a:lnTo>
                    <a:pt x="211" y="16"/>
                  </a:lnTo>
                  <a:lnTo>
                    <a:pt x="227" y="15"/>
                  </a:lnTo>
                  <a:lnTo>
                    <a:pt x="243" y="15"/>
                  </a:lnTo>
                  <a:lnTo>
                    <a:pt x="259" y="14"/>
                  </a:lnTo>
                  <a:lnTo>
                    <a:pt x="276" y="14"/>
                  </a:lnTo>
                  <a:lnTo>
                    <a:pt x="293" y="13"/>
                  </a:lnTo>
                  <a:lnTo>
                    <a:pt x="310" y="13"/>
                  </a:lnTo>
                  <a:lnTo>
                    <a:pt x="327" y="12"/>
                  </a:lnTo>
                  <a:lnTo>
                    <a:pt x="345" y="12"/>
                  </a:lnTo>
                  <a:lnTo>
                    <a:pt x="360" y="12"/>
                  </a:lnTo>
                  <a:lnTo>
                    <a:pt x="375" y="13"/>
                  </a:lnTo>
                  <a:lnTo>
                    <a:pt x="389" y="13"/>
                  </a:lnTo>
                  <a:lnTo>
                    <a:pt x="404" y="13"/>
                  </a:lnTo>
                  <a:lnTo>
                    <a:pt x="418" y="14"/>
                  </a:lnTo>
                  <a:lnTo>
                    <a:pt x="432" y="14"/>
                  </a:lnTo>
                  <a:lnTo>
                    <a:pt x="446" y="15"/>
                  </a:lnTo>
                  <a:lnTo>
                    <a:pt x="460" y="15"/>
                  </a:lnTo>
                  <a:lnTo>
                    <a:pt x="473" y="16"/>
                  </a:lnTo>
                  <a:lnTo>
                    <a:pt x="486" y="17"/>
                  </a:lnTo>
                  <a:lnTo>
                    <a:pt x="498" y="18"/>
                  </a:lnTo>
                  <a:lnTo>
                    <a:pt x="511" y="19"/>
                  </a:lnTo>
                  <a:lnTo>
                    <a:pt x="523" y="20"/>
                  </a:lnTo>
                  <a:lnTo>
                    <a:pt x="534" y="21"/>
                  </a:lnTo>
                  <a:lnTo>
                    <a:pt x="546" y="22"/>
                  </a:lnTo>
                  <a:lnTo>
                    <a:pt x="556" y="22"/>
                  </a:lnTo>
                  <a:lnTo>
                    <a:pt x="567" y="24"/>
                  </a:lnTo>
                  <a:lnTo>
                    <a:pt x="576" y="25"/>
                  </a:lnTo>
                  <a:lnTo>
                    <a:pt x="586" y="26"/>
                  </a:lnTo>
                  <a:lnTo>
                    <a:pt x="595" y="26"/>
                  </a:lnTo>
                  <a:lnTo>
                    <a:pt x="603" y="27"/>
                  </a:lnTo>
                  <a:lnTo>
                    <a:pt x="610" y="28"/>
                  </a:lnTo>
                  <a:lnTo>
                    <a:pt x="617" y="29"/>
                  </a:lnTo>
                  <a:lnTo>
                    <a:pt x="623" y="30"/>
                  </a:lnTo>
                  <a:lnTo>
                    <a:pt x="629" y="30"/>
                  </a:lnTo>
                  <a:lnTo>
                    <a:pt x="634" y="31"/>
                  </a:lnTo>
                  <a:lnTo>
                    <a:pt x="638" y="32"/>
                  </a:lnTo>
                  <a:lnTo>
                    <a:pt x="642" y="32"/>
                  </a:lnTo>
                  <a:lnTo>
                    <a:pt x="645" y="32"/>
                  </a:lnTo>
                  <a:lnTo>
                    <a:pt x="647" y="33"/>
                  </a:lnTo>
                  <a:lnTo>
                    <a:pt x="64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127"/>
            <p:cNvSpPr>
              <a:spLocks/>
            </p:cNvSpPr>
            <p:nvPr/>
          </p:nvSpPr>
          <p:spPr bwMode="auto">
            <a:xfrm>
              <a:off x="1210" y="1795"/>
              <a:ext cx="541" cy="575"/>
            </a:xfrm>
            <a:custGeom>
              <a:avLst/>
              <a:gdLst>
                <a:gd name="T0" fmla="*/ 0 w 541"/>
                <a:gd name="T1" fmla="*/ 185 h 575"/>
                <a:gd name="T2" fmla="*/ 63 w 541"/>
                <a:gd name="T3" fmla="*/ 170 h 575"/>
                <a:gd name="T4" fmla="*/ 146 w 541"/>
                <a:gd name="T5" fmla="*/ 189 h 575"/>
                <a:gd name="T6" fmla="*/ 150 w 541"/>
                <a:gd name="T7" fmla="*/ 197 h 575"/>
                <a:gd name="T8" fmla="*/ 154 w 541"/>
                <a:gd name="T9" fmla="*/ 206 h 575"/>
                <a:gd name="T10" fmla="*/ 158 w 541"/>
                <a:gd name="T11" fmla="*/ 248 h 575"/>
                <a:gd name="T12" fmla="*/ 143 w 541"/>
                <a:gd name="T13" fmla="*/ 291 h 575"/>
                <a:gd name="T14" fmla="*/ 123 w 541"/>
                <a:gd name="T15" fmla="*/ 334 h 575"/>
                <a:gd name="T16" fmla="*/ 113 w 541"/>
                <a:gd name="T17" fmla="*/ 380 h 575"/>
                <a:gd name="T18" fmla="*/ 117 w 541"/>
                <a:gd name="T19" fmla="*/ 404 h 575"/>
                <a:gd name="T20" fmla="*/ 127 w 541"/>
                <a:gd name="T21" fmla="*/ 425 h 575"/>
                <a:gd name="T22" fmla="*/ 142 w 541"/>
                <a:gd name="T23" fmla="*/ 445 h 575"/>
                <a:gd name="T24" fmla="*/ 159 w 541"/>
                <a:gd name="T25" fmla="*/ 463 h 575"/>
                <a:gd name="T26" fmla="*/ 178 w 541"/>
                <a:gd name="T27" fmla="*/ 478 h 575"/>
                <a:gd name="T28" fmla="*/ 196 w 541"/>
                <a:gd name="T29" fmla="*/ 491 h 575"/>
                <a:gd name="T30" fmla="*/ 211 w 541"/>
                <a:gd name="T31" fmla="*/ 501 h 575"/>
                <a:gd name="T32" fmla="*/ 224 w 541"/>
                <a:gd name="T33" fmla="*/ 508 h 575"/>
                <a:gd name="T34" fmla="*/ 229 w 541"/>
                <a:gd name="T35" fmla="*/ 512 h 575"/>
                <a:gd name="T36" fmla="*/ 233 w 541"/>
                <a:gd name="T37" fmla="*/ 515 h 575"/>
                <a:gd name="T38" fmla="*/ 236 w 541"/>
                <a:gd name="T39" fmla="*/ 518 h 575"/>
                <a:gd name="T40" fmla="*/ 238 w 541"/>
                <a:gd name="T41" fmla="*/ 520 h 575"/>
                <a:gd name="T42" fmla="*/ 243 w 541"/>
                <a:gd name="T43" fmla="*/ 537 h 575"/>
                <a:gd name="T44" fmla="*/ 242 w 541"/>
                <a:gd name="T45" fmla="*/ 555 h 575"/>
                <a:gd name="T46" fmla="*/ 239 w 541"/>
                <a:gd name="T47" fmla="*/ 569 h 575"/>
                <a:gd name="T48" fmla="*/ 237 w 541"/>
                <a:gd name="T49" fmla="*/ 575 h 575"/>
                <a:gd name="T50" fmla="*/ 241 w 541"/>
                <a:gd name="T51" fmla="*/ 570 h 575"/>
                <a:gd name="T52" fmla="*/ 248 w 541"/>
                <a:gd name="T53" fmla="*/ 556 h 575"/>
                <a:gd name="T54" fmla="*/ 252 w 541"/>
                <a:gd name="T55" fmla="*/ 536 h 575"/>
                <a:gd name="T56" fmla="*/ 248 w 541"/>
                <a:gd name="T57" fmla="*/ 514 h 575"/>
                <a:gd name="T58" fmla="*/ 237 w 541"/>
                <a:gd name="T59" fmla="*/ 500 h 575"/>
                <a:gd name="T60" fmla="*/ 219 w 541"/>
                <a:gd name="T61" fmla="*/ 479 h 575"/>
                <a:gd name="T62" fmla="*/ 200 w 541"/>
                <a:gd name="T63" fmla="*/ 455 h 575"/>
                <a:gd name="T64" fmla="*/ 187 w 541"/>
                <a:gd name="T65" fmla="*/ 433 h 575"/>
                <a:gd name="T66" fmla="*/ 186 w 541"/>
                <a:gd name="T67" fmla="*/ 415 h 575"/>
                <a:gd name="T68" fmla="*/ 190 w 541"/>
                <a:gd name="T69" fmla="*/ 396 h 575"/>
                <a:gd name="T70" fmla="*/ 197 w 541"/>
                <a:gd name="T71" fmla="*/ 380 h 575"/>
                <a:gd name="T72" fmla="*/ 199 w 541"/>
                <a:gd name="T73" fmla="*/ 374 h 575"/>
                <a:gd name="T74" fmla="*/ 272 w 541"/>
                <a:gd name="T75" fmla="*/ 322 h 575"/>
                <a:gd name="T76" fmla="*/ 281 w 541"/>
                <a:gd name="T77" fmla="*/ 317 h 575"/>
                <a:gd name="T78" fmla="*/ 296 w 541"/>
                <a:gd name="T79" fmla="*/ 308 h 575"/>
                <a:gd name="T80" fmla="*/ 314 w 541"/>
                <a:gd name="T81" fmla="*/ 296 h 575"/>
                <a:gd name="T82" fmla="*/ 331 w 541"/>
                <a:gd name="T83" fmla="*/ 281 h 575"/>
                <a:gd name="T84" fmla="*/ 342 w 541"/>
                <a:gd name="T85" fmla="*/ 265 h 575"/>
                <a:gd name="T86" fmla="*/ 348 w 541"/>
                <a:gd name="T87" fmla="*/ 251 h 575"/>
                <a:gd name="T88" fmla="*/ 351 w 541"/>
                <a:gd name="T89" fmla="*/ 242 h 575"/>
                <a:gd name="T90" fmla="*/ 385 w 541"/>
                <a:gd name="T91" fmla="*/ 190 h 575"/>
                <a:gd name="T92" fmla="*/ 391 w 541"/>
                <a:gd name="T93" fmla="*/ 201 h 575"/>
                <a:gd name="T94" fmla="*/ 464 w 541"/>
                <a:gd name="T95" fmla="*/ 197 h 575"/>
                <a:gd name="T96" fmla="*/ 541 w 541"/>
                <a:gd name="T97" fmla="*/ 201 h 5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41" h="575">
                  <a:moveTo>
                    <a:pt x="259" y="0"/>
                  </a:moveTo>
                  <a:lnTo>
                    <a:pt x="0" y="185"/>
                  </a:lnTo>
                  <a:lnTo>
                    <a:pt x="34" y="191"/>
                  </a:lnTo>
                  <a:lnTo>
                    <a:pt x="63" y="170"/>
                  </a:lnTo>
                  <a:lnTo>
                    <a:pt x="107" y="185"/>
                  </a:lnTo>
                  <a:lnTo>
                    <a:pt x="146" y="189"/>
                  </a:lnTo>
                  <a:lnTo>
                    <a:pt x="148" y="193"/>
                  </a:lnTo>
                  <a:lnTo>
                    <a:pt x="150" y="197"/>
                  </a:lnTo>
                  <a:lnTo>
                    <a:pt x="152" y="202"/>
                  </a:lnTo>
                  <a:lnTo>
                    <a:pt x="154" y="206"/>
                  </a:lnTo>
                  <a:lnTo>
                    <a:pt x="159" y="227"/>
                  </a:lnTo>
                  <a:lnTo>
                    <a:pt x="158" y="248"/>
                  </a:lnTo>
                  <a:lnTo>
                    <a:pt x="152" y="269"/>
                  </a:lnTo>
                  <a:lnTo>
                    <a:pt x="143" y="291"/>
                  </a:lnTo>
                  <a:lnTo>
                    <a:pt x="133" y="312"/>
                  </a:lnTo>
                  <a:lnTo>
                    <a:pt x="123" y="334"/>
                  </a:lnTo>
                  <a:lnTo>
                    <a:pt x="116" y="357"/>
                  </a:lnTo>
                  <a:lnTo>
                    <a:pt x="113" y="380"/>
                  </a:lnTo>
                  <a:lnTo>
                    <a:pt x="114" y="392"/>
                  </a:lnTo>
                  <a:lnTo>
                    <a:pt x="117" y="404"/>
                  </a:lnTo>
                  <a:lnTo>
                    <a:pt x="122" y="415"/>
                  </a:lnTo>
                  <a:lnTo>
                    <a:pt x="127" y="425"/>
                  </a:lnTo>
                  <a:lnTo>
                    <a:pt x="134" y="435"/>
                  </a:lnTo>
                  <a:lnTo>
                    <a:pt x="142" y="445"/>
                  </a:lnTo>
                  <a:lnTo>
                    <a:pt x="150" y="454"/>
                  </a:lnTo>
                  <a:lnTo>
                    <a:pt x="159" y="463"/>
                  </a:lnTo>
                  <a:lnTo>
                    <a:pt x="168" y="471"/>
                  </a:lnTo>
                  <a:lnTo>
                    <a:pt x="178" y="478"/>
                  </a:lnTo>
                  <a:lnTo>
                    <a:pt x="187" y="485"/>
                  </a:lnTo>
                  <a:lnTo>
                    <a:pt x="196" y="491"/>
                  </a:lnTo>
                  <a:lnTo>
                    <a:pt x="204" y="497"/>
                  </a:lnTo>
                  <a:lnTo>
                    <a:pt x="211" y="501"/>
                  </a:lnTo>
                  <a:lnTo>
                    <a:pt x="218" y="505"/>
                  </a:lnTo>
                  <a:lnTo>
                    <a:pt x="224" y="508"/>
                  </a:lnTo>
                  <a:lnTo>
                    <a:pt x="226" y="510"/>
                  </a:lnTo>
                  <a:lnTo>
                    <a:pt x="229" y="512"/>
                  </a:lnTo>
                  <a:lnTo>
                    <a:pt x="230" y="514"/>
                  </a:lnTo>
                  <a:lnTo>
                    <a:pt x="233" y="515"/>
                  </a:lnTo>
                  <a:lnTo>
                    <a:pt x="234" y="517"/>
                  </a:lnTo>
                  <a:lnTo>
                    <a:pt x="236" y="518"/>
                  </a:lnTo>
                  <a:lnTo>
                    <a:pt x="237" y="519"/>
                  </a:lnTo>
                  <a:lnTo>
                    <a:pt x="238" y="520"/>
                  </a:lnTo>
                  <a:lnTo>
                    <a:pt x="242" y="529"/>
                  </a:lnTo>
                  <a:lnTo>
                    <a:pt x="243" y="537"/>
                  </a:lnTo>
                  <a:lnTo>
                    <a:pt x="243" y="547"/>
                  </a:lnTo>
                  <a:lnTo>
                    <a:pt x="242" y="555"/>
                  </a:lnTo>
                  <a:lnTo>
                    <a:pt x="241" y="563"/>
                  </a:lnTo>
                  <a:lnTo>
                    <a:pt x="239" y="569"/>
                  </a:lnTo>
                  <a:lnTo>
                    <a:pt x="238" y="573"/>
                  </a:lnTo>
                  <a:lnTo>
                    <a:pt x="237" y="575"/>
                  </a:lnTo>
                  <a:lnTo>
                    <a:pt x="238" y="574"/>
                  </a:lnTo>
                  <a:lnTo>
                    <a:pt x="241" y="570"/>
                  </a:lnTo>
                  <a:lnTo>
                    <a:pt x="244" y="564"/>
                  </a:lnTo>
                  <a:lnTo>
                    <a:pt x="248" y="556"/>
                  </a:lnTo>
                  <a:lnTo>
                    <a:pt x="250" y="546"/>
                  </a:lnTo>
                  <a:lnTo>
                    <a:pt x="252" y="536"/>
                  </a:lnTo>
                  <a:lnTo>
                    <a:pt x="251" y="525"/>
                  </a:lnTo>
                  <a:lnTo>
                    <a:pt x="248" y="514"/>
                  </a:lnTo>
                  <a:lnTo>
                    <a:pt x="244" y="508"/>
                  </a:lnTo>
                  <a:lnTo>
                    <a:pt x="237" y="500"/>
                  </a:lnTo>
                  <a:lnTo>
                    <a:pt x="229" y="490"/>
                  </a:lnTo>
                  <a:lnTo>
                    <a:pt x="219" y="479"/>
                  </a:lnTo>
                  <a:lnTo>
                    <a:pt x="209" y="467"/>
                  </a:lnTo>
                  <a:lnTo>
                    <a:pt x="200" y="455"/>
                  </a:lnTo>
                  <a:lnTo>
                    <a:pt x="192" y="444"/>
                  </a:lnTo>
                  <a:lnTo>
                    <a:pt x="187" y="433"/>
                  </a:lnTo>
                  <a:lnTo>
                    <a:pt x="186" y="424"/>
                  </a:lnTo>
                  <a:lnTo>
                    <a:pt x="186" y="415"/>
                  </a:lnTo>
                  <a:lnTo>
                    <a:pt x="188" y="405"/>
                  </a:lnTo>
                  <a:lnTo>
                    <a:pt x="190" y="396"/>
                  </a:lnTo>
                  <a:lnTo>
                    <a:pt x="194" y="387"/>
                  </a:lnTo>
                  <a:lnTo>
                    <a:pt x="197" y="380"/>
                  </a:lnTo>
                  <a:lnTo>
                    <a:pt x="198" y="376"/>
                  </a:lnTo>
                  <a:lnTo>
                    <a:pt x="199" y="374"/>
                  </a:lnTo>
                  <a:lnTo>
                    <a:pt x="271" y="323"/>
                  </a:lnTo>
                  <a:lnTo>
                    <a:pt x="272" y="322"/>
                  </a:lnTo>
                  <a:lnTo>
                    <a:pt x="275" y="320"/>
                  </a:lnTo>
                  <a:lnTo>
                    <a:pt x="281" y="317"/>
                  </a:lnTo>
                  <a:lnTo>
                    <a:pt x="288" y="313"/>
                  </a:lnTo>
                  <a:lnTo>
                    <a:pt x="296" y="308"/>
                  </a:lnTo>
                  <a:lnTo>
                    <a:pt x="305" y="302"/>
                  </a:lnTo>
                  <a:lnTo>
                    <a:pt x="314" y="296"/>
                  </a:lnTo>
                  <a:lnTo>
                    <a:pt x="323" y="289"/>
                  </a:lnTo>
                  <a:lnTo>
                    <a:pt x="331" y="281"/>
                  </a:lnTo>
                  <a:lnTo>
                    <a:pt x="337" y="273"/>
                  </a:lnTo>
                  <a:lnTo>
                    <a:pt x="342" y="265"/>
                  </a:lnTo>
                  <a:lnTo>
                    <a:pt x="346" y="258"/>
                  </a:lnTo>
                  <a:lnTo>
                    <a:pt x="348" y="251"/>
                  </a:lnTo>
                  <a:lnTo>
                    <a:pt x="350" y="246"/>
                  </a:lnTo>
                  <a:lnTo>
                    <a:pt x="351" y="242"/>
                  </a:lnTo>
                  <a:lnTo>
                    <a:pt x="351" y="241"/>
                  </a:lnTo>
                  <a:lnTo>
                    <a:pt x="385" y="190"/>
                  </a:lnTo>
                  <a:lnTo>
                    <a:pt x="387" y="189"/>
                  </a:lnTo>
                  <a:lnTo>
                    <a:pt x="391" y="201"/>
                  </a:lnTo>
                  <a:lnTo>
                    <a:pt x="435" y="203"/>
                  </a:lnTo>
                  <a:lnTo>
                    <a:pt x="464" y="197"/>
                  </a:lnTo>
                  <a:lnTo>
                    <a:pt x="480" y="186"/>
                  </a:lnTo>
                  <a:lnTo>
                    <a:pt x="541" y="20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128"/>
            <p:cNvSpPr>
              <a:spLocks/>
            </p:cNvSpPr>
            <p:nvPr/>
          </p:nvSpPr>
          <p:spPr bwMode="auto">
            <a:xfrm>
              <a:off x="1346" y="1937"/>
              <a:ext cx="411" cy="342"/>
            </a:xfrm>
            <a:custGeom>
              <a:avLst/>
              <a:gdLst>
                <a:gd name="T0" fmla="*/ 117 w 411"/>
                <a:gd name="T1" fmla="*/ 56 h 342"/>
                <a:gd name="T2" fmla="*/ 172 w 411"/>
                <a:gd name="T3" fmla="*/ 56 h 342"/>
                <a:gd name="T4" fmla="*/ 216 w 411"/>
                <a:gd name="T5" fmla="*/ 62 h 342"/>
                <a:gd name="T6" fmla="*/ 204 w 411"/>
                <a:gd name="T7" fmla="*/ 76 h 342"/>
                <a:gd name="T8" fmla="*/ 148 w 411"/>
                <a:gd name="T9" fmla="*/ 94 h 342"/>
                <a:gd name="T10" fmla="*/ 93 w 411"/>
                <a:gd name="T11" fmla="*/ 107 h 342"/>
                <a:gd name="T12" fmla="*/ 86 w 411"/>
                <a:gd name="T13" fmla="*/ 109 h 342"/>
                <a:gd name="T14" fmla="*/ 131 w 411"/>
                <a:gd name="T15" fmla="*/ 104 h 342"/>
                <a:gd name="T16" fmla="*/ 182 w 411"/>
                <a:gd name="T17" fmla="*/ 103 h 342"/>
                <a:gd name="T18" fmla="*/ 191 w 411"/>
                <a:gd name="T19" fmla="*/ 116 h 342"/>
                <a:gd name="T20" fmla="*/ 145 w 411"/>
                <a:gd name="T21" fmla="*/ 137 h 342"/>
                <a:gd name="T22" fmla="*/ 90 w 411"/>
                <a:gd name="T23" fmla="*/ 149 h 342"/>
                <a:gd name="T24" fmla="*/ 62 w 411"/>
                <a:gd name="T25" fmla="*/ 153 h 342"/>
                <a:gd name="T26" fmla="*/ 84 w 411"/>
                <a:gd name="T27" fmla="*/ 153 h 342"/>
                <a:gd name="T28" fmla="*/ 123 w 411"/>
                <a:gd name="T29" fmla="*/ 155 h 342"/>
                <a:gd name="T30" fmla="*/ 140 w 411"/>
                <a:gd name="T31" fmla="*/ 164 h 342"/>
                <a:gd name="T32" fmla="*/ 103 w 411"/>
                <a:gd name="T33" fmla="*/ 186 h 342"/>
                <a:gd name="T34" fmla="*/ 51 w 411"/>
                <a:gd name="T35" fmla="*/ 202 h 342"/>
                <a:gd name="T36" fmla="*/ 14 w 411"/>
                <a:gd name="T37" fmla="*/ 208 h 342"/>
                <a:gd name="T38" fmla="*/ 32 w 411"/>
                <a:gd name="T39" fmla="*/ 209 h 342"/>
                <a:gd name="T40" fmla="*/ 67 w 411"/>
                <a:gd name="T41" fmla="*/ 224 h 342"/>
                <a:gd name="T42" fmla="*/ 17 w 411"/>
                <a:gd name="T43" fmla="*/ 247 h 342"/>
                <a:gd name="T44" fmla="*/ 7 w 411"/>
                <a:gd name="T45" fmla="*/ 251 h 342"/>
                <a:gd name="T46" fmla="*/ 45 w 411"/>
                <a:gd name="T47" fmla="*/ 254 h 342"/>
                <a:gd name="T48" fmla="*/ 22 w 411"/>
                <a:gd name="T49" fmla="*/ 275 h 342"/>
                <a:gd name="T50" fmla="*/ 6 w 411"/>
                <a:gd name="T51" fmla="*/ 279 h 342"/>
                <a:gd name="T52" fmla="*/ 37 w 411"/>
                <a:gd name="T53" fmla="*/ 283 h 342"/>
                <a:gd name="T54" fmla="*/ 38 w 411"/>
                <a:gd name="T55" fmla="*/ 298 h 342"/>
                <a:gd name="T56" fmla="*/ 21 w 411"/>
                <a:gd name="T57" fmla="*/ 302 h 342"/>
                <a:gd name="T58" fmla="*/ 38 w 411"/>
                <a:gd name="T59" fmla="*/ 306 h 342"/>
                <a:gd name="T60" fmla="*/ 64 w 411"/>
                <a:gd name="T61" fmla="*/ 319 h 342"/>
                <a:gd name="T62" fmla="*/ 85 w 411"/>
                <a:gd name="T63" fmla="*/ 338 h 342"/>
                <a:gd name="T64" fmla="*/ 64 w 411"/>
                <a:gd name="T65" fmla="*/ 298 h 342"/>
                <a:gd name="T66" fmla="*/ 82 w 411"/>
                <a:gd name="T67" fmla="*/ 228 h 342"/>
                <a:gd name="T68" fmla="*/ 115 w 411"/>
                <a:gd name="T69" fmla="*/ 198 h 342"/>
                <a:gd name="T70" fmla="*/ 151 w 411"/>
                <a:gd name="T71" fmla="*/ 179 h 342"/>
                <a:gd name="T72" fmla="*/ 195 w 411"/>
                <a:gd name="T73" fmla="*/ 147 h 342"/>
                <a:gd name="T74" fmla="*/ 235 w 411"/>
                <a:gd name="T75" fmla="*/ 91 h 342"/>
                <a:gd name="T76" fmla="*/ 256 w 411"/>
                <a:gd name="T77" fmla="*/ 65 h 342"/>
                <a:gd name="T78" fmla="*/ 273 w 411"/>
                <a:gd name="T79" fmla="*/ 67 h 342"/>
                <a:gd name="T80" fmla="*/ 305 w 411"/>
                <a:gd name="T81" fmla="*/ 65 h 342"/>
                <a:gd name="T82" fmla="*/ 332 w 411"/>
                <a:gd name="T83" fmla="*/ 60 h 342"/>
                <a:gd name="T84" fmla="*/ 347 w 411"/>
                <a:gd name="T85" fmla="*/ 52 h 342"/>
                <a:gd name="T86" fmla="*/ 367 w 411"/>
                <a:gd name="T87" fmla="*/ 56 h 342"/>
                <a:gd name="T88" fmla="*/ 411 w 411"/>
                <a:gd name="T89" fmla="*/ 63 h 342"/>
                <a:gd name="T90" fmla="*/ 357 w 411"/>
                <a:gd name="T91" fmla="*/ 43 h 342"/>
                <a:gd name="T92" fmla="*/ 342 w 411"/>
                <a:gd name="T93" fmla="*/ 37 h 342"/>
                <a:gd name="T94" fmla="*/ 312 w 411"/>
                <a:gd name="T95" fmla="*/ 54 h 342"/>
                <a:gd name="T96" fmla="*/ 266 w 411"/>
                <a:gd name="T97" fmla="*/ 57 h 342"/>
                <a:gd name="T98" fmla="*/ 255 w 411"/>
                <a:gd name="T99" fmla="*/ 56 h 342"/>
                <a:gd name="T100" fmla="*/ 265 w 411"/>
                <a:gd name="T101" fmla="*/ 47 h 342"/>
                <a:gd name="T102" fmla="*/ 291 w 411"/>
                <a:gd name="T103" fmla="*/ 28 h 342"/>
                <a:gd name="T104" fmla="*/ 326 w 411"/>
                <a:gd name="T105" fmla="*/ 10 h 342"/>
                <a:gd name="T106" fmla="*/ 301 w 411"/>
                <a:gd name="T107" fmla="*/ 5 h 342"/>
                <a:gd name="T108" fmla="*/ 259 w 411"/>
                <a:gd name="T109" fmla="*/ 22 h 342"/>
                <a:gd name="T110" fmla="*/ 208 w 411"/>
                <a:gd name="T111" fmla="*/ 37 h 342"/>
                <a:gd name="T112" fmla="*/ 140 w 411"/>
                <a:gd name="T113" fmla="*/ 50 h 342"/>
                <a:gd name="T114" fmla="*/ 98 w 411"/>
                <a:gd name="T115" fmla="*/ 56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11" h="342">
                  <a:moveTo>
                    <a:pt x="96" y="57"/>
                  </a:moveTo>
                  <a:lnTo>
                    <a:pt x="98" y="57"/>
                  </a:lnTo>
                  <a:lnTo>
                    <a:pt x="102" y="56"/>
                  </a:lnTo>
                  <a:lnTo>
                    <a:pt x="108" y="56"/>
                  </a:lnTo>
                  <a:lnTo>
                    <a:pt x="117" y="56"/>
                  </a:lnTo>
                  <a:lnTo>
                    <a:pt x="127" y="56"/>
                  </a:lnTo>
                  <a:lnTo>
                    <a:pt x="137" y="56"/>
                  </a:lnTo>
                  <a:lnTo>
                    <a:pt x="149" y="56"/>
                  </a:lnTo>
                  <a:lnTo>
                    <a:pt x="161" y="56"/>
                  </a:lnTo>
                  <a:lnTo>
                    <a:pt x="172" y="56"/>
                  </a:lnTo>
                  <a:lnTo>
                    <a:pt x="184" y="57"/>
                  </a:lnTo>
                  <a:lnTo>
                    <a:pt x="194" y="58"/>
                  </a:lnTo>
                  <a:lnTo>
                    <a:pt x="204" y="59"/>
                  </a:lnTo>
                  <a:lnTo>
                    <a:pt x="211" y="60"/>
                  </a:lnTo>
                  <a:lnTo>
                    <a:pt x="216" y="62"/>
                  </a:lnTo>
                  <a:lnTo>
                    <a:pt x="220" y="64"/>
                  </a:lnTo>
                  <a:lnTo>
                    <a:pt x="220" y="67"/>
                  </a:lnTo>
                  <a:lnTo>
                    <a:pt x="217" y="70"/>
                  </a:lnTo>
                  <a:lnTo>
                    <a:pt x="212" y="73"/>
                  </a:lnTo>
                  <a:lnTo>
                    <a:pt x="204" y="76"/>
                  </a:lnTo>
                  <a:lnTo>
                    <a:pt x="195" y="80"/>
                  </a:lnTo>
                  <a:lnTo>
                    <a:pt x="184" y="83"/>
                  </a:lnTo>
                  <a:lnTo>
                    <a:pt x="173" y="87"/>
                  </a:lnTo>
                  <a:lnTo>
                    <a:pt x="160" y="90"/>
                  </a:lnTo>
                  <a:lnTo>
                    <a:pt x="148" y="94"/>
                  </a:lnTo>
                  <a:lnTo>
                    <a:pt x="135" y="97"/>
                  </a:lnTo>
                  <a:lnTo>
                    <a:pt x="123" y="100"/>
                  </a:lnTo>
                  <a:lnTo>
                    <a:pt x="112" y="102"/>
                  </a:lnTo>
                  <a:lnTo>
                    <a:pt x="102" y="105"/>
                  </a:lnTo>
                  <a:lnTo>
                    <a:pt x="93" y="107"/>
                  </a:lnTo>
                  <a:lnTo>
                    <a:pt x="87" y="108"/>
                  </a:lnTo>
                  <a:lnTo>
                    <a:pt x="82" y="109"/>
                  </a:lnTo>
                  <a:lnTo>
                    <a:pt x="81" y="109"/>
                  </a:lnTo>
                  <a:lnTo>
                    <a:pt x="82" y="109"/>
                  </a:lnTo>
                  <a:lnTo>
                    <a:pt x="86" y="109"/>
                  </a:lnTo>
                  <a:lnTo>
                    <a:pt x="93" y="108"/>
                  </a:lnTo>
                  <a:lnTo>
                    <a:pt x="101" y="107"/>
                  </a:lnTo>
                  <a:lnTo>
                    <a:pt x="110" y="106"/>
                  </a:lnTo>
                  <a:lnTo>
                    <a:pt x="120" y="105"/>
                  </a:lnTo>
                  <a:lnTo>
                    <a:pt x="131" y="104"/>
                  </a:lnTo>
                  <a:lnTo>
                    <a:pt x="142" y="103"/>
                  </a:lnTo>
                  <a:lnTo>
                    <a:pt x="153" y="103"/>
                  </a:lnTo>
                  <a:lnTo>
                    <a:pt x="164" y="102"/>
                  </a:lnTo>
                  <a:lnTo>
                    <a:pt x="174" y="102"/>
                  </a:lnTo>
                  <a:lnTo>
                    <a:pt x="182" y="103"/>
                  </a:lnTo>
                  <a:lnTo>
                    <a:pt x="189" y="104"/>
                  </a:lnTo>
                  <a:lnTo>
                    <a:pt x="193" y="105"/>
                  </a:lnTo>
                  <a:lnTo>
                    <a:pt x="195" y="108"/>
                  </a:lnTo>
                  <a:lnTo>
                    <a:pt x="195" y="110"/>
                  </a:lnTo>
                  <a:lnTo>
                    <a:pt x="191" y="116"/>
                  </a:lnTo>
                  <a:lnTo>
                    <a:pt x="184" y="121"/>
                  </a:lnTo>
                  <a:lnTo>
                    <a:pt x="176" y="125"/>
                  </a:lnTo>
                  <a:lnTo>
                    <a:pt x="167" y="129"/>
                  </a:lnTo>
                  <a:lnTo>
                    <a:pt x="156" y="133"/>
                  </a:lnTo>
                  <a:lnTo>
                    <a:pt x="145" y="137"/>
                  </a:lnTo>
                  <a:lnTo>
                    <a:pt x="133" y="140"/>
                  </a:lnTo>
                  <a:lnTo>
                    <a:pt x="122" y="143"/>
                  </a:lnTo>
                  <a:lnTo>
                    <a:pt x="110" y="145"/>
                  </a:lnTo>
                  <a:lnTo>
                    <a:pt x="99" y="147"/>
                  </a:lnTo>
                  <a:lnTo>
                    <a:pt x="90" y="149"/>
                  </a:lnTo>
                  <a:lnTo>
                    <a:pt x="81" y="151"/>
                  </a:lnTo>
                  <a:lnTo>
                    <a:pt x="73" y="151"/>
                  </a:lnTo>
                  <a:lnTo>
                    <a:pt x="67" y="152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3" y="153"/>
                  </a:lnTo>
                  <a:lnTo>
                    <a:pt x="66" y="153"/>
                  </a:lnTo>
                  <a:lnTo>
                    <a:pt x="71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9" y="153"/>
                  </a:lnTo>
                  <a:lnTo>
                    <a:pt x="108" y="153"/>
                  </a:lnTo>
                  <a:lnTo>
                    <a:pt x="115" y="154"/>
                  </a:lnTo>
                  <a:lnTo>
                    <a:pt x="123" y="155"/>
                  </a:lnTo>
                  <a:lnTo>
                    <a:pt x="129" y="156"/>
                  </a:lnTo>
                  <a:lnTo>
                    <a:pt x="135" y="157"/>
                  </a:lnTo>
                  <a:lnTo>
                    <a:pt x="139" y="159"/>
                  </a:lnTo>
                  <a:lnTo>
                    <a:pt x="140" y="161"/>
                  </a:lnTo>
                  <a:lnTo>
                    <a:pt x="140" y="164"/>
                  </a:lnTo>
                  <a:lnTo>
                    <a:pt x="138" y="167"/>
                  </a:lnTo>
                  <a:lnTo>
                    <a:pt x="131" y="172"/>
                  </a:lnTo>
                  <a:lnTo>
                    <a:pt x="122" y="178"/>
                  </a:lnTo>
                  <a:lnTo>
                    <a:pt x="113" y="182"/>
                  </a:lnTo>
                  <a:lnTo>
                    <a:pt x="103" y="186"/>
                  </a:lnTo>
                  <a:lnTo>
                    <a:pt x="93" y="190"/>
                  </a:lnTo>
                  <a:lnTo>
                    <a:pt x="82" y="194"/>
                  </a:lnTo>
                  <a:lnTo>
                    <a:pt x="71" y="197"/>
                  </a:lnTo>
                  <a:lnTo>
                    <a:pt x="61" y="199"/>
                  </a:lnTo>
                  <a:lnTo>
                    <a:pt x="51" y="202"/>
                  </a:lnTo>
                  <a:lnTo>
                    <a:pt x="41" y="204"/>
                  </a:lnTo>
                  <a:lnTo>
                    <a:pt x="33" y="205"/>
                  </a:lnTo>
                  <a:lnTo>
                    <a:pt x="25" y="206"/>
                  </a:lnTo>
                  <a:lnTo>
                    <a:pt x="19" y="207"/>
                  </a:lnTo>
                  <a:lnTo>
                    <a:pt x="14" y="208"/>
                  </a:lnTo>
                  <a:lnTo>
                    <a:pt x="11" y="208"/>
                  </a:lnTo>
                  <a:lnTo>
                    <a:pt x="10" y="208"/>
                  </a:lnTo>
                  <a:lnTo>
                    <a:pt x="13" y="208"/>
                  </a:lnTo>
                  <a:lnTo>
                    <a:pt x="21" y="208"/>
                  </a:lnTo>
                  <a:lnTo>
                    <a:pt x="32" y="209"/>
                  </a:lnTo>
                  <a:lnTo>
                    <a:pt x="44" y="210"/>
                  </a:lnTo>
                  <a:lnTo>
                    <a:pt x="55" y="212"/>
                  </a:lnTo>
                  <a:lnTo>
                    <a:pt x="64" y="214"/>
                  </a:lnTo>
                  <a:lnTo>
                    <a:pt x="68" y="219"/>
                  </a:lnTo>
                  <a:lnTo>
                    <a:pt x="67" y="224"/>
                  </a:lnTo>
                  <a:lnTo>
                    <a:pt x="60" y="230"/>
                  </a:lnTo>
                  <a:lnTo>
                    <a:pt x="51" y="236"/>
                  </a:lnTo>
                  <a:lnTo>
                    <a:pt x="40" y="241"/>
                  </a:lnTo>
                  <a:lnTo>
                    <a:pt x="29" y="244"/>
                  </a:lnTo>
                  <a:lnTo>
                    <a:pt x="17" y="247"/>
                  </a:lnTo>
                  <a:lnTo>
                    <a:pt x="9" y="249"/>
                  </a:lnTo>
                  <a:lnTo>
                    <a:pt x="2" y="251"/>
                  </a:lnTo>
                  <a:lnTo>
                    <a:pt x="0" y="251"/>
                  </a:lnTo>
                  <a:lnTo>
                    <a:pt x="2" y="251"/>
                  </a:lnTo>
                  <a:lnTo>
                    <a:pt x="7" y="251"/>
                  </a:lnTo>
                  <a:lnTo>
                    <a:pt x="15" y="250"/>
                  </a:lnTo>
                  <a:lnTo>
                    <a:pt x="24" y="250"/>
                  </a:lnTo>
                  <a:lnTo>
                    <a:pt x="32" y="251"/>
                  </a:lnTo>
                  <a:lnTo>
                    <a:pt x="40" y="252"/>
                  </a:lnTo>
                  <a:lnTo>
                    <a:pt x="45" y="254"/>
                  </a:lnTo>
                  <a:lnTo>
                    <a:pt x="46" y="257"/>
                  </a:lnTo>
                  <a:lnTo>
                    <a:pt x="42" y="264"/>
                  </a:lnTo>
                  <a:lnTo>
                    <a:pt x="36" y="269"/>
                  </a:lnTo>
                  <a:lnTo>
                    <a:pt x="29" y="272"/>
                  </a:lnTo>
                  <a:lnTo>
                    <a:pt x="22" y="275"/>
                  </a:lnTo>
                  <a:lnTo>
                    <a:pt x="15" y="277"/>
                  </a:lnTo>
                  <a:lnTo>
                    <a:pt x="9" y="278"/>
                  </a:lnTo>
                  <a:lnTo>
                    <a:pt x="5" y="279"/>
                  </a:lnTo>
                  <a:lnTo>
                    <a:pt x="4" y="279"/>
                  </a:lnTo>
                  <a:lnTo>
                    <a:pt x="6" y="279"/>
                  </a:lnTo>
                  <a:lnTo>
                    <a:pt x="10" y="279"/>
                  </a:lnTo>
                  <a:lnTo>
                    <a:pt x="16" y="279"/>
                  </a:lnTo>
                  <a:lnTo>
                    <a:pt x="23" y="279"/>
                  </a:lnTo>
                  <a:lnTo>
                    <a:pt x="30" y="281"/>
                  </a:lnTo>
                  <a:lnTo>
                    <a:pt x="37" y="283"/>
                  </a:lnTo>
                  <a:lnTo>
                    <a:pt x="42" y="285"/>
                  </a:lnTo>
                  <a:lnTo>
                    <a:pt x="45" y="290"/>
                  </a:lnTo>
                  <a:lnTo>
                    <a:pt x="45" y="293"/>
                  </a:lnTo>
                  <a:lnTo>
                    <a:pt x="42" y="296"/>
                  </a:lnTo>
                  <a:lnTo>
                    <a:pt x="38" y="298"/>
                  </a:lnTo>
                  <a:lnTo>
                    <a:pt x="34" y="300"/>
                  </a:lnTo>
                  <a:lnTo>
                    <a:pt x="29" y="301"/>
                  </a:lnTo>
                  <a:lnTo>
                    <a:pt x="25" y="301"/>
                  </a:lnTo>
                  <a:lnTo>
                    <a:pt x="22" y="302"/>
                  </a:lnTo>
                  <a:lnTo>
                    <a:pt x="21" y="302"/>
                  </a:lnTo>
                  <a:lnTo>
                    <a:pt x="22" y="302"/>
                  </a:lnTo>
                  <a:lnTo>
                    <a:pt x="24" y="302"/>
                  </a:lnTo>
                  <a:lnTo>
                    <a:pt x="28" y="303"/>
                  </a:lnTo>
                  <a:lnTo>
                    <a:pt x="32" y="304"/>
                  </a:lnTo>
                  <a:lnTo>
                    <a:pt x="38" y="306"/>
                  </a:lnTo>
                  <a:lnTo>
                    <a:pt x="44" y="308"/>
                  </a:lnTo>
                  <a:lnTo>
                    <a:pt x="50" y="311"/>
                  </a:lnTo>
                  <a:lnTo>
                    <a:pt x="57" y="314"/>
                  </a:lnTo>
                  <a:lnTo>
                    <a:pt x="60" y="317"/>
                  </a:lnTo>
                  <a:lnTo>
                    <a:pt x="64" y="319"/>
                  </a:lnTo>
                  <a:lnTo>
                    <a:pt x="68" y="323"/>
                  </a:lnTo>
                  <a:lnTo>
                    <a:pt x="72" y="326"/>
                  </a:lnTo>
                  <a:lnTo>
                    <a:pt x="77" y="330"/>
                  </a:lnTo>
                  <a:lnTo>
                    <a:pt x="81" y="334"/>
                  </a:lnTo>
                  <a:lnTo>
                    <a:pt x="85" y="338"/>
                  </a:lnTo>
                  <a:lnTo>
                    <a:pt x="88" y="342"/>
                  </a:lnTo>
                  <a:lnTo>
                    <a:pt x="82" y="333"/>
                  </a:lnTo>
                  <a:lnTo>
                    <a:pt x="75" y="323"/>
                  </a:lnTo>
                  <a:lnTo>
                    <a:pt x="69" y="311"/>
                  </a:lnTo>
                  <a:lnTo>
                    <a:pt x="64" y="298"/>
                  </a:lnTo>
                  <a:lnTo>
                    <a:pt x="62" y="284"/>
                  </a:lnTo>
                  <a:lnTo>
                    <a:pt x="62" y="269"/>
                  </a:lnTo>
                  <a:lnTo>
                    <a:pt x="66" y="254"/>
                  </a:lnTo>
                  <a:lnTo>
                    <a:pt x="74" y="238"/>
                  </a:lnTo>
                  <a:lnTo>
                    <a:pt x="82" y="228"/>
                  </a:lnTo>
                  <a:lnTo>
                    <a:pt x="88" y="220"/>
                  </a:lnTo>
                  <a:lnTo>
                    <a:pt x="95" y="213"/>
                  </a:lnTo>
                  <a:lnTo>
                    <a:pt x="102" y="207"/>
                  </a:lnTo>
                  <a:lnTo>
                    <a:pt x="108" y="202"/>
                  </a:lnTo>
                  <a:lnTo>
                    <a:pt x="115" y="198"/>
                  </a:lnTo>
                  <a:lnTo>
                    <a:pt x="122" y="194"/>
                  </a:lnTo>
                  <a:lnTo>
                    <a:pt x="129" y="190"/>
                  </a:lnTo>
                  <a:lnTo>
                    <a:pt x="136" y="186"/>
                  </a:lnTo>
                  <a:lnTo>
                    <a:pt x="143" y="183"/>
                  </a:lnTo>
                  <a:lnTo>
                    <a:pt x="151" y="179"/>
                  </a:lnTo>
                  <a:lnTo>
                    <a:pt x="159" y="174"/>
                  </a:lnTo>
                  <a:lnTo>
                    <a:pt x="167" y="169"/>
                  </a:lnTo>
                  <a:lnTo>
                    <a:pt x="176" y="163"/>
                  </a:lnTo>
                  <a:lnTo>
                    <a:pt x="185" y="155"/>
                  </a:lnTo>
                  <a:lnTo>
                    <a:pt x="195" y="147"/>
                  </a:lnTo>
                  <a:lnTo>
                    <a:pt x="209" y="132"/>
                  </a:lnTo>
                  <a:lnTo>
                    <a:pt x="219" y="120"/>
                  </a:lnTo>
                  <a:lnTo>
                    <a:pt x="226" y="109"/>
                  </a:lnTo>
                  <a:lnTo>
                    <a:pt x="231" y="100"/>
                  </a:lnTo>
                  <a:lnTo>
                    <a:pt x="235" y="91"/>
                  </a:lnTo>
                  <a:lnTo>
                    <a:pt x="238" y="82"/>
                  </a:lnTo>
                  <a:lnTo>
                    <a:pt x="243" y="73"/>
                  </a:lnTo>
                  <a:lnTo>
                    <a:pt x="249" y="64"/>
                  </a:lnTo>
                  <a:lnTo>
                    <a:pt x="252" y="64"/>
                  </a:lnTo>
                  <a:lnTo>
                    <a:pt x="256" y="65"/>
                  </a:lnTo>
                  <a:lnTo>
                    <a:pt x="259" y="66"/>
                  </a:lnTo>
                  <a:lnTo>
                    <a:pt x="263" y="66"/>
                  </a:lnTo>
                  <a:lnTo>
                    <a:pt x="266" y="66"/>
                  </a:lnTo>
                  <a:lnTo>
                    <a:pt x="269" y="67"/>
                  </a:lnTo>
                  <a:lnTo>
                    <a:pt x="273" y="67"/>
                  </a:lnTo>
                  <a:lnTo>
                    <a:pt x="276" y="67"/>
                  </a:lnTo>
                  <a:lnTo>
                    <a:pt x="284" y="67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305" y="65"/>
                  </a:lnTo>
                  <a:lnTo>
                    <a:pt x="311" y="65"/>
                  </a:lnTo>
                  <a:lnTo>
                    <a:pt x="317" y="64"/>
                  </a:lnTo>
                  <a:lnTo>
                    <a:pt x="323" y="63"/>
                  </a:lnTo>
                  <a:lnTo>
                    <a:pt x="328" y="61"/>
                  </a:lnTo>
                  <a:lnTo>
                    <a:pt x="332" y="60"/>
                  </a:lnTo>
                  <a:lnTo>
                    <a:pt x="336" y="59"/>
                  </a:lnTo>
                  <a:lnTo>
                    <a:pt x="340" y="57"/>
                  </a:lnTo>
                  <a:lnTo>
                    <a:pt x="343" y="55"/>
                  </a:lnTo>
                  <a:lnTo>
                    <a:pt x="345" y="54"/>
                  </a:lnTo>
                  <a:lnTo>
                    <a:pt x="347" y="52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4" y="51"/>
                  </a:lnTo>
                  <a:lnTo>
                    <a:pt x="360" y="54"/>
                  </a:lnTo>
                  <a:lnTo>
                    <a:pt x="367" y="56"/>
                  </a:lnTo>
                  <a:lnTo>
                    <a:pt x="374" y="58"/>
                  </a:lnTo>
                  <a:lnTo>
                    <a:pt x="383" y="60"/>
                  </a:lnTo>
                  <a:lnTo>
                    <a:pt x="392" y="61"/>
                  </a:lnTo>
                  <a:lnTo>
                    <a:pt x="402" y="62"/>
                  </a:lnTo>
                  <a:lnTo>
                    <a:pt x="411" y="63"/>
                  </a:lnTo>
                  <a:lnTo>
                    <a:pt x="396" y="52"/>
                  </a:lnTo>
                  <a:lnTo>
                    <a:pt x="384" y="50"/>
                  </a:lnTo>
                  <a:lnTo>
                    <a:pt x="374" y="48"/>
                  </a:lnTo>
                  <a:lnTo>
                    <a:pt x="365" y="46"/>
                  </a:lnTo>
                  <a:lnTo>
                    <a:pt x="357" y="43"/>
                  </a:lnTo>
                  <a:lnTo>
                    <a:pt x="351" y="40"/>
                  </a:lnTo>
                  <a:lnTo>
                    <a:pt x="346" y="38"/>
                  </a:lnTo>
                  <a:lnTo>
                    <a:pt x="344" y="37"/>
                  </a:lnTo>
                  <a:lnTo>
                    <a:pt x="343" y="36"/>
                  </a:lnTo>
                  <a:lnTo>
                    <a:pt x="342" y="37"/>
                  </a:lnTo>
                  <a:lnTo>
                    <a:pt x="341" y="40"/>
                  </a:lnTo>
                  <a:lnTo>
                    <a:pt x="338" y="43"/>
                  </a:lnTo>
                  <a:lnTo>
                    <a:pt x="333" y="46"/>
                  </a:lnTo>
                  <a:lnTo>
                    <a:pt x="325" y="50"/>
                  </a:lnTo>
                  <a:lnTo>
                    <a:pt x="312" y="54"/>
                  </a:lnTo>
                  <a:lnTo>
                    <a:pt x="295" y="56"/>
                  </a:lnTo>
                  <a:lnTo>
                    <a:pt x="272" y="57"/>
                  </a:lnTo>
                  <a:lnTo>
                    <a:pt x="270" y="57"/>
                  </a:lnTo>
                  <a:lnTo>
                    <a:pt x="268" y="57"/>
                  </a:lnTo>
                  <a:lnTo>
                    <a:pt x="266" y="57"/>
                  </a:lnTo>
                  <a:lnTo>
                    <a:pt x="264" y="57"/>
                  </a:lnTo>
                  <a:lnTo>
                    <a:pt x="261" y="57"/>
                  </a:lnTo>
                  <a:lnTo>
                    <a:pt x="259" y="56"/>
                  </a:lnTo>
                  <a:lnTo>
                    <a:pt x="257" y="56"/>
                  </a:lnTo>
                  <a:lnTo>
                    <a:pt x="255" y="56"/>
                  </a:lnTo>
                  <a:lnTo>
                    <a:pt x="256" y="55"/>
                  </a:lnTo>
                  <a:lnTo>
                    <a:pt x="257" y="54"/>
                  </a:lnTo>
                  <a:lnTo>
                    <a:pt x="259" y="52"/>
                  </a:lnTo>
                  <a:lnTo>
                    <a:pt x="262" y="50"/>
                  </a:lnTo>
                  <a:lnTo>
                    <a:pt x="265" y="47"/>
                  </a:lnTo>
                  <a:lnTo>
                    <a:pt x="270" y="43"/>
                  </a:lnTo>
                  <a:lnTo>
                    <a:pt x="274" y="40"/>
                  </a:lnTo>
                  <a:lnTo>
                    <a:pt x="280" y="36"/>
                  </a:lnTo>
                  <a:lnTo>
                    <a:pt x="285" y="32"/>
                  </a:lnTo>
                  <a:lnTo>
                    <a:pt x="291" y="28"/>
                  </a:lnTo>
                  <a:lnTo>
                    <a:pt x="298" y="24"/>
                  </a:lnTo>
                  <a:lnTo>
                    <a:pt x="305" y="20"/>
                  </a:lnTo>
                  <a:lnTo>
                    <a:pt x="311" y="16"/>
                  </a:lnTo>
                  <a:lnTo>
                    <a:pt x="318" y="13"/>
                  </a:lnTo>
                  <a:lnTo>
                    <a:pt x="326" y="10"/>
                  </a:lnTo>
                  <a:lnTo>
                    <a:pt x="333" y="7"/>
                  </a:lnTo>
                  <a:lnTo>
                    <a:pt x="323" y="0"/>
                  </a:lnTo>
                  <a:lnTo>
                    <a:pt x="316" y="1"/>
                  </a:lnTo>
                  <a:lnTo>
                    <a:pt x="309" y="3"/>
                  </a:lnTo>
                  <a:lnTo>
                    <a:pt x="301" y="5"/>
                  </a:lnTo>
                  <a:lnTo>
                    <a:pt x="293" y="7"/>
                  </a:lnTo>
                  <a:lnTo>
                    <a:pt x="285" y="10"/>
                  </a:lnTo>
                  <a:lnTo>
                    <a:pt x="276" y="13"/>
                  </a:lnTo>
                  <a:lnTo>
                    <a:pt x="268" y="18"/>
                  </a:lnTo>
                  <a:lnTo>
                    <a:pt x="259" y="22"/>
                  </a:lnTo>
                  <a:lnTo>
                    <a:pt x="252" y="25"/>
                  </a:lnTo>
                  <a:lnTo>
                    <a:pt x="244" y="28"/>
                  </a:lnTo>
                  <a:lnTo>
                    <a:pt x="233" y="31"/>
                  </a:lnTo>
                  <a:lnTo>
                    <a:pt x="221" y="34"/>
                  </a:lnTo>
                  <a:lnTo>
                    <a:pt x="208" y="37"/>
                  </a:lnTo>
                  <a:lnTo>
                    <a:pt x="195" y="40"/>
                  </a:lnTo>
                  <a:lnTo>
                    <a:pt x="181" y="43"/>
                  </a:lnTo>
                  <a:lnTo>
                    <a:pt x="167" y="45"/>
                  </a:lnTo>
                  <a:lnTo>
                    <a:pt x="153" y="48"/>
                  </a:lnTo>
                  <a:lnTo>
                    <a:pt x="140" y="50"/>
                  </a:lnTo>
                  <a:lnTo>
                    <a:pt x="128" y="52"/>
                  </a:lnTo>
                  <a:lnTo>
                    <a:pt x="118" y="54"/>
                  </a:lnTo>
                  <a:lnTo>
                    <a:pt x="109" y="55"/>
                  </a:lnTo>
                  <a:lnTo>
                    <a:pt x="102" y="56"/>
                  </a:lnTo>
                  <a:lnTo>
                    <a:pt x="98" y="56"/>
                  </a:lnTo>
                  <a:lnTo>
                    <a:pt x="9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129"/>
            <p:cNvSpPr>
              <a:spLocks/>
            </p:cNvSpPr>
            <p:nvPr/>
          </p:nvSpPr>
          <p:spPr bwMode="auto">
            <a:xfrm>
              <a:off x="1192" y="1917"/>
              <a:ext cx="400" cy="77"/>
            </a:xfrm>
            <a:custGeom>
              <a:avLst/>
              <a:gdLst>
                <a:gd name="T0" fmla="*/ 86 w 400"/>
                <a:gd name="T1" fmla="*/ 57 h 77"/>
                <a:gd name="T2" fmla="*/ 98 w 400"/>
                <a:gd name="T3" fmla="*/ 62 h 77"/>
                <a:gd name="T4" fmla="*/ 113 w 400"/>
                <a:gd name="T5" fmla="*/ 67 h 77"/>
                <a:gd name="T6" fmla="*/ 131 w 400"/>
                <a:gd name="T7" fmla="*/ 70 h 77"/>
                <a:gd name="T8" fmla="*/ 151 w 400"/>
                <a:gd name="T9" fmla="*/ 72 h 77"/>
                <a:gd name="T10" fmla="*/ 165 w 400"/>
                <a:gd name="T11" fmla="*/ 70 h 77"/>
                <a:gd name="T12" fmla="*/ 159 w 400"/>
                <a:gd name="T13" fmla="*/ 65 h 77"/>
                <a:gd name="T14" fmla="*/ 151 w 400"/>
                <a:gd name="T15" fmla="*/ 61 h 77"/>
                <a:gd name="T16" fmla="*/ 127 w 400"/>
                <a:gd name="T17" fmla="*/ 57 h 77"/>
                <a:gd name="T18" fmla="*/ 99 w 400"/>
                <a:gd name="T19" fmla="*/ 50 h 77"/>
                <a:gd name="T20" fmla="*/ 77 w 400"/>
                <a:gd name="T21" fmla="*/ 40 h 77"/>
                <a:gd name="T22" fmla="*/ 77 w 400"/>
                <a:gd name="T23" fmla="*/ 40 h 77"/>
                <a:gd name="T24" fmla="*/ 102 w 400"/>
                <a:gd name="T25" fmla="*/ 40 h 77"/>
                <a:gd name="T26" fmla="*/ 133 w 400"/>
                <a:gd name="T27" fmla="*/ 38 h 77"/>
                <a:gd name="T28" fmla="*/ 160 w 400"/>
                <a:gd name="T29" fmla="*/ 33 h 77"/>
                <a:gd name="T30" fmla="*/ 179 w 400"/>
                <a:gd name="T31" fmla="*/ 27 h 77"/>
                <a:gd name="T32" fmla="*/ 192 w 400"/>
                <a:gd name="T33" fmla="*/ 20 h 77"/>
                <a:gd name="T34" fmla="*/ 199 w 400"/>
                <a:gd name="T35" fmla="*/ 18 h 77"/>
                <a:gd name="T36" fmla="*/ 215 w 400"/>
                <a:gd name="T37" fmla="*/ 24 h 77"/>
                <a:gd name="T38" fmla="*/ 234 w 400"/>
                <a:gd name="T39" fmla="*/ 29 h 77"/>
                <a:gd name="T40" fmla="*/ 258 w 400"/>
                <a:gd name="T41" fmla="*/ 32 h 77"/>
                <a:gd name="T42" fmla="*/ 284 w 400"/>
                <a:gd name="T43" fmla="*/ 35 h 77"/>
                <a:gd name="T44" fmla="*/ 311 w 400"/>
                <a:gd name="T45" fmla="*/ 36 h 77"/>
                <a:gd name="T46" fmla="*/ 342 w 400"/>
                <a:gd name="T47" fmla="*/ 33 h 77"/>
                <a:gd name="T48" fmla="*/ 366 w 400"/>
                <a:gd name="T49" fmla="*/ 25 h 77"/>
                <a:gd name="T50" fmla="*/ 384 w 400"/>
                <a:gd name="T51" fmla="*/ 15 h 77"/>
                <a:gd name="T52" fmla="*/ 396 w 400"/>
                <a:gd name="T53" fmla="*/ 6 h 77"/>
                <a:gd name="T54" fmla="*/ 400 w 400"/>
                <a:gd name="T55" fmla="*/ 0 h 77"/>
                <a:gd name="T56" fmla="*/ 397 w 400"/>
                <a:gd name="T57" fmla="*/ 4 h 77"/>
                <a:gd name="T58" fmla="*/ 386 w 400"/>
                <a:gd name="T59" fmla="*/ 11 h 77"/>
                <a:gd name="T60" fmla="*/ 370 w 400"/>
                <a:gd name="T61" fmla="*/ 17 h 77"/>
                <a:gd name="T62" fmla="*/ 349 w 400"/>
                <a:gd name="T63" fmla="*/ 20 h 77"/>
                <a:gd name="T64" fmla="*/ 323 w 400"/>
                <a:gd name="T65" fmla="*/ 23 h 77"/>
                <a:gd name="T66" fmla="*/ 290 w 400"/>
                <a:gd name="T67" fmla="*/ 23 h 77"/>
                <a:gd name="T68" fmla="*/ 253 w 400"/>
                <a:gd name="T69" fmla="*/ 19 h 77"/>
                <a:gd name="T70" fmla="*/ 224 w 400"/>
                <a:gd name="T71" fmla="*/ 13 h 77"/>
                <a:gd name="T72" fmla="*/ 202 w 400"/>
                <a:gd name="T73" fmla="*/ 7 h 77"/>
                <a:gd name="T74" fmla="*/ 188 w 400"/>
                <a:gd name="T75" fmla="*/ 2 h 77"/>
                <a:gd name="T76" fmla="*/ 184 w 400"/>
                <a:gd name="T77" fmla="*/ 0 h 77"/>
                <a:gd name="T78" fmla="*/ 183 w 400"/>
                <a:gd name="T79" fmla="*/ 3 h 77"/>
                <a:gd name="T80" fmla="*/ 177 w 400"/>
                <a:gd name="T81" fmla="*/ 8 h 77"/>
                <a:gd name="T82" fmla="*/ 162 w 400"/>
                <a:gd name="T83" fmla="*/ 16 h 77"/>
                <a:gd name="T84" fmla="*/ 135 w 400"/>
                <a:gd name="T85" fmla="*/ 23 h 77"/>
                <a:gd name="T86" fmla="*/ 90 w 400"/>
                <a:gd name="T87" fmla="*/ 27 h 77"/>
                <a:gd name="T88" fmla="*/ 67 w 400"/>
                <a:gd name="T89" fmla="*/ 29 h 77"/>
                <a:gd name="T90" fmla="*/ 58 w 400"/>
                <a:gd name="T91" fmla="*/ 35 h 77"/>
                <a:gd name="T92" fmla="*/ 53 w 400"/>
                <a:gd name="T93" fmla="*/ 39 h 77"/>
                <a:gd name="T94" fmla="*/ 58 w 400"/>
                <a:gd name="T95" fmla="*/ 39 h 77"/>
                <a:gd name="T96" fmla="*/ 66 w 400"/>
                <a:gd name="T97" fmla="*/ 40 h 77"/>
                <a:gd name="T98" fmla="*/ 70 w 400"/>
                <a:gd name="T99" fmla="*/ 42 h 77"/>
                <a:gd name="T100" fmla="*/ 59 w 400"/>
                <a:gd name="T101" fmla="*/ 52 h 77"/>
                <a:gd name="T102" fmla="*/ 33 w 400"/>
                <a:gd name="T103" fmla="*/ 60 h 77"/>
                <a:gd name="T104" fmla="*/ 8 w 400"/>
                <a:gd name="T105" fmla="*/ 76 h 77"/>
                <a:gd name="T106" fmla="*/ 31 w 400"/>
                <a:gd name="T107" fmla="*/ 74 h 77"/>
                <a:gd name="T108" fmla="*/ 50 w 400"/>
                <a:gd name="T109" fmla="*/ 71 h 77"/>
                <a:gd name="T110" fmla="*/ 66 w 400"/>
                <a:gd name="T111" fmla="*/ 66 h 77"/>
                <a:gd name="T112" fmla="*/ 76 w 400"/>
                <a:gd name="T113" fmla="*/ 60 h 77"/>
                <a:gd name="T114" fmla="*/ 80 w 400"/>
                <a:gd name="T115" fmla="*/ 53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00" h="77">
                  <a:moveTo>
                    <a:pt x="80" y="53"/>
                  </a:moveTo>
                  <a:lnTo>
                    <a:pt x="83" y="55"/>
                  </a:lnTo>
                  <a:lnTo>
                    <a:pt x="86" y="57"/>
                  </a:lnTo>
                  <a:lnTo>
                    <a:pt x="90" y="59"/>
                  </a:lnTo>
                  <a:lnTo>
                    <a:pt x="94" y="60"/>
                  </a:lnTo>
                  <a:lnTo>
                    <a:pt x="98" y="62"/>
                  </a:lnTo>
                  <a:lnTo>
                    <a:pt x="103" y="64"/>
                  </a:lnTo>
                  <a:lnTo>
                    <a:pt x="108" y="66"/>
                  </a:lnTo>
                  <a:lnTo>
                    <a:pt x="113" y="67"/>
                  </a:lnTo>
                  <a:lnTo>
                    <a:pt x="119" y="68"/>
                  </a:lnTo>
                  <a:lnTo>
                    <a:pt x="125" y="69"/>
                  </a:lnTo>
                  <a:lnTo>
                    <a:pt x="131" y="70"/>
                  </a:lnTo>
                  <a:lnTo>
                    <a:pt x="137" y="71"/>
                  </a:lnTo>
                  <a:lnTo>
                    <a:pt x="144" y="72"/>
                  </a:lnTo>
                  <a:lnTo>
                    <a:pt x="151" y="72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65" y="70"/>
                  </a:lnTo>
                  <a:lnTo>
                    <a:pt x="163" y="68"/>
                  </a:lnTo>
                  <a:lnTo>
                    <a:pt x="162" y="66"/>
                  </a:lnTo>
                  <a:lnTo>
                    <a:pt x="159" y="65"/>
                  </a:lnTo>
                  <a:lnTo>
                    <a:pt x="157" y="63"/>
                  </a:lnTo>
                  <a:lnTo>
                    <a:pt x="154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9"/>
                  </a:lnTo>
                  <a:lnTo>
                    <a:pt x="127" y="57"/>
                  </a:lnTo>
                  <a:lnTo>
                    <a:pt x="117" y="55"/>
                  </a:lnTo>
                  <a:lnTo>
                    <a:pt x="108" y="52"/>
                  </a:lnTo>
                  <a:lnTo>
                    <a:pt x="99" y="50"/>
                  </a:lnTo>
                  <a:lnTo>
                    <a:pt x="90" y="47"/>
                  </a:lnTo>
                  <a:lnTo>
                    <a:pt x="83" y="44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90" y="40"/>
                  </a:lnTo>
                  <a:lnTo>
                    <a:pt x="102" y="40"/>
                  </a:lnTo>
                  <a:lnTo>
                    <a:pt x="113" y="39"/>
                  </a:lnTo>
                  <a:lnTo>
                    <a:pt x="123" y="39"/>
                  </a:lnTo>
                  <a:lnTo>
                    <a:pt x="133" y="38"/>
                  </a:lnTo>
                  <a:lnTo>
                    <a:pt x="143" y="36"/>
                  </a:lnTo>
                  <a:lnTo>
                    <a:pt x="151" y="35"/>
                  </a:lnTo>
                  <a:lnTo>
                    <a:pt x="160" y="33"/>
                  </a:lnTo>
                  <a:lnTo>
                    <a:pt x="167" y="32"/>
                  </a:lnTo>
                  <a:lnTo>
                    <a:pt x="174" y="30"/>
                  </a:lnTo>
                  <a:lnTo>
                    <a:pt x="179" y="27"/>
                  </a:lnTo>
                  <a:lnTo>
                    <a:pt x="184" y="25"/>
                  </a:lnTo>
                  <a:lnTo>
                    <a:pt x="188" y="23"/>
                  </a:lnTo>
                  <a:lnTo>
                    <a:pt x="192" y="20"/>
                  </a:lnTo>
                  <a:lnTo>
                    <a:pt x="194" y="18"/>
                  </a:lnTo>
                  <a:lnTo>
                    <a:pt x="195" y="15"/>
                  </a:lnTo>
                  <a:lnTo>
                    <a:pt x="199" y="18"/>
                  </a:lnTo>
                  <a:lnTo>
                    <a:pt x="204" y="20"/>
                  </a:lnTo>
                  <a:lnTo>
                    <a:pt x="209" y="22"/>
                  </a:lnTo>
                  <a:lnTo>
                    <a:pt x="215" y="24"/>
                  </a:lnTo>
                  <a:lnTo>
                    <a:pt x="221" y="25"/>
                  </a:lnTo>
                  <a:lnTo>
                    <a:pt x="228" y="27"/>
                  </a:lnTo>
                  <a:lnTo>
                    <a:pt x="234" y="29"/>
                  </a:lnTo>
                  <a:lnTo>
                    <a:pt x="242" y="30"/>
                  </a:lnTo>
                  <a:lnTo>
                    <a:pt x="250" y="32"/>
                  </a:lnTo>
                  <a:lnTo>
                    <a:pt x="258" y="32"/>
                  </a:lnTo>
                  <a:lnTo>
                    <a:pt x="266" y="34"/>
                  </a:lnTo>
                  <a:lnTo>
                    <a:pt x="275" y="34"/>
                  </a:lnTo>
                  <a:lnTo>
                    <a:pt x="284" y="35"/>
                  </a:lnTo>
                  <a:lnTo>
                    <a:pt x="293" y="36"/>
                  </a:lnTo>
                  <a:lnTo>
                    <a:pt x="301" y="36"/>
                  </a:lnTo>
                  <a:lnTo>
                    <a:pt x="311" y="36"/>
                  </a:lnTo>
                  <a:lnTo>
                    <a:pt x="322" y="36"/>
                  </a:lnTo>
                  <a:lnTo>
                    <a:pt x="332" y="34"/>
                  </a:lnTo>
                  <a:lnTo>
                    <a:pt x="342" y="33"/>
                  </a:lnTo>
                  <a:lnTo>
                    <a:pt x="351" y="31"/>
                  </a:lnTo>
                  <a:lnTo>
                    <a:pt x="359" y="28"/>
                  </a:lnTo>
                  <a:lnTo>
                    <a:pt x="366" y="25"/>
                  </a:lnTo>
                  <a:lnTo>
                    <a:pt x="373" y="22"/>
                  </a:lnTo>
                  <a:lnTo>
                    <a:pt x="379" y="19"/>
                  </a:lnTo>
                  <a:lnTo>
                    <a:pt x="384" y="15"/>
                  </a:lnTo>
                  <a:lnTo>
                    <a:pt x="389" y="12"/>
                  </a:lnTo>
                  <a:lnTo>
                    <a:pt x="393" y="9"/>
                  </a:lnTo>
                  <a:lnTo>
                    <a:pt x="396" y="6"/>
                  </a:lnTo>
                  <a:lnTo>
                    <a:pt x="398" y="4"/>
                  </a:lnTo>
                  <a:lnTo>
                    <a:pt x="399" y="2"/>
                  </a:lnTo>
                  <a:lnTo>
                    <a:pt x="400" y="0"/>
                  </a:lnTo>
                  <a:lnTo>
                    <a:pt x="398" y="2"/>
                  </a:lnTo>
                  <a:lnTo>
                    <a:pt x="397" y="4"/>
                  </a:lnTo>
                  <a:lnTo>
                    <a:pt x="394" y="7"/>
                  </a:lnTo>
                  <a:lnTo>
                    <a:pt x="390" y="9"/>
                  </a:lnTo>
                  <a:lnTo>
                    <a:pt x="386" y="11"/>
                  </a:lnTo>
                  <a:lnTo>
                    <a:pt x="382" y="13"/>
                  </a:lnTo>
                  <a:lnTo>
                    <a:pt x="376" y="15"/>
                  </a:lnTo>
                  <a:lnTo>
                    <a:pt x="370" y="17"/>
                  </a:lnTo>
                  <a:lnTo>
                    <a:pt x="363" y="18"/>
                  </a:lnTo>
                  <a:lnTo>
                    <a:pt x="356" y="19"/>
                  </a:lnTo>
                  <a:lnTo>
                    <a:pt x="349" y="20"/>
                  </a:lnTo>
                  <a:lnTo>
                    <a:pt x="341" y="21"/>
                  </a:lnTo>
                  <a:lnTo>
                    <a:pt x="332" y="22"/>
                  </a:lnTo>
                  <a:lnTo>
                    <a:pt x="323" y="23"/>
                  </a:lnTo>
                  <a:lnTo>
                    <a:pt x="313" y="23"/>
                  </a:lnTo>
                  <a:lnTo>
                    <a:pt x="304" y="23"/>
                  </a:lnTo>
                  <a:lnTo>
                    <a:pt x="290" y="23"/>
                  </a:lnTo>
                  <a:lnTo>
                    <a:pt x="277" y="22"/>
                  </a:lnTo>
                  <a:lnTo>
                    <a:pt x="264" y="21"/>
                  </a:lnTo>
                  <a:lnTo>
                    <a:pt x="253" y="19"/>
                  </a:lnTo>
                  <a:lnTo>
                    <a:pt x="243" y="17"/>
                  </a:lnTo>
                  <a:lnTo>
                    <a:pt x="233" y="15"/>
                  </a:lnTo>
                  <a:lnTo>
                    <a:pt x="224" y="13"/>
                  </a:lnTo>
                  <a:lnTo>
                    <a:pt x="216" y="11"/>
                  </a:lnTo>
                  <a:lnTo>
                    <a:pt x="208" y="9"/>
                  </a:lnTo>
                  <a:lnTo>
                    <a:pt x="202" y="7"/>
                  </a:lnTo>
                  <a:lnTo>
                    <a:pt x="196" y="5"/>
                  </a:lnTo>
                  <a:lnTo>
                    <a:pt x="192" y="4"/>
                  </a:lnTo>
                  <a:lnTo>
                    <a:pt x="188" y="2"/>
                  </a:lnTo>
                  <a:lnTo>
                    <a:pt x="186" y="1"/>
                  </a:lnTo>
                  <a:lnTo>
                    <a:pt x="184" y="0"/>
                  </a:lnTo>
                  <a:lnTo>
                    <a:pt x="183" y="1"/>
                  </a:lnTo>
                  <a:lnTo>
                    <a:pt x="183" y="3"/>
                  </a:lnTo>
                  <a:lnTo>
                    <a:pt x="182" y="4"/>
                  </a:lnTo>
                  <a:lnTo>
                    <a:pt x="180" y="6"/>
                  </a:lnTo>
                  <a:lnTo>
                    <a:pt x="177" y="8"/>
                  </a:lnTo>
                  <a:lnTo>
                    <a:pt x="173" y="11"/>
                  </a:lnTo>
                  <a:lnTo>
                    <a:pt x="168" y="13"/>
                  </a:lnTo>
                  <a:lnTo>
                    <a:pt x="162" y="16"/>
                  </a:lnTo>
                  <a:lnTo>
                    <a:pt x="155" y="18"/>
                  </a:lnTo>
                  <a:lnTo>
                    <a:pt x="146" y="20"/>
                  </a:lnTo>
                  <a:lnTo>
                    <a:pt x="135" y="23"/>
                  </a:lnTo>
                  <a:lnTo>
                    <a:pt x="122" y="25"/>
                  </a:lnTo>
                  <a:lnTo>
                    <a:pt x="107" y="26"/>
                  </a:lnTo>
                  <a:lnTo>
                    <a:pt x="90" y="27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7" y="29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8" y="35"/>
                  </a:lnTo>
                  <a:lnTo>
                    <a:pt x="55" y="37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8" y="39"/>
                  </a:lnTo>
                  <a:lnTo>
                    <a:pt x="61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0" y="42"/>
                  </a:lnTo>
                  <a:lnTo>
                    <a:pt x="67" y="45"/>
                  </a:lnTo>
                  <a:lnTo>
                    <a:pt x="64" y="48"/>
                  </a:lnTo>
                  <a:lnTo>
                    <a:pt x="59" y="52"/>
                  </a:lnTo>
                  <a:lnTo>
                    <a:pt x="52" y="55"/>
                  </a:lnTo>
                  <a:lnTo>
                    <a:pt x="44" y="58"/>
                  </a:lnTo>
                  <a:lnTo>
                    <a:pt x="33" y="60"/>
                  </a:lnTo>
                  <a:lnTo>
                    <a:pt x="20" y="63"/>
                  </a:lnTo>
                  <a:lnTo>
                    <a:pt x="0" y="77"/>
                  </a:lnTo>
                  <a:lnTo>
                    <a:pt x="8" y="76"/>
                  </a:lnTo>
                  <a:lnTo>
                    <a:pt x="16" y="76"/>
                  </a:lnTo>
                  <a:lnTo>
                    <a:pt x="24" y="75"/>
                  </a:lnTo>
                  <a:lnTo>
                    <a:pt x="31" y="74"/>
                  </a:lnTo>
                  <a:lnTo>
                    <a:pt x="38" y="73"/>
                  </a:lnTo>
                  <a:lnTo>
                    <a:pt x="44" y="72"/>
                  </a:lnTo>
                  <a:lnTo>
                    <a:pt x="50" y="71"/>
                  </a:lnTo>
                  <a:lnTo>
                    <a:pt x="56" y="69"/>
                  </a:lnTo>
                  <a:lnTo>
                    <a:pt x="61" y="67"/>
                  </a:lnTo>
                  <a:lnTo>
                    <a:pt x="66" y="66"/>
                  </a:lnTo>
                  <a:lnTo>
                    <a:pt x="70" y="64"/>
                  </a:lnTo>
                  <a:lnTo>
                    <a:pt x="73" y="62"/>
                  </a:lnTo>
                  <a:lnTo>
                    <a:pt x="76" y="60"/>
                  </a:lnTo>
                  <a:lnTo>
                    <a:pt x="78" y="57"/>
                  </a:lnTo>
                  <a:lnTo>
                    <a:pt x="79" y="55"/>
                  </a:lnTo>
                  <a:lnTo>
                    <a:pt x="8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130"/>
            <p:cNvSpPr>
              <a:spLocks/>
            </p:cNvSpPr>
            <p:nvPr/>
          </p:nvSpPr>
          <p:spPr bwMode="auto">
            <a:xfrm>
              <a:off x="1365" y="1878"/>
              <a:ext cx="252" cy="36"/>
            </a:xfrm>
            <a:custGeom>
              <a:avLst/>
              <a:gdLst>
                <a:gd name="T0" fmla="*/ 1 w 252"/>
                <a:gd name="T1" fmla="*/ 1 h 36"/>
                <a:gd name="T2" fmla="*/ 7 w 252"/>
                <a:gd name="T3" fmla="*/ 4 h 36"/>
                <a:gd name="T4" fmla="*/ 19 w 252"/>
                <a:gd name="T5" fmla="*/ 9 h 36"/>
                <a:gd name="T6" fmla="*/ 36 w 252"/>
                <a:gd name="T7" fmla="*/ 15 h 36"/>
                <a:gd name="T8" fmla="*/ 57 w 252"/>
                <a:gd name="T9" fmla="*/ 22 h 36"/>
                <a:gd name="T10" fmla="*/ 81 w 252"/>
                <a:gd name="T11" fmla="*/ 28 h 36"/>
                <a:gd name="T12" fmla="*/ 107 w 252"/>
                <a:gd name="T13" fmla="*/ 33 h 36"/>
                <a:gd name="T14" fmla="*/ 134 w 252"/>
                <a:gd name="T15" fmla="*/ 36 h 36"/>
                <a:gd name="T16" fmla="*/ 157 w 252"/>
                <a:gd name="T17" fmla="*/ 36 h 36"/>
                <a:gd name="T18" fmla="*/ 173 w 252"/>
                <a:gd name="T19" fmla="*/ 35 h 36"/>
                <a:gd name="T20" fmla="*/ 189 w 252"/>
                <a:gd name="T21" fmla="*/ 34 h 36"/>
                <a:gd name="T22" fmla="*/ 204 w 252"/>
                <a:gd name="T23" fmla="*/ 33 h 36"/>
                <a:gd name="T24" fmla="*/ 217 w 252"/>
                <a:gd name="T25" fmla="*/ 31 h 36"/>
                <a:gd name="T26" fmla="*/ 229 w 252"/>
                <a:gd name="T27" fmla="*/ 29 h 36"/>
                <a:gd name="T28" fmla="*/ 240 w 252"/>
                <a:gd name="T29" fmla="*/ 26 h 36"/>
                <a:gd name="T30" fmla="*/ 249 w 252"/>
                <a:gd name="T31" fmla="*/ 23 h 36"/>
                <a:gd name="T32" fmla="*/ 236 w 252"/>
                <a:gd name="T33" fmla="*/ 10 h 36"/>
                <a:gd name="T34" fmla="*/ 229 w 252"/>
                <a:gd name="T35" fmla="*/ 12 h 36"/>
                <a:gd name="T36" fmla="*/ 221 w 252"/>
                <a:gd name="T37" fmla="*/ 15 h 36"/>
                <a:gd name="T38" fmla="*/ 213 w 252"/>
                <a:gd name="T39" fmla="*/ 16 h 36"/>
                <a:gd name="T40" fmla="*/ 202 w 252"/>
                <a:gd name="T41" fmla="*/ 18 h 36"/>
                <a:gd name="T42" fmla="*/ 189 w 252"/>
                <a:gd name="T43" fmla="*/ 20 h 36"/>
                <a:gd name="T44" fmla="*/ 175 w 252"/>
                <a:gd name="T45" fmla="*/ 22 h 36"/>
                <a:gd name="T46" fmla="*/ 159 w 252"/>
                <a:gd name="T47" fmla="*/ 22 h 36"/>
                <a:gd name="T48" fmla="*/ 141 w 252"/>
                <a:gd name="T49" fmla="*/ 23 h 36"/>
                <a:gd name="T50" fmla="*/ 118 w 252"/>
                <a:gd name="T51" fmla="*/ 22 h 36"/>
                <a:gd name="T52" fmla="*/ 95 w 252"/>
                <a:gd name="T53" fmla="*/ 21 h 36"/>
                <a:gd name="T54" fmla="*/ 75 w 252"/>
                <a:gd name="T55" fmla="*/ 19 h 36"/>
                <a:gd name="T56" fmla="*/ 55 w 252"/>
                <a:gd name="T57" fmla="*/ 16 h 36"/>
                <a:gd name="T58" fmla="*/ 37 w 252"/>
                <a:gd name="T59" fmla="*/ 13 h 36"/>
                <a:gd name="T60" fmla="*/ 22 w 252"/>
                <a:gd name="T61" fmla="*/ 9 h 36"/>
                <a:gd name="T62" fmla="*/ 10 w 252"/>
                <a:gd name="T63" fmla="*/ 5 h 36"/>
                <a:gd name="T64" fmla="*/ 0 w 252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2" h="36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7" y="4"/>
                  </a:lnTo>
                  <a:lnTo>
                    <a:pt x="13" y="6"/>
                  </a:lnTo>
                  <a:lnTo>
                    <a:pt x="19" y="9"/>
                  </a:lnTo>
                  <a:lnTo>
                    <a:pt x="27" y="12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7" y="22"/>
                  </a:lnTo>
                  <a:lnTo>
                    <a:pt x="69" y="25"/>
                  </a:lnTo>
                  <a:lnTo>
                    <a:pt x="81" y="28"/>
                  </a:lnTo>
                  <a:lnTo>
                    <a:pt x="94" y="30"/>
                  </a:lnTo>
                  <a:lnTo>
                    <a:pt x="107" y="33"/>
                  </a:lnTo>
                  <a:lnTo>
                    <a:pt x="121" y="34"/>
                  </a:lnTo>
                  <a:lnTo>
                    <a:pt x="134" y="36"/>
                  </a:lnTo>
                  <a:lnTo>
                    <a:pt x="148" y="36"/>
                  </a:lnTo>
                  <a:lnTo>
                    <a:pt x="157" y="36"/>
                  </a:lnTo>
                  <a:lnTo>
                    <a:pt x="165" y="36"/>
                  </a:lnTo>
                  <a:lnTo>
                    <a:pt x="173" y="35"/>
                  </a:lnTo>
                  <a:lnTo>
                    <a:pt x="181" y="35"/>
                  </a:lnTo>
                  <a:lnTo>
                    <a:pt x="189" y="34"/>
                  </a:lnTo>
                  <a:lnTo>
                    <a:pt x="197" y="34"/>
                  </a:lnTo>
                  <a:lnTo>
                    <a:pt x="204" y="33"/>
                  </a:lnTo>
                  <a:lnTo>
                    <a:pt x="211" y="32"/>
                  </a:lnTo>
                  <a:lnTo>
                    <a:pt x="217" y="31"/>
                  </a:lnTo>
                  <a:lnTo>
                    <a:pt x="223" y="30"/>
                  </a:lnTo>
                  <a:lnTo>
                    <a:pt x="229" y="29"/>
                  </a:lnTo>
                  <a:lnTo>
                    <a:pt x="235" y="28"/>
                  </a:lnTo>
                  <a:lnTo>
                    <a:pt x="240" y="26"/>
                  </a:lnTo>
                  <a:lnTo>
                    <a:pt x="244" y="25"/>
                  </a:lnTo>
                  <a:lnTo>
                    <a:pt x="249" y="23"/>
                  </a:lnTo>
                  <a:lnTo>
                    <a:pt x="252" y="22"/>
                  </a:lnTo>
                  <a:lnTo>
                    <a:pt x="236" y="10"/>
                  </a:lnTo>
                  <a:lnTo>
                    <a:pt x="233" y="11"/>
                  </a:lnTo>
                  <a:lnTo>
                    <a:pt x="229" y="12"/>
                  </a:lnTo>
                  <a:lnTo>
                    <a:pt x="225" y="14"/>
                  </a:lnTo>
                  <a:lnTo>
                    <a:pt x="221" y="15"/>
                  </a:lnTo>
                  <a:lnTo>
                    <a:pt x="217" y="15"/>
                  </a:lnTo>
                  <a:lnTo>
                    <a:pt x="213" y="16"/>
                  </a:lnTo>
                  <a:lnTo>
                    <a:pt x="207" y="18"/>
                  </a:lnTo>
                  <a:lnTo>
                    <a:pt x="202" y="18"/>
                  </a:lnTo>
                  <a:lnTo>
                    <a:pt x="196" y="19"/>
                  </a:lnTo>
                  <a:lnTo>
                    <a:pt x="189" y="20"/>
                  </a:lnTo>
                  <a:lnTo>
                    <a:pt x="182" y="21"/>
                  </a:lnTo>
                  <a:lnTo>
                    <a:pt x="175" y="22"/>
                  </a:lnTo>
                  <a:lnTo>
                    <a:pt x="167" y="22"/>
                  </a:lnTo>
                  <a:lnTo>
                    <a:pt x="159" y="22"/>
                  </a:lnTo>
                  <a:lnTo>
                    <a:pt x="150" y="22"/>
                  </a:lnTo>
                  <a:lnTo>
                    <a:pt x="141" y="23"/>
                  </a:lnTo>
                  <a:lnTo>
                    <a:pt x="129" y="23"/>
                  </a:lnTo>
                  <a:lnTo>
                    <a:pt x="118" y="22"/>
                  </a:lnTo>
                  <a:lnTo>
                    <a:pt x="107" y="22"/>
                  </a:lnTo>
                  <a:lnTo>
                    <a:pt x="95" y="21"/>
                  </a:lnTo>
                  <a:lnTo>
                    <a:pt x="85" y="20"/>
                  </a:lnTo>
                  <a:lnTo>
                    <a:pt x="75" y="19"/>
                  </a:lnTo>
                  <a:lnTo>
                    <a:pt x="64" y="18"/>
                  </a:lnTo>
                  <a:lnTo>
                    <a:pt x="55" y="16"/>
                  </a:lnTo>
                  <a:lnTo>
                    <a:pt x="46" y="15"/>
                  </a:lnTo>
                  <a:lnTo>
                    <a:pt x="37" y="13"/>
                  </a:lnTo>
                  <a:lnTo>
                    <a:pt x="29" y="11"/>
                  </a:lnTo>
                  <a:lnTo>
                    <a:pt x="22" y="9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131"/>
            <p:cNvSpPr>
              <a:spLocks/>
            </p:cNvSpPr>
            <p:nvPr/>
          </p:nvSpPr>
          <p:spPr bwMode="auto">
            <a:xfrm>
              <a:off x="1276" y="1976"/>
              <a:ext cx="397" cy="72"/>
            </a:xfrm>
            <a:custGeom>
              <a:avLst/>
              <a:gdLst>
                <a:gd name="T0" fmla="*/ 27 w 397"/>
                <a:gd name="T1" fmla="*/ 55 h 72"/>
                <a:gd name="T2" fmla="*/ 33 w 397"/>
                <a:gd name="T3" fmla="*/ 49 h 72"/>
                <a:gd name="T4" fmla="*/ 47 w 397"/>
                <a:gd name="T5" fmla="*/ 42 h 72"/>
                <a:gd name="T6" fmla="*/ 67 w 397"/>
                <a:gd name="T7" fmla="*/ 34 h 72"/>
                <a:gd name="T8" fmla="*/ 69 w 397"/>
                <a:gd name="T9" fmla="*/ 32 h 72"/>
                <a:gd name="T10" fmla="*/ 52 w 397"/>
                <a:gd name="T11" fmla="*/ 38 h 72"/>
                <a:gd name="T12" fmla="*/ 37 w 397"/>
                <a:gd name="T13" fmla="*/ 43 h 72"/>
                <a:gd name="T14" fmla="*/ 25 w 397"/>
                <a:gd name="T15" fmla="*/ 48 h 72"/>
                <a:gd name="T16" fmla="*/ 14 w 397"/>
                <a:gd name="T17" fmla="*/ 53 h 72"/>
                <a:gd name="T18" fmla="*/ 6 w 397"/>
                <a:gd name="T19" fmla="*/ 57 h 72"/>
                <a:gd name="T20" fmla="*/ 2 w 397"/>
                <a:gd name="T21" fmla="*/ 61 h 72"/>
                <a:gd name="T22" fmla="*/ 0 w 397"/>
                <a:gd name="T23" fmla="*/ 64 h 72"/>
                <a:gd name="T24" fmla="*/ 2 w 397"/>
                <a:gd name="T25" fmla="*/ 68 h 72"/>
                <a:gd name="T26" fmla="*/ 12 w 397"/>
                <a:gd name="T27" fmla="*/ 71 h 72"/>
                <a:gd name="T28" fmla="*/ 31 w 397"/>
                <a:gd name="T29" fmla="*/ 72 h 72"/>
                <a:gd name="T30" fmla="*/ 56 w 397"/>
                <a:gd name="T31" fmla="*/ 70 h 72"/>
                <a:gd name="T32" fmla="*/ 87 w 397"/>
                <a:gd name="T33" fmla="*/ 67 h 72"/>
                <a:gd name="T34" fmla="*/ 124 w 397"/>
                <a:gd name="T35" fmla="*/ 63 h 72"/>
                <a:gd name="T36" fmla="*/ 165 w 397"/>
                <a:gd name="T37" fmla="*/ 56 h 72"/>
                <a:gd name="T38" fmla="*/ 209 w 397"/>
                <a:gd name="T39" fmla="*/ 48 h 72"/>
                <a:gd name="T40" fmla="*/ 245 w 397"/>
                <a:gd name="T41" fmla="*/ 40 h 72"/>
                <a:gd name="T42" fmla="*/ 269 w 397"/>
                <a:gd name="T43" fmla="*/ 35 h 72"/>
                <a:gd name="T44" fmla="*/ 292 w 397"/>
                <a:gd name="T45" fmla="*/ 29 h 72"/>
                <a:gd name="T46" fmla="*/ 314 w 397"/>
                <a:gd name="T47" fmla="*/ 24 h 72"/>
                <a:gd name="T48" fmla="*/ 335 w 397"/>
                <a:gd name="T49" fmla="*/ 18 h 72"/>
                <a:gd name="T50" fmla="*/ 355 w 397"/>
                <a:gd name="T51" fmla="*/ 13 h 72"/>
                <a:gd name="T52" fmla="*/ 373 w 397"/>
                <a:gd name="T53" fmla="*/ 8 h 72"/>
                <a:gd name="T54" fmla="*/ 389 w 397"/>
                <a:gd name="T55" fmla="*/ 2 h 72"/>
                <a:gd name="T56" fmla="*/ 390 w 397"/>
                <a:gd name="T57" fmla="*/ 2 h 72"/>
                <a:gd name="T58" fmla="*/ 375 w 397"/>
                <a:gd name="T59" fmla="*/ 6 h 72"/>
                <a:gd name="T60" fmla="*/ 359 w 397"/>
                <a:gd name="T61" fmla="*/ 11 h 72"/>
                <a:gd name="T62" fmla="*/ 342 w 397"/>
                <a:gd name="T63" fmla="*/ 15 h 72"/>
                <a:gd name="T64" fmla="*/ 325 w 397"/>
                <a:gd name="T65" fmla="*/ 19 h 72"/>
                <a:gd name="T66" fmla="*/ 307 w 397"/>
                <a:gd name="T67" fmla="*/ 23 h 72"/>
                <a:gd name="T68" fmla="*/ 289 w 397"/>
                <a:gd name="T69" fmla="*/ 28 h 72"/>
                <a:gd name="T70" fmla="*/ 270 w 397"/>
                <a:gd name="T71" fmla="*/ 32 h 72"/>
                <a:gd name="T72" fmla="*/ 237 w 397"/>
                <a:gd name="T73" fmla="*/ 39 h 72"/>
                <a:gd name="T74" fmla="*/ 193 w 397"/>
                <a:gd name="T75" fmla="*/ 47 h 72"/>
                <a:gd name="T76" fmla="*/ 152 w 397"/>
                <a:gd name="T77" fmla="*/ 54 h 72"/>
                <a:gd name="T78" fmla="*/ 115 w 397"/>
                <a:gd name="T79" fmla="*/ 58 h 72"/>
                <a:gd name="T80" fmla="*/ 83 w 397"/>
                <a:gd name="T81" fmla="*/ 62 h 72"/>
                <a:gd name="T82" fmla="*/ 58 w 397"/>
                <a:gd name="T83" fmla="*/ 63 h 72"/>
                <a:gd name="T84" fmla="*/ 39 w 397"/>
                <a:gd name="T85" fmla="*/ 62 h 72"/>
                <a:gd name="T86" fmla="*/ 29 w 397"/>
                <a:gd name="T87" fmla="*/ 59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97" h="72">
                  <a:moveTo>
                    <a:pt x="27" y="57"/>
                  </a:moveTo>
                  <a:lnTo>
                    <a:pt x="27" y="55"/>
                  </a:lnTo>
                  <a:lnTo>
                    <a:pt x="29" y="52"/>
                  </a:lnTo>
                  <a:lnTo>
                    <a:pt x="33" y="49"/>
                  </a:lnTo>
                  <a:lnTo>
                    <a:pt x="39" y="45"/>
                  </a:lnTo>
                  <a:lnTo>
                    <a:pt x="47" y="42"/>
                  </a:lnTo>
                  <a:lnTo>
                    <a:pt x="56" y="38"/>
                  </a:lnTo>
                  <a:lnTo>
                    <a:pt x="67" y="34"/>
                  </a:lnTo>
                  <a:lnTo>
                    <a:pt x="79" y="29"/>
                  </a:lnTo>
                  <a:lnTo>
                    <a:pt x="69" y="32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1"/>
                  </a:lnTo>
                  <a:lnTo>
                    <a:pt x="37" y="43"/>
                  </a:lnTo>
                  <a:lnTo>
                    <a:pt x="31" y="46"/>
                  </a:lnTo>
                  <a:lnTo>
                    <a:pt x="25" y="48"/>
                  </a:lnTo>
                  <a:lnTo>
                    <a:pt x="19" y="50"/>
                  </a:lnTo>
                  <a:lnTo>
                    <a:pt x="14" y="53"/>
                  </a:lnTo>
                  <a:lnTo>
                    <a:pt x="10" y="55"/>
                  </a:lnTo>
                  <a:lnTo>
                    <a:pt x="6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6" y="70"/>
                  </a:lnTo>
                  <a:lnTo>
                    <a:pt x="12" y="71"/>
                  </a:lnTo>
                  <a:lnTo>
                    <a:pt x="21" y="71"/>
                  </a:lnTo>
                  <a:lnTo>
                    <a:pt x="31" y="72"/>
                  </a:lnTo>
                  <a:lnTo>
                    <a:pt x="43" y="71"/>
                  </a:lnTo>
                  <a:lnTo>
                    <a:pt x="56" y="70"/>
                  </a:lnTo>
                  <a:lnTo>
                    <a:pt x="71" y="69"/>
                  </a:lnTo>
                  <a:lnTo>
                    <a:pt x="87" y="67"/>
                  </a:lnTo>
                  <a:lnTo>
                    <a:pt x="105" y="65"/>
                  </a:lnTo>
                  <a:lnTo>
                    <a:pt x="124" y="63"/>
                  </a:lnTo>
                  <a:lnTo>
                    <a:pt x="144" y="59"/>
                  </a:lnTo>
                  <a:lnTo>
                    <a:pt x="165" y="56"/>
                  </a:lnTo>
                  <a:lnTo>
                    <a:pt x="187" y="52"/>
                  </a:lnTo>
                  <a:lnTo>
                    <a:pt x="209" y="48"/>
                  </a:lnTo>
                  <a:lnTo>
                    <a:pt x="232" y="43"/>
                  </a:lnTo>
                  <a:lnTo>
                    <a:pt x="245" y="40"/>
                  </a:lnTo>
                  <a:lnTo>
                    <a:pt x="257" y="37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92" y="29"/>
                  </a:lnTo>
                  <a:lnTo>
                    <a:pt x="303" y="27"/>
                  </a:lnTo>
                  <a:lnTo>
                    <a:pt x="314" y="24"/>
                  </a:lnTo>
                  <a:lnTo>
                    <a:pt x="325" y="21"/>
                  </a:lnTo>
                  <a:lnTo>
                    <a:pt x="335" y="18"/>
                  </a:lnTo>
                  <a:lnTo>
                    <a:pt x="345" y="16"/>
                  </a:lnTo>
                  <a:lnTo>
                    <a:pt x="355" y="13"/>
                  </a:lnTo>
                  <a:lnTo>
                    <a:pt x="364" y="10"/>
                  </a:lnTo>
                  <a:lnTo>
                    <a:pt x="373" y="8"/>
                  </a:lnTo>
                  <a:lnTo>
                    <a:pt x="381" y="5"/>
                  </a:lnTo>
                  <a:lnTo>
                    <a:pt x="389" y="2"/>
                  </a:lnTo>
                  <a:lnTo>
                    <a:pt x="397" y="0"/>
                  </a:lnTo>
                  <a:lnTo>
                    <a:pt x="390" y="2"/>
                  </a:lnTo>
                  <a:lnTo>
                    <a:pt x="382" y="4"/>
                  </a:lnTo>
                  <a:lnTo>
                    <a:pt x="375" y="6"/>
                  </a:lnTo>
                  <a:lnTo>
                    <a:pt x="367" y="8"/>
                  </a:lnTo>
                  <a:lnTo>
                    <a:pt x="359" y="11"/>
                  </a:lnTo>
                  <a:lnTo>
                    <a:pt x="351" y="13"/>
                  </a:lnTo>
                  <a:lnTo>
                    <a:pt x="342" y="15"/>
                  </a:lnTo>
                  <a:lnTo>
                    <a:pt x="334" y="17"/>
                  </a:lnTo>
                  <a:lnTo>
                    <a:pt x="325" y="19"/>
                  </a:lnTo>
                  <a:lnTo>
                    <a:pt x="316" y="22"/>
                  </a:lnTo>
                  <a:lnTo>
                    <a:pt x="307" y="23"/>
                  </a:lnTo>
                  <a:lnTo>
                    <a:pt x="298" y="26"/>
                  </a:lnTo>
                  <a:lnTo>
                    <a:pt x="289" y="28"/>
                  </a:lnTo>
                  <a:lnTo>
                    <a:pt x="279" y="30"/>
                  </a:lnTo>
                  <a:lnTo>
                    <a:pt x="270" y="32"/>
                  </a:lnTo>
                  <a:lnTo>
                    <a:pt x="260" y="34"/>
                  </a:lnTo>
                  <a:lnTo>
                    <a:pt x="237" y="39"/>
                  </a:lnTo>
                  <a:lnTo>
                    <a:pt x="214" y="43"/>
                  </a:lnTo>
                  <a:lnTo>
                    <a:pt x="193" y="47"/>
                  </a:lnTo>
                  <a:lnTo>
                    <a:pt x="172" y="50"/>
                  </a:lnTo>
                  <a:lnTo>
                    <a:pt x="152" y="54"/>
                  </a:lnTo>
                  <a:lnTo>
                    <a:pt x="133" y="56"/>
                  </a:lnTo>
                  <a:lnTo>
                    <a:pt x="115" y="58"/>
                  </a:lnTo>
                  <a:lnTo>
                    <a:pt x="99" y="60"/>
                  </a:lnTo>
                  <a:lnTo>
                    <a:pt x="83" y="62"/>
                  </a:lnTo>
                  <a:lnTo>
                    <a:pt x="70" y="63"/>
                  </a:lnTo>
                  <a:lnTo>
                    <a:pt x="58" y="63"/>
                  </a:lnTo>
                  <a:lnTo>
                    <a:pt x="48" y="63"/>
                  </a:lnTo>
                  <a:lnTo>
                    <a:pt x="39" y="62"/>
                  </a:lnTo>
                  <a:lnTo>
                    <a:pt x="33" y="61"/>
                  </a:lnTo>
                  <a:lnTo>
                    <a:pt x="29" y="59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132"/>
            <p:cNvSpPr>
              <a:spLocks/>
            </p:cNvSpPr>
            <p:nvPr/>
          </p:nvSpPr>
          <p:spPr bwMode="auto">
            <a:xfrm>
              <a:off x="1255" y="2051"/>
              <a:ext cx="352" cy="80"/>
            </a:xfrm>
            <a:custGeom>
              <a:avLst/>
              <a:gdLst>
                <a:gd name="T0" fmla="*/ 24 w 352"/>
                <a:gd name="T1" fmla="*/ 61 h 80"/>
                <a:gd name="T2" fmla="*/ 30 w 352"/>
                <a:gd name="T3" fmla="*/ 55 h 80"/>
                <a:gd name="T4" fmla="*/ 42 w 352"/>
                <a:gd name="T5" fmla="*/ 47 h 80"/>
                <a:gd name="T6" fmla="*/ 60 w 352"/>
                <a:gd name="T7" fmla="*/ 37 h 80"/>
                <a:gd name="T8" fmla="*/ 62 w 352"/>
                <a:gd name="T9" fmla="*/ 36 h 80"/>
                <a:gd name="T10" fmla="*/ 47 w 352"/>
                <a:gd name="T11" fmla="*/ 42 h 80"/>
                <a:gd name="T12" fmla="*/ 34 w 352"/>
                <a:gd name="T13" fmla="*/ 48 h 80"/>
                <a:gd name="T14" fmla="*/ 22 w 352"/>
                <a:gd name="T15" fmla="*/ 54 h 80"/>
                <a:gd name="T16" fmla="*/ 13 w 352"/>
                <a:gd name="T17" fmla="*/ 59 h 80"/>
                <a:gd name="T18" fmla="*/ 6 w 352"/>
                <a:gd name="T19" fmla="*/ 64 h 80"/>
                <a:gd name="T20" fmla="*/ 2 w 352"/>
                <a:gd name="T21" fmla="*/ 69 h 80"/>
                <a:gd name="T22" fmla="*/ 0 w 352"/>
                <a:gd name="T23" fmla="*/ 72 h 80"/>
                <a:gd name="T24" fmla="*/ 2 w 352"/>
                <a:gd name="T25" fmla="*/ 77 h 80"/>
                <a:gd name="T26" fmla="*/ 11 w 352"/>
                <a:gd name="T27" fmla="*/ 79 h 80"/>
                <a:gd name="T28" fmla="*/ 27 w 352"/>
                <a:gd name="T29" fmla="*/ 80 h 80"/>
                <a:gd name="T30" fmla="*/ 50 w 352"/>
                <a:gd name="T31" fmla="*/ 79 h 80"/>
                <a:gd name="T32" fmla="*/ 78 w 352"/>
                <a:gd name="T33" fmla="*/ 75 h 80"/>
                <a:gd name="T34" fmla="*/ 111 w 352"/>
                <a:gd name="T35" fmla="*/ 70 h 80"/>
                <a:gd name="T36" fmla="*/ 147 w 352"/>
                <a:gd name="T37" fmla="*/ 63 h 80"/>
                <a:gd name="T38" fmla="*/ 186 w 352"/>
                <a:gd name="T39" fmla="*/ 53 h 80"/>
                <a:gd name="T40" fmla="*/ 218 w 352"/>
                <a:gd name="T41" fmla="*/ 45 h 80"/>
                <a:gd name="T42" fmla="*/ 239 w 352"/>
                <a:gd name="T43" fmla="*/ 39 h 80"/>
                <a:gd name="T44" fmla="*/ 259 w 352"/>
                <a:gd name="T45" fmla="*/ 33 h 80"/>
                <a:gd name="T46" fmla="*/ 279 w 352"/>
                <a:gd name="T47" fmla="*/ 27 h 80"/>
                <a:gd name="T48" fmla="*/ 298 w 352"/>
                <a:gd name="T49" fmla="*/ 21 h 80"/>
                <a:gd name="T50" fmla="*/ 315 w 352"/>
                <a:gd name="T51" fmla="*/ 15 h 80"/>
                <a:gd name="T52" fmla="*/ 331 w 352"/>
                <a:gd name="T53" fmla="*/ 9 h 80"/>
                <a:gd name="T54" fmla="*/ 346 w 352"/>
                <a:gd name="T55" fmla="*/ 2 h 80"/>
                <a:gd name="T56" fmla="*/ 346 w 352"/>
                <a:gd name="T57" fmla="*/ 2 h 80"/>
                <a:gd name="T58" fmla="*/ 333 w 352"/>
                <a:gd name="T59" fmla="*/ 7 h 80"/>
                <a:gd name="T60" fmla="*/ 319 w 352"/>
                <a:gd name="T61" fmla="*/ 12 h 80"/>
                <a:gd name="T62" fmla="*/ 304 w 352"/>
                <a:gd name="T63" fmla="*/ 16 h 80"/>
                <a:gd name="T64" fmla="*/ 289 w 352"/>
                <a:gd name="T65" fmla="*/ 22 h 80"/>
                <a:gd name="T66" fmla="*/ 273 w 352"/>
                <a:gd name="T67" fmla="*/ 26 h 80"/>
                <a:gd name="T68" fmla="*/ 256 w 352"/>
                <a:gd name="T69" fmla="*/ 31 h 80"/>
                <a:gd name="T70" fmla="*/ 239 w 352"/>
                <a:gd name="T71" fmla="*/ 36 h 80"/>
                <a:gd name="T72" fmla="*/ 210 w 352"/>
                <a:gd name="T73" fmla="*/ 44 h 80"/>
                <a:gd name="T74" fmla="*/ 171 w 352"/>
                <a:gd name="T75" fmla="*/ 53 h 80"/>
                <a:gd name="T76" fmla="*/ 135 w 352"/>
                <a:gd name="T77" fmla="*/ 60 h 80"/>
                <a:gd name="T78" fmla="*/ 103 w 352"/>
                <a:gd name="T79" fmla="*/ 65 h 80"/>
                <a:gd name="T80" fmla="*/ 75 w 352"/>
                <a:gd name="T81" fmla="*/ 69 h 80"/>
                <a:gd name="T82" fmla="*/ 52 w 352"/>
                <a:gd name="T83" fmla="*/ 71 h 80"/>
                <a:gd name="T84" fmla="*/ 35 w 352"/>
                <a:gd name="T85" fmla="*/ 70 h 80"/>
                <a:gd name="T86" fmla="*/ 26 w 352"/>
                <a:gd name="T87" fmla="*/ 67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2" h="80">
                  <a:moveTo>
                    <a:pt x="24" y="64"/>
                  </a:moveTo>
                  <a:lnTo>
                    <a:pt x="24" y="61"/>
                  </a:lnTo>
                  <a:lnTo>
                    <a:pt x="26" y="58"/>
                  </a:lnTo>
                  <a:lnTo>
                    <a:pt x="30" y="55"/>
                  </a:lnTo>
                  <a:lnTo>
                    <a:pt x="35" y="51"/>
                  </a:lnTo>
                  <a:lnTo>
                    <a:pt x="42" y="47"/>
                  </a:lnTo>
                  <a:lnTo>
                    <a:pt x="50" y="42"/>
                  </a:lnTo>
                  <a:lnTo>
                    <a:pt x="60" y="37"/>
                  </a:lnTo>
                  <a:lnTo>
                    <a:pt x="70" y="33"/>
                  </a:lnTo>
                  <a:lnTo>
                    <a:pt x="62" y="36"/>
                  </a:lnTo>
                  <a:lnTo>
                    <a:pt x="54" y="39"/>
                  </a:lnTo>
                  <a:lnTo>
                    <a:pt x="47" y="42"/>
                  </a:lnTo>
                  <a:lnTo>
                    <a:pt x="40" y="45"/>
                  </a:lnTo>
                  <a:lnTo>
                    <a:pt x="34" y="48"/>
                  </a:lnTo>
                  <a:lnTo>
                    <a:pt x="27" y="51"/>
                  </a:lnTo>
                  <a:lnTo>
                    <a:pt x="22" y="54"/>
                  </a:lnTo>
                  <a:lnTo>
                    <a:pt x="17" y="57"/>
                  </a:lnTo>
                  <a:lnTo>
                    <a:pt x="13" y="59"/>
                  </a:lnTo>
                  <a:lnTo>
                    <a:pt x="9" y="62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7"/>
                  </a:lnTo>
                  <a:lnTo>
                    <a:pt x="5" y="78"/>
                  </a:lnTo>
                  <a:lnTo>
                    <a:pt x="11" y="79"/>
                  </a:lnTo>
                  <a:lnTo>
                    <a:pt x="19" y="80"/>
                  </a:lnTo>
                  <a:lnTo>
                    <a:pt x="27" y="80"/>
                  </a:lnTo>
                  <a:lnTo>
                    <a:pt x="38" y="80"/>
                  </a:lnTo>
                  <a:lnTo>
                    <a:pt x="50" y="79"/>
                  </a:lnTo>
                  <a:lnTo>
                    <a:pt x="64" y="78"/>
                  </a:lnTo>
                  <a:lnTo>
                    <a:pt x="78" y="75"/>
                  </a:lnTo>
                  <a:lnTo>
                    <a:pt x="94" y="73"/>
                  </a:lnTo>
                  <a:lnTo>
                    <a:pt x="111" y="70"/>
                  </a:lnTo>
                  <a:lnTo>
                    <a:pt x="129" y="66"/>
                  </a:lnTo>
                  <a:lnTo>
                    <a:pt x="147" y="63"/>
                  </a:lnTo>
                  <a:lnTo>
                    <a:pt x="166" y="58"/>
                  </a:lnTo>
                  <a:lnTo>
                    <a:pt x="186" y="53"/>
                  </a:lnTo>
                  <a:lnTo>
                    <a:pt x="206" y="48"/>
                  </a:lnTo>
                  <a:lnTo>
                    <a:pt x="218" y="45"/>
                  </a:lnTo>
                  <a:lnTo>
                    <a:pt x="228" y="42"/>
                  </a:lnTo>
                  <a:lnTo>
                    <a:pt x="239" y="39"/>
                  </a:lnTo>
                  <a:lnTo>
                    <a:pt x="249" y="36"/>
                  </a:lnTo>
                  <a:lnTo>
                    <a:pt x="259" y="33"/>
                  </a:lnTo>
                  <a:lnTo>
                    <a:pt x="270" y="30"/>
                  </a:lnTo>
                  <a:lnTo>
                    <a:pt x="279" y="27"/>
                  </a:lnTo>
                  <a:lnTo>
                    <a:pt x="289" y="24"/>
                  </a:lnTo>
                  <a:lnTo>
                    <a:pt x="298" y="21"/>
                  </a:lnTo>
                  <a:lnTo>
                    <a:pt x="307" y="17"/>
                  </a:lnTo>
                  <a:lnTo>
                    <a:pt x="315" y="15"/>
                  </a:lnTo>
                  <a:lnTo>
                    <a:pt x="323" y="11"/>
                  </a:lnTo>
                  <a:lnTo>
                    <a:pt x="331" y="9"/>
                  </a:lnTo>
                  <a:lnTo>
                    <a:pt x="339" y="5"/>
                  </a:lnTo>
                  <a:lnTo>
                    <a:pt x="346" y="2"/>
                  </a:lnTo>
                  <a:lnTo>
                    <a:pt x="352" y="0"/>
                  </a:lnTo>
                  <a:lnTo>
                    <a:pt x="346" y="2"/>
                  </a:lnTo>
                  <a:lnTo>
                    <a:pt x="339" y="4"/>
                  </a:lnTo>
                  <a:lnTo>
                    <a:pt x="333" y="7"/>
                  </a:lnTo>
                  <a:lnTo>
                    <a:pt x="326" y="9"/>
                  </a:lnTo>
                  <a:lnTo>
                    <a:pt x="319" y="12"/>
                  </a:lnTo>
                  <a:lnTo>
                    <a:pt x="312" y="14"/>
                  </a:lnTo>
                  <a:lnTo>
                    <a:pt x="304" y="16"/>
                  </a:lnTo>
                  <a:lnTo>
                    <a:pt x="297" y="19"/>
                  </a:lnTo>
                  <a:lnTo>
                    <a:pt x="289" y="22"/>
                  </a:lnTo>
                  <a:lnTo>
                    <a:pt x="281" y="24"/>
                  </a:lnTo>
                  <a:lnTo>
                    <a:pt x="273" y="26"/>
                  </a:lnTo>
                  <a:lnTo>
                    <a:pt x="265" y="29"/>
                  </a:lnTo>
                  <a:lnTo>
                    <a:pt x="256" y="31"/>
                  </a:lnTo>
                  <a:lnTo>
                    <a:pt x="248" y="33"/>
                  </a:lnTo>
                  <a:lnTo>
                    <a:pt x="239" y="36"/>
                  </a:lnTo>
                  <a:lnTo>
                    <a:pt x="231" y="38"/>
                  </a:lnTo>
                  <a:lnTo>
                    <a:pt x="210" y="44"/>
                  </a:lnTo>
                  <a:lnTo>
                    <a:pt x="191" y="48"/>
                  </a:lnTo>
                  <a:lnTo>
                    <a:pt x="171" y="53"/>
                  </a:lnTo>
                  <a:lnTo>
                    <a:pt x="153" y="57"/>
                  </a:lnTo>
                  <a:lnTo>
                    <a:pt x="135" y="60"/>
                  </a:lnTo>
                  <a:lnTo>
                    <a:pt x="118" y="63"/>
                  </a:lnTo>
                  <a:lnTo>
                    <a:pt x="103" y="65"/>
                  </a:lnTo>
                  <a:lnTo>
                    <a:pt x="88" y="68"/>
                  </a:lnTo>
                  <a:lnTo>
                    <a:pt x="75" y="69"/>
                  </a:lnTo>
                  <a:lnTo>
                    <a:pt x="63" y="70"/>
                  </a:lnTo>
                  <a:lnTo>
                    <a:pt x="52" y="71"/>
                  </a:lnTo>
                  <a:lnTo>
                    <a:pt x="43" y="71"/>
                  </a:lnTo>
                  <a:lnTo>
                    <a:pt x="35" y="70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133"/>
            <p:cNvSpPr>
              <a:spLocks/>
            </p:cNvSpPr>
            <p:nvPr/>
          </p:nvSpPr>
          <p:spPr bwMode="auto">
            <a:xfrm>
              <a:off x="1258" y="2118"/>
              <a:ext cx="308" cy="81"/>
            </a:xfrm>
            <a:custGeom>
              <a:avLst/>
              <a:gdLst>
                <a:gd name="T0" fmla="*/ 21 w 308"/>
                <a:gd name="T1" fmla="*/ 62 h 81"/>
                <a:gd name="T2" fmla="*/ 26 w 308"/>
                <a:gd name="T3" fmla="*/ 56 h 81"/>
                <a:gd name="T4" fmla="*/ 36 w 308"/>
                <a:gd name="T5" fmla="*/ 48 h 81"/>
                <a:gd name="T6" fmla="*/ 52 w 308"/>
                <a:gd name="T7" fmla="*/ 39 h 81"/>
                <a:gd name="T8" fmla="*/ 47 w 308"/>
                <a:gd name="T9" fmla="*/ 40 h 81"/>
                <a:gd name="T10" fmla="*/ 24 w 308"/>
                <a:gd name="T11" fmla="*/ 52 h 81"/>
                <a:gd name="T12" fmla="*/ 8 w 308"/>
                <a:gd name="T13" fmla="*/ 63 h 81"/>
                <a:gd name="T14" fmla="*/ 0 w 308"/>
                <a:gd name="T15" fmla="*/ 71 h 81"/>
                <a:gd name="T16" fmla="*/ 1 w 308"/>
                <a:gd name="T17" fmla="*/ 77 h 81"/>
                <a:gd name="T18" fmla="*/ 9 w 308"/>
                <a:gd name="T19" fmla="*/ 81 h 81"/>
                <a:gd name="T20" fmla="*/ 24 w 308"/>
                <a:gd name="T21" fmla="*/ 81 h 81"/>
                <a:gd name="T22" fmla="*/ 44 w 308"/>
                <a:gd name="T23" fmla="*/ 80 h 81"/>
                <a:gd name="T24" fmla="*/ 68 w 308"/>
                <a:gd name="T25" fmla="*/ 76 h 81"/>
                <a:gd name="T26" fmla="*/ 97 w 308"/>
                <a:gd name="T27" fmla="*/ 70 h 81"/>
                <a:gd name="T28" fmla="*/ 128 w 308"/>
                <a:gd name="T29" fmla="*/ 63 h 81"/>
                <a:gd name="T30" fmla="*/ 162 w 308"/>
                <a:gd name="T31" fmla="*/ 54 h 81"/>
                <a:gd name="T32" fmla="*/ 190 w 308"/>
                <a:gd name="T33" fmla="*/ 46 h 81"/>
                <a:gd name="T34" fmla="*/ 209 w 308"/>
                <a:gd name="T35" fmla="*/ 39 h 81"/>
                <a:gd name="T36" fmla="*/ 227 w 308"/>
                <a:gd name="T37" fmla="*/ 33 h 81"/>
                <a:gd name="T38" fmla="*/ 244 w 308"/>
                <a:gd name="T39" fmla="*/ 27 h 81"/>
                <a:gd name="T40" fmla="*/ 260 w 308"/>
                <a:gd name="T41" fmla="*/ 21 h 81"/>
                <a:gd name="T42" fmla="*/ 275 w 308"/>
                <a:gd name="T43" fmla="*/ 15 h 81"/>
                <a:gd name="T44" fmla="*/ 289 w 308"/>
                <a:gd name="T45" fmla="*/ 9 h 81"/>
                <a:gd name="T46" fmla="*/ 302 w 308"/>
                <a:gd name="T47" fmla="*/ 3 h 81"/>
                <a:gd name="T48" fmla="*/ 303 w 308"/>
                <a:gd name="T49" fmla="*/ 2 h 81"/>
                <a:gd name="T50" fmla="*/ 291 w 308"/>
                <a:gd name="T51" fmla="*/ 7 h 81"/>
                <a:gd name="T52" fmla="*/ 279 w 308"/>
                <a:gd name="T53" fmla="*/ 12 h 81"/>
                <a:gd name="T54" fmla="*/ 266 w 308"/>
                <a:gd name="T55" fmla="*/ 17 h 81"/>
                <a:gd name="T56" fmla="*/ 252 w 308"/>
                <a:gd name="T57" fmla="*/ 22 h 81"/>
                <a:gd name="T58" fmla="*/ 239 w 308"/>
                <a:gd name="T59" fmla="*/ 26 h 81"/>
                <a:gd name="T60" fmla="*/ 224 w 308"/>
                <a:gd name="T61" fmla="*/ 32 h 81"/>
                <a:gd name="T62" fmla="*/ 209 w 308"/>
                <a:gd name="T63" fmla="*/ 36 h 81"/>
                <a:gd name="T64" fmla="*/ 184 w 308"/>
                <a:gd name="T65" fmla="*/ 44 h 81"/>
                <a:gd name="T66" fmla="*/ 150 w 308"/>
                <a:gd name="T67" fmla="*/ 53 h 81"/>
                <a:gd name="T68" fmla="*/ 118 w 308"/>
                <a:gd name="T69" fmla="*/ 61 h 81"/>
                <a:gd name="T70" fmla="*/ 89 w 308"/>
                <a:gd name="T71" fmla="*/ 66 h 81"/>
                <a:gd name="T72" fmla="*/ 65 w 308"/>
                <a:gd name="T73" fmla="*/ 70 h 81"/>
                <a:gd name="T74" fmla="*/ 45 w 308"/>
                <a:gd name="T75" fmla="*/ 71 h 81"/>
                <a:gd name="T76" fmla="*/ 31 w 308"/>
                <a:gd name="T77" fmla="*/ 71 h 81"/>
                <a:gd name="T78" fmla="*/ 23 w 308"/>
                <a:gd name="T79" fmla="*/ 68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08" h="81">
                  <a:moveTo>
                    <a:pt x="21" y="65"/>
                  </a:moveTo>
                  <a:lnTo>
                    <a:pt x="21" y="62"/>
                  </a:lnTo>
                  <a:lnTo>
                    <a:pt x="23" y="59"/>
                  </a:lnTo>
                  <a:lnTo>
                    <a:pt x="26" y="56"/>
                  </a:lnTo>
                  <a:lnTo>
                    <a:pt x="30" y="52"/>
                  </a:lnTo>
                  <a:lnTo>
                    <a:pt x="36" y="48"/>
                  </a:lnTo>
                  <a:lnTo>
                    <a:pt x="43" y="43"/>
                  </a:lnTo>
                  <a:lnTo>
                    <a:pt x="52" y="39"/>
                  </a:lnTo>
                  <a:lnTo>
                    <a:pt x="61" y="34"/>
                  </a:lnTo>
                  <a:lnTo>
                    <a:pt x="47" y="40"/>
                  </a:lnTo>
                  <a:lnTo>
                    <a:pt x="35" y="46"/>
                  </a:lnTo>
                  <a:lnTo>
                    <a:pt x="24" y="52"/>
                  </a:lnTo>
                  <a:lnTo>
                    <a:pt x="15" y="58"/>
                  </a:lnTo>
                  <a:lnTo>
                    <a:pt x="8" y="63"/>
                  </a:lnTo>
                  <a:lnTo>
                    <a:pt x="3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79"/>
                  </a:lnTo>
                  <a:lnTo>
                    <a:pt x="9" y="81"/>
                  </a:lnTo>
                  <a:lnTo>
                    <a:pt x="16" y="81"/>
                  </a:lnTo>
                  <a:lnTo>
                    <a:pt x="24" y="81"/>
                  </a:lnTo>
                  <a:lnTo>
                    <a:pt x="33" y="81"/>
                  </a:lnTo>
                  <a:lnTo>
                    <a:pt x="44" y="80"/>
                  </a:lnTo>
                  <a:lnTo>
                    <a:pt x="55" y="78"/>
                  </a:lnTo>
                  <a:lnTo>
                    <a:pt x="68" y="76"/>
                  </a:lnTo>
                  <a:lnTo>
                    <a:pt x="82" y="74"/>
                  </a:lnTo>
                  <a:lnTo>
                    <a:pt x="97" y="70"/>
                  </a:lnTo>
                  <a:lnTo>
                    <a:pt x="112" y="67"/>
                  </a:lnTo>
                  <a:lnTo>
                    <a:pt x="128" y="63"/>
                  </a:lnTo>
                  <a:lnTo>
                    <a:pt x="145" y="59"/>
                  </a:lnTo>
                  <a:lnTo>
                    <a:pt x="162" y="54"/>
                  </a:lnTo>
                  <a:lnTo>
                    <a:pt x="180" y="48"/>
                  </a:lnTo>
                  <a:lnTo>
                    <a:pt x="190" y="46"/>
                  </a:lnTo>
                  <a:lnTo>
                    <a:pt x="199" y="42"/>
                  </a:lnTo>
                  <a:lnTo>
                    <a:pt x="209" y="39"/>
                  </a:lnTo>
                  <a:lnTo>
                    <a:pt x="218" y="36"/>
                  </a:lnTo>
                  <a:lnTo>
                    <a:pt x="227" y="33"/>
                  </a:lnTo>
                  <a:lnTo>
                    <a:pt x="235" y="30"/>
                  </a:lnTo>
                  <a:lnTo>
                    <a:pt x="244" y="27"/>
                  </a:lnTo>
                  <a:lnTo>
                    <a:pt x="252" y="24"/>
                  </a:lnTo>
                  <a:lnTo>
                    <a:pt x="260" y="21"/>
                  </a:lnTo>
                  <a:lnTo>
                    <a:pt x="267" y="18"/>
                  </a:lnTo>
                  <a:lnTo>
                    <a:pt x="275" y="15"/>
                  </a:lnTo>
                  <a:lnTo>
                    <a:pt x="282" y="12"/>
                  </a:lnTo>
                  <a:lnTo>
                    <a:pt x="289" y="9"/>
                  </a:lnTo>
                  <a:lnTo>
                    <a:pt x="296" y="5"/>
                  </a:lnTo>
                  <a:lnTo>
                    <a:pt x="302" y="3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7" y="5"/>
                  </a:lnTo>
                  <a:lnTo>
                    <a:pt x="291" y="7"/>
                  </a:lnTo>
                  <a:lnTo>
                    <a:pt x="285" y="9"/>
                  </a:lnTo>
                  <a:lnTo>
                    <a:pt x="279" y="12"/>
                  </a:lnTo>
                  <a:lnTo>
                    <a:pt x="272" y="14"/>
                  </a:lnTo>
                  <a:lnTo>
                    <a:pt x="266" y="17"/>
                  </a:lnTo>
                  <a:lnTo>
                    <a:pt x="259" y="19"/>
                  </a:lnTo>
                  <a:lnTo>
                    <a:pt x="252" y="22"/>
                  </a:lnTo>
                  <a:lnTo>
                    <a:pt x="245" y="24"/>
                  </a:lnTo>
                  <a:lnTo>
                    <a:pt x="239" y="26"/>
                  </a:lnTo>
                  <a:lnTo>
                    <a:pt x="231" y="29"/>
                  </a:lnTo>
                  <a:lnTo>
                    <a:pt x="224" y="32"/>
                  </a:lnTo>
                  <a:lnTo>
                    <a:pt x="217" y="34"/>
                  </a:lnTo>
                  <a:lnTo>
                    <a:pt x="209" y="36"/>
                  </a:lnTo>
                  <a:lnTo>
                    <a:pt x="202" y="39"/>
                  </a:lnTo>
                  <a:lnTo>
                    <a:pt x="184" y="44"/>
                  </a:lnTo>
                  <a:lnTo>
                    <a:pt x="166" y="49"/>
                  </a:lnTo>
                  <a:lnTo>
                    <a:pt x="150" y="53"/>
                  </a:lnTo>
                  <a:lnTo>
                    <a:pt x="134" y="57"/>
                  </a:lnTo>
                  <a:lnTo>
                    <a:pt x="118" y="61"/>
                  </a:lnTo>
                  <a:lnTo>
                    <a:pt x="103" y="64"/>
                  </a:lnTo>
                  <a:lnTo>
                    <a:pt x="89" y="66"/>
                  </a:lnTo>
                  <a:lnTo>
                    <a:pt x="77" y="68"/>
                  </a:lnTo>
                  <a:lnTo>
                    <a:pt x="65" y="70"/>
                  </a:lnTo>
                  <a:lnTo>
                    <a:pt x="54" y="71"/>
                  </a:lnTo>
                  <a:lnTo>
                    <a:pt x="45" y="71"/>
                  </a:lnTo>
                  <a:lnTo>
                    <a:pt x="37" y="71"/>
                  </a:lnTo>
                  <a:lnTo>
                    <a:pt x="31" y="71"/>
                  </a:lnTo>
                  <a:lnTo>
                    <a:pt x="26" y="69"/>
                  </a:lnTo>
                  <a:lnTo>
                    <a:pt x="23" y="68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Freeform 134"/>
            <p:cNvSpPr>
              <a:spLocks/>
            </p:cNvSpPr>
            <p:nvPr/>
          </p:nvSpPr>
          <p:spPr bwMode="auto">
            <a:xfrm>
              <a:off x="1296" y="2198"/>
              <a:ext cx="151" cy="56"/>
            </a:xfrm>
            <a:custGeom>
              <a:avLst/>
              <a:gdLst>
                <a:gd name="T0" fmla="*/ 10 w 151"/>
                <a:gd name="T1" fmla="*/ 42 h 56"/>
                <a:gd name="T2" fmla="*/ 13 w 151"/>
                <a:gd name="T3" fmla="*/ 37 h 56"/>
                <a:gd name="T4" fmla="*/ 18 w 151"/>
                <a:gd name="T5" fmla="*/ 32 h 56"/>
                <a:gd name="T6" fmla="*/ 25 w 151"/>
                <a:gd name="T7" fmla="*/ 25 h 56"/>
                <a:gd name="T8" fmla="*/ 23 w 151"/>
                <a:gd name="T9" fmla="*/ 26 h 56"/>
                <a:gd name="T10" fmla="*/ 12 w 151"/>
                <a:gd name="T11" fmla="*/ 35 h 56"/>
                <a:gd name="T12" fmla="*/ 4 w 151"/>
                <a:gd name="T13" fmla="*/ 43 h 56"/>
                <a:gd name="T14" fmla="*/ 0 w 151"/>
                <a:gd name="T15" fmla="*/ 49 h 56"/>
                <a:gd name="T16" fmla="*/ 1 w 151"/>
                <a:gd name="T17" fmla="*/ 53 h 56"/>
                <a:gd name="T18" fmla="*/ 5 w 151"/>
                <a:gd name="T19" fmla="*/ 55 h 56"/>
                <a:gd name="T20" fmla="*/ 12 w 151"/>
                <a:gd name="T21" fmla="*/ 56 h 56"/>
                <a:gd name="T22" fmla="*/ 21 w 151"/>
                <a:gd name="T23" fmla="*/ 55 h 56"/>
                <a:gd name="T24" fmla="*/ 33 w 151"/>
                <a:gd name="T25" fmla="*/ 53 h 56"/>
                <a:gd name="T26" fmla="*/ 47 w 151"/>
                <a:gd name="T27" fmla="*/ 49 h 56"/>
                <a:gd name="T28" fmla="*/ 63 w 151"/>
                <a:gd name="T29" fmla="*/ 44 h 56"/>
                <a:gd name="T30" fmla="*/ 79 w 151"/>
                <a:gd name="T31" fmla="*/ 37 h 56"/>
                <a:gd name="T32" fmla="*/ 98 w 151"/>
                <a:gd name="T33" fmla="*/ 30 h 56"/>
                <a:gd name="T34" fmla="*/ 116 w 151"/>
                <a:gd name="T35" fmla="*/ 21 h 56"/>
                <a:gd name="T36" fmla="*/ 131 w 151"/>
                <a:gd name="T37" fmla="*/ 13 h 56"/>
                <a:gd name="T38" fmla="*/ 145 w 151"/>
                <a:gd name="T39" fmla="*/ 4 h 56"/>
                <a:gd name="T40" fmla="*/ 145 w 151"/>
                <a:gd name="T41" fmla="*/ 4 h 56"/>
                <a:gd name="T42" fmla="*/ 133 w 151"/>
                <a:gd name="T43" fmla="*/ 10 h 56"/>
                <a:gd name="T44" fmla="*/ 120 w 151"/>
                <a:gd name="T45" fmla="*/ 17 h 56"/>
                <a:gd name="T46" fmla="*/ 106 w 151"/>
                <a:gd name="T47" fmla="*/ 24 h 56"/>
                <a:gd name="T48" fmla="*/ 90 w 151"/>
                <a:gd name="T49" fmla="*/ 31 h 56"/>
                <a:gd name="T50" fmla="*/ 73 w 151"/>
                <a:gd name="T51" fmla="*/ 37 h 56"/>
                <a:gd name="T52" fmla="*/ 58 w 151"/>
                <a:gd name="T53" fmla="*/ 42 h 56"/>
                <a:gd name="T54" fmla="*/ 43 w 151"/>
                <a:gd name="T55" fmla="*/ 46 h 56"/>
                <a:gd name="T56" fmla="*/ 31 w 151"/>
                <a:gd name="T57" fmla="*/ 48 h 56"/>
                <a:gd name="T58" fmla="*/ 22 w 151"/>
                <a:gd name="T59" fmla="*/ 49 h 56"/>
                <a:gd name="T60" fmla="*/ 15 w 151"/>
                <a:gd name="T61" fmla="*/ 48 h 56"/>
                <a:gd name="T62" fmla="*/ 11 w 151"/>
                <a:gd name="T63" fmla="*/ 46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1" h="56">
                  <a:moveTo>
                    <a:pt x="10" y="44"/>
                  </a:moveTo>
                  <a:lnTo>
                    <a:pt x="10" y="42"/>
                  </a:lnTo>
                  <a:lnTo>
                    <a:pt x="11" y="40"/>
                  </a:lnTo>
                  <a:lnTo>
                    <a:pt x="13" y="37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1" y="29"/>
                  </a:lnTo>
                  <a:lnTo>
                    <a:pt x="25" y="25"/>
                  </a:lnTo>
                  <a:lnTo>
                    <a:pt x="30" y="22"/>
                  </a:lnTo>
                  <a:lnTo>
                    <a:pt x="23" y="26"/>
                  </a:lnTo>
                  <a:lnTo>
                    <a:pt x="17" y="31"/>
                  </a:lnTo>
                  <a:lnTo>
                    <a:pt x="12" y="35"/>
                  </a:lnTo>
                  <a:lnTo>
                    <a:pt x="7" y="39"/>
                  </a:lnTo>
                  <a:lnTo>
                    <a:pt x="4" y="43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5" y="55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1" y="55"/>
                  </a:lnTo>
                  <a:lnTo>
                    <a:pt x="27" y="54"/>
                  </a:lnTo>
                  <a:lnTo>
                    <a:pt x="33" y="53"/>
                  </a:lnTo>
                  <a:lnTo>
                    <a:pt x="40" y="51"/>
                  </a:lnTo>
                  <a:lnTo>
                    <a:pt x="47" y="49"/>
                  </a:lnTo>
                  <a:lnTo>
                    <a:pt x="55" y="47"/>
                  </a:lnTo>
                  <a:lnTo>
                    <a:pt x="63" y="44"/>
                  </a:lnTo>
                  <a:lnTo>
                    <a:pt x="71" y="41"/>
                  </a:lnTo>
                  <a:lnTo>
                    <a:pt x="79" y="37"/>
                  </a:lnTo>
                  <a:lnTo>
                    <a:pt x="88" y="34"/>
                  </a:lnTo>
                  <a:lnTo>
                    <a:pt x="98" y="30"/>
                  </a:lnTo>
                  <a:lnTo>
                    <a:pt x="107" y="26"/>
                  </a:lnTo>
                  <a:lnTo>
                    <a:pt x="116" y="21"/>
                  </a:lnTo>
                  <a:lnTo>
                    <a:pt x="124" y="17"/>
                  </a:lnTo>
                  <a:lnTo>
                    <a:pt x="131" y="13"/>
                  </a:lnTo>
                  <a:lnTo>
                    <a:pt x="138" y="8"/>
                  </a:lnTo>
                  <a:lnTo>
                    <a:pt x="145" y="4"/>
                  </a:lnTo>
                  <a:lnTo>
                    <a:pt x="151" y="0"/>
                  </a:lnTo>
                  <a:lnTo>
                    <a:pt x="145" y="4"/>
                  </a:lnTo>
                  <a:lnTo>
                    <a:pt x="140" y="7"/>
                  </a:lnTo>
                  <a:lnTo>
                    <a:pt x="133" y="10"/>
                  </a:lnTo>
                  <a:lnTo>
                    <a:pt x="127" y="14"/>
                  </a:lnTo>
                  <a:lnTo>
                    <a:pt x="120" y="17"/>
                  </a:lnTo>
                  <a:lnTo>
                    <a:pt x="113" y="20"/>
                  </a:lnTo>
                  <a:lnTo>
                    <a:pt x="106" y="24"/>
                  </a:lnTo>
                  <a:lnTo>
                    <a:pt x="99" y="27"/>
                  </a:lnTo>
                  <a:lnTo>
                    <a:pt x="90" y="31"/>
                  </a:lnTo>
                  <a:lnTo>
                    <a:pt x="81" y="34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58" y="42"/>
                  </a:lnTo>
                  <a:lnTo>
                    <a:pt x="51" y="44"/>
                  </a:lnTo>
                  <a:lnTo>
                    <a:pt x="43" y="46"/>
                  </a:lnTo>
                  <a:lnTo>
                    <a:pt x="37" y="47"/>
                  </a:lnTo>
                  <a:lnTo>
                    <a:pt x="31" y="48"/>
                  </a:lnTo>
                  <a:lnTo>
                    <a:pt x="27" y="49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5" y="48"/>
                  </a:lnTo>
                  <a:lnTo>
                    <a:pt x="12" y="47"/>
                  </a:lnTo>
                  <a:lnTo>
                    <a:pt x="11" y="46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Freeform 135"/>
            <p:cNvSpPr>
              <a:spLocks/>
            </p:cNvSpPr>
            <p:nvPr/>
          </p:nvSpPr>
          <p:spPr bwMode="auto">
            <a:xfrm>
              <a:off x="1335" y="2236"/>
              <a:ext cx="113" cy="56"/>
            </a:xfrm>
            <a:custGeom>
              <a:avLst/>
              <a:gdLst>
                <a:gd name="T0" fmla="*/ 8 w 113"/>
                <a:gd name="T1" fmla="*/ 44 h 56"/>
                <a:gd name="T2" fmla="*/ 8 w 113"/>
                <a:gd name="T3" fmla="*/ 42 h 56"/>
                <a:gd name="T4" fmla="*/ 9 w 113"/>
                <a:gd name="T5" fmla="*/ 39 h 56"/>
                <a:gd name="T6" fmla="*/ 11 w 113"/>
                <a:gd name="T7" fmla="*/ 37 h 56"/>
                <a:gd name="T8" fmla="*/ 12 w 113"/>
                <a:gd name="T9" fmla="*/ 34 h 56"/>
                <a:gd name="T10" fmla="*/ 15 w 113"/>
                <a:gd name="T11" fmla="*/ 31 h 56"/>
                <a:gd name="T12" fmla="*/ 17 w 113"/>
                <a:gd name="T13" fmla="*/ 27 h 56"/>
                <a:gd name="T14" fmla="*/ 20 w 113"/>
                <a:gd name="T15" fmla="*/ 24 h 56"/>
                <a:gd name="T16" fmla="*/ 24 w 113"/>
                <a:gd name="T17" fmla="*/ 20 h 56"/>
                <a:gd name="T18" fmla="*/ 19 w 113"/>
                <a:gd name="T19" fmla="*/ 25 h 56"/>
                <a:gd name="T20" fmla="*/ 14 w 113"/>
                <a:gd name="T21" fmla="*/ 29 h 56"/>
                <a:gd name="T22" fmla="*/ 10 w 113"/>
                <a:gd name="T23" fmla="*/ 34 h 56"/>
                <a:gd name="T24" fmla="*/ 7 w 113"/>
                <a:gd name="T25" fmla="*/ 38 h 56"/>
                <a:gd name="T26" fmla="*/ 4 w 113"/>
                <a:gd name="T27" fmla="*/ 42 h 56"/>
                <a:gd name="T28" fmla="*/ 2 w 113"/>
                <a:gd name="T29" fmla="*/ 45 h 56"/>
                <a:gd name="T30" fmla="*/ 1 w 113"/>
                <a:gd name="T31" fmla="*/ 48 h 56"/>
                <a:gd name="T32" fmla="*/ 0 w 113"/>
                <a:gd name="T33" fmla="*/ 51 h 56"/>
                <a:gd name="T34" fmla="*/ 2 w 113"/>
                <a:gd name="T35" fmla="*/ 54 h 56"/>
                <a:gd name="T36" fmla="*/ 6 w 113"/>
                <a:gd name="T37" fmla="*/ 56 h 56"/>
                <a:gd name="T38" fmla="*/ 12 w 113"/>
                <a:gd name="T39" fmla="*/ 56 h 56"/>
                <a:gd name="T40" fmla="*/ 20 w 113"/>
                <a:gd name="T41" fmla="*/ 55 h 56"/>
                <a:gd name="T42" fmla="*/ 29 w 113"/>
                <a:gd name="T43" fmla="*/ 52 h 56"/>
                <a:gd name="T44" fmla="*/ 40 w 113"/>
                <a:gd name="T45" fmla="*/ 47 h 56"/>
                <a:gd name="T46" fmla="*/ 53 w 113"/>
                <a:gd name="T47" fmla="*/ 42 h 56"/>
                <a:gd name="T48" fmla="*/ 65 w 113"/>
                <a:gd name="T49" fmla="*/ 35 h 56"/>
                <a:gd name="T50" fmla="*/ 73 w 113"/>
                <a:gd name="T51" fmla="*/ 31 h 56"/>
                <a:gd name="T52" fmla="*/ 79 w 113"/>
                <a:gd name="T53" fmla="*/ 26 h 56"/>
                <a:gd name="T54" fmla="*/ 86 w 113"/>
                <a:gd name="T55" fmla="*/ 22 h 56"/>
                <a:gd name="T56" fmla="*/ 92 w 113"/>
                <a:gd name="T57" fmla="*/ 17 h 56"/>
                <a:gd name="T58" fmla="*/ 98 w 113"/>
                <a:gd name="T59" fmla="*/ 13 h 56"/>
                <a:gd name="T60" fmla="*/ 103 w 113"/>
                <a:gd name="T61" fmla="*/ 9 h 56"/>
                <a:gd name="T62" fmla="*/ 109 w 113"/>
                <a:gd name="T63" fmla="*/ 4 h 56"/>
                <a:gd name="T64" fmla="*/ 113 w 113"/>
                <a:gd name="T65" fmla="*/ 0 h 56"/>
                <a:gd name="T66" fmla="*/ 109 w 113"/>
                <a:gd name="T67" fmla="*/ 4 h 56"/>
                <a:gd name="T68" fmla="*/ 105 w 113"/>
                <a:gd name="T69" fmla="*/ 7 h 56"/>
                <a:gd name="T70" fmla="*/ 100 w 113"/>
                <a:gd name="T71" fmla="*/ 10 h 56"/>
                <a:gd name="T72" fmla="*/ 95 w 113"/>
                <a:gd name="T73" fmla="*/ 14 h 56"/>
                <a:gd name="T74" fmla="*/ 90 w 113"/>
                <a:gd name="T75" fmla="*/ 17 h 56"/>
                <a:gd name="T76" fmla="*/ 85 w 113"/>
                <a:gd name="T77" fmla="*/ 21 h 56"/>
                <a:gd name="T78" fmla="*/ 79 w 113"/>
                <a:gd name="T79" fmla="*/ 24 h 56"/>
                <a:gd name="T80" fmla="*/ 73 w 113"/>
                <a:gd name="T81" fmla="*/ 27 h 56"/>
                <a:gd name="T82" fmla="*/ 61 w 113"/>
                <a:gd name="T83" fmla="*/ 34 h 56"/>
                <a:gd name="T84" fmla="*/ 49 w 113"/>
                <a:gd name="T85" fmla="*/ 40 h 56"/>
                <a:gd name="T86" fmla="*/ 37 w 113"/>
                <a:gd name="T87" fmla="*/ 45 h 56"/>
                <a:gd name="T88" fmla="*/ 28 w 113"/>
                <a:gd name="T89" fmla="*/ 48 h 56"/>
                <a:gd name="T90" fmla="*/ 20 w 113"/>
                <a:gd name="T91" fmla="*/ 49 h 56"/>
                <a:gd name="T92" fmla="*/ 14 w 113"/>
                <a:gd name="T93" fmla="*/ 49 h 56"/>
                <a:gd name="T94" fmla="*/ 10 w 113"/>
                <a:gd name="T95" fmla="*/ 47 h 56"/>
                <a:gd name="T96" fmla="*/ 8 w 113"/>
                <a:gd name="T97" fmla="*/ 44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3" h="56">
                  <a:moveTo>
                    <a:pt x="8" y="44"/>
                  </a:moveTo>
                  <a:lnTo>
                    <a:pt x="8" y="42"/>
                  </a:lnTo>
                  <a:lnTo>
                    <a:pt x="9" y="39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19" y="25"/>
                  </a:lnTo>
                  <a:lnTo>
                    <a:pt x="14" y="29"/>
                  </a:lnTo>
                  <a:lnTo>
                    <a:pt x="10" y="34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20" y="55"/>
                  </a:lnTo>
                  <a:lnTo>
                    <a:pt x="29" y="52"/>
                  </a:lnTo>
                  <a:lnTo>
                    <a:pt x="40" y="47"/>
                  </a:lnTo>
                  <a:lnTo>
                    <a:pt x="53" y="42"/>
                  </a:lnTo>
                  <a:lnTo>
                    <a:pt x="65" y="35"/>
                  </a:lnTo>
                  <a:lnTo>
                    <a:pt x="73" y="31"/>
                  </a:lnTo>
                  <a:lnTo>
                    <a:pt x="79" y="26"/>
                  </a:lnTo>
                  <a:lnTo>
                    <a:pt x="86" y="22"/>
                  </a:lnTo>
                  <a:lnTo>
                    <a:pt x="92" y="17"/>
                  </a:lnTo>
                  <a:lnTo>
                    <a:pt x="98" y="13"/>
                  </a:lnTo>
                  <a:lnTo>
                    <a:pt x="103" y="9"/>
                  </a:lnTo>
                  <a:lnTo>
                    <a:pt x="109" y="4"/>
                  </a:lnTo>
                  <a:lnTo>
                    <a:pt x="113" y="0"/>
                  </a:lnTo>
                  <a:lnTo>
                    <a:pt x="109" y="4"/>
                  </a:lnTo>
                  <a:lnTo>
                    <a:pt x="105" y="7"/>
                  </a:lnTo>
                  <a:lnTo>
                    <a:pt x="100" y="10"/>
                  </a:lnTo>
                  <a:lnTo>
                    <a:pt x="95" y="14"/>
                  </a:lnTo>
                  <a:lnTo>
                    <a:pt x="90" y="17"/>
                  </a:lnTo>
                  <a:lnTo>
                    <a:pt x="85" y="21"/>
                  </a:lnTo>
                  <a:lnTo>
                    <a:pt x="79" y="24"/>
                  </a:lnTo>
                  <a:lnTo>
                    <a:pt x="73" y="27"/>
                  </a:lnTo>
                  <a:lnTo>
                    <a:pt x="61" y="34"/>
                  </a:lnTo>
                  <a:lnTo>
                    <a:pt x="49" y="40"/>
                  </a:lnTo>
                  <a:lnTo>
                    <a:pt x="37" y="45"/>
                  </a:lnTo>
                  <a:lnTo>
                    <a:pt x="28" y="48"/>
                  </a:lnTo>
                  <a:lnTo>
                    <a:pt x="20" y="49"/>
                  </a:lnTo>
                  <a:lnTo>
                    <a:pt x="14" y="49"/>
                  </a:lnTo>
                  <a:lnTo>
                    <a:pt x="10" y="47"/>
                  </a:lnTo>
                  <a:lnTo>
                    <a:pt x="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136"/>
            <p:cNvSpPr>
              <a:spLocks/>
            </p:cNvSpPr>
            <p:nvPr/>
          </p:nvSpPr>
          <p:spPr bwMode="auto">
            <a:xfrm>
              <a:off x="1379" y="2270"/>
              <a:ext cx="84" cy="47"/>
            </a:xfrm>
            <a:custGeom>
              <a:avLst/>
              <a:gdLst>
                <a:gd name="T0" fmla="*/ 5 w 84"/>
                <a:gd name="T1" fmla="*/ 37 h 47"/>
                <a:gd name="T2" fmla="*/ 6 w 84"/>
                <a:gd name="T3" fmla="*/ 33 h 47"/>
                <a:gd name="T4" fmla="*/ 9 w 84"/>
                <a:gd name="T5" fmla="*/ 28 h 47"/>
                <a:gd name="T6" fmla="*/ 13 w 84"/>
                <a:gd name="T7" fmla="*/ 22 h 47"/>
                <a:gd name="T8" fmla="*/ 18 w 84"/>
                <a:gd name="T9" fmla="*/ 16 h 47"/>
                <a:gd name="T10" fmla="*/ 14 w 84"/>
                <a:gd name="T11" fmla="*/ 20 h 47"/>
                <a:gd name="T12" fmla="*/ 10 w 84"/>
                <a:gd name="T13" fmla="*/ 24 h 47"/>
                <a:gd name="T14" fmla="*/ 7 w 84"/>
                <a:gd name="T15" fmla="*/ 28 h 47"/>
                <a:gd name="T16" fmla="*/ 5 w 84"/>
                <a:gd name="T17" fmla="*/ 31 h 47"/>
                <a:gd name="T18" fmla="*/ 2 w 84"/>
                <a:gd name="T19" fmla="*/ 35 h 47"/>
                <a:gd name="T20" fmla="*/ 1 w 84"/>
                <a:gd name="T21" fmla="*/ 38 h 47"/>
                <a:gd name="T22" fmla="*/ 0 w 84"/>
                <a:gd name="T23" fmla="*/ 40 h 47"/>
                <a:gd name="T24" fmla="*/ 0 w 84"/>
                <a:gd name="T25" fmla="*/ 43 h 47"/>
                <a:gd name="T26" fmla="*/ 0 w 84"/>
                <a:gd name="T27" fmla="*/ 46 h 47"/>
                <a:gd name="T28" fmla="*/ 3 w 84"/>
                <a:gd name="T29" fmla="*/ 47 h 47"/>
                <a:gd name="T30" fmla="*/ 8 w 84"/>
                <a:gd name="T31" fmla="*/ 47 h 47"/>
                <a:gd name="T32" fmla="*/ 13 w 84"/>
                <a:gd name="T33" fmla="*/ 46 h 47"/>
                <a:gd name="T34" fmla="*/ 21 w 84"/>
                <a:gd name="T35" fmla="*/ 44 h 47"/>
                <a:gd name="T36" fmla="*/ 29 w 84"/>
                <a:gd name="T37" fmla="*/ 40 h 47"/>
                <a:gd name="T38" fmla="*/ 38 w 84"/>
                <a:gd name="T39" fmla="*/ 35 h 47"/>
                <a:gd name="T40" fmla="*/ 48 w 84"/>
                <a:gd name="T41" fmla="*/ 29 h 47"/>
                <a:gd name="T42" fmla="*/ 53 w 84"/>
                <a:gd name="T43" fmla="*/ 26 h 47"/>
                <a:gd name="T44" fmla="*/ 58 w 84"/>
                <a:gd name="T45" fmla="*/ 22 h 47"/>
                <a:gd name="T46" fmla="*/ 63 w 84"/>
                <a:gd name="T47" fmla="*/ 18 h 47"/>
                <a:gd name="T48" fmla="*/ 68 w 84"/>
                <a:gd name="T49" fmla="*/ 14 h 47"/>
                <a:gd name="T50" fmla="*/ 72 w 84"/>
                <a:gd name="T51" fmla="*/ 11 h 47"/>
                <a:gd name="T52" fmla="*/ 76 w 84"/>
                <a:gd name="T53" fmla="*/ 7 h 47"/>
                <a:gd name="T54" fmla="*/ 80 w 84"/>
                <a:gd name="T55" fmla="*/ 3 h 47"/>
                <a:gd name="T56" fmla="*/ 84 w 84"/>
                <a:gd name="T57" fmla="*/ 0 h 47"/>
                <a:gd name="T58" fmla="*/ 81 w 84"/>
                <a:gd name="T59" fmla="*/ 3 h 47"/>
                <a:gd name="T60" fmla="*/ 77 w 84"/>
                <a:gd name="T61" fmla="*/ 5 h 47"/>
                <a:gd name="T62" fmla="*/ 73 w 84"/>
                <a:gd name="T63" fmla="*/ 9 h 47"/>
                <a:gd name="T64" fmla="*/ 70 w 84"/>
                <a:gd name="T65" fmla="*/ 12 h 47"/>
                <a:gd name="T66" fmla="*/ 66 w 84"/>
                <a:gd name="T67" fmla="*/ 14 h 47"/>
                <a:gd name="T68" fmla="*/ 62 w 84"/>
                <a:gd name="T69" fmla="*/ 17 h 47"/>
                <a:gd name="T70" fmla="*/ 58 w 84"/>
                <a:gd name="T71" fmla="*/ 20 h 47"/>
                <a:gd name="T72" fmla="*/ 53 w 84"/>
                <a:gd name="T73" fmla="*/ 23 h 47"/>
                <a:gd name="T74" fmla="*/ 44 w 84"/>
                <a:gd name="T75" fmla="*/ 29 h 47"/>
                <a:gd name="T76" fmla="*/ 35 w 84"/>
                <a:gd name="T77" fmla="*/ 34 h 47"/>
                <a:gd name="T78" fmla="*/ 26 w 84"/>
                <a:gd name="T79" fmla="*/ 38 h 47"/>
                <a:gd name="T80" fmla="*/ 20 w 84"/>
                <a:gd name="T81" fmla="*/ 40 h 47"/>
                <a:gd name="T82" fmla="*/ 13 w 84"/>
                <a:gd name="T83" fmla="*/ 41 h 47"/>
                <a:gd name="T84" fmla="*/ 9 w 84"/>
                <a:gd name="T85" fmla="*/ 41 h 47"/>
                <a:gd name="T86" fmla="*/ 6 w 84"/>
                <a:gd name="T87" fmla="*/ 40 h 47"/>
                <a:gd name="T88" fmla="*/ 5 w 84"/>
                <a:gd name="T89" fmla="*/ 37 h 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4" h="47">
                  <a:moveTo>
                    <a:pt x="5" y="37"/>
                  </a:moveTo>
                  <a:lnTo>
                    <a:pt x="6" y="33"/>
                  </a:lnTo>
                  <a:lnTo>
                    <a:pt x="9" y="28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7" y="28"/>
                  </a:lnTo>
                  <a:lnTo>
                    <a:pt x="5" y="31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3" y="47"/>
                  </a:lnTo>
                  <a:lnTo>
                    <a:pt x="8" y="47"/>
                  </a:lnTo>
                  <a:lnTo>
                    <a:pt x="13" y="46"/>
                  </a:lnTo>
                  <a:lnTo>
                    <a:pt x="21" y="44"/>
                  </a:lnTo>
                  <a:lnTo>
                    <a:pt x="29" y="40"/>
                  </a:lnTo>
                  <a:lnTo>
                    <a:pt x="38" y="35"/>
                  </a:lnTo>
                  <a:lnTo>
                    <a:pt x="48" y="29"/>
                  </a:lnTo>
                  <a:lnTo>
                    <a:pt x="53" y="26"/>
                  </a:lnTo>
                  <a:lnTo>
                    <a:pt x="58" y="22"/>
                  </a:lnTo>
                  <a:lnTo>
                    <a:pt x="63" y="18"/>
                  </a:lnTo>
                  <a:lnTo>
                    <a:pt x="68" y="14"/>
                  </a:lnTo>
                  <a:lnTo>
                    <a:pt x="72" y="11"/>
                  </a:lnTo>
                  <a:lnTo>
                    <a:pt x="76" y="7"/>
                  </a:lnTo>
                  <a:lnTo>
                    <a:pt x="80" y="3"/>
                  </a:lnTo>
                  <a:lnTo>
                    <a:pt x="84" y="0"/>
                  </a:lnTo>
                  <a:lnTo>
                    <a:pt x="81" y="3"/>
                  </a:lnTo>
                  <a:lnTo>
                    <a:pt x="77" y="5"/>
                  </a:lnTo>
                  <a:lnTo>
                    <a:pt x="73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58" y="20"/>
                  </a:lnTo>
                  <a:lnTo>
                    <a:pt x="53" y="23"/>
                  </a:lnTo>
                  <a:lnTo>
                    <a:pt x="44" y="29"/>
                  </a:lnTo>
                  <a:lnTo>
                    <a:pt x="35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3" y="41"/>
                  </a:lnTo>
                  <a:lnTo>
                    <a:pt x="9" y="41"/>
                  </a:lnTo>
                  <a:lnTo>
                    <a:pt x="6" y="40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137"/>
            <p:cNvSpPr>
              <a:spLocks/>
            </p:cNvSpPr>
            <p:nvPr/>
          </p:nvSpPr>
          <p:spPr bwMode="auto">
            <a:xfrm>
              <a:off x="1419" y="2307"/>
              <a:ext cx="69" cy="28"/>
            </a:xfrm>
            <a:custGeom>
              <a:avLst/>
              <a:gdLst>
                <a:gd name="T0" fmla="*/ 5 w 69"/>
                <a:gd name="T1" fmla="*/ 18 h 28"/>
                <a:gd name="T2" fmla="*/ 7 w 69"/>
                <a:gd name="T3" fmla="*/ 15 h 28"/>
                <a:gd name="T4" fmla="*/ 9 w 69"/>
                <a:gd name="T5" fmla="*/ 12 h 28"/>
                <a:gd name="T6" fmla="*/ 13 w 69"/>
                <a:gd name="T7" fmla="*/ 8 h 28"/>
                <a:gd name="T8" fmla="*/ 18 w 69"/>
                <a:gd name="T9" fmla="*/ 3 h 28"/>
                <a:gd name="T10" fmla="*/ 14 w 69"/>
                <a:gd name="T11" fmla="*/ 6 h 28"/>
                <a:gd name="T12" fmla="*/ 11 w 69"/>
                <a:gd name="T13" fmla="*/ 9 h 28"/>
                <a:gd name="T14" fmla="*/ 8 w 69"/>
                <a:gd name="T15" fmla="*/ 11 h 28"/>
                <a:gd name="T16" fmla="*/ 5 w 69"/>
                <a:gd name="T17" fmla="*/ 14 h 28"/>
                <a:gd name="T18" fmla="*/ 3 w 69"/>
                <a:gd name="T19" fmla="*/ 16 h 28"/>
                <a:gd name="T20" fmla="*/ 2 w 69"/>
                <a:gd name="T21" fmla="*/ 19 h 28"/>
                <a:gd name="T22" fmla="*/ 1 w 69"/>
                <a:gd name="T23" fmla="*/ 21 h 28"/>
                <a:gd name="T24" fmla="*/ 0 w 69"/>
                <a:gd name="T25" fmla="*/ 23 h 28"/>
                <a:gd name="T26" fmla="*/ 0 w 69"/>
                <a:gd name="T27" fmla="*/ 26 h 28"/>
                <a:gd name="T28" fmla="*/ 2 w 69"/>
                <a:gd name="T29" fmla="*/ 27 h 28"/>
                <a:gd name="T30" fmla="*/ 5 w 69"/>
                <a:gd name="T31" fmla="*/ 28 h 28"/>
                <a:gd name="T32" fmla="*/ 10 w 69"/>
                <a:gd name="T33" fmla="*/ 28 h 28"/>
                <a:gd name="T34" fmla="*/ 15 w 69"/>
                <a:gd name="T35" fmla="*/ 27 h 28"/>
                <a:gd name="T36" fmla="*/ 22 w 69"/>
                <a:gd name="T37" fmla="*/ 26 h 28"/>
                <a:gd name="T38" fmla="*/ 29 w 69"/>
                <a:gd name="T39" fmla="*/ 23 h 28"/>
                <a:gd name="T40" fmla="*/ 37 w 69"/>
                <a:gd name="T41" fmla="*/ 20 h 28"/>
                <a:gd name="T42" fmla="*/ 42 w 69"/>
                <a:gd name="T43" fmla="*/ 17 h 28"/>
                <a:gd name="T44" fmla="*/ 46 w 69"/>
                <a:gd name="T45" fmla="*/ 15 h 28"/>
                <a:gd name="T46" fmla="*/ 50 w 69"/>
                <a:gd name="T47" fmla="*/ 13 h 28"/>
                <a:gd name="T48" fmla="*/ 54 w 69"/>
                <a:gd name="T49" fmla="*/ 10 h 28"/>
                <a:gd name="T50" fmla="*/ 58 w 69"/>
                <a:gd name="T51" fmla="*/ 8 h 28"/>
                <a:gd name="T52" fmla="*/ 62 w 69"/>
                <a:gd name="T53" fmla="*/ 5 h 28"/>
                <a:gd name="T54" fmla="*/ 66 w 69"/>
                <a:gd name="T55" fmla="*/ 3 h 28"/>
                <a:gd name="T56" fmla="*/ 69 w 69"/>
                <a:gd name="T57" fmla="*/ 0 h 28"/>
                <a:gd name="T58" fmla="*/ 66 w 69"/>
                <a:gd name="T59" fmla="*/ 2 h 28"/>
                <a:gd name="T60" fmla="*/ 63 w 69"/>
                <a:gd name="T61" fmla="*/ 4 h 28"/>
                <a:gd name="T62" fmla="*/ 60 w 69"/>
                <a:gd name="T63" fmla="*/ 6 h 28"/>
                <a:gd name="T64" fmla="*/ 57 w 69"/>
                <a:gd name="T65" fmla="*/ 8 h 28"/>
                <a:gd name="T66" fmla="*/ 54 w 69"/>
                <a:gd name="T67" fmla="*/ 10 h 28"/>
                <a:gd name="T68" fmla="*/ 50 w 69"/>
                <a:gd name="T69" fmla="*/ 12 h 28"/>
                <a:gd name="T70" fmla="*/ 47 w 69"/>
                <a:gd name="T71" fmla="*/ 14 h 28"/>
                <a:gd name="T72" fmla="*/ 43 w 69"/>
                <a:gd name="T73" fmla="*/ 15 h 28"/>
                <a:gd name="T74" fmla="*/ 35 w 69"/>
                <a:gd name="T75" fmla="*/ 19 h 28"/>
                <a:gd name="T76" fmla="*/ 28 w 69"/>
                <a:gd name="T77" fmla="*/ 21 h 28"/>
                <a:gd name="T78" fmla="*/ 21 w 69"/>
                <a:gd name="T79" fmla="*/ 23 h 28"/>
                <a:gd name="T80" fmla="*/ 15 w 69"/>
                <a:gd name="T81" fmla="*/ 24 h 28"/>
                <a:gd name="T82" fmla="*/ 11 w 69"/>
                <a:gd name="T83" fmla="*/ 24 h 28"/>
                <a:gd name="T84" fmla="*/ 8 w 69"/>
                <a:gd name="T85" fmla="*/ 23 h 28"/>
                <a:gd name="T86" fmla="*/ 6 w 69"/>
                <a:gd name="T87" fmla="*/ 21 h 28"/>
                <a:gd name="T88" fmla="*/ 5 w 69"/>
                <a:gd name="T89" fmla="*/ 18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" h="28">
                  <a:moveTo>
                    <a:pt x="5" y="18"/>
                  </a:moveTo>
                  <a:lnTo>
                    <a:pt x="7" y="15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18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5" y="28"/>
                  </a:lnTo>
                  <a:lnTo>
                    <a:pt x="10" y="28"/>
                  </a:lnTo>
                  <a:lnTo>
                    <a:pt x="15" y="27"/>
                  </a:lnTo>
                  <a:lnTo>
                    <a:pt x="22" y="26"/>
                  </a:lnTo>
                  <a:lnTo>
                    <a:pt x="29" y="23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50" y="13"/>
                  </a:lnTo>
                  <a:lnTo>
                    <a:pt x="54" y="10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6" y="3"/>
                  </a:lnTo>
                  <a:lnTo>
                    <a:pt x="69" y="0"/>
                  </a:lnTo>
                  <a:lnTo>
                    <a:pt x="66" y="2"/>
                  </a:lnTo>
                  <a:lnTo>
                    <a:pt x="63" y="4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4" y="10"/>
                  </a:lnTo>
                  <a:lnTo>
                    <a:pt x="50" y="12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1" y="23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4" name="Group 138"/>
          <p:cNvGrpSpPr>
            <a:grpSpLocks/>
          </p:cNvGrpSpPr>
          <p:nvPr/>
        </p:nvGrpSpPr>
        <p:grpSpPr bwMode="auto">
          <a:xfrm>
            <a:off x="3735266" y="3027364"/>
            <a:ext cx="1655885" cy="1417637"/>
            <a:chOff x="2549" y="1907"/>
            <a:chExt cx="1130" cy="893"/>
          </a:xfrm>
        </p:grpSpPr>
        <p:sp>
          <p:nvSpPr>
            <p:cNvPr id="22568" name="Freeform 139"/>
            <p:cNvSpPr>
              <a:spLocks/>
            </p:cNvSpPr>
            <p:nvPr/>
          </p:nvSpPr>
          <p:spPr bwMode="auto">
            <a:xfrm>
              <a:off x="2872" y="2125"/>
              <a:ext cx="491" cy="510"/>
            </a:xfrm>
            <a:custGeom>
              <a:avLst/>
              <a:gdLst>
                <a:gd name="T0" fmla="*/ 0 w 491"/>
                <a:gd name="T1" fmla="*/ 0 h 510"/>
                <a:gd name="T2" fmla="*/ 0 w 491"/>
                <a:gd name="T3" fmla="*/ 349 h 510"/>
                <a:gd name="T4" fmla="*/ 0 w 491"/>
                <a:gd name="T5" fmla="*/ 510 h 510"/>
                <a:gd name="T6" fmla="*/ 90 w 491"/>
                <a:gd name="T7" fmla="*/ 510 h 510"/>
                <a:gd name="T8" fmla="*/ 302 w 491"/>
                <a:gd name="T9" fmla="*/ 510 h 510"/>
                <a:gd name="T10" fmla="*/ 491 w 491"/>
                <a:gd name="T11" fmla="*/ 510 h 510"/>
                <a:gd name="T12" fmla="*/ 491 w 491"/>
                <a:gd name="T13" fmla="*/ 259 h 510"/>
                <a:gd name="T14" fmla="*/ 491 w 491"/>
                <a:gd name="T15" fmla="*/ 0 h 510"/>
                <a:gd name="T16" fmla="*/ 0 w 491"/>
                <a:gd name="T17" fmla="*/ 0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1" h="510">
                  <a:moveTo>
                    <a:pt x="0" y="0"/>
                  </a:moveTo>
                  <a:lnTo>
                    <a:pt x="0" y="349"/>
                  </a:lnTo>
                  <a:lnTo>
                    <a:pt x="0" y="510"/>
                  </a:lnTo>
                  <a:lnTo>
                    <a:pt x="90" y="510"/>
                  </a:lnTo>
                  <a:lnTo>
                    <a:pt x="302" y="510"/>
                  </a:lnTo>
                  <a:lnTo>
                    <a:pt x="491" y="510"/>
                  </a:lnTo>
                  <a:lnTo>
                    <a:pt x="491" y="259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140"/>
            <p:cNvSpPr>
              <a:spLocks/>
            </p:cNvSpPr>
            <p:nvPr/>
          </p:nvSpPr>
          <p:spPr bwMode="auto">
            <a:xfrm>
              <a:off x="2549" y="1907"/>
              <a:ext cx="1130" cy="893"/>
            </a:xfrm>
            <a:custGeom>
              <a:avLst/>
              <a:gdLst>
                <a:gd name="T0" fmla="*/ 151 w 1130"/>
                <a:gd name="T1" fmla="*/ 0 h 893"/>
                <a:gd name="T2" fmla="*/ 123 w 1130"/>
                <a:gd name="T3" fmla="*/ 3 h 893"/>
                <a:gd name="T4" fmla="*/ 95 w 1130"/>
                <a:gd name="T5" fmla="*/ 10 h 893"/>
                <a:gd name="T6" fmla="*/ 71 w 1130"/>
                <a:gd name="T7" fmla="*/ 20 h 893"/>
                <a:gd name="T8" fmla="*/ 49 w 1130"/>
                <a:gd name="T9" fmla="*/ 34 h 893"/>
                <a:gd name="T10" fmla="*/ 30 w 1130"/>
                <a:gd name="T11" fmla="*/ 51 h 893"/>
                <a:gd name="T12" fmla="*/ 15 w 1130"/>
                <a:gd name="T13" fmla="*/ 70 h 893"/>
                <a:gd name="T14" fmla="*/ 5 w 1130"/>
                <a:gd name="T15" fmla="*/ 91 h 893"/>
                <a:gd name="T16" fmla="*/ 0 w 1130"/>
                <a:gd name="T17" fmla="*/ 113 h 893"/>
                <a:gd name="T18" fmla="*/ 0 w 1130"/>
                <a:gd name="T19" fmla="*/ 442 h 893"/>
                <a:gd name="T20" fmla="*/ 0 w 1130"/>
                <a:gd name="T21" fmla="*/ 772 h 893"/>
                <a:gd name="T22" fmla="*/ 4 w 1130"/>
                <a:gd name="T23" fmla="*/ 795 h 893"/>
                <a:gd name="T24" fmla="*/ 14 w 1130"/>
                <a:gd name="T25" fmla="*/ 816 h 893"/>
                <a:gd name="T26" fmla="*/ 30 w 1130"/>
                <a:gd name="T27" fmla="*/ 836 h 893"/>
                <a:gd name="T28" fmla="*/ 51 w 1130"/>
                <a:gd name="T29" fmla="*/ 854 h 893"/>
                <a:gd name="T30" fmla="*/ 75 w 1130"/>
                <a:gd name="T31" fmla="*/ 869 h 893"/>
                <a:gd name="T32" fmla="*/ 102 w 1130"/>
                <a:gd name="T33" fmla="*/ 881 h 893"/>
                <a:gd name="T34" fmla="*/ 130 w 1130"/>
                <a:gd name="T35" fmla="*/ 889 h 893"/>
                <a:gd name="T36" fmla="*/ 159 w 1130"/>
                <a:gd name="T37" fmla="*/ 891 h 893"/>
                <a:gd name="T38" fmla="*/ 987 w 1130"/>
                <a:gd name="T39" fmla="*/ 892 h 893"/>
                <a:gd name="T40" fmla="*/ 1012 w 1130"/>
                <a:gd name="T41" fmla="*/ 887 h 893"/>
                <a:gd name="T42" fmla="*/ 1037 w 1130"/>
                <a:gd name="T43" fmla="*/ 877 h 893"/>
                <a:gd name="T44" fmla="*/ 1062 w 1130"/>
                <a:gd name="T45" fmla="*/ 863 h 893"/>
                <a:gd name="T46" fmla="*/ 1084 w 1130"/>
                <a:gd name="T47" fmla="*/ 847 h 893"/>
                <a:gd name="T48" fmla="*/ 1104 w 1130"/>
                <a:gd name="T49" fmla="*/ 829 h 893"/>
                <a:gd name="T50" fmla="*/ 1118 w 1130"/>
                <a:gd name="T51" fmla="*/ 810 h 893"/>
                <a:gd name="T52" fmla="*/ 1126 w 1130"/>
                <a:gd name="T53" fmla="*/ 790 h 893"/>
                <a:gd name="T54" fmla="*/ 1130 w 1130"/>
                <a:gd name="T55" fmla="*/ 682 h 893"/>
                <a:gd name="T56" fmla="*/ 1128 w 1130"/>
                <a:gd name="T57" fmla="*/ 219 h 893"/>
                <a:gd name="T58" fmla="*/ 1125 w 1130"/>
                <a:gd name="T59" fmla="*/ 102 h 893"/>
                <a:gd name="T60" fmla="*/ 1118 w 1130"/>
                <a:gd name="T61" fmla="*/ 80 h 893"/>
                <a:gd name="T62" fmla="*/ 1106 w 1130"/>
                <a:gd name="T63" fmla="*/ 60 h 893"/>
                <a:gd name="T64" fmla="*/ 1089 w 1130"/>
                <a:gd name="T65" fmla="*/ 42 h 893"/>
                <a:gd name="T66" fmla="*/ 1069 w 1130"/>
                <a:gd name="T67" fmla="*/ 27 h 893"/>
                <a:gd name="T68" fmla="*/ 1046 w 1130"/>
                <a:gd name="T69" fmla="*/ 15 h 893"/>
                <a:gd name="T70" fmla="*/ 1021 w 1130"/>
                <a:gd name="T71" fmla="*/ 6 h 893"/>
                <a:gd name="T72" fmla="*/ 993 w 1130"/>
                <a:gd name="T73" fmla="*/ 1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0" h="893">
                  <a:moveTo>
                    <a:pt x="979" y="1"/>
                  </a:moveTo>
                  <a:lnTo>
                    <a:pt x="151" y="0"/>
                  </a:lnTo>
                  <a:lnTo>
                    <a:pt x="137" y="1"/>
                  </a:lnTo>
                  <a:lnTo>
                    <a:pt x="123" y="3"/>
                  </a:lnTo>
                  <a:lnTo>
                    <a:pt x="109" y="6"/>
                  </a:lnTo>
                  <a:lnTo>
                    <a:pt x="95" y="10"/>
                  </a:lnTo>
                  <a:lnTo>
                    <a:pt x="83" y="15"/>
                  </a:lnTo>
                  <a:lnTo>
                    <a:pt x="71" y="20"/>
                  </a:lnTo>
                  <a:lnTo>
                    <a:pt x="59" y="27"/>
                  </a:lnTo>
                  <a:lnTo>
                    <a:pt x="49" y="34"/>
                  </a:lnTo>
                  <a:lnTo>
                    <a:pt x="39" y="42"/>
                  </a:lnTo>
                  <a:lnTo>
                    <a:pt x="30" y="51"/>
                  </a:lnTo>
                  <a:lnTo>
                    <a:pt x="22" y="60"/>
                  </a:lnTo>
                  <a:lnTo>
                    <a:pt x="15" y="70"/>
                  </a:lnTo>
                  <a:lnTo>
                    <a:pt x="9" y="81"/>
                  </a:lnTo>
                  <a:lnTo>
                    <a:pt x="5" y="91"/>
                  </a:lnTo>
                  <a:lnTo>
                    <a:pt x="2" y="102"/>
                  </a:lnTo>
                  <a:lnTo>
                    <a:pt x="0" y="113"/>
                  </a:lnTo>
                  <a:lnTo>
                    <a:pt x="0" y="216"/>
                  </a:lnTo>
                  <a:lnTo>
                    <a:pt x="0" y="442"/>
                  </a:lnTo>
                  <a:lnTo>
                    <a:pt x="0" y="669"/>
                  </a:lnTo>
                  <a:lnTo>
                    <a:pt x="0" y="772"/>
                  </a:lnTo>
                  <a:lnTo>
                    <a:pt x="1" y="783"/>
                  </a:lnTo>
                  <a:lnTo>
                    <a:pt x="4" y="795"/>
                  </a:lnTo>
                  <a:lnTo>
                    <a:pt x="9" y="805"/>
                  </a:lnTo>
                  <a:lnTo>
                    <a:pt x="14" y="816"/>
                  </a:lnTo>
                  <a:lnTo>
                    <a:pt x="22" y="827"/>
                  </a:lnTo>
                  <a:lnTo>
                    <a:pt x="30" y="836"/>
                  </a:lnTo>
                  <a:lnTo>
                    <a:pt x="41" y="845"/>
                  </a:lnTo>
                  <a:lnTo>
                    <a:pt x="51" y="854"/>
                  </a:lnTo>
                  <a:lnTo>
                    <a:pt x="63" y="862"/>
                  </a:lnTo>
                  <a:lnTo>
                    <a:pt x="75" y="869"/>
                  </a:lnTo>
                  <a:lnTo>
                    <a:pt x="89" y="876"/>
                  </a:lnTo>
                  <a:lnTo>
                    <a:pt x="102" y="881"/>
                  </a:lnTo>
                  <a:lnTo>
                    <a:pt x="116" y="886"/>
                  </a:lnTo>
                  <a:lnTo>
                    <a:pt x="130" y="889"/>
                  </a:lnTo>
                  <a:lnTo>
                    <a:pt x="145" y="890"/>
                  </a:lnTo>
                  <a:lnTo>
                    <a:pt x="159" y="891"/>
                  </a:lnTo>
                  <a:lnTo>
                    <a:pt x="975" y="893"/>
                  </a:lnTo>
                  <a:lnTo>
                    <a:pt x="987" y="892"/>
                  </a:lnTo>
                  <a:lnTo>
                    <a:pt x="999" y="890"/>
                  </a:lnTo>
                  <a:lnTo>
                    <a:pt x="1012" y="887"/>
                  </a:lnTo>
                  <a:lnTo>
                    <a:pt x="1024" y="883"/>
                  </a:lnTo>
                  <a:lnTo>
                    <a:pt x="1037" y="877"/>
                  </a:lnTo>
                  <a:lnTo>
                    <a:pt x="1049" y="871"/>
                  </a:lnTo>
                  <a:lnTo>
                    <a:pt x="1062" y="863"/>
                  </a:lnTo>
                  <a:lnTo>
                    <a:pt x="1073" y="856"/>
                  </a:lnTo>
                  <a:lnTo>
                    <a:pt x="1084" y="847"/>
                  </a:lnTo>
                  <a:lnTo>
                    <a:pt x="1094" y="838"/>
                  </a:lnTo>
                  <a:lnTo>
                    <a:pt x="1104" y="829"/>
                  </a:lnTo>
                  <a:lnTo>
                    <a:pt x="1112" y="819"/>
                  </a:lnTo>
                  <a:lnTo>
                    <a:pt x="1118" y="810"/>
                  </a:lnTo>
                  <a:lnTo>
                    <a:pt x="1122" y="800"/>
                  </a:lnTo>
                  <a:lnTo>
                    <a:pt x="1126" y="790"/>
                  </a:lnTo>
                  <a:lnTo>
                    <a:pt x="1127" y="781"/>
                  </a:lnTo>
                  <a:lnTo>
                    <a:pt x="1130" y="682"/>
                  </a:lnTo>
                  <a:lnTo>
                    <a:pt x="1130" y="452"/>
                  </a:lnTo>
                  <a:lnTo>
                    <a:pt x="1128" y="219"/>
                  </a:lnTo>
                  <a:lnTo>
                    <a:pt x="1127" y="113"/>
                  </a:lnTo>
                  <a:lnTo>
                    <a:pt x="1125" y="102"/>
                  </a:lnTo>
                  <a:lnTo>
                    <a:pt x="1122" y="91"/>
                  </a:lnTo>
                  <a:lnTo>
                    <a:pt x="1118" y="80"/>
                  </a:lnTo>
                  <a:lnTo>
                    <a:pt x="1113" y="70"/>
                  </a:lnTo>
                  <a:lnTo>
                    <a:pt x="1106" y="60"/>
                  </a:lnTo>
                  <a:lnTo>
                    <a:pt x="1098" y="51"/>
                  </a:lnTo>
                  <a:lnTo>
                    <a:pt x="1089" y="42"/>
                  </a:lnTo>
                  <a:lnTo>
                    <a:pt x="1080" y="34"/>
                  </a:lnTo>
                  <a:lnTo>
                    <a:pt x="1069" y="27"/>
                  </a:lnTo>
                  <a:lnTo>
                    <a:pt x="1058" y="20"/>
                  </a:lnTo>
                  <a:lnTo>
                    <a:pt x="1046" y="15"/>
                  </a:lnTo>
                  <a:lnTo>
                    <a:pt x="1034" y="10"/>
                  </a:lnTo>
                  <a:lnTo>
                    <a:pt x="1021" y="6"/>
                  </a:lnTo>
                  <a:lnTo>
                    <a:pt x="1007" y="3"/>
                  </a:lnTo>
                  <a:lnTo>
                    <a:pt x="993" y="1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141"/>
            <p:cNvSpPr>
              <a:spLocks/>
            </p:cNvSpPr>
            <p:nvPr/>
          </p:nvSpPr>
          <p:spPr bwMode="auto">
            <a:xfrm>
              <a:off x="2608" y="1955"/>
              <a:ext cx="1008" cy="796"/>
            </a:xfrm>
            <a:custGeom>
              <a:avLst/>
              <a:gdLst>
                <a:gd name="T0" fmla="*/ 121 w 1008"/>
                <a:gd name="T1" fmla="*/ 0 h 796"/>
                <a:gd name="T2" fmla="*/ 98 w 1008"/>
                <a:gd name="T3" fmla="*/ 2 h 796"/>
                <a:gd name="T4" fmla="*/ 76 w 1008"/>
                <a:gd name="T5" fmla="*/ 7 h 796"/>
                <a:gd name="T6" fmla="*/ 56 w 1008"/>
                <a:gd name="T7" fmla="*/ 15 h 796"/>
                <a:gd name="T8" fmla="*/ 38 w 1008"/>
                <a:gd name="T9" fmla="*/ 26 h 796"/>
                <a:gd name="T10" fmla="*/ 23 w 1008"/>
                <a:gd name="T11" fmla="*/ 39 h 796"/>
                <a:gd name="T12" fmla="*/ 12 w 1008"/>
                <a:gd name="T13" fmla="*/ 55 h 796"/>
                <a:gd name="T14" fmla="*/ 4 w 1008"/>
                <a:gd name="T15" fmla="*/ 72 h 796"/>
                <a:gd name="T16" fmla="*/ 0 w 1008"/>
                <a:gd name="T17" fmla="*/ 90 h 796"/>
                <a:gd name="T18" fmla="*/ 0 w 1008"/>
                <a:gd name="T19" fmla="*/ 395 h 796"/>
                <a:gd name="T20" fmla="*/ 0 w 1008"/>
                <a:gd name="T21" fmla="*/ 700 h 796"/>
                <a:gd name="T22" fmla="*/ 2 w 1008"/>
                <a:gd name="T23" fmla="*/ 719 h 796"/>
                <a:gd name="T24" fmla="*/ 9 w 1008"/>
                <a:gd name="T25" fmla="*/ 736 h 796"/>
                <a:gd name="T26" fmla="*/ 20 w 1008"/>
                <a:gd name="T27" fmla="*/ 752 h 796"/>
                <a:gd name="T28" fmla="*/ 34 w 1008"/>
                <a:gd name="T29" fmla="*/ 766 h 796"/>
                <a:gd name="T30" fmla="*/ 50 w 1008"/>
                <a:gd name="T31" fmla="*/ 778 h 796"/>
                <a:gd name="T32" fmla="*/ 70 w 1008"/>
                <a:gd name="T33" fmla="*/ 787 h 796"/>
                <a:gd name="T34" fmla="*/ 91 w 1008"/>
                <a:gd name="T35" fmla="*/ 793 h 796"/>
                <a:gd name="T36" fmla="*/ 115 w 1008"/>
                <a:gd name="T37" fmla="*/ 796 h 796"/>
                <a:gd name="T38" fmla="*/ 905 w 1008"/>
                <a:gd name="T39" fmla="*/ 794 h 796"/>
                <a:gd name="T40" fmla="*/ 928 w 1008"/>
                <a:gd name="T41" fmla="*/ 789 h 796"/>
                <a:gd name="T42" fmla="*/ 948 w 1008"/>
                <a:gd name="T43" fmla="*/ 782 h 796"/>
                <a:gd name="T44" fmla="*/ 966 w 1008"/>
                <a:gd name="T45" fmla="*/ 771 h 796"/>
                <a:gd name="T46" fmla="*/ 982 w 1008"/>
                <a:gd name="T47" fmla="*/ 758 h 796"/>
                <a:gd name="T48" fmla="*/ 994 w 1008"/>
                <a:gd name="T49" fmla="*/ 743 h 796"/>
                <a:gd name="T50" fmla="*/ 1002 w 1008"/>
                <a:gd name="T51" fmla="*/ 727 h 796"/>
                <a:gd name="T52" fmla="*/ 1007 w 1008"/>
                <a:gd name="T53" fmla="*/ 709 h 796"/>
                <a:gd name="T54" fmla="*/ 1008 w 1008"/>
                <a:gd name="T55" fmla="*/ 699 h 796"/>
                <a:gd name="T56" fmla="*/ 1008 w 1008"/>
                <a:gd name="T57" fmla="*/ 698 h 796"/>
                <a:gd name="T58" fmla="*/ 1008 w 1008"/>
                <a:gd name="T59" fmla="*/ 90 h 796"/>
                <a:gd name="T60" fmla="*/ 1004 w 1008"/>
                <a:gd name="T61" fmla="*/ 71 h 796"/>
                <a:gd name="T62" fmla="*/ 996 w 1008"/>
                <a:gd name="T63" fmla="*/ 54 h 796"/>
                <a:gd name="T64" fmla="*/ 985 w 1008"/>
                <a:gd name="T65" fmla="*/ 39 h 796"/>
                <a:gd name="T66" fmla="*/ 969 w 1008"/>
                <a:gd name="T67" fmla="*/ 26 h 796"/>
                <a:gd name="T68" fmla="*/ 952 w 1008"/>
                <a:gd name="T69" fmla="*/ 15 h 796"/>
                <a:gd name="T70" fmla="*/ 932 w 1008"/>
                <a:gd name="T71" fmla="*/ 6 h 796"/>
                <a:gd name="T72" fmla="*/ 909 w 1008"/>
                <a:gd name="T73" fmla="*/ 2 h 796"/>
                <a:gd name="T74" fmla="*/ 885 w 1008"/>
                <a:gd name="T75" fmla="*/ 0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8" h="796">
                  <a:moveTo>
                    <a:pt x="885" y="0"/>
                  </a:move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7" y="20"/>
                  </a:lnTo>
                  <a:lnTo>
                    <a:pt x="38" y="26"/>
                  </a:lnTo>
                  <a:lnTo>
                    <a:pt x="30" y="33"/>
                  </a:lnTo>
                  <a:lnTo>
                    <a:pt x="23" y="39"/>
                  </a:lnTo>
                  <a:lnTo>
                    <a:pt x="17" y="47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4" y="72"/>
                  </a:lnTo>
                  <a:lnTo>
                    <a:pt x="1" y="80"/>
                  </a:lnTo>
                  <a:lnTo>
                    <a:pt x="0" y="90"/>
                  </a:lnTo>
                  <a:lnTo>
                    <a:pt x="0" y="185"/>
                  </a:lnTo>
                  <a:lnTo>
                    <a:pt x="0" y="395"/>
                  </a:lnTo>
                  <a:lnTo>
                    <a:pt x="0" y="605"/>
                  </a:lnTo>
                  <a:lnTo>
                    <a:pt x="0" y="700"/>
                  </a:lnTo>
                  <a:lnTo>
                    <a:pt x="0" y="710"/>
                  </a:lnTo>
                  <a:lnTo>
                    <a:pt x="2" y="719"/>
                  </a:lnTo>
                  <a:lnTo>
                    <a:pt x="5" y="728"/>
                  </a:lnTo>
                  <a:lnTo>
                    <a:pt x="9" y="736"/>
                  </a:lnTo>
                  <a:lnTo>
                    <a:pt x="14" y="744"/>
                  </a:lnTo>
                  <a:lnTo>
                    <a:pt x="20" y="752"/>
                  </a:lnTo>
                  <a:lnTo>
                    <a:pt x="26" y="759"/>
                  </a:lnTo>
                  <a:lnTo>
                    <a:pt x="34" y="766"/>
                  </a:lnTo>
                  <a:lnTo>
                    <a:pt x="42" y="772"/>
                  </a:lnTo>
                  <a:lnTo>
                    <a:pt x="50" y="778"/>
                  </a:lnTo>
                  <a:lnTo>
                    <a:pt x="60" y="783"/>
                  </a:lnTo>
                  <a:lnTo>
                    <a:pt x="70" y="787"/>
                  </a:lnTo>
                  <a:lnTo>
                    <a:pt x="80" y="790"/>
                  </a:lnTo>
                  <a:lnTo>
                    <a:pt x="91" y="793"/>
                  </a:lnTo>
                  <a:lnTo>
                    <a:pt x="103" y="795"/>
                  </a:lnTo>
                  <a:lnTo>
                    <a:pt x="115" y="796"/>
                  </a:lnTo>
                  <a:lnTo>
                    <a:pt x="893" y="795"/>
                  </a:lnTo>
                  <a:lnTo>
                    <a:pt x="905" y="794"/>
                  </a:lnTo>
                  <a:lnTo>
                    <a:pt x="917" y="792"/>
                  </a:lnTo>
                  <a:lnTo>
                    <a:pt x="928" y="789"/>
                  </a:lnTo>
                  <a:lnTo>
                    <a:pt x="938" y="786"/>
                  </a:lnTo>
                  <a:lnTo>
                    <a:pt x="948" y="782"/>
                  </a:lnTo>
                  <a:lnTo>
                    <a:pt x="958" y="777"/>
                  </a:lnTo>
                  <a:lnTo>
                    <a:pt x="966" y="771"/>
                  </a:lnTo>
                  <a:lnTo>
                    <a:pt x="974" y="765"/>
                  </a:lnTo>
                  <a:lnTo>
                    <a:pt x="982" y="758"/>
                  </a:lnTo>
                  <a:lnTo>
                    <a:pt x="988" y="751"/>
                  </a:lnTo>
                  <a:lnTo>
                    <a:pt x="994" y="743"/>
                  </a:lnTo>
                  <a:lnTo>
                    <a:pt x="999" y="735"/>
                  </a:lnTo>
                  <a:lnTo>
                    <a:pt x="1002" y="727"/>
                  </a:lnTo>
                  <a:lnTo>
                    <a:pt x="1005" y="718"/>
                  </a:lnTo>
                  <a:lnTo>
                    <a:pt x="1007" y="709"/>
                  </a:lnTo>
                  <a:lnTo>
                    <a:pt x="1007" y="699"/>
                  </a:lnTo>
                  <a:lnTo>
                    <a:pt x="1008" y="699"/>
                  </a:lnTo>
                  <a:lnTo>
                    <a:pt x="1008" y="698"/>
                  </a:lnTo>
                  <a:lnTo>
                    <a:pt x="1008" y="90"/>
                  </a:lnTo>
                  <a:lnTo>
                    <a:pt x="1007" y="80"/>
                  </a:lnTo>
                  <a:lnTo>
                    <a:pt x="1004" y="71"/>
                  </a:lnTo>
                  <a:lnTo>
                    <a:pt x="1001" y="63"/>
                  </a:lnTo>
                  <a:lnTo>
                    <a:pt x="996" y="54"/>
                  </a:lnTo>
                  <a:lnTo>
                    <a:pt x="991" y="47"/>
                  </a:lnTo>
                  <a:lnTo>
                    <a:pt x="985" y="39"/>
                  </a:lnTo>
                  <a:lnTo>
                    <a:pt x="977" y="32"/>
                  </a:lnTo>
                  <a:lnTo>
                    <a:pt x="969" y="26"/>
                  </a:lnTo>
                  <a:lnTo>
                    <a:pt x="961" y="20"/>
                  </a:lnTo>
                  <a:lnTo>
                    <a:pt x="952" y="15"/>
                  </a:lnTo>
                  <a:lnTo>
                    <a:pt x="942" y="11"/>
                  </a:lnTo>
                  <a:lnTo>
                    <a:pt x="932" y="6"/>
                  </a:lnTo>
                  <a:lnTo>
                    <a:pt x="920" y="4"/>
                  </a:lnTo>
                  <a:lnTo>
                    <a:pt x="909" y="2"/>
                  </a:lnTo>
                  <a:lnTo>
                    <a:pt x="897" y="0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142"/>
            <p:cNvSpPr>
              <a:spLocks/>
            </p:cNvSpPr>
            <p:nvPr/>
          </p:nvSpPr>
          <p:spPr bwMode="auto">
            <a:xfrm>
              <a:off x="2821" y="2074"/>
              <a:ext cx="590" cy="621"/>
            </a:xfrm>
            <a:custGeom>
              <a:avLst/>
              <a:gdLst>
                <a:gd name="T0" fmla="*/ 514 w 590"/>
                <a:gd name="T1" fmla="*/ 0 h 621"/>
                <a:gd name="T2" fmla="*/ 367 w 590"/>
                <a:gd name="T3" fmla="*/ 0 h 621"/>
                <a:gd name="T4" fmla="*/ 367 w 590"/>
                <a:gd name="T5" fmla="*/ 12 h 621"/>
                <a:gd name="T6" fmla="*/ 367 w 590"/>
                <a:gd name="T7" fmla="*/ 24 h 621"/>
                <a:gd name="T8" fmla="*/ 425 w 590"/>
                <a:gd name="T9" fmla="*/ 24 h 621"/>
                <a:gd name="T10" fmla="*/ 431 w 590"/>
                <a:gd name="T11" fmla="*/ 26 h 621"/>
                <a:gd name="T12" fmla="*/ 437 w 590"/>
                <a:gd name="T13" fmla="*/ 28 h 621"/>
                <a:gd name="T14" fmla="*/ 442 w 590"/>
                <a:gd name="T15" fmla="*/ 32 h 621"/>
                <a:gd name="T16" fmla="*/ 447 w 590"/>
                <a:gd name="T17" fmla="*/ 35 h 621"/>
                <a:gd name="T18" fmla="*/ 453 w 590"/>
                <a:gd name="T19" fmla="*/ 40 h 621"/>
                <a:gd name="T20" fmla="*/ 457 w 590"/>
                <a:gd name="T21" fmla="*/ 46 h 621"/>
                <a:gd name="T22" fmla="*/ 542 w 590"/>
                <a:gd name="T23" fmla="*/ 51 h 621"/>
                <a:gd name="T24" fmla="*/ 542 w 590"/>
                <a:gd name="T25" fmla="*/ 561 h 621"/>
                <a:gd name="T26" fmla="*/ 141 w 590"/>
                <a:gd name="T27" fmla="*/ 561 h 621"/>
                <a:gd name="T28" fmla="*/ 51 w 590"/>
                <a:gd name="T29" fmla="*/ 400 h 621"/>
                <a:gd name="T30" fmla="*/ 79 w 590"/>
                <a:gd name="T31" fmla="*/ 51 h 621"/>
                <a:gd name="T32" fmla="*/ 142 w 590"/>
                <a:gd name="T33" fmla="*/ 47 h 621"/>
                <a:gd name="T34" fmla="*/ 147 w 590"/>
                <a:gd name="T35" fmla="*/ 40 h 621"/>
                <a:gd name="T36" fmla="*/ 154 w 590"/>
                <a:gd name="T37" fmla="*/ 34 h 621"/>
                <a:gd name="T38" fmla="*/ 162 w 590"/>
                <a:gd name="T39" fmla="*/ 28 h 621"/>
                <a:gd name="T40" fmla="*/ 172 w 590"/>
                <a:gd name="T41" fmla="*/ 24 h 621"/>
                <a:gd name="T42" fmla="*/ 232 w 590"/>
                <a:gd name="T43" fmla="*/ 24 h 621"/>
                <a:gd name="T44" fmla="*/ 232 w 590"/>
                <a:gd name="T45" fmla="*/ 12 h 621"/>
                <a:gd name="T46" fmla="*/ 232 w 590"/>
                <a:gd name="T47" fmla="*/ 0 h 621"/>
                <a:gd name="T48" fmla="*/ 72 w 590"/>
                <a:gd name="T49" fmla="*/ 0 h 621"/>
                <a:gd name="T50" fmla="*/ 23 w 590"/>
                <a:gd name="T51" fmla="*/ 1 h 621"/>
                <a:gd name="T52" fmla="*/ 15 w 590"/>
                <a:gd name="T53" fmla="*/ 5 h 621"/>
                <a:gd name="T54" fmla="*/ 8 w 590"/>
                <a:gd name="T55" fmla="*/ 9 h 621"/>
                <a:gd name="T56" fmla="*/ 2 w 590"/>
                <a:gd name="T57" fmla="*/ 13 h 621"/>
                <a:gd name="T58" fmla="*/ 0 w 590"/>
                <a:gd name="T59" fmla="*/ 64 h 621"/>
                <a:gd name="T60" fmla="*/ 0 w 590"/>
                <a:gd name="T61" fmla="*/ 570 h 621"/>
                <a:gd name="T62" fmla="*/ 2 w 590"/>
                <a:gd name="T63" fmla="*/ 605 h 621"/>
                <a:gd name="T64" fmla="*/ 6 w 590"/>
                <a:gd name="T65" fmla="*/ 610 h 621"/>
                <a:gd name="T66" fmla="*/ 11 w 590"/>
                <a:gd name="T67" fmla="*/ 615 h 621"/>
                <a:gd name="T68" fmla="*/ 18 w 590"/>
                <a:gd name="T69" fmla="*/ 619 h 621"/>
                <a:gd name="T70" fmla="*/ 89 w 590"/>
                <a:gd name="T71" fmla="*/ 621 h 621"/>
                <a:gd name="T72" fmla="*/ 342 w 590"/>
                <a:gd name="T73" fmla="*/ 621 h 621"/>
                <a:gd name="T74" fmla="*/ 572 w 590"/>
                <a:gd name="T75" fmla="*/ 621 h 621"/>
                <a:gd name="T76" fmla="*/ 577 w 590"/>
                <a:gd name="T77" fmla="*/ 619 h 621"/>
                <a:gd name="T78" fmla="*/ 582 w 590"/>
                <a:gd name="T79" fmla="*/ 617 h 621"/>
                <a:gd name="T80" fmla="*/ 586 w 590"/>
                <a:gd name="T81" fmla="*/ 614 h 621"/>
                <a:gd name="T82" fmla="*/ 590 w 590"/>
                <a:gd name="T83" fmla="*/ 611 h 621"/>
                <a:gd name="T84" fmla="*/ 590 w 590"/>
                <a:gd name="T85" fmla="*/ 301 h 621"/>
                <a:gd name="T86" fmla="*/ 590 w 590"/>
                <a:gd name="T87" fmla="*/ 19 h 621"/>
                <a:gd name="T88" fmla="*/ 584 w 590"/>
                <a:gd name="T89" fmla="*/ 13 h 621"/>
                <a:gd name="T90" fmla="*/ 577 w 590"/>
                <a:gd name="T91" fmla="*/ 8 h 621"/>
                <a:gd name="T92" fmla="*/ 569 w 590"/>
                <a:gd name="T93" fmla="*/ 3 h 621"/>
                <a:gd name="T94" fmla="*/ 560 w 590"/>
                <a:gd name="T95" fmla="*/ 0 h 6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0" h="621">
                  <a:moveTo>
                    <a:pt x="560" y="0"/>
                  </a:moveTo>
                  <a:lnTo>
                    <a:pt x="514" y="0"/>
                  </a:lnTo>
                  <a:lnTo>
                    <a:pt x="453" y="0"/>
                  </a:lnTo>
                  <a:lnTo>
                    <a:pt x="367" y="0"/>
                  </a:lnTo>
                  <a:lnTo>
                    <a:pt x="367" y="6"/>
                  </a:lnTo>
                  <a:lnTo>
                    <a:pt x="367" y="12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80" y="24"/>
                  </a:lnTo>
                  <a:lnTo>
                    <a:pt x="425" y="24"/>
                  </a:lnTo>
                  <a:lnTo>
                    <a:pt x="428" y="25"/>
                  </a:lnTo>
                  <a:lnTo>
                    <a:pt x="431" y="26"/>
                  </a:lnTo>
                  <a:lnTo>
                    <a:pt x="434" y="28"/>
                  </a:lnTo>
                  <a:lnTo>
                    <a:pt x="437" y="28"/>
                  </a:lnTo>
                  <a:lnTo>
                    <a:pt x="439" y="30"/>
                  </a:lnTo>
                  <a:lnTo>
                    <a:pt x="442" y="32"/>
                  </a:lnTo>
                  <a:lnTo>
                    <a:pt x="445" y="33"/>
                  </a:lnTo>
                  <a:lnTo>
                    <a:pt x="447" y="35"/>
                  </a:lnTo>
                  <a:lnTo>
                    <a:pt x="450" y="37"/>
                  </a:lnTo>
                  <a:lnTo>
                    <a:pt x="453" y="40"/>
                  </a:lnTo>
                  <a:lnTo>
                    <a:pt x="455" y="43"/>
                  </a:lnTo>
                  <a:lnTo>
                    <a:pt x="457" y="46"/>
                  </a:lnTo>
                  <a:lnTo>
                    <a:pt x="457" y="51"/>
                  </a:lnTo>
                  <a:lnTo>
                    <a:pt x="542" y="51"/>
                  </a:lnTo>
                  <a:lnTo>
                    <a:pt x="542" y="310"/>
                  </a:lnTo>
                  <a:lnTo>
                    <a:pt x="542" y="561"/>
                  </a:lnTo>
                  <a:lnTo>
                    <a:pt x="353" y="561"/>
                  </a:lnTo>
                  <a:lnTo>
                    <a:pt x="141" y="561"/>
                  </a:lnTo>
                  <a:lnTo>
                    <a:pt x="51" y="561"/>
                  </a:lnTo>
                  <a:lnTo>
                    <a:pt x="51" y="400"/>
                  </a:lnTo>
                  <a:lnTo>
                    <a:pt x="51" y="51"/>
                  </a:lnTo>
                  <a:lnTo>
                    <a:pt x="79" y="51"/>
                  </a:lnTo>
                  <a:lnTo>
                    <a:pt x="142" y="51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7" y="40"/>
                  </a:lnTo>
                  <a:lnTo>
                    <a:pt x="150" y="37"/>
                  </a:lnTo>
                  <a:lnTo>
                    <a:pt x="154" y="34"/>
                  </a:lnTo>
                  <a:lnTo>
                    <a:pt x="158" y="31"/>
                  </a:lnTo>
                  <a:lnTo>
                    <a:pt x="162" y="28"/>
                  </a:lnTo>
                  <a:lnTo>
                    <a:pt x="166" y="26"/>
                  </a:lnTo>
                  <a:lnTo>
                    <a:pt x="172" y="24"/>
                  </a:lnTo>
                  <a:lnTo>
                    <a:pt x="210" y="24"/>
                  </a:lnTo>
                  <a:lnTo>
                    <a:pt x="232" y="24"/>
                  </a:lnTo>
                  <a:lnTo>
                    <a:pt x="232" y="18"/>
                  </a:lnTo>
                  <a:lnTo>
                    <a:pt x="232" y="12"/>
                  </a:lnTo>
                  <a:lnTo>
                    <a:pt x="232" y="6"/>
                  </a:lnTo>
                  <a:lnTo>
                    <a:pt x="232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409"/>
                  </a:lnTo>
                  <a:lnTo>
                    <a:pt x="0" y="570"/>
                  </a:lnTo>
                  <a:lnTo>
                    <a:pt x="0" y="602"/>
                  </a:lnTo>
                  <a:lnTo>
                    <a:pt x="2" y="605"/>
                  </a:lnTo>
                  <a:lnTo>
                    <a:pt x="3" y="608"/>
                  </a:lnTo>
                  <a:lnTo>
                    <a:pt x="6" y="610"/>
                  </a:lnTo>
                  <a:lnTo>
                    <a:pt x="8" y="613"/>
                  </a:lnTo>
                  <a:lnTo>
                    <a:pt x="11" y="615"/>
                  </a:lnTo>
                  <a:lnTo>
                    <a:pt x="14" y="618"/>
                  </a:lnTo>
                  <a:lnTo>
                    <a:pt x="18" y="619"/>
                  </a:lnTo>
                  <a:lnTo>
                    <a:pt x="21" y="621"/>
                  </a:lnTo>
                  <a:lnTo>
                    <a:pt x="89" y="621"/>
                  </a:lnTo>
                  <a:lnTo>
                    <a:pt x="148" y="621"/>
                  </a:lnTo>
                  <a:lnTo>
                    <a:pt x="342" y="621"/>
                  </a:lnTo>
                  <a:lnTo>
                    <a:pt x="513" y="621"/>
                  </a:lnTo>
                  <a:lnTo>
                    <a:pt x="572" y="621"/>
                  </a:lnTo>
                  <a:lnTo>
                    <a:pt x="575" y="620"/>
                  </a:lnTo>
                  <a:lnTo>
                    <a:pt x="577" y="619"/>
                  </a:lnTo>
                  <a:lnTo>
                    <a:pt x="579" y="618"/>
                  </a:lnTo>
                  <a:lnTo>
                    <a:pt x="582" y="617"/>
                  </a:lnTo>
                  <a:lnTo>
                    <a:pt x="584" y="615"/>
                  </a:lnTo>
                  <a:lnTo>
                    <a:pt x="586" y="614"/>
                  </a:lnTo>
                  <a:lnTo>
                    <a:pt x="588" y="612"/>
                  </a:lnTo>
                  <a:lnTo>
                    <a:pt x="590" y="611"/>
                  </a:lnTo>
                  <a:lnTo>
                    <a:pt x="590" y="558"/>
                  </a:lnTo>
                  <a:lnTo>
                    <a:pt x="590" y="301"/>
                  </a:lnTo>
                  <a:lnTo>
                    <a:pt x="590" y="60"/>
                  </a:lnTo>
                  <a:lnTo>
                    <a:pt x="590" y="19"/>
                  </a:lnTo>
                  <a:lnTo>
                    <a:pt x="587" y="16"/>
                  </a:lnTo>
                  <a:lnTo>
                    <a:pt x="584" y="13"/>
                  </a:lnTo>
                  <a:lnTo>
                    <a:pt x="580" y="10"/>
                  </a:lnTo>
                  <a:lnTo>
                    <a:pt x="577" y="8"/>
                  </a:lnTo>
                  <a:lnTo>
                    <a:pt x="573" y="5"/>
                  </a:lnTo>
                  <a:lnTo>
                    <a:pt x="569" y="3"/>
                  </a:lnTo>
                  <a:lnTo>
                    <a:pt x="564" y="1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143"/>
            <p:cNvSpPr>
              <a:spLocks/>
            </p:cNvSpPr>
            <p:nvPr/>
          </p:nvSpPr>
          <p:spPr bwMode="auto">
            <a:xfrm>
              <a:off x="2978" y="2000"/>
              <a:ext cx="285" cy="169"/>
            </a:xfrm>
            <a:custGeom>
              <a:avLst/>
              <a:gdLst>
                <a:gd name="T0" fmla="*/ 272 w 285"/>
                <a:gd name="T1" fmla="*/ 120 h 169"/>
                <a:gd name="T2" fmla="*/ 267 w 285"/>
                <a:gd name="T3" fmla="*/ 116 h 169"/>
                <a:gd name="T4" fmla="*/ 261 w 285"/>
                <a:gd name="T5" fmla="*/ 114 h 169"/>
                <a:gd name="T6" fmla="*/ 256 w 285"/>
                <a:gd name="T7" fmla="*/ 111 h 169"/>
                <a:gd name="T8" fmla="*/ 223 w 285"/>
                <a:gd name="T9" fmla="*/ 111 h 169"/>
                <a:gd name="T10" fmla="*/ 194 w 285"/>
                <a:gd name="T11" fmla="*/ 103 h 169"/>
                <a:gd name="T12" fmla="*/ 194 w 285"/>
                <a:gd name="T13" fmla="*/ 82 h 169"/>
                <a:gd name="T14" fmla="*/ 194 w 285"/>
                <a:gd name="T15" fmla="*/ 62 h 169"/>
                <a:gd name="T16" fmla="*/ 194 w 285"/>
                <a:gd name="T17" fmla="*/ 43 h 169"/>
                <a:gd name="T18" fmla="*/ 194 w 285"/>
                <a:gd name="T19" fmla="*/ 38 h 169"/>
                <a:gd name="T20" fmla="*/ 194 w 285"/>
                <a:gd name="T21" fmla="*/ 37 h 169"/>
                <a:gd name="T22" fmla="*/ 193 w 285"/>
                <a:gd name="T23" fmla="*/ 29 h 169"/>
                <a:gd name="T24" fmla="*/ 185 w 285"/>
                <a:gd name="T25" fmla="*/ 16 h 169"/>
                <a:gd name="T26" fmla="*/ 172 w 285"/>
                <a:gd name="T27" fmla="*/ 6 h 169"/>
                <a:gd name="T28" fmla="*/ 153 w 285"/>
                <a:gd name="T29" fmla="*/ 1 h 169"/>
                <a:gd name="T30" fmla="*/ 134 w 285"/>
                <a:gd name="T31" fmla="*/ 0 h 169"/>
                <a:gd name="T32" fmla="*/ 119 w 285"/>
                <a:gd name="T33" fmla="*/ 4 h 169"/>
                <a:gd name="T34" fmla="*/ 105 w 285"/>
                <a:gd name="T35" fmla="*/ 11 h 169"/>
                <a:gd name="T36" fmla="*/ 96 w 285"/>
                <a:gd name="T37" fmla="*/ 20 h 169"/>
                <a:gd name="T38" fmla="*/ 92 w 285"/>
                <a:gd name="T39" fmla="*/ 29 h 169"/>
                <a:gd name="T40" fmla="*/ 91 w 285"/>
                <a:gd name="T41" fmla="*/ 34 h 169"/>
                <a:gd name="T42" fmla="*/ 91 w 285"/>
                <a:gd name="T43" fmla="*/ 40 h 169"/>
                <a:gd name="T44" fmla="*/ 91 w 285"/>
                <a:gd name="T45" fmla="*/ 60 h 169"/>
                <a:gd name="T46" fmla="*/ 91 w 285"/>
                <a:gd name="T47" fmla="*/ 82 h 169"/>
                <a:gd name="T48" fmla="*/ 91 w 285"/>
                <a:gd name="T49" fmla="*/ 103 h 169"/>
                <a:gd name="T50" fmla="*/ 69 w 285"/>
                <a:gd name="T51" fmla="*/ 111 h 169"/>
                <a:gd name="T52" fmla="*/ 25 w 285"/>
                <a:gd name="T53" fmla="*/ 112 h 169"/>
                <a:gd name="T54" fmla="*/ 17 w 285"/>
                <a:gd name="T55" fmla="*/ 117 h 169"/>
                <a:gd name="T56" fmla="*/ 9 w 285"/>
                <a:gd name="T57" fmla="*/ 123 h 169"/>
                <a:gd name="T58" fmla="*/ 3 w 285"/>
                <a:gd name="T59" fmla="*/ 130 h 169"/>
                <a:gd name="T60" fmla="*/ 1 w 285"/>
                <a:gd name="T61" fmla="*/ 138 h 169"/>
                <a:gd name="T62" fmla="*/ 1 w 285"/>
                <a:gd name="T63" fmla="*/ 169 h 169"/>
                <a:gd name="T64" fmla="*/ 83 w 285"/>
                <a:gd name="T65" fmla="*/ 169 h 169"/>
                <a:gd name="T66" fmla="*/ 279 w 285"/>
                <a:gd name="T67" fmla="*/ 169 h 169"/>
                <a:gd name="T68" fmla="*/ 285 w 285"/>
                <a:gd name="T69" fmla="*/ 169 h 169"/>
                <a:gd name="T70" fmla="*/ 285 w 285"/>
                <a:gd name="T71" fmla="*/ 138 h 169"/>
                <a:gd name="T72" fmla="*/ 282 w 285"/>
                <a:gd name="T73" fmla="*/ 129 h 169"/>
                <a:gd name="T74" fmla="*/ 277 w 285"/>
                <a:gd name="T75" fmla="*/ 124 h 1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5" h="169">
                  <a:moveTo>
                    <a:pt x="274" y="121"/>
                  </a:moveTo>
                  <a:lnTo>
                    <a:pt x="272" y="120"/>
                  </a:lnTo>
                  <a:lnTo>
                    <a:pt x="269" y="118"/>
                  </a:lnTo>
                  <a:lnTo>
                    <a:pt x="267" y="116"/>
                  </a:lnTo>
                  <a:lnTo>
                    <a:pt x="264" y="115"/>
                  </a:lnTo>
                  <a:lnTo>
                    <a:pt x="261" y="114"/>
                  </a:lnTo>
                  <a:lnTo>
                    <a:pt x="258" y="112"/>
                  </a:lnTo>
                  <a:lnTo>
                    <a:pt x="256" y="111"/>
                  </a:lnTo>
                  <a:lnTo>
                    <a:pt x="252" y="111"/>
                  </a:lnTo>
                  <a:lnTo>
                    <a:pt x="223" y="111"/>
                  </a:lnTo>
                  <a:lnTo>
                    <a:pt x="194" y="111"/>
                  </a:lnTo>
                  <a:lnTo>
                    <a:pt x="194" y="103"/>
                  </a:lnTo>
                  <a:lnTo>
                    <a:pt x="194" y="93"/>
                  </a:lnTo>
                  <a:lnTo>
                    <a:pt x="194" y="82"/>
                  </a:lnTo>
                  <a:lnTo>
                    <a:pt x="194" y="74"/>
                  </a:lnTo>
                  <a:lnTo>
                    <a:pt x="194" y="62"/>
                  </a:lnTo>
                  <a:lnTo>
                    <a:pt x="194" y="52"/>
                  </a:lnTo>
                  <a:lnTo>
                    <a:pt x="194" y="43"/>
                  </a:lnTo>
                  <a:lnTo>
                    <a:pt x="194" y="38"/>
                  </a:lnTo>
                  <a:lnTo>
                    <a:pt x="194" y="37"/>
                  </a:lnTo>
                  <a:lnTo>
                    <a:pt x="193" y="29"/>
                  </a:lnTo>
                  <a:lnTo>
                    <a:pt x="190" y="22"/>
                  </a:lnTo>
                  <a:lnTo>
                    <a:pt x="185" y="16"/>
                  </a:lnTo>
                  <a:lnTo>
                    <a:pt x="179" y="11"/>
                  </a:lnTo>
                  <a:lnTo>
                    <a:pt x="172" y="6"/>
                  </a:lnTo>
                  <a:lnTo>
                    <a:pt x="162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19" y="4"/>
                  </a:lnTo>
                  <a:lnTo>
                    <a:pt x="112" y="7"/>
                  </a:lnTo>
                  <a:lnTo>
                    <a:pt x="105" y="11"/>
                  </a:lnTo>
                  <a:lnTo>
                    <a:pt x="100" y="16"/>
                  </a:lnTo>
                  <a:lnTo>
                    <a:pt x="96" y="20"/>
                  </a:lnTo>
                  <a:lnTo>
                    <a:pt x="93" y="26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1" y="34"/>
                  </a:lnTo>
                  <a:lnTo>
                    <a:pt x="91" y="37"/>
                  </a:lnTo>
                  <a:lnTo>
                    <a:pt x="91" y="40"/>
                  </a:lnTo>
                  <a:lnTo>
                    <a:pt x="91" y="48"/>
                  </a:lnTo>
                  <a:lnTo>
                    <a:pt x="91" y="60"/>
                  </a:lnTo>
                  <a:lnTo>
                    <a:pt x="91" y="74"/>
                  </a:lnTo>
                  <a:lnTo>
                    <a:pt x="91" y="82"/>
                  </a:lnTo>
                  <a:lnTo>
                    <a:pt x="91" y="93"/>
                  </a:lnTo>
                  <a:lnTo>
                    <a:pt x="91" y="103"/>
                  </a:lnTo>
                  <a:lnTo>
                    <a:pt x="91" y="111"/>
                  </a:lnTo>
                  <a:lnTo>
                    <a:pt x="69" y="111"/>
                  </a:lnTo>
                  <a:lnTo>
                    <a:pt x="31" y="111"/>
                  </a:lnTo>
                  <a:lnTo>
                    <a:pt x="25" y="112"/>
                  </a:lnTo>
                  <a:lnTo>
                    <a:pt x="21" y="115"/>
                  </a:lnTo>
                  <a:lnTo>
                    <a:pt x="17" y="117"/>
                  </a:lnTo>
                  <a:lnTo>
                    <a:pt x="13" y="120"/>
                  </a:lnTo>
                  <a:lnTo>
                    <a:pt x="9" y="123"/>
                  </a:lnTo>
                  <a:lnTo>
                    <a:pt x="6" y="127"/>
                  </a:lnTo>
                  <a:lnTo>
                    <a:pt x="3" y="130"/>
                  </a:lnTo>
                  <a:lnTo>
                    <a:pt x="1" y="134"/>
                  </a:lnTo>
                  <a:lnTo>
                    <a:pt x="1" y="138"/>
                  </a:lnTo>
                  <a:lnTo>
                    <a:pt x="1" y="153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83" y="169"/>
                  </a:lnTo>
                  <a:lnTo>
                    <a:pt x="202" y="169"/>
                  </a:lnTo>
                  <a:lnTo>
                    <a:pt x="279" y="169"/>
                  </a:lnTo>
                  <a:lnTo>
                    <a:pt x="273" y="169"/>
                  </a:lnTo>
                  <a:lnTo>
                    <a:pt x="285" y="169"/>
                  </a:lnTo>
                  <a:lnTo>
                    <a:pt x="285" y="158"/>
                  </a:lnTo>
                  <a:lnTo>
                    <a:pt x="285" y="138"/>
                  </a:lnTo>
                  <a:lnTo>
                    <a:pt x="285" y="132"/>
                  </a:lnTo>
                  <a:lnTo>
                    <a:pt x="282" y="129"/>
                  </a:lnTo>
                  <a:lnTo>
                    <a:pt x="280" y="126"/>
                  </a:lnTo>
                  <a:lnTo>
                    <a:pt x="277" y="124"/>
                  </a:lnTo>
                  <a:lnTo>
                    <a:pt x="274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144"/>
            <p:cNvSpPr>
              <a:spLocks/>
            </p:cNvSpPr>
            <p:nvPr/>
          </p:nvSpPr>
          <p:spPr bwMode="auto">
            <a:xfrm>
              <a:off x="3087" y="2018"/>
              <a:ext cx="67" cy="48"/>
            </a:xfrm>
            <a:custGeom>
              <a:avLst/>
              <a:gdLst>
                <a:gd name="T0" fmla="*/ 66 w 67"/>
                <a:gd name="T1" fmla="*/ 18 h 48"/>
                <a:gd name="T2" fmla="*/ 64 w 67"/>
                <a:gd name="T3" fmla="*/ 14 h 48"/>
                <a:gd name="T4" fmla="*/ 61 w 67"/>
                <a:gd name="T5" fmla="*/ 11 h 48"/>
                <a:gd name="T6" fmla="*/ 58 w 67"/>
                <a:gd name="T7" fmla="*/ 7 h 48"/>
                <a:gd name="T8" fmla="*/ 54 w 67"/>
                <a:gd name="T9" fmla="*/ 5 h 48"/>
                <a:gd name="T10" fmla="*/ 49 w 67"/>
                <a:gd name="T11" fmla="*/ 3 h 48"/>
                <a:gd name="T12" fmla="*/ 45 w 67"/>
                <a:gd name="T13" fmla="*/ 1 h 48"/>
                <a:gd name="T14" fmla="*/ 39 w 67"/>
                <a:gd name="T15" fmla="*/ 0 h 48"/>
                <a:gd name="T16" fmla="*/ 33 w 67"/>
                <a:gd name="T17" fmla="*/ 0 h 48"/>
                <a:gd name="T18" fmla="*/ 29 w 67"/>
                <a:gd name="T19" fmla="*/ 0 h 48"/>
                <a:gd name="T20" fmla="*/ 25 w 67"/>
                <a:gd name="T21" fmla="*/ 1 h 48"/>
                <a:gd name="T22" fmla="*/ 22 w 67"/>
                <a:gd name="T23" fmla="*/ 2 h 48"/>
                <a:gd name="T24" fmla="*/ 18 w 67"/>
                <a:gd name="T25" fmla="*/ 2 h 48"/>
                <a:gd name="T26" fmla="*/ 14 w 67"/>
                <a:gd name="T27" fmla="*/ 4 h 48"/>
                <a:gd name="T28" fmla="*/ 11 w 67"/>
                <a:gd name="T29" fmla="*/ 6 h 48"/>
                <a:gd name="T30" fmla="*/ 8 w 67"/>
                <a:gd name="T31" fmla="*/ 8 h 48"/>
                <a:gd name="T32" fmla="*/ 6 w 67"/>
                <a:gd name="T33" fmla="*/ 11 h 48"/>
                <a:gd name="T34" fmla="*/ 4 w 67"/>
                <a:gd name="T35" fmla="*/ 13 h 48"/>
                <a:gd name="T36" fmla="*/ 2 w 67"/>
                <a:gd name="T37" fmla="*/ 16 h 48"/>
                <a:gd name="T38" fmla="*/ 1 w 67"/>
                <a:gd name="T39" fmla="*/ 20 h 48"/>
                <a:gd name="T40" fmla="*/ 0 w 67"/>
                <a:gd name="T41" fmla="*/ 24 h 48"/>
                <a:gd name="T42" fmla="*/ 1 w 67"/>
                <a:gd name="T43" fmla="*/ 29 h 48"/>
                <a:gd name="T44" fmla="*/ 3 w 67"/>
                <a:gd name="T45" fmla="*/ 33 h 48"/>
                <a:gd name="T46" fmla="*/ 6 w 67"/>
                <a:gd name="T47" fmla="*/ 37 h 48"/>
                <a:gd name="T48" fmla="*/ 10 w 67"/>
                <a:gd name="T49" fmla="*/ 41 h 48"/>
                <a:gd name="T50" fmla="*/ 15 w 67"/>
                <a:gd name="T51" fmla="*/ 44 h 48"/>
                <a:gd name="T52" fmla="*/ 20 w 67"/>
                <a:gd name="T53" fmla="*/ 46 h 48"/>
                <a:gd name="T54" fmla="*/ 27 w 67"/>
                <a:gd name="T55" fmla="*/ 48 h 48"/>
                <a:gd name="T56" fmla="*/ 33 w 67"/>
                <a:gd name="T57" fmla="*/ 48 h 48"/>
                <a:gd name="T58" fmla="*/ 40 w 67"/>
                <a:gd name="T59" fmla="*/ 48 h 48"/>
                <a:gd name="T60" fmla="*/ 47 w 67"/>
                <a:gd name="T61" fmla="*/ 46 h 48"/>
                <a:gd name="T62" fmla="*/ 52 w 67"/>
                <a:gd name="T63" fmla="*/ 44 h 48"/>
                <a:gd name="T64" fmla="*/ 57 w 67"/>
                <a:gd name="T65" fmla="*/ 41 h 48"/>
                <a:gd name="T66" fmla="*/ 61 w 67"/>
                <a:gd name="T67" fmla="*/ 37 h 48"/>
                <a:gd name="T68" fmla="*/ 64 w 67"/>
                <a:gd name="T69" fmla="*/ 33 h 48"/>
                <a:gd name="T70" fmla="*/ 67 w 67"/>
                <a:gd name="T71" fmla="*/ 29 h 48"/>
                <a:gd name="T72" fmla="*/ 67 w 67"/>
                <a:gd name="T73" fmla="*/ 24 h 48"/>
                <a:gd name="T74" fmla="*/ 67 w 67"/>
                <a:gd name="T75" fmla="*/ 22 h 48"/>
                <a:gd name="T76" fmla="*/ 67 w 67"/>
                <a:gd name="T77" fmla="*/ 20 h 48"/>
                <a:gd name="T78" fmla="*/ 67 w 67"/>
                <a:gd name="T79" fmla="*/ 19 h 48"/>
                <a:gd name="T80" fmla="*/ 66 w 67"/>
                <a:gd name="T81" fmla="*/ 18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" h="48">
                  <a:moveTo>
                    <a:pt x="66" y="18"/>
                  </a:moveTo>
                  <a:lnTo>
                    <a:pt x="64" y="14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3"/>
                  </a:lnTo>
                  <a:lnTo>
                    <a:pt x="6" y="37"/>
                  </a:lnTo>
                  <a:lnTo>
                    <a:pt x="10" y="41"/>
                  </a:lnTo>
                  <a:lnTo>
                    <a:pt x="15" y="44"/>
                  </a:lnTo>
                  <a:lnTo>
                    <a:pt x="20" y="46"/>
                  </a:lnTo>
                  <a:lnTo>
                    <a:pt x="27" y="48"/>
                  </a:lnTo>
                  <a:lnTo>
                    <a:pt x="33" y="48"/>
                  </a:lnTo>
                  <a:lnTo>
                    <a:pt x="40" y="48"/>
                  </a:lnTo>
                  <a:lnTo>
                    <a:pt x="47" y="46"/>
                  </a:lnTo>
                  <a:lnTo>
                    <a:pt x="52" y="44"/>
                  </a:lnTo>
                  <a:lnTo>
                    <a:pt x="57" y="41"/>
                  </a:lnTo>
                  <a:lnTo>
                    <a:pt x="61" y="37"/>
                  </a:lnTo>
                  <a:lnTo>
                    <a:pt x="64" y="33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7" y="22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Rectangle 145"/>
            <p:cNvSpPr>
              <a:spLocks noChangeArrowheads="1"/>
            </p:cNvSpPr>
            <p:nvPr/>
          </p:nvSpPr>
          <p:spPr bwMode="auto">
            <a:xfrm>
              <a:off x="2924" y="2239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75" name="Rectangle 146"/>
            <p:cNvSpPr>
              <a:spLocks noChangeArrowheads="1"/>
            </p:cNvSpPr>
            <p:nvPr/>
          </p:nvSpPr>
          <p:spPr bwMode="auto">
            <a:xfrm>
              <a:off x="2924" y="247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76" name="Rectangle 147"/>
            <p:cNvSpPr>
              <a:spLocks noChangeArrowheads="1"/>
            </p:cNvSpPr>
            <p:nvPr/>
          </p:nvSpPr>
          <p:spPr bwMode="auto">
            <a:xfrm>
              <a:off x="2925" y="241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77" name="Rectangle 148"/>
            <p:cNvSpPr>
              <a:spLocks noChangeArrowheads="1"/>
            </p:cNvSpPr>
            <p:nvPr/>
          </p:nvSpPr>
          <p:spPr bwMode="auto">
            <a:xfrm>
              <a:off x="2925" y="2356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78" name="Rectangle 149"/>
            <p:cNvSpPr>
              <a:spLocks noChangeArrowheads="1"/>
            </p:cNvSpPr>
            <p:nvPr/>
          </p:nvSpPr>
          <p:spPr bwMode="auto">
            <a:xfrm>
              <a:off x="2924" y="2297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79" name="Rectangle 150"/>
            <p:cNvSpPr>
              <a:spLocks noChangeArrowheads="1"/>
            </p:cNvSpPr>
            <p:nvPr/>
          </p:nvSpPr>
          <p:spPr bwMode="auto">
            <a:xfrm>
              <a:off x="2924" y="2534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</p:grpSp>
      <p:grpSp>
        <p:nvGrpSpPr>
          <p:cNvPr id="22555" name="Group 151"/>
          <p:cNvGrpSpPr>
            <a:grpSpLocks/>
          </p:cNvGrpSpPr>
          <p:nvPr/>
        </p:nvGrpSpPr>
        <p:grpSpPr bwMode="auto">
          <a:xfrm>
            <a:off x="3323492" y="2665414"/>
            <a:ext cx="2596662" cy="2568575"/>
            <a:chOff x="2549" y="1907"/>
            <a:chExt cx="1130" cy="893"/>
          </a:xfrm>
        </p:grpSpPr>
        <p:sp>
          <p:nvSpPr>
            <p:cNvPr id="22556" name="Freeform 152"/>
            <p:cNvSpPr>
              <a:spLocks/>
            </p:cNvSpPr>
            <p:nvPr/>
          </p:nvSpPr>
          <p:spPr bwMode="auto">
            <a:xfrm>
              <a:off x="2872" y="2125"/>
              <a:ext cx="491" cy="510"/>
            </a:xfrm>
            <a:custGeom>
              <a:avLst/>
              <a:gdLst>
                <a:gd name="T0" fmla="*/ 0 w 491"/>
                <a:gd name="T1" fmla="*/ 0 h 510"/>
                <a:gd name="T2" fmla="*/ 0 w 491"/>
                <a:gd name="T3" fmla="*/ 349 h 510"/>
                <a:gd name="T4" fmla="*/ 0 w 491"/>
                <a:gd name="T5" fmla="*/ 510 h 510"/>
                <a:gd name="T6" fmla="*/ 90 w 491"/>
                <a:gd name="T7" fmla="*/ 510 h 510"/>
                <a:gd name="T8" fmla="*/ 302 w 491"/>
                <a:gd name="T9" fmla="*/ 510 h 510"/>
                <a:gd name="T10" fmla="*/ 491 w 491"/>
                <a:gd name="T11" fmla="*/ 510 h 510"/>
                <a:gd name="T12" fmla="*/ 491 w 491"/>
                <a:gd name="T13" fmla="*/ 259 h 510"/>
                <a:gd name="T14" fmla="*/ 491 w 491"/>
                <a:gd name="T15" fmla="*/ 0 h 510"/>
                <a:gd name="T16" fmla="*/ 0 w 491"/>
                <a:gd name="T17" fmla="*/ 0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1" h="510">
                  <a:moveTo>
                    <a:pt x="0" y="0"/>
                  </a:moveTo>
                  <a:lnTo>
                    <a:pt x="0" y="349"/>
                  </a:lnTo>
                  <a:lnTo>
                    <a:pt x="0" y="510"/>
                  </a:lnTo>
                  <a:lnTo>
                    <a:pt x="90" y="510"/>
                  </a:lnTo>
                  <a:lnTo>
                    <a:pt x="302" y="510"/>
                  </a:lnTo>
                  <a:lnTo>
                    <a:pt x="491" y="510"/>
                  </a:lnTo>
                  <a:lnTo>
                    <a:pt x="491" y="259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153"/>
            <p:cNvSpPr>
              <a:spLocks/>
            </p:cNvSpPr>
            <p:nvPr/>
          </p:nvSpPr>
          <p:spPr bwMode="auto">
            <a:xfrm>
              <a:off x="2549" y="1907"/>
              <a:ext cx="1130" cy="893"/>
            </a:xfrm>
            <a:custGeom>
              <a:avLst/>
              <a:gdLst>
                <a:gd name="T0" fmla="*/ 151 w 1130"/>
                <a:gd name="T1" fmla="*/ 0 h 893"/>
                <a:gd name="T2" fmla="*/ 123 w 1130"/>
                <a:gd name="T3" fmla="*/ 3 h 893"/>
                <a:gd name="T4" fmla="*/ 95 w 1130"/>
                <a:gd name="T5" fmla="*/ 10 h 893"/>
                <a:gd name="T6" fmla="*/ 71 w 1130"/>
                <a:gd name="T7" fmla="*/ 20 h 893"/>
                <a:gd name="T8" fmla="*/ 49 w 1130"/>
                <a:gd name="T9" fmla="*/ 34 h 893"/>
                <a:gd name="T10" fmla="*/ 30 w 1130"/>
                <a:gd name="T11" fmla="*/ 51 h 893"/>
                <a:gd name="T12" fmla="*/ 15 w 1130"/>
                <a:gd name="T13" fmla="*/ 70 h 893"/>
                <a:gd name="T14" fmla="*/ 5 w 1130"/>
                <a:gd name="T15" fmla="*/ 91 h 893"/>
                <a:gd name="T16" fmla="*/ 0 w 1130"/>
                <a:gd name="T17" fmla="*/ 113 h 893"/>
                <a:gd name="T18" fmla="*/ 0 w 1130"/>
                <a:gd name="T19" fmla="*/ 442 h 893"/>
                <a:gd name="T20" fmla="*/ 0 w 1130"/>
                <a:gd name="T21" fmla="*/ 772 h 893"/>
                <a:gd name="T22" fmla="*/ 4 w 1130"/>
                <a:gd name="T23" fmla="*/ 795 h 893"/>
                <a:gd name="T24" fmla="*/ 14 w 1130"/>
                <a:gd name="T25" fmla="*/ 816 h 893"/>
                <a:gd name="T26" fmla="*/ 30 w 1130"/>
                <a:gd name="T27" fmla="*/ 836 h 893"/>
                <a:gd name="T28" fmla="*/ 51 w 1130"/>
                <a:gd name="T29" fmla="*/ 854 h 893"/>
                <a:gd name="T30" fmla="*/ 75 w 1130"/>
                <a:gd name="T31" fmla="*/ 869 h 893"/>
                <a:gd name="T32" fmla="*/ 102 w 1130"/>
                <a:gd name="T33" fmla="*/ 881 h 893"/>
                <a:gd name="T34" fmla="*/ 130 w 1130"/>
                <a:gd name="T35" fmla="*/ 889 h 893"/>
                <a:gd name="T36" fmla="*/ 159 w 1130"/>
                <a:gd name="T37" fmla="*/ 891 h 893"/>
                <a:gd name="T38" fmla="*/ 987 w 1130"/>
                <a:gd name="T39" fmla="*/ 892 h 893"/>
                <a:gd name="T40" fmla="*/ 1012 w 1130"/>
                <a:gd name="T41" fmla="*/ 887 h 893"/>
                <a:gd name="T42" fmla="*/ 1037 w 1130"/>
                <a:gd name="T43" fmla="*/ 877 h 893"/>
                <a:gd name="T44" fmla="*/ 1062 w 1130"/>
                <a:gd name="T45" fmla="*/ 863 h 893"/>
                <a:gd name="T46" fmla="*/ 1084 w 1130"/>
                <a:gd name="T47" fmla="*/ 847 h 893"/>
                <a:gd name="T48" fmla="*/ 1104 w 1130"/>
                <a:gd name="T49" fmla="*/ 829 h 893"/>
                <a:gd name="T50" fmla="*/ 1118 w 1130"/>
                <a:gd name="T51" fmla="*/ 810 h 893"/>
                <a:gd name="T52" fmla="*/ 1126 w 1130"/>
                <a:gd name="T53" fmla="*/ 790 h 893"/>
                <a:gd name="T54" fmla="*/ 1130 w 1130"/>
                <a:gd name="T55" fmla="*/ 682 h 893"/>
                <a:gd name="T56" fmla="*/ 1128 w 1130"/>
                <a:gd name="T57" fmla="*/ 219 h 893"/>
                <a:gd name="T58" fmla="*/ 1125 w 1130"/>
                <a:gd name="T59" fmla="*/ 102 h 893"/>
                <a:gd name="T60" fmla="*/ 1118 w 1130"/>
                <a:gd name="T61" fmla="*/ 80 h 893"/>
                <a:gd name="T62" fmla="*/ 1106 w 1130"/>
                <a:gd name="T63" fmla="*/ 60 h 893"/>
                <a:gd name="T64" fmla="*/ 1089 w 1130"/>
                <a:gd name="T65" fmla="*/ 42 h 893"/>
                <a:gd name="T66" fmla="*/ 1069 w 1130"/>
                <a:gd name="T67" fmla="*/ 27 h 893"/>
                <a:gd name="T68" fmla="*/ 1046 w 1130"/>
                <a:gd name="T69" fmla="*/ 15 h 893"/>
                <a:gd name="T70" fmla="*/ 1021 w 1130"/>
                <a:gd name="T71" fmla="*/ 6 h 893"/>
                <a:gd name="T72" fmla="*/ 993 w 1130"/>
                <a:gd name="T73" fmla="*/ 1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0" h="893">
                  <a:moveTo>
                    <a:pt x="979" y="1"/>
                  </a:moveTo>
                  <a:lnTo>
                    <a:pt x="151" y="0"/>
                  </a:lnTo>
                  <a:lnTo>
                    <a:pt x="137" y="1"/>
                  </a:lnTo>
                  <a:lnTo>
                    <a:pt x="123" y="3"/>
                  </a:lnTo>
                  <a:lnTo>
                    <a:pt x="109" y="6"/>
                  </a:lnTo>
                  <a:lnTo>
                    <a:pt x="95" y="10"/>
                  </a:lnTo>
                  <a:lnTo>
                    <a:pt x="83" y="15"/>
                  </a:lnTo>
                  <a:lnTo>
                    <a:pt x="71" y="20"/>
                  </a:lnTo>
                  <a:lnTo>
                    <a:pt x="59" y="27"/>
                  </a:lnTo>
                  <a:lnTo>
                    <a:pt x="49" y="34"/>
                  </a:lnTo>
                  <a:lnTo>
                    <a:pt x="39" y="42"/>
                  </a:lnTo>
                  <a:lnTo>
                    <a:pt x="30" y="51"/>
                  </a:lnTo>
                  <a:lnTo>
                    <a:pt x="22" y="60"/>
                  </a:lnTo>
                  <a:lnTo>
                    <a:pt x="15" y="70"/>
                  </a:lnTo>
                  <a:lnTo>
                    <a:pt x="9" y="81"/>
                  </a:lnTo>
                  <a:lnTo>
                    <a:pt x="5" y="91"/>
                  </a:lnTo>
                  <a:lnTo>
                    <a:pt x="2" y="102"/>
                  </a:lnTo>
                  <a:lnTo>
                    <a:pt x="0" y="113"/>
                  </a:lnTo>
                  <a:lnTo>
                    <a:pt x="0" y="216"/>
                  </a:lnTo>
                  <a:lnTo>
                    <a:pt x="0" y="442"/>
                  </a:lnTo>
                  <a:lnTo>
                    <a:pt x="0" y="669"/>
                  </a:lnTo>
                  <a:lnTo>
                    <a:pt x="0" y="772"/>
                  </a:lnTo>
                  <a:lnTo>
                    <a:pt x="1" y="783"/>
                  </a:lnTo>
                  <a:lnTo>
                    <a:pt x="4" y="795"/>
                  </a:lnTo>
                  <a:lnTo>
                    <a:pt x="9" y="805"/>
                  </a:lnTo>
                  <a:lnTo>
                    <a:pt x="14" y="816"/>
                  </a:lnTo>
                  <a:lnTo>
                    <a:pt x="22" y="827"/>
                  </a:lnTo>
                  <a:lnTo>
                    <a:pt x="30" y="836"/>
                  </a:lnTo>
                  <a:lnTo>
                    <a:pt x="41" y="845"/>
                  </a:lnTo>
                  <a:lnTo>
                    <a:pt x="51" y="854"/>
                  </a:lnTo>
                  <a:lnTo>
                    <a:pt x="63" y="862"/>
                  </a:lnTo>
                  <a:lnTo>
                    <a:pt x="75" y="869"/>
                  </a:lnTo>
                  <a:lnTo>
                    <a:pt x="89" y="876"/>
                  </a:lnTo>
                  <a:lnTo>
                    <a:pt x="102" y="881"/>
                  </a:lnTo>
                  <a:lnTo>
                    <a:pt x="116" y="886"/>
                  </a:lnTo>
                  <a:lnTo>
                    <a:pt x="130" y="889"/>
                  </a:lnTo>
                  <a:lnTo>
                    <a:pt x="145" y="890"/>
                  </a:lnTo>
                  <a:lnTo>
                    <a:pt x="159" y="891"/>
                  </a:lnTo>
                  <a:lnTo>
                    <a:pt x="975" y="893"/>
                  </a:lnTo>
                  <a:lnTo>
                    <a:pt x="987" y="892"/>
                  </a:lnTo>
                  <a:lnTo>
                    <a:pt x="999" y="890"/>
                  </a:lnTo>
                  <a:lnTo>
                    <a:pt x="1012" y="887"/>
                  </a:lnTo>
                  <a:lnTo>
                    <a:pt x="1024" y="883"/>
                  </a:lnTo>
                  <a:lnTo>
                    <a:pt x="1037" y="877"/>
                  </a:lnTo>
                  <a:lnTo>
                    <a:pt x="1049" y="871"/>
                  </a:lnTo>
                  <a:lnTo>
                    <a:pt x="1062" y="863"/>
                  </a:lnTo>
                  <a:lnTo>
                    <a:pt x="1073" y="856"/>
                  </a:lnTo>
                  <a:lnTo>
                    <a:pt x="1084" y="847"/>
                  </a:lnTo>
                  <a:lnTo>
                    <a:pt x="1094" y="838"/>
                  </a:lnTo>
                  <a:lnTo>
                    <a:pt x="1104" y="829"/>
                  </a:lnTo>
                  <a:lnTo>
                    <a:pt x="1112" y="819"/>
                  </a:lnTo>
                  <a:lnTo>
                    <a:pt x="1118" y="810"/>
                  </a:lnTo>
                  <a:lnTo>
                    <a:pt x="1122" y="800"/>
                  </a:lnTo>
                  <a:lnTo>
                    <a:pt x="1126" y="790"/>
                  </a:lnTo>
                  <a:lnTo>
                    <a:pt x="1127" y="781"/>
                  </a:lnTo>
                  <a:lnTo>
                    <a:pt x="1130" y="682"/>
                  </a:lnTo>
                  <a:lnTo>
                    <a:pt x="1130" y="452"/>
                  </a:lnTo>
                  <a:lnTo>
                    <a:pt x="1128" y="219"/>
                  </a:lnTo>
                  <a:lnTo>
                    <a:pt x="1127" y="113"/>
                  </a:lnTo>
                  <a:lnTo>
                    <a:pt x="1125" y="102"/>
                  </a:lnTo>
                  <a:lnTo>
                    <a:pt x="1122" y="91"/>
                  </a:lnTo>
                  <a:lnTo>
                    <a:pt x="1118" y="80"/>
                  </a:lnTo>
                  <a:lnTo>
                    <a:pt x="1113" y="70"/>
                  </a:lnTo>
                  <a:lnTo>
                    <a:pt x="1106" y="60"/>
                  </a:lnTo>
                  <a:lnTo>
                    <a:pt x="1098" y="51"/>
                  </a:lnTo>
                  <a:lnTo>
                    <a:pt x="1089" y="42"/>
                  </a:lnTo>
                  <a:lnTo>
                    <a:pt x="1080" y="34"/>
                  </a:lnTo>
                  <a:lnTo>
                    <a:pt x="1069" y="27"/>
                  </a:lnTo>
                  <a:lnTo>
                    <a:pt x="1058" y="20"/>
                  </a:lnTo>
                  <a:lnTo>
                    <a:pt x="1046" y="15"/>
                  </a:lnTo>
                  <a:lnTo>
                    <a:pt x="1034" y="10"/>
                  </a:lnTo>
                  <a:lnTo>
                    <a:pt x="1021" y="6"/>
                  </a:lnTo>
                  <a:lnTo>
                    <a:pt x="1007" y="3"/>
                  </a:lnTo>
                  <a:lnTo>
                    <a:pt x="993" y="1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154"/>
            <p:cNvSpPr>
              <a:spLocks/>
            </p:cNvSpPr>
            <p:nvPr/>
          </p:nvSpPr>
          <p:spPr bwMode="auto">
            <a:xfrm>
              <a:off x="2608" y="1955"/>
              <a:ext cx="1008" cy="796"/>
            </a:xfrm>
            <a:custGeom>
              <a:avLst/>
              <a:gdLst>
                <a:gd name="T0" fmla="*/ 121 w 1008"/>
                <a:gd name="T1" fmla="*/ 0 h 796"/>
                <a:gd name="T2" fmla="*/ 98 w 1008"/>
                <a:gd name="T3" fmla="*/ 2 h 796"/>
                <a:gd name="T4" fmla="*/ 76 w 1008"/>
                <a:gd name="T5" fmla="*/ 7 h 796"/>
                <a:gd name="T6" fmla="*/ 56 w 1008"/>
                <a:gd name="T7" fmla="*/ 15 h 796"/>
                <a:gd name="T8" fmla="*/ 38 w 1008"/>
                <a:gd name="T9" fmla="*/ 26 h 796"/>
                <a:gd name="T10" fmla="*/ 23 w 1008"/>
                <a:gd name="T11" fmla="*/ 39 h 796"/>
                <a:gd name="T12" fmla="*/ 12 w 1008"/>
                <a:gd name="T13" fmla="*/ 55 h 796"/>
                <a:gd name="T14" fmla="*/ 4 w 1008"/>
                <a:gd name="T15" fmla="*/ 72 h 796"/>
                <a:gd name="T16" fmla="*/ 0 w 1008"/>
                <a:gd name="T17" fmla="*/ 90 h 796"/>
                <a:gd name="T18" fmla="*/ 0 w 1008"/>
                <a:gd name="T19" fmla="*/ 395 h 796"/>
                <a:gd name="T20" fmla="*/ 0 w 1008"/>
                <a:gd name="T21" fmla="*/ 700 h 796"/>
                <a:gd name="T22" fmla="*/ 2 w 1008"/>
                <a:gd name="T23" fmla="*/ 719 h 796"/>
                <a:gd name="T24" fmla="*/ 9 w 1008"/>
                <a:gd name="T25" fmla="*/ 736 h 796"/>
                <a:gd name="T26" fmla="*/ 20 w 1008"/>
                <a:gd name="T27" fmla="*/ 752 h 796"/>
                <a:gd name="T28" fmla="*/ 34 w 1008"/>
                <a:gd name="T29" fmla="*/ 766 h 796"/>
                <a:gd name="T30" fmla="*/ 50 w 1008"/>
                <a:gd name="T31" fmla="*/ 778 h 796"/>
                <a:gd name="T32" fmla="*/ 70 w 1008"/>
                <a:gd name="T33" fmla="*/ 787 h 796"/>
                <a:gd name="T34" fmla="*/ 91 w 1008"/>
                <a:gd name="T35" fmla="*/ 793 h 796"/>
                <a:gd name="T36" fmla="*/ 115 w 1008"/>
                <a:gd name="T37" fmla="*/ 796 h 796"/>
                <a:gd name="T38" fmla="*/ 905 w 1008"/>
                <a:gd name="T39" fmla="*/ 794 h 796"/>
                <a:gd name="T40" fmla="*/ 928 w 1008"/>
                <a:gd name="T41" fmla="*/ 789 h 796"/>
                <a:gd name="T42" fmla="*/ 948 w 1008"/>
                <a:gd name="T43" fmla="*/ 782 h 796"/>
                <a:gd name="T44" fmla="*/ 966 w 1008"/>
                <a:gd name="T45" fmla="*/ 771 h 796"/>
                <a:gd name="T46" fmla="*/ 982 w 1008"/>
                <a:gd name="T47" fmla="*/ 758 h 796"/>
                <a:gd name="T48" fmla="*/ 994 w 1008"/>
                <a:gd name="T49" fmla="*/ 743 h 796"/>
                <a:gd name="T50" fmla="*/ 1002 w 1008"/>
                <a:gd name="T51" fmla="*/ 727 h 796"/>
                <a:gd name="T52" fmla="*/ 1007 w 1008"/>
                <a:gd name="T53" fmla="*/ 709 h 796"/>
                <a:gd name="T54" fmla="*/ 1008 w 1008"/>
                <a:gd name="T55" fmla="*/ 699 h 796"/>
                <a:gd name="T56" fmla="*/ 1008 w 1008"/>
                <a:gd name="T57" fmla="*/ 698 h 796"/>
                <a:gd name="T58" fmla="*/ 1008 w 1008"/>
                <a:gd name="T59" fmla="*/ 90 h 796"/>
                <a:gd name="T60" fmla="*/ 1004 w 1008"/>
                <a:gd name="T61" fmla="*/ 71 h 796"/>
                <a:gd name="T62" fmla="*/ 996 w 1008"/>
                <a:gd name="T63" fmla="*/ 54 h 796"/>
                <a:gd name="T64" fmla="*/ 985 w 1008"/>
                <a:gd name="T65" fmla="*/ 39 h 796"/>
                <a:gd name="T66" fmla="*/ 969 w 1008"/>
                <a:gd name="T67" fmla="*/ 26 h 796"/>
                <a:gd name="T68" fmla="*/ 952 w 1008"/>
                <a:gd name="T69" fmla="*/ 15 h 796"/>
                <a:gd name="T70" fmla="*/ 932 w 1008"/>
                <a:gd name="T71" fmla="*/ 6 h 796"/>
                <a:gd name="T72" fmla="*/ 909 w 1008"/>
                <a:gd name="T73" fmla="*/ 2 h 796"/>
                <a:gd name="T74" fmla="*/ 885 w 1008"/>
                <a:gd name="T75" fmla="*/ 0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8" h="796">
                  <a:moveTo>
                    <a:pt x="885" y="0"/>
                  </a:move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7" y="20"/>
                  </a:lnTo>
                  <a:lnTo>
                    <a:pt x="38" y="26"/>
                  </a:lnTo>
                  <a:lnTo>
                    <a:pt x="30" y="33"/>
                  </a:lnTo>
                  <a:lnTo>
                    <a:pt x="23" y="39"/>
                  </a:lnTo>
                  <a:lnTo>
                    <a:pt x="17" y="47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4" y="72"/>
                  </a:lnTo>
                  <a:lnTo>
                    <a:pt x="1" y="80"/>
                  </a:lnTo>
                  <a:lnTo>
                    <a:pt x="0" y="90"/>
                  </a:lnTo>
                  <a:lnTo>
                    <a:pt x="0" y="185"/>
                  </a:lnTo>
                  <a:lnTo>
                    <a:pt x="0" y="395"/>
                  </a:lnTo>
                  <a:lnTo>
                    <a:pt x="0" y="605"/>
                  </a:lnTo>
                  <a:lnTo>
                    <a:pt x="0" y="700"/>
                  </a:lnTo>
                  <a:lnTo>
                    <a:pt x="0" y="710"/>
                  </a:lnTo>
                  <a:lnTo>
                    <a:pt x="2" y="719"/>
                  </a:lnTo>
                  <a:lnTo>
                    <a:pt x="5" y="728"/>
                  </a:lnTo>
                  <a:lnTo>
                    <a:pt x="9" y="736"/>
                  </a:lnTo>
                  <a:lnTo>
                    <a:pt x="14" y="744"/>
                  </a:lnTo>
                  <a:lnTo>
                    <a:pt x="20" y="752"/>
                  </a:lnTo>
                  <a:lnTo>
                    <a:pt x="26" y="759"/>
                  </a:lnTo>
                  <a:lnTo>
                    <a:pt x="34" y="766"/>
                  </a:lnTo>
                  <a:lnTo>
                    <a:pt x="42" y="772"/>
                  </a:lnTo>
                  <a:lnTo>
                    <a:pt x="50" y="778"/>
                  </a:lnTo>
                  <a:lnTo>
                    <a:pt x="60" y="783"/>
                  </a:lnTo>
                  <a:lnTo>
                    <a:pt x="70" y="787"/>
                  </a:lnTo>
                  <a:lnTo>
                    <a:pt x="80" y="790"/>
                  </a:lnTo>
                  <a:lnTo>
                    <a:pt x="91" y="793"/>
                  </a:lnTo>
                  <a:lnTo>
                    <a:pt x="103" y="795"/>
                  </a:lnTo>
                  <a:lnTo>
                    <a:pt x="115" y="796"/>
                  </a:lnTo>
                  <a:lnTo>
                    <a:pt x="893" y="795"/>
                  </a:lnTo>
                  <a:lnTo>
                    <a:pt x="905" y="794"/>
                  </a:lnTo>
                  <a:lnTo>
                    <a:pt x="917" y="792"/>
                  </a:lnTo>
                  <a:lnTo>
                    <a:pt x="928" y="789"/>
                  </a:lnTo>
                  <a:lnTo>
                    <a:pt x="938" y="786"/>
                  </a:lnTo>
                  <a:lnTo>
                    <a:pt x="948" y="782"/>
                  </a:lnTo>
                  <a:lnTo>
                    <a:pt x="958" y="777"/>
                  </a:lnTo>
                  <a:lnTo>
                    <a:pt x="966" y="771"/>
                  </a:lnTo>
                  <a:lnTo>
                    <a:pt x="974" y="765"/>
                  </a:lnTo>
                  <a:lnTo>
                    <a:pt x="982" y="758"/>
                  </a:lnTo>
                  <a:lnTo>
                    <a:pt x="988" y="751"/>
                  </a:lnTo>
                  <a:lnTo>
                    <a:pt x="994" y="743"/>
                  </a:lnTo>
                  <a:lnTo>
                    <a:pt x="999" y="735"/>
                  </a:lnTo>
                  <a:lnTo>
                    <a:pt x="1002" y="727"/>
                  </a:lnTo>
                  <a:lnTo>
                    <a:pt x="1005" y="718"/>
                  </a:lnTo>
                  <a:lnTo>
                    <a:pt x="1007" y="709"/>
                  </a:lnTo>
                  <a:lnTo>
                    <a:pt x="1007" y="699"/>
                  </a:lnTo>
                  <a:lnTo>
                    <a:pt x="1008" y="699"/>
                  </a:lnTo>
                  <a:lnTo>
                    <a:pt x="1008" y="698"/>
                  </a:lnTo>
                  <a:lnTo>
                    <a:pt x="1008" y="90"/>
                  </a:lnTo>
                  <a:lnTo>
                    <a:pt x="1007" y="80"/>
                  </a:lnTo>
                  <a:lnTo>
                    <a:pt x="1004" y="71"/>
                  </a:lnTo>
                  <a:lnTo>
                    <a:pt x="1001" y="63"/>
                  </a:lnTo>
                  <a:lnTo>
                    <a:pt x="996" y="54"/>
                  </a:lnTo>
                  <a:lnTo>
                    <a:pt x="991" y="47"/>
                  </a:lnTo>
                  <a:lnTo>
                    <a:pt x="985" y="39"/>
                  </a:lnTo>
                  <a:lnTo>
                    <a:pt x="977" y="32"/>
                  </a:lnTo>
                  <a:lnTo>
                    <a:pt x="969" y="26"/>
                  </a:lnTo>
                  <a:lnTo>
                    <a:pt x="961" y="20"/>
                  </a:lnTo>
                  <a:lnTo>
                    <a:pt x="952" y="15"/>
                  </a:lnTo>
                  <a:lnTo>
                    <a:pt x="942" y="11"/>
                  </a:lnTo>
                  <a:lnTo>
                    <a:pt x="932" y="6"/>
                  </a:lnTo>
                  <a:lnTo>
                    <a:pt x="920" y="4"/>
                  </a:lnTo>
                  <a:lnTo>
                    <a:pt x="909" y="2"/>
                  </a:lnTo>
                  <a:lnTo>
                    <a:pt x="897" y="0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155"/>
            <p:cNvSpPr>
              <a:spLocks/>
            </p:cNvSpPr>
            <p:nvPr/>
          </p:nvSpPr>
          <p:spPr bwMode="auto">
            <a:xfrm>
              <a:off x="2821" y="2074"/>
              <a:ext cx="590" cy="621"/>
            </a:xfrm>
            <a:custGeom>
              <a:avLst/>
              <a:gdLst>
                <a:gd name="T0" fmla="*/ 514 w 590"/>
                <a:gd name="T1" fmla="*/ 0 h 621"/>
                <a:gd name="T2" fmla="*/ 367 w 590"/>
                <a:gd name="T3" fmla="*/ 0 h 621"/>
                <a:gd name="T4" fmla="*/ 367 w 590"/>
                <a:gd name="T5" fmla="*/ 12 h 621"/>
                <a:gd name="T6" fmla="*/ 367 w 590"/>
                <a:gd name="T7" fmla="*/ 24 h 621"/>
                <a:gd name="T8" fmla="*/ 425 w 590"/>
                <a:gd name="T9" fmla="*/ 24 h 621"/>
                <a:gd name="T10" fmla="*/ 431 w 590"/>
                <a:gd name="T11" fmla="*/ 26 h 621"/>
                <a:gd name="T12" fmla="*/ 437 w 590"/>
                <a:gd name="T13" fmla="*/ 28 h 621"/>
                <a:gd name="T14" fmla="*/ 442 w 590"/>
                <a:gd name="T15" fmla="*/ 32 h 621"/>
                <a:gd name="T16" fmla="*/ 447 w 590"/>
                <a:gd name="T17" fmla="*/ 35 h 621"/>
                <a:gd name="T18" fmla="*/ 453 w 590"/>
                <a:gd name="T19" fmla="*/ 40 h 621"/>
                <a:gd name="T20" fmla="*/ 457 w 590"/>
                <a:gd name="T21" fmla="*/ 46 h 621"/>
                <a:gd name="T22" fmla="*/ 542 w 590"/>
                <a:gd name="T23" fmla="*/ 51 h 621"/>
                <a:gd name="T24" fmla="*/ 542 w 590"/>
                <a:gd name="T25" fmla="*/ 561 h 621"/>
                <a:gd name="T26" fmla="*/ 141 w 590"/>
                <a:gd name="T27" fmla="*/ 561 h 621"/>
                <a:gd name="T28" fmla="*/ 51 w 590"/>
                <a:gd name="T29" fmla="*/ 400 h 621"/>
                <a:gd name="T30" fmla="*/ 79 w 590"/>
                <a:gd name="T31" fmla="*/ 51 h 621"/>
                <a:gd name="T32" fmla="*/ 142 w 590"/>
                <a:gd name="T33" fmla="*/ 47 h 621"/>
                <a:gd name="T34" fmla="*/ 147 w 590"/>
                <a:gd name="T35" fmla="*/ 40 h 621"/>
                <a:gd name="T36" fmla="*/ 154 w 590"/>
                <a:gd name="T37" fmla="*/ 34 h 621"/>
                <a:gd name="T38" fmla="*/ 162 w 590"/>
                <a:gd name="T39" fmla="*/ 28 h 621"/>
                <a:gd name="T40" fmla="*/ 172 w 590"/>
                <a:gd name="T41" fmla="*/ 24 h 621"/>
                <a:gd name="T42" fmla="*/ 232 w 590"/>
                <a:gd name="T43" fmla="*/ 24 h 621"/>
                <a:gd name="T44" fmla="*/ 232 w 590"/>
                <a:gd name="T45" fmla="*/ 12 h 621"/>
                <a:gd name="T46" fmla="*/ 232 w 590"/>
                <a:gd name="T47" fmla="*/ 0 h 621"/>
                <a:gd name="T48" fmla="*/ 72 w 590"/>
                <a:gd name="T49" fmla="*/ 0 h 621"/>
                <a:gd name="T50" fmla="*/ 23 w 590"/>
                <a:gd name="T51" fmla="*/ 1 h 621"/>
                <a:gd name="T52" fmla="*/ 15 w 590"/>
                <a:gd name="T53" fmla="*/ 5 h 621"/>
                <a:gd name="T54" fmla="*/ 8 w 590"/>
                <a:gd name="T55" fmla="*/ 9 h 621"/>
                <a:gd name="T56" fmla="*/ 2 w 590"/>
                <a:gd name="T57" fmla="*/ 13 h 621"/>
                <a:gd name="T58" fmla="*/ 0 w 590"/>
                <a:gd name="T59" fmla="*/ 64 h 621"/>
                <a:gd name="T60" fmla="*/ 0 w 590"/>
                <a:gd name="T61" fmla="*/ 570 h 621"/>
                <a:gd name="T62" fmla="*/ 2 w 590"/>
                <a:gd name="T63" fmla="*/ 605 h 621"/>
                <a:gd name="T64" fmla="*/ 6 w 590"/>
                <a:gd name="T65" fmla="*/ 610 h 621"/>
                <a:gd name="T66" fmla="*/ 11 w 590"/>
                <a:gd name="T67" fmla="*/ 615 h 621"/>
                <a:gd name="T68" fmla="*/ 18 w 590"/>
                <a:gd name="T69" fmla="*/ 619 h 621"/>
                <a:gd name="T70" fmla="*/ 89 w 590"/>
                <a:gd name="T71" fmla="*/ 621 h 621"/>
                <a:gd name="T72" fmla="*/ 342 w 590"/>
                <a:gd name="T73" fmla="*/ 621 h 621"/>
                <a:gd name="T74" fmla="*/ 572 w 590"/>
                <a:gd name="T75" fmla="*/ 621 h 621"/>
                <a:gd name="T76" fmla="*/ 577 w 590"/>
                <a:gd name="T77" fmla="*/ 619 h 621"/>
                <a:gd name="T78" fmla="*/ 582 w 590"/>
                <a:gd name="T79" fmla="*/ 617 h 621"/>
                <a:gd name="T80" fmla="*/ 586 w 590"/>
                <a:gd name="T81" fmla="*/ 614 h 621"/>
                <a:gd name="T82" fmla="*/ 590 w 590"/>
                <a:gd name="T83" fmla="*/ 611 h 621"/>
                <a:gd name="T84" fmla="*/ 590 w 590"/>
                <a:gd name="T85" fmla="*/ 301 h 621"/>
                <a:gd name="T86" fmla="*/ 590 w 590"/>
                <a:gd name="T87" fmla="*/ 19 h 621"/>
                <a:gd name="T88" fmla="*/ 584 w 590"/>
                <a:gd name="T89" fmla="*/ 13 h 621"/>
                <a:gd name="T90" fmla="*/ 577 w 590"/>
                <a:gd name="T91" fmla="*/ 8 h 621"/>
                <a:gd name="T92" fmla="*/ 569 w 590"/>
                <a:gd name="T93" fmla="*/ 3 h 621"/>
                <a:gd name="T94" fmla="*/ 560 w 590"/>
                <a:gd name="T95" fmla="*/ 0 h 6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0" h="621">
                  <a:moveTo>
                    <a:pt x="560" y="0"/>
                  </a:moveTo>
                  <a:lnTo>
                    <a:pt x="514" y="0"/>
                  </a:lnTo>
                  <a:lnTo>
                    <a:pt x="453" y="0"/>
                  </a:lnTo>
                  <a:lnTo>
                    <a:pt x="367" y="0"/>
                  </a:lnTo>
                  <a:lnTo>
                    <a:pt x="367" y="6"/>
                  </a:lnTo>
                  <a:lnTo>
                    <a:pt x="367" y="12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80" y="24"/>
                  </a:lnTo>
                  <a:lnTo>
                    <a:pt x="425" y="24"/>
                  </a:lnTo>
                  <a:lnTo>
                    <a:pt x="428" y="25"/>
                  </a:lnTo>
                  <a:lnTo>
                    <a:pt x="431" y="26"/>
                  </a:lnTo>
                  <a:lnTo>
                    <a:pt x="434" y="28"/>
                  </a:lnTo>
                  <a:lnTo>
                    <a:pt x="437" y="28"/>
                  </a:lnTo>
                  <a:lnTo>
                    <a:pt x="439" y="30"/>
                  </a:lnTo>
                  <a:lnTo>
                    <a:pt x="442" y="32"/>
                  </a:lnTo>
                  <a:lnTo>
                    <a:pt x="445" y="33"/>
                  </a:lnTo>
                  <a:lnTo>
                    <a:pt x="447" y="35"/>
                  </a:lnTo>
                  <a:lnTo>
                    <a:pt x="450" y="37"/>
                  </a:lnTo>
                  <a:lnTo>
                    <a:pt x="453" y="40"/>
                  </a:lnTo>
                  <a:lnTo>
                    <a:pt x="455" y="43"/>
                  </a:lnTo>
                  <a:lnTo>
                    <a:pt x="457" y="46"/>
                  </a:lnTo>
                  <a:lnTo>
                    <a:pt x="457" y="51"/>
                  </a:lnTo>
                  <a:lnTo>
                    <a:pt x="542" y="51"/>
                  </a:lnTo>
                  <a:lnTo>
                    <a:pt x="542" y="310"/>
                  </a:lnTo>
                  <a:lnTo>
                    <a:pt x="542" y="561"/>
                  </a:lnTo>
                  <a:lnTo>
                    <a:pt x="353" y="561"/>
                  </a:lnTo>
                  <a:lnTo>
                    <a:pt x="141" y="561"/>
                  </a:lnTo>
                  <a:lnTo>
                    <a:pt x="51" y="561"/>
                  </a:lnTo>
                  <a:lnTo>
                    <a:pt x="51" y="400"/>
                  </a:lnTo>
                  <a:lnTo>
                    <a:pt x="51" y="51"/>
                  </a:lnTo>
                  <a:lnTo>
                    <a:pt x="79" y="51"/>
                  </a:lnTo>
                  <a:lnTo>
                    <a:pt x="142" y="51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7" y="40"/>
                  </a:lnTo>
                  <a:lnTo>
                    <a:pt x="150" y="37"/>
                  </a:lnTo>
                  <a:lnTo>
                    <a:pt x="154" y="34"/>
                  </a:lnTo>
                  <a:lnTo>
                    <a:pt x="158" y="31"/>
                  </a:lnTo>
                  <a:lnTo>
                    <a:pt x="162" y="28"/>
                  </a:lnTo>
                  <a:lnTo>
                    <a:pt x="166" y="26"/>
                  </a:lnTo>
                  <a:lnTo>
                    <a:pt x="172" y="24"/>
                  </a:lnTo>
                  <a:lnTo>
                    <a:pt x="210" y="24"/>
                  </a:lnTo>
                  <a:lnTo>
                    <a:pt x="232" y="24"/>
                  </a:lnTo>
                  <a:lnTo>
                    <a:pt x="232" y="18"/>
                  </a:lnTo>
                  <a:lnTo>
                    <a:pt x="232" y="12"/>
                  </a:lnTo>
                  <a:lnTo>
                    <a:pt x="232" y="6"/>
                  </a:lnTo>
                  <a:lnTo>
                    <a:pt x="232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409"/>
                  </a:lnTo>
                  <a:lnTo>
                    <a:pt x="0" y="570"/>
                  </a:lnTo>
                  <a:lnTo>
                    <a:pt x="0" y="602"/>
                  </a:lnTo>
                  <a:lnTo>
                    <a:pt x="2" y="605"/>
                  </a:lnTo>
                  <a:lnTo>
                    <a:pt x="3" y="608"/>
                  </a:lnTo>
                  <a:lnTo>
                    <a:pt x="6" y="610"/>
                  </a:lnTo>
                  <a:lnTo>
                    <a:pt x="8" y="613"/>
                  </a:lnTo>
                  <a:lnTo>
                    <a:pt x="11" y="615"/>
                  </a:lnTo>
                  <a:lnTo>
                    <a:pt x="14" y="618"/>
                  </a:lnTo>
                  <a:lnTo>
                    <a:pt x="18" y="619"/>
                  </a:lnTo>
                  <a:lnTo>
                    <a:pt x="21" y="621"/>
                  </a:lnTo>
                  <a:lnTo>
                    <a:pt x="89" y="621"/>
                  </a:lnTo>
                  <a:lnTo>
                    <a:pt x="148" y="621"/>
                  </a:lnTo>
                  <a:lnTo>
                    <a:pt x="342" y="621"/>
                  </a:lnTo>
                  <a:lnTo>
                    <a:pt x="513" y="621"/>
                  </a:lnTo>
                  <a:lnTo>
                    <a:pt x="572" y="621"/>
                  </a:lnTo>
                  <a:lnTo>
                    <a:pt x="575" y="620"/>
                  </a:lnTo>
                  <a:lnTo>
                    <a:pt x="577" y="619"/>
                  </a:lnTo>
                  <a:lnTo>
                    <a:pt x="579" y="618"/>
                  </a:lnTo>
                  <a:lnTo>
                    <a:pt x="582" y="617"/>
                  </a:lnTo>
                  <a:lnTo>
                    <a:pt x="584" y="615"/>
                  </a:lnTo>
                  <a:lnTo>
                    <a:pt x="586" y="614"/>
                  </a:lnTo>
                  <a:lnTo>
                    <a:pt x="588" y="612"/>
                  </a:lnTo>
                  <a:lnTo>
                    <a:pt x="590" y="611"/>
                  </a:lnTo>
                  <a:lnTo>
                    <a:pt x="590" y="558"/>
                  </a:lnTo>
                  <a:lnTo>
                    <a:pt x="590" y="301"/>
                  </a:lnTo>
                  <a:lnTo>
                    <a:pt x="590" y="60"/>
                  </a:lnTo>
                  <a:lnTo>
                    <a:pt x="590" y="19"/>
                  </a:lnTo>
                  <a:lnTo>
                    <a:pt x="587" y="16"/>
                  </a:lnTo>
                  <a:lnTo>
                    <a:pt x="584" y="13"/>
                  </a:lnTo>
                  <a:lnTo>
                    <a:pt x="580" y="10"/>
                  </a:lnTo>
                  <a:lnTo>
                    <a:pt x="577" y="8"/>
                  </a:lnTo>
                  <a:lnTo>
                    <a:pt x="573" y="5"/>
                  </a:lnTo>
                  <a:lnTo>
                    <a:pt x="569" y="3"/>
                  </a:lnTo>
                  <a:lnTo>
                    <a:pt x="564" y="1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156"/>
            <p:cNvSpPr>
              <a:spLocks/>
            </p:cNvSpPr>
            <p:nvPr/>
          </p:nvSpPr>
          <p:spPr bwMode="auto">
            <a:xfrm>
              <a:off x="2978" y="2000"/>
              <a:ext cx="285" cy="169"/>
            </a:xfrm>
            <a:custGeom>
              <a:avLst/>
              <a:gdLst>
                <a:gd name="T0" fmla="*/ 272 w 285"/>
                <a:gd name="T1" fmla="*/ 120 h 169"/>
                <a:gd name="T2" fmla="*/ 267 w 285"/>
                <a:gd name="T3" fmla="*/ 116 h 169"/>
                <a:gd name="T4" fmla="*/ 261 w 285"/>
                <a:gd name="T5" fmla="*/ 114 h 169"/>
                <a:gd name="T6" fmla="*/ 256 w 285"/>
                <a:gd name="T7" fmla="*/ 111 h 169"/>
                <a:gd name="T8" fmla="*/ 223 w 285"/>
                <a:gd name="T9" fmla="*/ 111 h 169"/>
                <a:gd name="T10" fmla="*/ 194 w 285"/>
                <a:gd name="T11" fmla="*/ 103 h 169"/>
                <a:gd name="T12" fmla="*/ 194 w 285"/>
                <a:gd name="T13" fmla="*/ 82 h 169"/>
                <a:gd name="T14" fmla="*/ 194 w 285"/>
                <a:gd name="T15" fmla="*/ 62 h 169"/>
                <a:gd name="T16" fmla="*/ 194 w 285"/>
                <a:gd name="T17" fmla="*/ 43 h 169"/>
                <a:gd name="T18" fmla="*/ 194 w 285"/>
                <a:gd name="T19" fmla="*/ 38 h 169"/>
                <a:gd name="T20" fmla="*/ 194 w 285"/>
                <a:gd name="T21" fmla="*/ 37 h 169"/>
                <a:gd name="T22" fmla="*/ 193 w 285"/>
                <a:gd name="T23" fmla="*/ 29 h 169"/>
                <a:gd name="T24" fmla="*/ 185 w 285"/>
                <a:gd name="T25" fmla="*/ 16 h 169"/>
                <a:gd name="T26" fmla="*/ 172 w 285"/>
                <a:gd name="T27" fmla="*/ 6 h 169"/>
                <a:gd name="T28" fmla="*/ 153 w 285"/>
                <a:gd name="T29" fmla="*/ 1 h 169"/>
                <a:gd name="T30" fmla="*/ 134 w 285"/>
                <a:gd name="T31" fmla="*/ 0 h 169"/>
                <a:gd name="T32" fmla="*/ 119 w 285"/>
                <a:gd name="T33" fmla="*/ 4 h 169"/>
                <a:gd name="T34" fmla="*/ 105 w 285"/>
                <a:gd name="T35" fmla="*/ 11 h 169"/>
                <a:gd name="T36" fmla="*/ 96 w 285"/>
                <a:gd name="T37" fmla="*/ 20 h 169"/>
                <a:gd name="T38" fmla="*/ 92 w 285"/>
                <a:gd name="T39" fmla="*/ 29 h 169"/>
                <a:gd name="T40" fmla="*/ 91 w 285"/>
                <a:gd name="T41" fmla="*/ 34 h 169"/>
                <a:gd name="T42" fmla="*/ 91 w 285"/>
                <a:gd name="T43" fmla="*/ 40 h 169"/>
                <a:gd name="T44" fmla="*/ 91 w 285"/>
                <a:gd name="T45" fmla="*/ 60 h 169"/>
                <a:gd name="T46" fmla="*/ 91 w 285"/>
                <a:gd name="T47" fmla="*/ 82 h 169"/>
                <a:gd name="T48" fmla="*/ 91 w 285"/>
                <a:gd name="T49" fmla="*/ 103 h 169"/>
                <a:gd name="T50" fmla="*/ 69 w 285"/>
                <a:gd name="T51" fmla="*/ 111 h 169"/>
                <a:gd name="T52" fmla="*/ 25 w 285"/>
                <a:gd name="T53" fmla="*/ 112 h 169"/>
                <a:gd name="T54" fmla="*/ 17 w 285"/>
                <a:gd name="T55" fmla="*/ 117 h 169"/>
                <a:gd name="T56" fmla="*/ 9 w 285"/>
                <a:gd name="T57" fmla="*/ 123 h 169"/>
                <a:gd name="T58" fmla="*/ 3 w 285"/>
                <a:gd name="T59" fmla="*/ 130 h 169"/>
                <a:gd name="T60" fmla="*/ 1 w 285"/>
                <a:gd name="T61" fmla="*/ 138 h 169"/>
                <a:gd name="T62" fmla="*/ 1 w 285"/>
                <a:gd name="T63" fmla="*/ 169 h 169"/>
                <a:gd name="T64" fmla="*/ 83 w 285"/>
                <a:gd name="T65" fmla="*/ 169 h 169"/>
                <a:gd name="T66" fmla="*/ 279 w 285"/>
                <a:gd name="T67" fmla="*/ 169 h 169"/>
                <a:gd name="T68" fmla="*/ 285 w 285"/>
                <a:gd name="T69" fmla="*/ 169 h 169"/>
                <a:gd name="T70" fmla="*/ 285 w 285"/>
                <a:gd name="T71" fmla="*/ 138 h 169"/>
                <a:gd name="T72" fmla="*/ 282 w 285"/>
                <a:gd name="T73" fmla="*/ 129 h 169"/>
                <a:gd name="T74" fmla="*/ 277 w 285"/>
                <a:gd name="T75" fmla="*/ 124 h 1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5" h="169">
                  <a:moveTo>
                    <a:pt x="274" y="121"/>
                  </a:moveTo>
                  <a:lnTo>
                    <a:pt x="272" y="120"/>
                  </a:lnTo>
                  <a:lnTo>
                    <a:pt x="269" y="118"/>
                  </a:lnTo>
                  <a:lnTo>
                    <a:pt x="267" y="116"/>
                  </a:lnTo>
                  <a:lnTo>
                    <a:pt x="264" y="115"/>
                  </a:lnTo>
                  <a:lnTo>
                    <a:pt x="261" y="114"/>
                  </a:lnTo>
                  <a:lnTo>
                    <a:pt x="258" y="112"/>
                  </a:lnTo>
                  <a:lnTo>
                    <a:pt x="256" y="111"/>
                  </a:lnTo>
                  <a:lnTo>
                    <a:pt x="252" y="111"/>
                  </a:lnTo>
                  <a:lnTo>
                    <a:pt x="223" y="111"/>
                  </a:lnTo>
                  <a:lnTo>
                    <a:pt x="194" y="111"/>
                  </a:lnTo>
                  <a:lnTo>
                    <a:pt x="194" y="103"/>
                  </a:lnTo>
                  <a:lnTo>
                    <a:pt x="194" y="93"/>
                  </a:lnTo>
                  <a:lnTo>
                    <a:pt x="194" y="82"/>
                  </a:lnTo>
                  <a:lnTo>
                    <a:pt x="194" y="74"/>
                  </a:lnTo>
                  <a:lnTo>
                    <a:pt x="194" y="62"/>
                  </a:lnTo>
                  <a:lnTo>
                    <a:pt x="194" y="52"/>
                  </a:lnTo>
                  <a:lnTo>
                    <a:pt x="194" y="43"/>
                  </a:lnTo>
                  <a:lnTo>
                    <a:pt x="194" y="38"/>
                  </a:lnTo>
                  <a:lnTo>
                    <a:pt x="194" y="37"/>
                  </a:lnTo>
                  <a:lnTo>
                    <a:pt x="193" y="29"/>
                  </a:lnTo>
                  <a:lnTo>
                    <a:pt x="190" y="22"/>
                  </a:lnTo>
                  <a:lnTo>
                    <a:pt x="185" y="16"/>
                  </a:lnTo>
                  <a:lnTo>
                    <a:pt x="179" y="11"/>
                  </a:lnTo>
                  <a:lnTo>
                    <a:pt x="172" y="6"/>
                  </a:lnTo>
                  <a:lnTo>
                    <a:pt x="162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19" y="4"/>
                  </a:lnTo>
                  <a:lnTo>
                    <a:pt x="112" y="7"/>
                  </a:lnTo>
                  <a:lnTo>
                    <a:pt x="105" y="11"/>
                  </a:lnTo>
                  <a:lnTo>
                    <a:pt x="100" y="16"/>
                  </a:lnTo>
                  <a:lnTo>
                    <a:pt x="96" y="20"/>
                  </a:lnTo>
                  <a:lnTo>
                    <a:pt x="93" y="26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1" y="34"/>
                  </a:lnTo>
                  <a:lnTo>
                    <a:pt x="91" y="37"/>
                  </a:lnTo>
                  <a:lnTo>
                    <a:pt x="91" y="40"/>
                  </a:lnTo>
                  <a:lnTo>
                    <a:pt x="91" y="48"/>
                  </a:lnTo>
                  <a:lnTo>
                    <a:pt x="91" y="60"/>
                  </a:lnTo>
                  <a:lnTo>
                    <a:pt x="91" y="74"/>
                  </a:lnTo>
                  <a:lnTo>
                    <a:pt x="91" y="82"/>
                  </a:lnTo>
                  <a:lnTo>
                    <a:pt x="91" y="93"/>
                  </a:lnTo>
                  <a:lnTo>
                    <a:pt x="91" y="103"/>
                  </a:lnTo>
                  <a:lnTo>
                    <a:pt x="91" y="111"/>
                  </a:lnTo>
                  <a:lnTo>
                    <a:pt x="69" y="111"/>
                  </a:lnTo>
                  <a:lnTo>
                    <a:pt x="31" y="111"/>
                  </a:lnTo>
                  <a:lnTo>
                    <a:pt x="25" y="112"/>
                  </a:lnTo>
                  <a:lnTo>
                    <a:pt x="21" y="115"/>
                  </a:lnTo>
                  <a:lnTo>
                    <a:pt x="17" y="117"/>
                  </a:lnTo>
                  <a:lnTo>
                    <a:pt x="13" y="120"/>
                  </a:lnTo>
                  <a:lnTo>
                    <a:pt x="9" y="123"/>
                  </a:lnTo>
                  <a:lnTo>
                    <a:pt x="6" y="127"/>
                  </a:lnTo>
                  <a:lnTo>
                    <a:pt x="3" y="130"/>
                  </a:lnTo>
                  <a:lnTo>
                    <a:pt x="1" y="134"/>
                  </a:lnTo>
                  <a:lnTo>
                    <a:pt x="1" y="138"/>
                  </a:lnTo>
                  <a:lnTo>
                    <a:pt x="1" y="153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83" y="169"/>
                  </a:lnTo>
                  <a:lnTo>
                    <a:pt x="202" y="169"/>
                  </a:lnTo>
                  <a:lnTo>
                    <a:pt x="279" y="169"/>
                  </a:lnTo>
                  <a:lnTo>
                    <a:pt x="273" y="169"/>
                  </a:lnTo>
                  <a:lnTo>
                    <a:pt x="285" y="169"/>
                  </a:lnTo>
                  <a:lnTo>
                    <a:pt x="285" y="158"/>
                  </a:lnTo>
                  <a:lnTo>
                    <a:pt x="285" y="138"/>
                  </a:lnTo>
                  <a:lnTo>
                    <a:pt x="285" y="132"/>
                  </a:lnTo>
                  <a:lnTo>
                    <a:pt x="282" y="129"/>
                  </a:lnTo>
                  <a:lnTo>
                    <a:pt x="280" y="126"/>
                  </a:lnTo>
                  <a:lnTo>
                    <a:pt x="277" y="124"/>
                  </a:lnTo>
                  <a:lnTo>
                    <a:pt x="274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157"/>
            <p:cNvSpPr>
              <a:spLocks/>
            </p:cNvSpPr>
            <p:nvPr/>
          </p:nvSpPr>
          <p:spPr bwMode="auto">
            <a:xfrm>
              <a:off x="3087" y="2018"/>
              <a:ext cx="67" cy="48"/>
            </a:xfrm>
            <a:custGeom>
              <a:avLst/>
              <a:gdLst>
                <a:gd name="T0" fmla="*/ 66 w 67"/>
                <a:gd name="T1" fmla="*/ 18 h 48"/>
                <a:gd name="T2" fmla="*/ 64 w 67"/>
                <a:gd name="T3" fmla="*/ 14 h 48"/>
                <a:gd name="T4" fmla="*/ 61 w 67"/>
                <a:gd name="T5" fmla="*/ 11 h 48"/>
                <a:gd name="T6" fmla="*/ 58 w 67"/>
                <a:gd name="T7" fmla="*/ 7 h 48"/>
                <a:gd name="T8" fmla="*/ 54 w 67"/>
                <a:gd name="T9" fmla="*/ 5 h 48"/>
                <a:gd name="T10" fmla="*/ 49 w 67"/>
                <a:gd name="T11" fmla="*/ 3 h 48"/>
                <a:gd name="T12" fmla="*/ 45 w 67"/>
                <a:gd name="T13" fmla="*/ 1 h 48"/>
                <a:gd name="T14" fmla="*/ 39 w 67"/>
                <a:gd name="T15" fmla="*/ 0 h 48"/>
                <a:gd name="T16" fmla="*/ 33 w 67"/>
                <a:gd name="T17" fmla="*/ 0 h 48"/>
                <a:gd name="T18" fmla="*/ 29 w 67"/>
                <a:gd name="T19" fmla="*/ 0 h 48"/>
                <a:gd name="T20" fmla="*/ 25 w 67"/>
                <a:gd name="T21" fmla="*/ 1 h 48"/>
                <a:gd name="T22" fmla="*/ 22 w 67"/>
                <a:gd name="T23" fmla="*/ 2 h 48"/>
                <a:gd name="T24" fmla="*/ 18 w 67"/>
                <a:gd name="T25" fmla="*/ 2 h 48"/>
                <a:gd name="T26" fmla="*/ 14 w 67"/>
                <a:gd name="T27" fmla="*/ 4 h 48"/>
                <a:gd name="T28" fmla="*/ 11 w 67"/>
                <a:gd name="T29" fmla="*/ 6 h 48"/>
                <a:gd name="T30" fmla="*/ 8 w 67"/>
                <a:gd name="T31" fmla="*/ 8 h 48"/>
                <a:gd name="T32" fmla="*/ 6 w 67"/>
                <a:gd name="T33" fmla="*/ 11 h 48"/>
                <a:gd name="T34" fmla="*/ 4 w 67"/>
                <a:gd name="T35" fmla="*/ 13 h 48"/>
                <a:gd name="T36" fmla="*/ 2 w 67"/>
                <a:gd name="T37" fmla="*/ 16 h 48"/>
                <a:gd name="T38" fmla="*/ 1 w 67"/>
                <a:gd name="T39" fmla="*/ 20 h 48"/>
                <a:gd name="T40" fmla="*/ 0 w 67"/>
                <a:gd name="T41" fmla="*/ 24 h 48"/>
                <a:gd name="T42" fmla="*/ 1 w 67"/>
                <a:gd name="T43" fmla="*/ 29 h 48"/>
                <a:gd name="T44" fmla="*/ 3 w 67"/>
                <a:gd name="T45" fmla="*/ 33 h 48"/>
                <a:gd name="T46" fmla="*/ 6 w 67"/>
                <a:gd name="T47" fmla="*/ 37 h 48"/>
                <a:gd name="T48" fmla="*/ 10 w 67"/>
                <a:gd name="T49" fmla="*/ 41 h 48"/>
                <a:gd name="T50" fmla="*/ 15 w 67"/>
                <a:gd name="T51" fmla="*/ 44 h 48"/>
                <a:gd name="T52" fmla="*/ 20 w 67"/>
                <a:gd name="T53" fmla="*/ 46 h 48"/>
                <a:gd name="T54" fmla="*/ 27 w 67"/>
                <a:gd name="T55" fmla="*/ 48 h 48"/>
                <a:gd name="T56" fmla="*/ 33 w 67"/>
                <a:gd name="T57" fmla="*/ 48 h 48"/>
                <a:gd name="T58" fmla="*/ 40 w 67"/>
                <a:gd name="T59" fmla="*/ 48 h 48"/>
                <a:gd name="T60" fmla="*/ 47 w 67"/>
                <a:gd name="T61" fmla="*/ 46 h 48"/>
                <a:gd name="T62" fmla="*/ 52 w 67"/>
                <a:gd name="T63" fmla="*/ 44 h 48"/>
                <a:gd name="T64" fmla="*/ 57 w 67"/>
                <a:gd name="T65" fmla="*/ 41 h 48"/>
                <a:gd name="T66" fmla="*/ 61 w 67"/>
                <a:gd name="T67" fmla="*/ 37 h 48"/>
                <a:gd name="T68" fmla="*/ 64 w 67"/>
                <a:gd name="T69" fmla="*/ 33 h 48"/>
                <a:gd name="T70" fmla="*/ 67 w 67"/>
                <a:gd name="T71" fmla="*/ 29 h 48"/>
                <a:gd name="T72" fmla="*/ 67 w 67"/>
                <a:gd name="T73" fmla="*/ 24 h 48"/>
                <a:gd name="T74" fmla="*/ 67 w 67"/>
                <a:gd name="T75" fmla="*/ 22 h 48"/>
                <a:gd name="T76" fmla="*/ 67 w 67"/>
                <a:gd name="T77" fmla="*/ 20 h 48"/>
                <a:gd name="T78" fmla="*/ 67 w 67"/>
                <a:gd name="T79" fmla="*/ 19 h 48"/>
                <a:gd name="T80" fmla="*/ 66 w 67"/>
                <a:gd name="T81" fmla="*/ 18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" h="48">
                  <a:moveTo>
                    <a:pt x="66" y="18"/>
                  </a:moveTo>
                  <a:lnTo>
                    <a:pt x="64" y="14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3"/>
                  </a:lnTo>
                  <a:lnTo>
                    <a:pt x="6" y="37"/>
                  </a:lnTo>
                  <a:lnTo>
                    <a:pt x="10" y="41"/>
                  </a:lnTo>
                  <a:lnTo>
                    <a:pt x="15" y="44"/>
                  </a:lnTo>
                  <a:lnTo>
                    <a:pt x="20" y="46"/>
                  </a:lnTo>
                  <a:lnTo>
                    <a:pt x="27" y="48"/>
                  </a:lnTo>
                  <a:lnTo>
                    <a:pt x="33" y="48"/>
                  </a:lnTo>
                  <a:lnTo>
                    <a:pt x="40" y="48"/>
                  </a:lnTo>
                  <a:lnTo>
                    <a:pt x="47" y="46"/>
                  </a:lnTo>
                  <a:lnTo>
                    <a:pt x="52" y="44"/>
                  </a:lnTo>
                  <a:lnTo>
                    <a:pt x="57" y="41"/>
                  </a:lnTo>
                  <a:lnTo>
                    <a:pt x="61" y="37"/>
                  </a:lnTo>
                  <a:lnTo>
                    <a:pt x="64" y="33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7" y="22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Rectangle 158"/>
            <p:cNvSpPr>
              <a:spLocks noChangeArrowheads="1"/>
            </p:cNvSpPr>
            <p:nvPr/>
          </p:nvSpPr>
          <p:spPr bwMode="auto">
            <a:xfrm>
              <a:off x="2924" y="2239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63" name="Rectangle 159"/>
            <p:cNvSpPr>
              <a:spLocks noChangeArrowheads="1"/>
            </p:cNvSpPr>
            <p:nvPr/>
          </p:nvSpPr>
          <p:spPr bwMode="auto">
            <a:xfrm>
              <a:off x="2924" y="247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64" name="Rectangle 160"/>
            <p:cNvSpPr>
              <a:spLocks noChangeArrowheads="1"/>
            </p:cNvSpPr>
            <p:nvPr/>
          </p:nvSpPr>
          <p:spPr bwMode="auto">
            <a:xfrm>
              <a:off x="2925" y="241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65" name="Rectangle 161"/>
            <p:cNvSpPr>
              <a:spLocks noChangeArrowheads="1"/>
            </p:cNvSpPr>
            <p:nvPr/>
          </p:nvSpPr>
          <p:spPr bwMode="auto">
            <a:xfrm>
              <a:off x="2925" y="2356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66" name="Rectangle 162"/>
            <p:cNvSpPr>
              <a:spLocks noChangeArrowheads="1"/>
            </p:cNvSpPr>
            <p:nvPr/>
          </p:nvSpPr>
          <p:spPr bwMode="auto">
            <a:xfrm>
              <a:off x="2924" y="2297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67" name="Rectangle 163"/>
            <p:cNvSpPr>
              <a:spLocks noChangeArrowheads="1"/>
            </p:cNvSpPr>
            <p:nvPr/>
          </p:nvSpPr>
          <p:spPr bwMode="auto">
            <a:xfrm>
              <a:off x="2924" y="2534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4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3827</TotalTime>
  <Words>803</Words>
  <Application>Microsoft Office PowerPoint</Application>
  <PresentationFormat>On-screen Show (4:3)</PresentationFormat>
  <Paragraphs>182</Paragraphs>
  <Slides>22</Slides>
  <Notes>18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4</vt:i4>
      </vt:variant>
    </vt:vector>
  </HeadingPairs>
  <TitlesOfParts>
    <vt:vector size="27" baseType="lpstr">
      <vt:lpstr>WMO_BLUE_Powerpoint_en_fr</vt:lpstr>
      <vt:lpstr>PowerPoint Presentation</vt:lpstr>
      <vt:lpstr>PowerPoint Presentation</vt:lpstr>
      <vt:lpstr>Learning Objectives</vt:lpstr>
      <vt:lpstr>Presentation Outline</vt:lpstr>
      <vt:lpstr>What is CAP?</vt:lpstr>
      <vt:lpstr>The CAP Format</vt:lpstr>
      <vt:lpstr>The CAP Format</vt:lpstr>
      <vt:lpstr>The Common Alerting Protocol (CAP)</vt:lpstr>
      <vt:lpstr>All-Hazards, All-Media</vt:lpstr>
      <vt:lpstr>The Common Alerting Protocol (CAP)</vt:lpstr>
      <vt:lpstr>Some Basics About CAP </vt:lpstr>
      <vt:lpstr>Structure of a CAP Message</vt:lpstr>
      <vt:lpstr> Alert with Stylesheet </vt:lpstr>
      <vt:lpstr>Example CAP Message</vt:lpstr>
      <vt:lpstr>WMO Register of Alerting Authorities</vt:lpstr>
      <vt:lpstr>PowerPoint Presentation</vt:lpstr>
      <vt:lpstr>The W MO Alert Hub</vt:lpstr>
      <vt:lpstr>WMO Alert Hub</vt:lpstr>
      <vt:lpstr>Implementation of CAP</vt:lpstr>
      <vt:lpstr>PowerPoint Presentation</vt:lpstr>
      <vt:lpstr>Presentation Outline</vt:lpstr>
      <vt:lpstr>PowerPoint Presentation</vt:lpstr>
      <vt:lpstr>Custom Show 1</vt:lpstr>
      <vt:lpstr>Custom Show 2</vt:lpstr>
      <vt:lpstr>Custom Show 3</vt:lpstr>
      <vt:lpstr>Service Delivery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Muchemi</dc:creator>
  <cp:lastModifiedBy>Samuel Muchemi</cp:lastModifiedBy>
  <cp:revision>409</cp:revision>
  <cp:lastPrinted>2016-07-19T12:38:02Z</cp:lastPrinted>
  <dcterms:created xsi:type="dcterms:W3CDTF">2016-06-29T10:08:11Z</dcterms:created>
  <dcterms:modified xsi:type="dcterms:W3CDTF">2018-11-29T12:07:47Z</dcterms:modified>
</cp:coreProperties>
</file>