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4657" r:id="rId4"/>
  </p:sldMasterIdLst>
  <p:notesMasterIdLst>
    <p:notesMasterId r:id="rId45"/>
  </p:notesMasterIdLst>
  <p:handoutMasterIdLst>
    <p:handoutMasterId r:id="rId46"/>
  </p:handoutMasterIdLst>
  <p:sldIdLst>
    <p:sldId id="256" r:id="rId5"/>
    <p:sldId id="306" r:id="rId6"/>
    <p:sldId id="427" r:id="rId7"/>
    <p:sldId id="482" r:id="rId8"/>
    <p:sldId id="485" r:id="rId9"/>
    <p:sldId id="483" r:id="rId10"/>
    <p:sldId id="487" r:id="rId11"/>
    <p:sldId id="486" r:id="rId12"/>
    <p:sldId id="489" r:id="rId13"/>
    <p:sldId id="506" r:id="rId14"/>
    <p:sldId id="490" r:id="rId15"/>
    <p:sldId id="507" r:id="rId16"/>
    <p:sldId id="461" r:id="rId17"/>
    <p:sldId id="503" r:id="rId18"/>
    <p:sldId id="455" r:id="rId19"/>
    <p:sldId id="449" r:id="rId20"/>
    <p:sldId id="473" r:id="rId21"/>
    <p:sldId id="472" r:id="rId22"/>
    <p:sldId id="498" r:id="rId23"/>
    <p:sldId id="504" r:id="rId24"/>
    <p:sldId id="459" r:id="rId25"/>
    <p:sldId id="496" r:id="rId26"/>
    <p:sldId id="499" r:id="rId27"/>
    <p:sldId id="492" r:id="rId28"/>
    <p:sldId id="510" r:id="rId29"/>
    <p:sldId id="511" r:id="rId30"/>
    <p:sldId id="512" r:id="rId31"/>
    <p:sldId id="518" r:id="rId32"/>
    <p:sldId id="513" r:id="rId33"/>
    <p:sldId id="514" r:id="rId34"/>
    <p:sldId id="515" r:id="rId35"/>
    <p:sldId id="516" r:id="rId36"/>
    <p:sldId id="517" r:id="rId37"/>
    <p:sldId id="509" r:id="rId38"/>
    <p:sldId id="495" r:id="rId39"/>
    <p:sldId id="497" r:id="rId40"/>
    <p:sldId id="475" r:id="rId41"/>
    <p:sldId id="505" r:id="rId42"/>
    <p:sldId id="431" r:id="rId43"/>
    <p:sldId id="508" r:id="rId44"/>
  </p:sldIdLst>
  <p:sldSz cx="9144000" cy="6858000" type="screen4x3"/>
  <p:notesSz cx="6858000" cy="9144000"/>
  <p:defaultTextStyle>
    <a:defPPr>
      <a:defRPr lang="en-US"/>
    </a:defPPr>
    <a:lvl1pPr algn="l" rtl="0" fontAlgn="base">
      <a:spcBef>
        <a:spcPct val="0"/>
      </a:spcBef>
      <a:spcAft>
        <a:spcPct val="0"/>
      </a:spcAft>
      <a:defRPr sz="2400" kern="1200">
        <a:solidFill>
          <a:schemeClr val="bg1"/>
        </a:solidFill>
        <a:latin typeface="Comic Sans MS" panose="030F0702030302020204" pitchFamily="66" charset="0"/>
        <a:ea typeface="+mn-ea"/>
        <a:cs typeface="Arial" panose="020B0604020202020204" pitchFamily="34" charset="0"/>
      </a:defRPr>
    </a:lvl1pPr>
    <a:lvl2pPr marL="457200" algn="l" rtl="0" fontAlgn="base">
      <a:spcBef>
        <a:spcPct val="0"/>
      </a:spcBef>
      <a:spcAft>
        <a:spcPct val="0"/>
      </a:spcAft>
      <a:defRPr sz="2400" kern="1200">
        <a:solidFill>
          <a:schemeClr val="bg1"/>
        </a:solidFill>
        <a:latin typeface="Comic Sans MS" panose="030F0702030302020204" pitchFamily="66" charset="0"/>
        <a:ea typeface="+mn-ea"/>
        <a:cs typeface="Arial" panose="020B0604020202020204" pitchFamily="34" charset="0"/>
      </a:defRPr>
    </a:lvl2pPr>
    <a:lvl3pPr marL="914400" algn="l" rtl="0" fontAlgn="base">
      <a:spcBef>
        <a:spcPct val="0"/>
      </a:spcBef>
      <a:spcAft>
        <a:spcPct val="0"/>
      </a:spcAft>
      <a:defRPr sz="2400" kern="1200">
        <a:solidFill>
          <a:schemeClr val="bg1"/>
        </a:solidFill>
        <a:latin typeface="Comic Sans MS" panose="030F0702030302020204" pitchFamily="66" charset="0"/>
        <a:ea typeface="+mn-ea"/>
        <a:cs typeface="Arial" panose="020B0604020202020204" pitchFamily="34" charset="0"/>
      </a:defRPr>
    </a:lvl3pPr>
    <a:lvl4pPr marL="1371600" algn="l" rtl="0" fontAlgn="base">
      <a:spcBef>
        <a:spcPct val="0"/>
      </a:spcBef>
      <a:spcAft>
        <a:spcPct val="0"/>
      </a:spcAft>
      <a:defRPr sz="2400" kern="1200">
        <a:solidFill>
          <a:schemeClr val="bg1"/>
        </a:solidFill>
        <a:latin typeface="Comic Sans MS" panose="030F0702030302020204" pitchFamily="66" charset="0"/>
        <a:ea typeface="+mn-ea"/>
        <a:cs typeface="Arial" panose="020B0604020202020204" pitchFamily="34" charset="0"/>
      </a:defRPr>
    </a:lvl4pPr>
    <a:lvl5pPr marL="1828800" algn="l" rtl="0" fontAlgn="base">
      <a:spcBef>
        <a:spcPct val="0"/>
      </a:spcBef>
      <a:spcAft>
        <a:spcPct val="0"/>
      </a:spcAft>
      <a:defRPr sz="2400" kern="1200">
        <a:solidFill>
          <a:schemeClr val="bg1"/>
        </a:solidFill>
        <a:latin typeface="Comic Sans MS" panose="030F0702030302020204" pitchFamily="66" charset="0"/>
        <a:ea typeface="+mn-ea"/>
        <a:cs typeface="Arial" panose="020B0604020202020204" pitchFamily="34" charset="0"/>
      </a:defRPr>
    </a:lvl5pPr>
    <a:lvl6pPr marL="2286000" algn="l" defTabSz="914400" rtl="0" eaLnBrk="1" latinLnBrk="0" hangingPunct="1">
      <a:defRPr sz="2400" kern="1200">
        <a:solidFill>
          <a:schemeClr val="bg1"/>
        </a:solidFill>
        <a:latin typeface="Comic Sans MS" panose="030F0702030302020204" pitchFamily="66" charset="0"/>
        <a:ea typeface="+mn-ea"/>
        <a:cs typeface="Arial" panose="020B0604020202020204" pitchFamily="34" charset="0"/>
      </a:defRPr>
    </a:lvl6pPr>
    <a:lvl7pPr marL="2743200" algn="l" defTabSz="914400" rtl="0" eaLnBrk="1" latinLnBrk="0" hangingPunct="1">
      <a:defRPr sz="2400" kern="1200">
        <a:solidFill>
          <a:schemeClr val="bg1"/>
        </a:solidFill>
        <a:latin typeface="Comic Sans MS" panose="030F0702030302020204" pitchFamily="66" charset="0"/>
        <a:ea typeface="+mn-ea"/>
        <a:cs typeface="Arial" panose="020B0604020202020204" pitchFamily="34" charset="0"/>
      </a:defRPr>
    </a:lvl7pPr>
    <a:lvl8pPr marL="3200400" algn="l" defTabSz="914400" rtl="0" eaLnBrk="1" latinLnBrk="0" hangingPunct="1">
      <a:defRPr sz="2400" kern="1200">
        <a:solidFill>
          <a:schemeClr val="bg1"/>
        </a:solidFill>
        <a:latin typeface="Comic Sans MS" panose="030F0702030302020204" pitchFamily="66" charset="0"/>
        <a:ea typeface="+mn-ea"/>
        <a:cs typeface="Arial" panose="020B0604020202020204" pitchFamily="34" charset="0"/>
      </a:defRPr>
    </a:lvl8pPr>
    <a:lvl9pPr marL="3657600" algn="l" defTabSz="914400" rtl="0" eaLnBrk="1" latinLnBrk="0" hangingPunct="1">
      <a:defRPr sz="2400" kern="1200">
        <a:solidFill>
          <a:schemeClr val="bg1"/>
        </a:solidFill>
        <a:latin typeface="Comic Sans MS" panose="030F0702030302020204" pitchFamily="66" charset="0"/>
        <a:ea typeface="+mn-ea"/>
        <a:cs typeface="Arial" panose="020B0604020202020204" pitchFamily="34"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33CC"/>
    <a:srgbClr val="FF0000"/>
    <a:srgbClr val="FFFFFF"/>
    <a:srgbClr val="FFFF00"/>
    <a:srgbClr val="FF99FF"/>
    <a:srgbClr val="99FF33"/>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07" autoAdjust="0"/>
    <p:restoredTop sz="90500" autoAdjust="0"/>
  </p:normalViewPr>
  <p:slideViewPr>
    <p:cSldViewPr>
      <p:cViewPr>
        <p:scale>
          <a:sx n="106" d="100"/>
          <a:sy n="106" d="100"/>
        </p:scale>
        <p:origin x="-1050"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Date</a:t>
            </a:r>
            <a:r>
              <a:rPr lang="en-US" baseline="0"/>
              <a:t> moyenne de début de saison, CHADAKORI</a:t>
            </a:r>
            <a:endParaRPr lang="en-US"/>
          </a:p>
        </c:rich>
      </c:tx>
      <c:overlay val="0"/>
    </c:title>
    <c:autoTitleDeleted val="0"/>
    <c:plotArea>
      <c:layout/>
      <c:lineChart>
        <c:grouping val="standard"/>
        <c:varyColors val="0"/>
        <c:ser>
          <c:idx val="0"/>
          <c:order val="0"/>
          <c:tx>
            <c:strRef>
              <c:f>Chadakori!$D$1</c:f>
              <c:strCache>
                <c:ptCount val="1"/>
                <c:pt idx="0">
                  <c:v>Début</c:v>
                </c:pt>
              </c:strCache>
            </c:strRef>
          </c:tx>
          <c:spPr>
            <a:ln w="28575" cap="rnd">
              <a:solidFill>
                <a:schemeClr val="accent1"/>
              </a:solidFill>
              <a:round/>
            </a:ln>
            <a:effectLst/>
          </c:spPr>
          <c:marker>
            <c:symbol val="circle"/>
            <c:size val="8"/>
            <c:spPr>
              <a:solidFill>
                <a:schemeClr val="accent1"/>
              </a:solidFill>
              <a:ln w="9525">
                <a:solidFill>
                  <a:schemeClr val="accent1"/>
                </a:solidFill>
              </a:ln>
              <a:effectLst/>
            </c:spPr>
          </c:marker>
          <c:cat>
            <c:numRef>
              <c:f>Chadakori!$A$2:$A$38</c:f>
              <c:numCache>
                <c:formatCode>General</c:formatCode>
                <c:ptCount val="37"/>
                <c:pt idx="0">
                  <c:v>1981</c:v>
                </c:pt>
                <c:pt idx="1">
                  <c:v>1982</c:v>
                </c:pt>
                <c:pt idx="2">
                  <c:v>1983</c:v>
                </c:pt>
                <c:pt idx="3">
                  <c:v>1984</c:v>
                </c:pt>
                <c:pt idx="4">
                  <c:v>1985</c:v>
                </c:pt>
                <c:pt idx="5">
                  <c:v>1986</c:v>
                </c:pt>
                <c:pt idx="6">
                  <c:v>1987</c:v>
                </c:pt>
                <c:pt idx="7">
                  <c:v>1988</c:v>
                </c:pt>
                <c:pt idx="8">
                  <c:v>1989</c:v>
                </c:pt>
                <c:pt idx="9">
                  <c:v>1990</c:v>
                </c:pt>
                <c:pt idx="10">
                  <c:v>1991</c:v>
                </c:pt>
                <c:pt idx="11">
                  <c:v>1992</c:v>
                </c:pt>
                <c:pt idx="12">
                  <c:v>1993</c:v>
                </c:pt>
                <c:pt idx="13">
                  <c:v>1994</c:v>
                </c:pt>
                <c:pt idx="14">
                  <c:v>1995</c:v>
                </c:pt>
                <c:pt idx="15">
                  <c:v>1996</c:v>
                </c:pt>
                <c:pt idx="16">
                  <c:v>1997</c:v>
                </c:pt>
                <c:pt idx="17">
                  <c:v>1998</c:v>
                </c:pt>
                <c:pt idx="18">
                  <c:v>1999</c:v>
                </c:pt>
                <c:pt idx="19">
                  <c:v>2000</c:v>
                </c:pt>
                <c:pt idx="20">
                  <c:v>2001</c:v>
                </c:pt>
                <c:pt idx="21">
                  <c:v>2002</c:v>
                </c:pt>
                <c:pt idx="22">
                  <c:v>2003</c:v>
                </c:pt>
                <c:pt idx="23">
                  <c:v>2004</c:v>
                </c:pt>
                <c:pt idx="24">
                  <c:v>2005</c:v>
                </c:pt>
                <c:pt idx="25">
                  <c:v>2006</c:v>
                </c:pt>
                <c:pt idx="26">
                  <c:v>2007</c:v>
                </c:pt>
                <c:pt idx="27">
                  <c:v>2008</c:v>
                </c:pt>
                <c:pt idx="28">
                  <c:v>2009</c:v>
                </c:pt>
                <c:pt idx="29">
                  <c:v>2010</c:v>
                </c:pt>
                <c:pt idx="30">
                  <c:v>2011</c:v>
                </c:pt>
                <c:pt idx="31">
                  <c:v>2012</c:v>
                </c:pt>
                <c:pt idx="32">
                  <c:v>2013</c:v>
                </c:pt>
                <c:pt idx="33">
                  <c:v>2014</c:v>
                </c:pt>
                <c:pt idx="34">
                  <c:v>2015</c:v>
                </c:pt>
                <c:pt idx="35">
                  <c:v>2016</c:v>
                </c:pt>
                <c:pt idx="36">
                  <c:v>2017</c:v>
                </c:pt>
              </c:numCache>
            </c:numRef>
          </c:cat>
          <c:val>
            <c:numRef>
              <c:f>Chadakori!$D$2:$D$37</c:f>
              <c:numCache>
                <c:formatCode>[$-40C]d\-mmm;@</c:formatCode>
                <c:ptCount val="36"/>
                <c:pt idx="0">
                  <c:v>147</c:v>
                </c:pt>
                <c:pt idx="1">
                  <c:v>144</c:v>
                </c:pt>
                <c:pt idx="2">
                  <c:v>167</c:v>
                </c:pt>
                <c:pt idx="3">
                  <c:v>183</c:v>
                </c:pt>
                <c:pt idx="4">
                  <c:v>169</c:v>
                </c:pt>
                <c:pt idx="5">
                  <c:v>163</c:v>
                </c:pt>
                <c:pt idx="6">
                  <c:v>172</c:v>
                </c:pt>
                <c:pt idx="7">
                  <c:v>176</c:v>
                </c:pt>
                <c:pt idx="8">
                  <c:v>187</c:v>
                </c:pt>
                <c:pt idx="9">
                  <c:v>179</c:v>
                </c:pt>
                <c:pt idx="10">
                  <c:v>147</c:v>
                </c:pt>
                <c:pt idx="11">
                  <c:v>132</c:v>
                </c:pt>
                <c:pt idx="12">
                  <c:v>145</c:v>
                </c:pt>
                <c:pt idx="13">
                  <c:v>184</c:v>
                </c:pt>
                <c:pt idx="14">
                  <c:v>177</c:v>
                </c:pt>
                <c:pt idx="15">
                  <c:v>154</c:v>
                </c:pt>
                <c:pt idx="16">
                  <c:v>188</c:v>
                </c:pt>
                <c:pt idx="17">
                  <c:v>153</c:v>
                </c:pt>
                <c:pt idx="18">
                  <c:v>191</c:v>
                </c:pt>
                <c:pt idx="19">
                  <c:v>157</c:v>
                </c:pt>
                <c:pt idx="20">
                  <c:v>135</c:v>
                </c:pt>
                <c:pt idx="21">
                  <c:v>195</c:v>
                </c:pt>
                <c:pt idx="22">
                  <c:v>170</c:v>
                </c:pt>
                <c:pt idx="23">
                  <c:v>156</c:v>
                </c:pt>
                <c:pt idx="24">
                  <c:v>158</c:v>
                </c:pt>
                <c:pt idx="25">
                  <c:v>186</c:v>
                </c:pt>
                <c:pt idx="26">
                  <c:v>146</c:v>
                </c:pt>
                <c:pt idx="27">
                  <c:v>171</c:v>
                </c:pt>
                <c:pt idx="28">
                  <c:v>191</c:v>
                </c:pt>
                <c:pt idx="29">
                  <c:v>165</c:v>
                </c:pt>
                <c:pt idx="30">
                  <c:v>161</c:v>
                </c:pt>
                <c:pt idx="31">
                  <c:v>125</c:v>
                </c:pt>
                <c:pt idx="32">
                  <c:v>178</c:v>
                </c:pt>
                <c:pt idx="33">
                  <c:v>160</c:v>
                </c:pt>
                <c:pt idx="34">
                  <c:v>191</c:v>
                </c:pt>
                <c:pt idx="35">
                  <c:v>194</c:v>
                </c:pt>
              </c:numCache>
            </c:numRef>
          </c:val>
          <c:smooth val="0"/>
          <c:extLst xmlns:c16r2="http://schemas.microsoft.com/office/drawing/2015/06/chart">
            <c:ext xmlns:c16="http://schemas.microsoft.com/office/drawing/2014/chart" uri="{C3380CC4-5D6E-409C-BE32-E72D297353CC}">
              <c16:uniqueId val="{00000001-B7AC-49F5-B3A4-B2CD68D9A59C}"/>
            </c:ext>
          </c:extLst>
        </c:ser>
        <c:ser>
          <c:idx val="1"/>
          <c:order val="1"/>
          <c:tx>
            <c:strRef>
              <c:f>Chadakori!$E$1</c:f>
              <c:strCache>
                <c:ptCount val="1"/>
                <c:pt idx="0">
                  <c:v>moyenne</c:v>
                </c:pt>
              </c:strCache>
            </c:strRef>
          </c:tx>
          <c:spPr>
            <a:ln w="28575" cap="rnd">
              <a:solidFill>
                <a:schemeClr val="accent2"/>
              </a:solidFill>
              <a:round/>
            </a:ln>
            <a:effectLst/>
          </c:spPr>
          <c:marker>
            <c:symbol val="none"/>
          </c:marker>
          <c:val>
            <c:numRef>
              <c:f>Chadakori!$E$2:$E$38</c:f>
              <c:numCache>
                <c:formatCode>General</c:formatCode>
                <c:ptCount val="37"/>
                <c:pt idx="0" formatCode="[$-40C]d\-mmm;@">
                  <c:v>166.31034482758622</c:v>
                </c:pt>
                <c:pt idx="1">
                  <c:v>166.31034482758622</c:v>
                </c:pt>
                <c:pt idx="2">
                  <c:v>166.31034482758622</c:v>
                </c:pt>
                <c:pt idx="3">
                  <c:v>166.31034482758599</c:v>
                </c:pt>
                <c:pt idx="4">
                  <c:v>166.31034482758599</c:v>
                </c:pt>
                <c:pt idx="5">
                  <c:v>166.31034482758599</c:v>
                </c:pt>
                <c:pt idx="6">
                  <c:v>166.31034482758599</c:v>
                </c:pt>
                <c:pt idx="7">
                  <c:v>166.31034482758599</c:v>
                </c:pt>
                <c:pt idx="8">
                  <c:v>166.31034482758599</c:v>
                </c:pt>
                <c:pt idx="9">
                  <c:v>166.31034482758599</c:v>
                </c:pt>
                <c:pt idx="10">
                  <c:v>166.31034482758599</c:v>
                </c:pt>
                <c:pt idx="11">
                  <c:v>166.31034482758599</c:v>
                </c:pt>
                <c:pt idx="12">
                  <c:v>166.31034482758599</c:v>
                </c:pt>
                <c:pt idx="13">
                  <c:v>166.31034482758599</c:v>
                </c:pt>
                <c:pt idx="14">
                  <c:v>166.31034482758599</c:v>
                </c:pt>
                <c:pt idx="15">
                  <c:v>166.31034482758599</c:v>
                </c:pt>
                <c:pt idx="16">
                  <c:v>166.31034482758599</c:v>
                </c:pt>
                <c:pt idx="17">
                  <c:v>166.31034482758599</c:v>
                </c:pt>
                <c:pt idx="18">
                  <c:v>166.31034482758599</c:v>
                </c:pt>
                <c:pt idx="19">
                  <c:v>166.31034482758599</c:v>
                </c:pt>
                <c:pt idx="20">
                  <c:v>166.31034482758599</c:v>
                </c:pt>
                <c:pt idx="21">
                  <c:v>166.31034482758599</c:v>
                </c:pt>
                <c:pt idx="22">
                  <c:v>166.31034482758599</c:v>
                </c:pt>
                <c:pt idx="23">
                  <c:v>166.31034482758599</c:v>
                </c:pt>
                <c:pt idx="24">
                  <c:v>166.31034482758599</c:v>
                </c:pt>
                <c:pt idx="25">
                  <c:v>166.31034482758599</c:v>
                </c:pt>
                <c:pt idx="26">
                  <c:v>166.31034482758599</c:v>
                </c:pt>
                <c:pt idx="27">
                  <c:v>166.31034482758599</c:v>
                </c:pt>
                <c:pt idx="28">
                  <c:v>166.31034482758599</c:v>
                </c:pt>
                <c:pt idx="29">
                  <c:v>166.31034482758599</c:v>
                </c:pt>
                <c:pt idx="30">
                  <c:v>166.31034482758599</c:v>
                </c:pt>
                <c:pt idx="31">
                  <c:v>166.31034482758599</c:v>
                </c:pt>
                <c:pt idx="32">
                  <c:v>166.31034482758599</c:v>
                </c:pt>
                <c:pt idx="33">
                  <c:v>166.31034482758599</c:v>
                </c:pt>
                <c:pt idx="34">
                  <c:v>166.31034482758599</c:v>
                </c:pt>
                <c:pt idx="35">
                  <c:v>166.31034482758599</c:v>
                </c:pt>
                <c:pt idx="36">
                  <c:v>166.31034482758599</c:v>
                </c:pt>
              </c:numCache>
            </c:numRef>
          </c:val>
          <c:smooth val="0"/>
          <c:extLst xmlns:c16r2="http://schemas.microsoft.com/office/drawing/2015/06/chart">
            <c:ext xmlns:c16="http://schemas.microsoft.com/office/drawing/2014/chart" uri="{C3380CC4-5D6E-409C-BE32-E72D297353CC}">
              <c16:uniqueId val="{00000003-B7AC-49F5-B3A4-B2CD68D9A59C}"/>
            </c:ext>
          </c:extLst>
        </c:ser>
        <c:dLbls>
          <c:showLegendKey val="0"/>
          <c:showVal val="0"/>
          <c:showCatName val="0"/>
          <c:showSerName val="0"/>
          <c:showPercent val="0"/>
          <c:showBubbleSize val="0"/>
        </c:dLbls>
        <c:marker val="1"/>
        <c:smooth val="0"/>
        <c:axId val="40338176"/>
        <c:axId val="40339712"/>
      </c:lineChart>
      <c:catAx>
        <c:axId val="40338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339712"/>
        <c:crosses val="autoZero"/>
        <c:auto val="1"/>
        <c:lblAlgn val="ctr"/>
        <c:lblOffset val="100"/>
        <c:noMultiLvlLbl val="0"/>
      </c:catAx>
      <c:valAx>
        <c:axId val="40339712"/>
        <c:scaling>
          <c:orientation val="minMax"/>
          <c:min val="120"/>
        </c:scaling>
        <c:delete val="0"/>
        <c:axPos val="l"/>
        <c:numFmt formatCode="[$-40C]d\-mmm;@" sourceLinked="1"/>
        <c:majorTickMark val="none"/>
        <c:minorTickMark val="none"/>
        <c:tickLblPos val="nextTo"/>
        <c:spPr>
          <a:noFill/>
          <a:ln w="6350">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338176"/>
        <c:crosses val="autoZero"/>
        <c:crossBetween val="between"/>
        <c:majorUnit val="5"/>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 Id="rId4" Type="http://schemas.openxmlformats.org/officeDocument/2006/relationships/image" Target="../media/image1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fr-FR"/>
          </a:p>
        </p:txBody>
      </p:sp>
      <p:sp>
        <p:nvSpPr>
          <p:cNvPr id="44035"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fr-FR"/>
          </a:p>
        </p:txBody>
      </p:sp>
      <p:sp>
        <p:nvSpPr>
          <p:cNvPr id="44036"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fr-FR"/>
          </a:p>
        </p:txBody>
      </p:sp>
      <p:sp>
        <p:nvSpPr>
          <p:cNvPr id="44037"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E2DB169A-1992-4A47-AED3-575580C31931}" type="slidenum">
              <a:rPr lang="fr-FR" altLang="en-US"/>
              <a:pPr/>
              <a:t>‹#›</a:t>
            </a:fld>
            <a:endParaRPr lang="fr-FR" altLang="en-US"/>
          </a:p>
        </p:txBody>
      </p:sp>
    </p:spTree>
    <p:extLst>
      <p:ext uri="{BB962C8B-B14F-4D97-AF65-F5344CB8AC3E}">
        <p14:creationId xmlns:p14="http://schemas.microsoft.com/office/powerpoint/2010/main" val="5621999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latin typeface="Times New Roman" pitchFamily="18" charset="0"/>
                <a:cs typeface="+mn-cs"/>
              </a:defRPr>
            </a:lvl1pPr>
          </a:lstStyle>
          <a:p>
            <a:pPr>
              <a:defRPr/>
            </a:pPr>
            <a:endParaRPr lang="fr-FR"/>
          </a:p>
        </p:txBody>
      </p:sp>
      <p:sp>
        <p:nvSpPr>
          <p:cNvPr id="3277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Times New Roman" pitchFamily="18" charset="0"/>
                <a:cs typeface="+mn-cs"/>
              </a:defRPr>
            </a:lvl1pPr>
          </a:lstStyle>
          <a:p>
            <a:pPr>
              <a:defRPr/>
            </a:pPr>
            <a:endParaRPr lang="fr-FR"/>
          </a:p>
        </p:txBody>
      </p:sp>
      <p:sp>
        <p:nvSpPr>
          <p:cNvPr id="675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3277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latin typeface="Times New Roman" pitchFamily="18" charset="0"/>
                <a:cs typeface="+mn-cs"/>
              </a:defRPr>
            </a:lvl1pPr>
          </a:lstStyle>
          <a:p>
            <a:pPr>
              <a:defRPr/>
            </a:pPr>
            <a:endParaRPr lang="fr-FR"/>
          </a:p>
        </p:txBody>
      </p:sp>
      <p:sp>
        <p:nvSpPr>
          <p:cNvPr id="3277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latin typeface="Times New Roman" panose="02020603050405020304" pitchFamily="18" charset="0"/>
              </a:defRPr>
            </a:lvl1pPr>
          </a:lstStyle>
          <a:p>
            <a:fld id="{9632F5E0-BFD6-45B7-8669-76FB99602C14}" type="slidenum">
              <a:rPr lang="fr-FR" altLang="en-US"/>
              <a:pPr/>
              <a:t>‹#›</a:t>
            </a:fld>
            <a:endParaRPr lang="fr-FR" altLang="en-US"/>
          </a:p>
        </p:txBody>
      </p:sp>
    </p:spTree>
    <p:extLst>
      <p:ext uri="{BB962C8B-B14F-4D97-AF65-F5344CB8AC3E}">
        <p14:creationId xmlns:p14="http://schemas.microsoft.com/office/powerpoint/2010/main" val="19442968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Espace réservé de l'image des diapositives 1"/>
          <p:cNvSpPr>
            <a:spLocks noGrp="1" noRot="1" noChangeAspect="1" noTextEdit="1"/>
          </p:cNvSpPr>
          <p:nvPr>
            <p:ph type="sldImg"/>
          </p:nvPr>
        </p:nvSpPr>
        <p:spPr>
          <a:ln/>
        </p:spPr>
      </p:sp>
      <p:sp>
        <p:nvSpPr>
          <p:cNvPr id="68611"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en-US" smtClean="0"/>
          </a:p>
        </p:txBody>
      </p:sp>
      <p:sp>
        <p:nvSpPr>
          <p:cNvPr id="77828" name="Espace réservé du numéro de diapositive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bg1"/>
                </a:solidFill>
                <a:latin typeface="Comic Sans MS" panose="030F0702030302020204" pitchFamily="66" charset="0"/>
                <a:cs typeface="Arial" panose="020B0604020202020204" pitchFamily="34" charset="0"/>
              </a:defRPr>
            </a:lvl1pPr>
            <a:lvl2pPr marL="742950" indent="-285750" eaLnBrk="0" hangingPunct="0">
              <a:defRPr sz="2400">
                <a:solidFill>
                  <a:schemeClr val="bg1"/>
                </a:solidFill>
                <a:latin typeface="Comic Sans MS" panose="030F0702030302020204" pitchFamily="66" charset="0"/>
                <a:cs typeface="Arial" panose="020B0604020202020204" pitchFamily="34" charset="0"/>
              </a:defRPr>
            </a:lvl2pPr>
            <a:lvl3pPr marL="1143000" indent="-228600" eaLnBrk="0" hangingPunct="0">
              <a:defRPr sz="2400">
                <a:solidFill>
                  <a:schemeClr val="bg1"/>
                </a:solidFill>
                <a:latin typeface="Comic Sans MS" panose="030F0702030302020204" pitchFamily="66" charset="0"/>
                <a:cs typeface="Arial" panose="020B0604020202020204" pitchFamily="34" charset="0"/>
              </a:defRPr>
            </a:lvl3pPr>
            <a:lvl4pPr marL="1600200" indent="-228600" eaLnBrk="0" hangingPunct="0">
              <a:defRPr sz="2400">
                <a:solidFill>
                  <a:schemeClr val="bg1"/>
                </a:solidFill>
                <a:latin typeface="Comic Sans MS" panose="030F0702030302020204" pitchFamily="66" charset="0"/>
                <a:cs typeface="Arial" panose="020B0604020202020204" pitchFamily="34" charset="0"/>
              </a:defRPr>
            </a:lvl4pPr>
            <a:lvl5pPr marL="2057400" indent="-228600" eaLnBrk="0" hangingPunct="0">
              <a:defRPr sz="2400">
                <a:solidFill>
                  <a:schemeClr val="bg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9pPr>
          </a:lstStyle>
          <a:p>
            <a:pPr eaLnBrk="1" hangingPunct="1"/>
            <a:fld id="{84C90819-9EBB-4787-8502-0A1ED9378D2F}" type="slidenum">
              <a:rPr lang="fr-FR" altLang="en-US" sz="1200">
                <a:solidFill>
                  <a:schemeClr val="tx1"/>
                </a:solidFill>
                <a:latin typeface="Times New Roman" panose="02020603050405020304" pitchFamily="18" charset="0"/>
              </a:rPr>
              <a:pPr eaLnBrk="1" hangingPunct="1"/>
              <a:t>1</a:t>
            </a:fld>
            <a:endParaRPr lang="fr-FR" altLang="en-US" sz="120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32197908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Espace réservé de l'image des diapositives 1"/>
          <p:cNvSpPr>
            <a:spLocks noGrp="1" noRot="1" noChangeAspect="1" noTextEdit="1"/>
          </p:cNvSpPr>
          <p:nvPr>
            <p:ph type="sldImg"/>
          </p:nvPr>
        </p:nvSpPr>
        <p:spPr>
          <a:ln/>
        </p:spPr>
      </p:sp>
      <p:sp>
        <p:nvSpPr>
          <p:cNvPr id="77827"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en-US" smtClean="0"/>
          </a:p>
        </p:txBody>
      </p:sp>
      <p:sp>
        <p:nvSpPr>
          <p:cNvPr id="87044" name="Espace réservé du numéro de diapositive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bg1"/>
                </a:solidFill>
                <a:latin typeface="Comic Sans MS" panose="030F0702030302020204" pitchFamily="66" charset="0"/>
                <a:cs typeface="Arial" panose="020B0604020202020204" pitchFamily="34" charset="0"/>
              </a:defRPr>
            </a:lvl1pPr>
            <a:lvl2pPr marL="742950" indent="-285750" eaLnBrk="0" hangingPunct="0">
              <a:defRPr sz="2400">
                <a:solidFill>
                  <a:schemeClr val="bg1"/>
                </a:solidFill>
                <a:latin typeface="Comic Sans MS" panose="030F0702030302020204" pitchFamily="66" charset="0"/>
                <a:cs typeface="Arial" panose="020B0604020202020204" pitchFamily="34" charset="0"/>
              </a:defRPr>
            </a:lvl2pPr>
            <a:lvl3pPr marL="1143000" indent="-228600" eaLnBrk="0" hangingPunct="0">
              <a:defRPr sz="2400">
                <a:solidFill>
                  <a:schemeClr val="bg1"/>
                </a:solidFill>
                <a:latin typeface="Comic Sans MS" panose="030F0702030302020204" pitchFamily="66" charset="0"/>
                <a:cs typeface="Arial" panose="020B0604020202020204" pitchFamily="34" charset="0"/>
              </a:defRPr>
            </a:lvl3pPr>
            <a:lvl4pPr marL="1600200" indent="-228600" eaLnBrk="0" hangingPunct="0">
              <a:defRPr sz="2400">
                <a:solidFill>
                  <a:schemeClr val="bg1"/>
                </a:solidFill>
                <a:latin typeface="Comic Sans MS" panose="030F0702030302020204" pitchFamily="66" charset="0"/>
                <a:cs typeface="Arial" panose="020B0604020202020204" pitchFamily="34" charset="0"/>
              </a:defRPr>
            </a:lvl4pPr>
            <a:lvl5pPr marL="2057400" indent="-228600" eaLnBrk="0" hangingPunct="0">
              <a:defRPr sz="2400">
                <a:solidFill>
                  <a:schemeClr val="bg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9pPr>
          </a:lstStyle>
          <a:p>
            <a:pPr eaLnBrk="1" hangingPunct="1"/>
            <a:fld id="{4A0F1F74-8505-492B-BE93-3B993452CD28}" type="slidenum">
              <a:rPr lang="fr-FR" altLang="en-US" sz="1200">
                <a:solidFill>
                  <a:schemeClr val="tx1"/>
                </a:solidFill>
                <a:latin typeface="Times New Roman" panose="02020603050405020304" pitchFamily="18" charset="0"/>
              </a:rPr>
              <a:pPr eaLnBrk="1" hangingPunct="1"/>
              <a:t>15</a:t>
            </a:fld>
            <a:endParaRPr lang="fr-FR" altLang="en-US" sz="120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668796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Espace réservé de l'image des diapositives 1"/>
          <p:cNvSpPr>
            <a:spLocks noGrp="1" noRot="1" noChangeAspect="1" noTextEdit="1"/>
          </p:cNvSpPr>
          <p:nvPr>
            <p:ph type="sldImg"/>
          </p:nvPr>
        </p:nvSpPr>
        <p:spPr>
          <a:ln/>
        </p:spPr>
      </p:sp>
      <p:sp>
        <p:nvSpPr>
          <p:cNvPr id="78851"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en-US" smtClean="0"/>
          </a:p>
        </p:txBody>
      </p:sp>
      <p:sp>
        <p:nvSpPr>
          <p:cNvPr id="89092" name="Espace réservé du numéro de diapositive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bg1"/>
                </a:solidFill>
                <a:latin typeface="Comic Sans MS" panose="030F0702030302020204" pitchFamily="66" charset="0"/>
                <a:cs typeface="Arial" panose="020B0604020202020204" pitchFamily="34" charset="0"/>
              </a:defRPr>
            </a:lvl1pPr>
            <a:lvl2pPr marL="742950" indent="-285750" eaLnBrk="0" hangingPunct="0">
              <a:defRPr sz="2400">
                <a:solidFill>
                  <a:schemeClr val="bg1"/>
                </a:solidFill>
                <a:latin typeface="Comic Sans MS" panose="030F0702030302020204" pitchFamily="66" charset="0"/>
                <a:cs typeface="Arial" panose="020B0604020202020204" pitchFamily="34" charset="0"/>
              </a:defRPr>
            </a:lvl2pPr>
            <a:lvl3pPr marL="1143000" indent="-228600" eaLnBrk="0" hangingPunct="0">
              <a:defRPr sz="2400">
                <a:solidFill>
                  <a:schemeClr val="bg1"/>
                </a:solidFill>
                <a:latin typeface="Comic Sans MS" panose="030F0702030302020204" pitchFamily="66" charset="0"/>
                <a:cs typeface="Arial" panose="020B0604020202020204" pitchFamily="34" charset="0"/>
              </a:defRPr>
            </a:lvl3pPr>
            <a:lvl4pPr marL="1600200" indent="-228600" eaLnBrk="0" hangingPunct="0">
              <a:defRPr sz="2400">
                <a:solidFill>
                  <a:schemeClr val="bg1"/>
                </a:solidFill>
                <a:latin typeface="Comic Sans MS" panose="030F0702030302020204" pitchFamily="66" charset="0"/>
                <a:cs typeface="Arial" panose="020B0604020202020204" pitchFamily="34" charset="0"/>
              </a:defRPr>
            </a:lvl4pPr>
            <a:lvl5pPr marL="2057400" indent="-228600" eaLnBrk="0" hangingPunct="0">
              <a:defRPr sz="2400">
                <a:solidFill>
                  <a:schemeClr val="bg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9pPr>
          </a:lstStyle>
          <a:p>
            <a:pPr eaLnBrk="1" hangingPunct="1"/>
            <a:fld id="{EEA38121-DA11-47E7-8729-76A991F6DC4B}" type="slidenum">
              <a:rPr lang="fr-FR" altLang="en-US" sz="1200">
                <a:solidFill>
                  <a:schemeClr val="tx1"/>
                </a:solidFill>
                <a:latin typeface="Times New Roman" panose="02020603050405020304" pitchFamily="18" charset="0"/>
              </a:rPr>
              <a:pPr eaLnBrk="1" hangingPunct="1"/>
              <a:t>16</a:t>
            </a:fld>
            <a:endParaRPr lang="fr-FR" altLang="en-US" sz="120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3217475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bg1"/>
                </a:solidFill>
                <a:latin typeface="Comic Sans MS" panose="030F0702030302020204" pitchFamily="66" charset="0"/>
                <a:cs typeface="Arial" panose="020B0604020202020204" pitchFamily="34" charset="0"/>
              </a:defRPr>
            </a:lvl1pPr>
            <a:lvl2pPr marL="742950" indent="-285750" eaLnBrk="0" hangingPunct="0">
              <a:defRPr sz="2400">
                <a:solidFill>
                  <a:schemeClr val="bg1"/>
                </a:solidFill>
                <a:latin typeface="Comic Sans MS" panose="030F0702030302020204" pitchFamily="66" charset="0"/>
                <a:cs typeface="Arial" panose="020B0604020202020204" pitchFamily="34" charset="0"/>
              </a:defRPr>
            </a:lvl2pPr>
            <a:lvl3pPr marL="1143000" indent="-228600" eaLnBrk="0" hangingPunct="0">
              <a:defRPr sz="2400">
                <a:solidFill>
                  <a:schemeClr val="bg1"/>
                </a:solidFill>
                <a:latin typeface="Comic Sans MS" panose="030F0702030302020204" pitchFamily="66" charset="0"/>
                <a:cs typeface="Arial" panose="020B0604020202020204" pitchFamily="34" charset="0"/>
              </a:defRPr>
            </a:lvl3pPr>
            <a:lvl4pPr marL="1600200" indent="-228600" eaLnBrk="0" hangingPunct="0">
              <a:defRPr sz="2400">
                <a:solidFill>
                  <a:schemeClr val="bg1"/>
                </a:solidFill>
                <a:latin typeface="Comic Sans MS" panose="030F0702030302020204" pitchFamily="66" charset="0"/>
                <a:cs typeface="Arial" panose="020B0604020202020204" pitchFamily="34" charset="0"/>
              </a:defRPr>
            </a:lvl4pPr>
            <a:lvl5pPr marL="2057400" indent="-228600" eaLnBrk="0" hangingPunct="0">
              <a:defRPr sz="2400">
                <a:solidFill>
                  <a:schemeClr val="bg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9pPr>
          </a:lstStyle>
          <a:p>
            <a:pPr eaLnBrk="1" hangingPunct="1"/>
            <a:fld id="{7E397E0D-4FEA-46F7-9726-1A8E1CF30FA2}" type="slidenum">
              <a:rPr lang="fr-FR" altLang="en-US" sz="1200">
                <a:solidFill>
                  <a:schemeClr val="tx1"/>
                </a:solidFill>
                <a:latin typeface="Times New Roman" panose="02020603050405020304" pitchFamily="18" charset="0"/>
              </a:rPr>
              <a:pPr eaLnBrk="1" hangingPunct="1"/>
              <a:t>19</a:t>
            </a:fld>
            <a:endParaRPr lang="fr-FR" altLang="en-US" sz="1200">
              <a:solidFill>
                <a:schemeClr val="tx1"/>
              </a:solidFill>
              <a:latin typeface="Times New Roman" panose="02020603050405020304" pitchFamily="18" charset="0"/>
            </a:endParaRPr>
          </a:p>
        </p:txBody>
      </p:sp>
      <p:sp>
        <p:nvSpPr>
          <p:cNvPr id="79875" name="Rectangle 7"/>
          <p:cNvSpPr txBox="1">
            <a:spLocks noGrp="1" noChangeArrowheads="1"/>
          </p:cNvSpPr>
          <p:nvPr/>
        </p:nvSpPr>
        <p:spPr bwMode="auto">
          <a:xfrm>
            <a:off x="6118225" y="8724900"/>
            <a:ext cx="546100"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defTabSz="930275" eaLnBrk="0" hangingPunct="0">
              <a:defRPr sz="2400">
                <a:solidFill>
                  <a:schemeClr val="bg1"/>
                </a:solidFill>
                <a:latin typeface="Comic Sans MS" panose="030F0702030302020204" pitchFamily="66" charset="0"/>
                <a:cs typeface="Arial" panose="020B0604020202020204" pitchFamily="34" charset="0"/>
              </a:defRPr>
            </a:lvl1pPr>
            <a:lvl2pPr marL="742950" indent="-285750" defTabSz="930275" eaLnBrk="0" hangingPunct="0">
              <a:defRPr sz="2400">
                <a:solidFill>
                  <a:schemeClr val="bg1"/>
                </a:solidFill>
                <a:latin typeface="Comic Sans MS" panose="030F0702030302020204" pitchFamily="66" charset="0"/>
                <a:cs typeface="Arial" panose="020B0604020202020204" pitchFamily="34" charset="0"/>
              </a:defRPr>
            </a:lvl2pPr>
            <a:lvl3pPr marL="1143000" indent="-228600" defTabSz="930275" eaLnBrk="0" hangingPunct="0">
              <a:defRPr sz="2400">
                <a:solidFill>
                  <a:schemeClr val="bg1"/>
                </a:solidFill>
                <a:latin typeface="Comic Sans MS" panose="030F0702030302020204" pitchFamily="66" charset="0"/>
                <a:cs typeface="Arial" panose="020B0604020202020204" pitchFamily="34" charset="0"/>
              </a:defRPr>
            </a:lvl3pPr>
            <a:lvl4pPr marL="1600200" indent="-228600" defTabSz="930275" eaLnBrk="0" hangingPunct="0">
              <a:defRPr sz="2400">
                <a:solidFill>
                  <a:schemeClr val="bg1"/>
                </a:solidFill>
                <a:latin typeface="Comic Sans MS" panose="030F0702030302020204" pitchFamily="66" charset="0"/>
                <a:cs typeface="Arial" panose="020B0604020202020204" pitchFamily="34" charset="0"/>
              </a:defRPr>
            </a:lvl4pPr>
            <a:lvl5pPr marL="2057400" indent="-228600" defTabSz="930275" eaLnBrk="0" hangingPunct="0">
              <a:defRPr sz="2400">
                <a:solidFill>
                  <a:schemeClr val="bg1"/>
                </a:solidFill>
                <a:latin typeface="Comic Sans MS" panose="030F0702030302020204" pitchFamily="66" charset="0"/>
                <a:cs typeface="Arial" panose="020B0604020202020204" pitchFamily="34" charset="0"/>
              </a:defRPr>
            </a:lvl5pPr>
            <a:lvl6pPr marL="2514600" indent="-228600" defTabSz="930275"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6pPr>
            <a:lvl7pPr marL="2971800" indent="-228600" defTabSz="930275"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7pPr>
            <a:lvl8pPr marL="3429000" indent="-228600" defTabSz="930275"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8pPr>
            <a:lvl9pPr marL="3886200" indent="-228600" defTabSz="930275"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9pPr>
          </a:lstStyle>
          <a:p>
            <a:pPr algn="r" eaLnBrk="1" hangingPunct="1"/>
            <a:fld id="{9CA1D846-9A07-447C-AF6E-141429459B70}" type="slidenum">
              <a:rPr lang="en-US" altLang="en-US" sz="1200"/>
              <a:pPr algn="r" eaLnBrk="1" hangingPunct="1"/>
              <a:t>19</a:t>
            </a:fld>
            <a:endParaRPr lang="en-US" altLang="en-US" sz="1200"/>
          </a:p>
        </p:txBody>
      </p:sp>
      <p:sp>
        <p:nvSpPr>
          <p:cNvPr id="79876" name="Rectangle 2"/>
          <p:cNvSpPr>
            <a:spLocks noGrp="1" noRot="1" noChangeAspect="1" noChangeArrowheads="1" noTextEdit="1"/>
          </p:cNvSpPr>
          <p:nvPr>
            <p:ph type="sldImg"/>
          </p:nvPr>
        </p:nvSpPr>
        <p:spPr>
          <a:xfrm>
            <a:off x="-1800225" y="1176338"/>
            <a:ext cx="10410825" cy="7808912"/>
          </a:xfrm>
          <a:ln/>
        </p:spPr>
      </p:sp>
      <p:sp>
        <p:nvSpPr>
          <p:cNvPr id="79877" name="Rectangle 3"/>
          <p:cNvSpPr>
            <a:spLocks noGrp="1" noChangeArrowheads="1"/>
          </p:cNvSpPr>
          <p:nvPr>
            <p:ph type="body" idx="1"/>
          </p:nvPr>
        </p:nvSpPr>
        <p:spPr>
          <a:xfrm>
            <a:off x="820738" y="339725"/>
            <a:ext cx="5842000" cy="182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1" hangingPunct="1"/>
            <a:endParaRPr lang="en-GB" altLang="en-US" smtClean="0"/>
          </a:p>
        </p:txBody>
      </p:sp>
    </p:spTree>
    <p:extLst>
      <p:ext uri="{BB962C8B-B14F-4D97-AF65-F5344CB8AC3E}">
        <p14:creationId xmlns:p14="http://schemas.microsoft.com/office/powerpoint/2010/main" val="500996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Espace réservé de l'image des diapositives 1"/>
          <p:cNvSpPr>
            <a:spLocks noGrp="1" noRot="1" noChangeAspect="1" noTextEdit="1"/>
          </p:cNvSpPr>
          <p:nvPr>
            <p:ph type="sldImg"/>
          </p:nvPr>
        </p:nvSpPr>
        <p:spPr>
          <a:ln/>
        </p:spPr>
      </p:sp>
      <p:sp>
        <p:nvSpPr>
          <p:cNvPr id="80899"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en-US" smtClean="0"/>
          </a:p>
        </p:txBody>
      </p:sp>
      <p:sp>
        <p:nvSpPr>
          <p:cNvPr id="90116" name="Espace réservé du numéro de diapositive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bg1"/>
                </a:solidFill>
                <a:latin typeface="Comic Sans MS" panose="030F0702030302020204" pitchFamily="66" charset="0"/>
                <a:cs typeface="Arial" panose="020B0604020202020204" pitchFamily="34" charset="0"/>
              </a:defRPr>
            </a:lvl1pPr>
            <a:lvl2pPr marL="742950" indent="-285750" eaLnBrk="0" hangingPunct="0">
              <a:defRPr sz="2400">
                <a:solidFill>
                  <a:schemeClr val="bg1"/>
                </a:solidFill>
                <a:latin typeface="Comic Sans MS" panose="030F0702030302020204" pitchFamily="66" charset="0"/>
                <a:cs typeface="Arial" panose="020B0604020202020204" pitchFamily="34" charset="0"/>
              </a:defRPr>
            </a:lvl2pPr>
            <a:lvl3pPr marL="1143000" indent="-228600" eaLnBrk="0" hangingPunct="0">
              <a:defRPr sz="2400">
                <a:solidFill>
                  <a:schemeClr val="bg1"/>
                </a:solidFill>
                <a:latin typeface="Comic Sans MS" panose="030F0702030302020204" pitchFamily="66" charset="0"/>
                <a:cs typeface="Arial" panose="020B0604020202020204" pitchFamily="34" charset="0"/>
              </a:defRPr>
            </a:lvl3pPr>
            <a:lvl4pPr marL="1600200" indent="-228600" eaLnBrk="0" hangingPunct="0">
              <a:defRPr sz="2400">
                <a:solidFill>
                  <a:schemeClr val="bg1"/>
                </a:solidFill>
                <a:latin typeface="Comic Sans MS" panose="030F0702030302020204" pitchFamily="66" charset="0"/>
                <a:cs typeface="Arial" panose="020B0604020202020204" pitchFamily="34" charset="0"/>
              </a:defRPr>
            </a:lvl4pPr>
            <a:lvl5pPr marL="2057400" indent="-228600" eaLnBrk="0" hangingPunct="0">
              <a:defRPr sz="2400">
                <a:solidFill>
                  <a:schemeClr val="bg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9pPr>
          </a:lstStyle>
          <a:p>
            <a:pPr eaLnBrk="1" hangingPunct="1"/>
            <a:fld id="{9570A3C8-8EE0-46F3-A7BD-80993034E8E5}" type="slidenum">
              <a:rPr lang="fr-FR" altLang="en-US" sz="1200">
                <a:solidFill>
                  <a:schemeClr val="tx1"/>
                </a:solidFill>
                <a:latin typeface="Times New Roman" panose="02020603050405020304" pitchFamily="18" charset="0"/>
              </a:rPr>
              <a:pPr eaLnBrk="1" hangingPunct="1"/>
              <a:t>21</a:t>
            </a:fld>
            <a:endParaRPr lang="fr-FR" altLang="en-US" sz="120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40999132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Espace réservé de l'image des diapositives 1"/>
          <p:cNvSpPr>
            <a:spLocks noGrp="1" noRot="1" noChangeAspect="1" noTextEdit="1"/>
          </p:cNvSpPr>
          <p:nvPr>
            <p:ph type="sldImg"/>
          </p:nvPr>
        </p:nvSpPr>
        <p:spPr>
          <a:ln/>
        </p:spPr>
      </p:sp>
      <p:sp>
        <p:nvSpPr>
          <p:cNvPr id="81923"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en-US" smtClean="0"/>
          </a:p>
        </p:txBody>
      </p:sp>
      <p:sp>
        <p:nvSpPr>
          <p:cNvPr id="90116" name="Espace réservé du numéro de diapositive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bg1"/>
                </a:solidFill>
                <a:latin typeface="Comic Sans MS" panose="030F0702030302020204" pitchFamily="66" charset="0"/>
                <a:cs typeface="Arial" panose="020B0604020202020204" pitchFamily="34" charset="0"/>
              </a:defRPr>
            </a:lvl1pPr>
            <a:lvl2pPr marL="742950" indent="-285750" eaLnBrk="0" hangingPunct="0">
              <a:defRPr sz="2400">
                <a:solidFill>
                  <a:schemeClr val="bg1"/>
                </a:solidFill>
                <a:latin typeface="Comic Sans MS" panose="030F0702030302020204" pitchFamily="66" charset="0"/>
                <a:cs typeface="Arial" panose="020B0604020202020204" pitchFamily="34" charset="0"/>
              </a:defRPr>
            </a:lvl2pPr>
            <a:lvl3pPr marL="1143000" indent="-228600" eaLnBrk="0" hangingPunct="0">
              <a:defRPr sz="2400">
                <a:solidFill>
                  <a:schemeClr val="bg1"/>
                </a:solidFill>
                <a:latin typeface="Comic Sans MS" panose="030F0702030302020204" pitchFamily="66" charset="0"/>
                <a:cs typeface="Arial" panose="020B0604020202020204" pitchFamily="34" charset="0"/>
              </a:defRPr>
            </a:lvl3pPr>
            <a:lvl4pPr marL="1600200" indent="-228600" eaLnBrk="0" hangingPunct="0">
              <a:defRPr sz="2400">
                <a:solidFill>
                  <a:schemeClr val="bg1"/>
                </a:solidFill>
                <a:latin typeface="Comic Sans MS" panose="030F0702030302020204" pitchFamily="66" charset="0"/>
                <a:cs typeface="Arial" panose="020B0604020202020204" pitchFamily="34" charset="0"/>
              </a:defRPr>
            </a:lvl4pPr>
            <a:lvl5pPr marL="2057400" indent="-228600" eaLnBrk="0" hangingPunct="0">
              <a:defRPr sz="2400">
                <a:solidFill>
                  <a:schemeClr val="bg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9pPr>
          </a:lstStyle>
          <a:p>
            <a:pPr eaLnBrk="1" hangingPunct="1"/>
            <a:fld id="{F6D901B5-5D62-4D68-A916-FF8D62F60C7E}" type="slidenum">
              <a:rPr lang="fr-FR" altLang="en-US" sz="1200">
                <a:solidFill>
                  <a:srgbClr val="000000"/>
                </a:solidFill>
                <a:latin typeface="Times New Roman" panose="02020603050405020304" pitchFamily="18" charset="0"/>
              </a:rPr>
              <a:pPr eaLnBrk="1" hangingPunct="1"/>
              <a:t>22</a:t>
            </a:fld>
            <a:endParaRPr lang="fr-FR" altLang="en-US" sz="12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4975754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Espace réservé de l'image des diapositives 1"/>
          <p:cNvSpPr>
            <a:spLocks noGrp="1" noRot="1" noChangeAspect="1" noTextEdit="1"/>
          </p:cNvSpPr>
          <p:nvPr>
            <p:ph type="sldImg"/>
          </p:nvPr>
        </p:nvSpPr>
        <p:spPr>
          <a:ln/>
        </p:spPr>
      </p:sp>
      <p:sp>
        <p:nvSpPr>
          <p:cNvPr id="82947"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en-US" smtClean="0"/>
          </a:p>
        </p:txBody>
      </p:sp>
      <p:sp>
        <p:nvSpPr>
          <p:cNvPr id="90116" name="Espace réservé du numéro de diapositive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bg1"/>
                </a:solidFill>
                <a:latin typeface="Comic Sans MS" panose="030F0702030302020204" pitchFamily="66" charset="0"/>
                <a:cs typeface="Arial" panose="020B0604020202020204" pitchFamily="34" charset="0"/>
              </a:defRPr>
            </a:lvl1pPr>
            <a:lvl2pPr marL="742950" indent="-285750" eaLnBrk="0" hangingPunct="0">
              <a:defRPr sz="2400">
                <a:solidFill>
                  <a:schemeClr val="bg1"/>
                </a:solidFill>
                <a:latin typeface="Comic Sans MS" panose="030F0702030302020204" pitchFamily="66" charset="0"/>
                <a:cs typeface="Arial" panose="020B0604020202020204" pitchFamily="34" charset="0"/>
              </a:defRPr>
            </a:lvl2pPr>
            <a:lvl3pPr marL="1143000" indent="-228600" eaLnBrk="0" hangingPunct="0">
              <a:defRPr sz="2400">
                <a:solidFill>
                  <a:schemeClr val="bg1"/>
                </a:solidFill>
                <a:latin typeface="Comic Sans MS" panose="030F0702030302020204" pitchFamily="66" charset="0"/>
                <a:cs typeface="Arial" panose="020B0604020202020204" pitchFamily="34" charset="0"/>
              </a:defRPr>
            </a:lvl3pPr>
            <a:lvl4pPr marL="1600200" indent="-228600" eaLnBrk="0" hangingPunct="0">
              <a:defRPr sz="2400">
                <a:solidFill>
                  <a:schemeClr val="bg1"/>
                </a:solidFill>
                <a:latin typeface="Comic Sans MS" panose="030F0702030302020204" pitchFamily="66" charset="0"/>
                <a:cs typeface="Arial" panose="020B0604020202020204" pitchFamily="34" charset="0"/>
              </a:defRPr>
            </a:lvl4pPr>
            <a:lvl5pPr marL="2057400" indent="-228600" eaLnBrk="0" hangingPunct="0">
              <a:defRPr sz="2400">
                <a:solidFill>
                  <a:schemeClr val="bg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9pPr>
          </a:lstStyle>
          <a:p>
            <a:pPr eaLnBrk="1" hangingPunct="1"/>
            <a:fld id="{A87F78D5-3553-46B3-B138-08F1BC906EA6}" type="slidenum">
              <a:rPr lang="fr-FR" altLang="en-US" sz="1200">
                <a:solidFill>
                  <a:srgbClr val="000000"/>
                </a:solidFill>
                <a:latin typeface="Times New Roman" panose="02020603050405020304" pitchFamily="18" charset="0"/>
              </a:rPr>
              <a:pPr eaLnBrk="1" hangingPunct="1"/>
              <a:t>23</a:t>
            </a:fld>
            <a:endParaRPr lang="fr-FR" altLang="en-US" sz="12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7424197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Espace réservé de l'image des diapositives 1"/>
          <p:cNvSpPr>
            <a:spLocks noGrp="1" noRot="1" noChangeAspect="1" noTextEdit="1"/>
          </p:cNvSpPr>
          <p:nvPr>
            <p:ph type="sldImg"/>
          </p:nvPr>
        </p:nvSpPr>
        <p:spPr>
          <a:ln/>
        </p:spPr>
      </p:sp>
      <p:sp>
        <p:nvSpPr>
          <p:cNvPr id="83971"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en-US" smtClean="0"/>
          </a:p>
        </p:txBody>
      </p:sp>
      <p:sp>
        <p:nvSpPr>
          <p:cNvPr id="90116" name="Espace réservé du numéro de diapositive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bg1"/>
                </a:solidFill>
                <a:latin typeface="Comic Sans MS" panose="030F0702030302020204" pitchFamily="66" charset="0"/>
                <a:cs typeface="Arial" panose="020B0604020202020204" pitchFamily="34" charset="0"/>
              </a:defRPr>
            </a:lvl1pPr>
            <a:lvl2pPr marL="742950" indent="-285750" eaLnBrk="0" hangingPunct="0">
              <a:defRPr sz="2400">
                <a:solidFill>
                  <a:schemeClr val="bg1"/>
                </a:solidFill>
                <a:latin typeface="Comic Sans MS" panose="030F0702030302020204" pitchFamily="66" charset="0"/>
                <a:cs typeface="Arial" panose="020B0604020202020204" pitchFamily="34" charset="0"/>
              </a:defRPr>
            </a:lvl2pPr>
            <a:lvl3pPr marL="1143000" indent="-228600" eaLnBrk="0" hangingPunct="0">
              <a:defRPr sz="2400">
                <a:solidFill>
                  <a:schemeClr val="bg1"/>
                </a:solidFill>
                <a:latin typeface="Comic Sans MS" panose="030F0702030302020204" pitchFamily="66" charset="0"/>
                <a:cs typeface="Arial" panose="020B0604020202020204" pitchFamily="34" charset="0"/>
              </a:defRPr>
            </a:lvl3pPr>
            <a:lvl4pPr marL="1600200" indent="-228600" eaLnBrk="0" hangingPunct="0">
              <a:defRPr sz="2400">
                <a:solidFill>
                  <a:schemeClr val="bg1"/>
                </a:solidFill>
                <a:latin typeface="Comic Sans MS" panose="030F0702030302020204" pitchFamily="66" charset="0"/>
                <a:cs typeface="Arial" panose="020B0604020202020204" pitchFamily="34" charset="0"/>
              </a:defRPr>
            </a:lvl4pPr>
            <a:lvl5pPr marL="2057400" indent="-228600" eaLnBrk="0" hangingPunct="0">
              <a:defRPr sz="2400">
                <a:solidFill>
                  <a:schemeClr val="bg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9pPr>
          </a:lstStyle>
          <a:p>
            <a:pPr eaLnBrk="1" hangingPunct="1"/>
            <a:fld id="{9559E84B-B970-456C-A6A6-36C7CB7E7188}" type="slidenum">
              <a:rPr lang="fr-FR" altLang="en-US" sz="1200">
                <a:solidFill>
                  <a:srgbClr val="000000"/>
                </a:solidFill>
                <a:latin typeface="Times New Roman" panose="02020603050405020304" pitchFamily="18" charset="0"/>
              </a:rPr>
              <a:pPr eaLnBrk="1" hangingPunct="1"/>
              <a:t>24</a:t>
            </a:fld>
            <a:endParaRPr lang="fr-FR" altLang="en-US" sz="12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584142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Espace réservé de l'image des diapositives 1"/>
          <p:cNvSpPr>
            <a:spLocks noGrp="1" noRot="1" noChangeAspect="1" noTextEdit="1"/>
          </p:cNvSpPr>
          <p:nvPr>
            <p:ph type="sldImg"/>
          </p:nvPr>
        </p:nvSpPr>
        <p:spPr>
          <a:ln/>
        </p:spPr>
      </p:sp>
      <p:sp>
        <p:nvSpPr>
          <p:cNvPr id="84995"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en-US" smtClean="0"/>
          </a:p>
        </p:txBody>
      </p:sp>
      <p:sp>
        <p:nvSpPr>
          <p:cNvPr id="90116" name="Espace réservé du numéro de diapositive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bg1"/>
                </a:solidFill>
                <a:latin typeface="Comic Sans MS" panose="030F0702030302020204" pitchFamily="66" charset="0"/>
                <a:cs typeface="Arial" panose="020B0604020202020204" pitchFamily="34" charset="0"/>
              </a:defRPr>
            </a:lvl1pPr>
            <a:lvl2pPr marL="742950" indent="-285750" eaLnBrk="0" hangingPunct="0">
              <a:defRPr sz="2400">
                <a:solidFill>
                  <a:schemeClr val="bg1"/>
                </a:solidFill>
                <a:latin typeface="Comic Sans MS" panose="030F0702030302020204" pitchFamily="66" charset="0"/>
                <a:cs typeface="Arial" panose="020B0604020202020204" pitchFamily="34" charset="0"/>
              </a:defRPr>
            </a:lvl2pPr>
            <a:lvl3pPr marL="1143000" indent="-228600" eaLnBrk="0" hangingPunct="0">
              <a:defRPr sz="2400">
                <a:solidFill>
                  <a:schemeClr val="bg1"/>
                </a:solidFill>
                <a:latin typeface="Comic Sans MS" panose="030F0702030302020204" pitchFamily="66" charset="0"/>
                <a:cs typeface="Arial" panose="020B0604020202020204" pitchFamily="34" charset="0"/>
              </a:defRPr>
            </a:lvl3pPr>
            <a:lvl4pPr marL="1600200" indent="-228600" eaLnBrk="0" hangingPunct="0">
              <a:defRPr sz="2400">
                <a:solidFill>
                  <a:schemeClr val="bg1"/>
                </a:solidFill>
                <a:latin typeface="Comic Sans MS" panose="030F0702030302020204" pitchFamily="66" charset="0"/>
                <a:cs typeface="Arial" panose="020B0604020202020204" pitchFamily="34" charset="0"/>
              </a:defRPr>
            </a:lvl4pPr>
            <a:lvl5pPr marL="2057400" indent="-228600" eaLnBrk="0" hangingPunct="0">
              <a:defRPr sz="2400">
                <a:solidFill>
                  <a:schemeClr val="bg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9pPr>
          </a:lstStyle>
          <a:p>
            <a:pPr eaLnBrk="1" hangingPunct="1"/>
            <a:fld id="{DA47045A-F880-4BB8-BA00-FCAD5268BEC6}" type="slidenum">
              <a:rPr lang="fr-FR" altLang="en-US" sz="1200">
                <a:solidFill>
                  <a:srgbClr val="000000"/>
                </a:solidFill>
                <a:latin typeface="Times New Roman" panose="02020603050405020304" pitchFamily="18" charset="0"/>
              </a:rPr>
              <a:pPr eaLnBrk="1" hangingPunct="1"/>
              <a:t>26</a:t>
            </a:fld>
            <a:endParaRPr lang="fr-FR" altLang="en-US" sz="12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2164295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xfrm>
            <a:off x="1141413" y="685800"/>
            <a:ext cx="4575175" cy="3430588"/>
          </a:xfrm>
          <a:ln/>
        </p:spPr>
      </p:sp>
      <p:sp>
        <p:nvSpPr>
          <p:cNvPr id="860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latin typeface="Times" panose="02020603050405020304" pitchFamily="18" charset="0"/>
            </a:endParaRPr>
          </a:p>
        </p:txBody>
      </p:sp>
    </p:spTree>
    <p:extLst>
      <p:ext uri="{BB962C8B-B14F-4D97-AF65-F5344CB8AC3E}">
        <p14:creationId xmlns:p14="http://schemas.microsoft.com/office/powerpoint/2010/main" val="7560936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ce réservé de l'image des diapositives 1"/>
          <p:cNvSpPr>
            <a:spLocks noGrp="1" noRot="1" noChangeAspect="1" noTextEdit="1"/>
          </p:cNvSpPr>
          <p:nvPr>
            <p:ph type="sldImg"/>
          </p:nvPr>
        </p:nvSpPr>
        <p:spPr>
          <a:ln/>
        </p:spPr>
      </p:sp>
      <p:sp>
        <p:nvSpPr>
          <p:cNvPr id="87043"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en-US" smtClean="0"/>
          </a:p>
        </p:txBody>
      </p:sp>
      <p:sp>
        <p:nvSpPr>
          <p:cNvPr id="90116" name="Espace réservé du numéro de diapositive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bg1"/>
                </a:solidFill>
                <a:latin typeface="Comic Sans MS" panose="030F0702030302020204" pitchFamily="66" charset="0"/>
                <a:cs typeface="Arial" panose="020B0604020202020204" pitchFamily="34" charset="0"/>
              </a:defRPr>
            </a:lvl1pPr>
            <a:lvl2pPr marL="742950" indent="-285750" eaLnBrk="0" hangingPunct="0">
              <a:defRPr sz="2400">
                <a:solidFill>
                  <a:schemeClr val="bg1"/>
                </a:solidFill>
                <a:latin typeface="Comic Sans MS" panose="030F0702030302020204" pitchFamily="66" charset="0"/>
                <a:cs typeface="Arial" panose="020B0604020202020204" pitchFamily="34" charset="0"/>
              </a:defRPr>
            </a:lvl2pPr>
            <a:lvl3pPr marL="1143000" indent="-228600" eaLnBrk="0" hangingPunct="0">
              <a:defRPr sz="2400">
                <a:solidFill>
                  <a:schemeClr val="bg1"/>
                </a:solidFill>
                <a:latin typeface="Comic Sans MS" panose="030F0702030302020204" pitchFamily="66" charset="0"/>
                <a:cs typeface="Arial" panose="020B0604020202020204" pitchFamily="34" charset="0"/>
              </a:defRPr>
            </a:lvl3pPr>
            <a:lvl4pPr marL="1600200" indent="-228600" eaLnBrk="0" hangingPunct="0">
              <a:defRPr sz="2400">
                <a:solidFill>
                  <a:schemeClr val="bg1"/>
                </a:solidFill>
                <a:latin typeface="Comic Sans MS" panose="030F0702030302020204" pitchFamily="66" charset="0"/>
                <a:cs typeface="Arial" panose="020B0604020202020204" pitchFamily="34" charset="0"/>
              </a:defRPr>
            </a:lvl4pPr>
            <a:lvl5pPr marL="2057400" indent="-228600" eaLnBrk="0" hangingPunct="0">
              <a:defRPr sz="2400">
                <a:solidFill>
                  <a:schemeClr val="bg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9pPr>
          </a:lstStyle>
          <a:p>
            <a:pPr eaLnBrk="1" hangingPunct="1"/>
            <a:fld id="{C6640B48-E19A-4190-BDBC-21FF050934DD}" type="slidenum">
              <a:rPr lang="fr-FR" altLang="en-US" sz="1200">
                <a:solidFill>
                  <a:srgbClr val="000000"/>
                </a:solidFill>
                <a:latin typeface="Times New Roman" panose="02020603050405020304" pitchFamily="18" charset="0"/>
              </a:rPr>
              <a:pPr eaLnBrk="1" hangingPunct="1"/>
              <a:t>35</a:t>
            </a:fld>
            <a:endParaRPr lang="fr-FR" altLang="en-US" sz="12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315056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bg1"/>
                </a:solidFill>
                <a:latin typeface="Comic Sans MS" panose="030F0702030302020204" pitchFamily="66" charset="0"/>
                <a:cs typeface="Arial" panose="020B0604020202020204" pitchFamily="34" charset="0"/>
              </a:defRPr>
            </a:lvl1pPr>
            <a:lvl2pPr marL="742950" indent="-285750" eaLnBrk="0" hangingPunct="0">
              <a:defRPr sz="2400">
                <a:solidFill>
                  <a:schemeClr val="bg1"/>
                </a:solidFill>
                <a:latin typeface="Comic Sans MS" panose="030F0702030302020204" pitchFamily="66" charset="0"/>
                <a:cs typeface="Arial" panose="020B0604020202020204" pitchFamily="34" charset="0"/>
              </a:defRPr>
            </a:lvl2pPr>
            <a:lvl3pPr marL="1143000" indent="-228600" eaLnBrk="0" hangingPunct="0">
              <a:defRPr sz="2400">
                <a:solidFill>
                  <a:schemeClr val="bg1"/>
                </a:solidFill>
                <a:latin typeface="Comic Sans MS" panose="030F0702030302020204" pitchFamily="66" charset="0"/>
                <a:cs typeface="Arial" panose="020B0604020202020204" pitchFamily="34" charset="0"/>
              </a:defRPr>
            </a:lvl3pPr>
            <a:lvl4pPr marL="1600200" indent="-228600" eaLnBrk="0" hangingPunct="0">
              <a:defRPr sz="2400">
                <a:solidFill>
                  <a:schemeClr val="bg1"/>
                </a:solidFill>
                <a:latin typeface="Comic Sans MS" panose="030F0702030302020204" pitchFamily="66" charset="0"/>
                <a:cs typeface="Arial" panose="020B0604020202020204" pitchFamily="34" charset="0"/>
              </a:defRPr>
            </a:lvl4pPr>
            <a:lvl5pPr marL="2057400" indent="-228600" eaLnBrk="0" hangingPunct="0">
              <a:defRPr sz="2400">
                <a:solidFill>
                  <a:schemeClr val="bg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9pPr>
          </a:lstStyle>
          <a:p>
            <a:pPr eaLnBrk="1" hangingPunct="1"/>
            <a:fld id="{C0E2B41E-725E-4F1F-9893-5A9C0CB883A1}" type="slidenum">
              <a:rPr lang="fr-FR" altLang="en-US" sz="1200">
                <a:solidFill>
                  <a:schemeClr val="tx1"/>
                </a:solidFill>
                <a:latin typeface="Times New Roman" panose="02020603050405020304" pitchFamily="18" charset="0"/>
              </a:rPr>
              <a:pPr eaLnBrk="1" hangingPunct="1"/>
              <a:t>2</a:t>
            </a:fld>
            <a:endParaRPr lang="fr-FR" altLang="en-US" sz="1200">
              <a:solidFill>
                <a:schemeClr val="tx1"/>
              </a:solidFill>
              <a:latin typeface="Times New Roman" panose="02020603050405020304" pitchFamily="18"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smtClean="0"/>
          </a:p>
        </p:txBody>
      </p:sp>
    </p:spTree>
    <p:extLst>
      <p:ext uri="{BB962C8B-B14F-4D97-AF65-F5344CB8AC3E}">
        <p14:creationId xmlns:p14="http://schemas.microsoft.com/office/powerpoint/2010/main" val="4326772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Espace réservé de l'image des diapositives 1"/>
          <p:cNvSpPr>
            <a:spLocks noGrp="1" noRot="1" noChangeAspect="1" noTextEdit="1"/>
          </p:cNvSpPr>
          <p:nvPr>
            <p:ph type="sldImg"/>
          </p:nvPr>
        </p:nvSpPr>
        <p:spPr>
          <a:ln/>
        </p:spPr>
      </p:sp>
      <p:sp>
        <p:nvSpPr>
          <p:cNvPr id="88067"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en-US" smtClean="0"/>
          </a:p>
        </p:txBody>
      </p:sp>
      <p:sp>
        <p:nvSpPr>
          <p:cNvPr id="90116" name="Espace réservé du numéro de diapositive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bg1"/>
                </a:solidFill>
                <a:latin typeface="Comic Sans MS" panose="030F0702030302020204" pitchFamily="66" charset="0"/>
                <a:cs typeface="Arial" panose="020B0604020202020204" pitchFamily="34" charset="0"/>
              </a:defRPr>
            </a:lvl1pPr>
            <a:lvl2pPr marL="742950" indent="-285750" eaLnBrk="0" hangingPunct="0">
              <a:defRPr sz="2400">
                <a:solidFill>
                  <a:schemeClr val="bg1"/>
                </a:solidFill>
                <a:latin typeface="Comic Sans MS" panose="030F0702030302020204" pitchFamily="66" charset="0"/>
                <a:cs typeface="Arial" panose="020B0604020202020204" pitchFamily="34" charset="0"/>
              </a:defRPr>
            </a:lvl2pPr>
            <a:lvl3pPr marL="1143000" indent="-228600" eaLnBrk="0" hangingPunct="0">
              <a:defRPr sz="2400">
                <a:solidFill>
                  <a:schemeClr val="bg1"/>
                </a:solidFill>
                <a:latin typeface="Comic Sans MS" panose="030F0702030302020204" pitchFamily="66" charset="0"/>
                <a:cs typeface="Arial" panose="020B0604020202020204" pitchFamily="34" charset="0"/>
              </a:defRPr>
            </a:lvl3pPr>
            <a:lvl4pPr marL="1600200" indent="-228600" eaLnBrk="0" hangingPunct="0">
              <a:defRPr sz="2400">
                <a:solidFill>
                  <a:schemeClr val="bg1"/>
                </a:solidFill>
                <a:latin typeface="Comic Sans MS" panose="030F0702030302020204" pitchFamily="66" charset="0"/>
                <a:cs typeface="Arial" panose="020B0604020202020204" pitchFamily="34" charset="0"/>
              </a:defRPr>
            </a:lvl4pPr>
            <a:lvl5pPr marL="2057400" indent="-228600" eaLnBrk="0" hangingPunct="0">
              <a:defRPr sz="2400">
                <a:solidFill>
                  <a:schemeClr val="bg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9pPr>
          </a:lstStyle>
          <a:p>
            <a:pPr eaLnBrk="1" hangingPunct="1"/>
            <a:fld id="{8328E03A-59DA-46B4-836F-28C74DF6D48B}" type="slidenum">
              <a:rPr lang="fr-FR" altLang="en-US" sz="1200">
                <a:solidFill>
                  <a:srgbClr val="000000"/>
                </a:solidFill>
                <a:latin typeface="Times New Roman" panose="02020603050405020304" pitchFamily="18" charset="0"/>
              </a:rPr>
              <a:pPr eaLnBrk="1" hangingPunct="1"/>
              <a:t>36</a:t>
            </a:fld>
            <a:endParaRPr lang="fr-FR" altLang="en-US" sz="12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2736404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Espace réservé de l'image des diapositives 1"/>
          <p:cNvSpPr>
            <a:spLocks noGrp="1" noRot="1" noChangeAspect="1" noTextEdit="1"/>
          </p:cNvSpPr>
          <p:nvPr>
            <p:ph type="sldImg"/>
          </p:nvPr>
        </p:nvSpPr>
        <p:spPr>
          <a:ln/>
        </p:spPr>
      </p:sp>
      <p:sp>
        <p:nvSpPr>
          <p:cNvPr id="89091"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en-US" smtClean="0"/>
          </a:p>
        </p:txBody>
      </p:sp>
      <p:sp>
        <p:nvSpPr>
          <p:cNvPr id="94212" name="Espace réservé du numéro de diapositive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bg1"/>
                </a:solidFill>
                <a:latin typeface="Comic Sans MS" panose="030F0702030302020204" pitchFamily="66" charset="0"/>
                <a:cs typeface="Arial" panose="020B0604020202020204" pitchFamily="34" charset="0"/>
              </a:defRPr>
            </a:lvl1pPr>
            <a:lvl2pPr marL="742950" indent="-285750" eaLnBrk="0" hangingPunct="0">
              <a:defRPr sz="2400">
                <a:solidFill>
                  <a:schemeClr val="bg1"/>
                </a:solidFill>
                <a:latin typeface="Comic Sans MS" panose="030F0702030302020204" pitchFamily="66" charset="0"/>
                <a:cs typeface="Arial" panose="020B0604020202020204" pitchFamily="34" charset="0"/>
              </a:defRPr>
            </a:lvl2pPr>
            <a:lvl3pPr marL="1143000" indent="-228600" eaLnBrk="0" hangingPunct="0">
              <a:defRPr sz="2400">
                <a:solidFill>
                  <a:schemeClr val="bg1"/>
                </a:solidFill>
                <a:latin typeface="Comic Sans MS" panose="030F0702030302020204" pitchFamily="66" charset="0"/>
                <a:cs typeface="Arial" panose="020B0604020202020204" pitchFamily="34" charset="0"/>
              </a:defRPr>
            </a:lvl3pPr>
            <a:lvl4pPr marL="1600200" indent="-228600" eaLnBrk="0" hangingPunct="0">
              <a:defRPr sz="2400">
                <a:solidFill>
                  <a:schemeClr val="bg1"/>
                </a:solidFill>
                <a:latin typeface="Comic Sans MS" panose="030F0702030302020204" pitchFamily="66" charset="0"/>
                <a:cs typeface="Arial" panose="020B0604020202020204" pitchFamily="34" charset="0"/>
              </a:defRPr>
            </a:lvl4pPr>
            <a:lvl5pPr marL="2057400" indent="-228600" eaLnBrk="0" hangingPunct="0">
              <a:defRPr sz="2400">
                <a:solidFill>
                  <a:schemeClr val="bg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9pPr>
          </a:lstStyle>
          <a:p>
            <a:pPr eaLnBrk="1" hangingPunct="1"/>
            <a:fld id="{08A5E286-4BA5-42AF-AF53-19916E522E78}" type="slidenum">
              <a:rPr lang="fr-FR" altLang="en-US" sz="1200">
                <a:solidFill>
                  <a:schemeClr val="tx1"/>
                </a:solidFill>
                <a:latin typeface="Times New Roman" panose="02020603050405020304" pitchFamily="18" charset="0"/>
              </a:rPr>
              <a:pPr eaLnBrk="1" hangingPunct="1"/>
              <a:t>39</a:t>
            </a:fld>
            <a:endParaRPr lang="fr-FR" altLang="en-US" sz="120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56337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Espace réservé de l'image des diapositives 1"/>
          <p:cNvSpPr>
            <a:spLocks noGrp="1" noRot="1" noChangeAspect="1" noTextEdit="1"/>
          </p:cNvSpPr>
          <p:nvPr>
            <p:ph type="sldImg"/>
          </p:nvPr>
        </p:nvSpPr>
        <p:spPr>
          <a:ln/>
        </p:spPr>
      </p:sp>
      <p:sp>
        <p:nvSpPr>
          <p:cNvPr id="70659"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en-US" smtClean="0"/>
          </a:p>
        </p:txBody>
      </p:sp>
      <p:sp>
        <p:nvSpPr>
          <p:cNvPr id="79876" name="Espace réservé du numéro de diapositive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bg1"/>
                </a:solidFill>
                <a:latin typeface="Comic Sans MS" panose="030F0702030302020204" pitchFamily="66" charset="0"/>
                <a:cs typeface="Arial" panose="020B0604020202020204" pitchFamily="34" charset="0"/>
              </a:defRPr>
            </a:lvl1pPr>
            <a:lvl2pPr marL="742950" indent="-285750" eaLnBrk="0" hangingPunct="0">
              <a:defRPr sz="2400">
                <a:solidFill>
                  <a:schemeClr val="bg1"/>
                </a:solidFill>
                <a:latin typeface="Comic Sans MS" panose="030F0702030302020204" pitchFamily="66" charset="0"/>
                <a:cs typeface="Arial" panose="020B0604020202020204" pitchFamily="34" charset="0"/>
              </a:defRPr>
            </a:lvl2pPr>
            <a:lvl3pPr marL="1143000" indent="-228600" eaLnBrk="0" hangingPunct="0">
              <a:defRPr sz="2400">
                <a:solidFill>
                  <a:schemeClr val="bg1"/>
                </a:solidFill>
                <a:latin typeface="Comic Sans MS" panose="030F0702030302020204" pitchFamily="66" charset="0"/>
                <a:cs typeface="Arial" panose="020B0604020202020204" pitchFamily="34" charset="0"/>
              </a:defRPr>
            </a:lvl3pPr>
            <a:lvl4pPr marL="1600200" indent="-228600" eaLnBrk="0" hangingPunct="0">
              <a:defRPr sz="2400">
                <a:solidFill>
                  <a:schemeClr val="bg1"/>
                </a:solidFill>
                <a:latin typeface="Comic Sans MS" panose="030F0702030302020204" pitchFamily="66" charset="0"/>
                <a:cs typeface="Arial" panose="020B0604020202020204" pitchFamily="34" charset="0"/>
              </a:defRPr>
            </a:lvl4pPr>
            <a:lvl5pPr marL="2057400" indent="-228600" eaLnBrk="0" hangingPunct="0">
              <a:defRPr sz="2400">
                <a:solidFill>
                  <a:schemeClr val="bg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9pPr>
          </a:lstStyle>
          <a:p>
            <a:pPr eaLnBrk="1" hangingPunct="1"/>
            <a:fld id="{8C292BDE-C386-483A-A91D-80837A8CCE27}" type="slidenum">
              <a:rPr lang="fr-FR" altLang="en-US" sz="1200">
                <a:solidFill>
                  <a:schemeClr val="tx1"/>
                </a:solidFill>
                <a:latin typeface="Times New Roman" panose="02020603050405020304" pitchFamily="18" charset="0"/>
              </a:rPr>
              <a:pPr eaLnBrk="1" hangingPunct="1"/>
              <a:t>3</a:t>
            </a:fld>
            <a:endParaRPr lang="fr-FR" altLang="en-US" sz="120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1747606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Espace réservé de l'image des diapositives 1"/>
          <p:cNvSpPr>
            <a:spLocks noGrp="1" noRot="1" noChangeAspect="1" noTextEdit="1"/>
          </p:cNvSpPr>
          <p:nvPr>
            <p:ph type="sldImg"/>
          </p:nvPr>
        </p:nvSpPr>
        <p:spPr>
          <a:ln/>
        </p:spPr>
      </p:sp>
      <p:sp>
        <p:nvSpPr>
          <p:cNvPr id="71683"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en-US" smtClean="0"/>
          </a:p>
        </p:txBody>
      </p:sp>
      <p:sp>
        <p:nvSpPr>
          <p:cNvPr id="88068" name="Espace réservé du numéro de diapositive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bg1"/>
                </a:solidFill>
                <a:latin typeface="Comic Sans MS" panose="030F0702030302020204" pitchFamily="66" charset="0"/>
                <a:cs typeface="Arial" panose="020B0604020202020204" pitchFamily="34" charset="0"/>
              </a:defRPr>
            </a:lvl1pPr>
            <a:lvl2pPr marL="742950" indent="-285750" eaLnBrk="0" hangingPunct="0">
              <a:defRPr sz="2400">
                <a:solidFill>
                  <a:schemeClr val="bg1"/>
                </a:solidFill>
                <a:latin typeface="Comic Sans MS" panose="030F0702030302020204" pitchFamily="66" charset="0"/>
                <a:cs typeface="Arial" panose="020B0604020202020204" pitchFamily="34" charset="0"/>
              </a:defRPr>
            </a:lvl2pPr>
            <a:lvl3pPr marL="1143000" indent="-228600" eaLnBrk="0" hangingPunct="0">
              <a:defRPr sz="2400">
                <a:solidFill>
                  <a:schemeClr val="bg1"/>
                </a:solidFill>
                <a:latin typeface="Comic Sans MS" panose="030F0702030302020204" pitchFamily="66" charset="0"/>
                <a:cs typeface="Arial" panose="020B0604020202020204" pitchFamily="34" charset="0"/>
              </a:defRPr>
            </a:lvl3pPr>
            <a:lvl4pPr marL="1600200" indent="-228600" eaLnBrk="0" hangingPunct="0">
              <a:defRPr sz="2400">
                <a:solidFill>
                  <a:schemeClr val="bg1"/>
                </a:solidFill>
                <a:latin typeface="Comic Sans MS" panose="030F0702030302020204" pitchFamily="66" charset="0"/>
                <a:cs typeface="Arial" panose="020B0604020202020204" pitchFamily="34" charset="0"/>
              </a:defRPr>
            </a:lvl4pPr>
            <a:lvl5pPr marL="2057400" indent="-228600" eaLnBrk="0" hangingPunct="0">
              <a:defRPr sz="2400">
                <a:solidFill>
                  <a:schemeClr val="bg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9pPr>
          </a:lstStyle>
          <a:p>
            <a:pPr eaLnBrk="1" hangingPunct="1"/>
            <a:fld id="{4B93BCF8-5742-4CE1-A39B-AE94BF21CF45}" type="slidenum">
              <a:rPr lang="fr-FR" altLang="en-US" sz="1200">
                <a:solidFill>
                  <a:schemeClr val="tx1"/>
                </a:solidFill>
                <a:latin typeface="Times New Roman" panose="02020603050405020304" pitchFamily="18" charset="0"/>
              </a:rPr>
              <a:pPr eaLnBrk="1" hangingPunct="1"/>
              <a:t>4</a:t>
            </a:fld>
            <a:endParaRPr lang="fr-FR" altLang="en-US" sz="120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1045540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Espace réservé de l'image des diapositives 1"/>
          <p:cNvSpPr>
            <a:spLocks noGrp="1" noRot="1" noChangeAspect="1" noTextEdit="1"/>
          </p:cNvSpPr>
          <p:nvPr>
            <p:ph type="sldImg"/>
          </p:nvPr>
        </p:nvSpPr>
        <p:spPr>
          <a:ln/>
        </p:spPr>
      </p:sp>
      <p:sp>
        <p:nvSpPr>
          <p:cNvPr id="72707"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en-US" smtClean="0"/>
          </a:p>
        </p:txBody>
      </p:sp>
      <p:sp>
        <p:nvSpPr>
          <p:cNvPr id="88068" name="Espace réservé du numéro de diapositive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bg1"/>
                </a:solidFill>
                <a:latin typeface="Comic Sans MS" panose="030F0702030302020204" pitchFamily="66" charset="0"/>
                <a:cs typeface="Arial" panose="020B0604020202020204" pitchFamily="34" charset="0"/>
              </a:defRPr>
            </a:lvl1pPr>
            <a:lvl2pPr marL="742950" indent="-285750" eaLnBrk="0" hangingPunct="0">
              <a:defRPr sz="2400">
                <a:solidFill>
                  <a:schemeClr val="bg1"/>
                </a:solidFill>
                <a:latin typeface="Comic Sans MS" panose="030F0702030302020204" pitchFamily="66" charset="0"/>
                <a:cs typeface="Arial" panose="020B0604020202020204" pitchFamily="34" charset="0"/>
              </a:defRPr>
            </a:lvl2pPr>
            <a:lvl3pPr marL="1143000" indent="-228600" eaLnBrk="0" hangingPunct="0">
              <a:defRPr sz="2400">
                <a:solidFill>
                  <a:schemeClr val="bg1"/>
                </a:solidFill>
                <a:latin typeface="Comic Sans MS" panose="030F0702030302020204" pitchFamily="66" charset="0"/>
                <a:cs typeface="Arial" panose="020B0604020202020204" pitchFamily="34" charset="0"/>
              </a:defRPr>
            </a:lvl3pPr>
            <a:lvl4pPr marL="1600200" indent="-228600" eaLnBrk="0" hangingPunct="0">
              <a:defRPr sz="2400">
                <a:solidFill>
                  <a:schemeClr val="bg1"/>
                </a:solidFill>
                <a:latin typeface="Comic Sans MS" panose="030F0702030302020204" pitchFamily="66" charset="0"/>
                <a:cs typeface="Arial" panose="020B0604020202020204" pitchFamily="34" charset="0"/>
              </a:defRPr>
            </a:lvl4pPr>
            <a:lvl5pPr marL="2057400" indent="-228600" eaLnBrk="0" hangingPunct="0">
              <a:defRPr sz="2400">
                <a:solidFill>
                  <a:schemeClr val="bg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9pPr>
          </a:lstStyle>
          <a:p>
            <a:pPr eaLnBrk="1" hangingPunct="1"/>
            <a:fld id="{C4EE81E9-721A-433E-90AD-12E3DBC860AF}" type="slidenum">
              <a:rPr lang="fr-FR" altLang="en-US" sz="1200">
                <a:solidFill>
                  <a:schemeClr val="tx1"/>
                </a:solidFill>
                <a:latin typeface="Times New Roman" panose="02020603050405020304" pitchFamily="18" charset="0"/>
              </a:rPr>
              <a:pPr eaLnBrk="1" hangingPunct="1"/>
              <a:t>9</a:t>
            </a:fld>
            <a:endParaRPr lang="fr-FR" altLang="en-US" sz="120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2312172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bg1"/>
                </a:solidFill>
                <a:latin typeface="Comic Sans MS" panose="030F0702030302020204" pitchFamily="66" charset="0"/>
                <a:cs typeface="Arial" panose="020B0604020202020204" pitchFamily="34" charset="0"/>
              </a:defRPr>
            </a:lvl1pPr>
            <a:lvl2pPr marL="742950" indent="-285750" eaLnBrk="0" hangingPunct="0">
              <a:defRPr sz="2400">
                <a:solidFill>
                  <a:schemeClr val="bg1"/>
                </a:solidFill>
                <a:latin typeface="Comic Sans MS" panose="030F0702030302020204" pitchFamily="66" charset="0"/>
                <a:cs typeface="Arial" panose="020B0604020202020204" pitchFamily="34" charset="0"/>
              </a:defRPr>
            </a:lvl2pPr>
            <a:lvl3pPr marL="1143000" indent="-228600" eaLnBrk="0" hangingPunct="0">
              <a:defRPr sz="2400">
                <a:solidFill>
                  <a:schemeClr val="bg1"/>
                </a:solidFill>
                <a:latin typeface="Comic Sans MS" panose="030F0702030302020204" pitchFamily="66" charset="0"/>
                <a:cs typeface="Arial" panose="020B0604020202020204" pitchFamily="34" charset="0"/>
              </a:defRPr>
            </a:lvl3pPr>
            <a:lvl4pPr marL="1600200" indent="-228600" eaLnBrk="0" hangingPunct="0">
              <a:defRPr sz="2400">
                <a:solidFill>
                  <a:schemeClr val="bg1"/>
                </a:solidFill>
                <a:latin typeface="Comic Sans MS" panose="030F0702030302020204" pitchFamily="66" charset="0"/>
                <a:cs typeface="Arial" panose="020B0604020202020204" pitchFamily="34" charset="0"/>
              </a:defRPr>
            </a:lvl4pPr>
            <a:lvl5pPr marL="2057400" indent="-228600" eaLnBrk="0" hangingPunct="0">
              <a:defRPr sz="2400">
                <a:solidFill>
                  <a:schemeClr val="bg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9pPr>
          </a:lstStyle>
          <a:p>
            <a:pPr eaLnBrk="1" hangingPunct="1"/>
            <a:fld id="{79D54230-78C6-4124-833E-2F5DE0016A21}" type="slidenum">
              <a:rPr lang="fr-FR" altLang="en-US" sz="1200">
                <a:solidFill>
                  <a:srgbClr val="000000"/>
                </a:solidFill>
                <a:latin typeface="Times New Roman" panose="02020603050405020304" pitchFamily="18" charset="0"/>
              </a:rPr>
              <a:pPr eaLnBrk="1" hangingPunct="1"/>
              <a:t>10</a:t>
            </a:fld>
            <a:endParaRPr lang="fr-FR" altLang="en-US" sz="1200">
              <a:solidFill>
                <a:srgbClr val="000000"/>
              </a:solidFill>
              <a:latin typeface="Times New Roman" panose="02020603050405020304" pitchFamily="18"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smtClean="0"/>
          </a:p>
        </p:txBody>
      </p:sp>
    </p:spTree>
    <p:extLst>
      <p:ext uri="{BB962C8B-B14F-4D97-AF65-F5344CB8AC3E}">
        <p14:creationId xmlns:p14="http://schemas.microsoft.com/office/powerpoint/2010/main" val="33903334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smtClean="0">
              <a:latin typeface="Arial" panose="020B0604020202020204" pitchFamily="34" charset="0"/>
            </a:endParaRPr>
          </a:p>
        </p:txBody>
      </p:sp>
      <p:sp>
        <p:nvSpPr>
          <p:cNvPr id="74756" name="Slide Number Placeholder 3"/>
          <p:cNvSpPr txBox="1">
            <a:spLocks noGrp="1"/>
          </p:cNvSpPr>
          <p:nvPr/>
        </p:nvSpPr>
        <p:spPr bwMode="auto">
          <a:xfrm>
            <a:off x="6119813" y="8721725"/>
            <a:ext cx="544512"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defTabSz="920750" eaLnBrk="0" hangingPunct="0">
              <a:defRPr sz="2400">
                <a:solidFill>
                  <a:schemeClr val="bg1"/>
                </a:solidFill>
                <a:latin typeface="Comic Sans MS" panose="030F0702030302020204" pitchFamily="66" charset="0"/>
                <a:cs typeface="Arial" panose="020B0604020202020204" pitchFamily="34" charset="0"/>
              </a:defRPr>
            </a:lvl1pPr>
            <a:lvl2pPr marL="742950" indent="-285750" defTabSz="920750" eaLnBrk="0" hangingPunct="0">
              <a:defRPr sz="2400">
                <a:solidFill>
                  <a:schemeClr val="bg1"/>
                </a:solidFill>
                <a:latin typeface="Comic Sans MS" panose="030F0702030302020204" pitchFamily="66" charset="0"/>
                <a:cs typeface="Arial" panose="020B0604020202020204" pitchFamily="34" charset="0"/>
              </a:defRPr>
            </a:lvl2pPr>
            <a:lvl3pPr marL="1143000" indent="-228600" defTabSz="920750" eaLnBrk="0" hangingPunct="0">
              <a:defRPr sz="2400">
                <a:solidFill>
                  <a:schemeClr val="bg1"/>
                </a:solidFill>
                <a:latin typeface="Comic Sans MS" panose="030F0702030302020204" pitchFamily="66" charset="0"/>
                <a:cs typeface="Arial" panose="020B0604020202020204" pitchFamily="34" charset="0"/>
              </a:defRPr>
            </a:lvl3pPr>
            <a:lvl4pPr marL="1600200" indent="-228600" defTabSz="920750" eaLnBrk="0" hangingPunct="0">
              <a:defRPr sz="2400">
                <a:solidFill>
                  <a:schemeClr val="bg1"/>
                </a:solidFill>
                <a:latin typeface="Comic Sans MS" panose="030F0702030302020204" pitchFamily="66" charset="0"/>
                <a:cs typeface="Arial" panose="020B0604020202020204" pitchFamily="34" charset="0"/>
              </a:defRPr>
            </a:lvl4pPr>
            <a:lvl5pPr marL="2057400" indent="-228600" defTabSz="920750" eaLnBrk="0" hangingPunct="0">
              <a:defRPr sz="2400">
                <a:solidFill>
                  <a:schemeClr val="bg1"/>
                </a:solidFill>
                <a:latin typeface="Comic Sans MS" panose="030F0702030302020204" pitchFamily="66" charset="0"/>
                <a:cs typeface="Arial" panose="020B0604020202020204" pitchFamily="34" charset="0"/>
              </a:defRPr>
            </a:lvl5pPr>
            <a:lvl6pPr marL="2514600" indent="-228600" defTabSz="92075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6pPr>
            <a:lvl7pPr marL="2971800" indent="-228600" defTabSz="92075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7pPr>
            <a:lvl8pPr marL="3429000" indent="-228600" defTabSz="92075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8pPr>
            <a:lvl9pPr marL="3886200" indent="-228600" defTabSz="92075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9pPr>
          </a:lstStyle>
          <a:p>
            <a:pPr algn="r" eaLnBrk="1" hangingPunct="1"/>
            <a:fld id="{99BEE54C-CE28-4EDC-ABC7-ECAEE71EFA9A}" type="slidenum">
              <a:rPr lang="en-US" altLang="en-US" sz="1200"/>
              <a:pPr algn="r" eaLnBrk="1" hangingPunct="1"/>
              <a:t>11</a:t>
            </a:fld>
            <a:endParaRPr lang="en-US" altLang="en-US" sz="1200"/>
          </a:p>
        </p:txBody>
      </p:sp>
    </p:spTree>
    <p:extLst>
      <p:ext uri="{BB962C8B-B14F-4D97-AF65-F5344CB8AC3E}">
        <p14:creationId xmlns:p14="http://schemas.microsoft.com/office/powerpoint/2010/main" val="19540628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Espace réservé de l'image des diapositives 1"/>
          <p:cNvSpPr>
            <a:spLocks noGrp="1" noRot="1" noChangeAspect="1" noTextEdit="1"/>
          </p:cNvSpPr>
          <p:nvPr>
            <p:ph type="sldImg"/>
          </p:nvPr>
        </p:nvSpPr>
        <p:spPr>
          <a:ln/>
        </p:spPr>
      </p:sp>
      <p:sp>
        <p:nvSpPr>
          <p:cNvPr id="75779"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en-US" smtClean="0"/>
          </a:p>
        </p:txBody>
      </p:sp>
      <p:sp>
        <p:nvSpPr>
          <p:cNvPr id="215044" name="Espace réservé du numéro de diapositive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bg1"/>
                </a:solidFill>
                <a:latin typeface="Comic Sans MS" panose="030F0702030302020204" pitchFamily="66" charset="0"/>
                <a:cs typeface="Arial" panose="020B0604020202020204" pitchFamily="34" charset="0"/>
              </a:defRPr>
            </a:lvl1pPr>
            <a:lvl2pPr marL="742950" indent="-285750" eaLnBrk="0" hangingPunct="0">
              <a:defRPr sz="2400">
                <a:solidFill>
                  <a:schemeClr val="bg1"/>
                </a:solidFill>
                <a:latin typeface="Comic Sans MS" panose="030F0702030302020204" pitchFamily="66" charset="0"/>
                <a:cs typeface="Arial" panose="020B0604020202020204" pitchFamily="34" charset="0"/>
              </a:defRPr>
            </a:lvl2pPr>
            <a:lvl3pPr marL="1143000" indent="-228600" eaLnBrk="0" hangingPunct="0">
              <a:defRPr sz="2400">
                <a:solidFill>
                  <a:schemeClr val="bg1"/>
                </a:solidFill>
                <a:latin typeface="Comic Sans MS" panose="030F0702030302020204" pitchFamily="66" charset="0"/>
                <a:cs typeface="Arial" panose="020B0604020202020204" pitchFamily="34" charset="0"/>
              </a:defRPr>
            </a:lvl3pPr>
            <a:lvl4pPr marL="1600200" indent="-228600" eaLnBrk="0" hangingPunct="0">
              <a:defRPr sz="2400">
                <a:solidFill>
                  <a:schemeClr val="bg1"/>
                </a:solidFill>
                <a:latin typeface="Comic Sans MS" panose="030F0702030302020204" pitchFamily="66" charset="0"/>
                <a:cs typeface="Arial" panose="020B0604020202020204" pitchFamily="34" charset="0"/>
              </a:defRPr>
            </a:lvl4pPr>
            <a:lvl5pPr marL="2057400" indent="-228600" eaLnBrk="0" hangingPunct="0">
              <a:defRPr sz="2400">
                <a:solidFill>
                  <a:schemeClr val="bg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9pPr>
          </a:lstStyle>
          <a:p>
            <a:pPr eaLnBrk="1" hangingPunct="1"/>
            <a:fld id="{83810023-37A7-47F6-9EC1-ECB7967EE716}" type="slidenum">
              <a:rPr lang="fr-FR" altLang="en-US" sz="1200">
                <a:solidFill>
                  <a:schemeClr val="tx1"/>
                </a:solidFill>
                <a:latin typeface="Times New Roman" panose="02020603050405020304" pitchFamily="18" charset="0"/>
              </a:rPr>
              <a:pPr eaLnBrk="1" hangingPunct="1"/>
              <a:t>12</a:t>
            </a:fld>
            <a:endParaRPr lang="fr-FR" altLang="en-US" sz="120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3439873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Espace réservé de l'image des diapositives 1"/>
          <p:cNvSpPr>
            <a:spLocks noGrp="1" noRot="1" noChangeAspect="1" noTextEdit="1"/>
          </p:cNvSpPr>
          <p:nvPr>
            <p:ph type="sldImg"/>
          </p:nvPr>
        </p:nvSpPr>
        <p:spPr>
          <a:ln/>
        </p:spPr>
      </p:sp>
      <p:sp>
        <p:nvSpPr>
          <p:cNvPr id="76803"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en-US" smtClean="0"/>
          </a:p>
        </p:txBody>
      </p:sp>
      <p:sp>
        <p:nvSpPr>
          <p:cNvPr id="82948" name="Espace réservé du numéro de diapositive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bg1"/>
                </a:solidFill>
                <a:latin typeface="Comic Sans MS" panose="030F0702030302020204" pitchFamily="66" charset="0"/>
                <a:cs typeface="Arial" panose="020B0604020202020204" pitchFamily="34" charset="0"/>
              </a:defRPr>
            </a:lvl1pPr>
            <a:lvl2pPr marL="742950" indent="-285750" eaLnBrk="0" hangingPunct="0">
              <a:defRPr sz="2400">
                <a:solidFill>
                  <a:schemeClr val="bg1"/>
                </a:solidFill>
                <a:latin typeface="Comic Sans MS" panose="030F0702030302020204" pitchFamily="66" charset="0"/>
                <a:cs typeface="Arial" panose="020B0604020202020204" pitchFamily="34" charset="0"/>
              </a:defRPr>
            </a:lvl2pPr>
            <a:lvl3pPr marL="1143000" indent="-228600" eaLnBrk="0" hangingPunct="0">
              <a:defRPr sz="2400">
                <a:solidFill>
                  <a:schemeClr val="bg1"/>
                </a:solidFill>
                <a:latin typeface="Comic Sans MS" panose="030F0702030302020204" pitchFamily="66" charset="0"/>
                <a:cs typeface="Arial" panose="020B0604020202020204" pitchFamily="34" charset="0"/>
              </a:defRPr>
            </a:lvl3pPr>
            <a:lvl4pPr marL="1600200" indent="-228600" eaLnBrk="0" hangingPunct="0">
              <a:defRPr sz="2400">
                <a:solidFill>
                  <a:schemeClr val="bg1"/>
                </a:solidFill>
                <a:latin typeface="Comic Sans MS" panose="030F0702030302020204" pitchFamily="66" charset="0"/>
                <a:cs typeface="Arial" panose="020B0604020202020204" pitchFamily="34" charset="0"/>
              </a:defRPr>
            </a:lvl4pPr>
            <a:lvl5pPr marL="2057400" indent="-228600" eaLnBrk="0" hangingPunct="0">
              <a:defRPr sz="2400">
                <a:solidFill>
                  <a:schemeClr val="bg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9pPr>
          </a:lstStyle>
          <a:p>
            <a:pPr eaLnBrk="1" hangingPunct="1"/>
            <a:fld id="{B2A3DD5E-1DEA-4C2E-BA11-4C8DC0F1127F}" type="slidenum">
              <a:rPr lang="fr-FR" altLang="en-US" sz="1200">
                <a:solidFill>
                  <a:schemeClr val="tx1"/>
                </a:solidFill>
                <a:latin typeface="Times New Roman" panose="02020603050405020304" pitchFamily="18" charset="0"/>
              </a:rPr>
              <a:pPr eaLnBrk="1" hangingPunct="1"/>
              <a:t>13</a:t>
            </a:fld>
            <a:endParaRPr lang="fr-FR" altLang="en-US" sz="120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2406669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fld id="{8397FCD7-8B53-4EB9-9145-1C1DFAEE3CA8}" type="slidenum">
              <a:rPr lang="fr-FR" altLang="en-US"/>
              <a:pPr/>
              <a:t>‹#›</a:t>
            </a:fld>
            <a:endParaRPr lang="fr-FR" altLang="en-US"/>
          </a:p>
        </p:txBody>
      </p:sp>
    </p:spTree>
    <p:extLst>
      <p:ext uri="{BB962C8B-B14F-4D97-AF65-F5344CB8AC3E}">
        <p14:creationId xmlns:p14="http://schemas.microsoft.com/office/powerpoint/2010/main" val="4194385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fld id="{E7A7D3C6-9748-408A-8BD2-58F9A75930D3}" type="slidenum">
              <a:rPr lang="fr-FR" altLang="en-US"/>
              <a:pPr/>
              <a:t>‹#›</a:t>
            </a:fld>
            <a:endParaRPr lang="fr-FR" altLang="en-US"/>
          </a:p>
        </p:txBody>
      </p:sp>
    </p:spTree>
    <p:extLst>
      <p:ext uri="{BB962C8B-B14F-4D97-AF65-F5344CB8AC3E}">
        <p14:creationId xmlns:p14="http://schemas.microsoft.com/office/powerpoint/2010/main" val="351705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609600"/>
            <a:ext cx="1943100" cy="5486400"/>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685800" y="609600"/>
            <a:ext cx="5676900" cy="54864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fld id="{7D25FDE5-85EF-4E33-939A-2EEAEBD6F017}" type="slidenum">
              <a:rPr lang="fr-FR" altLang="en-US"/>
              <a:pPr/>
              <a:t>‹#›</a:t>
            </a:fld>
            <a:endParaRPr lang="fr-FR" altLang="en-US"/>
          </a:p>
        </p:txBody>
      </p:sp>
    </p:spTree>
    <p:extLst>
      <p:ext uri="{BB962C8B-B14F-4D97-AF65-F5344CB8AC3E}">
        <p14:creationId xmlns:p14="http://schemas.microsoft.com/office/powerpoint/2010/main" val="19579120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72706" name="Rectangle 2"/>
          <p:cNvSpPr>
            <a:spLocks noGrp="1" noRot="1" noChangeArrowheads="1"/>
          </p:cNvSpPr>
          <p:nvPr>
            <p:ph type="ctrTitle"/>
          </p:nvPr>
        </p:nvSpPr>
        <p:spPr>
          <a:xfrm>
            <a:off x="685800" y="1981200"/>
            <a:ext cx="7772400" cy="1600200"/>
          </a:xfrm>
        </p:spPr>
        <p:txBody>
          <a:bodyPr/>
          <a:lstStyle>
            <a:lvl1pPr>
              <a:defRPr/>
            </a:lvl1pPr>
          </a:lstStyle>
          <a:p>
            <a:r>
              <a:rPr lang="fr-FR"/>
              <a:t>Cliquez pour modifier le style du titre</a:t>
            </a:r>
          </a:p>
        </p:txBody>
      </p:sp>
      <p:sp>
        <p:nvSpPr>
          <p:cNvPr id="72707"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fr-FR"/>
              <a:t>Cliquez pour modifier le style des sous-titres du masque</a:t>
            </a:r>
          </a:p>
        </p:txBody>
      </p:sp>
      <p:sp>
        <p:nvSpPr>
          <p:cNvPr id="4" name="Rectangle 4"/>
          <p:cNvSpPr>
            <a:spLocks noGrp="1" noChangeArrowheads="1"/>
          </p:cNvSpPr>
          <p:nvPr>
            <p:ph type="dt" sz="half" idx="10"/>
          </p:nvPr>
        </p:nvSpPr>
        <p:spPr/>
        <p:txBody>
          <a:bodyPr/>
          <a:lstStyle>
            <a:lvl1pPr>
              <a:defRPr>
                <a:latin typeface="Comic Sans MS" pitchFamily="66" charset="0"/>
              </a:defRPr>
            </a:lvl1pPr>
          </a:lstStyle>
          <a:p>
            <a:pPr>
              <a:defRPr/>
            </a:pPr>
            <a:endParaRPr lang="fr-FR"/>
          </a:p>
        </p:txBody>
      </p:sp>
      <p:sp>
        <p:nvSpPr>
          <p:cNvPr id="5" name="Rectangle 5"/>
          <p:cNvSpPr>
            <a:spLocks noGrp="1" noChangeArrowheads="1"/>
          </p:cNvSpPr>
          <p:nvPr>
            <p:ph type="ftr" sz="quarter" idx="11"/>
          </p:nvPr>
        </p:nvSpPr>
        <p:spPr/>
        <p:txBody>
          <a:bodyPr/>
          <a:lstStyle>
            <a:lvl1pPr>
              <a:defRPr>
                <a:latin typeface="Comic Sans MS" pitchFamily="66" charset="0"/>
              </a:defRPr>
            </a:lvl1pPr>
          </a:lstStyle>
          <a:p>
            <a:pPr>
              <a:defRPr/>
            </a:pPr>
            <a:endParaRPr lang="fr-FR"/>
          </a:p>
        </p:txBody>
      </p:sp>
      <p:sp>
        <p:nvSpPr>
          <p:cNvPr id="6" name="Rectangle 6"/>
          <p:cNvSpPr>
            <a:spLocks noGrp="1" noChangeArrowheads="1"/>
          </p:cNvSpPr>
          <p:nvPr>
            <p:ph type="sldNum" sz="quarter" idx="12"/>
          </p:nvPr>
        </p:nvSpPr>
        <p:spPr/>
        <p:txBody>
          <a:bodyPr/>
          <a:lstStyle>
            <a:lvl1pPr>
              <a:defRPr>
                <a:latin typeface="Comic Sans MS" panose="030F0702030302020204" pitchFamily="66" charset="0"/>
              </a:defRPr>
            </a:lvl1pPr>
          </a:lstStyle>
          <a:p>
            <a:fld id="{342665D2-E03D-4421-BA11-EDD7BD7305C3}" type="slidenum">
              <a:rPr lang="fr-FR" altLang="en-US"/>
              <a:pPr/>
              <a:t>‹#›</a:t>
            </a:fld>
            <a:endParaRPr lang="fr-FR" altLang="en-US"/>
          </a:p>
        </p:txBody>
      </p:sp>
    </p:spTree>
    <p:extLst>
      <p:ext uri="{BB962C8B-B14F-4D97-AF65-F5344CB8AC3E}">
        <p14:creationId xmlns:p14="http://schemas.microsoft.com/office/powerpoint/2010/main" val="38218004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p:txBody>
          <a:bodyPr/>
          <a:lstStyle>
            <a:lvl1pPr>
              <a:defRPr>
                <a:latin typeface="Comic Sans MS" pitchFamily="66" charset="0"/>
              </a:defRPr>
            </a:lvl1pPr>
          </a:lstStyle>
          <a:p>
            <a:pPr>
              <a:defRPr/>
            </a:pPr>
            <a:endParaRPr lang="fr-FR"/>
          </a:p>
        </p:txBody>
      </p:sp>
      <p:sp>
        <p:nvSpPr>
          <p:cNvPr id="5" name="Rectangle 5"/>
          <p:cNvSpPr>
            <a:spLocks noGrp="1" noChangeArrowheads="1"/>
          </p:cNvSpPr>
          <p:nvPr>
            <p:ph type="ftr" sz="quarter" idx="11"/>
          </p:nvPr>
        </p:nvSpPr>
        <p:spPr/>
        <p:txBody>
          <a:bodyPr/>
          <a:lstStyle>
            <a:lvl1pPr>
              <a:defRPr>
                <a:latin typeface="Comic Sans MS" pitchFamily="66" charset="0"/>
              </a:defRPr>
            </a:lvl1pPr>
          </a:lstStyle>
          <a:p>
            <a:pPr>
              <a:defRPr/>
            </a:pPr>
            <a:endParaRPr lang="fr-FR"/>
          </a:p>
        </p:txBody>
      </p:sp>
      <p:sp>
        <p:nvSpPr>
          <p:cNvPr id="6" name="Rectangle 6"/>
          <p:cNvSpPr>
            <a:spLocks noGrp="1" noChangeArrowheads="1"/>
          </p:cNvSpPr>
          <p:nvPr>
            <p:ph type="sldNum" sz="quarter" idx="12"/>
          </p:nvPr>
        </p:nvSpPr>
        <p:spPr/>
        <p:txBody>
          <a:bodyPr/>
          <a:lstStyle>
            <a:lvl1pPr>
              <a:defRPr>
                <a:latin typeface="Comic Sans MS" panose="030F0702030302020204" pitchFamily="66" charset="0"/>
              </a:defRPr>
            </a:lvl1pPr>
          </a:lstStyle>
          <a:p>
            <a:fld id="{EFB312FD-FE55-4D5B-91DB-101C627164A1}" type="slidenum">
              <a:rPr lang="fr-FR" altLang="en-US"/>
              <a:pPr/>
              <a:t>‹#›</a:t>
            </a:fld>
            <a:endParaRPr lang="fr-FR" altLang="en-US"/>
          </a:p>
        </p:txBody>
      </p:sp>
    </p:spTree>
    <p:extLst>
      <p:ext uri="{BB962C8B-B14F-4D97-AF65-F5344CB8AC3E}">
        <p14:creationId xmlns:p14="http://schemas.microsoft.com/office/powerpoint/2010/main" val="31715633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p:txBody>
          <a:bodyPr/>
          <a:lstStyle>
            <a:lvl1pPr>
              <a:defRPr>
                <a:latin typeface="Comic Sans MS" pitchFamily="66" charset="0"/>
              </a:defRPr>
            </a:lvl1pPr>
          </a:lstStyle>
          <a:p>
            <a:pPr>
              <a:defRPr/>
            </a:pPr>
            <a:endParaRPr lang="fr-FR"/>
          </a:p>
        </p:txBody>
      </p:sp>
      <p:sp>
        <p:nvSpPr>
          <p:cNvPr id="5" name="Rectangle 5"/>
          <p:cNvSpPr>
            <a:spLocks noGrp="1" noChangeArrowheads="1"/>
          </p:cNvSpPr>
          <p:nvPr>
            <p:ph type="ftr" sz="quarter" idx="11"/>
          </p:nvPr>
        </p:nvSpPr>
        <p:spPr/>
        <p:txBody>
          <a:bodyPr/>
          <a:lstStyle>
            <a:lvl1pPr>
              <a:defRPr>
                <a:latin typeface="Comic Sans MS" pitchFamily="66" charset="0"/>
              </a:defRPr>
            </a:lvl1pPr>
          </a:lstStyle>
          <a:p>
            <a:pPr>
              <a:defRPr/>
            </a:pPr>
            <a:endParaRPr lang="fr-FR"/>
          </a:p>
        </p:txBody>
      </p:sp>
      <p:sp>
        <p:nvSpPr>
          <p:cNvPr id="6" name="Rectangle 6"/>
          <p:cNvSpPr>
            <a:spLocks noGrp="1" noChangeArrowheads="1"/>
          </p:cNvSpPr>
          <p:nvPr>
            <p:ph type="sldNum" sz="quarter" idx="12"/>
          </p:nvPr>
        </p:nvSpPr>
        <p:spPr/>
        <p:txBody>
          <a:bodyPr/>
          <a:lstStyle>
            <a:lvl1pPr>
              <a:defRPr>
                <a:latin typeface="Comic Sans MS" panose="030F0702030302020204" pitchFamily="66" charset="0"/>
              </a:defRPr>
            </a:lvl1pPr>
          </a:lstStyle>
          <a:p>
            <a:fld id="{859BE391-2F81-4FE1-857B-7CB30DEED96D}" type="slidenum">
              <a:rPr lang="fr-FR" altLang="en-US"/>
              <a:pPr/>
              <a:t>‹#›</a:t>
            </a:fld>
            <a:endParaRPr lang="fr-FR" altLang="en-US"/>
          </a:p>
        </p:txBody>
      </p:sp>
    </p:spTree>
    <p:extLst>
      <p:ext uri="{BB962C8B-B14F-4D97-AF65-F5344CB8AC3E}">
        <p14:creationId xmlns:p14="http://schemas.microsoft.com/office/powerpoint/2010/main" val="24461962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p:txBody>
          <a:bodyPr/>
          <a:lstStyle>
            <a:lvl1pPr>
              <a:defRPr>
                <a:latin typeface="Comic Sans MS" pitchFamily="66" charset="0"/>
              </a:defRPr>
            </a:lvl1pPr>
          </a:lstStyle>
          <a:p>
            <a:pPr>
              <a:defRPr/>
            </a:pPr>
            <a:endParaRPr lang="fr-FR"/>
          </a:p>
        </p:txBody>
      </p:sp>
      <p:sp>
        <p:nvSpPr>
          <p:cNvPr id="6" name="Rectangle 5"/>
          <p:cNvSpPr>
            <a:spLocks noGrp="1" noChangeArrowheads="1"/>
          </p:cNvSpPr>
          <p:nvPr>
            <p:ph type="ftr" sz="quarter" idx="11"/>
          </p:nvPr>
        </p:nvSpPr>
        <p:spPr/>
        <p:txBody>
          <a:bodyPr/>
          <a:lstStyle>
            <a:lvl1pPr>
              <a:defRPr>
                <a:latin typeface="Comic Sans MS" pitchFamily="66" charset="0"/>
              </a:defRPr>
            </a:lvl1pPr>
          </a:lstStyle>
          <a:p>
            <a:pPr>
              <a:defRPr/>
            </a:pPr>
            <a:endParaRPr lang="fr-FR"/>
          </a:p>
        </p:txBody>
      </p:sp>
      <p:sp>
        <p:nvSpPr>
          <p:cNvPr id="7" name="Rectangle 6"/>
          <p:cNvSpPr>
            <a:spLocks noGrp="1" noChangeArrowheads="1"/>
          </p:cNvSpPr>
          <p:nvPr>
            <p:ph type="sldNum" sz="quarter" idx="12"/>
          </p:nvPr>
        </p:nvSpPr>
        <p:spPr/>
        <p:txBody>
          <a:bodyPr/>
          <a:lstStyle>
            <a:lvl1pPr>
              <a:defRPr>
                <a:latin typeface="Comic Sans MS" panose="030F0702030302020204" pitchFamily="66" charset="0"/>
              </a:defRPr>
            </a:lvl1pPr>
          </a:lstStyle>
          <a:p>
            <a:fld id="{E123E13B-EC1F-43E1-AC45-0E47662A70B6}" type="slidenum">
              <a:rPr lang="fr-FR" altLang="en-US"/>
              <a:pPr/>
              <a:t>‹#›</a:t>
            </a:fld>
            <a:endParaRPr lang="fr-FR" altLang="en-US"/>
          </a:p>
        </p:txBody>
      </p:sp>
    </p:spTree>
    <p:extLst>
      <p:ext uri="{BB962C8B-B14F-4D97-AF65-F5344CB8AC3E}">
        <p14:creationId xmlns:p14="http://schemas.microsoft.com/office/powerpoint/2010/main" val="23829116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p:txBody>
          <a:bodyPr/>
          <a:lstStyle>
            <a:lvl1pPr>
              <a:defRPr>
                <a:latin typeface="Comic Sans MS" pitchFamily="66" charset="0"/>
              </a:defRPr>
            </a:lvl1pPr>
          </a:lstStyle>
          <a:p>
            <a:pPr>
              <a:defRPr/>
            </a:pPr>
            <a:endParaRPr lang="fr-FR"/>
          </a:p>
        </p:txBody>
      </p:sp>
      <p:sp>
        <p:nvSpPr>
          <p:cNvPr id="8" name="Rectangle 5"/>
          <p:cNvSpPr>
            <a:spLocks noGrp="1" noChangeArrowheads="1"/>
          </p:cNvSpPr>
          <p:nvPr>
            <p:ph type="ftr" sz="quarter" idx="11"/>
          </p:nvPr>
        </p:nvSpPr>
        <p:spPr/>
        <p:txBody>
          <a:bodyPr/>
          <a:lstStyle>
            <a:lvl1pPr>
              <a:defRPr>
                <a:latin typeface="Comic Sans MS" pitchFamily="66" charset="0"/>
              </a:defRPr>
            </a:lvl1pPr>
          </a:lstStyle>
          <a:p>
            <a:pPr>
              <a:defRPr/>
            </a:pPr>
            <a:endParaRPr lang="fr-FR"/>
          </a:p>
        </p:txBody>
      </p:sp>
      <p:sp>
        <p:nvSpPr>
          <p:cNvPr id="9" name="Rectangle 6"/>
          <p:cNvSpPr>
            <a:spLocks noGrp="1" noChangeArrowheads="1"/>
          </p:cNvSpPr>
          <p:nvPr>
            <p:ph type="sldNum" sz="quarter" idx="12"/>
          </p:nvPr>
        </p:nvSpPr>
        <p:spPr/>
        <p:txBody>
          <a:bodyPr/>
          <a:lstStyle>
            <a:lvl1pPr>
              <a:defRPr>
                <a:latin typeface="Comic Sans MS" panose="030F0702030302020204" pitchFamily="66" charset="0"/>
              </a:defRPr>
            </a:lvl1pPr>
          </a:lstStyle>
          <a:p>
            <a:fld id="{EBA111B8-C308-4F97-9DB5-C06278D6A39D}" type="slidenum">
              <a:rPr lang="fr-FR" altLang="en-US"/>
              <a:pPr/>
              <a:t>‹#›</a:t>
            </a:fld>
            <a:endParaRPr lang="fr-FR" altLang="en-US"/>
          </a:p>
        </p:txBody>
      </p:sp>
    </p:spTree>
    <p:extLst>
      <p:ext uri="{BB962C8B-B14F-4D97-AF65-F5344CB8AC3E}">
        <p14:creationId xmlns:p14="http://schemas.microsoft.com/office/powerpoint/2010/main" val="42555654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Rectangle 4"/>
          <p:cNvSpPr>
            <a:spLocks noGrp="1" noChangeArrowheads="1"/>
          </p:cNvSpPr>
          <p:nvPr>
            <p:ph type="dt" sz="half" idx="10"/>
          </p:nvPr>
        </p:nvSpPr>
        <p:spPr/>
        <p:txBody>
          <a:bodyPr/>
          <a:lstStyle>
            <a:lvl1pPr>
              <a:defRPr>
                <a:latin typeface="Comic Sans MS" pitchFamily="66" charset="0"/>
              </a:defRPr>
            </a:lvl1pPr>
          </a:lstStyle>
          <a:p>
            <a:pPr>
              <a:defRPr/>
            </a:pPr>
            <a:endParaRPr lang="fr-FR"/>
          </a:p>
        </p:txBody>
      </p:sp>
      <p:sp>
        <p:nvSpPr>
          <p:cNvPr id="4" name="Rectangle 5"/>
          <p:cNvSpPr>
            <a:spLocks noGrp="1" noChangeArrowheads="1"/>
          </p:cNvSpPr>
          <p:nvPr>
            <p:ph type="ftr" sz="quarter" idx="11"/>
          </p:nvPr>
        </p:nvSpPr>
        <p:spPr/>
        <p:txBody>
          <a:bodyPr/>
          <a:lstStyle>
            <a:lvl1pPr>
              <a:defRPr>
                <a:latin typeface="Comic Sans MS" pitchFamily="66" charset="0"/>
              </a:defRPr>
            </a:lvl1pPr>
          </a:lstStyle>
          <a:p>
            <a:pPr>
              <a:defRPr/>
            </a:pPr>
            <a:endParaRPr lang="fr-FR"/>
          </a:p>
        </p:txBody>
      </p:sp>
      <p:sp>
        <p:nvSpPr>
          <p:cNvPr id="5" name="Rectangle 6"/>
          <p:cNvSpPr>
            <a:spLocks noGrp="1" noChangeArrowheads="1"/>
          </p:cNvSpPr>
          <p:nvPr>
            <p:ph type="sldNum" sz="quarter" idx="12"/>
          </p:nvPr>
        </p:nvSpPr>
        <p:spPr/>
        <p:txBody>
          <a:bodyPr/>
          <a:lstStyle>
            <a:lvl1pPr>
              <a:defRPr>
                <a:latin typeface="Comic Sans MS" panose="030F0702030302020204" pitchFamily="66" charset="0"/>
              </a:defRPr>
            </a:lvl1pPr>
          </a:lstStyle>
          <a:p>
            <a:fld id="{6BD8C197-A84F-45F9-ADD6-41784C70DF85}" type="slidenum">
              <a:rPr lang="fr-FR" altLang="en-US"/>
              <a:pPr/>
              <a:t>‹#›</a:t>
            </a:fld>
            <a:endParaRPr lang="fr-FR" altLang="en-US"/>
          </a:p>
        </p:txBody>
      </p:sp>
    </p:spTree>
    <p:extLst>
      <p:ext uri="{BB962C8B-B14F-4D97-AF65-F5344CB8AC3E}">
        <p14:creationId xmlns:p14="http://schemas.microsoft.com/office/powerpoint/2010/main" val="960457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pitchFamily="66" charset="0"/>
              </a:defRPr>
            </a:lvl1pPr>
          </a:lstStyle>
          <a:p>
            <a:pPr>
              <a:defRPr/>
            </a:pPr>
            <a:endParaRPr lang="fr-FR"/>
          </a:p>
        </p:txBody>
      </p:sp>
      <p:sp>
        <p:nvSpPr>
          <p:cNvPr id="3" name="Rectangle 5"/>
          <p:cNvSpPr>
            <a:spLocks noGrp="1" noChangeArrowheads="1"/>
          </p:cNvSpPr>
          <p:nvPr>
            <p:ph type="ftr" sz="quarter" idx="11"/>
          </p:nvPr>
        </p:nvSpPr>
        <p:spPr/>
        <p:txBody>
          <a:bodyPr/>
          <a:lstStyle>
            <a:lvl1pPr>
              <a:defRPr>
                <a:latin typeface="Comic Sans MS" pitchFamily="66" charset="0"/>
              </a:defRPr>
            </a:lvl1pPr>
          </a:lstStyle>
          <a:p>
            <a:pPr>
              <a:defRPr/>
            </a:pPr>
            <a:endParaRPr lang="fr-FR"/>
          </a:p>
        </p:txBody>
      </p:sp>
      <p:sp>
        <p:nvSpPr>
          <p:cNvPr id="4" name="Rectangle 6"/>
          <p:cNvSpPr>
            <a:spLocks noGrp="1" noChangeArrowheads="1"/>
          </p:cNvSpPr>
          <p:nvPr>
            <p:ph type="sldNum" sz="quarter" idx="12"/>
          </p:nvPr>
        </p:nvSpPr>
        <p:spPr/>
        <p:txBody>
          <a:bodyPr/>
          <a:lstStyle>
            <a:lvl1pPr>
              <a:defRPr>
                <a:latin typeface="Comic Sans MS" panose="030F0702030302020204" pitchFamily="66" charset="0"/>
              </a:defRPr>
            </a:lvl1pPr>
          </a:lstStyle>
          <a:p>
            <a:fld id="{C3197A6B-88CF-4687-9C27-93822037683A}" type="slidenum">
              <a:rPr lang="fr-FR" altLang="en-US"/>
              <a:pPr/>
              <a:t>‹#›</a:t>
            </a:fld>
            <a:endParaRPr lang="fr-FR" altLang="en-US"/>
          </a:p>
        </p:txBody>
      </p:sp>
    </p:spTree>
    <p:extLst>
      <p:ext uri="{BB962C8B-B14F-4D97-AF65-F5344CB8AC3E}">
        <p14:creationId xmlns:p14="http://schemas.microsoft.com/office/powerpoint/2010/main" val="4599917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p:txBody>
          <a:bodyPr/>
          <a:lstStyle>
            <a:lvl1pPr>
              <a:defRPr>
                <a:latin typeface="Comic Sans MS" pitchFamily="66" charset="0"/>
              </a:defRPr>
            </a:lvl1pPr>
          </a:lstStyle>
          <a:p>
            <a:pPr>
              <a:defRPr/>
            </a:pPr>
            <a:endParaRPr lang="fr-FR"/>
          </a:p>
        </p:txBody>
      </p:sp>
      <p:sp>
        <p:nvSpPr>
          <p:cNvPr id="6" name="Rectangle 5"/>
          <p:cNvSpPr>
            <a:spLocks noGrp="1" noChangeArrowheads="1"/>
          </p:cNvSpPr>
          <p:nvPr>
            <p:ph type="ftr" sz="quarter" idx="11"/>
          </p:nvPr>
        </p:nvSpPr>
        <p:spPr/>
        <p:txBody>
          <a:bodyPr/>
          <a:lstStyle>
            <a:lvl1pPr>
              <a:defRPr>
                <a:latin typeface="Comic Sans MS" pitchFamily="66" charset="0"/>
              </a:defRPr>
            </a:lvl1pPr>
          </a:lstStyle>
          <a:p>
            <a:pPr>
              <a:defRPr/>
            </a:pPr>
            <a:endParaRPr lang="fr-FR"/>
          </a:p>
        </p:txBody>
      </p:sp>
      <p:sp>
        <p:nvSpPr>
          <p:cNvPr id="7" name="Rectangle 6"/>
          <p:cNvSpPr>
            <a:spLocks noGrp="1" noChangeArrowheads="1"/>
          </p:cNvSpPr>
          <p:nvPr>
            <p:ph type="sldNum" sz="quarter" idx="12"/>
          </p:nvPr>
        </p:nvSpPr>
        <p:spPr/>
        <p:txBody>
          <a:bodyPr/>
          <a:lstStyle>
            <a:lvl1pPr>
              <a:defRPr>
                <a:latin typeface="Comic Sans MS" panose="030F0702030302020204" pitchFamily="66" charset="0"/>
              </a:defRPr>
            </a:lvl1pPr>
          </a:lstStyle>
          <a:p>
            <a:fld id="{EC7935F5-E262-4E17-8C7C-6D3245133F56}" type="slidenum">
              <a:rPr lang="fr-FR" altLang="en-US"/>
              <a:pPr/>
              <a:t>‹#›</a:t>
            </a:fld>
            <a:endParaRPr lang="fr-FR" altLang="en-US"/>
          </a:p>
        </p:txBody>
      </p:sp>
    </p:spTree>
    <p:extLst>
      <p:ext uri="{BB962C8B-B14F-4D97-AF65-F5344CB8AC3E}">
        <p14:creationId xmlns:p14="http://schemas.microsoft.com/office/powerpoint/2010/main" val="58649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fld id="{EA024E74-942E-4465-9A63-A67A4B314DDA}" type="slidenum">
              <a:rPr lang="fr-FR" altLang="en-US"/>
              <a:pPr/>
              <a:t>‹#›</a:t>
            </a:fld>
            <a:endParaRPr lang="fr-FR" altLang="en-US"/>
          </a:p>
        </p:txBody>
      </p:sp>
    </p:spTree>
    <p:extLst>
      <p:ext uri="{BB962C8B-B14F-4D97-AF65-F5344CB8AC3E}">
        <p14:creationId xmlns:p14="http://schemas.microsoft.com/office/powerpoint/2010/main" val="13541163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p:txBody>
          <a:bodyPr/>
          <a:lstStyle>
            <a:lvl1pPr>
              <a:defRPr>
                <a:latin typeface="Comic Sans MS" pitchFamily="66" charset="0"/>
              </a:defRPr>
            </a:lvl1pPr>
          </a:lstStyle>
          <a:p>
            <a:pPr>
              <a:defRPr/>
            </a:pPr>
            <a:endParaRPr lang="fr-FR"/>
          </a:p>
        </p:txBody>
      </p:sp>
      <p:sp>
        <p:nvSpPr>
          <p:cNvPr id="6" name="Rectangle 5"/>
          <p:cNvSpPr>
            <a:spLocks noGrp="1" noChangeArrowheads="1"/>
          </p:cNvSpPr>
          <p:nvPr>
            <p:ph type="ftr" sz="quarter" idx="11"/>
          </p:nvPr>
        </p:nvSpPr>
        <p:spPr/>
        <p:txBody>
          <a:bodyPr/>
          <a:lstStyle>
            <a:lvl1pPr>
              <a:defRPr>
                <a:latin typeface="Comic Sans MS" pitchFamily="66" charset="0"/>
              </a:defRPr>
            </a:lvl1pPr>
          </a:lstStyle>
          <a:p>
            <a:pPr>
              <a:defRPr/>
            </a:pPr>
            <a:endParaRPr lang="fr-FR"/>
          </a:p>
        </p:txBody>
      </p:sp>
      <p:sp>
        <p:nvSpPr>
          <p:cNvPr id="7" name="Rectangle 6"/>
          <p:cNvSpPr>
            <a:spLocks noGrp="1" noChangeArrowheads="1"/>
          </p:cNvSpPr>
          <p:nvPr>
            <p:ph type="sldNum" sz="quarter" idx="12"/>
          </p:nvPr>
        </p:nvSpPr>
        <p:spPr/>
        <p:txBody>
          <a:bodyPr/>
          <a:lstStyle>
            <a:lvl1pPr>
              <a:defRPr>
                <a:latin typeface="Comic Sans MS" panose="030F0702030302020204" pitchFamily="66" charset="0"/>
              </a:defRPr>
            </a:lvl1pPr>
          </a:lstStyle>
          <a:p>
            <a:fld id="{3DCA53C7-AF4E-472A-B4B8-5A502585218B}" type="slidenum">
              <a:rPr lang="fr-FR" altLang="en-US"/>
              <a:pPr/>
              <a:t>‹#›</a:t>
            </a:fld>
            <a:endParaRPr lang="fr-FR" altLang="en-US"/>
          </a:p>
        </p:txBody>
      </p:sp>
    </p:spTree>
    <p:extLst>
      <p:ext uri="{BB962C8B-B14F-4D97-AF65-F5344CB8AC3E}">
        <p14:creationId xmlns:p14="http://schemas.microsoft.com/office/powerpoint/2010/main" val="1645590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p:txBody>
          <a:bodyPr/>
          <a:lstStyle>
            <a:lvl1pPr>
              <a:defRPr>
                <a:latin typeface="Comic Sans MS" pitchFamily="66" charset="0"/>
              </a:defRPr>
            </a:lvl1pPr>
          </a:lstStyle>
          <a:p>
            <a:pPr>
              <a:defRPr/>
            </a:pPr>
            <a:endParaRPr lang="fr-FR"/>
          </a:p>
        </p:txBody>
      </p:sp>
      <p:sp>
        <p:nvSpPr>
          <p:cNvPr id="5" name="Rectangle 5"/>
          <p:cNvSpPr>
            <a:spLocks noGrp="1" noChangeArrowheads="1"/>
          </p:cNvSpPr>
          <p:nvPr>
            <p:ph type="ftr" sz="quarter" idx="11"/>
          </p:nvPr>
        </p:nvSpPr>
        <p:spPr/>
        <p:txBody>
          <a:bodyPr/>
          <a:lstStyle>
            <a:lvl1pPr>
              <a:defRPr>
                <a:latin typeface="Comic Sans MS" pitchFamily="66" charset="0"/>
              </a:defRPr>
            </a:lvl1pPr>
          </a:lstStyle>
          <a:p>
            <a:pPr>
              <a:defRPr/>
            </a:pPr>
            <a:endParaRPr lang="fr-FR"/>
          </a:p>
        </p:txBody>
      </p:sp>
      <p:sp>
        <p:nvSpPr>
          <p:cNvPr id="6" name="Rectangle 6"/>
          <p:cNvSpPr>
            <a:spLocks noGrp="1" noChangeArrowheads="1"/>
          </p:cNvSpPr>
          <p:nvPr>
            <p:ph type="sldNum" sz="quarter" idx="12"/>
          </p:nvPr>
        </p:nvSpPr>
        <p:spPr/>
        <p:txBody>
          <a:bodyPr/>
          <a:lstStyle>
            <a:lvl1pPr>
              <a:defRPr>
                <a:latin typeface="Comic Sans MS" panose="030F0702030302020204" pitchFamily="66" charset="0"/>
              </a:defRPr>
            </a:lvl1pPr>
          </a:lstStyle>
          <a:p>
            <a:fld id="{E3C4EE54-D1D6-41FD-AD25-30191CBB2510}" type="slidenum">
              <a:rPr lang="fr-FR" altLang="en-US"/>
              <a:pPr/>
              <a:t>‹#›</a:t>
            </a:fld>
            <a:endParaRPr lang="fr-FR" altLang="en-US"/>
          </a:p>
        </p:txBody>
      </p:sp>
    </p:spTree>
    <p:extLst>
      <p:ext uri="{BB962C8B-B14F-4D97-AF65-F5344CB8AC3E}">
        <p14:creationId xmlns:p14="http://schemas.microsoft.com/office/powerpoint/2010/main" val="4590181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707188" y="228600"/>
            <a:ext cx="2135187" cy="587057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301625" y="228600"/>
            <a:ext cx="6253163" cy="587057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p:txBody>
          <a:bodyPr/>
          <a:lstStyle>
            <a:lvl1pPr>
              <a:defRPr>
                <a:latin typeface="Comic Sans MS" pitchFamily="66" charset="0"/>
              </a:defRPr>
            </a:lvl1pPr>
          </a:lstStyle>
          <a:p>
            <a:pPr>
              <a:defRPr/>
            </a:pPr>
            <a:endParaRPr lang="fr-FR"/>
          </a:p>
        </p:txBody>
      </p:sp>
      <p:sp>
        <p:nvSpPr>
          <p:cNvPr id="5" name="Rectangle 5"/>
          <p:cNvSpPr>
            <a:spLocks noGrp="1" noChangeArrowheads="1"/>
          </p:cNvSpPr>
          <p:nvPr>
            <p:ph type="ftr" sz="quarter" idx="11"/>
          </p:nvPr>
        </p:nvSpPr>
        <p:spPr/>
        <p:txBody>
          <a:bodyPr/>
          <a:lstStyle>
            <a:lvl1pPr>
              <a:defRPr>
                <a:latin typeface="Comic Sans MS" pitchFamily="66" charset="0"/>
              </a:defRPr>
            </a:lvl1pPr>
          </a:lstStyle>
          <a:p>
            <a:pPr>
              <a:defRPr/>
            </a:pPr>
            <a:endParaRPr lang="fr-FR"/>
          </a:p>
        </p:txBody>
      </p:sp>
      <p:sp>
        <p:nvSpPr>
          <p:cNvPr id="6" name="Rectangle 6"/>
          <p:cNvSpPr>
            <a:spLocks noGrp="1" noChangeArrowheads="1"/>
          </p:cNvSpPr>
          <p:nvPr>
            <p:ph type="sldNum" sz="quarter" idx="12"/>
          </p:nvPr>
        </p:nvSpPr>
        <p:spPr/>
        <p:txBody>
          <a:bodyPr/>
          <a:lstStyle>
            <a:lvl1pPr>
              <a:defRPr>
                <a:latin typeface="Comic Sans MS" panose="030F0702030302020204" pitchFamily="66" charset="0"/>
              </a:defRPr>
            </a:lvl1pPr>
          </a:lstStyle>
          <a:p>
            <a:fld id="{8F82BB38-BD3B-4F35-827D-F9BE3BB0D268}" type="slidenum">
              <a:rPr lang="fr-FR" altLang="en-US"/>
              <a:pPr/>
              <a:t>‹#›</a:t>
            </a:fld>
            <a:endParaRPr lang="fr-FR" altLang="en-US"/>
          </a:p>
        </p:txBody>
      </p:sp>
    </p:spTree>
    <p:extLst>
      <p:ext uri="{BB962C8B-B14F-4D97-AF65-F5344CB8AC3E}">
        <p14:creationId xmlns:p14="http://schemas.microsoft.com/office/powerpoint/2010/main" val="24731725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Comic Sans MS" pitchFamily="66" charset="0"/>
              </a:defRPr>
            </a:lvl1pPr>
          </a:lstStyle>
          <a:p>
            <a:pPr>
              <a:defRPr/>
            </a:pPr>
            <a:fld id="{89E03534-4501-407C-88EB-16C6C75FD7A9}" type="datetimeFigureOut">
              <a:rPr lang="fr-FR"/>
              <a:pPr>
                <a:defRPr/>
              </a:pPr>
              <a:t>01/02/2019</a:t>
            </a:fld>
            <a:endParaRPr lang="fr-FR"/>
          </a:p>
        </p:txBody>
      </p:sp>
      <p:sp>
        <p:nvSpPr>
          <p:cNvPr id="5" name="Rectangle 5"/>
          <p:cNvSpPr>
            <a:spLocks noGrp="1" noChangeArrowheads="1"/>
          </p:cNvSpPr>
          <p:nvPr>
            <p:ph type="ftr" sz="quarter" idx="11"/>
          </p:nvPr>
        </p:nvSpPr>
        <p:spPr/>
        <p:txBody>
          <a:bodyPr/>
          <a:lstStyle>
            <a:lvl1pPr>
              <a:defRPr>
                <a:latin typeface="Comic Sans MS" pitchFamily="66" charset="0"/>
              </a:defRPr>
            </a:lvl1pPr>
          </a:lstStyle>
          <a:p>
            <a:pPr>
              <a:defRPr/>
            </a:pPr>
            <a:endParaRPr lang="fr-FR"/>
          </a:p>
        </p:txBody>
      </p:sp>
      <p:sp>
        <p:nvSpPr>
          <p:cNvPr id="6" name="Rectangle 6"/>
          <p:cNvSpPr>
            <a:spLocks noGrp="1" noChangeArrowheads="1"/>
          </p:cNvSpPr>
          <p:nvPr>
            <p:ph type="sldNum" sz="quarter" idx="12"/>
          </p:nvPr>
        </p:nvSpPr>
        <p:spPr/>
        <p:txBody>
          <a:bodyPr/>
          <a:lstStyle>
            <a:lvl1pPr>
              <a:defRPr>
                <a:latin typeface="Comic Sans MS" panose="030F0702030302020204" pitchFamily="66" charset="0"/>
              </a:defRPr>
            </a:lvl1pPr>
          </a:lstStyle>
          <a:p>
            <a:fld id="{EE763D04-170E-4E09-9F05-89DCA18402C7}" type="slidenum">
              <a:rPr lang="fr-FR" altLang="en-US"/>
              <a:pPr/>
              <a:t>‹#›</a:t>
            </a:fld>
            <a:endParaRPr lang="fr-FR" altLang="en-US"/>
          </a:p>
        </p:txBody>
      </p:sp>
    </p:spTree>
    <p:extLst>
      <p:ext uri="{BB962C8B-B14F-4D97-AF65-F5344CB8AC3E}">
        <p14:creationId xmlns:p14="http://schemas.microsoft.com/office/powerpoint/2010/main" val="2598988862"/>
      </p:ext>
    </p:extLst>
  </p:cSld>
  <p:clrMapOvr>
    <a:masterClrMapping/>
  </p:clrMapOvr>
  <p:transition spd="med">
    <p:wedg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49" y="4407327"/>
            <a:ext cx="7771995" cy="1362205"/>
          </a:xfrm>
        </p:spPr>
        <p:txBody>
          <a:bodyPr anchor="t"/>
          <a:lstStyle>
            <a:lvl1pPr algn="l">
              <a:defRPr sz="4100" b="1" cap="all"/>
            </a:lvl1pPr>
          </a:lstStyle>
          <a:p>
            <a:r>
              <a:rPr lang="en-US" smtClean="0"/>
              <a:t>Click to edit Master title style</a:t>
            </a:r>
            <a:endParaRPr lang="en-US"/>
          </a:p>
        </p:txBody>
      </p:sp>
      <p:sp>
        <p:nvSpPr>
          <p:cNvPr id="3" name="Text Placeholder 2"/>
          <p:cNvSpPr>
            <a:spLocks noGrp="1"/>
          </p:cNvSpPr>
          <p:nvPr>
            <p:ph type="body" idx="1"/>
          </p:nvPr>
        </p:nvSpPr>
        <p:spPr>
          <a:xfrm>
            <a:off x="722449" y="2907443"/>
            <a:ext cx="7771995" cy="1499884"/>
          </a:xfrm>
        </p:spPr>
        <p:txBody>
          <a:bodyPr anchor="b"/>
          <a:lstStyle>
            <a:lvl1pPr marL="0" indent="0">
              <a:buNone/>
              <a:defRPr sz="2000"/>
            </a:lvl1pPr>
            <a:lvl2pPr marL="466481" indent="0">
              <a:buNone/>
              <a:defRPr sz="1800"/>
            </a:lvl2pPr>
            <a:lvl3pPr marL="932962" indent="0">
              <a:buNone/>
              <a:defRPr sz="1600"/>
            </a:lvl3pPr>
            <a:lvl4pPr marL="1399443" indent="0">
              <a:buNone/>
              <a:defRPr sz="1400"/>
            </a:lvl4pPr>
            <a:lvl5pPr marL="1865925" indent="0">
              <a:buNone/>
              <a:defRPr sz="1400"/>
            </a:lvl5pPr>
            <a:lvl6pPr marL="2332406" indent="0">
              <a:buNone/>
              <a:defRPr sz="1400"/>
            </a:lvl6pPr>
            <a:lvl7pPr marL="2798887" indent="0">
              <a:buNone/>
              <a:defRPr sz="1400"/>
            </a:lvl7pPr>
            <a:lvl8pPr marL="3265368" indent="0">
              <a:buNone/>
              <a:defRPr sz="1400"/>
            </a:lvl8pPr>
            <a:lvl9pPr marL="3731849"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Comic Sans MS" pitchFamily="66" charset="0"/>
              </a:defRPr>
            </a:lvl1pPr>
          </a:lstStyle>
          <a:p>
            <a:pPr>
              <a:defRPr/>
            </a:pPr>
            <a:fld id="{A4AA807F-7CDD-4BE9-A21F-F190F8862B2A}" type="datetimeFigureOut">
              <a:rPr lang="fr-FR"/>
              <a:pPr>
                <a:defRPr/>
              </a:pPr>
              <a:t>01/02/2019</a:t>
            </a:fld>
            <a:endParaRPr lang="fr-FR"/>
          </a:p>
        </p:txBody>
      </p:sp>
      <p:sp>
        <p:nvSpPr>
          <p:cNvPr id="5" name="Rectangle 5"/>
          <p:cNvSpPr>
            <a:spLocks noGrp="1" noChangeArrowheads="1"/>
          </p:cNvSpPr>
          <p:nvPr>
            <p:ph type="ftr" sz="quarter" idx="11"/>
          </p:nvPr>
        </p:nvSpPr>
        <p:spPr/>
        <p:txBody>
          <a:bodyPr/>
          <a:lstStyle>
            <a:lvl1pPr>
              <a:defRPr>
                <a:latin typeface="Comic Sans MS" pitchFamily="66" charset="0"/>
              </a:defRPr>
            </a:lvl1pPr>
          </a:lstStyle>
          <a:p>
            <a:pPr>
              <a:defRPr/>
            </a:pPr>
            <a:endParaRPr lang="fr-FR"/>
          </a:p>
        </p:txBody>
      </p:sp>
      <p:sp>
        <p:nvSpPr>
          <p:cNvPr id="6" name="Rectangle 6"/>
          <p:cNvSpPr>
            <a:spLocks noGrp="1" noChangeArrowheads="1"/>
          </p:cNvSpPr>
          <p:nvPr>
            <p:ph type="sldNum" sz="quarter" idx="12"/>
          </p:nvPr>
        </p:nvSpPr>
        <p:spPr/>
        <p:txBody>
          <a:bodyPr/>
          <a:lstStyle>
            <a:lvl1pPr>
              <a:defRPr>
                <a:latin typeface="Comic Sans MS" panose="030F0702030302020204" pitchFamily="66" charset="0"/>
              </a:defRPr>
            </a:lvl1pPr>
          </a:lstStyle>
          <a:p>
            <a:fld id="{7BA42CEC-F74B-47E2-B98F-93488C96AC0E}" type="slidenum">
              <a:rPr lang="fr-FR" altLang="en-US"/>
              <a:pPr/>
              <a:t>‹#›</a:t>
            </a:fld>
            <a:endParaRPr lang="fr-FR" altLang="en-US"/>
          </a:p>
        </p:txBody>
      </p:sp>
    </p:spTree>
    <p:extLst>
      <p:ext uri="{BB962C8B-B14F-4D97-AF65-F5344CB8AC3E}">
        <p14:creationId xmlns:p14="http://schemas.microsoft.com/office/powerpoint/2010/main" val="3022020505"/>
      </p:ext>
    </p:extLst>
  </p:cSld>
  <p:clrMapOvr>
    <a:masterClrMapping/>
  </p:clrMapOvr>
  <p:transition spd="med">
    <p:wedg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6795" y="1904820"/>
            <a:ext cx="4036642" cy="4115772"/>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942" y="1904820"/>
            <a:ext cx="4038263" cy="4115772"/>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Comic Sans MS" pitchFamily="66" charset="0"/>
              </a:defRPr>
            </a:lvl1pPr>
          </a:lstStyle>
          <a:p>
            <a:pPr>
              <a:defRPr/>
            </a:pPr>
            <a:fld id="{F929DD2B-F1D4-42A7-8806-925530D1B1F6}" type="datetimeFigureOut">
              <a:rPr lang="fr-FR"/>
              <a:pPr>
                <a:defRPr/>
              </a:pPr>
              <a:t>01/02/2019</a:t>
            </a:fld>
            <a:endParaRPr lang="fr-FR"/>
          </a:p>
        </p:txBody>
      </p:sp>
      <p:sp>
        <p:nvSpPr>
          <p:cNvPr id="6" name="Rectangle 5"/>
          <p:cNvSpPr>
            <a:spLocks noGrp="1" noChangeArrowheads="1"/>
          </p:cNvSpPr>
          <p:nvPr>
            <p:ph type="ftr" sz="quarter" idx="11"/>
          </p:nvPr>
        </p:nvSpPr>
        <p:spPr/>
        <p:txBody>
          <a:bodyPr/>
          <a:lstStyle>
            <a:lvl1pPr>
              <a:defRPr>
                <a:latin typeface="Comic Sans MS" pitchFamily="66" charset="0"/>
              </a:defRPr>
            </a:lvl1pPr>
          </a:lstStyle>
          <a:p>
            <a:pPr>
              <a:defRPr/>
            </a:pPr>
            <a:endParaRPr lang="fr-FR"/>
          </a:p>
        </p:txBody>
      </p:sp>
      <p:sp>
        <p:nvSpPr>
          <p:cNvPr id="7" name="Rectangle 6"/>
          <p:cNvSpPr>
            <a:spLocks noGrp="1" noChangeArrowheads="1"/>
          </p:cNvSpPr>
          <p:nvPr>
            <p:ph type="sldNum" sz="quarter" idx="12"/>
          </p:nvPr>
        </p:nvSpPr>
        <p:spPr/>
        <p:txBody>
          <a:bodyPr/>
          <a:lstStyle>
            <a:lvl1pPr>
              <a:defRPr>
                <a:latin typeface="Comic Sans MS" panose="030F0702030302020204" pitchFamily="66" charset="0"/>
              </a:defRPr>
            </a:lvl1pPr>
          </a:lstStyle>
          <a:p>
            <a:fld id="{EB9494F3-FE43-483E-B4EA-6013195F76CD}" type="slidenum">
              <a:rPr lang="fr-FR" altLang="en-US"/>
              <a:pPr/>
              <a:t>‹#›</a:t>
            </a:fld>
            <a:endParaRPr lang="fr-FR" altLang="en-US"/>
          </a:p>
        </p:txBody>
      </p:sp>
    </p:spTree>
    <p:extLst>
      <p:ext uri="{BB962C8B-B14F-4D97-AF65-F5344CB8AC3E}">
        <p14:creationId xmlns:p14="http://schemas.microsoft.com/office/powerpoint/2010/main" val="524436317"/>
      </p:ext>
    </p:extLst>
  </p:cSld>
  <p:clrMapOvr>
    <a:masterClrMapping/>
  </p:clrMapOvr>
  <p:transition spd="med">
    <p:wedg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6795" y="275356"/>
            <a:ext cx="8230410" cy="1141921"/>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6796" y="1535519"/>
            <a:ext cx="4039882" cy="639800"/>
          </a:xfrm>
        </p:spPr>
        <p:txBody>
          <a:bodyPr anchor="b"/>
          <a:lstStyle>
            <a:lvl1pPr marL="0" indent="0">
              <a:buNone/>
              <a:defRPr sz="2400" b="1"/>
            </a:lvl1pPr>
            <a:lvl2pPr marL="466481" indent="0">
              <a:buNone/>
              <a:defRPr sz="2000" b="1"/>
            </a:lvl2pPr>
            <a:lvl3pPr marL="932962" indent="0">
              <a:buNone/>
              <a:defRPr sz="1800" b="1"/>
            </a:lvl3pPr>
            <a:lvl4pPr marL="1399443" indent="0">
              <a:buNone/>
              <a:defRPr sz="1600" b="1"/>
            </a:lvl4pPr>
            <a:lvl5pPr marL="1865925" indent="0">
              <a:buNone/>
              <a:defRPr sz="1600" b="1"/>
            </a:lvl5pPr>
            <a:lvl6pPr marL="2332406" indent="0">
              <a:buNone/>
              <a:defRPr sz="1600" b="1"/>
            </a:lvl6pPr>
            <a:lvl7pPr marL="2798887" indent="0">
              <a:buNone/>
              <a:defRPr sz="1600" b="1"/>
            </a:lvl7pPr>
            <a:lvl8pPr marL="3265368" indent="0">
              <a:buNone/>
              <a:defRPr sz="1600" b="1"/>
            </a:lvl8pPr>
            <a:lvl9pPr marL="373184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6796" y="2175318"/>
            <a:ext cx="4039882" cy="395055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703" y="1535519"/>
            <a:ext cx="4041502" cy="639800"/>
          </a:xfrm>
        </p:spPr>
        <p:txBody>
          <a:bodyPr anchor="b"/>
          <a:lstStyle>
            <a:lvl1pPr marL="0" indent="0">
              <a:buNone/>
              <a:defRPr sz="2400" b="1"/>
            </a:lvl1pPr>
            <a:lvl2pPr marL="466481" indent="0">
              <a:buNone/>
              <a:defRPr sz="2000" b="1"/>
            </a:lvl2pPr>
            <a:lvl3pPr marL="932962" indent="0">
              <a:buNone/>
              <a:defRPr sz="1800" b="1"/>
            </a:lvl3pPr>
            <a:lvl4pPr marL="1399443" indent="0">
              <a:buNone/>
              <a:defRPr sz="1600" b="1"/>
            </a:lvl4pPr>
            <a:lvl5pPr marL="1865925" indent="0">
              <a:buNone/>
              <a:defRPr sz="1600" b="1"/>
            </a:lvl5pPr>
            <a:lvl6pPr marL="2332406" indent="0">
              <a:buNone/>
              <a:defRPr sz="1600" b="1"/>
            </a:lvl6pPr>
            <a:lvl7pPr marL="2798887" indent="0">
              <a:buNone/>
              <a:defRPr sz="1600" b="1"/>
            </a:lvl7pPr>
            <a:lvl8pPr marL="3265368" indent="0">
              <a:buNone/>
              <a:defRPr sz="1600" b="1"/>
            </a:lvl8pPr>
            <a:lvl9pPr marL="373184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703" y="2175318"/>
            <a:ext cx="4041502" cy="395055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Comic Sans MS" pitchFamily="66" charset="0"/>
              </a:defRPr>
            </a:lvl1pPr>
          </a:lstStyle>
          <a:p>
            <a:pPr>
              <a:defRPr/>
            </a:pPr>
            <a:fld id="{D7453049-1128-4D22-A8B6-DBCD812A0C43}" type="datetimeFigureOut">
              <a:rPr lang="fr-FR"/>
              <a:pPr>
                <a:defRPr/>
              </a:pPr>
              <a:t>01/02/2019</a:t>
            </a:fld>
            <a:endParaRPr lang="fr-FR"/>
          </a:p>
        </p:txBody>
      </p:sp>
      <p:sp>
        <p:nvSpPr>
          <p:cNvPr id="8" name="Rectangle 5"/>
          <p:cNvSpPr>
            <a:spLocks noGrp="1" noChangeArrowheads="1"/>
          </p:cNvSpPr>
          <p:nvPr>
            <p:ph type="ftr" sz="quarter" idx="11"/>
          </p:nvPr>
        </p:nvSpPr>
        <p:spPr/>
        <p:txBody>
          <a:bodyPr/>
          <a:lstStyle>
            <a:lvl1pPr>
              <a:defRPr>
                <a:latin typeface="Comic Sans MS" pitchFamily="66" charset="0"/>
              </a:defRPr>
            </a:lvl1pPr>
          </a:lstStyle>
          <a:p>
            <a:pPr>
              <a:defRPr/>
            </a:pPr>
            <a:endParaRPr lang="fr-FR"/>
          </a:p>
        </p:txBody>
      </p:sp>
      <p:sp>
        <p:nvSpPr>
          <p:cNvPr id="9" name="Rectangle 6"/>
          <p:cNvSpPr>
            <a:spLocks noGrp="1" noChangeArrowheads="1"/>
          </p:cNvSpPr>
          <p:nvPr>
            <p:ph type="sldNum" sz="quarter" idx="12"/>
          </p:nvPr>
        </p:nvSpPr>
        <p:spPr/>
        <p:txBody>
          <a:bodyPr/>
          <a:lstStyle>
            <a:lvl1pPr>
              <a:defRPr>
                <a:latin typeface="Comic Sans MS" panose="030F0702030302020204" pitchFamily="66" charset="0"/>
              </a:defRPr>
            </a:lvl1pPr>
          </a:lstStyle>
          <a:p>
            <a:fld id="{8B77D06C-D355-4EF7-8A73-FAF3B6664CBF}" type="slidenum">
              <a:rPr lang="fr-FR" altLang="en-US"/>
              <a:pPr/>
              <a:t>‹#›</a:t>
            </a:fld>
            <a:endParaRPr lang="fr-FR" altLang="en-US"/>
          </a:p>
        </p:txBody>
      </p:sp>
    </p:spTree>
    <p:extLst>
      <p:ext uri="{BB962C8B-B14F-4D97-AF65-F5344CB8AC3E}">
        <p14:creationId xmlns:p14="http://schemas.microsoft.com/office/powerpoint/2010/main" val="312917654"/>
      </p:ext>
    </p:extLst>
  </p:cSld>
  <p:clrMapOvr>
    <a:masterClrMapping/>
  </p:clrMapOvr>
  <p:transition spd="med">
    <p:wedg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Comic Sans MS" pitchFamily="66" charset="0"/>
              </a:defRPr>
            </a:lvl1pPr>
          </a:lstStyle>
          <a:p>
            <a:pPr>
              <a:defRPr/>
            </a:pPr>
            <a:fld id="{46160F39-6D16-463A-B6DF-627313ADC922}" type="datetimeFigureOut">
              <a:rPr lang="fr-FR"/>
              <a:pPr>
                <a:defRPr/>
              </a:pPr>
              <a:t>01/02/2019</a:t>
            </a:fld>
            <a:endParaRPr lang="fr-FR"/>
          </a:p>
        </p:txBody>
      </p:sp>
      <p:sp>
        <p:nvSpPr>
          <p:cNvPr id="4" name="Rectangle 5"/>
          <p:cNvSpPr>
            <a:spLocks noGrp="1" noChangeArrowheads="1"/>
          </p:cNvSpPr>
          <p:nvPr>
            <p:ph type="ftr" sz="quarter" idx="11"/>
          </p:nvPr>
        </p:nvSpPr>
        <p:spPr/>
        <p:txBody>
          <a:bodyPr/>
          <a:lstStyle>
            <a:lvl1pPr>
              <a:defRPr>
                <a:latin typeface="Comic Sans MS" pitchFamily="66" charset="0"/>
              </a:defRPr>
            </a:lvl1pPr>
          </a:lstStyle>
          <a:p>
            <a:pPr>
              <a:defRPr/>
            </a:pPr>
            <a:endParaRPr lang="fr-FR"/>
          </a:p>
        </p:txBody>
      </p:sp>
      <p:sp>
        <p:nvSpPr>
          <p:cNvPr id="5" name="Rectangle 6"/>
          <p:cNvSpPr>
            <a:spLocks noGrp="1" noChangeArrowheads="1"/>
          </p:cNvSpPr>
          <p:nvPr>
            <p:ph type="sldNum" sz="quarter" idx="12"/>
          </p:nvPr>
        </p:nvSpPr>
        <p:spPr/>
        <p:txBody>
          <a:bodyPr/>
          <a:lstStyle>
            <a:lvl1pPr>
              <a:defRPr>
                <a:latin typeface="Comic Sans MS" panose="030F0702030302020204" pitchFamily="66" charset="0"/>
              </a:defRPr>
            </a:lvl1pPr>
          </a:lstStyle>
          <a:p>
            <a:fld id="{71F09FCA-352E-4658-8B2F-598B36D0A99A}" type="slidenum">
              <a:rPr lang="fr-FR" altLang="en-US"/>
              <a:pPr/>
              <a:t>‹#›</a:t>
            </a:fld>
            <a:endParaRPr lang="fr-FR" altLang="en-US"/>
          </a:p>
        </p:txBody>
      </p:sp>
    </p:spTree>
    <p:extLst>
      <p:ext uri="{BB962C8B-B14F-4D97-AF65-F5344CB8AC3E}">
        <p14:creationId xmlns:p14="http://schemas.microsoft.com/office/powerpoint/2010/main" val="3031919420"/>
      </p:ext>
    </p:extLst>
  </p:cSld>
  <p:clrMapOvr>
    <a:masterClrMapping/>
  </p:clrMapOvr>
  <p:transition spd="med">
    <p:wedg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pitchFamily="66" charset="0"/>
              </a:defRPr>
            </a:lvl1pPr>
          </a:lstStyle>
          <a:p>
            <a:pPr>
              <a:defRPr/>
            </a:pPr>
            <a:fld id="{35EAD342-4F50-402E-AEC4-CC96744CCB44}" type="datetimeFigureOut">
              <a:rPr lang="fr-FR"/>
              <a:pPr>
                <a:defRPr/>
              </a:pPr>
              <a:t>01/02/2019</a:t>
            </a:fld>
            <a:endParaRPr lang="fr-FR"/>
          </a:p>
        </p:txBody>
      </p:sp>
      <p:sp>
        <p:nvSpPr>
          <p:cNvPr id="3" name="Rectangle 5"/>
          <p:cNvSpPr>
            <a:spLocks noGrp="1" noChangeArrowheads="1"/>
          </p:cNvSpPr>
          <p:nvPr>
            <p:ph type="ftr" sz="quarter" idx="11"/>
          </p:nvPr>
        </p:nvSpPr>
        <p:spPr/>
        <p:txBody>
          <a:bodyPr/>
          <a:lstStyle>
            <a:lvl1pPr>
              <a:defRPr>
                <a:latin typeface="Comic Sans MS" pitchFamily="66" charset="0"/>
              </a:defRPr>
            </a:lvl1pPr>
          </a:lstStyle>
          <a:p>
            <a:pPr>
              <a:defRPr/>
            </a:pPr>
            <a:endParaRPr lang="fr-FR"/>
          </a:p>
        </p:txBody>
      </p:sp>
      <p:sp>
        <p:nvSpPr>
          <p:cNvPr id="4" name="Rectangle 6"/>
          <p:cNvSpPr>
            <a:spLocks noGrp="1" noChangeArrowheads="1"/>
          </p:cNvSpPr>
          <p:nvPr>
            <p:ph type="sldNum" sz="quarter" idx="12"/>
          </p:nvPr>
        </p:nvSpPr>
        <p:spPr/>
        <p:txBody>
          <a:bodyPr/>
          <a:lstStyle>
            <a:lvl1pPr>
              <a:defRPr>
                <a:latin typeface="Comic Sans MS" panose="030F0702030302020204" pitchFamily="66" charset="0"/>
              </a:defRPr>
            </a:lvl1pPr>
          </a:lstStyle>
          <a:p>
            <a:fld id="{8F82CC02-1449-4378-8327-81BACCBB60DC}" type="slidenum">
              <a:rPr lang="fr-FR" altLang="en-US"/>
              <a:pPr/>
              <a:t>‹#›</a:t>
            </a:fld>
            <a:endParaRPr lang="fr-FR" altLang="en-US"/>
          </a:p>
        </p:txBody>
      </p:sp>
    </p:spTree>
    <p:extLst>
      <p:ext uri="{BB962C8B-B14F-4D97-AF65-F5344CB8AC3E}">
        <p14:creationId xmlns:p14="http://schemas.microsoft.com/office/powerpoint/2010/main" val="4033900359"/>
      </p:ext>
    </p:extLst>
  </p:cSld>
  <p:clrMapOvr>
    <a:masterClrMapping/>
  </p:clrMapOvr>
  <p:transition spd="med">
    <p:wedg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795" y="273738"/>
            <a:ext cx="3008044" cy="116135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4988" y="273738"/>
            <a:ext cx="5112217" cy="5852138"/>
          </a:xfrm>
        </p:spPr>
        <p:txBody>
          <a:bodyPr/>
          <a:lstStyle>
            <a:lvl1pPr>
              <a:defRPr sz="33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795" y="1435094"/>
            <a:ext cx="3008044" cy="4690781"/>
          </a:xfrm>
        </p:spPr>
        <p:txBody>
          <a:bodyPr/>
          <a:lstStyle>
            <a:lvl1pPr marL="0" indent="0">
              <a:buNone/>
              <a:defRPr sz="1400"/>
            </a:lvl1pPr>
            <a:lvl2pPr marL="466481" indent="0">
              <a:buNone/>
              <a:defRPr sz="1200"/>
            </a:lvl2pPr>
            <a:lvl3pPr marL="932962" indent="0">
              <a:buNone/>
              <a:defRPr sz="1000"/>
            </a:lvl3pPr>
            <a:lvl4pPr marL="1399443" indent="0">
              <a:buNone/>
              <a:defRPr sz="900"/>
            </a:lvl4pPr>
            <a:lvl5pPr marL="1865925" indent="0">
              <a:buNone/>
              <a:defRPr sz="900"/>
            </a:lvl5pPr>
            <a:lvl6pPr marL="2332406" indent="0">
              <a:buNone/>
              <a:defRPr sz="900"/>
            </a:lvl6pPr>
            <a:lvl7pPr marL="2798887" indent="0">
              <a:buNone/>
              <a:defRPr sz="900"/>
            </a:lvl7pPr>
            <a:lvl8pPr marL="3265368" indent="0">
              <a:buNone/>
              <a:defRPr sz="900"/>
            </a:lvl8pPr>
            <a:lvl9pPr marL="3731849"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Comic Sans MS" pitchFamily="66" charset="0"/>
              </a:defRPr>
            </a:lvl1pPr>
          </a:lstStyle>
          <a:p>
            <a:pPr>
              <a:defRPr/>
            </a:pPr>
            <a:fld id="{B8CD5F61-7E9B-4551-8840-24F18DF2F91F}" type="datetimeFigureOut">
              <a:rPr lang="fr-FR"/>
              <a:pPr>
                <a:defRPr/>
              </a:pPr>
              <a:t>01/02/2019</a:t>
            </a:fld>
            <a:endParaRPr lang="fr-FR"/>
          </a:p>
        </p:txBody>
      </p:sp>
      <p:sp>
        <p:nvSpPr>
          <p:cNvPr id="6" name="Rectangle 5"/>
          <p:cNvSpPr>
            <a:spLocks noGrp="1" noChangeArrowheads="1"/>
          </p:cNvSpPr>
          <p:nvPr>
            <p:ph type="ftr" sz="quarter" idx="11"/>
          </p:nvPr>
        </p:nvSpPr>
        <p:spPr/>
        <p:txBody>
          <a:bodyPr/>
          <a:lstStyle>
            <a:lvl1pPr>
              <a:defRPr>
                <a:latin typeface="Comic Sans MS" pitchFamily="66" charset="0"/>
              </a:defRPr>
            </a:lvl1pPr>
          </a:lstStyle>
          <a:p>
            <a:pPr>
              <a:defRPr/>
            </a:pPr>
            <a:endParaRPr lang="fr-FR"/>
          </a:p>
        </p:txBody>
      </p:sp>
      <p:sp>
        <p:nvSpPr>
          <p:cNvPr id="7" name="Rectangle 6"/>
          <p:cNvSpPr>
            <a:spLocks noGrp="1" noChangeArrowheads="1"/>
          </p:cNvSpPr>
          <p:nvPr>
            <p:ph type="sldNum" sz="quarter" idx="12"/>
          </p:nvPr>
        </p:nvSpPr>
        <p:spPr/>
        <p:txBody>
          <a:bodyPr/>
          <a:lstStyle>
            <a:lvl1pPr>
              <a:defRPr>
                <a:latin typeface="Comic Sans MS" panose="030F0702030302020204" pitchFamily="66" charset="0"/>
              </a:defRPr>
            </a:lvl1pPr>
          </a:lstStyle>
          <a:p>
            <a:fld id="{9C86B85C-501F-4C42-A129-E0055A9449A9}" type="slidenum">
              <a:rPr lang="fr-FR" altLang="en-US"/>
              <a:pPr/>
              <a:t>‹#›</a:t>
            </a:fld>
            <a:endParaRPr lang="fr-FR" altLang="en-US"/>
          </a:p>
        </p:txBody>
      </p:sp>
    </p:spTree>
    <p:extLst>
      <p:ext uri="{BB962C8B-B14F-4D97-AF65-F5344CB8AC3E}">
        <p14:creationId xmlns:p14="http://schemas.microsoft.com/office/powerpoint/2010/main" val="2699725945"/>
      </p:ext>
    </p:extLst>
  </p:cSld>
  <p:clrMapOvr>
    <a:masterClrMapping/>
  </p:clrMapOvr>
  <p:transition spd="med">
    <p:wedg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fld id="{3FB76BD2-3096-4B27-8F72-CA4FB8C3B805}" type="slidenum">
              <a:rPr lang="fr-FR" altLang="en-US"/>
              <a:pPr/>
              <a:t>‹#›</a:t>
            </a:fld>
            <a:endParaRPr lang="fr-FR" altLang="en-US"/>
          </a:p>
        </p:txBody>
      </p:sp>
    </p:spTree>
    <p:extLst>
      <p:ext uri="{BB962C8B-B14F-4D97-AF65-F5344CB8AC3E}">
        <p14:creationId xmlns:p14="http://schemas.microsoft.com/office/powerpoint/2010/main" val="28484488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544" y="4800924"/>
            <a:ext cx="5486400" cy="566911"/>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1544" y="612264"/>
            <a:ext cx="5486400" cy="4115772"/>
          </a:xfrm>
        </p:spPr>
        <p:txBody>
          <a:bodyPr lIns="91392" tIns="45696" rIns="91392" bIns="45696"/>
          <a:lstStyle>
            <a:lvl1pPr marL="0" indent="0">
              <a:buNone/>
              <a:defRPr sz="3300"/>
            </a:lvl1pPr>
            <a:lvl2pPr marL="466481" indent="0">
              <a:buNone/>
              <a:defRPr sz="2900"/>
            </a:lvl2pPr>
            <a:lvl3pPr marL="932962" indent="0">
              <a:buNone/>
              <a:defRPr sz="2400"/>
            </a:lvl3pPr>
            <a:lvl4pPr marL="1399443" indent="0">
              <a:buNone/>
              <a:defRPr sz="2000"/>
            </a:lvl4pPr>
            <a:lvl5pPr marL="1865925" indent="0">
              <a:buNone/>
              <a:defRPr sz="2000"/>
            </a:lvl5pPr>
            <a:lvl6pPr marL="2332406" indent="0">
              <a:buNone/>
              <a:defRPr sz="2000"/>
            </a:lvl6pPr>
            <a:lvl7pPr marL="2798887" indent="0">
              <a:buNone/>
              <a:defRPr sz="2000"/>
            </a:lvl7pPr>
            <a:lvl8pPr marL="3265368" indent="0">
              <a:buNone/>
              <a:defRPr sz="2000"/>
            </a:lvl8pPr>
            <a:lvl9pPr marL="3731849" indent="0">
              <a:buNone/>
              <a:defRPr sz="2000"/>
            </a:lvl9pPr>
          </a:lstStyle>
          <a:p>
            <a:pPr lvl="0"/>
            <a:endParaRPr lang="en-US" noProof="0" smtClean="0"/>
          </a:p>
        </p:txBody>
      </p:sp>
      <p:sp>
        <p:nvSpPr>
          <p:cNvPr id="4" name="Text Placeholder 3"/>
          <p:cNvSpPr>
            <a:spLocks noGrp="1"/>
          </p:cNvSpPr>
          <p:nvPr>
            <p:ph type="body" sz="half" idx="2"/>
          </p:nvPr>
        </p:nvSpPr>
        <p:spPr>
          <a:xfrm>
            <a:off x="1791544" y="5367835"/>
            <a:ext cx="5486400" cy="805014"/>
          </a:xfrm>
        </p:spPr>
        <p:txBody>
          <a:bodyPr/>
          <a:lstStyle>
            <a:lvl1pPr marL="0" indent="0">
              <a:buNone/>
              <a:defRPr sz="1400"/>
            </a:lvl1pPr>
            <a:lvl2pPr marL="466481" indent="0">
              <a:buNone/>
              <a:defRPr sz="1200"/>
            </a:lvl2pPr>
            <a:lvl3pPr marL="932962" indent="0">
              <a:buNone/>
              <a:defRPr sz="1000"/>
            </a:lvl3pPr>
            <a:lvl4pPr marL="1399443" indent="0">
              <a:buNone/>
              <a:defRPr sz="900"/>
            </a:lvl4pPr>
            <a:lvl5pPr marL="1865925" indent="0">
              <a:buNone/>
              <a:defRPr sz="900"/>
            </a:lvl5pPr>
            <a:lvl6pPr marL="2332406" indent="0">
              <a:buNone/>
              <a:defRPr sz="900"/>
            </a:lvl6pPr>
            <a:lvl7pPr marL="2798887" indent="0">
              <a:buNone/>
              <a:defRPr sz="900"/>
            </a:lvl7pPr>
            <a:lvl8pPr marL="3265368" indent="0">
              <a:buNone/>
              <a:defRPr sz="900"/>
            </a:lvl8pPr>
            <a:lvl9pPr marL="3731849"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Comic Sans MS" pitchFamily="66" charset="0"/>
              </a:defRPr>
            </a:lvl1pPr>
          </a:lstStyle>
          <a:p>
            <a:pPr>
              <a:defRPr/>
            </a:pPr>
            <a:fld id="{67E2F81C-92B1-47D3-95BD-6CDB1194C97A}" type="datetimeFigureOut">
              <a:rPr lang="fr-FR"/>
              <a:pPr>
                <a:defRPr/>
              </a:pPr>
              <a:t>01/02/2019</a:t>
            </a:fld>
            <a:endParaRPr lang="fr-FR"/>
          </a:p>
        </p:txBody>
      </p:sp>
      <p:sp>
        <p:nvSpPr>
          <p:cNvPr id="6" name="Rectangle 5"/>
          <p:cNvSpPr>
            <a:spLocks noGrp="1" noChangeArrowheads="1"/>
          </p:cNvSpPr>
          <p:nvPr>
            <p:ph type="ftr" sz="quarter" idx="11"/>
          </p:nvPr>
        </p:nvSpPr>
        <p:spPr/>
        <p:txBody>
          <a:bodyPr/>
          <a:lstStyle>
            <a:lvl1pPr>
              <a:defRPr>
                <a:latin typeface="Comic Sans MS" pitchFamily="66" charset="0"/>
              </a:defRPr>
            </a:lvl1pPr>
          </a:lstStyle>
          <a:p>
            <a:pPr>
              <a:defRPr/>
            </a:pPr>
            <a:endParaRPr lang="fr-FR"/>
          </a:p>
        </p:txBody>
      </p:sp>
      <p:sp>
        <p:nvSpPr>
          <p:cNvPr id="7" name="Rectangle 6"/>
          <p:cNvSpPr>
            <a:spLocks noGrp="1" noChangeArrowheads="1"/>
          </p:cNvSpPr>
          <p:nvPr>
            <p:ph type="sldNum" sz="quarter" idx="12"/>
          </p:nvPr>
        </p:nvSpPr>
        <p:spPr/>
        <p:txBody>
          <a:bodyPr/>
          <a:lstStyle>
            <a:lvl1pPr>
              <a:defRPr>
                <a:latin typeface="Comic Sans MS" panose="030F0702030302020204" pitchFamily="66" charset="0"/>
              </a:defRPr>
            </a:lvl1pPr>
          </a:lstStyle>
          <a:p>
            <a:fld id="{3A00CBB6-F724-47AF-A4D8-D30E178B8178}" type="slidenum">
              <a:rPr lang="fr-FR" altLang="en-US"/>
              <a:pPr/>
              <a:t>‹#›</a:t>
            </a:fld>
            <a:endParaRPr lang="fr-FR" altLang="en-US"/>
          </a:p>
        </p:txBody>
      </p:sp>
    </p:spTree>
    <p:extLst>
      <p:ext uri="{BB962C8B-B14F-4D97-AF65-F5344CB8AC3E}">
        <p14:creationId xmlns:p14="http://schemas.microsoft.com/office/powerpoint/2010/main" val="2282792217"/>
      </p:ext>
    </p:extLst>
  </p:cSld>
  <p:clrMapOvr>
    <a:masterClrMapping/>
  </p:clrMapOvr>
  <p:transition spd="med">
    <p:wedg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Comic Sans MS" pitchFamily="66" charset="0"/>
              </a:defRPr>
            </a:lvl1pPr>
          </a:lstStyle>
          <a:p>
            <a:pPr>
              <a:defRPr/>
            </a:pPr>
            <a:fld id="{07D917F5-F83F-4658-8071-3093597E5C79}" type="datetimeFigureOut">
              <a:rPr lang="fr-FR"/>
              <a:pPr>
                <a:defRPr/>
              </a:pPr>
              <a:t>01/02/2019</a:t>
            </a:fld>
            <a:endParaRPr lang="fr-FR"/>
          </a:p>
        </p:txBody>
      </p:sp>
      <p:sp>
        <p:nvSpPr>
          <p:cNvPr id="5" name="Rectangle 5"/>
          <p:cNvSpPr>
            <a:spLocks noGrp="1" noChangeArrowheads="1"/>
          </p:cNvSpPr>
          <p:nvPr>
            <p:ph type="ftr" sz="quarter" idx="11"/>
          </p:nvPr>
        </p:nvSpPr>
        <p:spPr/>
        <p:txBody>
          <a:bodyPr/>
          <a:lstStyle>
            <a:lvl1pPr>
              <a:defRPr>
                <a:latin typeface="Comic Sans MS" pitchFamily="66" charset="0"/>
              </a:defRPr>
            </a:lvl1pPr>
          </a:lstStyle>
          <a:p>
            <a:pPr>
              <a:defRPr/>
            </a:pPr>
            <a:endParaRPr lang="fr-FR"/>
          </a:p>
        </p:txBody>
      </p:sp>
      <p:sp>
        <p:nvSpPr>
          <p:cNvPr id="6" name="Rectangle 6"/>
          <p:cNvSpPr>
            <a:spLocks noGrp="1" noChangeArrowheads="1"/>
          </p:cNvSpPr>
          <p:nvPr>
            <p:ph type="sldNum" sz="quarter" idx="12"/>
          </p:nvPr>
        </p:nvSpPr>
        <p:spPr/>
        <p:txBody>
          <a:bodyPr/>
          <a:lstStyle>
            <a:lvl1pPr>
              <a:defRPr>
                <a:latin typeface="Comic Sans MS" panose="030F0702030302020204" pitchFamily="66" charset="0"/>
              </a:defRPr>
            </a:lvl1pPr>
          </a:lstStyle>
          <a:p>
            <a:fld id="{A5A5D007-E328-4584-B9D3-E7D4DAE359B7}" type="slidenum">
              <a:rPr lang="fr-FR" altLang="en-US"/>
              <a:pPr/>
              <a:t>‹#›</a:t>
            </a:fld>
            <a:endParaRPr lang="fr-FR" altLang="en-US"/>
          </a:p>
        </p:txBody>
      </p:sp>
    </p:spTree>
    <p:extLst>
      <p:ext uri="{BB962C8B-B14F-4D97-AF65-F5344CB8AC3E}">
        <p14:creationId xmlns:p14="http://schemas.microsoft.com/office/powerpoint/2010/main" val="114256062"/>
      </p:ext>
    </p:extLst>
  </p:cSld>
  <p:clrMapOvr>
    <a:masterClrMapping/>
  </p:clrMapOvr>
  <p:transition spd="med">
    <p:wedg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008" y="291554"/>
            <a:ext cx="2057197" cy="57290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6795" y="291554"/>
            <a:ext cx="6017708" cy="57290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Comic Sans MS" pitchFamily="66" charset="0"/>
              </a:defRPr>
            </a:lvl1pPr>
          </a:lstStyle>
          <a:p>
            <a:pPr>
              <a:defRPr/>
            </a:pPr>
            <a:fld id="{ED706295-823F-4291-B8C1-963F18F297F3}" type="datetimeFigureOut">
              <a:rPr lang="fr-FR"/>
              <a:pPr>
                <a:defRPr/>
              </a:pPr>
              <a:t>01/02/2019</a:t>
            </a:fld>
            <a:endParaRPr lang="fr-FR"/>
          </a:p>
        </p:txBody>
      </p:sp>
      <p:sp>
        <p:nvSpPr>
          <p:cNvPr id="5" name="Rectangle 5"/>
          <p:cNvSpPr>
            <a:spLocks noGrp="1" noChangeArrowheads="1"/>
          </p:cNvSpPr>
          <p:nvPr>
            <p:ph type="ftr" sz="quarter" idx="11"/>
          </p:nvPr>
        </p:nvSpPr>
        <p:spPr/>
        <p:txBody>
          <a:bodyPr/>
          <a:lstStyle>
            <a:lvl1pPr>
              <a:defRPr>
                <a:latin typeface="Comic Sans MS" pitchFamily="66" charset="0"/>
              </a:defRPr>
            </a:lvl1pPr>
          </a:lstStyle>
          <a:p>
            <a:pPr>
              <a:defRPr/>
            </a:pPr>
            <a:endParaRPr lang="fr-FR"/>
          </a:p>
        </p:txBody>
      </p:sp>
      <p:sp>
        <p:nvSpPr>
          <p:cNvPr id="6" name="Rectangle 6"/>
          <p:cNvSpPr>
            <a:spLocks noGrp="1" noChangeArrowheads="1"/>
          </p:cNvSpPr>
          <p:nvPr>
            <p:ph type="sldNum" sz="quarter" idx="12"/>
          </p:nvPr>
        </p:nvSpPr>
        <p:spPr/>
        <p:txBody>
          <a:bodyPr/>
          <a:lstStyle>
            <a:lvl1pPr>
              <a:defRPr>
                <a:latin typeface="Comic Sans MS" panose="030F0702030302020204" pitchFamily="66" charset="0"/>
              </a:defRPr>
            </a:lvl1pPr>
          </a:lstStyle>
          <a:p>
            <a:fld id="{3D7E9F5C-7DEE-4F33-820A-3D8CC39B2FCC}" type="slidenum">
              <a:rPr lang="fr-FR" altLang="en-US"/>
              <a:pPr/>
              <a:t>‹#›</a:t>
            </a:fld>
            <a:endParaRPr lang="fr-FR" altLang="en-US"/>
          </a:p>
        </p:txBody>
      </p:sp>
    </p:spTree>
    <p:extLst>
      <p:ext uri="{BB962C8B-B14F-4D97-AF65-F5344CB8AC3E}">
        <p14:creationId xmlns:p14="http://schemas.microsoft.com/office/powerpoint/2010/main" val="3608904296"/>
      </p:ext>
    </p:extLst>
  </p:cSld>
  <p:clrMapOvr>
    <a:masterClrMapping/>
  </p:clrMapOvr>
  <p:transition spd="med">
    <p:wedg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fld id="{8D2DBF51-3DB0-4278-9BEB-5FDF1A7DEC9F}" type="slidenum">
              <a:rPr lang="fr-FR" altLang="en-US"/>
              <a:pPr/>
              <a:t>‹#›</a:t>
            </a:fld>
            <a:endParaRPr lang="fr-FR" altLang="en-US"/>
          </a:p>
        </p:txBody>
      </p:sp>
    </p:spTree>
    <p:extLst>
      <p:ext uri="{BB962C8B-B14F-4D97-AF65-F5344CB8AC3E}">
        <p14:creationId xmlns:p14="http://schemas.microsoft.com/office/powerpoint/2010/main" val="33540052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fld id="{B2379DBE-FE86-4577-9FFD-BE7382C1120F}" type="slidenum">
              <a:rPr lang="fr-FR" altLang="en-US"/>
              <a:pPr/>
              <a:t>‹#›</a:t>
            </a:fld>
            <a:endParaRPr lang="fr-FR" altLang="en-US"/>
          </a:p>
        </p:txBody>
      </p:sp>
    </p:spTree>
    <p:extLst>
      <p:ext uri="{BB962C8B-B14F-4D97-AF65-F5344CB8AC3E}">
        <p14:creationId xmlns:p14="http://schemas.microsoft.com/office/powerpoint/2010/main" val="36369408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fld id="{DE25E1AE-C790-4E8B-8D33-D836D7191295}" type="slidenum">
              <a:rPr lang="fr-FR" altLang="en-US"/>
              <a:pPr/>
              <a:t>‹#›</a:t>
            </a:fld>
            <a:endParaRPr lang="fr-FR" altLang="en-US"/>
          </a:p>
        </p:txBody>
      </p:sp>
    </p:spTree>
    <p:extLst>
      <p:ext uri="{BB962C8B-B14F-4D97-AF65-F5344CB8AC3E}">
        <p14:creationId xmlns:p14="http://schemas.microsoft.com/office/powerpoint/2010/main" val="11272752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fld id="{D0377463-F648-454C-B7D7-1AFD7AE24013}" type="slidenum">
              <a:rPr lang="fr-FR" altLang="en-US"/>
              <a:pPr/>
              <a:t>‹#›</a:t>
            </a:fld>
            <a:endParaRPr lang="fr-FR" altLang="en-US"/>
          </a:p>
        </p:txBody>
      </p:sp>
    </p:spTree>
    <p:extLst>
      <p:ext uri="{BB962C8B-B14F-4D97-AF65-F5344CB8AC3E}">
        <p14:creationId xmlns:p14="http://schemas.microsoft.com/office/powerpoint/2010/main" val="2409205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fld id="{338E364D-5597-466A-BA0B-59C2889DDBAF}" type="slidenum">
              <a:rPr lang="fr-FR" altLang="en-US"/>
              <a:pPr/>
              <a:t>‹#›</a:t>
            </a:fld>
            <a:endParaRPr lang="fr-FR" altLang="en-US"/>
          </a:p>
        </p:txBody>
      </p:sp>
    </p:spTree>
    <p:extLst>
      <p:ext uri="{BB962C8B-B14F-4D97-AF65-F5344CB8AC3E}">
        <p14:creationId xmlns:p14="http://schemas.microsoft.com/office/powerpoint/2010/main" val="7540772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fld id="{994DB5B1-8267-4B7B-ACB3-30A6408A18D7}" type="slidenum">
              <a:rPr lang="fr-FR" altLang="en-US"/>
              <a:pPr/>
              <a:t>‹#›</a:t>
            </a:fld>
            <a:endParaRPr lang="fr-FR" altLang="en-US"/>
          </a:p>
        </p:txBody>
      </p:sp>
    </p:spTree>
    <p:extLst>
      <p:ext uri="{BB962C8B-B14F-4D97-AF65-F5344CB8AC3E}">
        <p14:creationId xmlns:p14="http://schemas.microsoft.com/office/powerpoint/2010/main" val="15482158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fld id="{42D221E5-612A-4254-AEBA-C23FEF231B8F}" type="slidenum">
              <a:rPr lang="fr-FR" altLang="en-US"/>
              <a:pPr/>
              <a:t>‹#›</a:t>
            </a:fld>
            <a:endParaRPr lang="fr-FR" altLang="en-US"/>
          </a:p>
        </p:txBody>
      </p:sp>
    </p:spTree>
    <p:extLst>
      <p:ext uri="{BB962C8B-B14F-4D97-AF65-F5344CB8AC3E}">
        <p14:creationId xmlns:p14="http://schemas.microsoft.com/office/powerpoint/2010/main" val="5000826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fld id="{C82A09A1-C866-4428-AB22-5BCF5A5237C4}" type="slidenum">
              <a:rPr lang="fr-FR" altLang="en-US"/>
              <a:pPr/>
              <a:t>‹#›</a:t>
            </a:fld>
            <a:endParaRPr lang="fr-FR" altLang="en-US"/>
          </a:p>
        </p:txBody>
      </p:sp>
    </p:spTree>
    <p:extLst>
      <p:ext uri="{BB962C8B-B14F-4D97-AF65-F5344CB8AC3E}">
        <p14:creationId xmlns:p14="http://schemas.microsoft.com/office/powerpoint/2010/main" val="37194975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fld id="{885D1FF9-57B6-4B3D-8DB4-D8AEF10EA307}" type="slidenum">
              <a:rPr lang="fr-FR" altLang="en-US"/>
              <a:pPr/>
              <a:t>‹#›</a:t>
            </a:fld>
            <a:endParaRPr lang="fr-FR" altLang="en-US"/>
          </a:p>
        </p:txBody>
      </p:sp>
    </p:spTree>
    <p:extLst>
      <p:ext uri="{BB962C8B-B14F-4D97-AF65-F5344CB8AC3E}">
        <p14:creationId xmlns:p14="http://schemas.microsoft.com/office/powerpoint/2010/main" val="26821599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fld id="{6949B04C-F30B-461A-B3DF-A11F4FEF5C83}" type="slidenum">
              <a:rPr lang="fr-FR" altLang="en-US"/>
              <a:pPr/>
              <a:t>‹#›</a:t>
            </a:fld>
            <a:endParaRPr lang="fr-FR" altLang="en-US"/>
          </a:p>
        </p:txBody>
      </p:sp>
    </p:spTree>
    <p:extLst>
      <p:ext uri="{BB962C8B-B14F-4D97-AF65-F5344CB8AC3E}">
        <p14:creationId xmlns:p14="http://schemas.microsoft.com/office/powerpoint/2010/main" val="20853855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fld id="{0FF64E90-68EE-485F-8619-0B3FB9F1B33E}" type="slidenum">
              <a:rPr lang="fr-FR" altLang="en-US"/>
              <a:pPr/>
              <a:t>‹#›</a:t>
            </a:fld>
            <a:endParaRPr lang="fr-FR" altLang="en-US"/>
          </a:p>
        </p:txBody>
      </p:sp>
    </p:spTree>
    <p:extLst>
      <p:ext uri="{BB962C8B-B14F-4D97-AF65-F5344CB8AC3E}">
        <p14:creationId xmlns:p14="http://schemas.microsoft.com/office/powerpoint/2010/main" val="20000958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609600"/>
            <a:ext cx="1943100" cy="5486400"/>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685800" y="609600"/>
            <a:ext cx="5676900" cy="54864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fld id="{22B80704-065E-4C9D-8B0A-E8CDD4320A16}" type="slidenum">
              <a:rPr lang="fr-FR" altLang="en-US"/>
              <a:pPr/>
              <a:t>‹#›</a:t>
            </a:fld>
            <a:endParaRPr lang="fr-FR" altLang="en-US"/>
          </a:p>
        </p:txBody>
      </p:sp>
    </p:spTree>
    <p:extLst>
      <p:ext uri="{BB962C8B-B14F-4D97-AF65-F5344CB8AC3E}">
        <p14:creationId xmlns:p14="http://schemas.microsoft.com/office/powerpoint/2010/main" val="3961245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fld id="{6BA22572-3EA5-46B0-8AE3-4C2C2DD4AF05}" type="slidenum">
              <a:rPr lang="fr-FR" altLang="en-US"/>
              <a:pPr/>
              <a:t>‹#›</a:t>
            </a:fld>
            <a:endParaRPr lang="fr-FR" altLang="en-US"/>
          </a:p>
        </p:txBody>
      </p:sp>
    </p:spTree>
    <p:extLst>
      <p:ext uri="{BB962C8B-B14F-4D97-AF65-F5344CB8AC3E}">
        <p14:creationId xmlns:p14="http://schemas.microsoft.com/office/powerpoint/2010/main" val="4040519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fld id="{1EF6F050-B8C5-4D3F-903F-489EAE575CE8}" type="slidenum">
              <a:rPr lang="fr-FR" altLang="en-US"/>
              <a:pPr/>
              <a:t>‹#›</a:t>
            </a:fld>
            <a:endParaRPr lang="fr-FR" altLang="en-US"/>
          </a:p>
        </p:txBody>
      </p:sp>
    </p:spTree>
    <p:extLst>
      <p:ext uri="{BB962C8B-B14F-4D97-AF65-F5344CB8AC3E}">
        <p14:creationId xmlns:p14="http://schemas.microsoft.com/office/powerpoint/2010/main" val="3552443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fld id="{CF160D86-7F71-4197-AD94-32A09E650FBB}" type="slidenum">
              <a:rPr lang="fr-FR" altLang="en-US"/>
              <a:pPr/>
              <a:t>‹#›</a:t>
            </a:fld>
            <a:endParaRPr lang="fr-FR" altLang="en-US"/>
          </a:p>
        </p:txBody>
      </p:sp>
    </p:spTree>
    <p:extLst>
      <p:ext uri="{BB962C8B-B14F-4D97-AF65-F5344CB8AC3E}">
        <p14:creationId xmlns:p14="http://schemas.microsoft.com/office/powerpoint/2010/main" val="2096475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fld id="{6292CF69-6BDC-45AA-9444-16BC3A45829A}" type="slidenum">
              <a:rPr lang="fr-FR" altLang="en-US"/>
              <a:pPr/>
              <a:t>‹#›</a:t>
            </a:fld>
            <a:endParaRPr lang="fr-FR" altLang="en-US"/>
          </a:p>
        </p:txBody>
      </p:sp>
    </p:spTree>
    <p:extLst>
      <p:ext uri="{BB962C8B-B14F-4D97-AF65-F5344CB8AC3E}">
        <p14:creationId xmlns:p14="http://schemas.microsoft.com/office/powerpoint/2010/main" val="747709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fld id="{DA949BAC-C9E5-4220-B061-0982A26020EB}" type="slidenum">
              <a:rPr lang="fr-FR" altLang="en-US"/>
              <a:pPr/>
              <a:t>‹#›</a:t>
            </a:fld>
            <a:endParaRPr lang="fr-FR" altLang="en-US"/>
          </a:p>
        </p:txBody>
      </p:sp>
    </p:spTree>
    <p:extLst>
      <p:ext uri="{BB962C8B-B14F-4D97-AF65-F5344CB8AC3E}">
        <p14:creationId xmlns:p14="http://schemas.microsoft.com/office/powerpoint/2010/main" val="3641320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3.jpe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1.jpe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smtClean="0"/>
              <a:t>Cliquez pour modifier le style du titre du masque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smtClean="0"/>
              <a:t>Cliquez pour modifier les styles du texte du masque</a:t>
            </a:r>
          </a:p>
          <a:p>
            <a:pPr lvl="1"/>
            <a:r>
              <a:rPr lang="fr-FR" altLang="en-US" smtClean="0"/>
              <a:t>Deuxième niveau</a:t>
            </a:r>
          </a:p>
          <a:p>
            <a:pPr lvl="2"/>
            <a:r>
              <a:rPr lang="fr-FR" altLang="en-US" smtClean="0"/>
              <a:t>Troisième niveau</a:t>
            </a:r>
          </a:p>
          <a:p>
            <a:pPr lvl="3"/>
            <a:r>
              <a:rPr lang="fr-FR" altLang="en-US" smtClean="0"/>
              <a:t>Quatrième niveau</a:t>
            </a:r>
          </a:p>
          <a:p>
            <a:pPr lvl="4"/>
            <a:r>
              <a:rPr lang="fr-FR" altLang="en-US" smtClean="0"/>
              <a:t>Cinquième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cs typeface="+mn-cs"/>
              </a:defRPr>
            </a:lvl1pPr>
          </a:lstStyle>
          <a:p>
            <a:pPr>
              <a:defRPr/>
            </a:pPr>
            <a:endParaRPr lang="fr-F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cs typeface="+mn-cs"/>
              </a:defRPr>
            </a:lvl1pPr>
          </a:lstStyle>
          <a:p>
            <a:pPr>
              <a:defRPr/>
            </a:pPr>
            <a:endParaRPr lang="fr-FR"/>
          </a:p>
        </p:txBody>
      </p:sp>
      <p:sp>
        <p:nvSpPr>
          <p:cNvPr id="1030" name="Rectangle 6"/>
          <p:cNvSpPr>
            <a:spLocks noGrp="1" noChangeArrowheads="1"/>
          </p:cNvSpPr>
          <p:nvPr>
            <p:ph type="sldNum" sz="quarter" idx="4"/>
          </p:nvPr>
        </p:nvSpPr>
        <p:spPr bwMode="auto">
          <a:xfrm>
            <a:off x="8305800" y="6248400"/>
            <a:ext cx="685800" cy="457200"/>
          </a:xfrm>
          <a:prstGeom prst="rect">
            <a:avLst/>
          </a:prstGeom>
          <a:solidFill>
            <a:srgbClr val="0000FF"/>
          </a:solidFill>
          <a:ln w="9525">
            <a:solidFill>
              <a:srgbClr val="0000FF"/>
            </a:solidFill>
            <a:miter lim="800000"/>
            <a:headEnd/>
            <a:tailEnd/>
          </a:ln>
          <a:effectLst/>
        </p:spPr>
        <p:txBody>
          <a:bodyPr vert="horz" wrap="square" lIns="91440" tIns="45720" rIns="91440" bIns="45720" numCol="1" anchor="t" anchorCtr="0" compatLnSpc="1">
            <a:prstTxWarp prst="textNoShape">
              <a:avLst/>
            </a:prstTxWarp>
          </a:bodyPr>
          <a:lstStyle>
            <a:lvl1pPr algn="ctr">
              <a:defRPr b="1"/>
            </a:lvl1pPr>
          </a:lstStyle>
          <a:p>
            <a:fld id="{1417ED2E-18FF-4CCB-A876-697B4F9DD12F}" type="slidenum">
              <a:rPr lang="fr-FR" altLang="en-US"/>
              <a:pPr/>
              <a:t>‹#›</a:t>
            </a:fld>
            <a:endParaRPr lang="fr-FR" altLang="en-US"/>
          </a:p>
        </p:txBody>
      </p:sp>
    </p:spTree>
  </p:cSld>
  <p:clrMap bg1="lt1" tx1="dk1" bg2="lt2" tx2="dk2" accent1="accent1" accent2="accent2" accent3="accent3" accent4="accent4" accent5="accent5" accent6="accent6" hlink="hlink" folHlink="folHlink"/>
  <p:sldLayoutIdLst>
    <p:sldLayoutId id="2147484818" r:id="rId1"/>
    <p:sldLayoutId id="2147484819" r:id="rId2"/>
    <p:sldLayoutId id="2147484820" r:id="rId3"/>
    <p:sldLayoutId id="2147484821" r:id="rId4"/>
    <p:sldLayoutId id="2147484822" r:id="rId5"/>
    <p:sldLayoutId id="2147484823" r:id="rId6"/>
    <p:sldLayoutId id="2147484824" r:id="rId7"/>
    <p:sldLayoutId id="2147484825" r:id="rId8"/>
    <p:sldLayoutId id="2147484826" r:id="rId9"/>
    <p:sldLayoutId id="2147484827" r:id="rId10"/>
    <p:sldLayoutId id="2147484828"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71682" name="Rectangle 2"/>
          <p:cNvSpPr>
            <a:spLocks noGrp="1" noRot="1" noChangeArrowheads="1"/>
          </p:cNvSpPr>
          <p:nvPr>
            <p:ph type="title"/>
          </p:nvPr>
        </p:nvSpPr>
        <p:spPr bwMode="auto">
          <a:xfrm>
            <a:off x="301625" y="228600"/>
            <a:ext cx="8510588"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fr-FR" smtClean="0"/>
              <a:t>Cliquez pour modifier le style du titre</a:t>
            </a:r>
          </a:p>
        </p:txBody>
      </p:sp>
      <p:sp>
        <p:nvSpPr>
          <p:cNvPr id="71683" name="Rectangle 3"/>
          <p:cNvSpPr>
            <a:spLocks noGrp="1" noRot="1" noChangeArrowheads="1"/>
          </p:cNvSpPr>
          <p:nvPr>
            <p:ph type="body" idx="1"/>
          </p:nvPr>
        </p:nvSpPr>
        <p:spPr bwMode="auto">
          <a:xfrm>
            <a:off x="301625" y="1676400"/>
            <a:ext cx="8540750"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71684" name="Rectangle 4"/>
          <p:cNvSpPr>
            <a:spLocks noGrp="1" noChangeArrowheads="1"/>
          </p:cNvSpPr>
          <p:nvPr>
            <p:ph type="dt" sz="half" idx="2"/>
          </p:nvPr>
        </p:nvSpPr>
        <p:spPr bwMode="auto">
          <a:xfrm>
            <a:off x="3048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FFFFFF"/>
                </a:solidFill>
                <a:effectLst>
                  <a:outerShdw blurRad="38100" dist="38100" dir="2700000" algn="tl">
                    <a:srgbClr val="000000"/>
                  </a:outerShdw>
                </a:effectLst>
                <a:latin typeface="Arial" pitchFamily="34" charset="0"/>
                <a:cs typeface="+mn-cs"/>
              </a:defRPr>
            </a:lvl1pPr>
          </a:lstStyle>
          <a:p>
            <a:pPr>
              <a:defRPr/>
            </a:pPr>
            <a:endParaRPr lang="fr-FR"/>
          </a:p>
        </p:txBody>
      </p:sp>
      <p:sp>
        <p:nvSpPr>
          <p:cNvPr id="7168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FFFFFF"/>
                </a:solidFill>
                <a:effectLst>
                  <a:outerShdw blurRad="38100" dist="38100" dir="2700000" algn="tl">
                    <a:srgbClr val="000000"/>
                  </a:outerShdw>
                </a:effectLst>
                <a:latin typeface="Arial" pitchFamily="34" charset="0"/>
                <a:cs typeface="+mn-cs"/>
              </a:defRPr>
            </a:lvl1pPr>
          </a:lstStyle>
          <a:p>
            <a:pPr>
              <a:defRPr/>
            </a:pPr>
            <a:endParaRPr lang="fr-FR"/>
          </a:p>
        </p:txBody>
      </p:sp>
      <p:sp>
        <p:nvSpPr>
          <p:cNvPr id="71686" name="Rectangle 6"/>
          <p:cNvSpPr>
            <a:spLocks noGrp="1" noChangeArrowheads="1"/>
          </p:cNvSpPr>
          <p:nvPr>
            <p:ph type="sldNum" sz="quarter" idx="4"/>
          </p:nvPr>
        </p:nvSpPr>
        <p:spPr bwMode="auto">
          <a:xfrm>
            <a:off x="65532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FFFFFF"/>
                </a:solidFill>
                <a:effectLst>
                  <a:outerShdw blurRad="38100" dist="38100" dir="2700000" algn="tl">
                    <a:srgbClr val="000000"/>
                  </a:outerShdw>
                </a:effectLst>
                <a:latin typeface="Arial" panose="020B0604020202020204" pitchFamily="34" charset="0"/>
              </a:defRPr>
            </a:lvl1pPr>
          </a:lstStyle>
          <a:p>
            <a:fld id="{A50A96F8-86B0-4793-B59B-EC38A0044CCC}" type="slidenum">
              <a:rPr lang="fr-FR" altLang="en-US"/>
              <a:pPr/>
              <a:t>‹#›</a:t>
            </a:fld>
            <a:endParaRPr lang="fr-FR" altLang="en-US"/>
          </a:p>
        </p:txBody>
      </p:sp>
    </p:spTree>
  </p:cSld>
  <p:clrMap bg1="dk2" tx1="lt1" bg2="dk1" tx2="lt2" accent1="accent1" accent2="accent2" accent3="accent3" accent4="accent4" accent5="accent5" accent6="accent6" hlink="hlink" folHlink="folHlink"/>
  <p:sldLayoutIdLst>
    <p:sldLayoutId id="2147484840" r:id="rId1"/>
    <p:sldLayoutId id="2147484841" r:id="rId2"/>
    <p:sldLayoutId id="2147484842" r:id="rId3"/>
    <p:sldLayoutId id="2147484843" r:id="rId4"/>
    <p:sldLayoutId id="2147484844" r:id="rId5"/>
    <p:sldLayoutId id="2147484845" r:id="rId6"/>
    <p:sldLayoutId id="2147484846" r:id="rId7"/>
    <p:sldLayoutId id="2147484847" r:id="rId8"/>
    <p:sldLayoutId id="2147484848" r:id="rId9"/>
    <p:sldLayoutId id="2147484849" r:id="rId10"/>
    <p:sldLayoutId id="214748485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p:spPr>
        <p:txBody>
          <a:bodyPr vert="horz" wrap="square" lIns="91382" tIns="45691" rIns="91382" bIns="45691" numCol="1" anchor="ctr" anchorCtr="0" compatLnSpc="1">
            <a:prstTxWarp prst="textNoShape">
              <a:avLst/>
            </a:prstTxWarp>
          </a:bodyPr>
          <a:lstStyle/>
          <a:p>
            <a:pPr lvl="0"/>
            <a:r>
              <a:rPr lang="fr-FR" smtClean="0"/>
              <a:t>Cliquez pour modifier le style du titre</a:t>
            </a:r>
          </a:p>
        </p:txBody>
      </p:sp>
      <p:sp>
        <p:nvSpPr>
          <p:cNvPr id="232451"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p:spPr>
        <p:txBody>
          <a:bodyPr vert="horz" wrap="square" lIns="91382" tIns="45691" rIns="91382" bIns="45691"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23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p:spPr>
        <p:txBody>
          <a:bodyPr vert="horz" wrap="square" lIns="91382" tIns="45691" rIns="91382" bIns="45691" numCol="1" anchor="b" anchorCtr="0" compatLnSpc="1">
            <a:prstTxWarp prst="textNoShape">
              <a:avLst/>
            </a:prstTxWarp>
          </a:bodyPr>
          <a:lstStyle>
            <a:lvl1pPr>
              <a:defRPr sz="1400" u="none">
                <a:solidFill>
                  <a:srgbClr val="FFFFFF"/>
                </a:solidFill>
                <a:effectLst>
                  <a:outerShdw blurRad="38100" dist="38100" dir="2700000" algn="tl">
                    <a:srgbClr val="000000"/>
                  </a:outerShdw>
                </a:effectLst>
                <a:latin typeface="Arial" pitchFamily="34" charset="0"/>
                <a:cs typeface="+mn-cs"/>
              </a:defRPr>
            </a:lvl1pPr>
          </a:lstStyle>
          <a:p>
            <a:pPr>
              <a:defRPr/>
            </a:pPr>
            <a:fld id="{C10A922D-B5BA-440D-957A-6FD54C09EBF3}" type="datetimeFigureOut">
              <a:rPr lang="fr-FR"/>
              <a:pPr>
                <a:defRPr/>
              </a:pPr>
              <a:t>01/02/2019</a:t>
            </a:fld>
            <a:endParaRPr lang="fr-FR"/>
          </a:p>
        </p:txBody>
      </p:sp>
      <p:sp>
        <p:nvSpPr>
          <p:cNvPr id="23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p:spPr>
        <p:txBody>
          <a:bodyPr vert="horz" wrap="square" lIns="91382" tIns="45691" rIns="91382" bIns="45691" numCol="1" anchor="b" anchorCtr="0" compatLnSpc="1">
            <a:prstTxWarp prst="textNoShape">
              <a:avLst/>
            </a:prstTxWarp>
          </a:bodyPr>
          <a:lstStyle>
            <a:lvl1pPr algn="ctr">
              <a:defRPr sz="1400" u="none">
                <a:solidFill>
                  <a:srgbClr val="FFFFFF"/>
                </a:solidFill>
                <a:effectLst>
                  <a:outerShdw blurRad="38100" dist="38100" dir="2700000" algn="tl">
                    <a:srgbClr val="000000"/>
                  </a:outerShdw>
                </a:effectLst>
                <a:latin typeface="Arial" pitchFamily="34" charset="0"/>
                <a:cs typeface="+mn-cs"/>
              </a:defRPr>
            </a:lvl1pPr>
          </a:lstStyle>
          <a:p>
            <a:pPr>
              <a:defRPr/>
            </a:pPr>
            <a:endParaRPr lang="fr-FR"/>
          </a:p>
        </p:txBody>
      </p:sp>
      <p:sp>
        <p:nvSpPr>
          <p:cNvPr id="23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p:spPr>
        <p:txBody>
          <a:bodyPr vert="horz" wrap="square" lIns="91382" tIns="45691" rIns="91382" bIns="45691" numCol="1" anchor="b" anchorCtr="0" compatLnSpc="1">
            <a:prstTxWarp prst="textNoShape">
              <a:avLst/>
            </a:prstTxWarp>
          </a:bodyPr>
          <a:lstStyle>
            <a:lvl1pPr algn="r">
              <a:defRPr sz="1400">
                <a:solidFill>
                  <a:srgbClr val="FFFFFF"/>
                </a:solidFill>
                <a:effectLst>
                  <a:outerShdw blurRad="38100" dist="38100" dir="2700000" algn="tl">
                    <a:srgbClr val="000000"/>
                  </a:outerShdw>
                </a:effectLst>
                <a:latin typeface="Arial" panose="020B0604020202020204" pitchFamily="34" charset="0"/>
              </a:defRPr>
            </a:lvl1pPr>
          </a:lstStyle>
          <a:p>
            <a:fld id="{5DBF51E7-CF7E-4330-96EB-0113E6290044}" type="slidenum">
              <a:rPr lang="fr-FR" altLang="en-US"/>
              <a:pPr/>
              <a:t>‹#›</a:t>
            </a:fld>
            <a:endParaRPr lang="fr-FR" altLang="en-US"/>
          </a:p>
        </p:txBody>
      </p:sp>
    </p:spTree>
  </p:cSld>
  <p:clrMap bg1="dk2" tx1="lt1" bg2="dk1" tx2="lt2" accent1="accent1" accent2="accent2" accent3="accent3" accent4="accent4" accent5="accent5" accent6="accent6" hlink="hlink" folHlink="folHlink"/>
  <p:sldLayoutIdLst>
    <p:sldLayoutId id="2147484851" r:id="rId1"/>
    <p:sldLayoutId id="2147484852" r:id="rId2"/>
    <p:sldLayoutId id="2147484853" r:id="rId3"/>
    <p:sldLayoutId id="2147484854" r:id="rId4"/>
    <p:sldLayoutId id="2147484855" r:id="rId5"/>
    <p:sldLayoutId id="2147484856" r:id="rId6"/>
    <p:sldLayoutId id="2147484857" r:id="rId7"/>
    <p:sldLayoutId id="2147484858" r:id="rId8"/>
    <p:sldLayoutId id="2147484859" r:id="rId9"/>
    <p:sldLayoutId id="2147484860" r:id="rId10"/>
  </p:sldLayoutIdLst>
  <p:transition spd="med">
    <p:wedge/>
  </p:transition>
  <p:txStyles>
    <p:titleStyle>
      <a:lvl1pPr algn="l" defTabSz="912813"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defTabSz="912813"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defTabSz="912813"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defTabSz="912813"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defTabSz="912813"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66481" algn="l" defTabSz="913526"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32962" algn="l" defTabSz="913526"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99443" algn="l" defTabSz="913526"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65925" algn="l" defTabSz="913526"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defTabSz="912813"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defTabSz="912813"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000000"/>
            </a:outerShdw>
          </a:effectLst>
          <a:latin typeface="+mn-lt"/>
        </a:defRPr>
      </a:lvl2pPr>
      <a:lvl3pPr marL="1143000" indent="-228600" algn="l" defTabSz="912813"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7013" algn="l" defTabSz="912813"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000000"/>
            </a:outerShdw>
          </a:effectLst>
          <a:latin typeface="+mn-lt"/>
        </a:defRPr>
      </a:lvl4pPr>
      <a:lvl5pPr marL="2055813" indent="-227013" algn="l" defTabSz="912813"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5pPr>
      <a:lvl6pPr marL="2523533" indent="-228382" algn="l" defTabSz="913526"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90015" indent="-228382" algn="l" defTabSz="913526"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56496" indent="-228382" algn="l" defTabSz="913526"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922977" indent="-228382" algn="l" defTabSz="913526"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32962" rtl="0" eaLnBrk="1" latinLnBrk="0" hangingPunct="1">
        <a:defRPr sz="1800" kern="1200">
          <a:solidFill>
            <a:schemeClr val="tx1"/>
          </a:solidFill>
          <a:latin typeface="+mn-lt"/>
          <a:ea typeface="+mn-ea"/>
          <a:cs typeface="+mn-cs"/>
        </a:defRPr>
      </a:lvl1pPr>
      <a:lvl2pPr marL="466481" algn="l" defTabSz="932962" rtl="0" eaLnBrk="1" latinLnBrk="0" hangingPunct="1">
        <a:defRPr sz="1800" kern="1200">
          <a:solidFill>
            <a:schemeClr val="tx1"/>
          </a:solidFill>
          <a:latin typeface="+mn-lt"/>
          <a:ea typeface="+mn-ea"/>
          <a:cs typeface="+mn-cs"/>
        </a:defRPr>
      </a:lvl2pPr>
      <a:lvl3pPr marL="932962" algn="l" defTabSz="932962" rtl="0" eaLnBrk="1" latinLnBrk="0" hangingPunct="1">
        <a:defRPr sz="1800" kern="1200">
          <a:solidFill>
            <a:schemeClr val="tx1"/>
          </a:solidFill>
          <a:latin typeface="+mn-lt"/>
          <a:ea typeface="+mn-ea"/>
          <a:cs typeface="+mn-cs"/>
        </a:defRPr>
      </a:lvl3pPr>
      <a:lvl4pPr marL="1399443" algn="l" defTabSz="932962" rtl="0" eaLnBrk="1" latinLnBrk="0" hangingPunct="1">
        <a:defRPr sz="1800" kern="1200">
          <a:solidFill>
            <a:schemeClr val="tx1"/>
          </a:solidFill>
          <a:latin typeface="+mn-lt"/>
          <a:ea typeface="+mn-ea"/>
          <a:cs typeface="+mn-cs"/>
        </a:defRPr>
      </a:lvl4pPr>
      <a:lvl5pPr marL="1865925" algn="l" defTabSz="932962" rtl="0" eaLnBrk="1" latinLnBrk="0" hangingPunct="1">
        <a:defRPr sz="1800" kern="1200">
          <a:solidFill>
            <a:schemeClr val="tx1"/>
          </a:solidFill>
          <a:latin typeface="+mn-lt"/>
          <a:ea typeface="+mn-ea"/>
          <a:cs typeface="+mn-cs"/>
        </a:defRPr>
      </a:lvl5pPr>
      <a:lvl6pPr marL="2332406" algn="l" defTabSz="932962" rtl="0" eaLnBrk="1" latinLnBrk="0" hangingPunct="1">
        <a:defRPr sz="1800" kern="1200">
          <a:solidFill>
            <a:schemeClr val="tx1"/>
          </a:solidFill>
          <a:latin typeface="+mn-lt"/>
          <a:ea typeface="+mn-ea"/>
          <a:cs typeface="+mn-cs"/>
        </a:defRPr>
      </a:lvl6pPr>
      <a:lvl7pPr marL="2798887" algn="l" defTabSz="932962" rtl="0" eaLnBrk="1" latinLnBrk="0" hangingPunct="1">
        <a:defRPr sz="1800" kern="1200">
          <a:solidFill>
            <a:schemeClr val="tx1"/>
          </a:solidFill>
          <a:latin typeface="+mn-lt"/>
          <a:ea typeface="+mn-ea"/>
          <a:cs typeface="+mn-cs"/>
        </a:defRPr>
      </a:lvl7pPr>
      <a:lvl8pPr marL="3265368" algn="l" defTabSz="932962" rtl="0" eaLnBrk="1" latinLnBrk="0" hangingPunct="1">
        <a:defRPr sz="1800" kern="1200">
          <a:solidFill>
            <a:schemeClr val="tx1"/>
          </a:solidFill>
          <a:latin typeface="+mn-lt"/>
          <a:ea typeface="+mn-ea"/>
          <a:cs typeface="+mn-cs"/>
        </a:defRPr>
      </a:lvl8pPr>
      <a:lvl9pPr marL="3731849" algn="l" defTabSz="93296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smtClean="0"/>
              <a:t>Cliquez pour modifier le style du titre du masque</a:t>
            </a:r>
          </a:p>
        </p:txBody>
      </p:sp>
      <p:sp>
        <p:nvSpPr>
          <p:cNvPr id="40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smtClean="0"/>
              <a:t>Cliquez pour modifier les styles du texte du masque</a:t>
            </a:r>
          </a:p>
          <a:p>
            <a:pPr lvl="1"/>
            <a:r>
              <a:rPr lang="fr-FR" altLang="en-US" smtClean="0"/>
              <a:t>Deuxième niveau</a:t>
            </a:r>
          </a:p>
          <a:p>
            <a:pPr lvl="2"/>
            <a:r>
              <a:rPr lang="fr-FR" altLang="en-US" smtClean="0"/>
              <a:t>Troisième niveau</a:t>
            </a:r>
          </a:p>
          <a:p>
            <a:pPr lvl="3"/>
            <a:r>
              <a:rPr lang="fr-FR" altLang="en-US" smtClean="0"/>
              <a:t>Quatrième niveau</a:t>
            </a:r>
          </a:p>
          <a:p>
            <a:pPr lvl="4"/>
            <a:r>
              <a:rPr lang="fr-FR" altLang="en-US" smtClean="0"/>
              <a:t>Cinquième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fr-F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fr-FR"/>
          </a:p>
        </p:txBody>
      </p:sp>
      <p:sp>
        <p:nvSpPr>
          <p:cNvPr id="1030" name="Rectangle 6"/>
          <p:cNvSpPr>
            <a:spLocks noGrp="1" noChangeArrowheads="1"/>
          </p:cNvSpPr>
          <p:nvPr>
            <p:ph type="sldNum" sz="quarter" idx="4"/>
          </p:nvPr>
        </p:nvSpPr>
        <p:spPr bwMode="auto">
          <a:xfrm>
            <a:off x="8305800" y="6248400"/>
            <a:ext cx="685800" cy="457200"/>
          </a:xfrm>
          <a:prstGeom prst="rect">
            <a:avLst/>
          </a:prstGeom>
          <a:solidFill>
            <a:srgbClr val="0000FF"/>
          </a:solidFill>
          <a:ln w="9525">
            <a:solidFill>
              <a:srgbClr val="0000FF"/>
            </a:solidFill>
            <a:miter lim="800000"/>
            <a:headEnd/>
            <a:tailEnd/>
          </a:ln>
          <a:effectLst/>
        </p:spPr>
        <p:txBody>
          <a:bodyPr vert="horz" wrap="square" lIns="91440" tIns="45720" rIns="91440" bIns="45720" numCol="1" anchor="t" anchorCtr="0" compatLnSpc="1">
            <a:prstTxWarp prst="textNoShape">
              <a:avLst/>
            </a:prstTxWarp>
          </a:bodyPr>
          <a:lstStyle>
            <a:lvl1pPr algn="ctr">
              <a:defRPr b="1">
                <a:solidFill>
                  <a:srgbClr val="FFFF99"/>
                </a:solidFill>
              </a:defRPr>
            </a:lvl1pPr>
          </a:lstStyle>
          <a:p>
            <a:fld id="{954A8227-1922-4971-9AD1-A463EE00A6D3}" type="slidenum">
              <a:rPr lang="fr-FR" altLang="en-US"/>
              <a:pPr/>
              <a:t>‹#›</a:t>
            </a:fld>
            <a:endParaRPr lang="fr-FR" altLang="en-US"/>
          </a:p>
        </p:txBody>
      </p:sp>
    </p:spTree>
  </p:cSld>
  <p:clrMap bg1="lt1" tx1="dk1" bg2="lt2" tx2="dk2" accent1="accent1" accent2="accent2" accent3="accent3" accent4="accent4" accent5="accent5" accent6="accent6" hlink="hlink" folHlink="folHlink"/>
  <p:sldLayoutIdLst>
    <p:sldLayoutId id="2147484829" r:id="rId1"/>
    <p:sldLayoutId id="2147484830" r:id="rId2"/>
    <p:sldLayoutId id="2147484831" r:id="rId3"/>
    <p:sldLayoutId id="2147484832" r:id="rId4"/>
    <p:sldLayoutId id="2147484833" r:id="rId5"/>
    <p:sldLayoutId id="2147484834" r:id="rId6"/>
    <p:sldLayoutId id="2147484835" r:id="rId7"/>
    <p:sldLayoutId id="2147484836" r:id="rId8"/>
    <p:sldLayoutId id="2147484837" r:id="rId9"/>
    <p:sldLayoutId id="2147484838" r:id="rId10"/>
    <p:sldLayoutId id="2147484839"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18.png"/><Relationship Id="rId5" Type="http://schemas.openxmlformats.org/officeDocument/2006/relationships/image" Target="../media/image17.wmf"/><Relationship Id="rId4" Type="http://schemas.openxmlformats.org/officeDocument/2006/relationships/oleObject" Target="../embeddings/oleObject7.bin"/></Relationships>
</file>

<file path=ppt/slides/_rels/slide11.xml.rels><?xml version="1.0" encoding="UTF-8" standalone="yes"?>
<Relationships xmlns="http://schemas.openxmlformats.org/package/2006/relationships"><Relationship Id="rId3" Type="http://schemas.openxmlformats.org/officeDocument/2006/relationships/hyperlink" Target="http://www.ucsusa.org/global_warming/science/recordtemp2005.html"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6.jpe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hyperlink" Target="http://fr.wikipedia.org/wiki/Fichier:GlobusSonda.jp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gif"/><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24.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4.xml"/><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chart" Target="../charts/chart1.xml"/><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27.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24.xml"/><Relationship Id="rId5" Type="http://schemas.openxmlformats.org/officeDocument/2006/relationships/image" Target="../media/image47.png"/><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0.xml"/><Relationship Id="rId1" Type="http://schemas.openxmlformats.org/officeDocument/2006/relationships/slideLayout" Target="../slideLayouts/slideLayout24.xml"/><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5.xml"/><Relationship Id="rId7"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4.bin"/><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oleObject" Target="../embeddings/oleObject6.bin"/><Relationship Id="rId4" Type="http://schemas.openxmlformats.org/officeDocument/2006/relationships/oleObject" Target="../embeddings/oleObject3.bin"/><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11"/>
          <p:cNvSpPr>
            <a:spLocks noChangeArrowheads="1"/>
          </p:cNvSpPr>
          <p:nvPr/>
        </p:nvSpPr>
        <p:spPr bwMode="auto">
          <a:xfrm rot="20577528">
            <a:off x="-803837" y="712789"/>
            <a:ext cx="9447174" cy="4647426"/>
          </a:xfrm>
          <a:prstGeom prst="rect">
            <a:avLst/>
          </a:prstGeom>
          <a:blipFill>
            <a:blip r:embed="rId3" cstate="print"/>
            <a:tile tx="0" ty="0" sx="100000" sy="100000" flip="none" algn="tl"/>
          </a:blipFill>
          <a:ln w="9525">
            <a:noFill/>
            <a:miter lim="800000"/>
            <a:headEnd/>
            <a:tailEnd/>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txBody>
          <a:bodyPr anchor="ctr">
            <a:spAutoFit/>
          </a:bodyPr>
          <a:lstStyle/>
          <a:p>
            <a:pPr algn="ctr" eaLnBrk="0" hangingPunct="0">
              <a:defRPr/>
            </a:pPr>
            <a:r>
              <a:rPr lang="fr-FR" sz="4800" b="1" dirty="0">
                <a:solidFill>
                  <a:schemeClr val="tx1"/>
                </a:solidFill>
                <a:latin typeface="Monotype Corsiva" pitchFamily="66" charset="0"/>
                <a:cs typeface="Times New Roman" pitchFamily="18" charset="0"/>
              </a:rPr>
              <a:t>L’apport de l’information météorologique</a:t>
            </a:r>
          </a:p>
          <a:p>
            <a:pPr algn="ctr" eaLnBrk="0" hangingPunct="0">
              <a:defRPr/>
            </a:pPr>
            <a:r>
              <a:rPr lang="fr-FR" sz="4800" b="1" dirty="0">
                <a:solidFill>
                  <a:schemeClr val="tx1"/>
                </a:solidFill>
                <a:latin typeface="Monotype Corsiva" pitchFamily="66" charset="0"/>
                <a:ea typeface="Calibri" pitchFamily="34" charset="0"/>
                <a:cs typeface="Times New Roman" pitchFamily="18" charset="0"/>
              </a:rPr>
              <a:t>et climatique dans la prévention des catastrophes </a:t>
            </a:r>
          </a:p>
          <a:p>
            <a:pPr algn="ctr" eaLnBrk="0" hangingPunct="0">
              <a:defRPr/>
            </a:pPr>
            <a:endParaRPr lang="fr-FR" sz="4400" b="1" dirty="0">
              <a:solidFill>
                <a:schemeClr val="tx1"/>
              </a:solidFill>
              <a:latin typeface="Monotype Corsiva" pitchFamily="66" charset="0"/>
              <a:ea typeface="Calibri" pitchFamily="34" charset="0"/>
              <a:cs typeface="Times New Roman" pitchFamily="18" charset="0"/>
            </a:endParaRPr>
          </a:p>
          <a:p>
            <a:pPr algn="ctr" eaLnBrk="0" hangingPunct="0">
              <a:defRPr/>
            </a:pPr>
            <a:r>
              <a:rPr lang="fr-FR" sz="3600" b="1" dirty="0">
                <a:solidFill>
                  <a:schemeClr val="tx1"/>
                </a:solidFill>
                <a:latin typeface="Monotype Corsiva" pitchFamily="66" charset="0"/>
                <a:cs typeface="Times New Roman" pitchFamily="18" charset="0"/>
              </a:rPr>
              <a:t>OUSMAN    BAOUA</a:t>
            </a:r>
          </a:p>
          <a:p>
            <a:pPr algn="ctr" eaLnBrk="0" hangingPunct="0">
              <a:defRPr/>
            </a:pPr>
            <a:r>
              <a:rPr lang="fr-FR" sz="3600" b="1" dirty="0">
                <a:solidFill>
                  <a:schemeClr val="tx1"/>
                </a:solidFill>
                <a:latin typeface="Monotype Corsiva" pitchFamily="66" charset="0"/>
                <a:ea typeface="Calibri" pitchFamily="34" charset="0"/>
                <a:cs typeface="Times New Roman" pitchFamily="18" charset="0"/>
              </a:rPr>
              <a:t>Ingénieur de la Météorologie</a:t>
            </a:r>
          </a:p>
          <a:p>
            <a:pPr algn="ctr" eaLnBrk="0" hangingPunct="0">
              <a:defRPr/>
            </a:pPr>
            <a:r>
              <a:rPr lang="fr-FR" sz="3600" b="1" dirty="0">
                <a:solidFill>
                  <a:schemeClr val="tx1"/>
                </a:solidFill>
                <a:latin typeface="Monotype Corsiva" pitchFamily="66" charset="0"/>
                <a:ea typeface="Calibri" pitchFamily="34" charset="0"/>
                <a:cs typeface="Times New Roman" pitchFamily="18" charset="0"/>
              </a:rPr>
              <a:t>Direction de la Météorologie Nationale du Niger</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numéro de diapositive 3"/>
          <p:cNvSpPr>
            <a:spLocks noGrp="1"/>
          </p:cNvSpPr>
          <p:nvPr>
            <p:ph type="sldNum" sz="quarter" idx="12"/>
          </p:nvPr>
        </p:nvSpPr>
        <p:spPr/>
        <p:txBody>
          <a:bodyPr/>
          <a:lstStyle>
            <a:lvl1pPr eaLnBrk="0" hangingPunct="0">
              <a:defRPr sz="2400">
                <a:solidFill>
                  <a:schemeClr val="bg1"/>
                </a:solidFill>
                <a:latin typeface="Comic Sans MS" panose="030F0702030302020204" pitchFamily="66" charset="0"/>
                <a:cs typeface="Arial" panose="020B0604020202020204" pitchFamily="34" charset="0"/>
              </a:defRPr>
            </a:lvl1pPr>
            <a:lvl2pPr marL="742950" indent="-285750" eaLnBrk="0" hangingPunct="0">
              <a:defRPr sz="2400">
                <a:solidFill>
                  <a:schemeClr val="bg1"/>
                </a:solidFill>
                <a:latin typeface="Comic Sans MS" panose="030F0702030302020204" pitchFamily="66" charset="0"/>
                <a:cs typeface="Arial" panose="020B0604020202020204" pitchFamily="34" charset="0"/>
              </a:defRPr>
            </a:lvl2pPr>
            <a:lvl3pPr marL="1143000" indent="-228600" eaLnBrk="0" hangingPunct="0">
              <a:defRPr sz="2400">
                <a:solidFill>
                  <a:schemeClr val="bg1"/>
                </a:solidFill>
                <a:latin typeface="Comic Sans MS" panose="030F0702030302020204" pitchFamily="66" charset="0"/>
                <a:cs typeface="Arial" panose="020B0604020202020204" pitchFamily="34" charset="0"/>
              </a:defRPr>
            </a:lvl3pPr>
            <a:lvl4pPr marL="1600200" indent="-228600" eaLnBrk="0" hangingPunct="0">
              <a:defRPr sz="2400">
                <a:solidFill>
                  <a:schemeClr val="bg1"/>
                </a:solidFill>
                <a:latin typeface="Comic Sans MS" panose="030F0702030302020204" pitchFamily="66" charset="0"/>
                <a:cs typeface="Arial" panose="020B0604020202020204" pitchFamily="34" charset="0"/>
              </a:defRPr>
            </a:lvl4pPr>
            <a:lvl5pPr marL="2057400" indent="-228600" eaLnBrk="0" hangingPunct="0">
              <a:defRPr sz="2400">
                <a:solidFill>
                  <a:schemeClr val="bg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9pPr>
          </a:lstStyle>
          <a:p>
            <a:pPr eaLnBrk="1" hangingPunct="1"/>
            <a:fld id="{FCDADF08-7342-4E2F-8AE4-F9FF0803F356}" type="slidenum">
              <a:rPr lang="fr-FR" altLang="en-US"/>
              <a:pPr eaLnBrk="1" hangingPunct="1"/>
              <a:t>10</a:t>
            </a:fld>
            <a:endParaRPr lang="fr-FR" altLang="en-US"/>
          </a:p>
        </p:txBody>
      </p:sp>
      <p:sp>
        <p:nvSpPr>
          <p:cNvPr id="35843" name="Rectangle 2"/>
          <p:cNvSpPr>
            <a:spLocks noGrp="1" noChangeArrowheads="1"/>
          </p:cNvSpPr>
          <p:nvPr>
            <p:ph type="title" idx="4294967295"/>
          </p:nvPr>
        </p:nvSpPr>
        <p:spPr>
          <a:xfrm>
            <a:off x="0" y="0"/>
            <a:ext cx="8435975" cy="765175"/>
          </a:xfrm>
        </p:spPr>
        <p:txBody>
          <a:bodyPr/>
          <a:lstStyle/>
          <a:p>
            <a:pPr eaLnBrk="1" hangingPunct="1"/>
            <a:r>
              <a:rPr lang="fr-FR" altLang="en-US" smtClean="0"/>
              <a:t> </a:t>
            </a:r>
            <a:r>
              <a:rPr lang="fr-FR" altLang="en-US" sz="1800" b="1" smtClean="0"/>
              <a:t>Évolution des anomalies moyennes annuelles de températures maximales  pour la période 1961 à 2006 au Niger</a:t>
            </a:r>
          </a:p>
        </p:txBody>
      </p:sp>
      <p:sp>
        <p:nvSpPr>
          <p:cNvPr id="35844" name="Rectangle 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bg1"/>
                </a:solidFill>
                <a:latin typeface="Comic Sans MS" panose="030F0702030302020204" pitchFamily="66" charset="0"/>
                <a:cs typeface="Arial" panose="020B0604020202020204" pitchFamily="34" charset="0"/>
              </a:defRPr>
            </a:lvl1pPr>
            <a:lvl2pPr marL="742950" indent="-285750" eaLnBrk="0" hangingPunct="0">
              <a:defRPr sz="2400">
                <a:solidFill>
                  <a:schemeClr val="bg1"/>
                </a:solidFill>
                <a:latin typeface="Comic Sans MS" panose="030F0702030302020204" pitchFamily="66" charset="0"/>
                <a:cs typeface="Arial" panose="020B0604020202020204" pitchFamily="34" charset="0"/>
              </a:defRPr>
            </a:lvl2pPr>
            <a:lvl3pPr marL="1143000" indent="-228600" eaLnBrk="0" hangingPunct="0">
              <a:defRPr sz="2400">
                <a:solidFill>
                  <a:schemeClr val="bg1"/>
                </a:solidFill>
                <a:latin typeface="Comic Sans MS" panose="030F0702030302020204" pitchFamily="66" charset="0"/>
                <a:cs typeface="Arial" panose="020B0604020202020204" pitchFamily="34" charset="0"/>
              </a:defRPr>
            </a:lvl3pPr>
            <a:lvl4pPr marL="1600200" indent="-228600" eaLnBrk="0" hangingPunct="0">
              <a:defRPr sz="2400">
                <a:solidFill>
                  <a:schemeClr val="bg1"/>
                </a:solidFill>
                <a:latin typeface="Comic Sans MS" panose="030F0702030302020204" pitchFamily="66" charset="0"/>
                <a:cs typeface="Arial" panose="020B0604020202020204" pitchFamily="34" charset="0"/>
              </a:defRPr>
            </a:lvl4pPr>
            <a:lvl5pPr marL="2057400" indent="-228600" eaLnBrk="0" hangingPunct="0">
              <a:defRPr sz="2400">
                <a:solidFill>
                  <a:schemeClr val="bg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9pPr>
          </a:lstStyle>
          <a:p>
            <a:pPr eaLnBrk="1" hangingPunct="1"/>
            <a:endParaRPr lang="fr-FR" altLang="en-US" sz="1800">
              <a:solidFill>
                <a:srgbClr val="000000"/>
              </a:solidFill>
              <a:latin typeface="Tahoma" panose="020B0604030504040204" pitchFamily="34" charset="0"/>
            </a:endParaRPr>
          </a:p>
        </p:txBody>
      </p:sp>
      <p:graphicFrame>
        <p:nvGraphicFramePr>
          <p:cNvPr id="35845" name="Object 2"/>
          <p:cNvGraphicFramePr>
            <a:graphicFrameLocks noChangeAspect="1"/>
          </p:cNvGraphicFramePr>
          <p:nvPr/>
        </p:nvGraphicFramePr>
        <p:xfrm>
          <a:off x="-252413" y="476250"/>
          <a:ext cx="9145588" cy="3744913"/>
        </p:xfrm>
        <a:graphic>
          <a:graphicData uri="http://schemas.openxmlformats.org/presentationml/2006/ole">
            <mc:AlternateContent xmlns:mc="http://schemas.openxmlformats.org/markup-compatibility/2006">
              <mc:Choice xmlns:v="urn:schemas-microsoft-com:vml" Requires="v">
                <p:oleObj spid="_x0000_s35857" name="Graphique" r:id="rId4" imgW="5762625" imgH="2990850" progId="Excel.Sheet.8">
                  <p:embed/>
                </p:oleObj>
              </mc:Choice>
              <mc:Fallback>
                <p:oleObj name="Graphique" r:id="rId4" imgW="5762625" imgH="2990850" progId="Excel.Shee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413" y="476250"/>
                        <a:ext cx="9145588"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5846" name="Line 6"/>
          <p:cNvSpPr>
            <a:spLocks noChangeShapeType="1"/>
          </p:cNvSpPr>
          <p:nvPr/>
        </p:nvSpPr>
        <p:spPr bwMode="auto">
          <a:xfrm flipV="1">
            <a:off x="3995738" y="1557338"/>
            <a:ext cx="0" cy="39592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47" name="Text Box 7"/>
          <p:cNvSpPr txBox="1">
            <a:spLocks noChangeArrowheads="1"/>
          </p:cNvSpPr>
          <p:nvPr/>
        </p:nvSpPr>
        <p:spPr bwMode="auto">
          <a:xfrm>
            <a:off x="3616325" y="1266825"/>
            <a:ext cx="577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bg1"/>
                </a:solidFill>
                <a:latin typeface="Comic Sans MS" panose="030F0702030302020204" pitchFamily="66" charset="0"/>
                <a:cs typeface="Arial" panose="020B0604020202020204" pitchFamily="34" charset="0"/>
              </a:defRPr>
            </a:lvl1pPr>
            <a:lvl2pPr marL="742950" indent="-285750" eaLnBrk="0" hangingPunct="0">
              <a:defRPr sz="2400">
                <a:solidFill>
                  <a:schemeClr val="bg1"/>
                </a:solidFill>
                <a:latin typeface="Comic Sans MS" panose="030F0702030302020204" pitchFamily="66" charset="0"/>
                <a:cs typeface="Arial" panose="020B0604020202020204" pitchFamily="34" charset="0"/>
              </a:defRPr>
            </a:lvl2pPr>
            <a:lvl3pPr marL="1143000" indent="-228600" eaLnBrk="0" hangingPunct="0">
              <a:defRPr sz="2400">
                <a:solidFill>
                  <a:schemeClr val="bg1"/>
                </a:solidFill>
                <a:latin typeface="Comic Sans MS" panose="030F0702030302020204" pitchFamily="66" charset="0"/>
                <a:cs typeface="Arial" panose="020B0604020202020204" pitchFamily="34" charset="0"/>
              </a:defRPr>
            </a:lvl3pPr>
            <a:lvl4pPr marL="1600200" indent="-228600" eaLnBrk="0" hangingPunct="0">
              <a:defRPr sz="2400">
                <a:solidFill>
                  <a:schemeClr val="bg1"/>
                </a:solidFill>
                <a:latin typeface="Comic Sans MS" panose="030F0702030302020204" pitchFamily="66" charset="0"/>
                <a:cs typeface="Arial" panose="020B0604020202020204" pitchFamily="34" charset="0"/>
              </a:defRPr>
            </a:lvl4pPr>
            <a:lvl5pPr marL="2057400" indent="-228600" eaLnBrk="0" hangingPunct="0">
              <a:defRPr sz="2400">
                <a:solidFill>
                  <a:schemeClr val="bg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9pPr>
          </a:lstStyle>
          <a:p>
            <a:pPr eaLnBrk="1" hangingPunct="1"/>
            <a:r>
              <a:rPr lang="fr-FR" altLang="en-US" sz="1400">
                <a:solidFill>
                  <a:srgbClr val="000000"/>
                </a:solidFill>
                <a:latin typeface="Arial" panose="020B0604020202020204" pitchFamily="34" charset="0"/>
              </a:rPr>
              <a:t>1980</a:t>
            </a:r>
          </a:p>
        </p:txBody>
      </p:sp>
      <p:sp>
        <p:nvSpPr>
          <p:cNvPr id="35848" name="Line 8"/>
          <p:cNvSpPr>
            <a:spLocks noChangeShapeType="1"/>
          </p:cNvSpPr>
          <p:nvPr/>
        </p:nvSpPr>
        <p:spPr bwMode="auto">
          <a:xfrm flipV="1">
            <a:off x="5508625" y="1484313"/>
            <a:ext cx="0" cy="40322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49" name="Text Box 9"/>
          <p:cNvSpPr txBox="1">
            <a:spLocks noChangeArrowheads="1"/>
          </p:cNvSpPr>
          <p:nvPr/>
        </p:nvSpPr>
        <p:spPr bwMode="auto">
          <a:xfrm>
            <a:off x="5200650" y="1195388"/>
            <a:ext cx="577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bg1"/>
                </a:solidFill>
                <a:latin typeface="Comic Sans MS" panose="030F0702030302020204" pitchFamily="66" charset="0"/>
                <a:cs typeface="Arial" panose="020B0604020202020204" pitchFamily="34" charset="0"/>
              </a:defRPr>
            </a:lvl1pPr>
            <a:lvl2pPr marL="742950" indent="-285750" eaLnBrk="0" hangingPunct="0">
              <a:defRPr sz="2400">
                <a:solidFill>
                  <a:schemeClr val="bg1"/>
                </a:solidFill>
                <a:latin typeface="Comic Sans MS" panose="030F0702030302020204" pitchFamily="66" charset="0"/>
                <a:cs typeface="Arial" panose="020B0604020202020204" pitchFamily="34" charset="0"/>
              </a:defRPr>
            </a:lvl2pPr>
            <a:lvl3pPr marL="1143000" indent="-228600" eaLnBrk="0" hangingPunct="0">
              <a:defRPr sz="2400">
                <a:solidFill>
                  <a:schemeClr val="bg1"/>
                </a:solidFill>
                <a:latin typeface="Comic Sans MS" panose="030F0702030302020204" pitchFamily="66" charset="0"/>
                <a:cs typeface="Arial" panose="020B0604020202020204" pitchFamily="34" charset="0"/>
              </a:defRPr>
            </a:lvl3pPr>
            <a:lvl4pPr marL="1600200" indent="-228600" eaLnBrk="0" hangingPunct="0">
              <a:defRPr sz="2400">
                <a:solidFill>
                  <a:schemeClr val="bg1"/>
                </a:solidFill>
                <a:latin typeface="Comic Sans MS" panose="030F0702030302020204" pitchFamily="66" charset="0"/>
                <a:cs typeface="Arial" panose="020B0604020202020204" pitchFamily="34" charset="0"/>
              </a:defRPr>
            </a:lvl4pPr>
            <a:lvl5pPr marL="2057400" indent="-228600" eaLnBrk="0" hangingPunct="0">
              <a:defRPr sz="2400">
                <a:solidFill>
                  <a:schemeClr val="bg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9pPr>
          </a:lstStyle>
          <a:p>
            <a:pPr eaLnBrk="1" hangingPunct="1"/>
            <a:r>
              <a:rPr lang="fr-FR" altLang="en-US" sz="1400">
                <a:solidFill>
                  <a:srgbClr val="000000"/>
                </a:solidFill>
                <a:latin typeface="Arial" panose="020B0604020202020204" pitchFamily="34" charset="0"/>
              </a:rPr>
              <a:t>1990</a:t>
            </a:r>
          </a:p>
        </p:txBody>
      </p:sp>
      <p:sp>
        <p:nvSpPr>
          <p:cNvPr id="35850" name="Line 10"/>
          <p:cNvSpPr>
            <a:spLocks noChangeShapeType="1"/>
          </p:cNvSpPr>
          <p:nvPr/>
        </p:nvSpPr>
        <p:spPr bwMode="auto">
          <a:xfrm flipV="1">
            <a:off x="7092950" y="1557338"/>
            <a:ext cx="0" cy="38877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51" name="Text Box 11"/>
          <p:cNvSpPr txBox="1">
            <a:spLocks noChangeArrowheads="1"/>
          </p:cNvSpPr>
          <p:nvPr/>
        </p:nvSpPr>
        <p:spPr bwMode="auto">
          <a:xfrm>
            <a:off x="6784975" y="1123950"/>
            <a:ext cx="577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bg1"/>
                </a:solidFill>
                <a:latin typeface="Comic Sans MS" panose="030F0702030302020204" pitchFamily="66" charset="0"/>
                <a:cs typeface="Arial" panose="020B0604020202020204" pitchFamily="34" charset="0"/>
              </a:defRPr>
            </a:lvl1pPr>
            <a:lvl2pPr marL="742950" indent="-285750" eaLnBrk="0" hangingPunct="0">
              <a:defRPr sz="2400">
                <a:solidFill>
                  <a:schemeClr val="bg1"/>
                </a:solidFill>
                <a:latin typeface="Comic Sans MS" panose="030F0702030302020204" pitchFamily="66" charset="0"/>
                <a:cs typeface="Arial" panose="020B0604020202020204" pitchFamily="34" charset="0"/>
              </a:defRPr>
            </a:lvl2pPr>
            <a:lvl3pPr marL="1143000" indent="-228600" eaLnBrk="0" hangingPunct="0">
              <a:defRPr sz="2400">
                <a:solidFill>
                  <a:schemeClr val="bg1"/>
                </a:solidFill>
                <a:latin typeface="Comic Sans MS" panose="030F0702030302020204" pitchFamily="66" charset="0"/>
                <a:cs typeface="Arial" panose="020B0604020202020204" pitchFamily="34" charset="0"/>
              </a:defRPr>
            </a:lvl3pPr>
            <a:lvl4pPr marL="1600200" indent="-228600" eaLnBrk="0" hangingPunct="0">
              <a:defRPr sz="2400">
                <a:solidFill>
                  <a:schemeClr val="bg1"/>
                </a:solidFill>
                <a:latin typeface="Comic Sans MS" panose="030F0702030302020204" pitchFamily="66" charset="0"/>
                <a:cs typeface="Arial" panose="020B0604020202020204" pitchFamily="34" charset="0"/>
              </a:defRPr>
            </a:lvl4pPr>
            <a:lvl5pPr marL="2057400" indent="-228600" eaLnBrk="0" hangingPunct="0">
              <a:defRPr sz="2400">
                <a:solidFill>
                  <a:schemeClr val="bg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9pPr>
          </a:lstStyle>
          <a:p>
            <a:pPr eaLnBrk="1" hangingPunct="1"/>
            <a:r>
              <a:rPr lang="fr-FR" altLang="en-US" sz="1400">
                <a:solidFill>
                  <a:srgbClr val="000000"/>
                </a:solidFill>
                <a:latin typeface="Arial" panose="020B0604020202020204" pitchFamily="34" charset="0"/>
              </a:rPr>
              <a:t>2000</a:t>
            </a:r>
          </a:p>
        </p:txBody>
      </p:sp>
      <p:pic>
        <p:nvPicPr>
          <p:cNvPr id="35852" name="Picture 12" descr="global-blended-temp-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900" y="4292600"/>
            <a:ext cx="9055100"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4000500" y="1714500"/>
            <a:ext cx="2500313" cy="135731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800">
              <a:solidFill>
                <a:srgbClr val="FFFFFF"/>
              </a:solidFill>
            </a:endParaRPr>
          </a:p>
        </p:txBody>
      </p:sp>
      <p:sp>
        <p:nvSpPr>
          <p:cNvPr id="16" name="Rectangle 15"/>
          <p:cNvSpPr/>
          <p:nvPr/>
        </p:nvSpPr>
        <p:spPr>
          <a:xfrm>
            <a:off x="6572250" y="1428750"/>
            <a:ext cx="2071688" cy="12858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800">
              <a:solidFill>
                <a:srgbClr val="FFFFFF"/>
              </a:solidFill>
            </a:endParaRPr>
          </a:p>
        </p:txBody>
      </p:sp>
      <p:sp>
        <p:nvSpPr>
          <p:cNvPr id="17" name="Rectangle 16"/>
          <p:cNvSpPr/>
          <p:nvPr/>
        </p:nvSpPr>
        <p:spPr>
          <a:xfrm>
            <a:off x="6858000" y="4643438"/>
            <a:ext cx="1928813" cy="7143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80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3"/>
          <p:cNvSpPr txBox="1">
            <a:spLocks noGrp="1"/>
          </p:cNvSpPr>
          <p:nvPr/>
        </p:nvSpPr>
        <p:spPr bwMode="auto">
          <a:xfrm>
            <a:off x="7010400" y="6643688"/>
            <a:ext cx="1905000"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1225" eaLnBrk="0" hangingPunct="0">
              <a:defRPr sz="2400">
                <a:solidFill>
                  <a:schemeClr val="bg1"/>
                </a:solidFill>
                <a:latin typeface="Comic Sans MS" panose="030F0702030302020204" pitchFamily="66" charset="0"/>
                <a:cs typeface="Arial" panose="020B0604020202020204" pitchFamily="34" charset="0"/>
              </a:defRPr>
            </a:lvl1pPr>
            <a:lvl2pPr marL="742950" indent="-285750" defTabSz="911225" eaLnBrk="0" hangingPunct="0">
              <a:defRPr sz="2400">
                <a:solidFill>
                  <a:schemeClr val="bg1"/>
                </a:solidFill>
                <a:latin typeface="Comic Sans MS" panose="030F0702030302020204" pitchFamily="66" charset="0"/>
                <a:cs typeface="Arial" panose="020B0604020202020204" pitchFamily="34" charset="0"/>
              </a:defRPr>
            </a:lvl2pPr>
            <a:lvl3pPr marL="1143000" indent="-228600" defTabSz="911225" eaLnBrk="0" hangingPunct="0">
              <a:defRPr sz="2400">
                <a:solidFill>
                  <a:schemeClr val="bg1"/>
                </a:solidFill>
                <a:latin typeface="Comic Sans MS" panose="030F0702030302020204" pitchFamily="66" charset="0"/>
                <a:cs typeface="Arial" panose="020B0604020202020204" pitchFamily="34" charset="0"/>
              </a:defRPr>
            </a:lvl3pPr>
            <a:lvl4pPr marL="1600200" indent="-228600" defTabSz="911225" eaLnBrk="0" hangingPunct="0">
              <a:defRPr sz="2400">
                <a:solidFill>
                  <a:schemeClr val="bg1"/>
                </a:solidFill>
                <a:latin typeface="Comic Sans MS" panose="030F0702030302020204" pitchFamily="66" charset="0"/>
                <a:cs typeface="Arial" panose="020B0604020202020204" pitchFamily="34" charset="0"/>
              </a:defRPr>
            </a:lvl4pPr>
            <a:lvl5pPr marL="2057400" indent="-228600" defTabSz="911225" eaLnBrk="0" hangingPunct="0">
              <a:defRPr sz="2400">
                <a:solidFill>
                  <a:schemeClr val="bg1"/>
                </a:solidFill>
                <a:latin typeface="Comic Sans MS" panose="030F0702030302020204" pitchFamily="66" charset="0"/>
                <a:cs typeface="Arial" panose="020B0604020202020204" pitchFamily="34" charset="0"/>
              </a:defRPr>
            </a:lvl5pPr>
            <a:lvl6pPr marL="2514600" indent="-228600" defTabSz="911225"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6pPr>
            <a:lvl7pPr marL="2971800" indent="-228600" defTabSz="911225"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7pPr>
            <a:lvl8pPr marL="3429000" indent="-228600" defTabSz="911225"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8pPr>
            <a:lvl9pPr marL="3886200" indent="-228600" defTabSz="911225"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9pPr>
          </a:lstStyle>
          <a:p>
            <a:pPr algn="r" eaLnBrk="1" hangingPunct="1"/>
            <a:fld id="{034C7B8E-9F36-4CD3-B6B5-3FDFE53FB941}" type="slidenum">
              <a:rPr lang="en-US" altLang="en-US" sz="1200">
                <a:solidFill>
                  <a:srgbClr val="000000"/>
                </a:solidFill>
              </a:rPr>
              <a:pPr algn="r" eaLnBrk="1" hangingPunct="1"/>
              <a:t>11</a:t>
            </a:fld>
            <a:endParaRPr lang="en-US" altLang="en-US" sz="1200">
              <a:solidFill>
                <a:srgbClr val="000000"/>
              </a:solidFill>
            </a:endParaRPr>
          </a:p>
        </p:txBody>
      </p:sp>
      <p:sp>
        <p:nvSpPr>
          <p:cNvPr id="36867" name="Rectangle 2"/>
          <p:cNvSpPr>
            <a:spLocks noGrp="1" noChangeArrowheads="1"/>
          </p:cNvSpPr>
          <p:nvPr>
            <p:ph type="title" idx="4294967295"/>
          </p:nvPr>
        </p:nvSpPr>
        <p:spPr>
          <a:xfrm>
            <a:off x="0" y="0"/>
            <a:ext cx="9144000" cy="892175"/>
          </a:xfrm>
        </p:spPr>
        <p:txBody>
          <a:bodyPr lIns="0" tIns="0" rIns="0" bIns="0" anchor="t">
            <a:spAutoFit/>
          </a:bodyPr>
          <a:lstStyle/>
          <a:p>
            <a:pPr defTabSz="930275" eaLnBrk="1" hangingPunct="1"/>
            <a:r>
              <a:rPr lang="fr-FR" altLang="en-US" sz="2900" b="1" smtClean="0">
                <a:solidFill>
                  <a:srgbClr val="FFFF00"/>
                </a:solidFill>
                <a:cs typeface="Arial" panose="020B0604020202020204" pitchFamily="34" charset="0"/>
              </a:rPr>
              <a:t>Classement des 20 années les plus chaudes depuis 1880, par ordre décroissant de température </a:t>
            </a:r>
            <a:endParaRPr lang="en-US" altLang="en-US" sz="2900" b="1" smtClean="0">
              <a:solidFill>
                <a:srgbClr val="FFFF00"/>
              </a:solidFill>
            </a:endParaRPr>
          </a:p>
        </p:txBody>
      </p:sp>
      <p:sp>
        <p:nvSpPr>
          <p:cNvPr id="36868" name="Text Box 3"/>
          <p:cNvSpPr txBox="1">
            <a:spLocks noChangeArrowheads="1"/>
          </p:cNvSpPr>
          <p:nvPr/>
        </p:nvSpPr>
        <p:spPr bwMode="auto">
          <a:xfrm>
            <a:off x="-50800" y="6553200"/>
            <a:ext cx="9529763"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164" tIns="43582" rIns="87164" bIns="43582">
            <a:spAutoFit/>
          </a:bodyPr>
          <a:lstStyle>
            <a:lvl1pPr defTabSz="869950" eaLnBrk="0" hangingPunct="0">
              <a:defRPr sz="2400">
                <a:solidFill>
                  <a:schemeClr val="bg1"/>
                </a:solidFill>
                <a:latin typeface="Comic Sans MS" panose="030F0702030302020204" pitchFamily="66" charset="0"/>
                <a:cs typeface="Arial" panose="020B0604020202020204" pitchFamily="34" charset="0"/>
              </a:defRPr>
            </a:lvl1pPr>
            <a:lvl2pPr marL="742950" indent="-285750" defTabSz="869950" eaLnBrk="0" hangingPunct="0">
              <a:defRPr sz="2400">
                <a:solidFill>
                  <a:schemeClr val="bg1"/>
                </a:solidFill>
                <a:latin typeface="Comic Sans MS" panose="030F0702030302020204" pitchFamily="66" charset="0"/>
                <a:cs typeface="Arial" panose="020B0604020202020204" pitchFamily="34" charset="0"/>
              </a:defRPr>
            </a:lvl2pPr>
            <a:lvl3pPr marL="1143000" indent="-228600" defTabSz="869950" eaLnBrk="0" hangingPunct="0">
              <a:defRPr sz="2400">
                <a:solidFill>
                  <a:schemeClr val="bg1"/>
                </a:solidFill>
                <a:latin typeface="Comic Sans MS" panose="030F0702030302020204" pitchFamily="66" charset="0"/>
                <a:cs typeface="Arial" panose="020B0604020202020204" pitchFamily="34" charset="0"/>
              </a:defRPr>
            </a:lvl3pPr>
            <a:lvl4pPr marL="1600200" indent="-228600" defTabSz="869950" eaLnBrk="0" hangingPunct="0">
              <a:defRPr sz="2400">
                <a:solidFill>
                  <a:schemeClr val="bg1"/>
                </a:solidFill>
                <a:latin typeface="Comic Sans MS" panose="030F0702030302020204" pitchFamily="66" charset="0"/>
                <a:cs typeface="Arial" panose="020B0604020202020204" pitchFamily="34" charset="0"/>
              </a:defRPr>
            </a:lvl4pPr>
            <a:lvl5pPr marL="2057400" indent="-228600" defTabSz="869950" eaLnBrk="0" hangingPunct="0">
              <a:defRPr sz="2400">
                <a:solidFill>
                  <a:schemeClr val="bg1"/>
                </a:solidFill>
                <a:latin typeface="Comic Sans MS" panose="030F0702030302020204" pitchFamily="66" charset="0"/>
                <a:cs typeface="Arial" panose="020B0604020202020204" pitchFamily="34" charset="0"/>
              </a:defRPr>
            </a:lvl5pPr>
            <a:lvl6pPr marL="2514600" indent="-228600" defTabSz="86995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6pPr>
            <a:lvl7pPr marL="2971800" indent="-228600" defTabSz="86995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7pPr>
            <a:lvl8pPr marL="3429000" indent="-228600" defTabSz="86995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8pPr>
            <a:lvl9pPr marL="3886200" indent="-228600" defTabSz="86995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9pPr>
          </a:lstStyle>
          <a:p>
            <a:pPr eaLnBrk="1" hangingPunct="1">
              <a:lnSpc>
                <a:spcPct val="80000"/>
              </a:lnSpc>
              <a:spcBef>
                <a:spcPct val="20000"/>
              </a:spcBef>
            </a:pPr>
            <a:r>
              <a:rPr lang="fr-FR" altLang="en-US" sz="1500"/>
              <a:t>Source l’</a:t>
            </a:r>
            <a:r>
              <a:rPr lang="fr-FR" altLang="en-US" sz="1500" b="1" i="1"/>
              <a:t>Union of Concerned Scientists</a:t>
            </a:r>
            <a:r>
              <a:rPr lang="fr-FR" altLang="en-US" sz="1500"/>
              <a:t> </a:t>
            </a:r>
            <a:r>
              <a:rPr lang="fr-FR" altLang="en-US" sz="1300"/>
              <a:t>(1) </a:t>
            </a:r>
            <a:r>
              <a:rPr lang="fr-FR" altLang="en-US" sz="1300">
                <a:hlinkClick r:id="rId3" tooltip="http://www.ucsusa.org/global_warming/science/recordtemp2005.html"/>
              </a:rPr>
              <a:t>http://www.ucsusa.org/global_warming/science/recordtemp2005.html</a:t>
            </a:r>
            <a:endParaRPr lang="en-US" altLang="en-US" sz="1300"/>
          </a:p>
          <a:p>
            <a:pPr eaLnBrk="1" hangingPunct="1"/>
            <a:endParaRPr lang="en-US" altLang="en-US" sz="1300"/>
          </a:p>
        </p:txBody>
      </p:sp>
      <p:graphicFrame>
        <p:nvGraphicFramePr>
          <p:cNvPr id="25659" name="Group 59"/>
          <p:cNvGraphicFramePr>
            <a:graphicFrameLocks noGrp="1"/>
          </p:cNvGraphicFramePr>
          <p:nvPr>
            <p:ph idx="4294967295"/>
          </p:nvPr>
        </p:nvGraphicFramePr>
        <p:xfrm>
          <a:off x="466725" y="1127125"/>
          <a:ext cx="7813676" cy="4994275"/>
        </p:xfrm>
        <a:graphic>
          <a:graphicData uri="http://schemas.openxmlformats.org/drawingml/2006/table">
            <a:tbl>
              <a:tblPr/>
              <a:tblGrid>
                <a:gridCol w="1399464"/>
                <a:gridCol w="2199621"/>
                <a:gridCol w="600928"/>
                <a:gridCol w="1373549"/>
                <a:gridCol w="2240114"/>
              </a:tblGrid>
              <a:tr h="498941">
                <a:tc>
                  <a:txBody>
                    <a:bodyPr/>
                    <a:lstStyle/>
                    <a:p>
                      <a:pPr marL="0" marR="0" lvl="0" indent="0" algn="r" defTabSz="914400" rtl="0" eaLnBrk="1" fontAlgn="b" latinLnBrk="0" hangingPunct="1">
                        <a:lnSpc>
                          <a:spcPct val="65000"/>
                        </a:lnSpc>
                        <a:spcBef>
                          <a:spcPct val="20000"/>
                        </a:spcBef>
                        <a:spcAft>
                          <a:spcPct val="0"/>
                        </a:spcAft>
                        <a:buClr>
                          <a:schemeClr val="hlink"/>
                        </a:buClr>
                        <a:buSzTx/>
                        <a:buFontTx/>
                        <a:buNone/>
                        <a:tabLst/>
                      </a:pPr>
                      <a:r>
                        <a:rPr kumimoji="0" lang="en-US" sz="33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rPr>
                        <a:t>1</a:t>
                      </a:r>
                    </a:p>
                  </a:txBody>
                  <a:tcPr marL="93177" marR="93177" marT="46595" marB="46595"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65000"/>
                        </a:lnSpc>
                        <a:spcBef>
                          <a:spcPct val="20000"/>
                        </a:spcBef>
                        <a:spcAft>
                          <a:spcPct val="0"/>
                        </a:spcAft>
                        <a:buClr>
                          <a:schemeClr val="hlink"/>
                        </a:buClr>
                        <a:buSzTx/>
                        <a:buFontTx/>
                        <a:buNone/>
                        <a:tabLst/>
                      </a:pPr>
                      <a:r>
                        <a:rPr kumimoji="0" lang="en-US" sz="3300" b="1" i="0" u="none" strike="noStrike" cap="none" normalizeH="0" baseline="0" smtClean="0">
                          <a:ln>
                            <a:noFill/>
                          </a:ln>
                          <a:solidFill>
                            <a:srgbClr val="FF0000"/>
                          </a:solidFill>
                          <a:effectLst>
                            <a:outerShdw blurRad="38100" dist="38100" dir="2700000" algn="tl">
                              <a:srgbClr val="000000"/>
                            </a:outerShdw>
                          </a:effectLst>
                          <a:latin typeface="Tahoma" pitchFamily="34" charset="0"/>
                          <a:cs typeface="Arial" charset="0"/>
                        </a:rPr>
                        <a:t>2005</a:t>
                      </a:r>
                    </a:p>
                  </a:txBody>
                  <a:tcPr marL="93177" marR="93177" marT="46595" marB="46595"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65000"/>
                        </a:lnSpc>
                        <a:spcBef>
                          <a:spcPct val="20000"/>
                        </a:spcBef>
                        <a:spcAft>
                          <a:spcPct val="0"/>
                        </a:spcAft>
                        <a:buClr>
                          <a:schemeClr val="hlink"/>
                        </a:buClr>
                        <a:buSzTx/>
                        <a:buFontTx/>
                        <a:buNone/>
                        <a:tabLst/>
                      </a:pPr>
                      <a:endParaRPr kumimoji="0" lang="fr-FR" sz="33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endParaRPr>
                    </a:p>
                  </a:txBody>
                  <a:tcPr marL="93177" marR="93177" marT="46595" marB="46595"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65000"/>
                        </a:lnSpc>
                        <a:spcBef>
                          <a:spcPct val="20000"/>
                        </a:spcBef>
                        <a:spcAft>
                          <a:spcPct val="0"/>
                        </a:spcAft>
                        <a:buClr>
                          <a:schemeClr val="hlink"/>
                        </a:buClr>
                        <a:buSzTx/>
                        <a:buFontTx/>
                        <a:buNone/>
                        <a:tabLst/>
                      </a:pPr>
                      <a:r>
                        <a:rPr kumimoji="0" lang="en-US" sz="33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rPr>
                        <a:t>11</a:t>
                      </a:r>
                    </a:p>
                  </a:txBody>
                  <a:tcPr marL="93177" marR="93177" marT="46595" marB="46595"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65000"/>
                        </a:lnSpc>
                        <a:spcBef>
                          <a:spcPct val="20000"/>
                        </a:spcBef>
                        <a:spcAft>
                          <a:spcPct val="0"/>
                        </a:spcAft>
                        <a:buClr>
                          <a:schemeClr val="hlink"/>
                        </a:buClr>
                        <a:buSzTx/>
                        <a:buFontTx/>
                        <a:buNone/>
                        <a:tabLst/>
                      </a:pPr>
                      <a:r>
                        <a:rPr kumimoji="0" lang="en-US" sz="33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rPr>
                        <a:t>1990</a:t>
                      </a:r>
                    </a:p>
                  </a:txBody>
                  <a:tcPr marL="93177" marR="93177" marT="46595" marB="46595" anchor="b" horzOverflow="overflow">
                    <a:lnL>
                      <a:noFill/>
                    </a:lnL>
                    <a:lnR>
                      <a:noFill/>
                    </a:lnR>
                    <a:lnT>
                      <a:noFill/>
                    </a:lnT>
                    <a:lnB>
                      <a:noFill/>
                    </a:lnB>
                    <a:lnTlToBr>
                      <a:noFill/>
                    </a:lnTlToBr>
                    <a:lnBlToTr>
                      <a:noFill/>
                    </a:lnBlToTr>
                    <a:noFill/>
                  </a:tcPr>
                </a:tc>
              </a:tr>
              <a:tr h="500562">
                <a:tc>
                  <a:txBody>
                    <a:bodyPr/>
                    <a:lstStyle/>
                    <a:p>
                      <a:pPr marL="0" marR="0" lvl="0" indent="0" algn="r" defTabSz="914400" rtl="0" eaLnBrk="1" fontAlgn="b" latinLnBrk="0" hangingPunct="1">
                        <a:lnSpc>
                          <a:spcPct val="65000"/>
                        </a:lnSpc>
                        <a:spcBef>
                          <a:spcPct val="20000"/>
                        </a:spcBef>
                        <a:spcAft>
                          <a:spcPct val="0"/>
                        </a:spcAft>
                        <a:buClr>
                          <a:schemeClr val="hlink"/>
                        </a:buClr>
                        <a:buSzTx/>
                        <a:buFontTx/>
                        <a:buNone/>
                        <a:tabLst/>
                      </a:pPr>
                      <a:r>
                        <a:rPr kumimoji="0" lang="en-US" sz="33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rPr>
                        <a:t>2</a:t>
                      </a:r>
                    </a:p>
                  </a:txBody>
                  <a:tcPr marL="93177" marR="93177" marT="46595" marB="46595"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65000"/>
                        </a:lnSpc>
                        <a:spcBef>
                          <a:spcPct val="20000"/>
                        </a:spcBef>
                        <a:spcAft>
                          <a:spcPct val="0"/>
                        </a:spcAft>
                        <a:buClr>
                          <a:schemeClr val="hlink"/>
                        </a:buClr>
                        <a:buSzTx/>
                        <a:buFontTx/>
                        <a:buNone/>
                        <a:tabLst/>
                      </a:pPr>
                      <a:r>
                        <a:rPr kumimoji="0" lang="en-US" sz="33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rPr>
                        <a:t>1998</a:t>
                      </a:r>
                    </a:p>
                  </a:txBody>
                  <a:tcPr marL="93177" marR="93177" marT="46595" marB="46595"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65000"/>
                        </a:lnSpc>
                        <a:spcBef>
                          <a:spcPct val="20000"/>
                        </a:spcBef>
                        <a:spcAft>
                          <a:spcPct val="0"/>
                        </a:spcAft>
                        <a:buClr>
                          <a:schemeClr val="hlink"/>
                        </a:buClr>
                        <a:buSzTx/>
                        <a:buFontTx/>
                        <a:buNone/>
                        <a:tabLst/>
                      </a:pPr>
                      <a:endParaRPr kumimoji="0" lang="fr-FR" sz="33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endParaRPr>
                    </a:p>
                  </a:txBody>
                  <a:tcPr marL="93177" marR="93177" marT="46595" marB="46595"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65000"/>
                        </a:lnSpc>
                        <a:spcBef>
                          <a:spcPct val="20000"/>
                        </a:spcBef>
                        <a:spcAft>
                          <a:spcPct val="0"/>
                        </a:spcAft>
                        <a:buClr>
                          <a:schemeClr val="hlink"/>
                        </a:buClr>
                        <a:buSzTx/>
                        <a:buFontTx/>
                        <a:buNone/>
                        <a:tabLst/>
                      </a:pPr>
                      <a:r>
                        <a:rPr kumimoji="0" lang="en-US" sz="33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rPr>
                        <a:t>12</a:t>
                      </a:r>
                    </a:p>
                  </a:txBody>
                  <a:tcPr marL="93177" marR="93177" marT="46595" marB="46595"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65000"/>
                        </a:lnSpc>
                        <a:spcBef>
                          <a:spcPct val="20000"/>
                        </a:spcBef>
                        <a:spcAft>
                          <a:spcPct val="0"/>
                        </a:spcAft>
                        <a:buClr>
                          <a:schemeClr val="hlink"/>
                        </a:buClr>
                        <a:buSzTx/>
                        <a:buFontTx/>
                        <a:buNone/>
                        <a:tabLst/>
                      </a:pPr>
                      <a:r>
                        <a:rPr kumimoji="0" lang="en-US" sz="33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rPr>
                        <a:t>1995</a:t>
                      </a:r>
                    </a:p>
                  </a:txBody>
                  <a:tcPr marL="93177" marR="93177" marT="46595" marB="46595" anchor="b" horzOverflow="overflow">
                    <a:lnL>
                      <a:noFill/>
                    </a:lnL>
                    <a:lnR>
                      <a:noFill/>
                    </a:lnR>
                    <a:lnT>
                      <a:noFill/>
                    </a:lnT>
                    <a:lnB>
                      <a:noFill/>
                    </a:lnB>
                    <a:lnTlToBr>
                      <a:noFill/>
                    </a:lnTlToBr>
                    <a:lnBlToTr>
                      <a:noFill/>
                    </a:lnBlToTr>
                    <a:noFill/>
                  </a:tcPr>
                </a:tc>
              </a:tr>
              <a:tr h="500562">
                <a:tc>
                  <a:txBody>
                    <a:bodyPr/>
                    <a:lstStyle/>
                    <a:p>
                      <a:pPr marL="0" marR="0" lvl="0" indent="0" algn="r" defTabSz="914400" rtl="0" eaLnBrk="1" fontAlgn="b" latinLnBrk="0" hangingPunct="1">
                        <a:lnSpc>
                          <a:spcPct val="65000"/>
                        </a:lnSpc>
                        <a:spcBef>
                          <a:spcPct val="20000"/>
                        </a:spcBef>
                        <a:spcAft>
                          <a:spcPct val="0"/>
                        </a:spcAft>
                        <a:buClr>
                          <a:schemeClr val="hlink"/>
                        </a:buClr>
                        <a:buSzTx/>
                        <a:buFontTx/>
                        <a:buNone/>
                        <a:tabLst/>
                      </a:pPr>
                      <a:r>
                        <a:rPr kumimoji="0" lang="en-US" sz="33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rPr>
                        <a:t>3</a:t>
                      </a:r>
                    </a:p>
                  </a:txBody>
                  <a:tcPr marL="93177" marR="93177" marT="46595" marB="46595"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65000"/>
                        </a:lnSpc>
                        <a:spcBef>
                          <a:spcPct val="20000"/>
                        </a:spcBef>
                        <a:spcAft>
                          <a:spcPct val="0"/>
                        </a:spcAft>
                        <a:buClr>
                          <a:schemeClr val="hlink"/>
                        </a:buClr>
                        <a:buSzTx/>
                        <a:buFontTx/>
                        <a:buNone/>
                        <a:tabLst/>
                      </a:pPr>
                      <a:r>
                        <a:rPr kumimoji="0" lang="en-US" sz="33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rPr>
                        <a:t>2002</a:t>
                      </a:r>
                    </a:p>
                  </a:txBody>
                  <a:tcPr marL="93177" marR="93177" marT="46595" marB="46595"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65000"/>
                        </a:lnSpc>
                        <a:spcBef>
                          <a:spcPct val="20000"/>
                        </a:spcBef>
                        <a:spcAft>
                          <a:spcPct val="0"/>
                        </a:spcAft>
                        <a:buClr>
                          <a:schemeClr val="hlink"/>
                        </a:buClr>
                        <a:buSzTx/>
                        <a:buFontTx/>
                        <a:buNone/>
                        <a:tabLst/>
                      </a:pPr>
                      <a:endParaRPr kumimoji="0" lang="fr-FR" sz="33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endParaRPr>
                    </a:p>
                  </a:txBody>
                  <a:tcPr marL="93177" marR="93177" marT="46595" marB="46595"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65000"/>
                        </a:lnSpc>
                        <a:spcBef>
                          <a:spcPct val="20000"/>
                        </a:spcBef>
                        <a:spcAft>
                          <a:spcPct val="0"/>
                        </a:spcAft>
                        <a:buClr>
                          <a:schemeClr val="hlink"/>
                        </a:buClr>
                        <a:buSzTx/>
                        <a:buFontTx/>
                        <a:buNone/>
                        <a:tabLst/>
                      </a:pPr>
                      <a:r>
                        <a:rPr kumimoji="0" lang="en-US" sz="33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rPr>
                        <a:t>13</a:t>
                      </a:r>
                    </a:p>
                  </a:txBody>
                  <a:tcPr marL="93177" marR="93177" marT="46595" marB="46595"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65000"/>
                        </a:lnSpc>
                        <a:spcBef>
                          <a:spcPct val="20000"/>
                        </a:spcBef>
                        <a:spcAft>
                          <a:spcPct val="0"/>
                        </a:spcAft>
                        <a:buClr>
                          <a:schemeClr val="hlink"/>
                        </a:buClr>
                        <a:buSzTx/>
                        <a:buFontTx/>
                        <a:buNone/>
                        <a:tabLst/>
                      </a:pPr>
                      <a:r>
                        <a:rPr kumimoji="0" lang="en-US" sz="33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rPr>
                        <a:t>2000</a:t>
                      </a:r>
                    </a:p>
                  </a:txBody>
                  <a:tcPr marL="93177" marR="93177" marT="46595" marB="46595" anchor="b" horzOverflow="overflow">
                    <a:lnL>
                      <a:noFill/>
                    </a:lnL>
                    <a:lnR>
                      <a:noFill/>
                    </a:lnR>
                    <a:lnT>
                      <a:noFill/>
                    </a:lnT>
                    <a:lnB>
                      <a:noFill/>
                    </a:lnB>
                    <a:lnTlToBr>
                      <a:noFill/>
                    </a:lnTlToBr>
                    <a:lnBlToTr>
                      <a:noFill/>
                    </a:lnBlToTr>
                    <a:noFill/>
                  </a:tcPr>
                </a:tc>
              </a:tr>
              <a:tr h="497322">
                <a:tc>
                  <a:txBody>
                    <a:bodyPr/>
                    <a:lstStyle/>
                    <a:p>
                      <a:pPr marL="0" marR="0" lvl="0" indent="0" algn="r" defTabSz="914400" rtl="0" eaLnBrk="1" fontAlgn="b" latinLnBrk="0" hangingPunct="1">
                        <a:lnSpc>
                          <a:spcPct val="65000"/>
                        </a:lnSpc>
                        <a:spcBef>
                          <a:spcPct val="20000"/>
                        </a:spcBef>
                        <a:spcAft>
                          <a:spcPct val="0"/>
                        </a:spcAft>
                        <a:buClr>
                          <a:schemeClr val="hlink"/>
                        </a:buClr>
                        <a:buSzTx/>
                        <a:buFontTx/>
                        <a:buNone/>
                        <a:tabLst/>
                      </a:pPr>
                      <a:r>
                        <a:rPr kumimoji="0" lang="en-US" sz="33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rPr>
                        <a:t>4</a:t>
                      </a:r>
                    </a:p>
                  </a:txBody>
                  <a:tcPr marL="93177" marR="93177" marT="46595" marB="46595"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65000"/>
                        </a:lnSpc>
                        <a:spcBef>
                          <a:spcPct val="20000"/>
                        </a:spcBef>
                        <a:spcAft>
                          <a:spcPct val="0"/>
                        </a:spcAft>
                        <a:buClr>
                          <a:schemeClr val="hlink"/>
                        </a:buClr>
                        <a:buSzTx/>
                        <a:buFontTx/>
                        <a:buNone/>
                        <a:tabLst/>
                      </a:pPr>
                      <a:r>
                        <a:rPr kumimoji="0" lang="en-US" sz="33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rPr>
                        <a:t>2003</a:t>
                      </a:r>
                    </a:p>
                  </a:txBody>
                  <a:tcPr marL="93177" marR="93177" marT="46595" marB="46595"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65000"/>
                        </a:lnSpc>
                        <a:spcBef>
                          <a:spcPct val="20000"/>
                        </a:spcBef>
                        <a:spcAft>
                          <a:spcPct val="0"/>
                        </a:spcAft>
                        <a:buClr>
                          <a:schemeClr val="hlink"/>
                        </a:buClr>
                        <a:buSzTx/>
                        <a:buFontTx/>
                        <a:buNone/>
                        <a:tabLst/>
                      </a:pPr>
                      <a:endParaRPr kumimoji="0" lang="fr-FR" sz="33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endParaRPr>
                    </a:p>
                  </a:txBody>
                  <a:tcPr marL="93177" marR="93177" marT="46595" marB="46595"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65000"/>
                        </a:lnSpc>
                        <a:spcBef>
                          <a:spcPct val="20000"/>
                        </a:spcBef>
                        <a:spcAft>
                          <a:spcPct val="0"/>
                        </a:spcAft>
                        <a:buClr>
                          <a:schemeClr val="hlink"/>
                        </a:buClr>
                        <a:buSzTx/>
                        <a:buFontTx/>
                        <a:buNone/>
                        <a:tabLst/>
                      </a:pPr>
                      <a:r>
                        <a:rPr kumimoji="0" lang="en-US" sz="33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rPr>
                        <a:t>14</a:t>
                      </a:r>
                    </a:p>
                  </a:txBody>
                  <a:tcPr marL="93177" marR="93177" marT="46595" marB="46595"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65000"/>
                        </a:lnSpc>
                        <a:spcBef>
                          <a:spcPct val="20000"/>
                        </a:spcBef>
                        <a:spcAft>
                          <a:spcPct val="0"/>
                        </a:spcAft>
                        <a:buClr>
                          <a:schemeClr val="hlink"/>
                        </a:buClr>
                        <a:buSzTx/>
                        <a:buFontTx/>
                        <a:buNone/>
                        <a:tabLst/>
                      </a:pPr>
                      <a:r>
                        <a:rPr kumimoji="0" lang="en-US" sz="33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rPr>
                        <a:t>1991</a:t>
                      </a:r>
                    </a:p>
                  </a:txBody>
                  <a:tcPr marL="93177" marR="93177" marT="46595" marB="46595" anchor="b" horzOverflow="overflow">
                    <a:lnL>
                      <a:noFill/>
                    </a:lnL>
                    <a:lnR>
                      <a:noFill/>
                    </a:lnR>
                    <a:lnT>
                      <a:noFill/>
                    </a:lnT>
                    <a:lnB>
                      <a:noFill/>
                    </a:lnB>
                    <a:lnTlToBr>
                      <a:noFill/>
                    </a:lnTlToBr>
                    <a:lnBlToTr>
                      <a:noFill/>
                    </a:lnBlToTr>
                    <a:noFill/>
                  </a:tcPr>
                </a:tc>
              </a:tr>
              <a:tr h="500562">
                <a:tc>
                  <a:txBody>
                    <a:bodyPr/>
                    <a:lstStyle/>
                    <a:p>
                      <a:pPr marL="0" marR="0" lvl="0" indent="0" algn="r" defTabSz="914400" rtl="0" eaLnBrk="1" fontAlgn="b" latinLnBrk="0" hangingPunct="1">
                        <a:lnSpc>
                          <a:spcPct val="65000"/>
                        </a:lnSpc>
                        <a:spcBef>
                          <a:spcPct val="20000"/>
                        </a:spcBef>
                        <a:spcAft>
                          <a:spcPct val="0"/>
                        </a:spcAft>
                        <a:buClr>
                          <a:schemeClr val="hlink"/>
                        </a:buClr>
                        <a:buSzTx/>
                        <a:buFontTx/>
                        <a:buNone/>
                        <a:tabLst/>
                      </a:pPr>
                      <a:r>
                        <a:rPr kumimoji="0" lang="en-US" sz="33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rPr>
                        <a:t>5</a:t>
                      </a:r>
                    </a:p>
                  </a:txBody>
                  <a:tcPr marL="93177" marR="93177" marT="46595" marB="46595"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65000"/>
                        </a:lnSpc>
                        <a:spcBef>
                          <a:spcPct val="20000"/>
                        </a:spcBef>
                        <a:spcAft>
                          <a:spcPct val="0"/>
                        </a:spcAft>
                        <a:buClr>
                          <a:schemeClr val="hlink"/>
                        </a:buClr>
                        <a:buSzTx/>
                        <a:buFontTx/>
                        <a:buNone/>
                        <a:tabLst/>
                      </a:pPr>
                      <a:r>
                        <a:rPr kumimoji="0" lang="en-US" sz="33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rPr>
                        <a:t>2007</a:t>
                      </a:r>
                    </a:p>
                  </a:txBody>
                  <a:tcPr marL="93177" marR="93177" marT="46595" marB="46595"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65000"/>
                        </a:lnSpc>
                        <a:spcBef>
                          <a:spcPct val="20000"/>
                        </a:spcBef>
                        <a:spcAft>
                          <a:spcPct val="0"/>
                        </a:spcAft>
                        <a:buClr>
                          <a:schemeClr val="hlink"/>
                        </a:buClr>
                        <a:buSzTx/>
                        <a:buFontTx/>
                        <a:buNone/>
                        <a:tabLst/>
                      </a:pPr>
                      <a:endParaRPr kumimoji="0" lang="fr-FR" sz="33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endParaRPr>
                    </a:p>
                  </a:txBody>
                  <a:tcPr marL="93177" marR="93177" marT="46595" marB="46595"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65000"/>
                        </a:lnSpc>
                        <a:spcBef>
                          <a:spcPct val="20000"/>
                        </a:spcBef>
                        <a:spcAft>
                          <a:spcPct val="0"/>
                        </a:spcAft>
                        <a:buClr>
                          <a:schemeClr val="hlink"/>
                        </a:buClr>
                        <a:buSzTx/>
                        <a:buFontTx/>
                        <a:buNone/>
                        <a:tabLst/>
                      </a:pPr>
                      <a:r>
                        <a:rPr kumimoji="0" lang="en-US" sz="33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rPr>
                        <a:t>15</a:t>
                      </a:r>
                    </a:p>
                  </a:txBody>
                  <a:tcPr marL="93177" marR="93177" marT="46595" marB="46595"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65000"/>
                        </a:lnSpc>
                        <a:spcBef>
                          <a:spcPct val="20000"/>
                        </a:spcBef>
                        <a:spcAft>
                          <a:spcPct val="0"/>
                        </a:spcAft>
                        <a:buClr>
                          <a:schemeClr val="hlink"/>
                        </a:buClr>
                        <a:buSzTx/>
                        <a:buFontTx/>
                        <a:buNone/>
                        <a:tabLst/>
                      </a:pPr>
                      <a:r>
                        <a:rPr kumimoji="0" lang="en-US" sz="33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rPr>
                        <a:t>1987</a:t>
                      </a:r>
                    </a:p>
                  </a:txBody>
                  <a:tcPr marL="93177" marR="93177" marT="46595" marB="46595" anchor="b" horzOverflow="overflow">
                    <a:lnL>
                      <a:noFill/>
                    </a:lnL>
                    <a:lnR>
                      <a:noFill/>
                    </a:lnR>
                    <a:lnT>
                      <a:noFill/>
                    </a:lnT>
                    <a:lnB>
                      <a:noFill/>
                    </a:lnB>
                    <a:lnTlToBr>
                      <a:noFill/>
                    </a:lnTlToBr>
                    <a:lnBlToTr>
                      <a:noFill/>
                    </a:lnBlToTr>
                    <a:noFill/>
                  </a:tcPr>
                </a:tc>
              </a:tr>
              <a:tr h="498941">
                <a:tc>
                  <a:txBody>
                    <a:bodyPr/>
                    <a:lstStyle/>
                    <a:p>
                      <a:pPr marL="0" marR="0" lvl="0" indent="0" algn="r" defTabSz="914400" rtl="0" eaLnBrk="1" fontAlgn="b" latinLnBrk="0" hangingPunct="1">
                        <a:lnSpc>
                          <a:spcPct val="65000"/>
                        </a:lnSpc>
                        <a:spcBef>
                          <a:spcPct val="20000"/>
                        </a:spcBef>
                        <a:spcAft>
                          <a:spcPct val="0"/>
                        </a:spcAft>
                        <a:buClr>
                          <a:schemeClr val="hlink"/>
                        </a:buClr>
                        <a:buSzTx/>
                        <a:buFontTx/>
                        <a:buNone/>
                        <a:tabLst/>
                      </a:pPr>
                      <a:r>
                        <a:rPr kumimoji="0" lang="en-US" sz="33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rPr>
                        <a:t>6</a:t>
                      </a:r>
                    </a:p>
                  </a:txBody>
                  <a:tcPr marL="93177" marR="93177" marT="46595" marB="46595"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65000"/>
                        </a:lnSpc>
                        <a:spcBef>
                          <a:spcPct val="20000"/>
                        </a:spcBef>
                        <a:spcAft>
                          <a:spcPct val="0"/>
                        </a:spcAft>
                        <a:buClr>
                          <a:schemeClr val="hlink"/>
                        </a:buClr>
                        <a:buSzTx/>
                        <a:buFontTx/>
                        <a:buNone/>
                        <a:tabLst/>
                      </a:pPr>
                      <a:r>
                        <a:rPr kumimoji="0" lang="en-US" sz="33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rPr>
                        <a:t>2004</a:t>
                      </a:r>
                    </a:p>
                  </a:txBody>
                  <a:tcPr marL="93177" marR="93177" marT="46595" marB="46595"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65000"/>
                        </a:lnSpc>
                        <a:spcBef>
                          <a:spcPct val="20000"/>
                        </a:spcBef>
                        <a:spcAft>
                          <a:spcPct val="0"/>
                        </a:spcAft>
                        <a:buClr>
                          <a:schemeClr val="hlink"/>
                        </a:buClr>
                        <a:buSzTx/>
                        <a:buFontTx/>
                        <a:buNone/>
                        <a:tabLst/>
                      </a:pPr>
                      <a:endParaRPr kumimoji="0" lang="fr-FR" sz="33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endParaRPr>
                    </a:p>
                  </a:txBody>
                  <a:tcPr marL="93177" marR="93177" marT="46595" marB="46595"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65000"/>
                        </a:lnSpc>
                        <a:spcBef>
                          <a:spcPct val="20000"/>
                        </a:spcBef>
                        <a:spcAft>
                          <a:spcPct val="0"/>
                        </a:spcAft>
                        <a:buClr>
                          <a:schemeClr val="hlink"/>
                        </a:buClr>
                        <a:buSzTx/>
                        <a:buFontTx/>
                        <a:buNone/>
                        <a:tabLst/>
                      </a:pPr>
                      <a:r>
                        <a:rPr kumimoji="0" lang="en-US" sz="33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rPr>
                        <a:t>16</a:t>
                      </a:r>
                    </a:p>
                  </a:txBody>
                  <a:tcPr marL="93177" marR="93177" marT="46595" marB="46595"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65000"/>
                        </a:lnSpc>
                        <a:spcBef>
                          <a:spcPct val="20000"/>
                        </a:spcBef>
                        <a:spcAft>
                          <a:spcPct val="0"/>
                        </a:spcAft>
                        <a:buClr>
                          <a:schemeClr val="hlink"/>
                        </a:buClr>
                        <a:buSzTx/>
                        <a:buFontTx/>
                        <a:buNone/>
                        <a:tabLst/>
                      </a:pPr>
                      <a:r>
                        <a:rPr kumimoji="0" lang="en-US" sz="33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rPr>
                        <a:t>1988</a:t>
                      </a:r>
                    </a:p>
                  </a:txBody>
                  <a:tcPr marL="93177" marR="93177" marT="46595" marB="46595" anchor="b" horzOverflow="overflow">
                    <a:lnL>
                      <a:noFill/>
                    </a:lnL>
                    <a:lnR>
                      <a:noFill/>
                    </a:lnR>
                    <a:lnT>
                      <a:noFill/>
                    </a:lnT>
                    <a:lnB>
                      <a:noFill/>
                    </a:lnB>
                    <a:lnTlToBr>
                      <a:noFill/>
                    </a:lnTlToBr>
                    <a:lnBlToTr>
                      <a:noFill/>
                    </a:lnBlToTr>
                    <a:noFill/>
                  </a:tcPr>
                </a:tc>
              </a:tr>
              <a:tr h="498941">
                <a:tc>
                  <a:txBody>
                    <a:bodyPr/>
                    <a:lstStyle/>
                    <a:p>
                      <a:pPr marL="0" marR="0" lvl="0" indent="0" algn="r" defTabSz="914400" rtl="0" eaLnBrk="1" fontAlgn="b" latinLnBrk="0" hangingPunct="1">
                        <a:lnSpc>
                          <a:spcPct val="65000"/>
                        </a:lnSpc>
                        <a:spcBef>
                          <a:spcPct val="20000"/>
                        </a:spcBef>
                        <a:spcAft>
                          <a:spcPct val="0"/>
                        </a:spcAft>
                        <a:buClr>
                          <a:schemeClr val="hlink"/>
                        </a:buClr>
                        <a:buSzTx/>
                        <a:buFontTx/>
                        <a:buNone/>
                        <a:tabLst/>
                      </a:pPr>
                      <a:r>
                        <a:rPr kumimoji="0" lang="en-US" sz="33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rPr>
                        <a:t>7</a:t>
                      </a:r>
                    </a:p>
                  </a:txBody>
                  <a:tcPr marL="93177" marR="93177" marT="46595" marB="46595"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65000"/>
                        </a:lnSpc>
                        <a:spcBef>
                          <a:spcPct val="20000"/>
                        </a:spcBef>
                        <a:spcAft>
                          <a:spcPct val="0"/>
                        </a:spcAft>
                        <a:buClr>
                          <a:schemeClr val="hlink"/>
                        </a:buClr>
                        <a:buSzTx/>
                        <a:buFontTx/>
                        <a:buNone/>
                        <a:tabLst/>
                      </a:pPr>
                      <a:r>
                        <a:rPr kumimoji="0" lang="en-US" sz="33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rPr>
                        <a:t>2006</a:t>
                      </a:r>
                    </a:p>
                  </a:txBody>
                  <a:tcPr marL="93177" marR="93177" marT="46595" marB="46595"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65000"/>
                        </a:lnSpc>
                        <a:spcBef>
                          <a:spcPct val="20000"/>
                        </a:spcBef>
                        <a:spcAft>
                          <a:spcPct val="0"/>
                        </a:spcAft>
                        <a:buClr>
                          <a:schemeClr val="hlink"/>
                        </a:buClr>
                        <a:buSzTx/>
                        <a:buFontTx/>
                        <a:buNone/>
                        <a:tabLst/>
                      </a:pPr>
                      <a:endParaRPr kumimoji="0" lang="fr-FR" sz="33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endParaRPr>
                    </a:p>
                  </a:txBody>
                  <a:tcPr marL="93177" marR="93177" marT="46595" marB="46595"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65000"/>
                        </a:lnSpc>
                        <a:spcBef>
                          <a:spcPct val="20000"/>
                        </a:spcBef>
                        <a:spcAft>
                          <a:spcPct val="0"/>
                        </a:spcAft>
                        <a:buClr>
                          <a:schemeClr val="hlink"/>
                        </a:buClr>
                        <a:buSzTx/>
                        <a:buFontTx/>
                        <a:buNone/>
                        <a:tabLst/>
                      </a:pPr>
                      <a:r>
                        <a:rPr kumimoji="0" lang="en-US" sz="33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rPr>
                        <a:t>17</a:t>
                      </a:r>
                    </a:p>
                  </a:txBody>
                  <a:tcPr marL="93177" marR="93177" marT="46595" marB="46595"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65000"/>
                        </a:lnSpc>
                        <a:spcBef>
                          <a:spcPct val="20000"/>
                        </a:spcBef>
                        <a:spcAft>
                          <a:spcPct val="0"/>
                        </a:spcAft>
                        <a:buClr>
                          <a:schemeClr val="hlink"/>
                        </a:buClr>
                        <a:buSzTx/>
                        <a:buFontTx/>
                        <a:buNone/>
                        <a:tabLst/>
                      </a:pPr>
                      <a:r>
                        <a:rPr kumimoji="0" lang="en-US" sz="33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rPr>
                        <a:t>1994</a:t>
                      </a:r>
                    </a:p>
                  </a:txBody>
                  <a:tcPr marL="93177" marR="93177" marT="46595" marB="46595" anchor="b" horzOverflow="overflow">
                    <a:lnL>
                      <a:noFill/>
                    </a:lnL>
                    <a:lnR>
                      <a:noFill/>
                    </a:lnR>
                    <a:lnT>
                      <a:noFill/>
                    </a:lnT>
                    <a:lnB>
                      <a:noFill/>
                    </a:lnB>
                    <a:lnTlToBr>
                      <a:noFill/>
                    </a:lnTlToBr>
                    <a:lnBlToTr>
                      <a:noFill/>
                    </a:lnBlToTr>
                    <a:noFill/>
                  </a:tcPr>
                </a:tc>
              </a:tr>
              <a:tr h="500562">
                <a:tc>
                  <a:txBody>
                    <a:bodyPr/>
                    <a:lstStyle/>
                    <a:p>
                      <a:pPr marL="0" marR="0" lvl="0" indent="0" algn="r" defTabSz="914400" rtl="0" eaLnBrk="1" fontAlgn="b" latinLnBrk="0" hangingPunct="1">
                        <a:lnSpc>
                          <a:spcPct val="65000"/>
                        </a:lnSpc>
                        <a:spcBef>
                          <a:spcPct val="20000"/>
                        </a:spcBef>
                        <a:spcAft>
                          <a:spcPct val="0"/>
                        </a:spcAft>
                        <a:buClr>
                          <a:schemeClr val="hlink"/>
                        </a:buClr>
                        <a:buSzTx/>
                        <a:buFontTx/>
                        <a:buNone/>
                        <a:tabLst/>
                      </a:pPr>
                      <a:r>
                        <a:rPr kumimoji="0" lang="en-US" sz="33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rPr>
                        <a:t>8</a:t>
                      </a:r>
                    </a:p>
                  </a:txBody>
                  <a:tcPr marL="93177" marR="93177" marT="46595" marB="46595"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65000"/>
                        </a:lnSpc>
                        <a:spcBef>
                          <a:spcPct val="20000"/>
                        </a:spcBef>
                        <a:spcAft>
                          <a:spcPct val="0"/>
                        </a:spcAft>
                        <a:buClr>
                          <a:schemeClr val="hlink"/>
                        </a:buClr>
                        <a:buSzTx/>
                        <a:buFontTx/>
                        <a:buNone/>
                        <a:tabLst/>
                      </a:pPr>
                      <a:r>
                        <a:rPr kumimoji="0" lang="en-US" sz="33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rPr>
                        <a:t>2001</a:t>
                      </a:r>
                    </a:p>
                  </a:txBody>
                  <a:tcPr marL="93177" marR="93177" marT="46595" marB="46595"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65000"/>
                        </a:lnSpc>
                        <a:spcBef>
                          <a:spcPct val="20000"/>
                        </a:spcBef>
                        <a:spcAft>
                          <a:spcPct val="0"/>
                        </a:spcAft>
                        <a:buClr>
                          <a:schemeClr val="hlink"/>
                        </a:buClr>
                        <a:buSzTx/>
                        <a:buFontTx/>
                        <a:buNone/>
                        <a:tabLst/>
                      </a:pPr>
                      <a:endParaRPr kumimoji="0" lang="fr-FR" sz="33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endParaRPr>
                    </a:p>
                  </a:txBody>
                  <a:tcPr marL="93177" marR="93177" marT="46595" marB="46595"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65000"/>
                        </a:lnSpc>
                        <a:spcBef>
                          <a:spcPct val="20000"/>
                        </a:spcBef>
                        <a:spcAft>
                          <a:spcPct val="0"/>
                        </a:spcAft>
                        <a:buClr>
                          <a:schemeClr val="hlink"/>
                        </a:buClr>
                        <a:buSzTx/>
                        <a:buFontTx/>
                        <a:buNone/>
                        <a:tabLst/>
                      </a:pPr>
                      <a:r>
                        <a:rPr kumimoji="0" lang="en-US" sz="33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rPr>
                        <a:t>18</a:t>
                      </a:r>
                    </a:p>
                  </a:txBody>
                  <a:tcPr marL="93177" marR="93177" marT="46595" marB="46595"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65000"/>
                        </a:lnSpc>
                        <a:spcBef>
                          <a:spcPct val="20000"/>
                        </a:spcBef>
                        <a:spcAft>
                          <a:spcPct val="0"/>
                        </a:spcAft>
                        <a:buClr>
                          <a:schemeClr val="hlink"/>
                        </a:buClr>
                        <a:buSzTx/>
                        <a:buFontTx/>
                        <a:buNone/>
                        <a:tabLst/>
                      </a:pPr>
                      <a:r>
                        <a:rPr kumimoji="0" lang="en-US" sz="33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rPr>
                        <a:t>1983</a:t>
                      </a:r>
                    </a:p>
                  </a:txBody>
                  <a:tcPr marL="93177" marR="93177" marT="46595" marB="46595" anchor="b" horzOverflow="overflow">
                    <a:lnL>
                      <a:noFill/>
                    </a:lnL>
                    <a:lnR>
                      <a:noFill/>
                    </a:lnR>
                    <a:lnT>
                      <a:noFill/>
                    </a:lnT>
                    <a:lnB>
                      <a:noFill/>
                    </a:lnB>
                    <a:lnTlToBr>
                      <a:noFill/>
                    </a:lnTlToBr>
                    <a:lnBlToTr>
                      <a:noFill/>
                    </a:lnBlToTr>
                    <a:noFill/>
                  </a:tcPr>
                </a:tc>
              </a:tr>
              <a:tr h="498941">
                <a:tc>
                  <a:txBody>
                    <a:bodyPr/>
                    <a:lstStyle/>
                    <a:p>
                      <a:pPr marL="0" marR="0" lvl="0" indent="0" algn="r" defTabSz="914400" rtl="0" eaLnBrk="1" fontAlgn="b" latinLnBrk="0" hangingPunct="1">
                        <a:lnSpc>
                          <a:spcPct val="65000"/>
                        </a:lnSpc>
                        <a:spcBef>
                          <a:spcPct val="20000"/>
                        </a:spcBef>
                        <a:spcAft>
                          <a:spcPct val="0"/>
                        </a:spcAft>
                        <a:buClr>
                          <a:schemeClr val="hlink"/>
                        </a:buClr>
                        <a:buSzTx/>
                        <a:buFontTx/>
                        <a:buNone/>
                        <a:tabLst/>
                      </a:pPr>
                      <a:r>
                        <a:rPr kumimoji="0" lang="en-US" sz="33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rPr>
                        <a:t>9</a:t>
                      </a:r>
                    </a:p>
                  </a:txBody>
                  <a:tcPr marL="93177" marR="93177" marT="46595" marB="46595"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65000"/>
                        </a:lnSpc>
                        <a:spcBef>
                          <a:spcPct val="20000"/>
                        </a:spcBef>
                        <a:spcAft>
                          <a:spcPct val="0"/>
                        </a:spcAft>
                        <a:buClr>
                          <a:schemeClr val="hlink"/>
                        </a:buClr>
                        <a:buSzTx/>
                        <a:buFontTx/>
                        <a:buNone/>
                        <a:tabLst/>
                      </a:pPr>
                      <a:r>
                        <a:rPr kumimoji="0" lang="en-US" sz="33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rPr>
                        <a:t>2008</a:t>
                      </a:r>
                    </a:p>
                  </a:txBody>
                  <a:tcPr marL="93177" marR="93177" marT="46595" marB="46595"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65000"/>
                        </a:lnSpc>
                        <a:spcBef>
                          <a:spcPct val="20000"/>
                        </a:spcBef>
                        <a:spcAft>
                          <a:spcPct val="0"/>
                        </a:spcAft>
                        <a:buClr>
                          <a:schemeClr val="hlink"/>
                        </a:buClr>
                        <a:buSzTx/>
                        <a:buFontTx/>
                        <a:buNone/>
                        <a:tabLst/>
                      </a:pPr>
                      <a:endParaRPr kumimoji="0" lang="fr-FR" sz="33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endParaRPr>
                    </a:p>
                  </a:txBody>
                  <a:tcPr marL="93177" marR="93177" marT="46595" marB="46595"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65000"/>
                        </a:lnSpc>
                        <a:spcBef>
                          <a:spcPct val="20000"/>
                        </a:spcBef>
                        <a:spcAft>
                          <a:spcPct val="0"/>
                        </a:spcAft>
                        <a:buClr>
                          <a:schemeClr val="hlink"/>
                        </a:buClr>
                        <a:buSzTx/>
                        <a:buFontTx/>
                        <a:buNone/>
                        <a:tabLst/>
                      </a:pPr>
                      <a:r>
                        <a:rPr kumimoji="0" lang="en-US" sz="33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rPr>
                        <a:t>19</a:t>
                      </a:r>
                    </a:p>
                  </a:txBody>
                  <a:tcPr marL="93177" marR="93177" marT="46595" marB="46595"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65000"/>
                        </a:lnSpc>
                        <a:spcBef>
                          <a:spcPct val="20000"/>
                        </a:spcBef>
                        <a:spcAft>
                          <a:spcPct val="0"/>
                        </a:spcAft>
                        <a:buClr>
                          <a:schemeClr val="hlink"/>
                        </a:buClr>
                        <a:buSzTx/>
                        <a:buFontTx/>
                        <a:buNone/>
                        <a:tabLst/>
                      </a:pPr>
                      <a:r>
                        <a:rPr kumimoji="0" lang="en-US" sz="33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rPr>
                        <a:t>1996</a:t>
                      </a:r>
                    </a:p>
                  </a:txBody>
                  <a:tcPr marL="93177" marR="93177" marT="46595" marB="46595" anchor="b" horzOverflow="overflow">
                    <a:lnL>
                      <a:noFill/>
                    </a:lnL>
                    <a:lnR>
                      <a:noFill/>
                    </a:lnR>
                    <a:lnT>
                      <a:noFill/>
                    </a:lnT>
                    <a:lnB>
                      <a:noFill/>
                    </a:lnB>
                    <a:lnTlToBr>
                      <a:noFill/>
                    </a:lnTlToBr>
                    <a:lnBlToTr>
                      <a:noFill/>
                    </a:lnBlToTr>
                    <a:noFill/>
                  </a:tcPr>
                </a:tc>
              </a:tr>
              <a:tr h="498941">
                <a:tc>
                  <a:txBody>
                    <a:bodyPr/>
                    <a:lstStyle/>
                    <a:p>
                      <a:pPr marL="0" marR="0" lvl="0" indent="0" algn="r" defTabSz="914400" rtl="0" eaLnBrk="1" fontAlgn="b" latinLnBrk="0" hangingPunct="1">
                        <a:lnSpc>
                          <a:spcPct val="65000"/>
                        </a:lnSpc>
                        <a:spcBef>
                          <a:spcPct val="20000"/>
                        </a:spcBef>
                        <a:spcAft>
                          <a:spcPct val="0"/>
                        </a:spcAft>
                        <a:buClr>
                          <a:schemeClr val="hlink"/>
                        </a:buClr>
                        <a:buSzTx/>
                        <a:buFontTx/>
                        <a:buNone/>
                        <a:tabLst/>
                      </a:pPr>
                      <a:r>
                        <a:rPr kumimoji="0" lang="en-US" sz="33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rPr>
                        <a:t>10</a:t>
                      </a:r>
                    </a:p>
                  </a:txBody>
                  <a:tcPr marL="93177" marR="93177" marT="46595" marB="46595"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65000"/>
                        </a:lnSpc>
                        <a:spcBef>
                          <a:spcPct val="20000"/>
                        </a:spcBef>
                        <a:spcAft>
                          <a:spcPct val="0"/>
                        </a:spcAft>
                        <a:buClr>
                          <a:schemeClr val="hlink"/>
                        </a:buClr>
                        <a:buSzTx/>
                        <a:buFontTx/>
                        <a:buNone/>
                        <a:tabLst/>
                      </a:pPr>
                      <a:r>
                        <a:rPr kumimoji="0" lang="en-US" sz="33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rPr>
                        <a:t>1997</a:t>
                      </a:r>
                    </a:p>
                  </a:txBody>
                  <a:tcPr marL="93177" marR="93177" marT="46595" marB="46595"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65000"/>
                        </a:lnSpc>
                        <a:spcBef>
                          <a:spcPct val="20000"/>
                        </a:spcBef>
                        <a:spcAft>
                          <a:spcPct val="0"/>
                        </a:spcAft>
                        <a:buClr>
                          <a:schemeClr val="hlink"/>
                        </a:buClr>
                        <a:buSzTx/>
                        <a:buFontTx/>
                        <a:buNone/>
                        <a:tabLst/>
                      </a:pPr>
                      <a:endParaRPr kumimoji="0" lang="fr-FR" sz="33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endParaRPr>
                    </a:p>
                  </a:txBody>
                  <a:tcPr marL="93177" marR="93177" marT="46595" marB="46595"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65000"/>
                        </a:lnSpc>
                        <a:spcBef>
                          <a:spcPct val="20000"/>
                        </a:spcBef>
                        <a:spcAft>
                          <a:spcPct val="0"/>
                        </a:spcAft>
                        <a:buClr>
                          <a:schemeClr val="hlink"/>
                        </a:buClr>
                        <a:buSzTx/>
                        <a:buFontTx/>
                        <a:buNone/>
                        <a:tabLst/>
                      </a:pPr>
                      <a:r>
                        <a:rPr kumimoji="0" lang="en-US" sz="33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rPr>
                        <a:t>20</a:t>
                      </a:r>
                    </a:p>
                  </a:txBody>
                  <a:tcPr marL="93177" marR="93177" marT="46595" marB="46595"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65000"/>
                        </a:lnSpc>
                        <a:spcBef>
                          <a:spcPct val="20000"/>
                        </a:spcBef>
                        <a:spcAft>
                          <a:spcPct val="0"/>
                        </a:spcAft>
                        <a:buClr>
                          <a:schemeClr val="hlink"/>
                        </a:buClr>
                        <a:buSzTx/>
                        <a:buFontTx/>
                        <a:buNone/>
                        <a:tabLst/>
                      </a:pPr>
                      <a:r>
                        <a:rPr kumimoji="0" lang="en-US" sz="33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rPr>
                        <a:t>1944</a:t>
                      </a:r>
                    </a:p>
                  </a:txBody>
                  <a:tcPr marL="93177" marR="93177" marT="46595" marB="46595" anchor="b" horzOverflow="overflow">
                    <a:lnL>
                      <a:noFill/>
                    </a:lnL>
                    <a:lnR>
                      <a:noFill/>
                    </a:lnR>
                    <a:lnT>
                      <a:noFill/>
                    </a:lnT>
                    <a:lnB>
                      <a:noFill/>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lvl1pPr eaLnBrk="0" hangingPunct="0">
              <a:defRPr sz="2400">
                <a:solidFill>
                  <a:schemeClr val="bg1"/>
                </a:solidFill>
                <a:latin typeface="Comic Sans MS" panose="030F0702030302020204" pitchFamily="66" charset="0"/>
                <a:cs typeface="Arial" panose="020B0604020202020204" pitchFamily="34" charset="0"/>
              </a:defRPr>
            </a:lvl1pPr>
            <a:lvl2pPr marL="742950" indent="-285750" eaLnBrk="0" hangingPunct="0">
              <a:defRPr sz="2400">
                <a:solidFill>
                  <a:schemeClr val="bg1"/>
                </a:solidFill>
                <a:latin typeface="Comic Sans MS" panose="030F0702030302020204" pitchFamily="66" charset="0"/>
                <a:cs typeface="Arial" panose="020B0604020202020204" pitchFamily="34" charset="0"/>
              </a:defRPr>
            </a:lvl2pPr>
            <a:lvl3pPr marL="1143000" indent="-228600" eaLnBrk="0" hangingPunct="0">
              <a:defRPr sz="2400">
                <a:solidFill>
                  <a:schemeClr val="bg1"/>
                </a:solidFill>
                <a:latin typeface="Comic Sans MS" panose="030F0702030302020204" pitchFamily="66" charset="0"/>
                <a:cs typeface="Arial" panose="020B0604020202020204" pitchFamily="34" charset="0"/>
              </a:defRPr>
            </a:lvl3pPr>
            <a:lvl4pPr marL="1600200" indent="-228600" eaLnBrk="0" hangingPunct="0">
              <a:defRPr sz="2400">
                <a:solidFill>
                  <a:schemeClr val="bg1"/>
                </a:solidFill>
                <a:latin typeface="Comic Sans MS" panose="030F0702030302020204" pitchFamily="66" charset="0"/>
                <a:cs typeface="Arial" panose="020B0604020202020204" pitchFamily="34" charset="0"/>
              </a:defRPr>
            </a:lvl4pPr>
            <a:lvl5pPr marL="2057400" indent="-228600" eaLnBrk="0" hangingPunct="0">
              <a:defRPr sz="2400">
                <a:solidFill>
                  <a:schemeClr val="bg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9pPr>
          </a:lstStyle>
          <a:p>
            <a:pPr eaLnBrk="1" hangingPunct="1"/>
            <a:fld id="{569EF817-40FF-4211-B5FB-FEE1E66B0F37}" type="slidenum">
              <a:rPr lang="fr-FR" altLang="en-US"/>
              <a:pPr eaLnBrk="1" hangingPunct="1"/>
              <a:t>12</a:t>
            </a:fld>
            <a:endParaRPr lang="fr-FR" altLang="en-US"/>
          </a:p>
        </p:txBody>
      </p:sp>
      <p:sp>
        <p:nvSpPr>
          <p:cNvPr id="5" name="Rectangle 5"/>
          <p:cNvSpPr txBox="1">
            <a:spLocks noChangeArrowheads="1"/>
          </p:cNvSpPr>
          <p:nvPr/>
        </p:nvSpPr>
        <p:spPr>
          <a:xfrm>
            <a:off x="468313" y="115888"/>
            <a:ext cx="8229600" cy="908050"/>
          </a:xfrm>
          <a:prstGeom prst="rect">
            <a:avLst/>
          </a:prstGeom>
        </p:spPr>
        <p:txBody>
          <a:bodyPr/>
          <a:lstStyle/>
          <a:p>
            <a:pPr algn="ctr">
              <a:defRPr/>
            </a:pPr>
            <a:r>
              <a:rPr lang="fr-FR" sz="2800" b="1" i="1" kern="0" dirty="0">
                <a:solidFill>
                  <a:srgbClr val="0033CC"/>
                </a:solidFill>
                <a:latin typeface="+mj-lt"/>
                <a:ea typeface="+mj-ea"/>
                <a:cs typeface="+mj-cs"/>
              </a:rPr>
              <a:t>Records des Températures Maximales au Niger de 1961 à 2014</a:t>
            </a:r>
          </a:p>
        </p:txBody>
      </p:sp>
      <p:graphicFrame>
        <p:nvGraphicFramePr>
          <p:cNvPr id="7" name="Tableau 6"/>
          <p:cNvGraphicFramePr>
            <a:graphicFrameLocks noGrp="1"/>
          </p:cNvGraphicFramePr>
          <p:nvPr/>
        </p:nvGraphicFramePr>
        <p:xfrm>
          <a:off x="323850" y="1123950"/>
          <a:ext cx="8353424" cy="5040320"/>
        </p:xfrm>
        <a:graphic>
          <a:graphicData uri="http://schemas.openxmlformats.org/drawingml/2006/table">
            <a:tbl>
              <a:tblPr/>
              <a:tblGrid>
                <a:gridCol w="3126128"/>
                <a:gridCol w="2754580"/>
                <a:gridCol w="2472716"/>
              </a:tblGrid>
              <a:tr h="315020">
                <a:tc>
                  <a:txBody>
                    <a:bodyPr/>
                    <a:lstStyle/>
                    <a:p>
                      <a:pPr algn="ctr">
                        <a:spcAft>
                          <a:spcPts val="0"/>
                        </a:spcAft>
                      </a:pPr>
                      <a:r>
                        <a:rPr lang="fr-FR" sz="1600" b="1" dirty="0">
                          <a:latin typeface="Times New Roman"/>
                          <a:ea typeface="ヒラギノ角ゴ Pro W3"/>
                          <a:cs typeface="Times New Roman"/>
                        </a:rPr>
                        <a:t>Station synoptique du Niger</a:t>
                      </a:r>
                      <a:endParaRPr lang="fr-FR" sz="1600" dirty="0">
                        <a:latin typeface="Times New Roman"/>
                        <a:ea typeface="ヒラギノ角ゴ Pro W3"/>
                        <a:cs typeface="Times New Roman"/>
                      </a:endParaRPr>
                    </a:p>
                  </a:txBody>
                  <a:tcPr marL="50491" marR="50491" marT="9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b="1">
                          <a:latin typeface="Times New Roman"/>
                          <a:ea typeface="ヒラギノ角ゴ Pro W3"/>
                          <a:cs typeface="Times New Roman"/>
                        </a:rPr>
                        <a:t>Température maximale</a:t>
                      </a:r>
                      <a:endParaRPr lang="fr-FR" sz="1600">
                        <a:latin typeface="Times New Roman"/>
                        <a:ea typeface="ヒラギノ角ゴ Pro W3"/>
                        <a:cs typeface="Times New Roman"/>
                      </a:endParaRPr>
                    </a:p>
                  </a:txBody>
                  <a:tcPr marL="50491" marR="50491" marT="9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b="1">
                          <a:latin typeface="Times New Roman"/>
                          <a:ea typeface="ヒラギノ角ゴ Pro W3"/>
                          <a:cs typeface="Times New Roman"/>
                        </a:rPr>
                        <a:t>Date d’enregistrement</a:t>
                      </a:r>
                      <a:endParaRPr lang="fr-FR" sz="1600">
                        <a:latin typeface="Times New Roman"/>
                        <a:ea typeface="ヒラギノ角ゴ Pro W3"/>
                        <a:cs typeface="Times New Roman"/>
                      </a:endParaRPr>
                    </a:p>
                  </a:txBody>
                  <a:tcPr marL="50491" marR="50491" marT="9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5020">
                <a:tc>
                  <a:txBody>
                    <a:bodyPr/>
                    <a:lstStyle/>
                    <a:p>
                      <a:pPr algn="ctr">
                        <a:spcAft>
                          <a:spcPts val="0"/>
                        </a:spcAft>
                      </a:pPr>
                      <a:r>
                        <a:rPr lang="fr-FR" sz="1600" b="1" dirty="0">
                          <a:latin typeface="Times New Roman"/>
                          <a:ea typeface="ヒラギノ角ゴ Pro W3"/>
                          <a:cs typeface="Times New Roman"/>
                        </a:rPr>
                        <a:t>Tillabéry</a:t>
                      </a:r>
                      <a:endParaRPr lang="fr-FR" sz="1600" dirty="0">
                        <a:latin typeface="Times New Roman"/>
                        <a:ea typeface="ヒラギノ角ゴ Pro W3"/>
                        <a:cs typeface="Times New Roman"/>
                      </a:endParaRPr>
                    </a:p>
                  </a:txBody>
                  <a:tcPr marL="50491" marR="50491" marT="9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b="1" dirty="0">
                          <a:solidFill>
                            <a:schemeClr val="tx1"/>
                          </a:solidFill>
                          <a:latin typeface="Times New Roman"/>
                          <a:ea typeface="ヒラギノ角ゴ Pro W3"/>
                          <a:cs typeface="Times New Roman"/>
                        </a:rPr>
                        <a:t>48.3°C</a:t>
                      </a:r>
                    </a:p>
                  </a:txBody>
                  <a:tcPr marL="7012" marR="7012" marT="70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b="1">
                          <a:latin typeface="Times New Roman"/>
                          <a:ea typeface="ヒラギノ角ゴ Pro W3"/>
                          <a:cs typeface="Times New Roman"/>
                        </a:rPr>
                        <a:t>07/05/ 2010</a:t>
                      </a:r>
                      <a:endParaRPr lang="fr-FR" sz="1600">
                        <a:latin typeface="Times New Roman"/>
                        <a:ea typeface="ヒラギノ角ゴ Pro W3"/>
                        <a:cs typeface="Times New Roman"/>
                      </a:endParaRPr>
                    </a:p>
                  </a:txBody>
                  <a:tcPr marL="50491" marR="50491" marT="9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5020">
                <a:tc>
                  <a:txBody>
                    <a:bodyPr/>
                    <a:lstStyle/>
                    <a:p>
                      <a:pPr algn="ctr">
                        <a:spcAft>
                          <a:spcPts val="0"/>
                        </a:spcAft>
                      </a:pPr>
                      <a:r>
                        <a:rPr lang="fr-FR" sz="1600" b="1" dirty="0" err="1">
                          <a:latin typeface="Times New Roman"/>
                          <a:ea typeface="ヒラギノ角ゴ Pro W3"/>
                          <a:cs typeface="Times New Roman"/>
                        </a:rPr>
                        <a:t>Bilma</a:t>
                      </a:r>
                      <a:endParaRPr lang="fr-FR" sz="1600" dirty="0">
                        <a:latin typeface="Times New Roman"/>
                        <a:ea typeface="ヒラギノ角ゴ Pro W3"/>
                        <a:cs typeface="Times New Roman"/>
                      </a:endParaRPr>
                    </a:p>
                  </a:txBody>
                  <a:tcPr marL="50491" marR="50491" marT="9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b="1" dirty="0">
                          <a:latin typeface="Times New Roman"/>
                          <a:ea typeface="ヒラギノ角ゴ Pro W3"/>
                          <a:cs typeface="Times New Roman"/>
                        </a:rPr>
                        <a:t>48.2°C</a:t>
                      </a:r>
                      <a:endParaRPr lang="fr-FR" sz="1600" dirty="0">
                        <a:latin typeface="Times New Roman"/>
                        <a:ea typeface="ヒラギノ角ゴ Pro W3"/>
                        <a:cs typeface="Times New Roman"/>
                      </a:endParaRPr>
                    </a:p>
                  </a:txBody>
                  <a:tcPr marL="50491" marR="50491" marT="9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b="1">
                          <a:latin typeface="Times New Roman"/>
                          <a:ea typeface="ヒラギノ角ゴ Pro W3"/>
                          <a:cs typeface="Times New Roman"/>
                        </a:rPr>
                        <a:t>23/06/2010</a:t>
                      </a:r>
                      <a:endParaRPr lang="fr-FR" sz="1600">
                        <a:latin typeface="Times New Roman"/>
                        <a:ea typeface="ヒラギノ角ゴ Pro W3"/>
                        <a:cs typeface="Times New Roman"/>
                      </a:endParaRPr>
                    </a:p>
                  </a:txBody>
                  <a:tcPr marL="50491" marR="50491" marT="9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5020">
                <a:tc>
                  <a:txBody>
                    <a:bodyPr/>
                    <a:lstStyle/>
                    <a:p>
                      <a:pPr algn="ctr">
                        <a:spcAft>
                          <a:spcPts val="0"/>
                        </a:spcAft>
                      </a:pPr>
                      <a:r>
                        <a:rPr lang="fr-FR" sz="1600" b="1">
                          <a:latin typeface="Times New Roman"/>
                          <a:ea typeface="ヒラギノ角ゴ Pro W3"/>
                          <a:cs typeface="Times New Roman"/>
                        </a:rPr>
                        <a:t>N’Guigmi</a:t>
                      </a:r>
                      <a:endParaRPr lang="fr-FR" sz="1600">
                        <a:latin typeface="Times New Roman"/>
                        <a:ea typeface="ヒラギノ角ゴ Pro W3"/>
                        <a:cs typeface="Times New Roman"/>
                      </a:endParaRPr>
                    </a:p>
                  </a:txBody>
                  <a:tcPr marL="50491" marR="50491" marT="9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b="1" dirty="0">
                          <a:latin typeface="Times New Roman"/>
                          <a:ea typeface="ヒラギノ角ゴ Pro W3"/>
                          <a:cs typeface="Times New Roman"/>
                        </a:rPr>
                        <a:t>47.2°C</a:t>
                      </a:r>
                      <a:endParaRPr lang="fr-FR" sz="1600" dirty="0">
                        <a:latin typeface="Times New Roman"/>
                        <a:ea typeface="ヒラギノ角ゴ Pro W3"/>
                        <a:cs typeface="Times New Roman"/>
                      </a:endParaRPr>
                    </a:p>
                  </a:txBody>
                  <a:tcPr marL="50491" marR="50491" marT="9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b="1">
                          <a:latin typeface="Times New Roman"/>
                          <a:ea typeface="ヒラギノ角ゴ Pro W3"/>
                          <a:cs typeface="Times New Roman"/>
                        </a:rPr>
                        <a:t>23/05/1998</a:t>
                      </a:r>
                      <a:endParaRPr lang="fr-FR" sz="1600">
                        <a:latin typeface="Times New Roman"/>
                        <a:ea typeface="ヒラギノ角ゴ Pro W3"/>
                        <a:cs typeface="Times New Roman"/>
                      </a:endParaRPr>
                    </a:p>
                  </a:txBody>
                  <a:tcPr marL="50491" marR="50491" marT="9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5020">
                <a:tc>
                  <a:txBody>
                    <a:bodyPr/>
                    <a:lstStyle/>
                    <a:p>
                      <a:pPr algn="ctr">
                        <a:spcAft>
                          <a:spcPts val="0"/>
                        </a:spcAft>
                      </a:pPr>
                      <a:r>
                        <a:rPr lang="fr-FR" sz="1600" b="1">
                          <a:latin typeface="Times New Roman"/>
                          <a:ea typeface="ヒラギノ角ゴ Pro W3"/>
                          <a:cs typeface="Times New Roman"/>
                        </a:rPr>
                        <a:t>Agadez</a:t>
                      </a:r>
                      <a:endParaRPr lang="fr-FR" sz="1600">
                        <a:latin typeface="Times New Roman"/>
                        <a:ea typeface="ヒラギノ角ゴ Pro W3"/>
                        <a:cs typeface="Times New Roman"/>
                      </a:endParaRPr>
                    </a:p>
                  </a:txBody>
                  <a:tcPr marL="50491" marR="50491" marT="9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b="1" dirty="0">
                          <a:latin typeface="Times New Roman"/>
                          <a:ea typeface="ヒラギノ角ゴ Pro W3"/>
                          <a:cs typeface="Times New Roman"/>
                        </a:rPr>
                        <a:t>47.1°C</a:t>
                      </a:r>
                      <a:endParaRPr lang="fr-FR" sz="1600" dirty="0">
                        <a:latin typeface="Times New Roman"/>
                        <a:ea typeface="ヒラギノ角ゴ Pro W3"/>
                        <a:cs typeface="Times New Roman"/>
                      </a:endParaRPr>
                    </a:p>
                  </a:txBody>
                  <a:tcPr marL="50491" marR="50491" marT="9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b="1" dirty="0">
                          <a:latin typeface="Times New Roman"/>
                          <a:ea typeface="ヒラギノ角ゴ Pro W3"/>
                          <a:cs typeface="Times New Roman"/>
                        </a:rPr>
                        <a:t>23/06/2010</a:t>
                      </a:r>
                      <a:endParaRPr lang="fr-FR" sz="1600" dirty="0">
                        <a:latin typeface="Times New Roman"/>
                        <a:ea typeface="ヒラギノ角ゴ Pro W3"/>
                        <a:cs typeface="Times New Roman"/>
                      </a:endParaRPr>
                    </a:p>
                  </a:txBody>
                  <a:tcPr marL="50491" marR="50491" marT="9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5020">
                <a:tc>
                  <a:txBody>
                    <a:bodyPr/>
                    <a:lstStyle/>
                    <a:p>
                      <a:pPr algn="ctr">
                        <a:spcAft>
                          <a:spcPts val="0"/>
                        </a:spcAft>
                      </a:pPr>
                      <a:r>
                        <a:rPr lang="fr-FR" sz="1600" b="1">
                          <a:latin typeface="Times New Roman"/>
                          <a:ea typeface="ヒラギノ角ゴ Pro W3"/>
                          <a:cs typeface="Times New Roman"/>
                        </a:rPr>
                        <a:t>Birni N’Konni</a:t>
                      </a:r>
                      <a:endParaRPr lang="fr-FR" sz="1600">
                        <a:latin typeface="Times New Roman"/>
                        <a:ea typeface="ヒラギノ角ゴ Pro W3"/>
                        <a:cs typeface="Times New Roman"/>
                      </a:endParaRPr>
                    </a:p>
                  </a:txBody>
                  <a:tcPr marL="50491" marR="50491" marT="9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b="1">
                          <a:latin typeface="Times New Roman"/>
                          <a:ea typeface="ヒラギノ角ゴ Pro W3"/>
                          <a:cs typeface="Times New Roman"/>
                        </a:rPr>
                        <a:t>47°C</a:t>
                      </a:r>
                      <a:endParaRPr lang="fr-FR" sz="1600">
                        <a:latin typeface="Times New Roman"/>
                        <a:ea typeface="ヒラギノ角ゴ Pro W3"/>
                        <a:cs typeface="Times New Roman"/>
                      </a:endParaRPr>
                    </a:p>
                  </a:txBody>
                  <a:tcPr marL="50491" marR="50491" marT="9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b="1" dirty="0">
                          <a:latin typeface="Times New Roman"/>
                          <a:ea typeface="ヒラギノ角ゴ Pro W3"/>
                          <a:cs typeface="Times New Roman"/>
                        </a:rPr>
                        <a:t>20/04/2010</a:t>
                      </a:r>
                      <a:endParaRPr lang="fr-FR" sz="1600" dirty="0">
                        <a:latin typeface="Times New Roman"/>
                        <a:ea typeface="ヒラギノ角ゴ Pro W3"/>
                        <a:cs typeface="Times New Roman"/>
                      </a:endParaRPr>
                    </a:p>
                  </a:txBody>
                  <a:tcPr marL="50491" marR="50491" marT="9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5020">
                <a:tc>
                  <a:txBody>
                    <a:bodyPr/>
                    <a:lstStyle/>
                    <a:p>
                      <a:pPr algn="ctr">
                        <a:spcAft>
                          <a:spcPts val="0"/>
                        </a:spcAft>
                      </a:pPr>
                      <a:r>
                        <a:rPr lang="fr-FR" sz="1600" b="1">
                          <a:latin typeface="Times New Roman"/>
                          <a:ea typeface="ヒラギノ角ゴ Pro W3"/>
                          <a:cs typeface="Times New Roman"/>
                        </a:rPr>
                        <a:t>Magaria</a:t>
                      </a:r>
                      <a:endParaRPr lang="fr-FR" sz="1600">
                        <a:latin typeface="Times New Roman"/>
                        <a:ea typeface="ヒラギノ角ゴ Pro W3"/>
                        <a:cs typeface="Times New Roman"/>
                      </a:endParaRPr>
                    </a:p>
                  </a:txBody>
                  <a:tcPr marL="50491" marR="50491" marT="9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b="1">
                          <a:latin typeface="Times New Roman"/>
                          <a:ea typeface="ヒラギノ角ゴ Pro W3"/>
                          <a:cs typeface="Times New Roman"/>
                        </a:rPr>
                        <a:t>46.8°C</a:t>
                      </a:r>
                      <a:endParaRPr lang="fr-FR" sz="1600">
                        <a:latin typeface="Times New Roman"/>
                        <a:ea typeface="ヒラギノ角ゴ Pro W3"/>
                        <a:cs typeface="Times New Roman"/>
                      </a:endParaRPr>
                    </a:p>
                  </a:txBody>
                  <a:tcPr marL="50491" marR="50491" marT="9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b="1" dirty="0">
                          <a:solidFill>
                            <a:srgbClr val="00B050"/>
                          </a:solidFill>
                          <a:latin typeface="Times New Roman"/>
                          <a:ea typeface="ヒラギノ角ゴ Pro W3"/>
                          <a:cs typeface="Times New Roman"/>
                        </a:rPr>
                        <a:t>09/06/1969</a:t>
                      </a:r>
                      <a:endParaRPr lang="fr-FR" sz="1600" dirty="0">
                        <a:solidFill>
                          <a:srgbClr val="00B050"/>
                        </a:solidFill>
                        <a:latin typeface="Times New Roman"/>
                        <a:ea typeface="ヒラギノ角ゴ Pro W3"/>
                        <a:cs typeface="Times New Roman"/>
                      </a:endParaRPr>
                    </a:p>
                  </a:txBody>
                  <a:tcPr marL="50491" marR="50491" marT="9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5020">
                <a:tc>
                  <a:txBody>
                    <a:bodyPr/>
                    <a:lstStyle/>
                    <a:p>
                      <a:pPr algn="ctr">
                        <a:spcAft>
                          <a:spcPts val="0"/>
                        </a:spcAft>
                      </a:pPr>
                      <a:r>
                        <a:rPr lang="fr-FR" sz="1600" b="1">
                          <a:latin typeface="Times New Roman"/>
                          <a:ea typeface="ヒラギノ角ゴ Pro W3"/>
                          <a:cs typeface="Times New Roman"/>
                        </a:rPr>
                        <a:t>Diffa</a:t>
                      </a:r>
                      <a:endParaRPr lang="fr-FR" sz="1600">
                        <a:latin typeface="Times New Roman"/>
                        <a:ea typeface="ヒラギノ角ゴ Pro W3"/>
                        <a:cs typeface="Times New Roman"/>
                      </a:endParaRPr>
                    </a:p>
                  </a:txBody>
                  <a:tcPr marL="50491" marR="50491" marT="9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b="1">
                          <a:latin typeface="Times New Roman"/>
                          <a:ea typeface="ヒラギノ角ゴ Pro W3"/>
                          <a:cs typeface="Times New Roman"/>
                        </a:rPr>
                        <a:t>46.5°C</a:t>
                      </a:r>
                      <a:endParaRPr lang="fr-FR" sz="1600">
                        <a:latin typeface="Times New Roman"/>
                        <a:ea typeface="ヒラギノ角ゴ Pro W3"/>
                        <a:cs typeface="Times New Roman"/>
                      </a:endParaRPr>
                    </a:p>
                  </a:txBody>
                  <a:tcPr marL="50491" marR="50491" marT="9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b="1" dirty="0">
                          <a:solidFill>
                            <a:srgbClr val="00B050"/>
                          </a:solidFill>
                          <a:latin typeface="Times New Roman"/>
                          <a:ea typeface="ヒラギノ角ゴ Pro W3"/>
                          <a:cs typeface="Times New Roman"/>
                        </a:rPr>
                        <a:t>27/04/1989</a:t>
                      </a:r>
                      <a:endParaRPr lang="fr-FR" sz="1600" dirty="0">
                        <a:solidFill>
                          <a:srgbClr val="00B050"/>
                        </a:solidFill>
                        <a:latin typeface="Times New Roman"/>
                        <a:ea typeface="ヒラギノ角ゴ Pro W3"/>
                        <a:cs typeface="Times New Roman"/>
                      </a:endParaRPr>
                    </a:p>
                  </a:txBody>
                  <a:tcPr marL="50491" marR="50491" marT="9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5020">
                <a:tc>
                  <a:txBody>
                    <a:bodyPr/>
                    <a:lstStyle/>
                    <a:p>
                      <a:pPr algn="ctr">
                        <a:spcAft>
                          <a:spcPts val="0"/>
                        </a:spcAft>
                      </a:pPr>
                      <a:r>
                        <a:rPr lang="fr-FR" sz="1600" b="1">
                          <a:latin typeface="Times New Roman"/>
                          <a:ea typeface="ヒラギノ角ゴ Pro W3"/>
                          <a:cs typeface="Times New Roman"/>
                        </a:rPr>
                        <a:t>Zinder</a:t>
                      </a:r>
                      <a:endParaRPr lang="fr-FR" sz="1600">
                        <a:latin typeface="Times New Roman"/>
                        <a:ea typeface="ヒラギノ角ゴ Pro W3"/>
                        <a:cs typeface="Times New Roman"/>
                      </a:endParaRPr>
                    </a:p>
                  </a:txBody>
                  <a:tcPr marL="50491" marR="50491" marT="9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b="1">
                          <a:latin typeface="Times New Roman"/>
                          <a:ea typeface="ヒラギノ角ゴ Pro W3"/>
                          <a:cs typeface="Times New Roman"/>
                        </a:rPr>
                        <a:t>46.5°C</a:t>
                      </a:r>
                      <a:endParaRPr lang="fr-FR" sz="1600">
                        <a:latin typeface="Times New Roman"/>
                        <a:ea typeface="ヒラギノ角ゴ Pro W3"/>
                        <a:cs typeface="Times New Roman"/>
                      </a:endParaRPr>
                    </a:p>
                  </a:txBody>
                  <a:tcPr marL="50491" marR="50491" marT="9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b="1" dirty="0" smtClean="0">
                          <a:latin typeface="Times New Roman"/>
                          <a:ea typeface="ヒラギノ角ゴ Pro W3"/>
                          <a:cs typeface="Times New Roman"/>
                        </a:rPr>
                        <a:t>14/05/2010</a:t>
                      </a:r>
                      <a:endParaRPr lang="fr-FR" sz="1600" dirty="0">
                        <a:latin typeface="Times New Roman"/>
                        <a:ea typeface="ヒラギノ角ゴ Pro W3"/>
                        <a:cs typeface="Times New Roman"/>
                      </a:endParaRPr>
                    </a:p>
                  </a:txBody>
                  <a:tcPr marL="50491" marR="50491" marT="9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5020">
                <a:tc>
                  <a:txBody>
                    <a:bodyPr/>
                    <a:lstStyle/>
                    <a:p>
                      <a:pPr algn="ctr">
                        <a:spcAft>
                          <a:spcPts val="0"/>
                        </a:spcAft>
                      </a:pPr>
                      <a:r>
                        <a:rPr lang="fr-FR" sz="1600" b="1">
                          <a:latin typeface="Times New Roman"/>
                          <a:ea typeface="ヒラギノ角ゴ Pro W3"/>
                          <a:cs typeface="Times New Roman"/>
                        </a:rPr>
                        <a:t>Mainé Soroa</a:t>
                      </a:r>
                      <a:endParaRPr lang="fr-FR" sz="1600">
                        <a:latin typeface="Times New Roman"/>
                        <a:ea typeface="ヒラギノ角ゴ Pro W3"/>
                        <a:cs typeface="Times New Roman"/>
                      </a:endParaRPr>
                    </a:p>
                  </a:txBody>
                  <a:tcPr marL="50491" marR="50491" marT="9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b="1">
                          <a:latin typeface="Times New Roman"/>
                          <a:ea typeface="ヒラギノ角ゴ Pro W3"/>
                          <a:cs typeface="Times New Roman"/>
                        </a:rPr>
                        <a:t>46.4°C</a:t>
                      </a:r>
                      <a:endParaRPr lang="fr-FR" sz="1600">
                        <a:latin typeface="Times New Roman"/>
                        <a:ea typeface="ヒラギノ角ゴ Pro W3"/>
                        <a:cs typeface="Times New Roman"/>
                      </a:endParaRPr>
                    </a:p>
                  </a:txBody>
                  <a:tcPr marL="50491" marR="50491" marT="9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b="1" dirty="0">
                          <a:latin typeface="Times New Roman"/>
                          <a:ea typeface="ヒラギノ角ゴ Pro W3"/>
                          <a:cs typeface="Times New Roman"/>
                        </a:rPr>
                        <a:t>18/04/1998</a:t>
                      </a:r>
                      <a:endParaRPr lang="fr-FR" sz="1600" dirty="0">
                        <a:latin typeface="Times New Roman"/>
                        <a:ea typeface="ヒラギノ角ゴ Pro W3"/>
                        <a:cs typeface="Times New Roman"/>
                      </a:endParaRPr>
                    </a:p>
                  </a:txBody>
                  <a:tcPr marL="50491" marR="50491" marT="9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5020">
                <a:tc>
                  <a:txBody>
                    <a:bodyPr/>
                    <a:lstStyle/>
                    <a:p>
                      <a:pPr algn="ctr">
                        <a:spcAft>
                          <a:spcPts val="0"/>
                        </a:spcAft>
                      </a:pPr>
                      <a:r>
                        <a:rPr lang="fr-FR" sz="1600" b="1">
                          <a:latin typeface="Times New Roman"/>
                          <a:ea typeface="ヒラギノ角ゴ Pro W3"/>
                          <a:cs typeface="Times New Roman"/>
                        </a:rPr>
                        <a:t>Niamey</a:t>
                      </a:r>
                      <a:endParaRPr lang="fr-FR" sz="1600">
                        <a:latin typeface="Times New Roman"/>
                        <a:ea typeface="ヒラギノ角ゴ Pro W3"/>
                        <a:cs typeface="Times New Roman"/>
                      </a:endParaRPr>
                    </a:p>
                  </a:txBody>
                  <a:tcPr marL="50491" marR="50491" marT="9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b="1">
                          <a:latin typeface="Times New Roman"/>
                          <a:ea typeface="ヒラギノ角ゴ Pro W3"/>
                          <a:cs typeface="Times New Roman"/>
                        </a:rPr>
                        <a:t>46.2°C</a:t>
                      </a:r>
                      <a:endParaRPr lang="fr-FR" sz="1600">
                        <a:latin typeface="Times New Roman"/>
                        <a:ea typeface="ヒラギノ角ゴ Pro W3"/>
                        <a:cs typeface="Times New Roman"/>
                      </a:endParaRPr>
                    </a:p>
                  </a:txBody>
                  <a:tcPr marL="50491" marR="50491" marT="9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b="1" dirty="0">
                          <a:latin typeface="Times New Roman"/>
                          <a:ea typeface="ヒラギノ角ゴ Pro W3"/>
                          <a:cs typeface="Times New Roman"/>
                        </a:rPr>
                        <a:t>19/04/2010</a:t>
                      </a:r>
                      <a:endParaRPr lang="fr-FR" sz="1600" dirty="0">
                        <a:latin typeface="Times New Roman"/>
                        <a:ea typeface="ヒラギノ角ゴ Pro W3"/>
                        <a:cs typeface="Times New Roman"/>
                      </a:endParaRPr>
                    </a:p>
                  </a:txBody>
                  <a:tcPr marL="50491" marR="50491" marT="9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5020">
                <a:tc>
                  <a:txBody>
                    <a:bodyPr/>
                    <a:lstStyle/>
                    <a:p>
                      <a:pPr algn="ctr">
                        <a:spcAft>
                          <a:spcPts val="0"/>
                        </a:spcAft>
                      </a:pPr>
                      <a:r>
                        <a:rPr lang="fr-FR" sz="1600" b="1">
                          <a:latin typeface="Times New Roman"/>
                          <a:ea typeface="ヒラギノ角ゴ Pro W3"/>
                          <a:cs typeface="Times New Roman"/>
                        </a:rPr>
                        <a:t>Dosso</a:t>
                      </a:r>
                      <a:endParaRPr lang="fr-FR" sz="1600">
                        <a:latin typeface="Times New Roman"/>
                        <a:ea typeface="ヒラギノ角ゴ Pro W3"/>
                        <a:cs typeface="Times New Roman"/>
                      </a:endParaRPr>
                    </a:p>
                  </a:txBody>
                  <a:tcPr marL="50491" marR="50491" marT="9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b="1">
                          <a:latin typeface="Times New Roman"/>
                          <a:ea typeface="ヒラギノ角ゴ Pro W3"/>
                          <a:cs typeface="Times New Roman"/>
                        </a:rPr>
                        <a:t>46°C</a:t>
                      </a:r>
                      <a:endParaRPr lang="fr-FR" sz="1600">
                        <a:latin typeface="Times New Roman"/>
                        <a:ea typeface="ヒラギノ角ゴ Pro W3"/>
                        <a:cs typeface="Times New Roman"/>
                      </a:endParaRPr>
                    </a:p>
                  </a:txBody>
                  <a:tcPr marL="50491" marR="50491" marT="9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b="1" dirty="0">
                          <a:latin typeface="Times New Roman"/>
                          <a:ea typeface="ヒラギノ角ゴ Pro W3"/>
                          <a:cs typeface="Times New Roman"/>
                        </a:rPr>
                        <a:t>19/04/2010</a:t>
                      </a:r>
                      <a:endParaRPr lang="fr-FR" sz="1600" dirty="0">
                        <a:latin typeface="Times New Roman"/>
                        <a:ea typeface="ヒラギノ角ゴ Pro W3"/>
                        <a:cs typeface="Times New Roman"/>
                      </a:endParaRPr>
                    </a:p>
                  </a:txBody>
                  <a:tcPr marL="50491" marR="50491" marT="9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5020">
                <a:tc>
                  <a:txBody>
                    <a:bodyPr/>
                    <a:lstStyle/>
                    <a:p>
                      <a:pPr algn="ctr">
                        <a:spcAft>
                          <a:spcPts val="0"/>
                        </a:spcAft>
                      </a:pPr>
                      <a:r>
                        <a:rPr lang="fr-FR" sz="1600" b="1">
                          <a:latin typeface="Times New Roman"/>
                          <a:ea typeface="ヒラギノ角ゴ Pro W3"/>
                          <a:cs typeface="Times New Roman"/>
                        </a:rPr>
                        <a:t>Gouré</a:t>
                      </a:r>
                      <a:endParaRPr lang="fr-FR" sz="1600">
                        <a:latin typeface="Times New Roman"/>
                        <a:ea typeface="ヒラギノ角ゴ Pro W3"/>
                        <a:cs typeface="Times New Roman"/>
                      </a:endParaRPr>
                    </a:p>
                  </a:txBody>
                  <a:tcPr marL="50491" marR="50491" marT="9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b="1">
                          <a:latin typeface="Times New Roman"/>
                          <a:ea typeface="ヒラギノ角ゴ Pro W3"/>
                          <a:cs typeface="Times New Roman"/>
                        </a:rPr>
                        <a:t>45.8°C</a:t>
                      </a:r>
                      <a:endParaRPr lang="fr-FR" sz="1600">
                        <a:latin typeface="Times New Roman"/>
                        <a:ea typeface="ヒラギノ角ゴ Pro W3"/>
                        <a:cs typeface="Times New Roman"/>
                      </a:endParaRPr>
                    </a:p>
                  </a:txBody>
                  <a:tcPr marL="50491" marR="50491" marT="9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b="1" dirty="0">
                          <a:latin typeface="Times New Roman"/>
                          <a:ea typeface="ヒラギノ角ゴ Pro W3"/>
                          <a:cs typeface="Times New Roman"/>
                        </a:rPr>
                        <a:t>27/05/1998</a:t>
                      </a:r>
                      <a:endParaRPr lang="fr-FR" sz="1600" dirty="0">
                        <a:latin typeface="Times New Roman"/>
                        <a:ea typeface="ヒラギノ角ゴ Pro W3"/>
                        <a:cs typeface="Times New Roman"/>
                      </a:endParaRPr>
                    </a:p>
                  </a:txBody>
                  <a:tcPr marL="50491" marR="50491" marT="9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5020">
                <a:tc>
                  <a:txBody>
                    <a:bodyPr/>
                    <a:lstStyle/>
                    <a:p>
                      <a:pPr algn="ctr">
                        <a:spcAft>
                          <a:spcPts val="0"/>
                        </a:spcAft>
                      </a:pPr>
                      <a:r>
                        <a:rPr lang="fr-FR" sz="1600" b="1">
                          <a:latin typeface="Times New Roman"/>
                          <a:ea typeface="ヒラギノ角ゴ Pro W3"/>
                          <a:cs typeface="Times New Roman"/>
                        </a:rPr>
                        <a:t>Tahoua</a:t>
                      </a:r>
                      <a:endParaRPr lang="fr-FR" sz="1600">
                        <a:latin typeface="Times New Roman"/>
                        <a:ea typeface="ヒラギノ角ゴ Pro W3"/>
                        <a:cs typeface="Times New Roman"/>
                      </a:endParaRPr>
                    </a:p>
                  </a:txBody>
                  <a:tcPr marL="50491" marR="50491" marT="9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b="1">
                          <a:latin typeface="Times New Roman"/>
                          <a:ea typeface="ヒラギノ角ゴ Pro W3"/>
                          <a:cs typeface="Times New Roman"/>
                        </a:rPr>
                        <a:t>45.6°C</a:t>
                      </a:r>
                      <a:endParaRPr lang="fr-FR" sz="1600">
                        <a:latin typeface="Times New Roman"/>
                        <a:ea typeface="ヒラギノ角ゴ Pro W3"/>
                        <a:cs typeface="Times New Roman"/>
                      </a:endParaRPr>
                    </a:p>
                  </a:txBody>
                  <a:tcPr marL="50491" marR="50491" marT="9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b="1" dirty="0">
                          <a:solidFill>
                            <a:srgbClr val="00B050"/>
                          </a:solidFill>
                          <a:latin typeface="Times New Roman"/>
                          <a:ea typeface="ヒラギノ角ゴ Pro W3"/>
                          <a:cs typeface="Times New Roman"/>
                        </a:rPr>
                        <a:t>06/04/1969</a:t>
                      </a:r>
                      <a:endParaRPr lang="fr-FR" sz="1600" dirty="0">
                        <a:solidFill>
                          <a:srgbClr val="00B050"/>
                        </a:solidFill>
                        <a:latin typeface="Times New Roman"/>
                        <a:ea typeface="ヒラギノ角ゴ Pro W3"/>
                        <a:cs typeface="Times New Roman"/>
                      </a:endParaRPr>
                    </a:p>
                  </a:txBody>
                  <a:tcPr marL="50491" marR="50491" marT="9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5020">
                <a:tc>
                  <a:txBody>
                    <a:bodyPr/>
                    <a:lstStyle/>
                    <a:p>
                      <a:pPr algn="ctr">
                        <a:spcAft>
                          <a:spcPts val="0"/>
                        </a:spcAft>
                      </a:pPr>
                      <a:r>
                        <a:rPr lang="fr-FR" sz="1600" b="1">
                          <a:latin typeface="Times New Roman"/>
                          <a:ea typeface="ヒラギノ角ゴ Pro W3"/>
                          <a:cs typeface="Times New Roman"/>
                        </a:rPr>
                        <a:t>Maradi</a:t>
                      </a:r>
                      <a:endParaRPr lang="fr-FR" sz="1600">
                        <a:latin typeface="Times New Roman"/>
                        <a:ea typeface="ヒラギノ角ゴ Pro W3"/>
                        <a:cs typeface="Times New Roman"/>
                      </a:endParaRPr>
                    </a:p>
                  </a:txBody>
                  <a:tcPr marL="50491" marR="50491" marT="9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b="1">
                          <a:latin typeface="Times New Roman"/>
                          <a:ea typeface="ヒラギノ角ゴ Pro W3"/>
                          <a:cs typeface="Times New Roman"/>
                        </a:rPr>
                        <a:t>45.2°C</a:t>
                      </a:r>
                      <a:endParaRPr lang="fr-FR" sz="1600">
                        <a:latin typeface="Times New Roman"/>
                        <a:ea typeface="ヒラギノ角ゴ Pro W3"/>
                        <a:cs typeface="Times New Roman"/>
                      </a:endParaRPr>
                    </a:p>
                  </a:txBody>
                  <a:tcPr marL="50491" marR="50491" marT="9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b="1" dirty="0">
                          <a:latin typeface="Times New Roman"/>
                          <a:ea typeface="ヒラギノ角ゴ Pro W3"/>
                          <a:cs typeface="Times New Roman"/>
                        </a:rPr>
                        <a:t>19/04/2010</a:t>
                      </a:r>
                      <a:endParaRPr lang="fr-FR" sz="1600" dirty="0">
                        <a:latin typeface="Times New Roman"/>
                        <a:ea typeface="ヒラギノ角ゴ Pro W3"/>
                        <a:cs typeface="Times New Roman"/>
                      </a:endParaRPr>
                    </a:p>
                  </a:txBody>
                  <a:tcPr marL="50491" marR="50491" marT="9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5020">
                <a:tc>
                  <a:txBody>
                    <a:bodyPr/>
                    <a:lstStyle/>
                    <a:p>
                      <a:pPr algn="ctr">
                        <a:spcAft>
                          <a:spcPts val="0"/>
                        </a:spcAft>
                      </a:pPr>
                      <a:r>
                        <a:rPr lang="fr-FR" sz="1600" b="1">
                          <a:latin typeface="Times New Roman"/>
                          <a:ea typeface="ヒラギノ角ゴ Pro W3"/>
                          <a:cs typeface="Times New Roman"/>
                        </a:rPr>
                        <a:t>Gaya</a:t>
                      </a:r>
                      <a:endParaRPr lang="fr-FR" sz="1600">
                        <a:latin typeface="Times New Roman"/>
                        <a:ea typeface="ヒラギノ角ゴ Pro W3"/>
                        <a:cs typeface="Times New Roman"/>
                      </a:endParaRPr>
                    </a:p>
                  </a:txBody>
                  <a:tcPr marL="50491" marR="50491" marT="9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b="1">
                          <a:latin typeface="Times New Roman"/>
                          <a:ea typeface="ヒラギノ角ゴ Pro W3"/>
                          <a:cs typeface="Times New Roman"/>
                        </a:rPr>
                        <a:t>45°C</a:t>
                      </a:r>
                      <a:endParaRPr lang="fr-FR" sz="1600">
                        <a:latin typeface="Times New Roman"/>
                        <a:ea typeface="ヒラギノ角ゴ Pro W3"/>
                        <a:cs typeface="Times New Roman"/>
                      </a:endParaRPr>
                    </a:p>
                  </a:txBody>
                  <a:tcPr marL="50491" marR="50491" marT="9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b="1" dirty="0">
                          <a:latin typeface="Times New Roman"/>
                          <a:ea typeface="ヒラギノ角ゴ Pro W3"/>
                          <a:cs typeface="Times New Roman"/>
                        </a:rPr>
                        <a:t>17/04/2011</a:t>
                      </a:r>
                      <a:endParaRPr lang="fr-FR" sz="1600" dirty="0">
                        <a:latin typeface="Times New Roman"/>
                        <a:ea typeface="ヒラギノ角ゴ Pro W3"/>
                        <a:cs typeface="Times New Roman"/>
                      </a:endParaRPr>
                    </a:p>
                  </a:txBody>
                  <a:tcPr marL="50491" marR="50491" marT="9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spd="slow">
    <p:newsflash/>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3"/>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bg1"/>
                </a:solidFill>
                <a:latin typeface="Comic Sans MS" panose="030F0702030302020204" pitchFamily="66" charset="0"/>
                <a:cs typeface="Arial" panose="020B0604020202020204" pitchFamily="34" charset="0"/>
              </a:defRPr>
            </a:lvl1pPr>
            <a:lvl2pPr marL="742950" indent="-285750" eaLnBrk="0" hangingPunct="0">
              <a:defRPr sz="2400">
                <a:solidFill>
                  <a:schemeClr val="bg1"/>
                </a:solidFill>
                <a:latin typeface="Comic Sans MS" panose="030F0702030302020204" pitchFamily="66" charset="0"/>
                <a:cs typeface="Arial" panose="020B0604020202020204" pitchFamily="34" charset="0"/>
              </a:defRPr>
            </a:lvl2pPr>
            <a:lvl3pPr marL="1143000" indent="-228600" eaLnBrk="0" hangingPunct="0">
              <a:defRPr sz="2400">
                <a:solidFill>
                  <a:schemeClr val="bg1"/>
                </a:solidFill>
                <a:latin typeface="Comic Sans MS" panose="030F0702030302020204" pitchFamily="66" charset="0"/>
                <a:cs typeface="Arial" panose="020B0604020202020204" pitchFamily="34" charset="0"/>
              </a:defRPr>
            </a:lvl3pPr>
            <a:lvl4pPr marL="1600200" indent="-228600" eaLnBrk="0" hangingPunct="0">
              <a:defRPr sz="2400">
                <a:solidFill>
                  <a:schemeClr val="bg1"/>
                </a:solidFill>
                <a:latin typeface="Comic Sans MS" panose="030F0702030302020204" pitchFamily="66" charset="0"/>
                <a:cs typeface="Arial" panose="020B0604020202020204" pitchFamily="34" charset="0"/>
              </a:defRPr>
            </a:lvl4pPr>
            <a:lvl5pPr marL="2057400" indent="-228600" eaLnBrk="0" hangingPunct="0">
              <a:defRPr sz="2400">
                <a:solidFill>
                  <a:schemeClr val="bg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9pPr>
          </a:lstStyle>
          <a:p>
            <a:pPr eaLnBrk="1" hangingPunct="1"/>
            <a:fld id="{931415B1-91FB-4EFE-BE56-9F2291B2E09C}" type="slidenum">
              <a:rPr lang="fr-FR" altLang="en-US">
                <a:solidFill>
                  <a:schemeClr val="tx1"/>
                </a:solidFill>
                <a:latin typeface="Arial" panose="020B0604020202020204" pitchFamily="34" charset="0"/>
              </a:rPr>
              <a:pPr eaLnBrk="1" hangingPunct="1"/>
              <a:t>13</a:t>
            </a:fld>
            <a:endParaRPr lang="fr-FR" altLang="en-US">
              <a:solidFill>
                <a:schemeClr val="tx1"/>
              </a:solidFill>
              <a:latin typeface="Arial" panose="020B0604020202020204" pitchFamily="34" charset="0"/>
            </a:endParaRPr>
          </a:p>
        </p:txBody>
      </p:sp>
      <p:sp>
        <p:nvSpPr>
          <p:cNvPr id="38915" name="AutoShape 2"/>
          <p:cNvSpPr>
            <a:spLocks noGrp="1" noChangeArrowheads="1"/>
          </p:cNvSpPr>
          <p:nvPr>
            <p:ph type="title"/>
          </p:nvPr>
        </p:nvSpPr>
        <p:spPr>
          <a:xfrm>
            <a:off x="395288" y="642938"/>
            <a:ext cx="8291512" cy="500062"/>
          </a:xfrm>
        </p:spPr>
        <p:txBody>
          <a:bodyPr/>
          <a:lstStyle/>
          <a:p>
            <a:r>
              <a:rPr lang="fr-FR" altLang="en-US" sz="2400" b="1" smtClean="0"/>
              <a:t>La superficie du Lac Tchad est passée de </a:t>
            </a:r>
            <a:r>
              <a:rPr lang="fr-FR" altLang="en-US" sz="2400" b="1" smtClean="0">
                <a:solidFill>
                  <a:srgbClr val="FF0000"/>
                </a:solidFill>
              </a:rPr>
              <a:t>26 000 km² </a:t>
            </a:r>
            <a:r>
              <a:rPr lang="fr-FR" altLang="en-US" sz="2400" b="1" smtClean="0"/>
              <a:t>environ dans les années 1960 à environ </a:t>
            </a:r>
            <a:r>
              <a:rPr lang="fr-FR" altLang="en-US" sz="2400" b="1" smtClean="0">
                <a:solidFill>
                  <a:srgbClr val="FF0000"/>
                </a:solidFill>
              </a:rPr>
              <a:t>1 500 km² </a:t>
            </a:r>
            <a:r>
              <a:rPr lang="fr-FR" altLang="en-US" sz="2400" b="1" smtClean="0"/>
              <a:t>en 2000. </a:t>
            </a:r>
            <a:r>
              <a:rPr lang="fr-FR" altLang="en-US" sz="2400" smtClean="0"/>
              <a:t/>
            </a:r>
            <a:br>
              <a:rPr lang="fr-FR" altLang="en-US" sz="2400" smtClean="0"/>
            </a:br>
            <a:r>
              <a:rPr lang="fr-FR" altLang="en-US" sz="2400" smtClean="0"/>
              <a:t> </a:t>
            </a:r>
          </a:p>
        </p:txBody>
      </p:sp>
      <p:pic>
        <p:nvPicPr>
          <p:cNvPr id="38916"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4944"/>
          <a:stretch>
            <a:fillRect/>
          </a:stretch>
        </p:blipFill>
        <p:spPr>
          <a:xfrm>
            <a:off x="614363" y="1214438"/>
            <a:ext cx="8421687" cy="5310187"/>
          </a:xfrm>
          <a:solidFill>
            <a:srgbClr val="FFFFFF"/>
          </a:solid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lvl1pPr eaLnBrk="0" hangingPunct="0">
              <a:defRPr sz="2400">
                <a:solidFill>
                  <a:schemeClr val="bg1"/>
                </a:solidFill>
                <a:latin typeface="Comic Sans MS" panose="030F0702030302020204" pitchFamily="66" charset="0"/>
                <a:cs typeface="Arial" panose="020B0604020202020204" pitchFamily="34" charset="0"/>
              </a:defRPr>
            </a:lvl1pPr>
            <a:lvl2pPr marL="742950" indent="-285750" eaLnBrk="0" hangingPunct="0">
              <a:defRPr sz="2400">
                <a:solidFill>
                  <a:schemeClr val="bg1"/>
                </a:solidFill>
                <a:latin typeface="Comic Sans MS" panose="030F0702030302020204" pitchFamily="66" charset="0"/>
                <a:cs typeface="Arial" panose="020B0604020202020204" pitchFamily="34" charset="0"/>
              </a:defRPr>
            </a:lvl2pPr>
            <a:lvl3pPr marL="1143000" indent="-228600" eaLnBrk="0" hangingPunct="0">
              <a:defRPr sz="2400">
                <a:solidFill>
                  <a:schemeClr val="bg1"/>
                </a:solidFill>
                <a:latin typeface="Comic Sans MS" panose="030F0702030302020204" pitchFamily="66" charset="0"/>
                <a:cs typeface="Arial" panose="020B0604020202020204" pitchFamily="34" charset="0"/>
              </a:defRPr>
            </a:lvl3pPr>
            <a:lvl4pPr marL="1600200" indent="-228600" eaLnBrk="0" hangingPunct="0">
              <a:defRPr sz="2400">
                <a:solidFill>
                  <a:schemeClr val="bg1"/>
                </a:solidFill>
                <a:latin typeface="Comic Sans MS" panose="030F0702030302020204" pitchFamily="66" charset="0"/>
                <a:cs typeface="Arial" panose="020B0604020202020204" pitchFamily="34" charset="0"/>
              </a:defRPr>
            </a:lvl4pPr>
            <a:lvl5pPr marL="2057400" indent="-228600" eaLnBrk="0" hangingPunct="0">
              <a:defRPr sz="2400">
                <a:solidFill>
                  <a:schemeClr val="bg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9pPr>
          </a:lstStyle>
          <a:p>
            <a:pPr eaLnBrk="1" hangingPunct="1"/>
            <a:fld id="{4B17E7F6-38A0-47B4-BC22-E03074933342}" type="slidenum">
              <a:rPr lang="fr-FR" altLang="en-US"/>
              <a:pPr eaLnBrk="1" hangingPunct="1"/>
              <a:t>14</a:t>
            </a:fld>
            <a:endParaRPr lang="fr-FR" altLang="en-US"/>
          </a:p>
        </p:txBody>
      </p:sp>
      <p:pic>
        <p:nvPicPr>
          <p:cNvPr id="399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2349500"/>
            <a:ext cx="7848600" cy="2036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l">
              <a:defRPr/>
            </a:pPr>
            <a:r>
              <a:rPr lang="fr-FR" b="1" i="1" dirty="0" smtClean="0">
                <a:solidFill>
                  <a:schemeClr val="bg2">
                    <a:lumMod val="50000"/>
                  </a:schemeClr>
                </a:solidFill>
              </a:rPr>
              <a:t>La météorologie</a:t>
            </a:r>
            <a:endParaRPr lang="fr-FR" b="1" i="1" dirty="0">
              <a:solidFill>
                <a:schemeClr val="bg2">
                  <a:lumMod val="50000"/>
                </a:schemeClr>
              </a:solidFill>
            </a:endParaRPr>
          </a:p>
        </p:txBody>
      </p:sp>
      <p:sp>
        <p:nvSpPr>
          <p:cNvPr id="3" name="Espace réservé du contenu 2"/>
          <p:cNvSpPr>
            <a:spLocks noGrp="1"/>
          </p:cNvSpPr>
          <p:nvPr>
            <p:ph idx="1"/>
          </p:nvPr>
        </p:nvSpPr>
        <p:spPr/>
        <p:txBody>
          <a:bodyPr/>
          <a:lstStyle/>
          <a:p>
            <a:pPr algn="just">
              <a:buFont typeface="Wingdings" panose="05000000000000000000" pitchFamily="2" charset="2"/>
              <a:buNone/>
              <a:defRPr/>
            </a:pPr>
            <a:r>
              <a:rPr lang="fr-FR" dirty="0" smtClean="0">
                <a:solidFill>
                  <a:schemeClr val="bg2">
                    <a:lumMod val="50000"/>
                  </a:schemeClr>
                </a:solidFill>
              </a:rPr>
              <a:t>  </a:t>
            </a:r>
          </a:p>
          <a:p>
            <a:pPr algn="just">
              <a:buFont typeface="Wingdings" panose="05000000000000000000" pitchFamily="2" charset="2"/>
              <a:buNone/>
              <a:defRPr/>
            </a:pPr>
            <a:r>
              <a:rPr lang="fr-FR" dirty="0" smtClean="0">
                <a:solidFill>
                  <a:schemeClr val="bg2">
                    <a:lumMod val="50000"/>
                  </a:schemeClr>
                </a:solidFill>
              </a:rPr>
              <a:t> </a:t>
            </a:r>
            <a:r>
              <a:rPr lang="fr-FR" sz="2400" dirty="0" smtClean="0">
                <a:solidFill>
                  <a:schemeClr val="bg2">
                    <a:lumMod val="50000"/>
                  </a:schemeClr>
                </a:solidFill>
              </a:rPr>
              <a:t>La météorologie est une science qui étudie les phénomènes atmosphériques et leurs interactions avec l’environnement. Elle met à profit, la théorie des fluides, le calcul des forces, la thermodynamique et les mathématiques pour expliquer le comportement de l’atmosphère.  </a:t>
            </a:r>
          </a:p>
          <a:p>
            <a:pPr algn="just">
              <a:buFont typeface="Wingdings" panose="05000000000000000000" pitchFamily="2" charset="2"/>
              <a:buNone/>
              <a:defRPr/>
            </a:pPr>
            <a:endParaRPr lang="fr-FR" sz="2800" dirty="0" smtClean="0">
              <a:solidFill>
                <a:schemeClr val="bg2">
                  <a:lumMod val="50000"/>
                </a:schemeClr>
              </a:solidFill>
            </a:endParaRPr>
          </a:p>
          <a:p>
            <a:pPr algn="just">
              <a:buFont typeface="Wingdings" panose="05000000000000000000" pitchFamily="2" charset="2"/>
              <a:buNone/>
              <a:defRPr/>
            </a:pPr>
            <a:r>
              <a:rPr lang="fr-FR" sz="2800" dirty="0" smtClean="0">
                <a:solidFill>
                  <a:schemeClr val="bg2">
                    <a:lumMod val="50000"/>
                  </a:schemeClr>
                </a:solidFill>
              </a:rPr>
              <a:t>   </a:t>
            </a:r>
            <a:r>
              <a:rPr lang="fr-FR" sz="2400" dirty="0" smtClean="0">
                <a:solidFill>
                  <a:schemeClr val="bg2">
                    <a:lumMod val="50000"/>
                  </a:schemeClr>
                </a:solidFill>
              </a:rPr>
              <a:t>La météorologie a pour objectif, d’établir des prévision sur l’évolution du temps en s’appuyant sur des modèles mathématiques à court et comme à long terme.</a:t>
            </a:r>
            <a:endParaRPr lang="fr-FR" sz="2400" dirty="0">
              <a:solidFill>
                <a:schemeClr val="bg2">
                  <a:lumMod val="50000"/>
                </a:schemeClr>
              </a:solidFill>
            </a:endParaRPr>
          </a:p>
        </p:txBody>
      </p:sp>
      <p:sp>
        <p:nvSpPr>
          <p:cNvPr id="40964" name="Picture 4"/>
          <p:cNvSpPr>
            <a:spLocks noChangeAspect="1" noChangeArrowheads="1"/>
          </p:cNvSpPr>
          <p:nvPr/>
        </p:nvSpPr>
        <p:spPr bwMode="auto">
          <a:xfrm>
            <a:off x="5364163" y="80963"/>
            <a:ext cx="3240087" cy="2124075"/>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lvl1pPr eaLnBrk="0" hangingPunct="0">
              <a:defRPr sz="2400">
                <a:solidFill>
                  <a:schemeClr val="bg1"/>
                </a:solidFill>
                <a:latin typeface="Comic Sans MS" panose="030F0702030302020204" pitchFamily="66" charset="0"/>
                <a:cs typeface="Arial" panose="020B0604020202020204" pitchFamily="34" charset="0"/>
              </a:defRPr>
            </a:lvl1pPr>
            <a:lvl2pPr marL="742950" indent="-285750" eaLnBrk="0" hangingPunct="0">
              <a:defRPr sz="2400">
                <a:solidFill>
                  <a:schemeClr val="bg1"/>
                </a:solidFill>
                <a:latin typeface="Comic Sans MS" panose="030F0702030302020204" pitchFamily="66" charset="0"/>
                <a:cs typeface="Arial" panose="020B0604020202020204" pitchFamily="34" charset="0"/>
              </a:defRPr>
            </a:lvl2pPr>
            <a:lvl3pPr marL="1143000" indent="-228600" eaLnBrk="0" hangingPunct="0">
              <a:defRPr sz="2400">
                <a:solidFill>
                  <a:schemeClr val="bg1"/>
                </a:solidFill>
                <a:latin typeface="Comic Sans MS" panose="030F0702030302020204" pitchFamily="66" charset="0"/>
                <a:cs typeface="Arial" panose="020B0604020202020204" pitchFamily="34" charset="0"/>
              </a:defRPr>
            </a:lvl3pPr>
            <a:lvl4pPr marL="1600200" indent="-228600" eaLnBrk="0" hangingPunct="0">
              <a:defRPr sz="2400">
                <a:solidFill>
                  <a:schemeClr val="bg1"/>
                </a:solidFill>
                <a:latin typeface="Comic Sans MS" panose="030F0702030302020204" pitchFamily="66" charset="0"/>
                <a:cs typeface="Arial" panose="020B0604020202020204" pitchFamily="34" charset="0"/>
              </a:defRPr>
            </a:lvl4pPr>
            <a:lvl5pPr marL="2057400" indent="-228600" eaLnBrk="0" hangingPunct="0">
              <a:defRPr sz="2400">
                <a:solidFill>
                  <a:schemeClr val="bg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9pPr>
          </a:lstStyle>
          <a:p>
            <a:pPr eaLnBrk="1" hangingPunct="1"/>
            <a:endParaRPr lang="en-US" alt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41986" name="Picture 2" descr="mhtml:file://C:\Users\Dr%20abbas\Desktop\Couche%20d'ozone%20-%20Wikipédia.mht!http://upload.wikimedia.org/wikipedia/commons/thumb/3/3d/GlobusSonda.jpg/250px-GlobusSonda.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3276600" cy="32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2" descr="bas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4063" y="-26988"/>
            <a:ext cx="5815012" cy="3311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30788" y="3619500"/>
            <a:ext cx="4005262" cy="290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41989" name="Image 7" descr="C:\Users\BAOUA\Desktop\Photo\20180225_111449.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950" y="3500438"/>
            <a:ext cx="4751388"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edg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Espace réservé du numéro de diapositive 3"/>
          <p:cNvSpPr>
            <a:spLocks noGrp="1"/>
          </p:cNvSpPr>
          <p:nvPr>
            <p:ph type="sldNum" sz="quarter" idx="12"/>
          </p:nvPr>
        </p:nvSpPr>
        <p:spPr/>
        <p:txBody>
          <a:bodyPr/>
          <a:lstStyle>
            <a:lvl1pPr eaLnBrk="0" hangingPunct="0">
              <a:defRPr sz="2400">
                <a:solidFill>
                  <a:schemeClr val="bg1"/>
                </a:solidFill>
                <a:latin typeface="Comic Sans MS" panose="030F0702030302020204" pitchFamily="66" charset="0"/>
                <a:cs typeface="Arial" panose="020B0604020202020204" pitchFamily="34" charset="0"/>
              </a:defRPr>
            </a:lvl1pPr>
            <a:lvl2pPr marL="742950" indent="-285750" eaLnBrk="0" hangingPunct="0">
              <a:defRPr sz="2400">
                <a:solidFill>
                  <a:schemeClr val="bg1"/>
                </a:solidFill>
                <a:latin typeface="Comic Sans MS" panose="030F0702030302020204" pitchFamily="66" charset="0"/>
                <a:cs typeface="Arial" panose="020B0604020202020204" pitchFamily="34" charset="0"/>
              </a:defRPr>
            </a:lvl2pPr>
            <a:lvl3pPr marL="1143000" indent="-228600" eaLnBrk="0" hangingPunct="0">
              <a:defRPr sz="2400">
                <a:solidFill>
                  <a:schemeClr val="bg1"/>
                </a:solidFill>
                <a:latin typeface="Comic Sans MS" panose="030F0702030302020204" pitchFamily="66" charset="0"/>
                <a:cs typeface="Arial" panose="020B0604020202020204" pitchFamily="34" charset="0"/>
              </a:defRPr>
            </a:lvl3pPr>
            <a:lvl4pPr marL="1600200" indent="-228600" eaLnBrk="0" hangingPunct="0">
              <a:defRPr sz="2400">
                <a:solidFill>
                  <a:schemeClr val="bg1"/>
                </a:solidFill>
                <a:latin typeface="Comic Sans MS" panose="030F0702030302020204" pitchFamily="66" charset="0"/>
                <a:cs typeface="Arial" panose="020B0604020202020204" pitchFamily="34" charset="0"/>
              </a:defRPr>
            </a:lvl4pPr>
            <a:lvl5pPr marL="2057400" indent="-228600" eaLnBrk="0" hangingPunct="0">
              <a:defRPr sz="2400">
                <a:solidFill>
                  <a:schemeClr val="bg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9pPr>
          </a:lstStyle>
          <a:p>
            <a:pPr eaLnBrk="1" hangingPunct="1"/>
            <a:fld id="{52BC5BAD-9F68-4A63-897D-11C3A567C7CE}" type="slidenum">
              <a:rPr lang="fr-FR" altLang="en-US"/>
              <a:pPr eaLnBrk="1" hangingPunct="1"/>
              <a:t>17</a:t>
            </a:fld>
            <a:endParaRPr lang="fr-FR" altLang="en-US"/>
          </a:p>
        </p:txBody>
      </p:sp>
      <p:pic>
        <p:nvPicPr>
          <p:cNvPr id="43011" name="Picture 2" descr="E:\Données\TRANSFERT_OK\HARD_WORK_NEVER_KILL\Nouveau Porte-documents\DMN\PREVI\CONFERENCE_ATELIER\CONFERENCE_ATELIER_2017\ETUDE DE CAS IMAGERY SATELLITAIRE\Image_sat\Image_sat\fichier.Satellit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500563" y="1265238"/>
            <a:ext cx="4587875"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41438"/>
            <a:ext cx="4211638" cy="429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wedg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0648"/>
            <a:ext cx="8640960" cy="626469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med">
    <p:wedg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idx="4294967295"/>
          </p:nvPr>
        </p:nvSpPr>
        <p:spPr>
          <a:xfrm>
            <a:off x="185738" y="173038"/>
            <a:ext cx="8794750" cy="496887"/>
          </a:xfrm>
          <a:solidFill>
            <a:srgbClr val="CCFFFF"/>
          </a:solidFill>
        </p:spPr>
        <p:txBody>
          <a:bodyPr lIns="0" tIns="0" rIns="0" bIns="0" anchor="t">
            <a:spAutoFit/>
          </a:bodyPr>
          <a:lstStyle/>
          <a:p>
            <a:pPr eaLnBrk="1" hangingPunct="1">
              <a:defRPr/>
            </a:pPr>
            <a:r>
              <a:rPr lang="en-US" sz="3300" dirty="0" smtClean="0">
                <a:solidFill>
                  <a:srgbClr val="000000"/>
                </a:solidFill>
                <a:effectLst>
                  <a:outerShdw blurRad="38100" dist="38100" dir="2700000" algn="tl">
                    <a:srgbClr val="FFFFFF"/>
                  </a:outerShdw>
                </a:effectLst>
                <a:latin typeface="Stencil" pitchFamily="82" charset="0"/>
              </a:rPr>
              <a:t>IMPACTS DES CHANGEMENTS  CLIMATIQUES</a:t>
            </a:r>
          </a:p>
        </p:txBody>
      </p:sp>
      <p:sp>
        <p:nvSpPr>
          <p:cNvPr id="45059" name="Text Box 12"/>
          <p:cNvSpPr txBox="1">
            <a:spLocks noChangeArrowheads="1"/>
          </p:cNvSpPr>
          <p:nvPr/>
        </p:nvSpPr>
        <p:spPr bwMode="auto">
          <a:xfrm>
            <a:off x="5524500" y="1195388"/>
            <a:ext cx="34798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3266" tIns="46633" rIns="93266" bIns="46633">
            <a:spAutoFit/>
          </a:bodyPr>
          <a:lstStyle>
            <a:lvl1pPr defTabSz="933450" eaLnBrk="0" hangingPunct="0">
              <a:defRPr sz="2400">
                <a:solidFill>
                  <a:schemeClr val="bg1"/>
                </a:solidFill>
                <a:latin typeface="Comic Sans MS" panose="030F0702030302020204" pitchFamily="66" charset="0"/>
                <a:cs typeface="Arial" panose="020B0604020202020204" pitchFamily="34" charset="0"/>
              </a:defRPr>
            </a:lvl1pPr>
            <a:lvl2pPr marL="742950" indent="-285750" defTabSz="933450" eaLnBrk="0" hangingPunct="0">
              <a:defRPr sz="2400">
                <a:solidFill>
                  <a:schemeClr val="bg1"/>
                </a:solidFill>
                <a:latin typeface="Comic Sans MS" panose="030F0702030302020204" pitchFamily="66" charset="0"/>
                <a:cs typeface="Arial" panose="020B0604020202020204" pitchFamily="34" charset="0"/>
              </a:defRPr>
            </a:lvl2pPr>
            <a:lvl3pPr marL="1143000" indent="-228600" defTabSz="933450" eaLnBrk="0" hangingPunct="0">
              <a:defRPr sz="2400">
                <a:solidFill>
                  <a:schemeClr val="bg1"/>
                </a:solidFill>
                <a:latin typeface="Comic Sans MS" panose="030F0702030302020204" pitchFamily="66" charset="0"/>
                <a:cs typeface="Arial" panose="020B0604020202020204" pitchFamily="34" charset="0"/>
              </a:defRPr>
            </a:lvl3pPr>
            <a:lvl4pPr marL="1600200" indent="-228600" defTabSz="933450" eaLnBrk="0" hangingPunct="0">
              <a:defRPr sz="2400">
                <a:solidFill>
                  <a:schemeClr val="bg1"/>
                </a:solidFill>
                <a:latin typeface="Comic Sans MS" panose="030F0702030302020204" pitchFamily="66" charset="0"/>
                <a:cs typeface="Arial" panose="020B0604020202020204" pitchFamily="34" charset="0"/>
              </a:defRPr>
            </a:lvl4pPr>
            <a:lvl5pPr marL="2057400" indent="-228600" defTabSz="933450" eaLnBrk="0" hangingPunct="0">
              <a:defRPr sz="2400">
                <a:solidFill>
                  <a:schemeClr val="bg1"/>
                </a:solidFill>
                <a:latin typeface="Comic Sans MS" panose="030F0702030302020204" pitchFamily="66" charset="0"/>
                <a:cs typeface="Arial" panose="020B0604020202020204" pitchFamily="34" charset="0"/>
              </a:defRPr>
            </a:lvl5pPr>
            <a:lvl6pPr marL="2514600" indent="-228600" defTabSz="93345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6pPr>
            <a:lvl7pPr marL="2971800" indent="-228600" defTabSz="93345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7pPr>
            <a:lvl8pPr marL="3429000" indent="-228600" defTabSz="93345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8pPr>
            <a:lvl9pPr marL="3886200" indent="-228600" defTabSz="93345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9pPr>
          </a:lstStyle>
          <a:p>
            <a:pPr algn="ctr" eaLnBrk="1" hangingPunct="1">
              <a:spcBef>
                <a:spcPct val="50000"/>
              </a:spcBef>
            </a:pPr>
            <a:endParaRPr lang="en-GB" altLang="en-US" sz="1400" b="1" u="sng">
              <a:latin typeface="Garamond" panose="02020404030301010803" pitchFamily="18" charset="0"/>
            </a:endParaRPr>
          </a:p>
        </p:txBody>
      </p:sp>
      <p:grpSp>
        <p:nvGrpSpPr>
          <p:cNvPr id="2" name="Group 4"/>
          <p:cNvGrpSpPr>
            <a:grpSpLocks/>
          </p:cNvGrpSpPr>
          <p:nvPr/>
        </p:nvGrpSpPr>
        <p:grpSpPr bwMode="auto">
          <a:xfrm rot="-789274">
            <a:off x="5184775" y="1219200"/>
            <a:ext cx="1419225" cy="1728788"/>
            <a:chOff x="3528" y="1116"/>
            <a:chExt cx="894" cy="1089"/>
          </a:xfrm>
        </p:grpSpPr>
        <p:sp>
          <p:nvSpPr>
            <p:cNvPr id="45079" name="AutoShape 5"/>
            <p:cNvSpPr>
              <a:spLocks noChangeArrowheads="1"/>
            </p:cNvSpPr>
            <p:nvPr/>
          </p:nvSpPr>
          <p:spPr bwMode="auto">
            <a:xfrm rot="2589480">
              <a:off x="3528" y="1116"/>
              <a:ext cx="894" cy="1089"/>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5026 w 21600"/>
                <a:gd name="T13" fmla="*/ 2281 h 21600"/>
                <a:gd name="T14" fmla="*/ 16550 w 21600"/>
                <a:gd name="T15" fmla="*/ 13686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009900"/>
            </a:solidFill>
            <a:ln w="9525">
              <a:solidFill>
                <a:schemeClr val="tx1"/>
              </a:solidFill>
              <a:miter lim="800000"/>
              <a:headEnd/>
              <a:tailEnd/>
            </a:ln>
          </p:spPr>
          <p:txBody>
            <a:bodyPr wrap="none" anchor="ctr"/>
            <a:lstStyle/>
            <a:p>
              <a:endParaRPr lang="en-US"/>
            </a:p>
          </p:txBody>
        </p:sp>
        <p:sp>
          <p:nvSpPr>
            <p:cNvPr id="45080" name="Text Box 5"/>
            <p:cNvSpPr txBox="1">
              <a:spLocks noChangeArrowheads="1"/>
            </p:cNvSpPr>
            <p:nvPr/>
          </p:nvSpPr>
          <p:spPr bwMode="auto">
            <a:xfrm rot="3416792">
              <a:off x="3721" y="1412"/>
              <a:ext cx="769" cy="179"/>
            </a:xfrm>
            <a:prstGeom prst="rect">
              <a:avLst/>
            </a:prstGeom>
            <a:solidFill>
              <a:srgbClr val="FFFFFF"/>
            </a:solidFill>
            <a:ln w="9525" algn="ctr">
              <a:solidFill>
                <a:schemeClr val="tx1"/>
              </a:solidFill>
              <a:miter lim="800000"/>
              <a:headEnd/>
              <a:tailEnd/>
            </a:ln>
          </p:spPr>
          <p:txBody>
            <a:bodyPr lIns="93266" tIns="46633" rIns="93266" bIns="46633">
              <a:spAutoFit/>
            </a:bodyPr>
            <a:lstStyle>
              <a:lvl1pPr defTabSz="933450" eaLnBrk="0" hangingPunct="0">
                <a:defRPr sz="2400">
                  <a:solidFill>
                    <a:schemeClr val="bg1"/>
                  </a:solidFill>
                  <a:latin typeface="Comic Sans MS" panose="030F0702030302020204" pitchFamily="66" charset="0"/>
                  <a:cs typeface="Arial" panose="020B0604020202020204" pitchFamily="34" charset="0"/>
                </a:defRPr>
              </a:lvl1pPr>
              <a:lvl2pPr marL="742950" indent="-285750" defTabSz="933450" eaLnBrk="0" hangingPunct="0">
                <a:defRPr sz="2400">
                  <a:solidFill>
                    <a:schemeClr val="bg1"/>
                  </a:solidFill>
                  <a:latin typeface="Comic Sans MS" panose="030F0702030302020204" pitchFamily="66" charset="0"/>
                  <a:cs typeface="Arial" panose="020B0604020202020204" pitchFamily="34" charset="0"/>
                </a:defRPr>
              </a:lvl2pPr>
              <a:lvl3pPr marL="1143000" indent="-228600" defTabSz="933450" eaLnBrk="0" hangingPunct="0">
                <a:defRPr sz="2400">
                  <a:solidFill>
                    <a:schemeClr val="bg1"/>
                  </a:solidFill>
                  <a:latin typeface="Comic Sans MS" panose="030F0702030302020204" pitchFamily="66" charset="0"/>
                  <a:cs typeface="Arial" panose="020B0604020202020204" pitchFamily="34" charset="0"/>
                </a:defRPr>
              </a:lvl3pPr>
              <a:lvl4pPr marL="1600200" indent="-228600" defTabSz="933450" eaLnBrk="0" hangingPunct="0">
                <a:defRPr sz="2400">
                  <a:solidFill>
                    <a:schemeClr val="bg1"/>
                  </a:solidFill>
                  <a:latin typeface="Comic Sans MS" panose="030F0702030302020204" pitchFamily="66" charset="0"/>
                  <a:cs typeface="Arial" panose="020B0604020202020204" pitchFamily="34" charset="0"/>
                </a:defRPr>
              </a:lvl4pPr>
              <a:lvl5pPr marL="2057400" indent="-228600" defTabSz="933450" eaLnBrk="0" hangingPunct="0">
                <a:defRPr sz="2400">
                  <a:solidFill>
                    <a:schemeClr val="bg1"/>
                  </a:solidFill>
                  <a:latin typeface="Comic Sans MS" panose="030F0702030302020204" pitchFamily="66" charset="0"/>
                  <a:cs typeface="Arial" panose="020B0604020202020204" pitchFamily="34" charset="0"/>
                </a:defRPr>
              </a:lvl5pPr>
              <a:lvl6pPr marL="2514600" indent="-228600" defTabSz="93345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6pPr>
              <a:lvl7pPr marL="2971800" indent="-228600" defTabSz="93345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7pPr>
              <a:lvl8pPr marL="3429000" indent="-228600" defTabSz="93345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8pPr>
              <a:lvl9pPr marL="3886200" indent="-228600" defTabSz="93345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9pPr>
            </a:lstStyle>
            <a:p>
              <a:pPr algn="ctr" eaLnBrk="1" hangingPunct="1">
                <a:spcBef>
                  <a:spcPct val="50000"/>
                </a:spcBef>
              </a:pPr>
              <a:r>
                <a:rPr lang="en-US" altLang="en-US" sz="1200" b="1">
                  <a:solidFill>
                    <a:srgbClr val="000000"/>
                  </a:solidFill>
                  <a:latin typeface="Albertus Extra Bold"/>
                </a:rPr>
                <a:t>Agriculture</a:t>
              </a:r>
            </a:p>
          </p:txBody>
        </p:sp>
      </p:grpSp>
      <p:grpSp>
        <p:nvGrpSpPr>
          <p:cNvPr id="3" name="Group 7"/>
          <p:cNvGrpSpPr>
            <a:grpSpLocks/>
          </p:cNvGrpSpPr>
          <p:nvPr/>
        </p:nvGrpSpPr>
        <p:grpSpPr bwMode="auto">
          <a:xfrm>
            <a:off x="3011488" y="1122363"/>
            <a:ext cx="1152525" cy="1836737"/>
            <a:chOff x="1927" y="845"/>
            <a:chExt cx="726" cy="1157"/>
          </a:xfrm>
        </p:grpSpPr>
        <p:sp>
          <p:nvSpPr>
            <p:cNvPr id="45077" name="AutoShape 8"/>
            <p:cNvSpPr>
              <a:spLocks noChangeArrowheads="1"/>
            </p:cNvSpPr>
            <p:nvPr/>
          </p:nvSpPr>
          <p:spPr bwMode="auto">
            <a:xfrm rot="-1753067">
              <a:off x="1927" y="845"/>
              <a:ext cx="726" cy="1157"/>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5028 w 21600"/>
                <a:gd name="T13" fmla="*/ 2278 h 21600"/>
                <a:gd name="T14" fmla="*/ 16542 w 21600"/>
                <a:gd name="T15" fmla="*/ 13684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FF"/>
            </a:solidFill>
            <a:ln w="9525">
              <a:solidFill>
                <a:schemeClr val="tx1"/>
              </a:solidFill>
              <a:miter lim="800000"/>
              <a:headEnd/>
              <a:tailEnd/>
            </a:ln>
          </p:spPr>
          <p:txBody>
            <a:bodyPr wrap="none" anchor="ctr"/>
            <a:lstStyle/>
            <a:p>
              <a:endParaRPr lang="en-US"/>
            </a:p>
          </p:txBody>
        </p:sp>
        <p:sp>
          <p:nvSpPr>
            <p:cNvPr id="45078" name="Text Box 7"/>
            <p:cNvSpPr txBox="1">
              <a:spLocks noChangeArrowheads="1"/>
            </p:cNvSpPr>
            <p:nvPr/>
          </p:nvSpPr>
          <p:spPr bwMode="auto">
            <a:xfrm rot="-380412">
              <a:off x="1973" y="1162"/>
              <a:ext cx="478" cy="179"/>
            </a:xfrm>
            <a:prstGeom prst="rect">
              <a:avLst/>
            </a:prstGeom>
            <a:solidFill>
              <a:srgbClr val="FFFFFF"/>
            </a:solidFill>
            <a:ln w="9525" algn="ctr">
              <a:solidFill>
                <a:schemeClr val="tx1"/>
              </a:solidFill>
              <a:miter lim="800000"/>
              <a:headEnd/>
              <a:tailEnd/>
            </a:ln>
          </p:spPr>
          <p:txBody>
            <a:bodyPr lIns="93266" tIns="46633" rIns="93266" bIns="46633">
              <a:spAutoFit/>
            </a:bodyPr>
            <a:lstStyle>
              <a:lvl1pPr defTabSz="933450" eaLnBrk="0" hangingPunct="0">
                <a:defRPr sz="2400">
                  <a:solidFill>
                    <a:schemeClr val="bg1"/>
                  </a:solidFill>
                  <a:latin typeface="Comic Sans MS" panose="030F0702030302020204" pitchFamily="66" charset="0"/>
                  <a:cs typeface="Arial" panose="020B0604020202020204" pitchFamily="34" charset="0"/>
                </a:defRPr>
              </a:lvl1pPr>
              <a:lvl2pPr marL="742950" indent="-285750" defTabSz="933450" eaLnBrk="0" hangingPunct="0">
                <a:defRPr sz="2400">
                  <a:solidFill>
                    <a:schemeClr val="bg1"/>
                  </a:solidFill>
                  <a:latin typeface="Comic Sans MS" panose="030F0702030302020204" pitchFamily="66" charset="0"/>
                  <a:cs typeface="Arial" panose="020B0604020202020204" pitchFamily="34" charset="0"/>
                </a:defRPr>
              </a:lvl2pPr>
              <a:lvl3pPr marL="1143000" indent="-228600" defTabSz="933450" eaLnBrk="0" hangingPunct="0">
                <a:defRPr sz="2400">
                  <a:solidFill>
                    <a:schemeClr val="bg1"/>
                  </a:solidFill>
                  <a:latin typeface="Comic Sans MS" panose="030F0702030302020204" pitchFamily="66" charset="0"/>
                  <a:cs typeface="Arial" panose="020B0604020202020204" pitchFamily="34" charset="0"/>
                </a:defRPr>
              </a:lvl3pPr>
              <a:lvl4pPr marL="1600200" indent="-228600" defTabSz="933450" eaLnBrk="0" hangingPunct="0">
                <a:defRPr sz="2400">
                  <a:solidFill>
                    <a:schemeClr val="bg1"/>
                  </a:solidFill>
                  <a:latin typeface="Comic Sans MS" panose="030F0702030302020204" pitchFamily="66" charset="0"/>
                  <a:cs typeface="Arial" panose="020B0604020202020204" pitchFamily="34" charset="0"/>
                </a:defRPr>
              </a:lvl4pPr>
              <a:lvl5pPr marL="2057400" indent="-228600" defTabSz="933450" eaLnBrk="0" hangingPunct="0">
                <a:defRPr sz="2400">
                  <a:solidFill>
                    <a:schemeClr val="bg1"/>
                  </a:solidFill>
                  <a:latin typeface="Comic Sans MS" panose="030F0702030302020204" pitchFamily="66" charset="0"/>
                  <a:cs typeface="Arial" panose="020B0604020202020204" pitchFamily="34" charset="0"/>
                </a:defRPr>
              </a:lvl5pPr>
              <a:lvl6pPr marL="2514600" indent="-228600" defTabSz="93345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6pPr>
              <a:lvl7pPr marL="2971800" indent="-228600" defTabSz="93345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7pPr>
              <a:lvl8pPr marL="3429000" indent="-228600" defTabSz="93345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8pPr>
              <a:lvl9pPr marL="3886200" indent="-228600" defTabSz="93345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9pPr>
            </a:lstStyle>
            <a:p>
              <a:pPr algn="ctr" eaLnBrk="1" hangingPunct="1">
                <a:spcBef>
                  <a:spcPct val="50000"/>
                </a:spcBef>
              </a:pPr>
              <a:r>
                <a:rPr lang="en-US" altLang="en-US" sz="1200" b="1">
                  <a:solidFill>
                    <a:srgbClr val="000000"/>
                  </a:solidFill>
                  <a:latin typeface="Albertus Extra Bold"/>
                </a:rPr>
                <a:t>Santé</a:t>
              </a:r>
            </a:p>
          </p:txBody>
        </p:sp>
      </p:grpSp>
      <p:grpSp>
        <p:nvGrpSpPr>
          <p:cNvPr id="4" name="Group 10"/>
          <p:cNvGrpSpPr>
            <a:grpSpLocks/>
          </p:cNvGrpSpPr>
          <p:nvPr/>
        </p:nvGrpSpPr>
        <p:grpSpPr bwMode="auto">
          <a:xfrm>
            <a:off x="5940425" y="3125788"/>
            <a:ext cx="1511300" cy="1368425"/>
            <a:chOff x="3924" y="2205"/>
            <a:chExt cx="952" cy="862"/>
          </a:xfrm>
        </p:grpSpPr>
        <p:sp>
          <p:nvSpPr>
            <p:cNvPr id="45075" name="AutoShape 11"/>
            <p:cNvSpPr>
              <a:spLocks noChangeArrowheads="1"/>
            </p:cNvSpPr>
            <p:nvPr/>
          </p:nvSpPr>
          <p:spPr bwMode="auto">
            <a:xfrm rot="5400000">
              <a:off x="3969" y="2160"/>
              <a:ext cx="862" cy="952"/>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5037 w 21600"/>
                <a:gd name="T13" fmla="*/ 2269 h 21600"/>
                <a:gd name="T14" fmla="*/ 16563 w 21600"/>
                <a:gd name="T15" fmla="*/ 13682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9525">
              <a:solidFill>
                <a:schemeClr val="tx1"/>
              </a:solidFill>
              <a:miter lim="800000"/>
              <a:headEnd/>
              <a:tailEnd/>
            </a:ln>
          </p:spPr>
          <p:txBody>
            <a:bodyPr wrap="none" anchor="ctr"/>
            <a:lstStyle/>
            <a:p>
              <a:endParaRPr lang="en-US"/>
            </a:p>
          </p:txBody>
        </p:sp>
        <p:sp>
          <p:nvSpPr>
            <p:cNvPr id="45076" name="Text Box 10"/>
            <p:cNvSpPr txBox="1">
              <a:spLocks noChangeArrowheads="1"/>
            </p:cNvSpPr>
            <p:nvPr/>
          </p:nvSpPr>
          <p:spPr bwMode="auto">
            <a:xfrm>
              <a:off x="4248" y="2523"/>
              <a:ext cx="492" cy="179"/>
            </a:xfrm>
            <a:prstGeom prst="rect">
              <a:avLst/>
            </a:prstGeom>
            <a:solidFill>
              <a:srgbClr val="FFFFFF"/>
            </a:solidFill>
            <a:ln w="9525" algn="ctr">
              <a:solidFill>
                <a:schemeClr val="tx1"/>
              </a:solidFill>
              <a:miter lim="800000"/>
              <a:headEnd/>
              <a:tailEnd/>
            </a:ln>
          </p:spPr>
          <p:txBody>
            <a:bodyPr lIns="93266" tIns="46633" rIns="93266" bIns="46633">
              <a:spAutoFit/>
            </a:bodyPr>
            <a:lstStyle>
              <a:lvl1pPr defTabSz="933450" eaLnBrk="0" hangingPunct="0">
                <a:defRPr sz="2400">
                  <a:solidFill>
                    <a:schemeClr val="bg1"/>
                  </a:solidFill>
                  <a:latin typeface="Comic Sans MS" panose="030F0702030302020204" pitchFamily="66" charset="0"/>
                  <a:cs typeface="Arial" panose="020B0604020202020204" pitchFamily="34" charset="0"/>
                </a:defRPr>
              </a:lvl1pPr>
              <a:lvl2pPr marL="742950" indent="-285750" defTabSz="933450" eaLnBrk="0" hangingPunct="0">
                <a:defRPr sz="2400">
                  <a:solidFill>
                    <a:schemeClr val="bg1"/>
                  </a:solidFill>
                  <a:latin typeface="Comic Sans MS" panose="030F0702030302020204" pitchFamily="66" charset="0"/>
                  <a:cs typeface="Arial" panose="020B0604020202020204" pitchFamily="34" charset="0"/>
                </a:defRPr>
              </a:lvl2pPr>
              <a:lvl3pPr marL="1143000" indent="-228600" defTabSz="933450" eaLnBrk="0" hangingPunct="0">
                <a:defRPr sz="2400">
                  <a:solidFill>
                    <a:schemeClr val="bg1"/>
                  </a:solidFill>
                  <a:latin typeface="Comic Sans MS" panose="030F0702030302020204" pitchFamily="66" charset="0"/>
                  <a:cs typeface="Arial" panose="020B0604020202020204" pitchFamily="34" charset="0"/>
                </a:defRPr>
              </a:lvl3pPr>
              <a:lvl4pPr marL="1600200" indent="-228600" defTabSz="933450" eaLnBrk="0" hangingPunct="0">
                <a:defRPr sz="2400">
                  <a:solidFill>
                    <a:schemeClr val="bg1"/>
                  </a:solidFill>
                  <a:latin typeface="Comic Sans MS" panose="030F0702030302020204" pitchFamily="66" charset="0"/>
                  <a:cs typeface="Arial" panose="020B0604020202020204" pitchFamily="34" charset="0"/>
                </a:defRPr>
              </a:lvl4pPr>
              <a:lvl5pPr marL="2057400" indent="-228600" defTabSz="933450" eaLnBrk="0" hangingPunct="0">
                <a:defRPr sz="2400">
                  <a:solidFill>
                    <a:schemeClr val="bg1"/>
                  </a:solidFill>
                  <a:latin typeface="Comic Sans MS" panose="030F0702030302020204" pitchFamily="66" charset="0"/>
                  <a:cs typeface="Arial" panose="020B0604020202020204" pitchFamily="34" charset="0"/>
                </a:defRPr>
              </a:lvl5pPr>
              <a:lvl6pPr marL="2514600" indent="-228600" defTabSz="93345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6pPr>
              <a:lvl7pPr marL="2971800" indent="-228600" defTabSz="93345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7pPr>
              <a:lvl8pPr marL="3429000" indent="-228600" defTabSz="93345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8pPr>
              <a:lvl9pPr marL="3886200" indent="-228600" defTabSz="93345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9pPr>
            </a:lstStyle>
            <a:p>
              <a:pPr algn="ctr" eaLnBrk="1" hangingPunct="1">
                <a:spcBef>
                  <a:spcPct val="50000"/>
                </a:spcBef>
              </a:pPr>
              <a:r>
                <a:rPr lang="en-US" altLang="en-US" sz="1200" b="1">
                  <a:solidFill>
                    <a:srgbClr val="000000"/>
                  </a:solidFill>
                  <a:latin typeface="Albertus Extra Bold"/>
                </a:rPr>
                <a:t>Elévage</a:t>
              </a:r>
            </a:p>
          </p:txBody>
        </p:sp>
      </p:grpSp>
      <p:grpSp>
        <p:nvGrpSpPr>
          <p:cNvPr id="5" name="Group 13"/>
          <p:cNvGrpSpPr>
            <a:grpSpLocks/>
          </p:cNvGrpSpPr>
          <p:nvPr/>
        </p:nvGrpSpPr>
        <p:grpSpPr bwMode="auto">
          <a:xfrm>
            <a:off x="1763713" y="3160713"/>
            <a:ext cx="1800225" cy="1296987"/>
            <a:chOff x="884" y="2251"/>
            <a:chExt cx="1134" cy="817"/>
          </a:xfrm>
        </p:grpSpPr>
        <p:sp>
          <p:nvSpPr>
            <p:cNvPr id="45073" name="AutoShape 14"/>
            <p:cNvSpPr>
              <a:spLocks noChangeArrowheads="1"/>
            </p:cNvSpPr>
            <p:nvPr/>
          </p:nvSpPr>
          <p:spPr bwMode="auto">
            <a:xfrm rot="-5400000">
              <a:off x="1042" y="2093"/>
              <a:ext cx="817" cy="1134"/>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5050 w 21600"/>
                <a:gd name="T13" fmla="*/ 2286 h 21600"/>
                <a:gd name="T14" fmla="*/ 16550 w 21600"/>
                <a:gd name="T15" fmla="*/ 13676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66FF66"/>
            </a:solidFill>
            <a:ln w="9525">
              <a:solidFill>
                <a:schemeClr val="tx1"/>
              </a:solidFill>
              <a:miter lim="800000"/>
              <a:headEnd/>
              <a:tailEnd/>
            </a:ln>
          </p:spPr>
          <p:txBody>
            <a:bodyPr wrap="none" anchor="ctr"/>
            <a:lstStyle/>
            <a:p>
              <a:endParaRPr lang="en-US"/>
            </a:p>
          </p:txBody>
        </p:sp>
        <p:sp>
          <p:nvSpPr>
            <p:cNvPr id="45074" name="Text Box 9"/>
            <p:cNvSpPr txBox="1">
              <a:spLocks noChangeArrowheads="1"/>
            </p:cNvSpPr>
            <p:nvPr/>
          </p:nvSpPr>
          <p:spPr bwMode="auto">
            <a:xfrm>
              <a:off x="1066" y="2568"/>
              <a:ext cx="722" cy="179"/>
            </a:xfrm>
            <a:prstGeom prst="rect">
              <a:avLst/>
            </a:prstGeom>
            <a:solidFill>
              <a:srgbClr val="FFFFFF"/>
            </a:solidFill>
            <a:ln w="9525" algn="ctr">
              <a:solidFill>
                <a:schemeClr val="tx1"/>
              </a:solidFill>
              <a:miter lim="800000"/>
              <a:headEnd/>
              <a:tailEnd/>
            </a:ln>
          </p:spPr>
          <p:txBody>
            <a:bodyPr lIns="93266" tIns="46633" rIns="93266" bIns="46633">
              <a:spAutoFit/>
            </a:bodyPr>
            <a:lstStyle>
              <a:lvl1pPr defTabSz="933450" eaLnBrk="0" hangingPunct="0">
                <a:defRPr sz="2400">
                  <a:solidFill>
                    <a:schemeClr val="bg1"/>
                  </a:solidFill>
                  <a:latin typeface="Comic Sans MS" panose="030F0702030302020204" pitchFamily="66" charset="0"/>
                  <a:cs typeface="Arial" panose="020B0604020202020204" pitchFamily="34" charset="0"/>
                </a:defRPr>
              </a:lvl1pPr>
              <a:lvl2pPr marL="742950" indent="-285750" defTabSz="933450" eaLnBrk="0" hangingPunct="0">
                <a:defRPr sz="2400">
                  <a:solidFill>
                    <a:schemeClr val="bg1"/>
                  </a:solidFill>
                  <a:latin typeface="Comic Sans MS" panose="030F0702030302020204" pitchFamily="66" charset="0"/>
                  <a:cs typeface="Arial" panose="020B0604020202020204" pitchFamily="34" charset="0"/>
                </a:defRPr>
              </a:lvl2pPr>
              <a:lvl3pPr marL="1143000" indent="-228600" defTabSz="933450" eaLnBrk="0" hangingPunct="0">
                <a:defRPr sz="2400">
                  <a:solidFill>
                    <a:schemeClr val="bg1"/>
                  </a:solidFill>
                  <a:latin typeface="Comic Sans MS" panose="030F0702030302020204" pitchFamily="66" charset="0"/>
                  <a:cs typeface="Arial" panose="020B0604020202020204" pitchFamily="34" charset="0"/>
                </a:defRPr>
              </a:lvl3pPr>
              <a:lvl4pPr marL="1600200" indent="-228600" defTabSz="933450" eaLnBrk="0" hangingPunct="0">
                <a:defRPr sz="2400">
                  <a:solidFill>
                    <a:schemeClr val="bg1"/>
                  </a:solidFill>
                  <a:latin typeface="Comic Sans MS" panose="030F0702030302020204" pitchFamily="66" charset="0"/>
                  <a:cs typeface="Arial" panose="020B0604020202020204" pitchFamily="34" charset="0"/>
                </a:defRPr>
              </a:lvl4pPr>
              <a:lvl5pPr marL="2057400" indent="-228600" defTabSz="933450" eaLnBrk="0" hangingPunct="0">
                <a:defRPr sz="2400">
                  <a:solidFill>
                    <a:schemeClr val="bg1"/>
                  </a:solidFill>
                  <a:latin typeface="Comic Sans MS" panose="030F0702030302020204" pitchFamily="66" charset="0"/>
                  <a:cs typeface="Arial" panose="020B0604020202020204" pitchFamily="34" charset="0"/>
                </a:defRPr>
              </a:lvl5pPr>
              <a:lvl6pPr marL="2514600" indent="-228600" defTabSz="93345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6pPr>
              <a:lvl7pPr marL="2971800" indent="-228600" defTabSz="93345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7pPr>
              <a:lvl8pPr marL="3429000" indent="-228600" defTabSz="93345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8pPr>
              <a:lvl9pPr marL="3886200" indent="-228600" defTabSz="93345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9pPr>
            </a:lstStyle>
            <a:p>
              <a:pPr algn="ctr" eaLnBrk="1" hangingPunct="1">
                <a:spcBef>
                  <a:spcPct val="50000"/>
                </a:spcBef>
              </a:pPr>
              <a:r>
                <a:rPr lang="en-US" altLang="en-US" sz="1200" b="1">
                  <a:solidFill>
                    <a:srgbClr val="000000"/>
                  </a:solidFill>
                  <a:latin typeface="Albertus Extra Bold"/>
                </a:rPr>
                <a:t>Education</a:t>
              </a:r>
            </a:p>
          </p:txBody>
        </p:sp>
      </p:grpSp>
      <p:grpSp>
        <p:nvGrpSpPr>
          <p:cNvPr id="6" name="Group 16"/>
          <p:cNvGrpSpPr>
            <a:grpSpLocks/>
          </p:cNvGrpSpPr>
          <p:nvPr/>
        </p:nvGrpSpPr>
        <p:grpSpPr bwMode="auto">
          <a:xfrm>
            <a:off x="2555875" y="4581525"/>
            <a:ext cx="1682750" cy="1871663"/>
            <a:chOff x="1535" y="3249"/>
            <a:chExt cx="1060" cy="1179"/>
          </a:xfrm>
        </p:grpSpPr>
        <p:sp>
          <p:nvSpPr>
            <p:cNvPr id="45071" name="AutoShape 17"/>
            <p:cNvSpPr>
              <a:spLocks noChangeArrowheads="1"/>
            </p:cNvSpPr>
            <p:nvPr/>
          </p:nvSpPr>
          <p:spPr bwMode="auto">
            <a:xfrm rot="-8376573">
              <a:off x="1610" y="3249"/>
              <a:ext cx="985" cy="1179"/>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5044 w 21600"/>
                <a:gd name="T13" fmla="*/ 2272 h 21600"/>
                <a:gd name="T14" fmla="*/ 16556 w 21600"/>
                <a:gd name="T15" fmla="*/ 13685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0066FF"/>
            </a:solidFill>
            <a:ln w="9525">
              <a:solidFill>
                <a:schemeClr val="tx1"/>
              </a:solidFill>
              <a:miter lim="800000"/>
              <a:headEnd/>
              <a:tailEnd/>
            </a:ln>
          </p:spPr>
          <p:txBody>
            <a:bodyPr wrap="none" anchor="ctr"/>
            <a:lstStyle/>
            <a:p>
              <a:endParaRPr lang="en-US"/>
            </a:p>
          </p:txBody>
        </p:sp>
        <p:sp>
          <p:nvSpPr>
            <p:cNvPr id="28688" name="Text Box 9"/>
            <p:cNvSpPr txBox="1">
              <a:spLocks noChangeArrowheads="1"/>
            </p:cNvSpPr>
            <p:nvPr/>
          </p:nvSpPr>
          <p:spPr bwMode="auto">
            <a:xfrm>
              <a:off x="1535" y="3793"/>
              <a:ext cx="801" cy="294"/>
            </a:xfrm>
            <a:prstGeom prst="rect">
              <a:avLst/>
            </a:prstGeom>
            <a:solidFill>
              <a:srgbClr val="FFFFFF"/>
            </a:solidFill>
            <a:ln w="9525" algn="ctr">
              <a:solidFill>
                <a:schemeClr val="tx1"/>
              </a:solidFill>
              <a:miter lim="800000"/>
              <a:headEnd/>
              <a:tailEnd/>
            </a:ln>
          </p:spPr>
          <p:txBody>
            <a:bodyPr lIns="93266" tIns="46633" rIns="93266" bIns="46633">
              <a:spAutoFit/>
            </a:bodyPr>
            <a:lstStyle/>
            <a:p>
              <a:pPr algn="ctr" defTabSz="933450">
                <a:spcBef>
                  <a:spcPct val="50000"/>
                </a:spcBef>
                <a:defRPr/>
              </a:pPr>
              <a:r>
                <a:rPr lang="en-US" sz="1200" b="1" dirty="0" err="1">
                  <a:solidFill>
                    <a:schemeClr val="bg1">
                      <a:lumMod val="10000"/>
                    </a:schemeClr>
                  </a:solidFill>
                  <a:latin typeface="Albertus Extra Bold"/>
                  <a:cs typeface="Arial" charset="0"/>
                </a:rPr>
                <a:t>Ressources</a:t>
              </a:r>
              <a:r>
                <a:rPr lang="en-US" sz="1200" b="1" dirty="0">
                  <a:solidFill>
                    <a:schemeClr val="bg1">
                      <a:lumMod val="10000"/>
                    </a:schemeClr>
                  </a:solidFill>
                  <a:latin typeface="Albertus Extra Bold"/>
                  <a:cs typeface="Arial" charset="0"/>
                </a:rPr>
                <a:t> en </a:t>
              </a:r>
              <a:r>
                <a:rPr lang="en-US" sz="1200" b="1" dirty="0" err="1">
                  <a:solidFill>
                    <a:schemeClr val="bg1">
                      <a:lumMod val="10000"/>
                    </a:schemeClr>
                  </a:solidFill>
                  <a:latin typeface="Albertus Extra Bold"/>
                  <a:cs typeface="Arial" charset="0"/>
                </a:rPr>
                <a:t>eaux</a:t>
              </a:r>
              <a:endParaRPr lang="en-US" sz="1200" b="1" dirty="0">
                <a:solidFill>
                  <a:schemeClr val="bg1">
                    <a:lumMod val="10000"/>
                  </a:schemeClr>
                </a:solidFill>
                <a:latin typeface="Albertus Extra Bold"/>
                <a:cs typeface="Arial" charset="0"/>
              </a:endParaRPr>
            </a:p>
          </p:txBody>
        </p:sp>
      </p:grpSp>
      <p:grpSp>
        <p:nvGrpSpPr>
          <p:cNvPr id="7" name="Group 19"/>
          <p:cNvGrpSpPr>
            <a:grpSpLocks/>
          </p:cNvGrpSpPr>
          <p:nvPr/>
        </p:nvGrpSpPr>
        <p:grpSpPr bwMode="auto">
          <a:xfrm>
            <a:off x="3563938" y="2852738"/>
            <a:ext cx="2376487" cy="1944687"/>
            <a:chOff x="2245" y="2069"/>
            <a:chExt cx="1497" cy="1225"/>
          </a:xfrm>
        </p:grpSpPr>
        <p:sp>
          <p:nvSpPr>
            <p:cNvPr id="45069" name="AutoShape 20"/>
            <p:cNvSpPr>
              <a:spLocks noChangeArrowheads="1"/>
            </p:cNvSpPr>
            <p:nvPr/>
          </p:nvSpPr>
          <p:spPr bwMode="auto">
            <a:xfrm>
              <a:off x="2245" y="2069"/>
              <a:ext cx="1497" cy="1225"/>
            </a:xfrm>
            <a:prstGeom prst="hexagon">
              <a:avLst>
                <a:gd name="adj" fmla="val 25063"/>
                <a:gd name="vf" fmla="val 115470"/>
              </a:avLst>
            </a:prstGeom>
            <a:solidFill>
              <a:schemeClr val="accent1"/>
            </a:solidFill>
            <a:ln w="9525">
              <a:solidFill>
                <a:schemeClr val="tx1"/>
              </a:solidFill>
              <a:miter lim="800000"/>
              <a:headEnd/>
              <a:tailEnd/>
            </a:ln>
          </p:spPr>
          <p:txBody>
            <a:bodyPr wrap="none" anchor="ctr"/>
            <a:lstStyle>
              <a:lvl1pPr eaLnBrk="0" hangingPunct="0">
                <a:defRPr sz="2400">
                  <a:solidFill>
                    <a:schemeClr val="bg1"/>
                  </a:solidFill>
                  <a:latin typeface="Comic Sans MS" panose="030F0702030302020204" pitchFamily="66" charset="0"/>
                  <a:cs typeface="Arial" panose="020B0604020202020204" pitchFamily="34" charset="0"/>
                </a:defRPr>
              </a:lvl1pPr>
              <a:lvl2pPr marL="742950" indent="-285750" eaLnBrk="0" hangingPunct="0">
                <a:defRPr sz="2400">
                  <a:solidFill>
                    <a:schemeClr val="bg1"/>
                  </a:solidFill>
                  <a:latin typeface="Comic Sans MS" panose="030F0702030302020204" pitchFamily="66" charset="0"/>
                  <a:cs typeface="Arial" panose="020B0604020202020204" pitchFamily="34" charset="0"/>
                </a:defRPr>
              </a:lvl2pPr>
              <a:lvl3pPr marL="1143000" indent="-228600" eaLnBrk="0" hangingPunct="0">
                <a:defRPr sz="2400">
                  <a:solidFill>
                    <a:schemeClr val="bg1"/>
                  </a:solidFill>
                  <a:latin typeface="Comic Sans MS" panose="030F0702030302020204" pitchFamily="66" charset="0"/>
                  <a:cs typeface="Arial" panose="020B0604020202020204" pitchFamily="34" charset="0"/>
                </a:defRPr>
              </a:lvl3pPr>
              <a:lvl4pPr marL="1600200" indent="-228600" eaLnBrk="0" hangingPunct="0">
                <a:defRPr sz="2400">
                  <a:solidFill>
                    <a:schemeClr val="bg1"/>
                  </a:solidFill>
                  <a:latin typeface="Comic Sans MS" panose="030F0702030302020204" pitchFamily="66" charset="0"/>
                  <a:cs typeface="Arial" panose="020B0604020202020204" pitchFamily="34" charset="0"/>
                </a:defRPr>
              </a:lvl4pPr>
              <a:lvl5pPr marL="2057400" indent="-228600" eaLnBrk="0" hangingPunct="0">
                <a:defRPr sz="2400">
                  <a:solidFill>
                    <a:schemeClr val="bg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9pPr>
            </a:lstStyle>
            <a:p>
              <a:pPr eaLnBrk="1" hangingPunct="1"/>
              <a:endParaRPr lang="fr-BE" altLang="en-US"/>
            </a:p>
          </p:txBody>
        </p:sp>
        <p:sp>
          <p:nvSpPr>
            <p:cNvPr id="105493" name="Text Box 21"/>
            <p:cNvSpPr txBox="1">
              <a:spLocks noChangeArrowheads="1"/>
            </p:cNvSpPr>
            <p:nvPr/>
          </p:nvSpPr>
          <p:spPr bwMode="auto">
            <a:xfrm>
              <a:off x="2381" y="2387"/>
              <a:ext cx="1270" cy="460"/>
            </a:xfrm>
            <a:prstGeom prst="rect">
              <a:avLst/>
            </a:prstGeom>
            <a:noFill/>
            <a:ln w="9525">
              <a:noFill/>
              <a:miter lim="800000"/>
              <a:headEnd/>
              <a:tailEnd/>
            </a:ln>
            <a:effectLst/>
          </p:spPr>
          <p:txBody>
            <a:bodyPr>
              <a:spAutoFit/>
            </a:bodyPr>
            <a:lstStyle/>
            <a:p>
              <a:pPr algn="ctr">
                <a:spcBef>
                  <a:spcPct val="50000"/>
                </a:spcBef>
                <a:defRPr/>
              </a:pPr>
              <a:r>
                <a:rPr lang="en-US" sz="1400" b="1">
                  <a:solidFill>
                    <a:srgbClr val="000000"/>
                  </a:solidFill>
                  <a:effectLst>
                    <a:outerShdw blurRad="38100" dist="38100" dir="2700000" algn="tl">
                      <a:srgbClr val="FFFFFF"/>
                    </a:outerShdw>
                  </a:effectLst>
                  <a:latin typeface="Tahoma" pitchFamily="34" charset="0"/>
                  <a:cs typeface="Arial" charset="0"/>
                </a:rPr>
                <a:t>IMPACTS DES CHANGEMENTS  CLIMATIQUES</a:t>
              </a:r>
              <a:endParaRPr lang="fr-FR" sz="1400" b="1">
                <a:solidFill>
                  <a:srgbClr val="000000"/>
                </a:solidFill>
                <a:effectLst>
                  <a:outerShdw blurRad="38100" dist="38100" dir="2700000" algn="tl">
                    <a:srgbClr val="FFFFFF"/>
                  </a:outerShdw>
                </a:effectLst>
                <a:latin typeface="Tahoma" pitchFamily="34" charset="0"/>
                <a:cs typeface="Arial" charset="0"/>
              </a:endParaRPr>
            </a:p>
          </p:txBody>
        </p:sp>
      </p:grpSp>
      <p:grpSp>
        <p:nvGrpSpPr>
          <p:cNvPr id="8" name="Group 22"/>
          <p:cNvGrpSpPr>
            <a:grpSpLocks/>
          </p:cNvGrpSpPr>
          <p:nvPr/>
        </p:nvGrpSpPr>
        <p:grpSpPr bwMode="auto">
          <a:xfrm rot="307904">
            <a:off x="5199063" y="4768850"/>
            <a:ext cx="1720850" cy="1309688"/>
            <a:chOff x="3288" y="3376"/>
            <a:chExt cx="1084" cy="825"/>
          </a:xfrm>
        </p:grpSpPr>
        <p:sp>
          <p:nvSpPr>
            <p:cNvPr id="45067" name="AutoShape 23"/>
            <p:cNvSpPr>
              <a:spLocks noChangeArrowheads="1"/>
            </p:cNvSpPr>
            <p:nvPr/>
          </p:nvSpPr>
          <p:spPr bwMode="auto">
            <a:xfrm rot="7905894">
              <a:off x="3417" y="3247"/>
              <a:ext cx="825" cy="1084"/>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5027 w 21600"/>
                <a:gd name="T13" fmla="*/ 2272 h 21600"/>
                <a:gd name="T14" fmla="*/ 16547 w 21600"/>
                <a:gd name="T15" fmla="*/ 13669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336600"/>
            </a:solidFill>
            <a:ln w="9525">
              <a:solidFill>
                <a:schemeClr val="tx1"/>
              </a:solidFill>
              <a:miter lim="800000"/>
              <a:headEnd/>
              <a:tailEnd/>
            </a:ln>
          </p:spPr>
          <p:txBody>
            <a:bodyPr wrap="none" anchor="ctr"/>
            <a:lstStyle/>
            <a:p>
              <a:endParaRPr lang="en-US"/>
            </a:p>
          </p:txBody>
        </p:sp>
        <p:sp>
          <p:nvSpPr>
            <p:cNvPr id="45068" name="Text Box 10"/>
            <p:cNvSpPr txBox="1">
              <a:spLocks noChangeArrowheads="1"/>
            </p:cNvSpPr>
            <p:nvPr/>
          </p:nvSpPr>
          <p:spPr bwMode="auto">
            <a:xfrm rot="-297965">
              <a:off x="3651" y="3706"/>
              <a:ext cx="614" cy="179"/>
            </a:xfrm>
            <a:prstGeom prst="rect">
              <a:avLst/>
            </a:prstGeom>
            <a:solidFill>
              <a:srgbClr val="FFFFFF"/>
            </a:solidFill>
            <a:ln w="9525" algn="ctr">
              <a:solidFill>
                <a:schemeClr val="tx1"/>
              </a:solidFill>
              <a:miter lim="800000"/>
              <a:headEnd/>
              <a:tailEnd/>
            </a:ln>
          </p:spPr>
          <p:txBody>
            <a:bodyPr lIns="93266" tIns="46633" rIns="93266" bIns="46633">
              <a:spAutoFit/>
            </a:bodyPr>
            <a:lstStyle>
              <a:lvl1pPr defTabSz="933450" eaLnBrk="0" hangingPunct="0">
                <a:defRPr sz="2400">
                  <a:solidFill>
                    <a:schemeClr val="bg1"/>
                  </a:solidFill>
                  <a:latin typeface="Comic Sans MS" panose="030F0702030302020204" pitchFamily="66" charset="0"/>
                  <a:cs typeface="Arial" panose="020B0604020202020204" pitchFamily="34" charset="0"/>
                </a:defRPr>
              </a:lvl1pPr>
              <a:lvl2pPr marL="742950" indent="-285750" defTabSz="933450" eaLnBrk="0" hangingPunct="0">
                <a:defRPr sz="2400">
                  <a:solidFill>
                    <a:schemeClr val="bg1"/>
                  </a:solidFill>
                  <a:latin typeface="Comic Sans MS" panose="030F0702030302020204" pitchFamily="66" charset="0"/>
                  <a:cs typeface="Arial" panose="020B0604020202020204" pitchFamily="34" charset="0"/>
                </a:defRPr>
              </a:lvl2pPr>
              <a:lvl3pPr marL="1143000" indent="-228600" defTabSz="933450" eaLnBrk="0" hangingPunct="0">
                <a:defRPr sz="2400">
                  <a:solidFill>
                    <a:schemeClr val="bg1"/>
                  </a:solidFill>
                  <a:latin typeface="Comic Sans MS" panose="030F0702030302020204" pitchFamily="66" charset="0"/>
                  <a:cs typeface="Arial" panose="020B0604020202020204" pitchFamily="34" charset="0"/>
                </a:defRPr>
              </a:lvl3pPr>
              <a:lvl4pPr marL="1600200" indent="-228600" defTabSz="933450" eaLnBrk="0" hangingPunct="0">
                <a:defRPr sz="2400">
                  <a:solidFill>
                    <a:schemeClr val="bg1"/>
                  </a:solidFill>
                  <a:latin typeface="Comic Sans MS" panose="030F0702030302020204" pitchFamily="66" charset="0"/>
                  <a:cs typeface="Arial" panose="020B0604020202020204" pitchFamily="34" charset="0"/>
                </a:defRPr>
              </a:lvl4pPr>
              <a:lvl5pPr marL="2057400" indent="-228600" defTabSz="933450" eaLnBrk="0" hangingPunct="0">
                <a:defRPr sz="2400">
                  <a:solidFill>
                    <a:schemeClr val="bg1"/>
                  </a:solidFill>
                  <a:latin typeface="Comic Sans MS" panose="030F0702030302020204" pitchFamily="66" charset="0"/>
                  <a:cs typeface="Arial" panose="020B0604020202020204" pitchFamily="34" charset="0"/>
                </a:defRPr>
              </a:lvl5pPr>
              <a:lvl6pPr marL="2514600" indent="-228600" defTabSz="93345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6pPr>
              <a:lvl7pPr marL="2971800" indent="-228600" defTabSz="93345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7pPr>
              <a:lvl8pPr marL="3429000" indent="-228600" defTabSz="93345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8pPr>
              <a:lvl9pPr marL="3886200" indent="-228600" defTabSz="93345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9pPr>
            </a:lstStyle>
            <a:p>
              <a:pPr algn="ctr" eaLnBrk="1" hangingPunct="1">
                <a:spcBef>
                  <a:spcPct val="50000"/>
                </a:spcBef>
              </a:pPr>
              <a:r>
                <a:rPr lang="en-US" altLang="en-US" sz="1200" b="1">
                  <a:solidFill>
                    <a:srgbClr val="000000"/>
                  </a:solidFill>
                  <a:latin typeface="Albertus Extra Bold"/>
                </a:rPr>
                <a:t>Foresterie</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ppt_x"/>
                                          </p:val>
                                        </p:tav>
                                        <p:tav tm="100000">
                                          <p:val>
                                            <p:strVal val="#ppt_x"/>
                                          </p:val>
                                        </p:tav>
                                      </p:tavLst>
                                    </p:anim>
                                    <p:anim calcmode="lin" valueType="num">
                                      <p:cBhvr additive="base">
                                        <p:cTn id="4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Espace réservé du numéro de diapositive 4"/>
          <p:cNvSpPr>
            <a:spLocks noGrp="1"/>
          </p:cNvSpPr>
          <p:nvPr>
            <p:ph type="sldNum" sz="quarter" idx="12"/>
          </p:nvPr>
        </p:nvSpPr>
        <p:spPr>
          <a:xfrm>
            <a:off x="3124200" y="6248400"/>
            <a:ext cx="2895600" cy="457200"/>
          </a:xfrm>
          <a:noFill/>
          <a:ln>
            <a:noFill/>
          </a:ln>
        </p:spPr>
        <p:txBody>
          <a:bodyPr/>
          <a:lstStyle>
            <a:lvl1pPr eaLnBrk="0" hangingPunct="0">
              <a:defRPr sz="2400">
                <a:solidFill>
                  <a:schemeClr val="bg1"/>
                </a:solidFill>
                <a:latin typeface="Comic Sans MS" panose="030F0702030302020204" pitchFamily="66" charset="0"/>
                <a:cs typeface="Arial" panose="020B0604020202020204" pitchFamily="34" charset="0"/>
              </a:defRPr>
            </a:lvl1pPr>
            <a:lvl2pPr marL="742950" indent="-285750" eaLnBrk="0" hangingPunct="0">
              <a:defRPr sz="2400">
                <a:solidFill>
                  <a:schemeClr val="bg1"/>
                </a:solidFill>
                <a:latin typeface="Comic Sans MS" panose="030F0702030302020204" pitchFamily="66" charset="0"/>
                <a:cs typeface="Arial" panose="020B0604020202020204" pitchFamily="34" charset="0"/>
              </a:defRPr>
            </a:lvl2pPr>
            <a:lvl3pPr marL="1143000" indent="-228600" eaLnBrk="0" hangingPunct="0">
              <a:defRPr sz="2400">
                <a:solidFill>
                  <a:schemeClr val="bg1"/>
                </a:solidFill>
                <a:latin typeface="Comic Sans MS" panose="030F0702030302020204" pitchFamily="66" charset="0"/>
                <a:cs typeface="Arial" panose="020B0604020202020204" pitchFamily="34" charset="0"/>
              </a:defRPr>
            </a:lvl3pPr>
            <a:lvl4pPr marL="1600200" indent="-228600" eaLnBrk="0" hangingPunct="0">
              <a:defRPr sz="2400">
                <a:solidFill>
                  <a:schemeClr val="bg1"/>
                </a:solidFill>
                <a:latin typeface="Comic Sans MS" panose="030F0702030302020204" pitchFamily="66" charset="0"/>
                <a:cs typeface="Arial" panose="020B0604020202020204" pitchFamily="34" charset="0"/>
              </a:defRPr>
            </a:lvl4pPr>
            <a:lvl5pPr marL="2057400" indent="-228600" eaLnBrk="0" hangingPunct="0">
              <a:defRPr sz="2400">
                <a:solidFill>
                  <a:schemeClr val="bg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9pPr>
          </a:lstStyle>
          <a:p>
            <a:pPr eaLnBrk="1" hangingPunct="1"/>
            <a:fld id="{66FBE208-CF38-4657-8723-3202E3CBC13C}" type="slidenum">
              <a:rPr lang="fr-FR" altLang="en-US" sz="1400" b="0">
                <a:solidFill>
                  <a:schemeClr val="tx1"/>
                </a:solidFill>
                <a:latin typeface="Times New Roman" panose="02020603050405020304" pitchFamily="18" charset="0"/>
              </a:rPr>
              <a:pPr eaLnBrk="1" hangingPunct="1"/>
              <a:t>2</a:t>
            </a:fld>
            <a:endParaRPr lang="fr-FR" altLang="en-US" sz="1400" b="0">
              <a:solidFill>
                <a:schemeClr val="tx1"/>
              </a:solidFill>
              <a:latin typeface="Times New Roman" panose="02020603050405020304" pitchFamily="18" charset="0"/>
            </a:endParaRPr>
          </a:p>
        </p:txBody>
      </p:sp>
      <p:sp>
        <p:nvSpPr>
          <p:cNvPr id="5123" name="Rectangle 2"/>
          <p:cNvSpPr>
            <a:spLocks noGrp="1" noChangeArrowheads="1"/>
          </p:cNvSpPr>
          <p:nvPr>
            <p:ph type="title"/>
          </p:nvPr>
        </p:nvSpPr>
        <p:spPr>
          <a:xfrm>
            <a:off x="685800" y="71438"/>
            <a:ext cx="7772400" cy="1143000"/>
          </a:xfrm>
          <a:blipFill dpi="0" rotWithShape="1">
            <a:blip r:embed="rId3"/>
            <a:srcRect/>
            <a:tile tx="0" ty="0" sx="100000" sy="100000" flip="none" algn="tl"/>
          </a:blipFill>
        </p:spPr>
        <p:txBody>
          <a:bodyPr/>
          <a:lstStyle/>
          <a:p>
            <a:pPr eaLnBrk="1" hangingPunct="1"/>
            <a:r>
              <a:rPr lang="fr-FR" altLang="en-US" b="1" smtClean="0">
                <a:latin typeface="Calibri" panose="020F0502020204030204" pitchFamily="34" charset="0"/>
              </a:rPr>
              <a:t>Plan de l’exposé</a:t>
            </a:r>
          </a:p>
        </p:txBody>
      </p:sp>
      <p:sp>
        <p:nvSpPr>
          <p:cNvPr id="5124" name="Rectangle 3"/>
          <p:cNvSpPr>
            <a:spLocks noGrp="1" noChangeArrowheads="1"/>
          </p:cNvSpPr>
          <p:nvPr>
            <p:ph type="body" idx="1"/>
          </p:nvPr>
        </p:nvSpPr>
        <p:spPr>
          <a:xfrm>
            <a:off x="428625" y="1714500"/>
            <a:ext cx="8429625" cy="4429125"/>
          </a:xfrm>
          <a:blipFill dpi="0" rotWithShape="1">
            <a:blip r:embed="rId3"/>
            <a:srcRect/>
            <a:tile tx="0" ty="0" sx="100000" sy="100000" flip="none" algn="tl"/>
          </a:blipFill>
        </p:spPr>
        <p:txBody>
          <a:bodyPr/>
          <a:lstStyle/>
          <a:p>
            <a:pPr eaLnBrk="1" hangingPunct="1">
              <a:lnSpc>
                <a:spcPct val="140000"/>
              </a:lnSpc>
            </a:pPr>
            <a:r>
              <a:rPr lang="fr-FR" altLang="en-US" sz="2200" b="1" smtClean="0">
                <a:latin typeface="Calibri" panose="020F0502020204030204" pitchFamily="34" charset="0"/>
              </a:rPr>
              <a:t>Introduction</a:t>
            </a:r>
          </a:p>
          <a:p>
            <a:pPr eaLnBrk="1" hangingPunct="1">
              <a:lnSpc>
                <a:spcPct val="140000"/>
              </a:lnSpc>
            </a:pPr>
            <a:r>
              <a:rPr lang="fr-FR" altLang="en-US" sz="2200" b="1" smtClean="0">
                <a:latin typeface="Calibri" panose="020F0502020204030204" pitchFamily="34" charset="0"/>
              </a:rPr>
              <a:t>Evidence des changements climatiques au Niger</a:t>
            </a:r>
          </a:p>
          <a:p>
            <a:pPr eaLnBrk="1" hangingPunct="1">
              <a:lnSpc>
                <a:spcPct val="140000"/>
              </a:lnSpc>
            </a:pPr>
            <a:r>
              <a:rPr lang="fr-FR" altLang="en-US" sz="2200" b="1" smtClean="0">
                <a:latin typeface="Calibri" panose="020F0502020204030204" pitchFamily="34" charset="0"/>
              </a:rPr>
              <a:t>Processus d’élaboration et de diffusion de l’information météorologique et climatique</a:t>
            </a:r>
          </a:p>
          <a:p>
            <a:pPr eaLnBrk="1" hangingPunct="1">
              <a:lnSpc>
                <a:spcPct val="140000"/>
              </a:lnSpc>
            </a:pPr>
            <a:r>
              <a:rPr lang="fr-FR" altLang="en-US" sz="2200" b="1" smtClean="0">
                <a:latin typeface="Calibri" panose="020F0502020204030204" pitchFamily="34" charset="0"/>
              </a:rPr>
              <a:t>Importance de l’information météorologique et climatique</a:t>
            </a:r>
          </a:p>
          <a:p>
            <a:pPr eaLnBrk="1" hangingPunct="1">
              <a:lnSpc>
                <a:spcPct val="140000"/>
              </a:lnSpc>
            </a:pPr>
            <a:r>
              <a:rPr lang="fr-FR" altLang="en-US" sz="2200" b="1" smtClean="0">
                <a:latin typeface="Calibri" panose="020F0502020204030204" pitchFamily="34" charset="0"/>
              </a:rPr>
              <a:t>Accès aux informations météorologique et climatique</a:t>
            </a:r>
          </a:p>
          <a:p>
            <a:pPr eaLnBrk="1" hangingPunct="1">
              <a:lnSpc>
                <a:spcPct val="140000"/>
              </a:lnSpc>
              <a:buFontTx/>
              <a:buNone/>
            </a:pPr>
            <a:r>
              <a:rPr lang="fr-FR" altLang="en-US" sz="2200" b="1" smtClean="0">
                <a:latin typeface="Calibri" panose="020F0502020204030204" pitchFamily="34" charset="0"/>
              </a:rPr>
              <a:t>     Conclusion</a:t>
            </a:r>
          </a:p>
          <a:p>
            <a:pPr eaLnBrk="1" hangingPunct="1">
              <a:lnSpc>
                <a:spcPct val="140000"/>
              </a:lnSpc>
              <a:buFontTx/>
              <a:buNone/>
            </a:pPr>
            <a:endParaRPr lang="fr-FR" altLang="en-US" sz="2200" b="1" smtClean="0">
              <a:latin typeface="Calibri" panose="020F0502020204030204" pitchFamily="34" charset="0"/>
            </a:endParaRPr>
          </a:p>
          <a:p>
            <a:pPr eaLnBrk="1" hangingPunct="1">
              <a:lnSpc>
                <a:spcPct val="140000"/>
              </a:lnSpc>
              <a:buFontTx/>
              <a:buNone/>
            </a:pPr>
            <a:endParaRPr lang="fr-FR" altLang="en-US" sz="2200" b="1" smtClean="0">
              <a:latin typeface="Calibri" panose="020F0502020204030204" pitchFamily="34" charset="0"/>
            </a:endParaRPr>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5123"/>
                                        </p:tgtEl>
                                        <p:attrNameLst>
                                          <p:attrName>style.visibility</p:attrName>
                                        </p:attrNameLst>
                                      </p:cBhvr>
                                      <p:to>
                                        <p:strVal val="visible"/>
                                      </p:to>
                                    </p:set>
                                    <p:anim calcmode="lin" valueType="num">
                                      <p:cBhvr additive="base">
                                        <p:cTn id="7" dur="500" fill="hold"/>
                                        <p:tgtEl>
                                          <p:spTgt spid="5123"/>
                                        </p:tgtEl>
                                        <p:attrNameLst>
                                          <p:attrName>ppt_x</p:attrName>
                                        </p:attrNameLst>
                                      </p:cBhvr>
                                      <p:tavLst>
                                        <p:tav tm="0">
                                          <p:val>
                                            <p:strVal val="0-#ppt_w/2"/>
                                          </p:val>
                                        </p:tav>
                                        <p:tav tm="100000">
                                          <p:val>
                                            <p:strVal val="#ppt_x"/>
                                          </p:val>
                                        </p:tav>
                                      </p:tavLst>
                                    </p:anim>
                                    <p:anim calcmode="lin" valueType="num">
                                      <p:cBhvr additive="base">
                                        <p:cTn id="8" dur="500" fill="hold"/>
                                        <p:tgtEl>
                                          <p:spTgt spid="512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5124">
                                            <p:txEl>
                                              <p:pRg st="0" end="0"/>
                                            </p:txEl>
                                          </p:spTgt>
                                        </p:tgtEl>
                                        <p:attrNameLst>
                                          <p:attrName>style.visibility</p:attrName>
                                        </p:attrNameLst>
                                      </p:cBhvr>
                                      <p:to>
                                        <p:strVal val="visible"/>
                                      </p:to>
                                    </p:set>
                                    <p:anim calcmode="lin" valueType="num">
                                      <p:cBhvr additive="base">
                                        <p:cTn id="12" dur="500" fill="hold"/>
                                        <p:tgtEl>
                                          <p:spTgt spid="5124">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5124">
                                            <p:txEl>
                                              <p:pRg st="0" end="0"/>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nodeType="afterEffect">
                                  <p:stCondLst>
                                    <p:cond delay="0"/>
                                  </p:stCondLst>
                                  <p:childTnLst>
                                    <p:set>
                                      <p:cBhvr>
                                        <p:cTn id="16" dur="1" fill="hold">
                                          <p:stCondLst>
                                            <p:cond delay="0"/>
                                          </p:stCondLst>
                                        </p:cTn>
                                        <p:tgtEl>
                                          <p:spTgt spid="5124">
                                            <p:txEl>
                                              <p:pRg st="1" end="1"/>
                                            </p:txEl>
                                          </p:spTgt>
                                        </p:tgtEl>
                                        <p:attrNameLst>
                                          <p:attrName>style.visibility</p:attrName>
                                        </p:attrNameLst>
                                      </p:cBhvr>
                                      <p:to>
                                        <p:strVal val="visible"/>
                                      </p:to>
                                    </p:set>
                                    <p:anim calcmode="lin" valueType="num">
                                      <p:cBhvr additive="base">
                                        <p:cTn id="17" dur="500" fill="hold"/>
                                        <p:tgtEl>
                                          <p:spTgt spid="5124">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5124">
                                            <p:txEl>
                                              <p:pRg st="1" end="1"/>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8" fill="hold" nodeType="afterEffect">
                                  <p:stCondLst>
                                    <p:cond delay="0"/>
                                  </p:stCondLst>
                                  <p:childTnLst>
                                    <p:set>
                                      <p:cBhvr>
                                        <p:cTn id="21" dur="1" fill="hold">
                                          <p:stCondLst>
                                            <p:cond delay="0"/>
                                          </p:stCondLst>
                                        </p:cTn>
                                        <p:tgtEl>
                                          <p:spTgt spid="5124">
                                            <p:txEl>
                                              <p:pRg st="2" end="2"/>
                                            </p:txEl>
                                          </p:spTgt>
                                        </p:tgtEl>
                                        <p:attrNameLst>
                                          <p:attrName>style.visibility</p:attrName>
                                        </p:attrNameLst>
                                      </p:cBhvr>
                                      <p:to>
                                        <p:strVal val="visible"/>
                                      </p:to>
                                    </p:set>
                                    <p:anim calcmode="lin" valueType="num">
                                      <p:cBhvr additive="base">
                                        <p:cTn id="22" dur="500" fill="hold"/>
                                        <p:tgtEl>
                                          <p:spTgt spid="5124">
                                            <p:txEl>
                                              <p:pRg st="2" end="2"/>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5124">
                                            <p:txEl>
                                              <p:pRg st="2" end="2"/>
                                            </p:txEl>
                                          </p:spTgt>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000"/>
                            </p:stCondLst>
                            <p:childTnLst>
                              <p:par>
                                <p:cTn id="25" presetID="2" presetClass="entr" presetSubtype="8" fill="hold" nodeType="afterEffect">
                                  <p:stCondLst>
                                    <p:cond delay="0"/>
                                  </p:stCondLst>
                                  <p:childTnLst>
                                    <p:set>
                                      <p:cBhvr>
                                        <p:cTn id="26" dur="1" fill="hold">
                                          <p:stCondLst>
                                            <p:cond delay="0"/>
                                          </p:stCondLst>
                                        </p:cTn>
                                        <p:tgtEl>
                                          <p:spTgt spid="5124">
                                            <p:txEl>
                                              <p:pRg st="3" end="3"/>
                                            </p:txEl>
                                          </p:spTgt>
                                        </p:tgtEl>
                                        <p:attrNameLst>
                                          <p:attrName>style.visibility</p:attrName>
                                        </p:attrNameLst>
                                      </p:cBhvr>
                                      <p:to>
                                        <p:strVal val="visible"/>
                                      </p:to>
                                    </p:set>
                                    <p:anim calcmode="lin" valueType="num">
                                      <p:cBhvr additive="base">
                                        <p:cTn id="27" dur="500" fill="hold"/>
                                        <p:tgtEl>
                                          <p:spTgt spid="5124">
                                            <p:txEl>
                                              <p:pRg st="3" end="3"/>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5124">
                                            <p:txEl>
                                              <p:pRg st="3" end="3"/>
                                            </p:txEl>
                                          </p:spTgt>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2500"/>
                            </p:stCondLst>
                            <p:childTnLst>
                              <p:par>
                                <p:cTn id="30" presetID="2" presetClass="entr" presetSubtype="8" fill="hold" nodeType="afterEffect">
                                  <p:stCondLst>
                                    <p:cond delay="0"/>
                                  </p:stCondLst>
                                  <p:childTnLst>
                                    <p:set>
                                      <p:cBhvr>
                                        <p:cTn id="31" dur="1" fill="hold">
                                          <p:stCondLst>
                                            <p:cond delay="0"/>
                                          </p:stCondLst>
                                        </p:cTn>
                                        <p:tgtEl>
                                          <p:spTgt spid="5124">
                                            <p:txEl>
                                              <p:pRg st="4" end="4"/>
                                            </p:txEl>
                                          </p:spTgt>
                                        </p:tgtEl>
                                        <p:attrNameLst>
                                          <p:attrName>style.visibility</p:attrName>
                                        </p:attrNameLst>
                                      </p:cBhvr>
                                      <p:to>
                                        <p:strVal val="visible"/>
                                      </p:to>
                                    </p:set>
                                    <p:anim calcmode="lin" valueType="num">
                                      <p:cBhvr additive="base">
                                        <p:cTn id="32" dur="500" fill="hold"/>
                                        <p:tgtEl>
                                          <p:spTgt spid="5124">
                                            <p:txEl>
                                              <p:pRg st="4" end="4"/>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5124">
                                            <p:txEl>
                                              <p:pRg st="4" end="4"/>
                                            </p:txEl>
                                          </p:spTgt>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3000"/>
                            </p:stCondLst>
                            <p:childTnLst>
                              <p:par>
                                <p:cTn id="35" presetID="2" presetClass="entr" presetSubtype="8" fill="hold" nodeType="afterEffect">
                                  <p:stCondLst>
                                    <p:cond delay="0"/>
                                  </p:stCondLst>
                                  <p:childTnLst>
                                    <p:set>
                                      <p:cBhvr>
                                        <p:cTn id="36" dur="1" fill="hold">
                                          <p:stCondLst>
                                            <p:cond delay="0"/>
                                          </p:stCondLst>
                                        </p:cTn>
                                        <p:tgtEl>
                                          <p:spTgt spid="5124">
                                            <p:txEl>
                                              <p:pRg st="5" end="5"/>
                                            </p:txEl>
                                          </p:spTgt>
                                        </p:tgtEl>
                                        <p:attrNameLst>
                                          <p:attrName>style.visibility</p:attrName>
                                        </p:attrNameLst>
                                      </p:cBhvr>
                                      <p:to>
                                        <p:strVal val="visible"/>
                                      </p:to>
                                    </p:set>
                                    <p:anim calcmode="lin" valueType="num">
                                      <p:cBhvr additive="base">
                                        <p:cTn id="37" dur="500" fill="hold"/>
                                        <p:tgtEl>
                                          <p:spTgt spid="5124">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124">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500" y="1916113"/>
            <a:ext cx="7493000" cy="2449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0" y="-100013"/>
            <a:ext cx="8893175" cy="576263"/>
          </a:xfrm>
        </p:spPr>
        <p:txBody>
          <a:bodyPr/>
          <a:lstStyle/>
          <a:p>
            <a:pPr algn="ctr">
              <a:defRPr/>
            </a:pPr>
            <a:r>
              <a:rPr lang="fr-FR" sz="2400" dirty="0" smtClean="0">
                <a:solidFill>
                  <a:srgbClr val="000000"/>
                </a:solidFill>
              </a:rPr>
              <a:t>Bulletin météo de briefing à échéance de 06 heures</a:t>
            </a:r>
            <a:endParaRPr lang="fr-FR" sz="2400" dirty="0">
              <a:solidFill>
                <a:srgbClr val="000000"/>
              </a:solidFill>
            </a:endParaRPr>
          </a:p>
        </p:txBody>
      </p:sp>
      <p:pic>
        <p:nvPicPr>
          <p:cNvPr id="47107" name="Imag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620713"/>
            <a:ext cx="892810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edg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0" y="-100013"/>
            <a:ext cx="8893175" cy="576263"/>
          </a:xfrm>
        </p:spPr>
        <p:txBody>
          <a:bodyPr/>
          <a:lstStyle/>
          <a:p>
            <a:pPr algn="ctr">
              <a:defRPr/>
            </a:pPr>
            <a:r>
              <a:rPr lang="fr-FR" sz="2400" dirty="0" smtClean="0">
                <a:solidFill>
                  <a:srgbClr val="000000"/>
                </a:solidFill>
              </a:rPr>
              <a:t>Bulletin météo de radiodiffusion à échéance de 24 heures</a:t>
            </a:r>
            <a:endParaRPr lang="fr-FR" sz="2400" dirty="0">
              <a:solidFill>
                <a:srgbClr val="000000"/>
              </a:solidFill>
            </a:endParaRPr>
          </a:p>
        </p:txBody>
      </p:sp>
      <p:pic>
        <p:nvPicPr>
          <p:cNvPr id="48131" name="Imag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549275"/>
            <a:ext cx="6840538" cy="611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edg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0" y="-100013"/>
            <a:ext cx="8893175" cy="576263"/>
          </a:xfrm>
        </p:spPr>
        <p:txBody>
          <a:bodyPr/>
          <a:lstStyle/>
          <a:p>
            <a:pPr algn="ctr">
              <a:defRPr/>
            </a:pPr>
            <a:r>
              <a:rPr lang="fr-FR" sz="2400" dirty="0" smtClean="0">
                <a:solidFill>
                  <a:srgbClr val="000000"/>
                </a:solidFill>
              </a:rPr>
              <a:t>Bulletin météo télévisé à échéance de 24 heures</a:t>
            </a:r>
            <a:endParaRPr lang="fr-FR" sz="2400" dirty="0">
              <a:solidFill>
                <a:srgbClr val="000000"/>
              </a:solidFill>
            </a:endParaRPr>
          </a:p>
        </p:txBody>
      </p:sp>
      <p:pic>
        <p:nvPicPr>
          <p:cNvPr id="49155" name="Imag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692150"/>
            <a:ext cx="8064500" cy="597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edg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0" y="-100013"/>
            <a:ext cx="8893175" cy="576263"/>
          </a:xfrm>
        </p:spPr>
        <p:txBody>
          <a:bodyPr/>
          <a:lstStyle/>
          <a:p>
            <a:pPr algn="ctr">
              <a:defRPr/>
            </a:pPr>
            <a:r>
              <a:rPr lang="fr-FR" sz="2400" dirty="0" smtClean="0">
                <a:solidFill>
                  <a:srgbClr val="000000"/>
                </a:solidFill>
              </a:rPr>
              <a:t>Bulletin météo spéciale weekend à échéance de 72 heures</a:t>
            </a:r>
            <a:endParaRPr lang="fr-FR" sz="2400" dirty="0">
              <a:solidFill>
                <a:srgbClr val="000000"/>
              </a:solidFill>
            </a:endParaRPr>
          </a:p>
        </p:txBody>
      </p:sp>
      <p:pic>
        <p:nvPicPr>
          <p:cNvPr id="501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888" y="554038"/>
            <a:ext cx="6121400" cy="616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wedg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endParaRPr lang="en-US"/>
          </a:p>
        </p:txBody>
      </p:sp>
      <p:sp>
        <p:nvSpPr>
          <p:cNvPr id="3" name="Espace réservé du contenu 2"/>
          <p:cNvSpPr>
            <a:spLocks noGrp="1"/>
          </p:cNvSpPr>
          <p:nvPr>
            <p:ph idx="1"/>
          </p:nvPr>
        </p:nvSpPr>
        <p:spPr/>
        <p:txBody>
          <a:bodyPr/>
          <a:lstStyle/>
          <a:p>
            <a:pPr>
              <a:defRPr/>
            </a:pPr>
            <a:endParaRPr lang="en-US"/>
          </a:p>
        </p:txBody>
      </p:sp>
      <p:pic>
        <p:nvPicPr>
          <p:cNvPr id="5120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275" y="400050"/>
            <a:ext cx="8553450" cy="605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wedg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0" y="-100013"/>
            <a:ext cx="8893175" cy="576263"/>
          </a:xfrm>
        </p:spPr>
        <p:txBody>
          <a:bodyPr/>
          <a:lstStyle/>
          <a:p>
            <a:pPr algn="ctr">
              <a:defRPr/>
            </a:pPr>
            <a:r>
              <a:rPr lang="fr-FR" sz="2400" dirty="0" smtClean="0">
                <a:solidFill>
                  <a:srgbClr val="000000"/>
                </a:solidFill>
              </a:rPr>
              <a:t>Bulletin météo d’alerte à échéance de 24 heures</a:t>
            </a:r>
            <a:endParaRPr lang="fr-FR" sz="2400" dirty="0">
              <a:solidFill>
                <a:srgbClr val="000000"/>
              </a:solidFill>
            </a:endParaRPr>
          </a:p>
        </p:txBody>
      </p:sp>
      <p:pic>
        <p:nvPicPr>
          <p:cNvPr id="52227" name="Imag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620713"/>
            <a:ext cx="7704137"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Image 3" descr="C:\Users\BAOUA\Desktop\d5ra20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052513"/>
            <a:ext cx="7559675"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edg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0" y="188913"/>
            <a:ext cx="8964613" cy="647700"/>
          </a:xfrm>
        </p:spPr>
        <p:txBody>
          <a:bodyPr/>
          <a:lstStyle/>
          <a:p>
            <a:pPr>
              <a:defRPr/>
            </a:pPr>
            <a:r>
              <a:rPr lang="fr-FR" sz="2200" b="1" dirty="0" smtClean="0"/>
              <a:t>PREVISION DU MODELE WRF NIGER DU 05 au 08 juillet 2018</a:t>
            </a:r>
            <a:endParaRPr lang="en-US" sz="2200" b="1" dirty="0"/>
          </a:p>
        </p:txBody>
      </p:sp>
      <p:pic>
        <p:nvPicPr>
          <p:cNvPr id="5427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0800" y="963613"/>
            <a:ext cx="6780213" cy="5716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wedg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C:\Users\BAOUA\Desktop\ALERTE METEO DU 19 AU 24 JUIN 2018\IMG-20180625-WA00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163" y="549275"/>
            <a:ext cx="4343400" cy="325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3" descr="C:\Users\BAOUA\Desktop\ALERTE METEO DU 19 AU 24 JUIN 2018\IMG-20180625-WA00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549275"/>
            <a:ext cx="4125912" cy="325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4" descr="C:\Users\BAOUA\Desktop\ALERTE METEO DU 19 AU 24 JUIN 2018\IMG-20180625-WA000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9338" y="3933825"/>
            <a:ext cx="4773612" cy="289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68313" y="115888"/>
            <a:ext cx="8374062" cy="288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Phénomènes </a:t>
            </a:r>
            <a:r>
              <a:rPr lang="fr-FR" dirty="0" err="1"/>
              <a:t>pluvio</a:t>
            </a:r>
            <a:r>
              <a:rPr lang="fr-FR" dirty="0"/>
              <a:t>-orageux du 21 et 24 juin 2018 sur l’Aïr</a:t>
            </a:r>
            <a:endParaRPr lang="en-US" dirty="0"/>
          </a:p>
        </p:txBody>
      </p:sp>
    </p:spTree>
  </p:cSld>
  <p:clrMapOvr>
    <a:masterClrMapping/>
  </p:clrMapOvr>
  <p:transition spd="med">
    <p:wedg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28674" name="Titre 1"/>
          <p:cNvSpPr>
            <a:spLocks noGrp="1"/>
          </p:cNvSpPr>
          <p:nvPr>
            <p:ph type="title"/>
          </p:nvPr>
        </p:nvSpPr>
        <p:spPr>
          <a:xfrm>
            <a:off x="685800" y="-26988"/>
            <a:ext cx="7772400" cy="576263"/>
          </a:xfrm>
        </p:spPr>
        <p:txBody>
          <a:bodyPr/>
          <a:lstStyle/>
          <a:p>
            <a:r>
              <a:rPr lang="fr-FR" altLang="en-US" sz="4000" b="1" smtClean="0">
                <a:solidFill>
                  <a:schemeClr val="tx1"/>
                </a:solidFill>
              </a:rPr>
              <a:t>INTRODUCTION</a:t>
            </a:r>
          </a:p>
        </p:txBody>
      </p:sp>
      <p:sp>
        <p:nvSpPr>
          <p:cNvPr id="28675" name="Espace réservé du contenu 2"/>
          <p:cNvSpPr>
            <a:spLocks noGrp="1"/>
          </p:cNvSpPr>
          <p:nvPr>
            <p:ph idx="1"/>
          </p:nvPr>
        </p:nvSpPr>
        <p:spPr>
          <a:xfrm>
            <a:off x="107950" y="404813"/>
            <a:ext cx="8856663" cy="4114800"/>
          </a:xfrm>
        </p:spPr>
        <p:txBody>
          <a:bodyPr/>
          <a:lstStyle/>
          <a:p>
            <a:pPr algn="just">
              <a:lnSpc>
                <a:spcPct val="150000"/>
              </a:lnSpc>
              <a:buFont typeface="Wingdings" panose="05000000000000000000" pitchFamily="2" charset="2"/>
              <a:buNone/>
            </a:pPr>
            <a:r>
              <a:rPr lang="fr-FR" altLang="en-US" sz="2800" smtClean="0"/>
              <a:t>    </a:t>
            </a:r>
            <a:r>
              <a:rPr lang="fr-FR" altLang="en-US" sz="2000" smtClean="0"/>
              <a:t>le Niger à l’image des pays du Sahel a un climat essentiellement sec et les manifestations climatiques les plus ressenties, sont l’augmentation des  températures, la variabilité intra et inter annuelle de la pluviométrie,  le raccourcissement de la durée de la saison des pluies, les sècheresses récurrentes, les inondations et la baisse des débits du fleuve Niger.</a:t>
            </a:r>
          </a:p>
          <a:p>
            <a:pPr algn="just">
              <a:lnSpc>
                <a:spcPct val="150000"/>
              </a:lnSpc>
              <a:buFont typeface="Wingdings" panose="05000000000000000000" pitchFamily="2" charset="2"/>
              <a:buNone/>
            </a:pPr>
            <a:endParaRPr lang="fr-FR" altLang="en-US" sz="2000" smtClean="0"/>
          </a:p>
          <a:p>
            <a:pPr algn="just">
              <a:lnSpc>
                <a:spcPct val="150000"/>
              </a:lnSpc>
              <a:buFont typeface="Wingdings" panose="05000000000000000000" pitchFamily="2" charset="2"/>
              <a:buNone/>
            </a:pPr>
            <a:r>
              <a:rPr lang="fr-FR" altLang="en-US" sz="2000" smtClean="0"/>
              <a:t>     Au Niger les 2/3 de la population vivent essentiellement de l’agriculture pluviale et les effets néfastes des phénomènes climatiques extrêmes constituent un grand handicap à la réalisation de la sécurité alimentaire et à la réduction de la pauvreté.</a:t>
            </a:r>
          </a:p>
          <a:p>
            <a:pPr algn="just">
              <a:lnSpc>
                <a:spcPct val="150000"/>
              </a:lnSpc>
              <a:buFont typeface="Wingdings" panose="05000000000000000000" pitchFamily="2" charset="2"/>
              <a:buNone/>
            </a:pPr>
            <a:r>
              <a:rPr lang="fr-FR" altLang="en-US" sz="2000" smtClean="0"/>
              <a:t> </a:t>
            </a:r>
          </a:p>
          <a:p>
            <a:pPr algn="just">
              <a:lnSpc>
                <a:spcPct val="150000"/>
              </a:lnSpc>
              <a:buFontTx/>
              <a:buNone/>
            </a:pPr>
            <a:r>
              <a:rPr lang="fr-FR" altLang="en-US" sz="2000" smtClean="0"/>
              <a:t>      Leurs conséquences sont les pertes en vies humaines, les migrations, l’exacerbation des maladies climato-sensibles et des dégâts matériels énormes. </a:t>
            </a:r>
            <a:endParaRPr lang="en-US" altLang="en-US" sz="2000" smtClean="0"/>
          </a:p>
          <a:p>
            <a:pPr algn="just">
              <a:lnSpc>
                <a:spcPct val="150000"/>
              </a:lnSpc>
              <a:buFont typeface="Wingdings" panose="05000000000000000000" pitchFamily="2" charset="2"/>
              <a:buNone/>
            </a:pPr>
            <a:endParaRPr lang="fr-FR" altLang="en-US" sz="2000" b="1" smtClean="0">
              <a:latin typeface="Calibri" panose="020F0502020204030204" pitchFamily="34" charset="0"/>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98638"/>
            <a:ext cx="4038600" cy="4525962"/>
          </a:xfrm>
        </p:spPr>
        <p:txBody>
          <a:bodyPr>
            <a:normAutofit/>
          </a:bodyPr>
          <a:lstStyle/>
          <a:p>
            <a:pPr>
              <a:defRPr/>
            </a:pPr>
            <a:r>
              <a:rPr lang="fr-FR" dirty="0"/>
              <a:t>Des dates de début de saison en majorité équivalentes a la normale sont attendues dans la zone agricole. Elles pourraient être </a:t>
            </a:r>
            <a:r>
              <a:rPr lang="fr-FR" dirty="0" smtClean="0"/>
              <a:t>précoces </a:t>
            </a:r>
            <a:r>
              <a:rPr lang="fr-FR" dirty="0"/>
              <a:t>dans certains endroits de cette zone</a:t>
            </a:r>
          </a:p>
          <a:p>
            <a:pPr marL="0" indent="0">
              <a:buFontTx/>
              <a:buNone/>
              <a:defRPr/>
            </a:pPr>
            <a:endParaRPr lang="en-US" dirty="0"/>
          </a:p>
        </p:txBody>
      </p:sp>
      <p:pic>
        <p:nvPicPr>
          <p:cNvPr id="56323"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8200" y="2603500"/>
            <a:ext cx="4038600" cy="3068638"/>
          </a:xfrm>
        </p:spPr>
      </p:pic>
      <p:sp>
        <p:nvSpPr>
          <p:cNvPr id="5" name="Title 5"/>
          <p:cNvSpPr>
            <a:spLocks noGrp="1"/>
          </p:cNvSpPr>
          <p:nvPr>
            <p:ph type="title"/>
          </p:nvPr>
        </p:nvSpPr>
        <p:spPr>
          <a:xfrm>
            <a:off x="250825" y="620713"/>
            <a:ext cx="8785225" cy="866775"/>
          </a:xfrm>
        </p:spPr>
        <p:txBody>
          <a:bodyPr>
            <a:normAutofit fontScale="90000"/>
          </a:bodyPr>
          <a:lstStyle/>
          <a:p>
            <a:pPr>
              <a:defRPr/>
            </a:pPr>
            <a:r>
              <a:rPr lang="en-US" sz="4000" dirty="0" smtClean="0">
                <a:solidFill>
                  <a:schemeClr val="tx1"/>
                </a:solidFill>
              </a:rPr>
              <a:t>Previsions des dates de debut de </a:t>
            </a:r>
            <a:r>
              <a:rPr lang="en-US" sz="4000" dirty="0" err="1" smtClean="0">
                <a:solidFill>
                  <a:schemeClr val="tx1"/>
                </a:solidFill>
              </a:rPr>
              <a:t>saison</a:t>
            </a:r>
            <a:endParaRPr lang="en-US" sz="4000" dirty="0">
              <a:solidFill>
                <a:schemeClr val="tx1"/>
              </a:solidFill>
            </a:endParaRPr>
          </a:p>
        </p:txBody>
      </p:sp>
    </p:spTree>
  </p:cSld>
  <p:clrMapOvr>
    <a:masterClrMapping/>
  </p:clrMapOvr>
  <p:transition spd="med">
    <p:wedg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aphique 5"/>
          <p:cNvGraphicFramePr>
            <a:graphicFrameLocks/>
          </p:cNvGraphicFramePr>
          <p:nvPr/>
        </p:nvGraphicFramePr>
        <p:xfrm>
          <a:off x="76200" y="381000"/>
          <a:ext cx="8915400" cy="3076575"/>
        </p:xfrm>
        <a:graphic>
          <a:graphicData uri="http://schemas.openxmlformats.org/drawingml/2006/chart">
            <c:chart xmlns:c="http://schemas.openxmlformats.org/drawingml/2006/chart" xmlns:r="http://schemas.openxmlformats.org/officeDocument/2006/relationships" r:id="rId2"/>
          </a:graphicData>
        </a:graphic>
      </p:graphicFrame>
      <p:pic>
        <p:nvPicPr>
          <p:cNvPr id="573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733800"/>
            <a:ext cx="8915400" cy="300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wedg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4"/>
          <p:cNvSpPr>
            <a:spLocks noChangeArrowheads="1"/>
          </p:cNvSpPr>
          <p:nvPr/>
        </p:nvSpPr>
        <p:spPr bwMode="auto">
          <a:xfrm>
            <a:off x="1214438" y="0"/>
            <a:ext cx="6500812"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bg1"/>
                </a:solidFill>
                <a:latin typeface="Comic Sans MS" panose="030F0702030302020204" pitchFamily="66" charset="0"/>
                <a:cs typeface="Arial" panose="020B0604020202020204" pitchFamily="34" charset="0"/>
              </a:defRPr>
            </a:lvl1pPr>
            <a:lvl2pPr marL="742950" indent="-285750" eaLnBrk="0" hangingPunct="0">
              <a:defRPr sz="2400">
                <a:solidFill>
                  <a:schemeClr val="bg1"/>
                </a:solidFill>
                <a:latin typeface="Comic Sans MS" panose="030F0702030302020204" pitchFamily="66" charset="0"/>
                <a:cs typeface="Arial" panose="020B0604020202020204" pitchFamily="34" charset="0"/>
              </a:defRPr>
            </a:lvl2pPr>
            <a:lvl3pPr marL="1143000" indent="-228600" eaLnBrk="0" hangingPunct="0">
              <a:defRPr sz="2400">
                <a:solidFill>
                  <a:schemeClr val="bg1"/>
                </a:solidFill>
                <a:latin typeface="Comic Sans MS" panose="030F0702030302020204" pitchFamily="66" charset="0"/>
                <a:cs typeface="Arial" panose="020B0604020202020204" pitchFamily="34" charset="0"/>
              </a:defRPr>
            </a:lvl3pPr>
            <a:lvl4pPr marL="1600200" indent="-228600" eaLnBrk="0" hangingPunct="0">
              <a:defRPr sz="2400">
                <a:solidFill>
                  <a:schemeClr val="bg1"/>
                </a:solidFill>
                <a:latin typeface="Comic Sans MS" panose="030F0702030302020204" pitchFamily="66" charset="0"/>
                <a:cs typeface="Arial" panose="020B0604020202020204" pitchFamily="34" charset="0"/>
              </a:defRPr>
            </a:lvl4pPr>
            <a:lvl5pPr marL="2057400" indent="-228600" eaLnBrk="0" hangingPunct="0">
              <a:defRPr sz="2400">
                <a:solidFill>
                  <a:schemeClr val="bg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9pPr>
          </a:lstStyle>
          <a:p>
            <a:pPr algn="ctr" eaLnBrk="1" hangingPunct="1"/>
            <a:r>
              <a:rPr lang="fr-FR" altLang="en-US" sz="1600" b="1">
                <a:solidFill>
                  <a:schemeClr val="tx2"/>
                </a:solidFill>
              </a:rPr>
              <a:t>Echec de semis en 2013 dans la zone de Dantchandou</a:t>
            </a:r>
          </a:p>
        </p:txBody>
      </p:sp>
      <p:pic>
        <p:nvPicPr>
          <p:cNvPr id="5837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0" y="728663"/>
            <a:ext cx="7664450" cy="574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quarter" idx="10"/>
          </p:nvPr>
        </p:nvSpPr>
        <p:spPr/>
        <p:txBody>
          <a:bodyPr/>
          <a:lstStyle/>
          <a:p>
            <a:pPr>
              <a:defRPr/>
            </a:pPr>
            <a:r>
              <a:rPr lang="en-US" smtClean="0"/>
              <a:t>11/06/15</a:t>
            </a:r>
            <a:endParaRPr lang="en-US"/>
          </a:p>
        </p:txBody>
      </p:sp>
    </p:spTree>
  </p:cSld>
  <p:clrMapOvr>
    <a:masterClrMapping/>
  </p:clrMapOvr>
  <p:transition spd="med">
    <p:wedg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3" descr="gfcs_ppt_2013_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3"/>
          <p:cNvSpPr>
            <a:spLocks noGrp="1" noChangeArrowheads="1"/>
          </p:cNvSpPr>
          <p:nvPr>
            <p:ph type="title"/>
          </p:nvPr>
        </p:nvSpPr>
        <p:spPr>
          <a:xfrm>
            <a:off x="228600" y="76200"/>
            <a:ext cx="8675688" cy="738188"/>
          </a:xfrm>
        </p:spPr>
        <p:txBody>
          <a:bodyPr>
            <a:noAutofit/>
          </a:bodyPr>
          <a:lstStyle/>
          <a:p>
            <a:pPr>
              <a:defRPr/>
            </a:pPr>
            <a:r>
              <a:rPr lang="en-US" altLang="en-US" sz="2600" b="1" dirty="0" smtClean="0">
                <a:solidFill>
                  <a:srgbClr val="000000"/>
                </a:solidFill>
                <a:latin typeface="Arial" charset="0"/>
                <a:ea typeface="SimSun" pitchFamily="2" charset="-122"/>
              </a:rPr>
              <a:t>Place des </a:t>
            </a:r>
            <a:r>
              <a:rPr lang="en-US" altLang="en-US" sz="2600" b="1" dirty="0" err="1" smtClean="0">
                <a:solidFill>
                  <a:srgbClr val="000000"/>
                </a:solidFill>
                <a:latin typeface="Arial" charset="0"/>
                <a:ea typeface="SimSun" pitchFamily="2" charset="-122"/>
              </a:rPr>
              <a:t>previsisons</a:t>
            </a:r>
            <a:r>
              <a:rPr lang="en-US" altLang="en-US" sz="2600" b="1" dirty="0" smtClean="0">
                <a:solidFill>
                  <a:srgbClr val="000000"/>
                </a:solidFill>
                <a:latin typeface="Arial" charset="0"/>
                <a:ea typeface="SimSun" pitchFamily="2" charset="-122"/>
              </a:rPr>
              <a:t> </a:t>
            </a:r>
            <a:r>
              <a:rPr lang="en-US" altLang="en-US" sz="2600" b="1" dirty="0" err="1" smtClean="0">
                <a:solidFill>
                  <a:srgbClr val="000000"/>
                </a:solidFill>
                <a:latin typeface="Arial" charset="0"/>
                <a:ea typeface="SimSun" pitchFamily="2" charset="-122"/>
              </a:rPr>
              <a:t>saisonnieres</a:t>
            </a:r>
            <a:r>
              <a:rPr lang="en-US" altLang="en-US" sz="2600" b="1" dirty="0" smtClean="0">
                <a:solidFill>
                  <a:srgbClr val="000000"/>
                </a:solidFill>
                <a:latin typeface="Arial" charset="0"/>
                <a:ea typeface="SimSun" pitchFamily="2" charset="-122"/>
              </a:rPr>
              <a:t> </a:t>
            </a:r>
            <a:r>
              <a:rPr lang="en-US" altLang="en-US" sz="2600" b="1" dirty="0" err="1" smtClean="0">
                <a:solidFill>
                  <a:srgbClr val="000000"/>
                </a:solidFill>
                <a:latin typeface="Arial" charset="0"/>
                <a:ea typeface="SimSun" pitchFamily="2" charset="-122"/>
              </a:rPr>
              <a:t>dans</a:t>
            </a:r>
            <a:r>
              <a:rPr lang="en-US" altLang="en-US" sz="2600" b="1" dirty="0" smtClean="0">
                <a:solidFill>
                  <a:srgbClr val="000000"/>
                </a:solidFill>
                <a:latin typeface="Arial" charset="0"/>
                <a:ea typeface="SimSun" pitchFamily="2" charset="-122"/>
              </a:rPr>
              <a:t> le </a:t>
            </a:r>
            <a:r>
              <a:rPr lang="en-US" altLang="en-US" sz="2600" b="1" dirty="0" err="1" smtClean="0">
                <a:solidFill>
                  <a:srgbClr val="000000"/>
                </a:solidFill>
                <a:latin typeface="Arial" charset="0"/>
                <a:ea typeface="SimSun" pitchFamily="2" charset="-122"/>
              </a:rPr>
              <a:t>processus</a:t>
            </a:r>
            <a:r>
              <a:rPr lang="en-US" altLang="en-US" sz="2600" b="1" dirty="0" smtClean="0">
                <a:solidFill>
                  <a:srgbClr val="000000"/>
                </a:solidFill>
                <a:latin typeface="Arial" charset="0"/>
                <a:ea typeface="SimSun" pitchFamily="2" charset="-122"/>
              </a:rPr>
              <a:t> de </a:t>
            </a:r>
            <a:r>
              <a:rPr lang="en-US" altLang="en-US" sz="2600" b="1" dirty="0" err="1" smtClean="0">
                <a:solidFill>
                  <a:srgbClr val="000000"/>
                </a:solidFill>
                <a:latin typeface="Arial" charset="0"/>
                <a:ea typeface="SimSun" pitchFamily="2" charset="-122"/>
              </a:rPr>
              <a:t>prise</a:t>
            </a:r>
            <a:r>
              <a:rPr lang="en-US" altLang="en-US" sz="2600" b="1" dirty="0" smtClean="0">
                <a:solidFill>
                  <a:srgbClr val="000000"/>
                </a:solidFill>
                <a:latin typeface="Arial" charset="0"/>
                <a:ea typeface="SimSun" pitchFamily="2" charset="-122"/>
              </a:rPr>
              <a:t> de decisions et echelle </a:t>
            </a:r>
            <a:r>
              <a:rPr lang="en-US" altLang="en-US" sz="2600" b="1" dirty="0" err="1" smtClean="0">
                <a:solidFill>
                  <a:srgbClr val="000000"/>
                </a:solidFill>
                <a:latin typeface="Arial" charset="0"/>
                <a:ea typeface="SimSun" pitchFamily="2" charset="-122"/>
              </a:rPr>
              <a:t>temporelle</a:t>
            </a:r>
            <a:endParaRPr lang="en-US" altLang="en-US" sz="2600" b="1" dirty="0" smtClean="0">
              <a:solidFill>
                <a:srgbClr val="000000"/>
              </a:solidFill>
              <a:latin typeface="Arial" charset="0"/>
              <a:ea typeface="SimSun" pitchFamily="2" charset="-122"/>
            </a:endParaRPr>
          </a:p>
        </p:txBody>
      </p:sp>
      <p:pic>
        <p:nvPicPr>
          <p:cNvPr id="59396" name="Picture 4"/>
          <p:cNvPicPr>
            <a:picLocks noChangeAspect="1" noChangeArrowheads="1"/>
          </p:cNvPicPr>
          <p:nvPr/>
        </p:nvPicPr>
        <p:blipFill>
          <a:blip r:embed="rId4">
            <a:extLst>
              <a:ext uri="{28A0092B-C50C-407E-A947-70E740481C1C}">
                <a14:useLocalDpi xmlns:a14="http://schemas.microsoft.com/office/drawing/2010/main" val="0"/>
              </a:ext>
            </a:extLst>
          </a:blip>
          <a:srcRect l="12500" t="24001" r="13391" b="37442"/>
          <a:stretch>
            <a:fillRect/>
          </a:stretch>
        </p:blipFill>
        <p:spPr bwMode="auto">
          <a:xfrm>
            <a:off x="900113" y="844550"/>
            <a:ext cx="7775575" cy="229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Text Box 5"/>
          <p:cNvSpPr txBox="1">
            <a:spLocks noChangeArrowheads="1"/>
          </p:cNvSpPr>
          <p:nvPr/>
        </p:nvSpPr>
        <p:spPr bwMode="auto">
          <a:xfrm>
            <a:off x="0" y="2743200"/>
            <a:ext cx="3276600" cy="2554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sz="2400">
                <a:solidFill>
                  <a:schemeClr val="bg1"/>
                </a:solidFill>
                <a:latin typeface="Comic Sans MS" panose="030F0702030302020204" pitchFamily="66" charset="0"/>
                <a:cs typeface="Arial" panose="020B0604020202020204" pitchFamily="34" charset="0"/>
              </a:defRPr>
            </a:lvl1pPr>
            <a:lvl2pPr marL="742950" indent="-285750" eaLnBrk="0" hangingPunct="0">
              <a:defRPr sz="2400">
                <a:solidFill>
                  <a:schemeClr val="bg1"/>
                </a:solidFill>
                <a:latin typeface="Comic Sans MS" panose="030F0702030302020204" pitchFamily="66" charset="0"/>
                <a:cs typeface="Arial" panose="020B0604020202020204" pitchFamily="34" charset="0"/>
              </a:defRPr>
            </a:lvl2pPr>
            <a:lvl3pPr marL="1143000" indent="-228600" eaLnBrk="0" hangingPunct="0">
              <a:defRPr sz="2400">
                <a:solidFill>
                  <a:schemeClr val="bg1"/>
                </a:solidFill>
                <a:latin typeface="Comic Sans MS" panose="030F0702030302020204" pitchFamily="66" charset="0"/>
                <a:cs typeface="Arial" panose="020B0604020202020204" pitchFamily="34" charset="0"/>
              </a:defRPr>
            </a:lvl3pPr>
            <a:lvl4pPr marL="1600200" indent="-228600" eaLnBrk="0" hangingPunct="0">
              <a:defRPr sz="2400">
                <a:solidFill>
                  <a:schemeClr val="bg1"/>
                </a:solidFill>
                <a:latin typeface="Comic Sans MS" panose="030F0702030302020204" pitchFamily="66" charset="0"/>
                <a:cs typeface="Arial" panose="020B0604020202020204" pitchFamily="34" charset="0"/>
              </a:defRPr>
            </a:lvl4pPr>
            <a:lvl5pPr marL="2057400" indent="-228600" eaLnBrk="0" hangingPunct="0">
              <a:defRPr sz="2400">
                <a:solidFill>
                  <a:schemeClr val="bg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9pPr>
          </a:lstStyle>
          <a:p>
            <a:pPr eaLnBrk="1" hangingPunct="1"/>
            <a:r>
              <a:rPr lang="en-US" altLang="en-US" sz="1600" b="1">
                <a:solidFill>
                  <a:srgbClr val="000000"/>
                </a:solidFill>
                <a:latin typeface="Arial" panose="020B0604020202020204" pitchFamily="34" charset="0"/>
                <a:ea typeface="MS PGothic" panose="020B0600070205080204" pitchFamily="34" charset="-128"/>
                <a:cs typeface="Times New Roman" panose="02020603050405020304" pitchFamily="18" charset="0"/>
              </a:rPr>
              <a:t>Commencer a suivre les previsisons et a planifier</a:t>
            </a:r>
          </a:p>
          <a:p>
            <a:pPr eaLnBrk="1" hangingPunct="1"/>
            <a:endParaRPr lang="en-US" altLang="en-US" sz="1600" b="1">
              <a:solidFill>
                <a:srgbClr val="000000"/>
              </a:solidFill>
              <a:latin typeface="Arial" panose="020B0604020202020204" pitchFamily="34" charset="0"/>
              <a:ea typeface="MS PGothic" panose="020B0600070205080204" pitchFamily="34" charset="-128"/>
              <a:cs typeface="Times New Roman" panose="02020603050405020304" pitchFamily="18" charset="0"/>
            </a:endParaRPr>
          </a:p>
          <a:p>
            <a:pPr eaLnBrk="1" hangingPunct="1"/>
            <a:r>
              <a:rPr lang="en-US" altLang="en-US" sz="1600" b="1">
                <a:solidFill>
                  <a:srgbClr val="000000"/>
                </a:solidFill>
                <a:latin typeface="Arial" panose="020B0604020202020204" pitchFamily="34" charset="0"/>
                <a:ea typeface="MS PGothic" panose="020B0600070205080204" pitchFamily="34" charset="-128"/>
                <a:cs typeface="Times New Roman" panose="02020603050405020304" pitchFamily="18" charset="0"/>
              </a:rPr>
              <a:t>Mettre a jour les plans de contingeance</a:t>
            </a:r>
          </a:p>
          <a:p>
            <a:pPr eaLnBrk="1" hangingPunct="1"/>
            <a:endParaRPr lang="en-US" altLang="en-US" sz="1600" b="1">
              <a:solidFill>
                <a:srgbClr val="000000"/>
              </a:solidFill>
              <a:latin typeface="Arial" panose="020B0604020202020204" pitchFamily="34" charset="0"/>
              <a:ea typeface="MS PGothic" panose="020B0600070205080204" pitchFamily="34" charset="-128"/>
              <a:cs typeface="Times New Roman" panose="02020603050405020304" pitchFamily="18" charset="0"/>
            </a:endParaRPr>
          </a:p>
          <a:p>
            <a:pPr eaLnBrk="1" hangingPunct="1"/>
            <a:r>
              <a:rPr lang="en-US" altLang="en-US" sz="1600" b="1">
                <a:solidFill>
                  <a:srgbClr val="000000"/>
                </a:solidFill>
                <a:latin typeface="Arial" panose="020B0604020202020204" pitchFamily="34" charset="0"/>
                <a:ea typeface="MS PGothic" panose="020B0600070205080204" pitchFamily="34" charset="-128"/>
                <a:cs typeface="Times New Roman" panose="02020603050405020304" pitchFamily="18" charset="0"/>
              </a:rPr>
              <a:t>Sensibiliser les communautes</a:t>
            </a:r>
          </a:p>
          <a:p>
            <a:pPr eaLnBrk="1" hangingPunct="1"/>
            <a:endParaRPr lang="en-US" altLang="en-US" sz="1600" b="1">
              <a:solidFill>
                <a:srgbClr val="000000"/>
              </a:solidFill>
              <a:latin typeface="Arial" panose="020B0604020202020204" pitchFamily="34" charset="0"/>
              <a:ea typeface="MS PGothic" panose="020B0600070205080204" pitchFamily="34" charset="-128"/>
              <a:cs typeface="Times New Roman" panose="02020603050405020304" pitchFamily="18" charset="0"/>
            </a:endParaRPr>
          </a:p>
          <a:p>
            <a:pPr eaLnBrk="1" hangingPunct="1"/>
            <a:r>
              <a:rPr lang="en-US" altLang="en-US" sz="1600" b="1">
                <a:solidFill>
                  <a:srgbClr val="000000"/>
                </a:solidFill>
                <a:latin typeface="Arial" panose="020B0604020202020204" pitchFamily="34" charset="0"/>
                <a:ea typeface="MS PGothic" panose="020B0600070205080204" pitchFamily="34" charset="-128"/>
                <a:cs typeface="Times New Roman" panose="02020603050405020304" pitchFamily="18" charset="0"/>
              </a:rPr>
              <a:t>Activer les systemes d’alerte precoce</a:t>
            </a:r>
          </a:p>
        </p:txBody>
      </p:sp>
      <p:sp>
        <p:nvSpPr>
          <p:cNvPr id="59398" name="Text Box 6"/>
          <p:cNvSpPr txBox="1">
            <a:spLocks noChangeArrowheads="1"/>
          </p:cNvSpPr>
          <p:nvPr/>
        </p:nvSpPr>
        <p:spPr bwMode="auto">
          <a:xfrm>
            <a:off x="3429000" y="2743200"/>
            <a:ext cx="3378200"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eaLnBrk="0" hangingPunct="0">
              <a:defRPr sz="2400">
                <a:solidFill>
                  <a:schemeClr val="bg1"/>
                </a:solidFill>
                <a:latin typeface="Comic Sans MS" panose="030F0702030302020204" pitchFamily="66" charset="0"/>
                <a:cs typeface="Arial" panose="020B0604020202020204" pitchFamily="34" charset="0"/>
              </a:defRPr>
            </a:lvl1pPr>
            <a:lvl2pPr marL="742950" indent="-285750" eaLnBrk="0" hangingPunct="0">
              <a:defRPr sz="2400">
                <a:solidFill>
                  <a:schemeClr val="bg1"/>
                </a:solidFill>
                <a:latin typeface="Comic Sans MS" panose="030F0702030302020204" pitchFamily="66" charset="0"/>
                <a:cs typeface="Arial" panose="020B0604020202020204" pitchFamily="34" charset="0"/>
              </a:defRPr>
            </a:lvl2pPr>
            <a:lvl3pPr marL="1143000" indent="-228600" eaLnBrk="0" hangingPunct="0">
              <a:defRPr sz="2400">
                <a:solidFill>
                  <a:schemeClr val="bg1"/>
                </a:solidFill>
                <a:latin typeface="Comic Sans MS" panose="030F0702030302020204" pitchFamily="66" charset="0"/>
                <a:cs typeface="Arial" panose="020B0604020202020204" pitchFamily="34" charset="0"/>
              </a:defRPr>
            </a:lvl3pPr>
            <a:lvl4pPr marL="1600200" indent="-228600" eaLnBrk="0" hangingPunct="0">
              <a:defRPr sz="2400">
                <a:solidFill>
                  <a:schemeClr val="bg1"/>
                </a:solidFill>
                <a:latin typeface="Comic Sans MS" panose="030F0702030302020204" pitchFamily="66" charset="0"/>
                <a:cs typeface="Arial" panose="020B0604020202020204" pitchFamily="34" charset="0"/>
              </a:defRPr>
            </a:lvl4pPr>
            <a:lvl5pPr marL="2057400" indent="-228600" eaLnBrk="0" hangingPunct="0">
              <a:defRPr sz="2400">
                <a:solidFill>
                  <a:schemeClr val="bg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9pPr>
          </a:lstStyle>
          <a:p>
            <a:pPr eaLnBrk="1" hangingPunct="1"/>
            <a:r>
              <a:rPr lang="en-US" altLang="en-US" sz="1600" b="1">
                <a:solidFill>
                  <a:srgbClr val="000000"/>
                </a:solidFill>
                <a:latin typeface="Arial" panose="020B0604020202020204" pitchFamily="34" charset="0"/>
                <a:ea typeface="MS PGothic" panose="020B0600070205080204" pitchFamily="34" charset="-128"/>
                <a:cs typeface="Times New Roman" panose="02020603050405020304" pitchFamily="18" charset="0"/>
              </a:rPr>
              <a:t>Continuer le suivi</a:t>
            </a:r>
          </a:p>
          <a:p>
            <a:pPr eaLnBrk="1" hangingPunct="1"/>
            <a:endParaRPr lang="en-US" altLang="en-US" sz="1600" b="1">
              <a:solidFill>
                <a:srgbClr val="000000"/>
              </a:solidFill>
              <a:latin typeface="Arial" panose="020B0604020202020204" pitchFamily="34" charset="0"/>
              <a:ea typeface="MS PGothic" panose="020B0600070205080204" pitchFamily="34" charset="-128"/>
              <a:cs typeface="Times New Roman" panose="02020603050405020304" pitchFamily="18" charset="0"/>
            </a:endParaRPr>
          </a:p>
          <a:p>
            <a:pPr eaLnBrk="1" hangingPunct="1"/>
            <a:r>
              <a:rPr lang="en-US" altLang="en-US" sz="1600" b="1">
                <a:solidFill>
                  <a:srgbClr val="000000"/>
                </a:solidFill>
                <a:latin typeface="Arial" panose="020B0604020202020204" pitchFamily="34" charset="0"/>
                <a:ea typeface="MS PGothic" panose="020B0600070205080204" pitchFamily="34" charset="-128"/>
                <a:cs typeface="Times New Roman" panose="02020603050405020304" pitchFamily="18" charset="0"/>
              </a:rPr>
              <a:t>Ajuster les plans</a:t>
            </a:r>
          </a:p>
          <a:p>
            <a:pPr eaLnBrk="1" hangingPunct="1"/>
            <a:endParaRPr lang="en-US" altLang="en-US" sz="1600" b="1">
              <a:solidFill>
                <a:srgbClr val="000000"/>
              </a:solidFill>
              <a:latin typeface="Arial" panose="020B0604020202020204" pitchFamily="34" charset="0"/>
              <a:ea typeface="MS PGothic" panose="020B0600070205080204" pitchFamily="34" charset="-128"/>
              <a:cs typeface="Times New Roman" panose="02020603050405020304" pitchFamily="18" charset="0"/>
            </a:endParaRPr>
          </a:p>
          <a:p>
            <a:pPr eaLnBrk="1" hangingPunct="1"/>
            <a:r>
              <a:rPr lang="en-US" altLang="en-US" sz="1600" b="1">
                <a:solidFill>
                  <a:srgbClr val="000000"/>
                </a:solidFill>
                <a:latin typeface="Arial" panose="020B0604020202020204" pitchFamily="34" charset="0"/>
                <a:ea typeface="MS PGothic" panose="020B0600070205080204" pitchFamily="34" charset="-128"/>
                <a:cs typeface="Times New Roman" panose="02020603050405020304" pitchFamily="18" charset="0"/>
              </a:rPr>
              <a:t>Avertissez les communautes</a:t>
            </a:r>
          </a:p>
          <a:p>
            <a:pPr eaLnBrk="1" hangingPunct="1"/>
            <a:endParaRPr lang="en-US" altLang="en-US" sz="1600" b="1">
              <a:solidFill>
                <a:srgbClr val="000000"/>
              </a:solidFill>
              <a:latin typeface="Arial" panose="020B0604020202020204" pitchFamily="34" charset="0"/>
              <a:ea typeface="MS PGothic" panose="020B0600070205080204" pitchFamily="34" charset="-128"/>
              <a:cs typeface="Times New Roman" panose="02020603050405020304" pitchFamily="18" charset="0"/>
            </a:endParaRPr>
          </a:p>
          <a:p>
            <a:pPr eaLnBrk="1" hangingPunct="1"/>
            <a:r>
              <a:rPr lang="en-US" altLang="en-US" sz="1600" b="1">
                <a:solidFill>
                  <a:srgbClr val="000000"/>
                </a:solidFill>
                <a:latin typeface="Arial" panose="020B0604020202020204" pitchFamily="34" charset="0"/>
                <a:ea typeface="MS PGothic" panose="020B0600070205080204" pitchFamily="34" charset="-128"/>
                <a:cs typeface="Times New Roman" panose="02020603050405020304" pitchFamily="18" charset="0"/>
              </a:rPr>
              <a:t>Preaparation des actions locales</a:t>
            </a:r>
          </a:p>
        </p:txBody>
      </p:sp>
      <p:sp>
        <p:nvSpPr>
          <p:cNvPr id="59399" name="Text Box 7"/>
          <p:cNvSpPr txBox="1">
            <a:spLocks noChangeArrowheads="1"/>
          </p:cNvSpPr>
          <p:nvPr/>
        </p:nvSpPr>
        <p:spPr bwMode="auto">
          <a:xfrm>
            <a:off x="6608763" y="2743200"/>
            <a:ext cx="2535237" cy="157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sz="2400">
                <a:solidFill>
                  <a:schemeClr val="bg1"/>
                </a:solidFill>
                <a:latin typeface="Comic Sans MS" panose="030F0702030302020204" pitchFamily="66" charset="0"/>
                <a:cs typeface="Arial" panose="020B0604020202020204" pitchFamily="34" charset="0"/>
              </a:defRPr>
            </a:lvl1pPr>
            <a:lvl2pPr marL="742950" indent="-285750" eaLnBrk="0" hangingPunct="0">
              <a:defRPr sz="2400">
                <a:solidFill>
                  <a:schemeClr val="bg1"/>
                </a:solidFill>
                <a:latin typeface="Comic Sans MS" panose="030F0702030302020204" pitchFamily="66" charset="0"/>
                <a:cs typeface="Arial" panose="020B0604020202020204" pitchFamily="34" charset="0"/>
              </a:defRPr>
            </a:lvl2pPr>
            <a:lvl3pPr marL="1143000" indent="-228600" eaLnBrk="0" hangingPunct="0">
              <a:defRPr sz="2400">
                <a:solidFill>
                  <a:schemeClr val="bg1"/>
                </a:solidFill>
                <a:latin typeface="Comic Sans MS" panose="030F0702030302020204" pitchFamily="66" charset="0"/>
                <a:cs typeface="Arial" panose="020B0604020202020204" pitchFamily="34" charset="0"/>
              </a:defRPr>
            </a:lvl3pPr>
            <a:lvl4pPr marL="1600200" indent="-228600" eaLnBrk="0" hangingPunct="0">
              <a:defRPr sz="2400">
                <a:solidFill>
                  <a:schemeClr val="bg1"/>
                </a:solidFill>
                <a:latin typeface="Comic Sans MS" panose="030F0702030302020204" pitchFamily="66" charset="0"/>
                <a:cs typeface="Arial" panose="020B0604020202020204" pitchFamily="34" charset="0"/>
              </a:defRPr>
            </a:lvl4pPr>
            <a:lvl5pPr marL="2057400" indent="-228600" eaLnBrk="0" hangingPunct="0">
              <a:defRPr sz="2400">
                <a:solidFill>
                  <a:schemeClr val="bg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9pPr>
          </a:lstStyle>
          <a:p>
            <a:pPr eaLnBrk="1" hangingPunct="1"/>
            <a:r>
              <a:rPr lang="en-US" altLang="en-US" sz="1600" b="1">
                <a:solidFill>
                  <a:srgbClr val="000000"/>
                </a:solidFill>
                <a:latin typeface="Arial" panose="020B0604020202020204" pitchFamily="34" charset="0"/>
                <a:ea typeface="MS PGothic" panose="020B0600070205080204" pitchFamily="34" charset="-128"/>
                <a:cs typeface="Times New Roman" panose="02020603050405020304" pitchFamily="18" charset="0"/>
              </a:rPr>
              <a:t>Activer la reponse</a:t>
            </a:r>
          </a:p>
          <a:p>
            <a:pPr eaLnBrk="1" hangingPunct="1"/>
            <a:endParaRPr lang="en-US" altLang="en-US" sz="1600" b="1">
              <a:solidFill>
                <a:srgbClr val="000000"/>
              </a:solidFill>
              <a:latin typeface="Arial" panose="020B0604020202020204" pitchFamily="34" charset="0"/>
              <a:ea typeface="MS PGothic" panose="020B0600070205080204" pitchFamily="34" charset="-128"/>
              <a:cs typeface="Times New Roman" panose="02020603050405020304" pitchFamily="18" charset="0"/>
            </a:endParaRPr>
          </a:p>
          <a:p>
            <a:pPr eaLnBrk="1" hangingPunct="1"/>
            <a:r>
              <a:rPr lang="en-US" altLang="en-US" sz="1600" b="1">
                <a:solidFill>
                  <a:srgbClr val="000000"/>
                </a:solidFill>
                <a:latin typeface="Arial" panose="020B0604020202020204" pitchFamily="34" charset="0"/>
                <a:ea typeface="MS PGothic" panose="020B0600070205080204" pitchFamily="34" charset="-128"/>
                <a:cs typeface="Times New Roman" panose="02020603050405020304" pitchFamily="18" charset="0"/>
              </a:rPr>
              <a:t>Instructions aux communites pour evacuer si necessaire</a:t>
            </a:r>
          </a:p>
        </p:txBody>
      </p:sp>
    </p:spTree>
  </p:cSld>
  <p:clrMapOvr>
    <a:masterClrMapping/>
  </p:clrMapOvr>
  <p:transition spd="med">
    <p:wedg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ce réservé du texte 2"/>
          <p:cNvSpPr txBox="1">
            <a:spLocks/>
          </p:cNvSpPr>
          <p:nvPr/>
        </p:nvSpPr>
        <p:spPr bwMode="auto">
          <a:xfrm>
            <a:off x="-180975" y="187325"/>
            <a:ext cx="889317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bg1"/>
                </a:solidFill>
                <a:latin typeface="Comic Sans MS" panose="030F0702030302020204" pitchFamily="66" charset="0"/>
                <a:cs typeface="Arial" panose="020B0604020202020204" pitchFamily="34" charset="0"/>
              </a:defRPr>
            </a:lvl1pPr>
            <a:lvl2pPr marL="742950" indent="-285750" eaLnBrk="0" hangingPunct="0">
              <a:defRPr sz="2400">
                <a:solidFill>
                  <a:schemeClr val="bg1"/>
                </a:solidFill>
                <a:latin typeface="Comic Sans MS" panose="030F0702030302020204" pitchFamily="66" charset="0"/>
                <a:cs typeface="Arial" panose="020B0604020202020204" pitchFamily="34" charset="0"/>
              </a:defRPr>
            </a:lvl2pPr>
            <a:lvl3pPr marL="1143000" indent="-228600" eaLnBrk="0" hangingPunct="0">
              <a:defRPr sz="2400">
                <a:solidFill>
                  <a:schemeClr val="bg1"/>
                </a:solidFill>
                <a:latin typeface="Comic Sans MS" panose="030F0702030302020204" pitchFamily="66" charset="0"/>
                <a:cs typeface="Arial" panose="020B0604020202020204" pitchFamily="34" charset="0"/>
              </a:defRPr>
            </a:lvl3pPr>
            <a:lvl4pPr marL="1600200" indent="-228600" eaLnBrk="0" hangingPunct="0">
              <a:defRPr sz="2400">
                <a:solidFill>
                  <a:schemeClr val="bg1"/>
                </a:solidFill>
                <a:latin typeface="Comic Sans MS" panose="030F0702030302020204" pitchFamily="66" charset="0"/>
                <a:cs typeface="Arial" panose="020B0604020202020204" pitchFamily="34" charset="0"/>
              </a:defRPr>
            </a:lvl4pPr>
            <a:lvl5pPr marL="2057400" indent="-228600" eaLnBrk="0" hangingPunct="0">
              <a:defRPr sz="2400">
                <a:solidFill>
                  <a:schemeClr val="bg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9pPr>
          </a:lstStyle>
          <a:p>
            <a:pPr algn="ctr">
              <a:spcBef>
                <a:spcPct val="20000"/>
              </a:spcBef>
            </a:pPr>
            <a:r>
              <a:rPr lang="fr-FR" altLang="en-US" b="1">
                <a:solidFill>
                  <a:srgbClr val="000000"/>
                </a:solidFill>
                <a:latin typeface="Times New Roman" panose="02020603050405020304" pitchFamily="18" charset="0"/>
              </a:rPr>
              <a:t>Bulletin trimestriel d’analyse et de prévision climatique</a:t>
            </a:r>
          </a:p>
        </p:txBody>
      </p:sp>
      <p:pic>
        <p:nvPicPr>
          <p:cNvPr id="60419" name="Imag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763588"/>
            <a:ext cx="8208963"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0" y="-100013"/>
            <a:ext cx="8893175" cy="576263"/>
          </a:xfrm>
        </p:spPr>
        <p:txBody>
          <a:bodyPr/>
          <a:lstStyle/>
          <a:p>
            <a:pPr algn="ctr">
              <a:defRPr/>
            </a:pPr>
            <a:r>
              <a:rPr lang="fr-FR" sz="2400" dirty="0" smtClean="0">
                <a:solidFill>
                  <a:srgbClr val="000000"/>
                </a:solidFill>
              </a:rPr>
              <a:t>Bulletin de prévision saisonnière des précipitations</a:t>
            </a:r>
            <a:endParaRPr lang="fr-FR" sz="2400" dirty="0">
              <a:solidFill>
                <a:srgbClr val="000000"/>
              </a:solidFill>
            </a:endParaRPr>
          </a:p>
        </p:txBody>
      </p:sp>
      <p:pic>
        <p:nvPicPr>
          <p:cNvPr id="6144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523875"/>
            <a:ext cx="3987800" cy="6227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4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6100" y="523875"/>
            <a:ext cx="4662488" cy="608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wedg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107950" y="6165850"/>
            <a:ext cx="8893175" cy="576263"/>
          </a:xfrm>
        </p:spPr>
        <p:txBody>
          <a:bodyPr/>
          <a:lstStyle/>
          <a:p>
            <a:pPr algn="ctr">
              <a:defRPr/>
            </a:pPr>
            <a:r>
              <a:rPr lang="fr-FR" sz="2200" dirty="0" smtClean="0">
                <a:solidFill>
                  <a:srgbClr val="000000"/>
                </a:solidFill>
              </a:rPr>
              <a:t>Plateforme nationale de communication de l’information climatique</a:t>
            </a:r>
            <a:endParaRPr lang="fr-FR" sz="2200" dirty="0">
              <a:solidFill>
                <a:srgbClr val="000000"/>
              </a:solidFill>
            </a:endParaRPr>
          </a:p>
        </p:txBody>
      </p:sp>
      <p:pic>
        <p:nvPicPr>
          <p:cNvPr id="62467" name="Imag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4275" y="123825"/>
            <a:ext cx="6124575" cy="596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edg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Image 3" descr="C:\Users\BAOUA\Desktop\IMG_20180220_1010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5963" y="687388"/>
            <a:ext cx="3348037" cy="36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Espace réservé du texte 2"/>
          <p:cNvSpPr>
            <a:spLocks noGrp="1"/>
          </p:cNvSpPr>
          <p:nvPr>
            <p:ph type="body" idx="1"/>
          </p:nvPr>
        </p:nvSpPr>
        <p:spPr>
          <a:xfrm>
            <a:off x="0" y="-26988"/>
            <a:ext cx="8893175" cy="576263"/>
          </a:xfrm>
        </p:spPr>
        <p:txBody>
          <a:bodyPr/>
          <a:lstStyle/>
          <a:p>
            <a:pPr algn="ctr">
              <a:defRPr/>
            </a:pPr>
            <a:r>
              <a:rPr lang="fr-FR" sz="2600" dirty="0" smtClean="0">
                <a:solidFill>
                  <a:srgbClr val="FF0000"/>
                </a:solidFill>
              </a:rPr>
              <a:t>Bulletin climat-ressources en eau élaboré dans le CNSC</a:t>
            </a:r>
            <a:endParaRPr lang="fr-FR" sz="2600" dirty="0">
              <a:solidFill>
                <a:srgbClr val="FF0000"/>
              </a:solidFill>
            </a:endParaRPr>
          </a:p>
        </p:txBody>
      </p:sp>
      <p:pic>
        <p:nvPicPr>
          <p:cNvPr id="63492" name="Imag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700088"/>
            <a:ext cx="5327650" cy="596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edg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lvl1pPr eaLnBrk="0" hangingPunct="0">
              <a:defRPr sz="2400">
                <a:solidFill>
                  <a:schemeClr val="bg1"/>
                </a:solidFill>
                <a:latin typeface="Comic Sans MS" panose="030F0702030302020204" pitchFamily="66" charset="0"/>
                <a:cs typeface="Arial" panose="020B0604020202020204" pitchFamily="34" charset="0"/>
              </a:defRPr>
            </a:lvl1pPr>
            <a:lvl2pPr marL="742950" indent="-285750" eaLnBrk="0" hangingPunct="0">
              <a:defRPr sz="2400">
                <a:solidFill>
                  <a:schemeClr val="bg1"/>
                </a:solidFill>
                <a:latin typeface="Comic Sans MS" panose="030F0702030302020204" pitchFamily="66" charset="0"/>
                <a:cs typeface="Arial" panose="020B0604020202020204" pitchFamily="34" charset="0"/>
              </a:defRPr>
            </a:lvl2pPr>
            <a:lvl3pPr marL="1143000" indent="-228600" eaLnBrk="0" hangingPunct="0">
              <a:defRPr sz="2400">
                <a:solidFill>
                  <a:schemeClr val="bg1"/>
                </a:solidFill>
                <a:latin typeface="Comic Sans MS" panose="030F0702030302020204" pitchFamily="66" charset="0"/>
                <a:cs typeface="Arial" panose="020B0604020202020204" pitchFamily="34" charset="0"/>
              </a:defRPr>
            </a:lvl3pPr>
            <a:lvl4pPr marL="1600200" indent="-228600" eaLnBrk="0" hangingPunct="0">
              <a:defRPr sz="2400">
                <a:solidFill>
                  <a:schemeClr val="bg1"/>
                </a:solidFill>
                <a:latin typeface="Comic Sans MS" panose="030F0702030302020204" pitchFamily="66" charset="0"/>
                <a:cs typeface="Arial" panose="020B0604020202020204" pitchFamily="34" charset="0"/>
              </a:defRPr>
            </a:lvl4pPr>
            <a:lvl5pPr marL="2057400" indent="-228600" eaLnBrk="0" hangingPunct="0">
              <a:defRPr sz="2400">
                <a:solidFill>
                  <a:schemeClr val="bg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9pPr>
          </a:lstStyle>
          <a:p>
            <a:pPr eaLnBrk="1" hangingPunct="1"/>
            <a:fld id="{C6EB8DAC-6431-4BE4-97D3-543C608A7265}" type="slidenum">
              <a:rPr lang="fr-FR" altLang="en-US"/>
              <a:pPr eaLnBrk="1" hangingPunct="1"/>
              <a:t>38</a:t>
            </a:fld>
            <a:endParaRPr lang="fr-FR" altLang="en-US"/>
          </a:p>
        </p:txBody>
      </p:sp>
      <p:pic>
        <p:nvPicPr>
          <p:cNvPr id="645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775" y="1617663"/>
            <a:ext cx="6900863" cy="2532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75778" name="Espace réservé du numéro de diapositive 3"/>
          <p:cNvSpPr>
            <a:spLocks noGrp="1"/>
          </p:cNvSpPr>
          <p:nvPr>
            <p:ph type="sldNum" sz="quarter" idx="12"/>
          </p:nvPr>
        </p:nvSpPr>
        <p:spPr/>
        <p:txBody>
          <a:bodyPr/>
          <a:lstStyle>
            <a:lvl1pPr eaLnBrk="0" hangingPunct="0">
              <a:defRPr sz="2400">
                <a:solidFill>
                  <a:schemeClr val="bg1"/>
                </a:solidFill>
                <a:latin typeface="Comic Sans MS" panose="030F0702030302020204" pitchFamily="66" charset="0"/>
                <a:cs typeface="Arial" panose="020B0604020202020204" pitchFamily="34" charset="0"/>
              </a:defRPr>
            </a:lvl1pPr>
            <a:lvl2pPr marL="742950" indent="-285750" eaLnBrk="0" hangingPunct="0">
              <a:defRPr sz="2400">
                <a:solidFill>
                  <a:schemeClr val="bg1"/>
                </a:solidFill>
                <a:latin typeface="Comic Sans MS" panose="030F0702030302020204" pitchFamily="66" charset="0"/>
                <a:cs typeface="Arial" panose="020B0604020202020204" pitchFamily="34" charset="0"/>
              </a:defRPr>
            </a:lvl2pPr>
            <a:lvl3pPr marL="1143000" indent="-228600" eaLnBrk="0" hangingPunct="0">
              <a:defRPr sz="2400">
                <a:solidFill>
                  <a:schemeClr val="bg1"/>
                </a:solidFill>
                <a:latin typeface="Comic Sans MS" panose="030F0702030302020204" pitchFamily="66" charset="0"/>
                <a:cs typeface="Arial" panose="020B0604020202020204" pitchFamily="34" charset="0"/>
              </a:defRPr>
            </a:lvl3pPr>
            <a:lvl4pPr marL="1600200" indent="-228600" eaLnBrk="0" hangingPunct="0">
              <a:defRPr sz="2400">
                <a:solidFill>
                  <a:schemeClr val="bg1"/>
                </a:solidFill>
                <a:latin typeface="Comic Sans MS" panose="030F0702030302020204" pitchFamily="66" charset="0"/>
                <a:cs typeface="Arial" panose="020B0604020202020204" pitchFamily="34" charset="0"/>
              </a:defRPr>
            </a:lvl4pPr>
            <a:lvl5pPr marL="2057400" indent="-228600" eaLnBrk="0" hangingPunct="0">
              <a:defRPr sz="2400">
                <a:solidFill>
                  <a:schemeClr val="bg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9pPr>
          </a:lstStyle>
          <a:p>
            <a:pPr eaLnBrk="1" hangingPunct="1"/>
            <a:fld id="{0EEF9A55-F62D-4DC2-8C44-ADD59D223D91}" type="slidenum">
              <a:rPr lang="fr-FR" altLang="en-US"/>
              <a:pPr eaLnBrk="1" hangingPunct="1"/>
              <a:t>39</a:t>
            </a:fld>
            <a:endParaRPr lang="fr-FR" altLang="en-US"/>
          </a:p>
        </p:txBody>
      </p:sp>
      <p:sp>
        <p:nvSpPr>
          <p:cNvPr id="65539" name="Rectangle 4"/>
          <p:cNvSpPr>
            <a:spLocks noChangeArrowheads="1"/>
          </p:cNvSpPr>
          <p:nvPr/>
        </p:nvSpPr>
        <p:spPr bwMode="auto">
          <a:xfrm>
            <a:off x="0" y="188913"/>
            <a:ext cx="914400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Comic Sans MS" panose="030F0702030302020204" pitchFamily="66" charset="0"/>
                <a:cs typeface="Arial" panose="020B0604020202020204" pitchFamily="34" charset="0"/>
              </a:defRPr>
            </a:lvl1pPr>
            <a:lvl2pPr marL="742950" indent="-285750" eaLnBrk="0" hangingPunct="0">
              <a:defRPr sz="2400">
                <a:solidFill>
                  <a:schemeClr val="bg1"/>
                </a:solidFill>
                <a:latin typeface="Comic Sans MS" panose="030F0702030302020204" pitchFamily="66" charset="0"/>
                <a:cs typeface="Arial" panose="020B0604020202020204" pitchFamily="34" charset="0"/>
              </a:defRPr>
            </a:lvl2pPr>
            <a:lvl3pPr marL="1143000" indent="-228600" eaLnBrk="0" hangingPunct="0">
              <a:defRPr sz="2400">
                <a:solidFill>
                  <a:schemeClr val="bg1"/>
                </a:solidFill>
                <a:latin typeface="Comic Sans MS" panose="030F0702030302020204" pitchFamily="66" charset="0"/>
                <a:cs typeface="Arial" panose="020B0604020202020204" pitchFamily="34" charset="0"/>
              </a:defRPr>
            </a:lvl3pPr>
            <a:lvl4pPr marL="1600200" indent="-228600" eaLnBrk="0" hangingPunct="0">
              <a:defRPr sz="2400">
                <a:solidFill>
                  <a:schemeClr val="bg1"/>
                </a:solidFill>
                <a:latin typeface="Comic Sans MS" panose="030F0702030302020204" pitchFamily="66" charset="0"/>
                <a:cs typeface="Arial" panose="020B0604020202020204" pitchFamily="34" charset="0"/>
              </a:defRPr>
            </a:lvl4pPr>
            <a:lvl5pPr marL="2057400" indent="-228600" eaLnBrk="0" hangingPunct="0">
              <a:defRPr sz="2400">
                <a:solidFill>
                  <a:schemeClr val="bg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9pPr>
          </a:lstStyle>
          <a:p>
            <a:pPr algn="ctr" eaLnBrk="1" hangingPunct="1">
              <a:spcBef>
                <a:spcPct val="50000"/>
              </a:spcBef>
            </a:pPr>
            <a:r>
              <a:rPr lang="fr-FR" altLang="en-US" sz="4000" b="1">
                <a:solidFill>
                  <a:schemeClr val="tx1"/>
                </a:solidFill>
              </a:rPr>
              <a:t>Comment accéder à toutes ces informations?</a:t>
            </a:r>
          </a:p>
        </p:txBody>
      </p:sp>
      <p:sp>
        <p:nvSpPr>
          <p:cNvPr id="5" name="Espace réservé du texte 2"/>
          <p:cNvSpPr txBox="1">
            <a:spLocks/>
          </p:cNvSpPr>
          <p:nvPr/>
        </p:nvSpPr>
        <p:spPr bwMode="auto">
          <a:xfrm>
            <a:off x="107950" y="1557338"/>
            <a:ext cx="8893175" cy="576262"/>
          </a:xfrm>
          <a:prstGeom prst="rect">
            <a:avLst/>
          </a:prstGeom>
          <a:noFill/>
          <a:ln w="9525">
            <a:noFill/>
            <a:miter lim="800000"/>
            <a:headEnd/>
            <a:tailEnd/>
          </a:ln>
        </p:spPr>
        <p:txBody>
          <a:bodyPr lIns="91382" tIns="45691" rIns="91382" bIns="45691" anchor="b"/>
          <a:lstStyle>
            <a:lvl1pPr marL="0" indent="0" algn="l" defTabSz="912813" rtl="0" eaLnBrk="0" fontAlgn="base" hangingPunct="0">
              <a:spcBef>
                <a:spcPct val="20000"/>
              </a:spcBef>
              <a:spcAft>
                <a:spcPct val="0"/>
              </a:spcAft>
              <a:buClr>
                <a:schemeClr val="hlink"/>
              </a:buClr>
              <a:buSzPct val="120000"/>
              <a:buNone/>
              <a:defRPr sz="2000">
                <a:solidFill>
                  <a:schemeClr val="tx1"/>
                </a:solidFill>
                <a:effectLst>
                  <a:outerShdw blurRad="38100" dist="38100" dir="2700000" algn="tl">
                    <a:srgbClr val="000000"/>
                  </a:outerShdw>
                </a:effectLst>
                <a:latin typeface="+mn-lt"/>
                <a:ea typeface="+mn-ea"/>
                <a:cs typeface="+mn-cs"/>
              </a:defRPr>
            </a:lvl1pPr>
            <a:lvl2pPr marL="466481" indent="0" algn="l" defTabSz="912813" rtl="0" eaLnBrk="0" fontAlgn="base" hangingPunct="0">
              <a:spcBef>
                <a:spcPct val="20000"/>
              </a:spcBef>
              <a:spcAft>
                <a:spcPct val="0"/>
              </a:spcAft>
              <a:buFont typeface="Tahoma" pitchFamily="34" charset="0"/>
              <a:buNone/>
              <a:defRPr sz="1800">
                <a:solidFill>
                  <a:schemeClr val="tx1"/>
                </a:solidFill>
                <a:effectLst>
                  <a:outerShdw blurRad="38100" dist="38100" dir="2700000" algn="tl">
                    <a:srgbClr val="000000"/>
                  </a:outerShdw>
                </a:effectLst>
                <a:latin typeface="+mn-lt"/>
              </a:defRPr>
            </a:lvl2pPr>
            <a:lvl3pPr marL="932962" indent="0" algn="l" defTabSz="912813" rtl="0" eaLnBrk="0" fontAlgn="base" hangingPunct="0">
              <a:spcBef>
                <a:spcPct val="20000"/>
              </a:spcBef>
              <a:spcAft>
                <a:spcPct val="0"/>
              </a:spcAft>
              <a:buClr>
                <a:schemeClr val="hlink"/>
              </a:buClr>
              <a:buSzPct val="120000"/>
              <a:buNone/>
              <a:defRPr sz="1600">
                <a:solidFill>
                  <a:schemeClr val="tx1"/>
                </a:solidFill>
                <a:effectLst>
                  <a:outerShdw blurRad="38100" dist="38100" dir="2700000" algn="tl">
                    <a:srgbClr val="000000"/>
                  </a:outerShdw>
                </a:effectLst>
                <a:latin typeface="+mn-lt"/>
              </a:defRPr>
            </a:lvl3pPr>
            <a:lvl4pPr marL="1399443" indent="0" algn="l" defTabSz="912813" rtl="0" eaLnBrk="0" fontAlgn="base" hangingPunct="0">
              <a:spcBef>
                <a:spcPct val="20000"/>
              </a:spcBef>
              <a:spcAft>
                <a:spcPct val="0"/>
              </a:spcAft>
              <a:buFont typeface="Tahoma" pitchFamily="34" charset="0"/>
              <a:buNone/>
              <a:defRPr sz="1400">
                <a:solidFill>
                  <a:schemeClr val="tx1"/>
                </a:solidFill>
                <a:effectLst>
                  <a:outerShdw blurRad="38100" dist="38100" dir="2700000" algn="tl">
                    <a:srgbClr val="000000"/>
                  </a:outerShdw>
                </a:effectLst>
                <a:latin typeface="+mn-lt"/>
              </a:defRPr>
            </a:lvl4pPr>
            <a:lvl5pPr marL="1865925" indent="0" algn="l" defTabSz="912813" rtl="0" eaLnBrk="0" fontAlgn="base" hangingPunct="0">
              <a:spcBef>
                <a:spcPct val="20000"/>
              </a:spcBef>
              <a:spcAft>
                <a:spcPct val="0"/>
              </a:spcAft>
              <a:buClr>
                <a:schemeClr val="hlink"/>
              </a:buClr>
              <a:buSzPct val="80000"/>
              <a:buFont typeface="Wingdings" pitchFamily="2" charset="2"/>
              <a:buNone/>
              <a:defRPr sz="1400">
                <a:solidFill>
                  <a:schemeClr val="tx1"/>
                </a:solidFill>
                <a:effectLst>
                  <a:outerShdw blurRad="38100" dist="38100" dir="2700000" algn="tl">
                    <a:srgbClr val="000000"/>
                  </a:outerShdw>
                </a:effectLst>
                <a:latin typeface="+mn-lt"/>
              </a:defRPr>
            </a:lvl5pPr>
            <a:lvl6pPr marL="2332406" indent="0" algn="l" defTabSz="913526" rtl="0" fontAlgn="base">
              <a:spcBef>
                <a:spcPct val="20000"/>
              </a:spcBef>
              <a:spcAft>
                <a:spcPct val="0"/>
              </a:spcAft>
              <a:buClr>
                <a:schemeClr val="hlink"/>
              </a:buClr>
              <a:buSzPct val="80000"/>
              <a:buFont typeface="Wingdings" pitchFamily="2" charset="2"/>
              <a:buNone/>
              <a:defRPr sz="1400">
                <a:solidFill>
                  <a:schemeClr val="tx1"/>
                </a:solidFill>
                <a:effectLst>
                  <a:outerShdw blurRad="38100" dist="38100" dir="2700000" algn="tl">
                    <a:srgbClr val="000000"/>
                  </a:outerShdw>
                </a:effectLst>
                <a:latin typeface="+mn-lt"/>
              </a:defRPr>
            </a:lvl6pPr>
            <a:lvl7pPr marL="2798887" indent="0" algn="l" defTabSz="913526" rtl="0" fontAlgn="base">
              <a:spcBef>
                <a:spcPct val="20000"/>
              </a:spcBef>
              <a:spcAft>
                <a:spcPct val="0"/>
              </a:spcAft>
              <a:buClr>
                <a:schemeClr val="hlink"/>
              </a:buClr>
              <a:buSzPct val="80000"/>
              <a:buFont typeface="Wingdings" pitchFamily="2" charset="2"/>
              <a:buNone/>
              <a:defRPr sz="1400">
                <a:solidFill>
                  <a:schemeClr val="tx1"/>
                </a:solidFill>
                <a:effectLst>
                  <a:outerShdw blurRad="38100" dist="38100" dir="2700000" algn="tl">
                    <a:srgbClr val="000000"/>
                  </a:outerShdw>
                </a:effectLst>
                <a:latin typeface="+mn-lt"/>
              </a:defRPr>
            </a:lvl7pPr>
            <a:lvl8pPr marL="3265368" indent="0" algn="l" defTabSz="913526" rtl="0" fontAlgn="base">
              <a:spcBef>
                <a:spcPct val="20000"/>
              </a:spcBef>
              <a:spcAft>
                <a:spcPct val="0"/>
              </a:spcAft>
              <a:buClr>
                <a:schemeClr val="hlink"/>
              </a:buClr>
              <a:buSzPct val="80000"/>
              <a:buFont typeface="Wingdings" pitchFamily="2" charset="2"/>
              <a:buNone/>
              <a:defRPr sz="1400">
                <a:solidFill>
                  <a:schemeClr val="tx1"/>
                </a:solidFill>
                <a:effectLst>
                  <a:outerShdw blurRad="38100" dist="38100" dir="2700000" algn="tl">
                    <a:srgbClr val="000000"/>
                  </a:outerShdw>
                </a:effectLst>
                <a:latin typeface="+mn-lt"/>
              </a:defRPr>
            </a:lvl8pPr>
            <a:lvl9pPr marL="3731849" indent="0" algn="l" defTabSz="913526" rtl="0" fontAlgn="base">
              <a:spcBef>
                <a:spcPct val="20000"/>
              </a:spcBef>
              <a:spcAft>
                <a:spcPct val="0"/>
              </a:spcAft>
              <a:buClr>
                <a:schemeClr val="hlink"/>
              </a:buClr>
              <a:buSzPct val="80000"/>
              <a:buFont typeface="Wingdings" pitchFamily="2" charset="2"/>
              <a:buNone/>
              <a:defRPr sz="1400">
                <a:solidFill>
                  <a:schemeClr val="tx1"/>
                </a:solidFill>
                <a:effectLst>
                  <a:outerShdw blurRad="38100" dist="38100" dir="2700000" algn="tl">
                    <a:srgbClr val="000000"/>
                  </a:outerShdw>
                </a:effectLst>
                <a:latin typeface="+mn-lt"/>
              </a:defRPr>
            </a:lvl9pPr>
          </a:lstStyle>
          <a:p>
            <a:pPr algn="ctr">
              <a:buClr>
                <a:srgbClr val="FFCC00"/>
              </a:buClr>
              <a:defRPr/>
            </a:pPr>
            <a:r>
              <a:rPr lang="fr-FR" sz="2200" kern="0" dirty="0" smtClean="0">
                <a:solidFill>
                  <a:srgbClr val="000000"/>
                </a:solidFill>
                <a:latin typeface="Tahoma"/>
              </a:rPr>
              <a:t>1. Le site web de la Direction de la Météorologie Nationale</a:t>
            </a:r>
            <a:endParaRPr lang="fr-FR" sz="2200" kern="0" dirty="0">
              <a:solidFill>
                <a:srgbClr val="000000"/>
              </a:solidFill>
              <a:latin typeface="Tahoma"/>
            </a:endParaRPr>
          </a:p>
        </p:txBody>
      </p:sp>
      <p:sp>
        <p:nvSpPr>
          <p:cNvPr id="6" name="Espace réservé du texte 2"/>
          <p:cNvSpPr txBox="1">
            <a:spLocks/>
          </p:cNvSpPr>
          <p:nvPr/>
        </p:nvSpPr>
        <p:spPr bwMode="auto">
          <a:xfrm>
            <a:off x="107950" y="2060575"/>
            <a:ext cx="8893175" cy="576263"/>
          </a:xfrm>
          <a:prstGeom prst="rect">
            <a:avLst/>
          </a:prstGeom>
          <a:noFill/>
          <a:ln w="9525">
            <a:noFill/>
            <a:miter lim="800000"/>
            <a:headEnd/>
            <a:tailEnd/>
          </a:ln>
        </p:spPr>
        <p:txBody>
          <a:bodyPr lIns="91382" tIns="45691" rIns="91382" bIns="45691" anchor="b"/>
          <a:lstStyle>
            <a:lvl1pPr marL="0" indent="0" algn="l" defTabSz="912813" rtl="0" eaLnBrk="0" fontAlgn="base" hangingPunct="0">
              <a:spcBef>
                <a:spcPct val="20000"/>
              </a:spcBef>
              <a:spcAft>
                <a:spcPct val="0"/>
              </a:spcAft>
              <a:buClr>
                <a:schemeClr val="hlink"/>
              </a:buClr>
              <a:buSzPct val="120000"/>
              <a:buNone/>
              <a:defRPr sz="2000">
                <a:solidFill>
                  <a:schemeClr val="tx1"/>
                </a:solidFill>
                <a:effectLst>
                  <a:outerShdw blurRad="38100" dist="38100" dir="2700000" algn="tl">
                    <a:srgbClr val="000000"/>
                  </a:outerShdw>
                </a:effectLst>
                <a:latin typeface="+mn-lt"/>
                <a:ea typeface="+mn-ea"/>
                <a:cs typeface="+mn-cs"/>
              </a:defRPr>
            </a:lvl1pPr>
            <a:lvl2pPr marL="466481" indent="0" algn="l" defTabSz="912813" rtl="0" eaLnBrk="0" fontAlgn="base" hangingPunct="0">
              <a:spcBef>
                <a:spcPct val="20000"/>
              </a:spcBef>
              <a:spcAft>
                <a:spcPct val="0"/>
              </a:spcAft>
              <a:buFont typeface="Tahoma" pitchFamily="34" charset="0"/>
              <a:buNone/>
              <a:defRPr sz="1800">
                <a:solidFill>
                  <a:schemeClr val="tx1"/>
                </a:solidFill>
                <a:effectLst>
                  <a:outerShdw blurRad="38100" dist="38100" dir="2700000" algn="tl">
                    <a:srgbClr val="000000"/>
                  </a:outerShdw>
                </a:effectLst>
                <a:latin typeface="+mn-lt"/>
              </a:defRPr>
            </a:lvl2pPr>
            <a:lvl3pPr marL="932962" indent="0" algn="l" defTabSz="912813" rtl="0" eaLnBrk="0" fontAlgn="base" hangingPunct="0">
              <a:spcBef>
                <a:spcPct val="20000"/>
              </a:spcBef>
              <a:spcAft>
                <a:spcPct val="0"/>
              </a:spcAft>
              <a:buClr>
                <a:schemeClr val="hlink"/>
              </a:buClr>
              <a:buSzPct val="120000"/>
              <a:buNone/>
              <a:defRPr sz="1600">
                <a:solidFill>
                  <a:schemeClr val="tx1"/>
                </a:solidFill>
                <a:effectLst>
                  <a:outerShdw blurRad="38100" dist="38100" dir="2700000" algn="tl">
                    <a:srgbClr val="000000"/>
                  </a:outerShdw>
                </a:effectLst>
                <a:latin typeface="+mn-lt"/>
              </a:defRPr>
            </a:lvl3pPr>
            <a:lvl4pPr marL="1399443" indent="0" algn="l" defTabSz="912813" rtl="0" eaLnBrk="0" fontAlgn="base" hangingPunct="0">
              <a:spcBef>
                <a:spcPct val="20000"/>
              </a:spcBef>
              <a:spcAft>
                <a:spcPct val="0"/>
              </a:spcAft>
              <a:buFont typeface="Tahoma" pitchFamily="34" charset="0"/>
              <a:buNone/>
              <a:defRPr sz="1400">
                <a:solidFill>
                  <a:schemeClr val="tx1"/>
                </a:solidFill>
                <a:effectLst>
                  <a:outerShdw blurRad="38100" dist="38100" dir="2700000" algn="tl">
                    <a:srgbClr val="000000"/>
                  </a:outerShdw>
                </a:effectLst>
                <a:latin typeface="+mn-lt"/>
              </a:defRPr>
            </a:lvl4pPr>
            <a:lvl5pPr marL="1865925" indent="0" algn="l" defTabSz="912813" rtl="0" eaLnBrk="0" fontAlgn="base" hangingPunct="0">
              <a:spcBef>
                <a:spcPct val="20000"/>
              </a:spcBef>
              <a:spcAft>
                <a:spcPct val="0"/>
              </a:spcAft>
              <a:buClr>
                <a:schemeClr val="hlink"/>
              </a:buClr>
              <a:buSzPct val="80000"/>
              <a:buFont typeface="Wingdings" pitchFamily="2" charset="2"/>
              <a:buNone/>
              <a:defRPr sz="1400">
                <a:solidFill>
                  <a:schemeClr val="tx1"/>
                </a:solidFill>
                <a:effectLst>
                  <a:outerShdw blurRad="38100" dist="38100" dir="2700000" algn="tl">
                    <a:srgbClr val="000000"/>
                  </a:outerShdw>
                </a:effectLst>
                <a:latin typeface="+mn-lt"/>
              </a:defRPr>
            </a:lvl5pPr>
            <a:lvl6pPr marL="2332406" indent="0" algn="l" defTabSz="913526" rtl="0" fontAlgn="base">
              <a:spcBef>
                <a:spcPct val="20000"/>
              </a:spcBef>
              <a:spcAft>
                <a:spcPct val="0"/>
              </a:spcAft>
              <a:buClr>
                <a:schemeClr val="hlink"/>
              </a:buClr>
              <a:buSzPct val="80000"/>
              <a:buFont typeface="Wingdings" pitchFamily="2" charset="2"/>
              <a:buNone/>
              <a:defRPr sz="1400">
                <a:solidFill>
                  <a:schemeClr val="tx1"/>
                </a:solidFill>
                <a:effectLst>
                  <a:outerShdw blurRad="38100" dist="38100" dir="2700000" algn="tl">
                    <a:srgbClr val="000000"/>
                  </a:outerShdw>
                </a:effectLst>
                <a:latin typeface="+mn-lt"/>
              </a:defRPr>
            </a:lvl6pPr>
            <a:lvl7pPr marL="2798887" indent="0" algn="l" defTabSz="913526" rtl="0" fontAlgn="base">
              <a:spcBef>
                <a:spcPct val="20000"/>
              </a:spcBef>
              <a:spcAft>
                <a:spcPct val="0"/>
              </a:spcAft>
              <a:buClr>
                <a:schemeClr val="hlink"/>
              </a:buClr>
              <a:buSzPct val="80000"/>
              <a:buFont typeface="Wingdings" pitchFamily="2" charset="2"/>
              <a:buNone/>
              <a:defRPr sz="1400">
                <a:solidFill>
                  <a:schemeClr val="tx1"/>
                </a:solidFill>
                <a:effectLst>
                  <a:outerShdw blurRad="38100" dist="38100" dir="2700000" algn="tl">
                    <a:srgbClr val="000000"/>
                  </a:outerShdw>
                </a:effectLst>
                <a:latin typeface="+mn-lt"/>
              </a:defRPr>
            </a:lvl7pPr>
            <a:lvl8pPr marL="3265368" indent="0" algn="l" defTabSz="913526" rtl="0" fontAlgn="base">
              <a:spcBef>
                <a:spcPct val="20000"/>
              </a:spcBef>
              <a:spcAft>
                <a:spcPct val="0"/>
              </a:spcAft>
              <a:buClr>
                <a:schemeClr val="hlink"/>
              </a:buClr>
              <a:buSzPct val="80000"/>
              <a:buFont typeface="Wingdings" pitchFamily="2" charset="2"/>
              <a:buNone/>
              <a:defRPr sz="1400">
                <a:solidFill>
                  <a:schemeClr val="tx1"/>
                </a:solidFill>
                <a:effectLst>
                  <a:outerShdw blurRad="38100" dist="38100" dir="2700000" algn="tl">
                    <a:srgbClr val="000000"/>
                  </a:outerShdw>
                </a:effectLst>
                <a:latin typeface="+mn-lt"/>
              </a:defRPr>
            </a:lvl8pPr>
            <a:lvl9pPr marL="3731849" indent="0" algn="l" defTabSz="913526" rtl="0" fontAlgn="base">
              <a:spcBef>
                <a:spcPct val="20000"/>
              </a:spcBef>
              <a:spcAft>
                <a:spcPct val="0"/>
              </a:spcAft>
              <a:buClr>
                <a:schemeClr val="hlink"/>
              </a:buClr>
              <a:buSzPct val="80000"/>
              <a:buFont typeface="Wingdings" pitchFamily="2" charset="2"/>
              <a:buNone/>
              <a:defRPr sz="1400">
                <a:solidFill>
                  <a:schemeClr val="tx1"/>
                </a:solidFill>
                <a:effectLst>
                  <a:outerShdw blurRad="38100" dist="38100" dir="2700000" algn="tl">
                    <a:srgbClr val="000000"/>
                  </a:outerShdw>
                </a:effectLst>
                <a:latin typeface="+mn-lt"/>
              </a:defRPr>
            </a:lvl9pPr>
          </a:lstStyle>
          <a:p>
            <a:pPr algn="ctr">
              <a:buClr>
                <a:srgbClr val="FFCC00"/>
              </a:buClr>
              <a:defRPr/>
            </a:pPr>
            <a:r>
              <a:rPr lang="fr-FR" sz="2200" kern="0" dirty="0" smtClean="0">
                <a:solidFill>
                  <a:srgbClr val="0033CC"/>
                </a:solidFill>
                <a:latin typeface="Tahoma"/>
              </a:rPr>
              <a:t>http://meteo-niger.org</a:t>
            </a:r>
            <a:endParaRPr lang="fr-FR" sz="2200" kern="0" dirty="0">
              <a:solidFill>
                <a:srgbClr val="0033CC"/>
              </a:solidFill>
              <a:latin typeface="Tahoma"/>
            </a:endParaRPr>
          </a:p>
        </p:txBody>
      </p:sp>
      <p:sp>
        <p:nvSpPr>
          <p:cNvPr id="7" name="Espace réservé du texte 2"/>
          <p:cNvSpPr txBox="1">
            <a:spLocks/>
          </p:cNvSpPr>
          <p:nvPr/>
        </p:nvSpPr>
        <p:spPr bwMode="auto">
          <a:xfrm>
            <a:off x="34925" y="2708275"/>
            <a:ext cx="8893175" cy="576263"/>
          </a:xfrm>
          <a:prstGeom prst="rect">
            <a:avLst/>
          </a:prstGeom>
          <a:noFill/>
          <a:ln w="9525">
            <a:noFill/>
            <a:miter lim="800000"/>
            <a:headEnd/>
            <a:tailEnd/>
          </a:ln>
        </p:spPr>
        <p:txBody>
          <a:bodyPr lIns="91382" tIns="45691" rIns="91382" bIns="45691" anchor="b"/>
          <a:lstStyle>
            <a:lvl1pPr marL="0" indent="0" algn="l" defTabSz="912813" rtl="0" eaLnBrk="0" fontAlgn="base" hangingPunct="0">
              <a:spcBef>
                <a:spcPct val="20000"/>
              </a:spcBef>
              <a:spcAft>
                <a:spcPct val="0"/>
              </a:spcAft>
              <a:buClr>
                <a:schemeClr val="hlink"/>
              </a:buClr>
              <a:buSzPct val="120000"/>
              <a:buNone/>
              <a:defRPr sz="2000">
                <a:solidFill>
                  <a:schemeClr val="tx1"/>
                </a:solidFill>
                <a:effectLst>
                  <a:outerShdw blurRad="38100" dist="38100" dir="2700000" algn="tl">
                    <a:srgbClr val="000000"/>
                  </a:outerShdw>
                </a:effectLst>
                <a:latin typeface="+mn-lt"/>
                <a:ea typeface="+mn-ea"/>
                <a:cs typeface="+mn-cs"/>
              </a:defRPr>
            </a:lvl1pPr>
            <a:lvl2pPr marL="466481" indent="0" algn="l" defTabSz="912813" rtl="0" eaLnBrk="0" fontAlgn="base" hangingPunct="0">
              <a:spcBef>
                <a:spcPct val="20000"/>
              </a:spcBef>
              <a:spcAft>
                <a:spcPct val="0"/>
              </a:spcAft>
              <a:buFont typeface="Tahoma" pitchFamily="34" charset="0"/>
              <a:buNone/>
              <a:defRPr sz="1800">
                <a:solidFill>
                  <a:schemeClr val="tx1"/>
                </a:solidFill>
                <a:effectLst>
                  <a:outerShdw blurRad="38100" dist="38100" dir="2700000" algn="tl">
                    <a:srgbClr val="000000"/>
                  </a:outerShdw>
                </a:effectLst>
                <a:latin typeface="+mn-lt"/>
              </a:defRPr>
            </a:lvl2pPr>
            <a:lvl3pPr marL="932962" indent="0" algn="l" defTabSz="912813" rtl="0" eaLnBrk="0" fontAlgn="base" hangingPunct="0">
              <a:spcBef>
                <a:spcPct val="20000"/>
              </a:spcBef>
              <a:spcAft>
                <a:spcPct val="0"/>
              </a:spcAft>
              <a:buClr>
                <a:schemeClr val="hlink"/>
              </a:buClr>
              <a:buSzPct val="120000"/>
              <a:buNone/>
              <a:defRPr sz="1600">
                <a:solidFill>
                  <a:schemeClr val="tx1"/>
                </a:solidFill>
                <a:effectLst>
                  <a:outerShdw blurRad="38100" dist="38100" dir="2700000" algn="tl">
                    <a:srgbClr val="000000"/>
                  </a:outerShdw>
                </a:effectLst>
                <a:latin typeface="+mn-lt"/>
              </a:defRPr>
            </a:lvl3pPr>
            <a:lvl4pPr marL="1399443" indent="0" algn="l" defTabSz="912813" rtl="0" eaLnBrk="0" fontAlgn="base" hangingPunct="0">
              <a:spcBef>
                <a:spcPct val="20000"/>
              </a:spcBef>
              <a:spcAft>
                <a:spcPct val="0"/>
              </a:spcAft>
              <a:buFont typeface="Tahoma" pitchFamily="34" charset="0"/>
              <a:buNone/>
              <a:defRPr sz="1400">
                <a:solidFill>
                  <a:schemeClr val="tx1"/>
                </a:solidFill>
                <a:effectLst>
                  <a:outerShdw blurRad="38100" dist="38100" dir="2700000" algn="tl">
                    <a:srgbClr val="000000"/>
                  </a:outerShdw>
                </a:effectLst>
                <a:latin typeface="+mn-lt"/>
              </a:defRPr>
            </a:lvl4pPr>
            <a:lvl5pPr marL="1865925" indent="0" algn="l" defTabSz="912813" rtl="0" eaLnBrk="0" fontAlgn="base" hangingPunct="0">
              <a:spcBef>
                <a:spcPct val="20000"/>
              </a:spcBef>
              <a:spcAft>
                <a:spcPct val="0"/>
              </a:spcAft>
              <a:buClr>
                <a:schemeClr val="hlink"/>
              </a:buClr>
              <a:buSzPct val="80000"/>
              <a:buFont typeface="Wingdings" pitchFamily="2" charset="2"/>
              <a:buNone/>
              <a:defRPr sz="1400">
                <a:solidFill>
                  <a:schemeClr val="tx1"/>
                </a:solidFill>
                <a:effectLst>
                  <a:outerShdw blurRad="38100" dist="38100" dir="2700000" algn="tl">
                    <a:srgbClr val="000000"/>
                  </a:outerShdw>
                </a:effectLst>
                <a:latin typeface="+mn-lt"/>
              </a:defRPr>
            </a:lvl5pPr>
            <a:lvl6pPr marL="2332406" indent="0" algn="l" defTabSz="913526" rtl="0" fontAlgn="base">
              <a:spcBef>
                <a:spcPct val="20000"/>
              </a:spcBef>
              <a:spcAft>
                <a:spcPct val="0"/>
              </a:spcAft>
              <a:buClr>
                <a:schemeClr val="hlink"/>
              </a:buClr>
              <a:buSzPct val="80000"/>
              <a:buFont typeface="Wingdings" pitchFamily="2" charset="2"/>
              <a:buNone/>
              <a:defRPr sz="1400">
                <a:solidFill>
                  <a:schemeClr val="tx1"/>
                </a:solidFill>
                <a:effectLst>
                  <a:outerShdw blurRad="38100" dist="38100" dir="2700000" algn="tl">
                    <a:srgbClr val="000000"/>
                  </a:outerShdw>
                </a:effectLst>
                <a:latin typeface="+mn-lt"/>
              </a:defRPr>
            </a:lvl6pPr>
            <a:lvl7pPr marL="2798887" indent="0" algn="l" defTabSz="913526" rtl="0" fontAlgn="base">
              <a:spcBef>
                <a:spcPct val="20000"/>
              </a:spcBef>
              <a:spcAft>
                <a:spcPct val="0"/>
              </a:spcAft>
              <a:buClr>
                <a:schemeClr val="hlink"/>
              </a:buClr>
              <a:buSzPct val="80000"/>
              <a:buFont typeface="Wingdings" pitchFamily="2" charset="2"/>
              <a:buNone/>
              <a:defRPr sz="1400">
                <a:solidFill>
                  <a:schemeClr val="tx1"/>
                </a:solidFill>
                <a:effectLst>
                  <a:outerShdw blurRad="38100" dist="38100" dir="2700000" algn="tl">
                    <a:srgbClr val="000000"/>
                  </a:outerShdw>
                </a:effectLst>
                <a:latin typeface="+mn-lt"/>
              </a:defRPr>
            </a:lvl7pPr>
            <a:lvl8pPr marL="3265368" indent="0" algn="l" defTabSz="913526" rtl="0" fontAlgn="base">
              <a:spcBef>
                <a:spcPct val="20000"/>
              </a:spcBef>
              <a:spcAft>
                <a:spcPct val="0"/>
              </a:spcAft>
              <a:buClr>
                <a:schemeClr val="hlink"/>
              </a:buClr>
              <a:buSzPct val="80000"/>
              <a:buFont typeface="Wingdings" pitchFamily="2" charset="2"/>
              <a:buNone/>
              <a:defRPr sz="1400">
                <a:solidFill>
                  <a:schemeClr val="tx1"/>
                </a:solidFill>
                <a:effectLst>
                  <a:outerShdw blurRad="38100" dist="38100" dir="2700000" algn="tl">
                    <a:srgbClr val="000000"/>
                  </a:outerShdw>
                </a:effectLst>
                <a:latin typeface="+mn-lt"/>
              </a:defRPr>
            </a:lvl8pPr>
            <a:lvl9pPr marL="3731849" indent="0" algn="l" defTabSz="913526" rtl="0" fontAlgn="base">
              <a:spcBef>
                <a:spcPct val="20000"/>
              </a:spcBef>
              <a:spcAft>
                <a:spcPct val="0"/>
              </a:spcAft>
              <a:buClr>
                <a:schemeClr val="hlink"/>
              </a:buClr>
              <a:buSzPct val="80000"/>
              <a:buFont typeface="Wingdings" pitchFamily="2" charset="2"/>
              <a:buNone/>
              <a:defRPr sz="1400">
                <a:solidFill>
                  <a:schemeClr val="tx1"/>
                </a:solidFill>
                <a:effectLst>
                  <a:outerShdw blurRad="38100" dist="38100" dir="2700000" algn="tl">
                    <a:srgbClr val="000000"/>
                  </a:outerShdw>
                </a:effectLst>
                <a:latin typeface="+mn-lt"/>
              </a:defRPr>
            </a:lvl9pPr>
          </a:lstStyle>
          <a:p>
            <a:pPr algn="ctr">
              <a:buClr>
                <a:srgbClr val="FFCC00"/>
              </a:buClr>
              <a:defRPr/>
            </a:pPr>
            <a:r>
              <a:rPr lang="fr-FR" sz="2200" kern="0" dirty="0" smtClean="0">
                <a:solidFill>
                  <a:srgbClr val="000000"/>
                </a:solidFill>
                <a:latin typeface="Tahoma"/>
              </a:rPr>
              <a:t>2. Le mailing </a:t>
            </a:r>
            <a:r>
              <a:rPr lang="fr-FR" sz="2200" kern="0" dirty="0" err="1" smtClean="0">
                <a:solidFill>
                  <a:srgbClr val="000000"/>
                </a:solidFill>
                <a:latin typeface="Tahoma"/>
              </a:rPr>
              <a:t>list</a:t>
            </a:r>
            <a:r>
              <a:rPr lang="fr-FR" sz="2200" kern="0" dirty="0" smtClean="0">
                <a:solidFill>
                  <a:srgbClr val="000000"/>
                </a:solidFill>
                <a:latin typeface="Tahoma"/>
              </a:rPr>
              <a:t> (besoin juste des adresses email)</a:t>
            </a:r>
            <a:endParaRPr lang="fr-FR" sz="2200" kern="0" dirty="0">
              <a:solidFill>
                <a:srgbClr val="000000"/>
              </a:solidFill>
              <a:latin typeface="Tahoma"/>
            </a:endParaRPr>
          </a:p>
        </p:txBody>
      </p:sp>
      <p:sp>
        <p:nvSpPr>
          <p:cNvPr id="8" name="Espace réservé du texte 2"/>
          <p:cNvSpPr txBox="1">
            <a:spLocks/>
          </p:cNvSpPr>
          <p:nvPr/>
        </p:nvSpPr>
        <p:spPr bwMode="auto">
          <a:xfrm>
            <a:off x="107950" y="3500438"/>
            <a:ext cx="8893175" cy="576262"/>
          </a:xfrm>
          <a:prstGeom prst="rect">
            <a:avLst/>
          </a:prstGeom>
          <a:noFill/>
          <a:ln w="9525">
            <a:noFill/>
            <a:miter lim="800000"/>
            <a:headEnd/>
            <a:tailEnd/>
          </a:ln>
        </p:spPr>
        <p:txBody>
          <a:bodyPr lIns="91382" tIns="45691" rIns="91382" bIns="45691" anchor="b"/>
          <a:lstStyle>
            <a:lvl1pPr marL="0" indent="0" algn="l" defTabSz="912813" rtl="0" eaLnBrk="0" fontAlgn="base" hangingPunct="0">
              <a:spcBef>
                <a:spcPct val="20000"/>
              </a:spcBef>
              <a:spcAft>
                <a:spcPct val="0"/>
              </a:spcAft>
              <a:buClr>
                <a:schemeClr val="hlink"/>
              </a:buClr>
              <a:buSzPct val="120000"/>
              <a:buNone/>
              <a:defRPr sz="2000">
                <a:solidFill>
                  <a:schemeClr val="tx1"/>
                </a:solidFill>
                <a:effectLst>
                  <a:outerShdw blurRad="38100" dist="38100" dir="2700000" algn="tl">
                    <a:srgbClr val="000000"/>
                  </a:outerShdw>
                </a:effectLst>
                <a:latin typeface="+mn-lt"/>
                <a:ea typeface="+mn-ea"/>
                <a:cs typeface="+mn-cs"/>
              </a:defRPr>
            </a:lvl1pPr>
            <a:lvl2pPr marL="466481" indent="0" algn="l" defTabSz="912813" rtl="0" eaLnBrk="0" fontAlgn="base" hangingPunct="0">
              <a:spcBef>
                <a:spcPct val="20000"/>
              </a:spcBef>
              <a:spcAft>
                <a:spcPct val="0"/>
              </a:spcAft>
              <a:buFont typeface="Tahoma" pitchFamily="34" charset="0"/>
              <a:buNone/>
              <a:defRPr sz="1800">
                <a:solidFill>
                  <a:schemeClr val="tx1"/>
                </a:solidFill>
                <a:effectLst>
                  <a:outerShdw blurRad="38100" dist="38100" dir="2700000" algn="tl">
                    <a:srgbClr val="000000"/>
                  </a:outerShdw>
                </a:effectLst>
                <a:latin typeface="+mn-lt"/>
              </a:defRPr>
            </a:lvl2pPr>
            <a:lvl3pPr marL="932962" indent="0" algn="l" defTabSz="912813" rtl="0" eaLnBrk="0" fontAlgn="base" hangingPunct="0">
              <a:spcBef>
                <a:spcPct val="20000"/>
              </a:spcBef>
              <a:spcAft>
                <a:spcPct val="0"/>
              </a:spcAft>
              <a:buClr>
                <a:schemeClr val="hlink"/>
              </a:buClr>
              <a:buSzPct val="120000"/>
              <a:buNone/>
              <a:defRPr sz="1600">
                <a:solidFill>
                  <a:schemeClr val="tx1"/>
                </a:solidFill>
                <a:effectLst>
                  <a:outerShdw blurRad="38100" dist="38100" dir="2700000" algn="tl">
                    <a:srgbClr val="000000"/>
                  </a:outerShdw>
                </a:effectLst>
                <a:latin typeface="+mn-lt"/>
              </a:defRPr>
            </a:lvl3pPr>
            <a:lvl4pPr marL="1399443" indent="0" algn="l" defTabSz="912813" rtl="0" eaLnBrk="0" fontAlgn="base" hangingPunct="0">
              <a:spcBef>
                <a:spcPct val="20000"/>
              </a:spcBef>
              <a:spcAft>
                <a:spcPct val="0"/>
              </a:spcAft>
              <a:buFont typeface="Tahoma" pitchFamily="34" charset="0"/>
              <a:buNone/>
              <a:defRPr sz="1400">
                <a:solidFill>
                  <a:schemeClr val="tx1"/>
                </a:solidFill>
                <a:effectLst>
                  <a:outerShdw blurRad="38100" dist="38100" dir="2700000" algn="tl">
                    <a:srgbClr val="000000"/>
                  </a:outerShdw>
                </a:effectLst>
                <a:latin typeface="+mn-lt"/>
              </a:defRPr>
            </a:lvl4pPr>
            <a:lvl5pPr marL="1865925" indent="0" algn="l" defTabSz="912813" rtl="0" eaLnBrk="0" fontAlgn="base" hangingPunct="0">
              <a:spcBef>
                <a:spcPct val="20000"/>
              </a:spcBef>
              <a:spcAft>
                <a:spcPct val="0"/>
              </a:spcAft>
              <a:buClr>
                <a:schemeClr val="hlink"/>
              </a:buClr>
              <a:buSzPct val="80000"/>
              <a:buFont typeface="Wingdings" pitchFamily="2" charset="2"/>
              <a:buNone/>
              <a:defRPr sz="1400">
                <a:solidFill>
                  <a:schemeClr val="tx1"/>
                </a:solidFill>
                <a:effectLst>
                  <a:outerShdw blurRad="38100" dist="38100" dir="2700000" algn="tl">
                    <a:srgbClr val="000000"/>
                  </a:outerShdw>
                </a:effectLst>
                <a:latin typeface="+mn-lt"/>
              </a:defRPr>
            </a:lvl5pPr>
            <a:lvl6pPr marL="2332406" indent="0" algn="l" defTabSz="913526" rtl="0" fontAlgn="base">
              <a:spcBef>
                <a:spcPct val="20000"/>
              </a:spcBef>
              <a:spcAft>
                <a:spcPct val="0"/>
              </a:spcAft>
              <a:buClr>
                <a:schemeClr val="hlink"/>
              </a:buClr>
              <a:buSzPct val="80000"/>
              <a:buFont typeface="Wingdings" pitchFamily="2" charset="2"/>
              <a:buNone/>
              <a:defRPr sz="1400">
                <a:solidFill>
                  <a:schemeClr val="tx1"/>
                </a:solidFill>
                <a:effectLst>
                  <a:outerShdw blurRad="38100" dist="38100" dir="2700000" algn="tl">
                    <a:srgbClr val="000000"/>
                  </a:outerShdw>
                </a:effectLst>
                <a:latin typeface="+mn-lt"/>
              </a:defRPr>
            </a:lvl6pPr>
            <a:lvl7pPr marL="2798887" indent="0" algn="l" defTabSz="913526" rtl="0" fontAlgn="base">
              <a:spcBef>
                <a:spcPct val="20000"/>
              </a:spcBef>
              <a:spcAft>
                <a:spcPct val="0"/>
              </a:spcAft>
              <a:buClr>
                <a:schemeClr val="hlink"/>
              </a:buClr>
              <a:buSzPct val="80000"/>
              <a:buFont typeface="Wingdings" pitchFamily="2" charset="2"/>
              <a:buNone/>
              <a:defRPr sz="1400">
                <a:solidFill>
                  <a:schemeClr val="tx1"/>
                </a:solidFill>
                <a:effectLst>
                  <a:outerShdw blurRad="38100" dist="38100" dir="2700000" algn="tl">
                    <a:srgbClr val="000000"/>
                  </a:outerShdw>
                </a:effectLst>
                <a:latin typeface="+mn-lt"/>
              </a:defRPr>
            </a:lvl7pPr>
            <a:lvl8pPr marL="3265368" indent="0" algn="l" defTabSz="913526" rtl="0" fontAlgn="base">
              <a:spcBef>
                <a:spcPct val="20000"/>
              </a:spcBef>
              <a:spcAft>
                <a:spcPct val="0"/>
              </a:spcAft>
              <a:buClr>
                <a:schemeClr val="hlink"/>
              </a:buClr>
              <a:buSzPct val="80000"/>
              <a:buFont typeface="Wingdings" pitchFamily="2" charset="2"/>
              <a:buNone/>
              <a:defRPr sz="1400">
                <a:solidFill>
                  <a:schemeClr val="tx1"/>
                </a:solidFill>
                <a:effectLst>
                  <a:outerShdw blurRad="38100" dist="38100" dir="2700000" algn="tl">
                    <a:srgbClr val="000000"/>
                  </a:outerShdw>
                </a:effectLst>
                <a:latin typeface="+mn-lt"/>
              </a:defRPr>
            </a:lvl8pPr>
            <a:lvl9pPr marL="3731849" indent="0" algn="l" defTabSz="913526" rtl="0" fontAlgn="base">
              <a:spcBef>
                <a:spcPct val="20000"/>
              </a:spcBef>
              <a:spcAft>
                <a:spcPct val="0"/>
              </a:spcAft>
              <a:buClr>
                <a:schemeClr val="hlink"/>
              </a:buClr>
              <a:buSzPct val="80000"/>
              <a:buFont typeface="Wingdings" pitchFamily="2" charset="2"/>
              <a:buNone/>
              <a:defRPr sz="1400">
                <a:solidFill>
                  <a:schemeClr val="tx1"/>
                </a:solidFill>
                <a:effectLst>
                  <a:outerShdw blurRad="38100" dist="38100" dir="2700000" algn="tl">
                    <a:srgbClr val="000000"/>
                  </a:outerShdw>
                </a:effectLst>
                <a:latin typeface="+mn-lt"/>
              </a:defRPr>
            </a:lvl9pPr>
          </a:lstStyle>
          <a:p>
            <a:pPr algn="ctr">
              <a:buClr>
                <a:srgbClr val="FFCC00"/>
              </a:buClr>
              <a:defRPr/>
            </a:pPr>
            <a:r>
              <a:rPr lang="fr-FR" sz="2200" kern="0" dirty="0" smtClean="0">
                <a:solidFill>
                  <a:srgbClr val="0033CC"/>
                </a:solidFill>
                <a:latin typeface="Tahoma"/>
              </a:rPr>
              <a:t>Media.meteo.niger@gmail.com </a:t>
            </a:r>
            <a:endParaRPr lang="fr-FR" sz="2200" kern="0" dirty="0">
              <a:solidFill>
                <a:srgbClr val="0033CC"/>
              </a:solidFill>
              <a:latin typeface="Tahoma"/>
            </a:endParaRPr>
          </a:p>
        </p:txBody>
      </p:sp>
      <p:sp>
        <p:nvSpPr>
          <p:cNvPr id="9" name="Espace réservé du texte 2"/>
          <p:cNvSpPr txBox="1">
            <a:spLocks/>
          </p:cNvSpPr>
          <p:nvPr/>
        </p:nvSpPr>
        <p:spPr bwMode="auto">
          <a:xfrm>
            <a:off x="260350" y="4292600"/>
            <a:ext cx="8893175" cy="576263"/>
          </a:xfrm>
          <a:prstGeom prst="rect">
            <a:avLst/>
          </a:prstGeom>
          <a:noFill/>
          <a:ln w="9525">
            <a:noFill/>
            <a:miter lim="800000"/>
            <a:headEnd/>
            <a:tailEnd/>
          </a:ln>
        </p:spPr>
        <p:txBody>
          <a:bodyPr lIns="91382" tIns="45691" rIns="91382" bIns="45691" anchor="b"/>
          <a:lstStyle>
            <a:lvl1pPr marL="0" indent="0" algn="l" defTabSz="912813" rtl="0" eaLnBrk="0" fontAlgn="base" hangingPunct="0">
              <a:spcBef>
                <a:spcPct val="20000"/>
              </a:spcBef>
              <a:spcAft>
                <a:spcPct val="0"/>
              </a:spcAft>
              <a:buClr>
                <a:schemeClr val="hlink"/>
              </a:buClr>
              <a:buSzPct val="120000"/>
              <a:buNone/>
              <a:defRPr sz="2000">
                <a:solidFill>
                  <a:schemeClr val="tx1"/>
                </a:solidFill>
                <a:effectLst>
                  <a:outerShdw blurRad="38100" dist="38100" dir="2700000" algn="tl">
                    <a:srgbClr val="000000"/>
                  </a:outerShdw>
                </a:effectLst>
                <a:latin typeface="+mn-lt"/>
                <a:ea typeface="+mn-ea"/>
                <a:cs typeface="+mn-cs"/>
              </a:defRPr>
            </a:lvl1pPr>
            <a:lvl2pPr marL="466481" indent="0" algn="l" defTabSz="912813" rtl="0" eaLnBrk="0" fontAlgn="base" hangingPunct="0">
              <a:spcBef>
                <a:spcPct val="20000"/>
              </a:spcBef>
              <a:spcAft>
                <a:spcPct val="0"/>
              </a:spcAft>
              <a:buFont typeface="Tahoma" pitchFamily="34" charset="0"/>
              <a:buNone/>
              <a:defRPr sz="1800">
                <a:solidFill>
                  <a:schemeClr val="tx1"/>
                </a:solidFill>
                <a:effectLst>
                  <a:outerShdw blurRad="38100" dist="38100" dir="2700000" algn="tl">
                    <a:srgbClr val="000000"/>
                  </a:outerShdw>
                </a:effectLst>
                <a:latin typeface="+mn-lt"/>
              </a:defRPr>
            </a:lvl2pPr>
            <a:lvl3pPr marL="932962" indent="0" algn="l" defTabSz="912813" rtl="0" eaLnBrk="0" fontAlgn="base" hangingPunct="0">
              <a:spcBef>
                <a:spcPct val="20000"/>
              </a:spcBef>
              <a:spcAft>
                <a:spcPct val="0"/>
              </a:spcAft>
              <a:buClr>
                <a:schemeClr val="hlink"/>
              </a:buClr>
              <a:buSzPct val="120000"/>
              <a:buNone/>
              <a:defRPr sz="1600">
                <a:solidFill>
                  <a:schemeClr val="tx1"/>
                </a:solidFill>
                <a:effectLst>
                  <a:outerShdw blurRad="38100" dist="38100" dir="2700000" algn="tl">
                    <a:srgbClr val="000000"/>
                  </a:outerShdw>
                </a:effectLst>
                <a:latin typeface="+mn-lt"/>
              </a:defRPr>
            </a:lvl3pPr>
            <a:lvl4pPr marL="1399443" indent="0" algn="l" defTabSz="912813" rtl="0" eaLnBrk="0" fontAlgn="base" hangingPunct="0">
              <a:spcBef>
                <a:spcPct val="20000"/>
              </a:spcBef>
              <a:spcAft>
                <a:spcPct val="0"/>
              </a:spcAft>
              <a:buFont typeface="Tahoma" pitchFamily="34" charset="0"/>
              <a:buNone/>
              <a:defRPr sz="1400">
                <a:solidFill>
                  <a:schemeClr val="tx1"/>
                </a:solidFill>
                <a:effectLst>
                  <a:outerShdw blurRad="38100" dist="38100" dir="2700000" algn="tl">
                    <a:srgbClr val="000000"/>
                  </a:outerShdw>
                </a:effectLst>
                <a:latin typeface="+mn-lt"/>
              </a:defRPr>
            </a:lvl4pPr>
            <a:lvl5pPr marL="1865925" indent="0" algn="l" defTabSz="912813" rtl="0" eaLnBrk="0" fontAlgn="base" hangingPunct="0">
              <a:spcBef>
                <a:spcPct val="20000"/>
              </a:spcBef>
              <a:spcAft>
                <a:spcPct val="0"/>
              </a:spcAft>
              <a:buClr>
                <a:schemeClr val="hlink"/>
              </a:buClr>
              <a:buSzPct val="80000"/>
              <a:buFont typeface="Wingdings" pitchFamily="2" charset="2"/>
              <a:buNone/>
              <a:defRPr sz="1400">
                <a:solidFill>
                  <a:schemeClr val="tx1"/>
                </a:solidFill>
                <a:effectLst>
                  <a:outerShdw blurRad="38100" dist="38100" dir="2700000" algn="tl">
                    <a:srgbClr val="000000"/>
                  </a:outerShdw>
                </a:effectLst>
                <a:latin typeface="+mn-lt"/>
              </a:defRPr>
            </a:lvl5pPr>
            <a:lvl6pPr marL="2332406" indent="0" algn="l" defTabSz="913526" rtl="0" fontAlgn="base">
              <a:spcBef>
                <a:spcPct val="20000"/>
              </a:spcBef>
              <a:spcAft>
                <a:spcPct val="0"/>
              </a:spcAft>
              <a:buClr>
                <a:schemeClr val="hlink"/>
              </a:buClr>
              <a:buSzPct val="80000"/>
              <a:buFont typeface="Wingdings" pitchFamily="2" charset="2"/>
              <a:buNone/>
              <a:defRPr sz="1400">
                <a:solidFill>
                  <a:schemeClr val="tx1"/>
                </a:solidFill>
                <a:effectLst>
                  <a:outerShdw blurRad="38100" dist="38100" dir="2700000" algn="tl">
                    <a:srgbClr val="000000"/>
                  </a:outerShdw>
                </a:effectLst>
                <a:latin typeface="+mn-lt"/>
              </a:defRPr>
            </a:lvl6pPr>
            <a:lvl7pPr marL="2798887" indent="0" algn="l" defTabSz="913526" rtl="0" fontAlgn="base">
              <a:spcBef>
                <a:spcPct val="20000"/>
              </a:spcBef>
              <a:spcAft>
                <a:spcPct val="0"/>
              </a:spcAft>
              <a:buClr>
                <a:schemeClr val="hlink"/>
              </a:buClr>
              <a:buSzPct val="80000"/>
              <a:buFont typeface="Wingdings" pitchFamily="2" charset="2"/>
              <a:buNone/>
              <a:defRPr sz="1400">
                <a:solidFill>
                  <a:schemeClr val="tx1"/>
                </a:solidFill>
                <a:effectLst>
                  <a:outerShdw blurRad="38100" dist="38100" dir="2700000" algn="tl">
                    <a:srgbClr val="000000"/>
                  </a:outerShdw>
                </a:effectLst>
                <a:latin typeface="+mn-lt"/>
              </a:defRPr>
            </a:lvl7pPr>
            <a:lvl8pPr marL="3265368" indent="0" algn="l" defTabSz="913526" rtl="0" fontAlgn="base">
              <a:spcBef>
                <a:spcPct val="20000"/>
              </a:spcBef>
              <a:spcAft>
                <a:spcPct val="0"/>
              </a:spcAft>
              <a:buClr>
                <a:schemeClr val="hlink"/>
              </a:buClr>
              <a:buSzPct val="80000"/>
              <a:buFont typeface="Wingdings" pitchFamily="2" charset="2"/>
              <a:buNone/>
              <a:defRPr sz="1400">
                <a:solidFill>
                  <a:schemeClr val="tx1"/>
                </a:solidFill>
                <a:effectLst>
                  <a:outerShdw blurRad="38100" dist="38100" dir="2700000" algn="tl">
                    <a:srgbClr val="000000"/>
                  </a:outerShdw>
                </a:effectLst>
                <a:latin typeface="+mn-lt"/>
              </a:defRPr>
            </a:lvl8pPr>
            <a:lvl9pPr marL="3731849" indent="0" algn="l" defTabSz="913526" rtl="0" fontAlgn="base">
              <a:spcBef>
                <a:spcPct val="20000"/>
              </a:spcBef>
              <a:spcAft>
                <a:spcPct val="0"/>
              </a:spcAft>
              <a:buClr>
                <a:schemeClr val="hlink"/>
              </a:buClr>
              <a:buSzPct val="80000"/>
              <a:buFont typeface="Wingdings" pitchFamily="2" charset="2"/>
              <a:buNone/>
              <a:defRPr sz="1400">
                <a:solidFill>
                  <a:schemeClr val="tx1"/>
                </a:solidFill>
                <a:effectLst>
                  <a:outerShdw blurRad="38100" dist="38100" dir="2700000" algn="tl">
                    <a:srgbClr val="000000"/>
                  </a:outerShdw>
                </a:effectLst>
                <a:latin typeface="+mn-lt"/>
              </a:defRPr>
            </a:lvl9pPr>
          </a:lstStyle>
          <a:p>
            <a:pPr algn="ctr">
              <a:buClr>
                <a:srgbClr val="FFCC00"/>
              </a:buClr>
              <a:defRPr/>
            </a:pPr>
            <a:r>
              <a:rPr lang="fr-FR" sz="2200" kern="0" dirty="0">
                <a:solidFill>
                  <a:srgbClr val="000000"/>
                </a:solidFill>
                <a:latin typeface="Tahoma"/>
              </a:rPr>
              <a:t>3</a:t>
            </a:r>
            <a:r>
              <a:rPr lang="fr-FR" sz="2200" kern="0" dirty="0" smtClean="0">
                <a:solidFill>
                  <a:srgbClr val="000000"/>
                </a:solidFill>
                <a:latin typeface="Tahoma"/>
              </a:rPr>
              <a:t>. La page </a:t>
            </a:r>
            <a:r>
              <a:rPr lang="fr-FR" sz="2200" kern="0" dirty="0" err="1" smtClean="0">
                <a:solidFill>
                  <a:srgbClr val="000000"/>
                </a:solidFill>
                <a:latin typeface="Tahoma"/>
              </a:rPr>
              <a:t>facebook</a:t>
            </a:r>
            <a:endParaRPr lang="fr-FR" sz="2200" kern="0" dirty="0">
              <a:solidFill>
                <a:srgbClr val="000000"/>
              </a:solidFill>
              <a:latin typeface="Tahoma"/>
            </a:endParaRPr>
          </a:p>
        </p:txBody>
      </p:sp>
      <p:sp>
        <p:nvSpPr>
          <p:cNvPr id="10" name="Espace réservé du texte 2"/>
          <p:cNvSpPr txBox="1">
            <a:spLocks/>
          </p:cNvSpPr>
          <p:nvPr/>
        </p:nvSpPr>
        <p:spPr bwMode="auto">
          <a:xfrm>
            <a:off x="71438" y="5013325"/>
            <a:ext cx="8893175" cy="576263"/>
          </a:xfrm>
          <a:prstGeom prst="rect">
            <a:avLst/>
          </a:prstGeom>
          <a:noFill/>
          <a:ln w="9525">
            <a:noFill/>
            <a:miter lim="800000"/>
            <a:headEnd/>
            <a:tailEnd/>
          </a:ln>
        </p:spPr>
        <p:txBody>
          <a:bodyPr lIns="91382" tIns="45691" rIns="91382" bIns="45691" anchor="b"/>
          <a:lstStyle>
            <a:lvl1pPr marL="0" indent="0" algn="l" defTabSz="912813" rtl="0" eaLnBrk="0" fontAlgn="base" hangingPunct="0">
              <a:spcBef>
                <a:spcPct val="20000"/>
              </a:spcBef>
              <a:spcAft>
                <a:spcPct val="0"/>
              </a:spcAft>
              <a:buClr>
                <a:schemeClr val="hlink"/>
              </a:buClr>
              <a:buSzPct val="120000"/>
              <a:buNone/>
              <a:defRPr sz="2000">
                <a:solidFill>
                  <a:schemeClr val="tx1"/>
                </a:solidFill>
                <a:effectLst>
                  <a:outerShdw blurRad="38100" dist="38100" dir="2700000" algn="tl">
                    <a:srgbClr val="000000"/>
                  </a:outerShdw>
                </a:effectLst>
                <a:latin typeface="+mn-lt"/>
                <a:ea typeface="+mn-ea"/>
                <a:cs typeface="+mn-cs"/>
              </a:defRPr>
            </a:lvl1pPr>
            <a:lvl2pPr marL="466481" indent="0" algn="l" defTabSz="912813" rtl="0" eaLnBrk="0" fontAlgn="base" hangingPunct="0">
              <a:spcBef>
                <a:spcPct val="20000"/>
              </a:spcBef>
              <a:spcAft>
                <a:spcPct val="0"/>
              </a:spcAft>
              <a:buFont typeface="Tahoma" pitchFamily="34" charset="0"/>
              <a:buNone/>
              <a:defRPr sz="1800">
                <a:solidFill>
                  <a:schemeClr val="tx1"/>
                </a:solidFill>
                <a:effectLst>
                  <a:outerShdw blurRad="38100" dist="38100" dir="2700000" algn="tl">
                    <a:srgbClr val="000000"/>
                  </a:outerShdw>
                </a:effectLst>
                <a:latin typeface="+mn-lt"/>
              </a:defRPr>
            </a:lvl2pPr>
            <a:lvl3pPr marL="932962" indent="0" algn="l" defTabSz="912813" rtl="0" eaLnBrk="0" fontAlgn="base" hangingPunct="0">
              <a:spcBef>
                <a:spcPct val="20000"/>
              </a:spcBef>
              <a:spcAft>
                <a:spcPct val="0"/>
              </a:spcAft>
              <a:buClr>
                <a:schemeClr val="hlink"/>
              </a:buClr>
              <a:buSzPct val="120000"/>
              <a:buNone/>
              <a:defRPr sz="1600">
                <a:solidFill>
                  <a:schemeClr val="tx1"/>
                </a:solidFill>
                <a:effectLst>
                  <a:outerShdw blurRad="38100" dist="38100" dir="2700000" algn="tl">
                    <a:srgbClr val="000000"/>
                  </a:outerShdw>
                </a:effectLst>
                <a:latin typeface="+mn-lt"/>
              </a:defRPr>
            </a:lvl3pPr>
            <a:lvl4pPr marL="1399443" indent="0" algn="l" defTabSz="912813" rtl="0" eaLnBrk="0" fontAlgn="base" hangingPunct="0">
              <a:spcBef>
                <a:spcPct val="20000"/>
              </a:spcBef>
              <a:spcAft>
                <a:spcPct val="0"/>
              </a:spcAft>
              <a:buFont typeface="Tahoma" pitchFamily="34" charset="0"/>
              <a:buNone/>
              <a:defRPr sz="1400">
                <a:solidFill>
                  <a:schemeClr val="tx1"/>
                </a:solidFill>
                <a:effectLst>
                  <a:outerShdw blurRad="38100" dist="38100" dir="2700000" algn="tl">
                    <a:srgbClr val="000000"/>
                  </a:outerShdw>
                </a:effectLst>
                <a:latin typeface="+mn-lt"/>
              </a:defRPr>
            </a:lvl4pPr>
            <a:lvl5pPr marL="1865925" indent="0" algn="l" defTabSz="912813" rtl="0" eaLnBrk="0" fontAlgn="base" hangingPunct="0">
              <a:spcBef>
                <a:spcPct val="20000"/>
              </a:spcBef>
              <a:spcAft>
                <a:spcPct val="0"/>
              </a:spcAft>
              <a:buClr>
                <a:schemeClr val="hlink"/>
              </a:buClr>
              <a:buSzPct val="80000"/>
              <a:buFont typeface="Wingdings" pitchFamily="2" charset="2"/>
              <a:buNone/>
              <a:defRPr sz="1400">
                <a:solidFill>
                  <a:schemeClr val="tx1"/>
                </a:solidFill>
                <a:effectLst>
                  <a:outerShdw blurRad="38100" dist="38100" dir="2700000" algn="tl">
                    <a:srgbClr val="000000"/>
                  </a:outerShdw>
                </a:effectLst>
                <a:latin typeface="+mn-lt"/>
              </a:defRPr>
            </a:lvl5pPr>
            <a:lvl6pPr marL="2332406" indent="0" algn="l" defTabSz="913526" rtl="0" fontAlgn="base">
              <a:spcBef>
                <a:spcPct val="20000"/>
              </a:spcBef>
              <a:spcAft>
                <a:spcPct val="0"/>
              </a:spcAft>
              <a:buClr>
                <a:schemeClr val="hlink"/>
              </a:buClr>
              <a:buSzPct val="80000"/>
              <a:buFont typeface="Wingdings" pitchFamily="2" charset="2"/>
              <a:buNone/>
              <a:defRPr sz="1400">
                <a:solidFill>
                  <a:schemeClr val="tx1"/>
                </a:solidFill>
                <a:effectLst>
                  <a:outerShdw blurRad="38100" dist="38100" dir="2700000" algn="tl">
                    <a:srgbClr val="000000"/>
                  </a:outerShdw>
                </a:effectLst>
                <a:latin typeface="+mn-lt"/>
              </a:defRPr>
            </a:lvl6pPr>
            <a:lvl7pPr marL="2798887" indent="0" algn="l" defTabSz="913526" rtl="0" fontAlgn="base">
              <a:spcBef>
                <a:spcPct val="20000"/>
              </a:spcBef>
              <a:spcAft>
                <a:spcPct val="0"/>
              </a:spcAft>
              <a:buClr>
                <a:schemeClr val="hlink"/>
              </a:buClr>
              <a:buSzPct val="80000"/>
              <a:buFont typeface="Wingdings" pitchFamily="2" charset="2"/>
              <a:buNone/>
              <a:defRPr sz="1400">
                <a:solidFill>
                  <a:schemeClr val="tx1"/>
                </a:solidFill>
                <a:effectLst>
                  <a:outerShdw blurRad="38100" dist="38100" dir="2700000" algn="tl">
                    <a:srgbClr val="000000"/>
                  </a:outerShdw>
                </a:effectLst>
                <a:latin typeface="+mn-lt"/>
              </a:defRPr>
            </a:lvl7pPr>
            <a:lvl8pPr marL="3265368" indent="0" algn="l" defTabSz="913526" rtl="0" fontAlgn="base">
              <a:spcBef>
                <a:spcPct val="20000"/>
              </a:spcBef>
              <a:spcAft>
                <a:spcPct val="0"/>
              </a:spcAft>
              <a:buClr>
                <a:schemeClr val="hlink"/>
              </a:buClr>
              <a:buSzPct val="80000"/>
              <a:buFont typeface="Wingdings" pitchFamily="2" charset="2"/>
              <a:buNone/>
              <a:defRPr sz="1400">
                <a:solidFill>
                  <a:schemeClr val="tx1"/>
                </a:solidFill>
                <a:effectLst>
                  <a:outerShdw blurRad="38100" dist="38100" dir="2700000" algn="tl">
                    <a:srgbClr val="000000"/>
                  </a:outerShdw>
                </a:effectLst>
                <a:latin typeface="+mn-lt"/>
              </a:defRPr>
            </a:lvl8pPr>
            <a:lvl9pPr marL="3731849" indent="0" algn="l" defTabSz="913526" rtl="0" fontAlgn="base">
              <a:spcBef>
                <a:spcPct val="20000"/>
              </a:spcBef>
              <a:spcAft>
                <a:spcPct val="0"/>
              </a:spcAft>
              <a:buClr>
                <a:schemeClr val="hlink"/>
              </a:buClr>
              <a:buSzPct val="80000"/>
              <a:buFont typeface="Wingdings" pitchFamily="2" charset="2"/>
              <a:buNone/>
              <a:defRPr sz="1400">
                <a:solidFill>
                  <a:schemeClr val="tx1"/>
                </a:solidFill>
                <a:effectLst>
                  <a:outerShdw blurRad="38100" dist="38100" dir="2700000" algn="tl">
                    <a:srgbClr val="000000"/>
                  </a:outerShdw>
                </a:effectLst>
                <a:latin typeface="+mn-lt"/>
              </a:defRPr>
            </a:lvl9pPr>
          </a:lstStyle>
          <a:p>
            <a:pPr algn="ctr">
              <a:buClr>
                <a:srgbClr val="FFCC00"/>
              </a:buClr>
              <a:defRPr/>
            </a:pPr>
            <a:r>
              <a:rPr lang="fr-FR" sz="2200" kern="0" dirty="0" smtClean="0">
                <a:solidFill>
                  <a:srgbClr val="0033CC"/>
                </a:solidFill>
                <a:latin typeface="Tahoma"/>
              </a:rPr>
              <a:t>Météo Media Niger</a:t>
            </a:r>
            <a:endParaRPr lang="fr-FR" sz="2200" kern="0" dirty="0">
              <a:solidFill>
                <a:srgbClr val="0033CC"/>
              </a:solidFill>
              <a:latin typeface="Tahoma"/>
            </a:endParaRPr>
          </a:p>
        </p:txBody>
      </p:sp>
      <p:sp>
        <p:nvSpPr>
          <p:cNvPr id="11" name="Espace réservé du texte 2"/>
          <p:cNvSpPr txBox="1">
            <a:spLocks/>
          </p:cNvSpPr>
          <p:nvPr/>
        </p:nvSpPr>
        <p:spPr bwMode="auto">
          <a:xfrm>
            <a:off x="107950" y="5589588"/>
            <a:ext cx="8893175" cy="576262"/>
          </a:xfrm>
          <a:prstGeom prst="rect">
            <a:avLst/>
          </a:prstGeom>
          <a:noFill/>
          <a:ln w="9525">
            <a:noFill/>
            <a:miter lim="800000"/>
            <a:headEnd/>
            <a:tailEnd/>
          </a:ln>
        </p:spPr>
        <p:txBody>
          <a:bodyPr lIns="91382" tIns="45691" rIns="91382" bIns="45691" anchor="b"/>
          <a:lstStyle>
            <a:lvl1pPr marL="0" indent="0" algn="l" defTabSz="912813" rtl="0" eaLnBrk="0" fontAlgn="base" hangingPunct="0">
              <a:spcBef>
                <a:spcPct val="20000"/>
              </a:spcBef>
              <a:spcAft>
                <a:spcPct val="0"/>
              </a:spcAft>
              <a:buClr>
                <a:schemeClr val="hlink"/>
              </a:buClr>
              <a:buSzPct val="120000"/>
              <a:buNone/>
              <a:defRPr sz="2000">
                <a:solidFill>
                  <a:schemeClr val="tx1"/>
                </a:solidFill>
                <a:effectLst>
                  <a:outerShdw blurRad="38100" dist="38100" dir="2700000" algn="tl">
                    <a:srgbClr val="000000"/>
                  </a:outerShdw>
                </a:effectLst>
                <a:latin typeface="+mn-lt"/>
                <a:ea typeface="+mn-ea"/>
                <a:cs typeface="+mn-cs"/>
              </a:defRPr>
            </a:lvl1pPr>
            <a:lvl2pPr marL="466481" indent="0" algn="l" defTabSz="912813" rtl="0" eaLnBrk="0" fontAlgn="base" hangingPunct="0">
              <a:spcBef>
                <a:spcPct val="20000"/>
              </a:spcBef>
              <a:spcAft>
                <a:spcPct val="0"/>
              </a:spcAft>
              <a:buFont typeface="Tahoma" pitchFamily="34" charset="0"/>
              <a:buNone/>
              <a:defRPr sz="1800">
                <a:solidFill>
                  <a:schemeClr val="tx1"/>
                </a:solidFill>
                <a:effectLst>
                  <a:outerShdw blurRad="38100" dist="38100" dir="2700000" algn="tl">
                    <a:srgbClr val="000000"/>
                  </a:outerShdw>
                </a:effectLst>
                <a:latin typeface="+mn-lt"/>
              </a:defRPr>
            </a:lvl2pPr>
            <a:lvl3pPr marL="932962" indent="0" algn="l" defTabSz="912813" rtl="0" eaLnBrk="0" fontAlgn="base" hangingPunct="0">
              <a:spcBef>
                <a:spcPct val="20000"/>
              </a:spcBef>
              <a:spcAft>
                <a:spcPct val="0"/>
              </a:spcAft>
              <a:buClr>
                <a:schemeClr val="hlink"/>
              </a:buClr>
              <a:buSzPct val="120000"/>
              <a:buNone/>
              <a:defRPr sz="1600">
                <a:solidFill>
                  <a:schemeClr val="tx1"/>
                </a:solidFill>
                <a:effectLst>
                  <a:outerShdw blurRad="38100" dist="38100" dir="2700000" algn="tl">
                    <a:srgbClr val="000000"/>
                  </a:outerShdw>
                </a:effectLst>
                <a:latin typeface="+mn-lt"/>
              </a:defRPr>
            </a:lvl3pPr>
            <a:lvl4pPr marL="1399443" indent="0" algn="l" defTabSz="912813" rtl="0" eaLnBrk="0" fontAlgn="base" hangingPunct="0">
              <a:spcBef>
                <a:spcPct val="20000"/>
              </a:spcBef>
              <a:spcAft>
                <a:spcPct val="0"/>
              </a:spcAft>
              <a:buFont typeface="Tahoma" pitchFamily="34" charset="0"/>
              <a:buNone/>
              <a:defRPr sz="1400">
                <a:solidFill>
                  <a:schemeClr val="tx1"/>
                </a:solidFill>
                <a:effectLst>
                  <a:outerShdw blurRad="38100" dist="38100" dir="2700000" algn="tl">
                    <a:srgbClr val="000000"/>
                  </a:outerShdw>
                </a:effectLst>
                <a:latin typeface="+mn-lt"/>
              </a:defRPr>
            </a:lvl4pPr>
            <a:lvl5pPr marL="1865925" indent="0" algn="l" defTabSz="912813" rtl="0" eaLnBrk="0" fontAlgn="base" hangingPunct="0">
              <a:spcBef>
                <a:spcPct val="20000"/>
              </a:spcBef>
              <a:spcAft>
                <a:spcPct val="0"/>
              </a:spcAft>
              <a:buClr>
                <a:schemeClr val="hlink"/>
              </a:buClr>
              <a:buSzPct val="80000"/>
              <a:buFont typeface="Wingdings" pitchFamily="2" charset="2"/>
              <a:buNone/>
              <a:defRPr sz="1400">
                <a:solidFill>
                  <a:schemeClr val="tx1"/>
                </a:solidFill>
                <a:effectLst>
                  <a:outerShdw blurRad="38100" dist="38100" dir="2700000" algn="tl">
                    <a:srgbClr val="000000"/>
                  </a:outerShdw>
                </a:effectLst>
                <a:latin typeface="+mn-lt"/>
              </a:defRPr>
            </a:lvl5pPr>
            <a:lvl6pPr marL="2332406" indent="0" algn="l" defTabSz="913526" rtl="0" fontAlgn="base">
              <a:spcBef>
                <a:spcPct val="20000"/>
              </a:spcBef>
              <a:spcAft>
                <a:spcPct val="0"/>
              </a:spcAft>
              <a:buClr>
                <a:schemeClr val="hlink"/>
              </a:buClr>
              <a:buSzPct val="80000"/>
              <a:buFont typeface="Wingdings" pitchFamily="2" charset="2"/>
              <a:buNone/>
              <a:defRPr sz="1400">
                <a:solidFill>
                  <a:schemeClr val="tx1"/>
                </a:solidFill>
                <a:effectLst>
                  <a:outerShdw blurRad="38100" dist="38100" dir="2700000" algn="tl">
                    <a:srgbClr val="000000"/>
                  </a:outerShdw>
                </a:effectLst>
                <a:latin typeface="+mn-lt"/>
              </a:defRPr>
            </a:lvl6pPr>
            <a:lvl7pPr marL="2798887" indent="0" algn="l" defTabSz="913526" rtl="0" fontAlgn="base">
              <a:spcBef>
                <a:spcPct val="20000"/>
              </a:spcBef>
              <a:spcAft>
                <a:spcPct val="0"/>
              </a:spcAft>
              <a:buClr>
                <a:schemeClr val="hlink"/>
              </a:buClr>
              <a:buSzPct val="80000"/>
              <a:buFont typeface="Wingdings" pitchFamily="2" charset="2"/>
              <a:buNone/>
              <a:defRPr sz="1400">
                <a:solidFill>
                  <a:schemeClr val="tx1"/>
                </a:solidFill>
                <a:effectLst>
                  <a:outerShdw blurRad="38100" dist="38100" dir="2700000" algn="tl">
                    <a:srgbClr val="000000"/>
                  </a:outerShdw>
                </a:effectLst>
                <a:latin typeface="+mn-lt"/>
              </a:defRPr>
            </a:lvl7pPr>
            <a:lvl8pPr marL="3265368" indent="0" algn="l" defTabSz="913526" rtl="0" fontAlgn="base">
              <a:spcBef>
                <a:spcPct val="20000"/>
              </a:spcBef>
              <a:spcAft>
                <a:spcPct val="0"/>
              </a:spcAft>
              <a:buClr>
                <a:schemeClr val="hlink"/>
              </a:buClr>
              <a:buSzPct val="80000"/>
              <a:buFont typeface="Wingdings" pitchFamily="2" charset="2"/>
              <a:buNone/>
              <a:defRPr sz="1400">
                <a:solidFill>
                  <a:schemeClr val="tx1"/>
                </a:solidFill>
                <a:effectLst>
                  <a:outerShdw blurRad="38100" dist="38100" dir="2700000" algn="tl">
                    <a:srgbClr val="000000"/>
                  </a:outerShdw>
                </a:effectLst>
                <a:latin typeface="+mn-lt"/>
              </a:defRPr>
            </a:lvl8pPr>
            <a:lvl9pPr marL="3731849" indent="0" algn="l" defTabSz="913526" rtl="0" fontAlgn="base">
              <a:spcBef>
                <a:spcPct val="20000"/>
              </a:spcBef>
              <a:spcAft>
                <a:spcPct val="0"/>
              </a:spcAft>
              <a:buClr>
                <a:schemeClr val="hlink"/>
              </a:buClr>
              <a:buSzPct val="80000"/>
              <a:buFont typeface="Wingdings" pitchFamily="2" charset="2"/>
              <a:buNone/>
              <a:defRPr sz="1400">
                <a:solidFill>
                  <a:schemeClr val="tx1"/>
                </a:solidFill>
                <a:effectLst>
                  <a:outerShdw blurRad="38100" dist="38100" dir="2700000" algn="tl">
                    <a:srgbClr val="000000"/>
                  </a:outerShdw>
                </a:effectLst>
                <a:latin typeface="+mn-lt"/>
              </a:defRPr>
            </a:lvl9pPr>
          </a:lstStyle>
          <a:p>
            <a:pPr algn="ctr">
              <a:buClr>
                <a:srgbClr val="FFCC00"/>
              </a:buClr>
              <a:defRPr/>
            </a:pPr>
            <a:r>
              <a:rPr lang="fr-FR" sz="2200" kern="0" dirty="0" smtClean="0">
                <a:solidFill>
                  <a:srgbClr val="000000"/>
                </a:solidFill>
                <a:latin typeface="Tahoma"/>
              </a:rPr>
              <a:t>4. Le courriel, la radio et la télévision </a:t>
            </a:r>
            <a:endParaRPr lang="fr-FR" sz="2200" kern="0" dirty="0">
              <a:solidFill>
                <a:srgbClr val="000000"/>
              </a:solidFill>
              <a:latin typeface="Tahoma"/>
            </a:endParaRPr>
          </a:p>
        </p:txBody>
      </p:sp>
      <p:sp>
        <p:nvSpPr>
          <p:cNvPr id="12" name="Espace réservé du texte 2"/>
          <p:cNvSpPr txBox="1">
            <a:spLocks/>
          </p:cNvSpPr>
          <p:nvPr/>
        </p:nvSpPr>
        <p:spPr bwMode="auto">
          <a:xfrm>
            <a:off x="34925" y="6165850"/>
            <a:ext cx="8893175" cy="576263"/>
          </a:xfrm>
          <a:prstGeom prst="rect">
            <a:avLst/>
          </a:prstGeom>
          <a:noFill/>
          <a:ln w="9525">
            <a:noFill/>
            <a:miter lim="800000"/>
            <a:headEnd/>
            <a:tailEnd/>
          </a:ln>
        </p:spPr>
        <p:txBody>
          <a:bodyPr lIns="91382" tIns="45691" rIns="91382" bIns="45691" anchor="b"/>
          <a:lstStyle>
            <a:lvl1pPr marL="0" indent="0" algn="l" defTabSz="912813" rtl="0" eaLnBrk="0" fontAlgn="base" hangingPunct="0">
              <a:spcBef>
                <a:spcPct val="20000"/>
              </a:spcBef>
              <a:spcAft>
                <a:spcPct val="0"/>
              </a:spcAft>
              <a:buClr>
                <a:schemeClr val="hlink"/>
              </a:buClr>
              <a:buSzPct val="120000"/>
              <a:buNone/>
              <a:defRPr sz="2000">
                <a:solidFill>
                  <a:schemeClr val="tx1"/>
                </a:solidFill>
                <a:effectLst>
                  <a:outerShdw blurRad="38100" dist="38100" dir="2700000" algn="tl">
                    <a:srgbClr val="000000"/>
                  </a:outerShdw>
                </a:effectLst>
                <a:latin typeface="+mn-lt"/>
                <a:ea typeface="+mn-ea"/>
                <a:cs typeface="+mn-cs"/>
              </a:defRPr>
            </a:lvl1pPr>
            <a:lvl2pPr marL="466481" indent="0" algn="l" defTabSz="912813" rtl="0" eaLnBrk="0" fontAlgn="base" hangingPunct="0">
              <a:spcBef>
                <a:spcPct val="20000"/>
              </a:spcBef>
              <a:spcAft>
                <a:spcPct val="0"/>
              </a:spcAft>
              <a:buFont typeface="Tahoma" pitchFamily="34" charset="0"/>
              <a:buNone/>
              <a:defRPr sz="1800">
                <a:solidFill>
                  <a:schemeClr val="tx1"/>
                </a:solidFill>
                <a:effectLst>
                  <a:outerShdw blurRad="38100" dist="38100" dir="2700000" algn="tl">
                    <a:srgbClr val="000000"/>
                  </a:outerShdw>
                </a:effectLst>
                <a:latin typeface="+mn-lt"/>
              </a:defRPr>
            </a:lvl2pPr>
            <a:lvl3pPr marL="932962" indent="0" algn="l" defTabSz="912813" rtl="0" eaLnBrk="0" fontAlgn="base" hangingPunct="0">
              <a:spcBef>
                <a:spcPct val="20000"/>
              </a:spcBef>
              <a:spcAft>
                <a:spcPct val="0"/>
              </a:spcAft>
              <a:buClr>
                <a:schemeClr val="hlink"/>
              </a:buClr>
              <a:buSzPct val="120000"/>
              <a:buNone/>
              <a:defRPr sz="1600">
                <a:solidFill>
                  <a:schemeClr val="tx1"/>
                </a:solidFill>
                <a:effectLst>
                  <a:outerShdw blurRad="38100" dist="38100" dir="2700000" algn="tl">
                    <a:srgbClr val="000000"/>
                  </a:outerShdw>
                </a:effectLst>
                <a:latin typeface="+mn-lt"/>
              </a:defRPr>
            </a:lvl3pPr>
            <a:lvl4pPr marL="1399443" indent="0" algn="l" defTabSz="912813" rtl="0" eaLnBrk="0" fontAlgn="base" hangingPunct="0">
              <a:spcBef>
                <a:spcPct val="20000"/>
              </a:spcBef>
              <a:spcAft>
                <a:spcPct val="0"/>
              </a:spcAft>
              <a:buFont typeface="Tahoma" pitchFamily="34" charset="0"/>
              <a:buNone/>
              <a:defRPr sz="1400">
                <a:solidFill>
                  <a:schemeClr val="tx1"/>
                </a:solidFill>
                <a:effectLst>
                  <a:outerShdw blurRad="38100" dist="38100" dir="2700000" algn="tl">
                    <a:srgbClr val="000000"/>
                  </a:outerShdw>
                </a:effectLst>
                <a:latin typeface="+mn-lt"/>
              </a:defRPr>
            </a:lvl4pPr>
            <a:lvl5pPr marL="1865925" indent="0" algn="l" defTabSz="912813" rtl="0" eaLnBrk="0" fontAlgn="base" hangingPunct="0">
              <a:spcBef>
                <a:spcPct val="20000"/>
              </a:spcBef>
              <a:spcAft>
                <a:spcPct val="0"/>
              </a:spcAft>
              <a:buClr>
                <a:schemeClr val="hlink"/>
              </a:buClr>
              <a:buSzPct val="80000"/>
              <a:buFont typeface="Wingdings" pitchFamily="2" charset="2"/>
              <a:buNone/>
              <a:defRPr sz="1400">
                <a:solidFill>
                  <a:schemeClr val="tx1"/>
                </a:solidFill>
                <a:effectLst>
                  <a:outerShdw blurRad="38100" dist="38100" dir="2700000" algn="tl">
                    <a:srgbClr val="000000"/>
                  </a:outerShdw>
                </a:effectLst>
                <a:latin typeface="+mn-lt"/>
              </a:defRPr>
            </a:lvl5pPr>
            <a:lvl6pPr marL="2332406" indent="0" algn="l" defTabSz="913526" rtl="0" fontAlgn="base">
              <a:spcBef>
                <a:spcPct val="20000"/>
              </a:spcBef>
              <a:spcAft>
                <a:spcPct val="0"/>
              </a:spcAft>
              <a:buClr>
                <a:schemeClr val="hlink"/>
              </a:buClr>
              <a:buSzPct val="80000"/>
              <a:buFont typeface="Wingdings" pitchFamily="2" charset="2"/>
              <a:buNone/>
              <a:defRPr sz="1400">
                <a:solidFill>
                  <a:schemeClr val="tx1"/>
                </a:solidFill>
                <a:effectLst>
                  <a:outerShdw blurRad="38100" dist="38100" dir="2700000" algn="tl">
                    <a:srgbClr val="000000"/>
                  </a:outerShdw>
                </a:effectLst>
                <a:latin typeface="+mn-lt"/>
              </a:defRPr>
            </a:lvl6pPr>
            <a:lvl7pPr marL="2798887" indent="0" algn="l" defTabSz="913526" rtl="0" fontAlgn="base">
              <a:spcBef>
                <a:spcPct val="20000"/>
              </a:spcBef>
              <a:spcAft>
                <a:spcPct val="0"/>
              </a:spcAft>
              <a:buClr>
                <a:schemeClr val="hlink"/>
              </a:buClr>
              <a:buSzPct val="80000"/>
              <a:buFont typeface="Wingdings" pitchFamily="2" charset="2"/>
              <a:buNone/>
              <a:defRPr sz="1400">
                <a:solidFill>
                  <a:schemeClr val="tx1"/>
                </a:solidFill>
                <a:effectLst>
                  <a:outerShdw blurRad="38100" dist="38100" dir="2700000" algn="tl">
                    <a:srgbClr val="000000"/>
                  </a:outerShdw>
                </a:effectLst>
                <a:latin typeface="+mn-lt"/>
              </a:defRPr>
            </a:lvl7pPr>
            <a:lvl8pPr marL="3265368" indent="0" algn="l" defTabSz="913526" rtl="0" fontAlgn="base">
              <a:spcBef>
                <a:spcPct val="20000"/>
              </a:spcBef>
              <a:spcAft>
                <a:spcPct val="0"/>
              </a:spcAft>
              <a:buClr>
                <a:schemeClr val="hlink"/>
              </a:buClr>
              <a:buSzPct val="80000"/>
              <a:buFont typeface="Wingdings" pitchFamily="2" charset="2"/>
              <a:buNone/>
              <a:defRPr sz="1400">
                <a:solidFill>
                  <a:schemeClr val="tx1"/>
                </a:solidFill>
                <a:effectLst>
                  <a:outerShdw blurRad="38100" dist="38100" dir="2700000" algn="tl">
                    <a:srgbClr val="000000"/>
                  </a:outerShdw>
                </a:effectLst>
                <a:latin typeface="+mn-lt"/>
              </a:defRPr>
            </a:lvl8pPr>
            <a:lvl9pPr marL="3731849" indent="0" algn="l" defTabSz="913526" rtl="0" fontAlgn="base">
              <a:spcBef>
                <a:spcPct val="20000"/>
              </a:spcBef>
              <a:spcAft>
                <a:spcPct val="0"/>
              </a:spcAft>
              <a:buClr>
                <a:schemeClr val="hlink"/>
              </a:buClr>
              <a:buSzPct val="80000"/>
              <a:buFont typeface="Wingdings" pitchFamily="2" charset="2"/>
              <a:buNone/>
              <a:defRPr sz="1400">
                <a:solidFill>
                  <a:schemeClr val="tx1"/>
                </a:solidFill>
                <a:effectLst>
                  <a:outerShdw blurRad="38100" dist="38100" dir="2700000" algn="tl">
                    <a:srgbClr val="000000"/>
                  </a:outerShdw>
                </a:effectLst>
                <a:latin typeface="+mn-lt"/>
              </a:defRPr>
            </a:lvl9pPr>
          </a:lstStyle>
          <a:p>
            <a:pPr algn="ctr">
              <a:buClr>
                <a:srgbClr val="FFCC00"/>
              </a:buClr>
              <a:defRPr/>
            </a:pPr>
            <a:r>
              <a:rPr lang="fr-FR" sz="2200" kern="0" dirty="0">
                <a:solidFill>
                  <a:srgbClr val="000000"/>
                </a:solidFill>
                <a:latin typeface="Tahoma"/>
              </a:rPr>
              <a:t>5</a:t>
            </a:r>
            <a:r>
              <a:rPr lang="fr-FR" sz="2200" kern="0" dirty="0" smtClean="0">
                <a:solidFill>
                  <a:srgbClr val="000000"/>
                </a:solidFill>
                <a:latin typeface="Tahoma"/>
              </a:rPr>
              <a:t>. En langue haoussa et </a:t>
            </a:r>
            <a:r>
              <a:rPr lang="fr-FR" sz="2200" kern="0" dirty="0" err="1" smtClean="0">
                <a:solidFill>
                  <a:srgbClr val="000000"/>
                </a:solidFill>
                <a:latin typeface="Tahoma"/>
              </a:rPr>
              <a:t>Zarma</a:t>
            </a:r>
            <a:r>
              <a:rPr lang="fr-FR" sz="2200" kern="0" dirty="0" smtClean="0">
                <a:solidFill>
                  <a:srgbClr val="000000"/>
                </a:solidFill>
                <a:latin typeface="Tahoma"/>
              </a:rPr>
              <a:t> via l’application </a:t>
            </a:r>
            <a:r>
              <a:rPr lang="fr-FR" sz="2200" kern="0" dirty="0" err="1" smtClean="0">
                <a:solidFill>
                  <a:srgbClr val="000000"/>
                </a:solidFill>
                <a:latin typeface="Tahoma"/>
              </a:rPr>
              <a:t>whatsapp</a:t>
            </a:r>
            <a:r>
              <a:rPr lang="fr-FR" sz="2200" kern="0" dirty="0" smtClean="0">
                <a:solidFill>
                  <a:srgbClr val="000000"/>
                </a:solidFill>
                <a:latin typeface="Tahoma"/>
              </a:rPr>
              <a:t> </a:t>
            </a:r>
            <a:endParaRPr lang="fr-FR" sz="2200" kern="0" dirty="0">
              <a:solidFill>
                <a:srgbClr val="000000"/>
              </a:solidFill>
              <a:latin typeface="Tahoma"/>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179388" y="-100013"/>
            <a:ext cx="8964612"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Comic Sans MS" panose="030F0702030302020204" pitchFamily="66" charset="0"/>
                <a:cs typeface="Arial" panose="020B0604020202020204" pitchFamily="34" charset="0"/>
              </a:defRPr>
            </a:lvl1pPr>
            <a:lvl2pPr marL="742950" indent="-285750" eaLnBrk="0" hangingPunct="0">
              <a:defRPr sz="2400">
                <a:solidFill>
                  <a:schemeClr val="bg1"/>
                </a:solidFill>
                <a:latin typeface="Comic Sans MS" panose="030F0702030302020204" pitchFamily="66" charset="0"/>
                <a:cs typeface="Arial" panose="020B0604020202020204" pitchFamily="34" charset="0"/>
              </a:defRPr>
            </a:lvl2pPr>
            <a:lvl3pPr marL="1143000" indent="-228600" eaLnBrk="0" hangingPunct="0">
              <a:defRPr sz="2400">
                <a:solidFill>
                  <a:schemeClr val="bg1"/>
                </a:solidFill>
                <a:latin typeface="Comic Sans MS" panose="030F0702030302020204" pitchFamily="66" charset="0"/>
                <a:cs typeface="Arial" panose="020B0604020202020204" pitchFamily="34" charset="0"/>
              </a:defRPr>
            </a:lvl3pPr>
            <a:lvl4pPr marL="1600200" indent="-228600" eaLnBrk="0" hangingPunct="0">
              <a:defRPr sz="2400">
                <a:solidFill>
                  <a:schemeClr val="bg1"/>
                </a:solidFill>
                <a:latin typeface="Comic Sans MS" panose="030F0702030302020204" pitchFamily="66" charset="0"/>
                <a:cs typeface="Arial" panose="020B0604020202020204" pitchFamily="34" charset="0"/>
              </a:defRPr>
            </a:lvl4pPr>
            <a:lvl5pPr marL="2057400" indent="-228600" eaLnBrk="0" hangingPunct="0">
              <a:defRPr sz="2400">
                <a:solidFill>
                  <a:schemeClr val="bg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9pPr>
          </a:lstStyle>
          <a:p>
            <a:pPr algn="ctr" eaLnBrk="1" hangingPunct="1">
              <a:lnSpc>
                <a:spcPct val="140000"/>
              </a:lnSpc>
            </a:pPr>
            <a:r>
              <a:rPr lang="fr-FR" altLang="en-US" sz="2800" b="1">
                <a:solidFill>
                  <a:schemeClr val="tx1"/>
                </a:solidFill>
                <a:latin typeface="Calibri" panose="020F0502020204030204" pitchFamily="34" charset="0"/>
              </a:rPr>
              <a:t>Les phénomènes météorologiques extrêmes</a:t>
            </a:r>
          </a:p>
          <a:p>
            <a:pPr algn="ctr" eaLnBrk="1" hangingPunct="1">
              <a:lnSpc>
                <a:spcPct val="140000"/>
              </a:lnSpc>
            </a:pPr>
            <a:r>
              <a:rPr lang="fr-FR" altLang="en-US" sz="2800" b="1">
                <a:solidFill>
                  <a:schemeClr val="tx1"/>
                </a:solidFill>
                <a:latin typeface="Calibri" panose="020F0502020204030204" pitchFamily="34" charset="0"/>
              </a:rPr>
              <a:t>Fortes pluies et inondation </a:t>
            </a:r>
          </a:p>
        </p:txBody>
      </p:sp>
      <p:pic>
        <p:nvPicPr>
          <p:cNvPr id="29699" name="Image 3" descr="https://fbcdn-sphotos-g-a.akamaihd.net/hphotos-ak-xat1/v/t1.0-9/13512129_10206958586106378_892616440836708470_n.jpg?oh=4c18fa95c4829705c7245b424632588c&amp;oe=580B138D&amp;__gda__=1475862917_76087cf3b3993868be35ed7d038628f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198563"/>
            <a:ext cx="8640762" cy="49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Rectangle 2"/>
          <p:cNvSpPr>
            <a:spLocks noChangeArrowheads="1"/>
          </p:cNvSpPr>
          <p:nvPr/>
        </p:nvSpPr>
        <p:spPr bwMode="auto">
          <a:xfrm>
            <a:off x="1187450" y="6280150"/>
            <a:ext cx="6480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Comic Sans MS" panose="030F0702030302020204" pitchFamily="66" charset="0"/>
                <a:cs typeface="Arial" panose="020B0604020202020204" pitchFamily="34" charset="0"/>
              </a:defRPr>
            </a:lvl1pPr>
            <a:lvl2pPr marL="742950" indent="-285750" eaLnBrk="0" hangingPunct="0">
              <a:defRPr sz="2400">
                <a:solidFill>
                  <a:schemeClr val="bg1"/>
                </a:solidFill>
                <a:latin typeface="Comic Sans MS" panose="030F0702030302020204" pitchFamily="66" charset="0"/>
                <a:cs typeface="Arial" panose="020B0604020202020204" pitchFamily="34" charset="0"/>
              </a:defRPr>
            </a:lvl2pPr>
            <a:lvl3pPr marL="1143000" indent="-228600" eaLnBrk="0" hangingPunct="0">
              <a:defRPr sz="2400">
                <a:solidFill>
                  <a:schemeClr val="bg1"/>
                </a:solidFill>
                <a:latin typeface="Comic Sans MS" panose="030F0702030302020204" pitchFamily="66" charset="0"/>
                <a:cs typeface="Arial" panose="020B0604020202020204" pitchFamily="34" charset="0"/>
              </a:defRPr>
            </a:lvl3pPr>
            <a:lvl4pPr marL="1600200" indent="-228600" eaLnBrk="0" hangingPunct="0">
              <a:defRPr sz="2400">
                <a:solidFill>
                  <a:schemeClr val="bg1"/>
                </a:solidFill>
                <a:latin typeface="Comic Sans MS" panose="030F0702030302020204" pitchFamily="66" charset="0"/>
                <a:cs typeface="Arial" panose="020B0604020202020204" pitchFamily="34" charset="0"/>
              </a:defRPr>
            </a:lvl4pPr>
            <a:lvl5pPr marL="2057400" indent="-228600" eaLnBrk="0" hangingPunct="0">
              <a:defRPr sz="2400">
                <a:solidFill>
                  <a:schemeClr val="bg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9pPr>
          </a:lstStyle>
          <a:p>
            <a:pPr eaLnBrk="1" hangingPunct="1"/>
            <a:r>
              <a:rPr lang="fr-FR" altLang="en-US">
                <a:solidFill>
                  <a:schemeClr val="tx1"/>
                </a:solidFill>
              </a:rPr>
              <a:t>INGAL 85 mm le 14 JUIN 2016</a:t>
            </a:r>
            <a:endParaRPr lang="en-US" altLang="en-US">
              <a:solidFill>
                <a:schemeClr val="tx1"/>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lvl1pPr eaLnBrk="0" hangingPunct="0">
              <a:defRPr sz="2400">
                <a:solidFill>
                  <a:schemeClr val="bg1"/>
                </a:solidFill>
                <a:latin typeface="Comic Sans MS" panose="030F0702030302020204" pitchFamily="66" charset="0"/>
                <a:cs typeface="Arial" panose="020B0604020202020204" pitchFamily="34" charset="0"/>
              </a:defRPr>
            </a:lvl1pPr>
            <a:lvl2pPr marL="742950" indent="-285750" eaLnBrk="0" hangingPunct="0">
              <a:defRPr sz="2400">
                <a:solidFill>
                  <a:schemeClr val="bg1"/>
                </a:solidFill>
                <a:latin typeface="Comic Sans MS" panose="030F0702030302020204" pitchFamily="66" charset="0"/>
                <a:cs typeface="Arial" panose="020B0604020202020204" pitchFamily="34" charset="0"/>
              </a:defRPr>
            </a:lvl2pPr>
            <a:lvl3pPr marL="1143000" indent="-228600" eaLnBrk="0" hangingPunct="0">
              <a:defRPr sz="2400">
                <a:solidFill>
                  <a:schemeClr val="bg1"/>
                </a:solidFill>
                <a:latin typeface="Comic Sans MS" panose="030F0702030302020204" pitchFamily="66" charset="0"/>
                <a:cs typeface="Arial" panose="020B0604020202020204" pitchFamily="34" charset="0"/>
              </a:defRPr>
            </a:lvl3pPr>
            <a:lvl4pPr marL="1600200" indent="-228600" eaLnBrk="0" hangingPunct="0">
              <a:defRPr sz="2400">
                <a:solidFill>
                  <a:schemeClr val="bg1"/>
                </a:solidFill>
                <a:latin typeface="Comic Sans MS" panose="030F0702030302020204" pitchFamily="66" charset="0"/>
                <a:cs typeface="Arial" panose="020B0604020202020204" pitchFamily="34" charset="0"/>
              </a:defRPr>
            </a:lvl4pPr>
            <a:lvl5pPr marL="2057400" indent="-228600" eaLnBrk="0" hangingPunct="0">
              <a:defRPr sz="2400">
                <a:solidFill>
                  <a:schemeClr val="bg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9pPr>
          </a:lstStyle>
          <a:p>
            <a:pPr eaLnBrk="1" hangingPunct="1"/>
            <a:fld id="{DAAE95BF-9BF0-40FD-B75C-2051A1CE4A3C}" type="slidenum">
              <a:rPr lang="fr-FR" altLang="en-US"/>
              <a:pPr eaLnBrk="1" hangingPunct="1"/>
              <a:t>40</a:t>
            </a:fld>
            <a:endParaRPr lang="fr-FR" altLang="en-US"/>
          </a:p>
        </p:txBody>
      </p:sp>
      <p:sp>
        <p:nvSpPr>
          <p:cNvPr id="66563" name="Espace réservé du contenu 1"/>
          <p:cNvSpPr txBox="1">
            <a:spLocks/>
          </p:cNvSpPr>
          <p:nvPr/>
        </p:nvSpPr>
        <p:spPr bwMode="auto">
          <a:xfrm>
            <a:off x="871538" y="2674938"/>
            <a:ext cx="7408862"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bg1"/>
                </a:solidFill>
                <a:latin typeface="Comic Sans MS" panose="030F0702030302020204" pitchFamily="66" charset="0"/>
                <a:cs typeface="Arial" panose="020B0604020202020204" pitchFamily="34" charset="0"/>
              </a:defRPr>
            </a:lvl1pPr>
            <a:lvl2pPr marL="742950" indent="-285750" eaLnBrk="0" hangingPunct="0">
              <a:defRPr sz="2400">
                <a:solidFill>
                  <a:schemeClr val="bg1"/>
                </a:solidFill>
                <a:latin typeface="Comic Sans MS" panose="030F0702030302020204" pitchFamily="66" charset="0"/>
                <a:cs typeface="Arial" panose="020B0604020202020204" pitchFamily="34" charset="0"/>
              </a:defRPr>
            </a:lvl2pPr>
            <a:lvl3pPr marL="1143000" indent="-228600" eaLnBrk="0" hangingPunct="0">
              <a:defRPr sz="2400">
                <a:solidFill>
                  <a:schemeClr val="bg1"/>
                </a:solidFill>
                <a:latin typeface="Comic Sans MS" panose="030F0702030302020204" pitchFamily="66" charset="0"/>
                <a:cs typeface="Arial" panose="020B0604020202020204" pitchFamily="34" charset="0"/>
              </a:defRPr>
            </a:lvl3pPr>
            <a:lvl4pPr marL="1600200" indent="-228600" eaLnBrk="0" hangingPunct="0">
              <a:defRPr sz="2400">
                <a:solidFill>
                  <a:schemeClr val="bg1"/>
                </a:solidFill>
                <a:latin typeface="Comic Sans MS" panose="030F0702030302020204" pitchFamily="66" charset="0"/>
                <a:cs typeface="Arial" panose="020B0604020202020204" pitchFamily="34" charset="0"/>
              </a:defRPr>
            </a:lvl4pPr>
            <a:lvl5pPr marL="2057400" indent="-228600" eaLnBrk="0" hangingPunct="0">
              <a:defRPr sz="2400">
                <a:solidFill>
                  <a:schemeClr val="bg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9pPr>
          </a:lstStyle>
          <a:p>
            <a:pPr algn="ctr">
              <a:spcBef>
                <a:spcPct val="20000"/>
              </a:spcBef>
            </a:pPr>
            <a:r>
              <a:rPr lang="fr-FR" altLang="en-US" sz="3200" b="1">
                <a:solidFill>
                  <a:schemeClr val="tx1"/>
                </a:solidFill>
                <a:latin typeface="Times New Roman" panose="02020603050405020304" pitchFamily="18" charset="0"/>
              </a:rPr>
              <a:t>MERCI DE VOTRE AIMABLE ATTENTION</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lvl1pPr eaLnBrk="0" hangingPunct="0">
              <a:defRPr sz="2400">
                <a:solidFill>
                  <a:schemeClr val="bg1"/>
                </a:solidFill>
                <a:latin typeface="Comic Sans MS" panose="030F0702030302020204" pitchFamily="66" charset="0"/>
                <a:cs typeface="Arial" panose="020B0604020202020204" pitchFamily="34" charset="0"/>
              </a:defRPr>
            </a:lvl1pPr>
            <a:lvl2pPr marL="742950" indent="-285750" eaLnBrk="0" hangingPunct="0">
              <a:defRPr sz="2400">
                <a:solidFill>
                  <a:schemeClr val="bg1"/>
                </a:solidFill>
                <a:latin typeface="Comic Sans MS" panose="030F0702030302020204" pitchFamily="66" charset="0"/>
                <a:cs typeface="Arial" panose="020B0604020202020204" pitchFamily="34" charset="0"/>
              </a:defRPr>
            </a:lvl2pPr>
            <a:lvl3pPr marL="1143000" indent="-228600" eaLnBrk="0" hangingPunct="0">
              <a:defRPr sz="2400">
                <a:solidFill>
                  <a:schemeClr val="bg1"/>
                </a:solidFill>
                <a:latin typeface="Comic Sans MS" panose="030F0702030302020204" pitchFamily="66" charset="0"/>
                <a:cs typeface="Arial" panose="020B0604020202020204" pitchFamily="34" charset="0"/>
              </a:defRPr>
            </a:lvl3pPr>
            <a:lvl4pPr marL="1600200" indent="-228600" eaLnBrk="0" hangingPunct="0">
              <a:defRPr sz="2400">
                <a:solidFill>
                  <a:schemeClr val="bg1"/>
                </a:solidFill>
                <a:latin typeface="Comic Sans MS" panose="030F0702030302020204" pitchFamily="66" charset="0"/>
                <a:cs typeface="Arial" panose="020B0604020202020204" pitchFamily="34" charset="0"/>
              </a:defRPr>
            </a:lvl4pPr>
            <a:lvl5pPr marL="2057400" indent="-228600" eaLnBrk="0" hangingPunct="0">
              <a:defRPr sz="2400">
                <a:solidFill>
                  <a:schemeClr val="bg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9pPr>
          </a:lstStyle>
          <a:p>
            <a:pPr eaLnBrk="1" hangingPunct="1"/>
            <a:fld id="{BD02E893-E36D-40E7-8A78-6F6D211FFEEA}" type="slidenum">
              <a:rPr lang="fr-FR" altLang="en-US"/>
              <a:pPr eaLnBrk="1" hangingPunct="1"/>
              <a:t>5</a:t>
            </a:fld>
            <a:endParaRPr lang="fr-FR" altLang="en-US"/>
          </a:p>
        </p:txBody>
      </p:sp>
      <p:graphicFrame>
        <p:nvGraphicFramePr>
          <p:cNvPr id="30723" name="Objet 2"/>
          <p:cNvGraphicFramePr>
            <a:graphicFrameLocks noChangeAspect="1"/>
          </p:cNvGraphicFramePr>
          <p:nvPr/>
        </p:nvGraphicFramePr>
        <p:xfrm>
          <a:off x="250825" y="1052513"/>
          <a:ext cx="8642350" cy="5227637"/>
        </p:xfrm>
        <a:graphic>
          <a:graphicData uri="http://schemas.openxmlformats.org/presentationml/2006/ole">
            <mc:AlternateContent xmlns:mc="http://schemas.openxmlformats.org/markup-compatibility/2006">
              <mc:Choice xmlns:v="urn:schemas-microsoft-com:vml" Requires="v">
                <p:oleObj spid="_x0000_s30727" name="Image bitmap" r:id="rId3" imgW="3352381" imgH="2742857" progId="PBrush">
                  <p:embed/>
                </p:oleObj>
              </mc:Choice>
              <mc:Fallback>
                <p:oleObj name="Image bitmap" r:id="rId3" imgW="3352381" imgH="2742857" progId="PBrush">
                  <p:embed/>
                  <p:pic>
                    <p:nvPicPr>
                      <p:cNvPr id="0" name="Obje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052513"/>
                        <a:ext cx="8642350" cy="522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072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8075" y="-100013"/>
            <a:ext cx="6926263" cy="1341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5" name="Rectangle 2"/>
          <p:cNvSpPr>
            <a:spLocks noChangeArrowheads="1"/>
          </p:cNvSpPr>
          <p:nvPr/>
        </p:nvSpPr>
        <p:spPr bwMode="auto">
          <a:xfrm>
            <a:off x="1187450" y="6280150"/>
            <a:ext cx="6480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Comic Sans MS" panose="030F0702030302020204" pitchFamily="66" charset="0"/>
                <a:cs typeface="Arial" panose="020B0604020202020204" pitchFamily="34" charset="0"/>
              </a:defRPr>
            </a:lvl1pPr>
            <a:lvl2pPr marL="742950" indent="-285750" eaLnBrk="0" hangingPunct="0">
              <a:defRPr sz="2400">
                <a:solidFill>
                  <a:schemeClr val="bg1"/>
                </a:solidFill>
                <a:latin typeface="Comic Sans MS" panose="030F0702030302020204" pitchFamily="66" charset="0"/>
                <a:cs typeface="Arial" panose="020B0604020202020204" pitchFamily="34" charset="0"/>
              </a:defRPr>
            </a:lvl2pPr>
            <a:lvl3pPr marL="1143000" indent="-228600" eaLnBrk="0" hangingPunct="0">
              <a:defRPr sz="2400">
                <a:solidFill>
                  <a:schemeClr val="bg1"/>
                </a:solidFill>
                <a:latin typeface="Comic Sans MS" panose="030F0702030302020204" pitchFamily="66" charset="0"/>
                <a:cs typeface="Arial" panose="020B0604020202020204" pitchFamily="34" charset="0"/>
              </a:defRPr>
            </a:lvl3pPr>
            <a:lvl4pPr marL="1600200" indent="-228600" eaLnBrk="0" hangingPunct="0">
              <a:defRPr sz="2400">
                <a:solidFill>
                  <a:schemeClr val="bg1"/>
                </a:solidFill>
                <a:latin typeface="Comic Sans MS" panose="030F0702030302020204" pitchFamily="66" charset="0"/>
                <a:cs typeface="Arial" panose="020B0604020202020204" pitchFamily="34" charset="0"/>
              </a:defRPr>
            </a:lvl4pPr>
            <a:lvl5pPr marL="2057400" indent="-228600" eaLnBrk="0" hangingPunct="0">
              <a:defRPr sz="2400">
                <a:solidFill>
                  <a:schemeClr val="bg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9pPr>
          </a:lstStyle>
          <a:p>
            <a:pPr eaLnBrk="1" hangingPunct="1"/>
            <a:r>
              <a:rPr lang="fr-FR" altLang="en-US">
                <a:solidFill>
                  <a:schemeClr val="tx1"/>
                </a:solidFill>
              </a:rPr>
              <a:t>AGADEZ 50 mm, 28 Août 2009 </a:t>
            </a:r>
            <a:endParaRPr lang="en-US" altLang="en-US">
              <a:solidFill>
                <a:schemeClr val="tx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lvl1pPr eaLnBrk="0" hangingPunct="0">
              <a:defRPr sz="2400">
                <a:solidFill>
                  <a:schemeClr val="bg1"/>
                </a:solidFill>
                <a:latin typeface="Comic Sans MS" panose="030F0702030302020204" pitchFamily="66" charset="0"/>
                <a:cs typeface="Arial" panose="020B0604020202020204" pitchFamily="34" charset="0"/>
              </a:defRPr>
            </a:lvl1pPr>
            <a:lvl2pPr marL="742950" indent="-285750" eaLnBrk="0" hangingPunct="0">
              <a:defRPr sz="2400">
                <a:solidFill>
                  <a:schemeClr val="bg1"/>
                </a:solidFill>
                <a:latin typeface="Comic Sans MS" panose="030F0702030302020204" pitchFamily="66" charset="0"/>
                <a:cs typeface="Arial" panose="020B0604020202020204" pitchFamily="34" charset="0"/>
              </a:defRPr>
            </a:lvl2pPr>
            <a:lvl3pPr marL="1143000" indent="-228600" eaLnBrk="0" hangingPunct="0">
              <a:defRPr sz="2400">
                <a:solidFill>
                  <a:schemeClr val="bg1"/>
                </a:solidFill>
                <a:latin typeface="Comic Sans MS" panose="030F0702030302020204" pitchFamily="66" charset="0"/>
                <a:cs typeface="Arial" panose="020B0604020202020204" pitchFamily="34" charset="0"/>
              </a:defRPr>
            </a:lvl3pPr>
            <a:lvl4pPr marL="1600200" indent="-228600" eaLnBrk="0" hangingPunct="0">
              <a:defRPr sz="2400">
                <a:solidFill>
                  <a:schemeClr val="bg1"/>
                </a:solidFill>
                <a:latin typeface="Comic Sans MS" panose="030F0702030302020204" pitchFamily="66" charset="0"/>
                <a:cs typeface="Arial" panose="020B0604020202020204" pitchFamily="34" charset="0"/>
              </a:defRPr>
            </a:lvl4pPr>
            <a:lvl5pPr marL="2057400" indent="-228600" eaLnBrk="0" hangingPunct="0">
              <a:defRPr sz="2400">
                <a:solidFill>
                  <a:schemeClr val="bg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9pPr>
          </a:lstStyle>
          <a:p>
            <a:pPr eaLnBrk="1" hangingPunct="1"/>
            <a:fld id="{B013F5BE-1A42-4D37-A9F9-D116816E084B}" type="slidenum">
              <a:rPr lang="fr-FR" altLang="en-US"/>
              <a:pPr eaLnBrk="1" hangingPunct="1"/>
              <a:t>6</a:t>
            </a:fld>
            <a:endParaRPr lang="fr-FR" altLang="en-US"/>
          </a:p>
        </p:txBody>
      </p:sp>
      <p:pic>
        <p:nvPicPr>
          <p:cNvPr id="3174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052513"/>
            <a:ext cx="8856662"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Rectangle 2"/>
          <p:cNvSpPr>
            <a:spLocks noChangeArrowheads="1"/>
          </p:cNvSpPr>
          <p:nvPr/>
        </p:nvSpPr>
        <p:spPr bwMode="auto">
          <a:xfrm>
            <a:off x="179388" y="-100013"/>
            <a:ext cx="8964612" cy="1298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Comic Sans MS" panose="030F0702030302020204" pitchFamily="66" charset="0"/>
                <a:cs typeface="Arial" panose="020B0604020202020204" pitchFamily="34" charset="0"/>
              </a:defRPr>
            </a:lvl1pPr>
            <a:lvl2pPr marL="742950" indent="-285750" eaLnBrk="0" hangingPunct="0">
              <a:defRPr sz="2400">
                <a:solidFill>
                  <a:schemeClr val="bg1"/>
                </a:solidFill>
                <a:latin typeface="Comic Sans MS" panose="030F0702030302020204" pitchFamily="66" charset="0"/>
                <a:cs typeface="Arial" panose="020B0604020202020204" pitchFamily="34" charset="0"/>
              </a:defRPr>
            </a:lvl2pPr>
            <a:lvl3pPr marL="1143000" indent="-228600" eaLnBrk="0" hangingPunct="0">
              <a:defRPr sz="2400">
                <a:solidFill>
                  <a:schemeClr val="bg1"/>
                </a:solidFill>
                <a:latin typeface="Comic Sans MS" panose="030F0702030302020204" pitchFamily="66" charset="0"/>
                <a:cs typeface="Arial" panose="020B0604020202020204" pitchFamily="34" charset="0"/>
              </a:defRPr>
            </a:lvl3pPr>
            <a:lvl4pPr marL="1600200" indent="-228600" eaLnBrk="0" hangingPunct="0">
              <a:defRPr sz="2400">
                <a:solidFill>
                  <a:schemeClr val="bg1"/>
                </a:solidFill>
                <a:latin typeface="Comic Sans MS" panose="030F0702030302020204" pitchFamily="66" charset="0"/>
                <a:cs typeface="Arial" panose="020B0604020202020204" pitchFamily="34" charset="0"/>
              </a:defRPr>
            </a:lvl4pPr>
            <a:lvl5pPr marL="2057400" indent="-228600" eaLnBrk="0" hangingPunct="0">
              <a:defRPr sz="2400">
                <a:solidFill>
                  <a:schemeClr val="bg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9pPr>
          </a:lstStyle>
          <a:p>
            <a:pPr algn="ctr" eaLnBrk="1" hangingPunct="1">
              <a:lnSpc>
                <a:spcPct val="140000"/>
              </a:lnSpc>
            </a:pPr>
            <a:r>
              <a:rPr lang="fr-FR" altLang="en-US" sz="2800" b="1">
                <a:solidFill>
                  <a:schemeClr val="tx1"/>
                </a:solidFill>
                <a:latin typeface="Calibri" panose="020F0502020204030204" pitchFamily="34" charset="0"/>
              </a:rPr>
              <a:t>Les phénomènes météorologiques extrêmes</a:t>
            </a:r>
          </a:p>
          <a:p>
            <a:pPr algn="ctr" eaLnBrk="1" hangingPunct="1">
              <a:lnSpc>
                <a:spcPct val="140000"/>
              </a:lnSpc>
            </a:pPr>
            <a:r>
              <a:rPr lang="fr-FR" altLang="en-US" sz="2800" b="1">
                <a:solidFill>
                  <a:schemeClr val="tx1"/>
                </a:solidFill>
                <a:latin typeface="Calibri" panose="020F0502020204030204" pitchFamily="34" charset="0"/>
              </a:rPr>
              <a:t>Les lignes de grain tendent à disparaitre </a:t>
            </a:r>
          </a:p>
        </p:txBody>
      </p:sp>
      <p:sp>
        <p:nvSpPr>
          <p:cNvPr id="31749" name="Rectangle 2"/>
          <p:cNvSpPr>
            <a:spLocks noChangeArrowheads="1"/>
          </p:cNvSpPr>
          <p:nvPr/>
        </p:nvSpPr>
        <p:spPr bwMode="auto">
          <a:xfrm>
            <a:off x="684213" y="2133600"/>
            <a:ext cx="79914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Comic Sans MS" panose="030F0702030302020204" pitchFamily="66" charset="0"/>
                <a:cs typeface="Arial" panose="020B0604020202020204" pitchFamily="34" charset="0"/>
              </a:defRPr>
            </a:lvl1pPr>
            <a:lvl2pPr marL="742950" indent="-285750" eaLnBrk="0" hangingPunct="0">
              <a:defRPr sz="2400">
                <a:solidFill>
                  <a:schemeClr val="bg1"/>
                </a:solidFill>
                <a:latin typeface="Comic Sans MS" panose="030F0702030302020204" pitchFamily="66" charset="0"/>
                <a:cs typeface="Arial" panose="020B0604020202020204" pitchFamily="34" charset="0"/>
              </a:defRPr>
            </a:lvl2pPr>
            <a:lvl3pPr marL="1143000" indent="-228600" eaLnBrk="0" hangingPunct="0">
              <a:defRPr sz="2400">
                <a:solidFill>
                  <a:schemeClr val="bg1"/>
                </a:solidFill>
                <a:latin typeface="Comic Sans MS" panose="030F0702030302020204" pitchFamily="66" charset="0"/>
                <a:cs typeface="Arial" panose="020B0604020202020204" pitchFamily="34" charset="0"/>
              </a:defRPr>
            </a:lvl3pPr>
            <a:lvl4pPr marL="1600200" indent="-228600" eaLnBrk="0" hangingPunct="0">
              <a:defRPr sz="2400">
                <a:solidFill>
                  <a:schemeClr val="bg1"/>
                </a:solidFill>
                <a:latin typeface="Comic Sans MS" panose="030F0702030302020204" pitchFamily="66" charset="0"/>
                <a:cs typeface="Arial" panose="020B0604020202020204" pitchFamily="34" charset="0"/>
              </a:defRPr>
            </a:lvl4pPr>
            <a:lvl5pPr marL="2057400" indent="-228600" eaLnBrk="0" hangingPunct="0">
              <a:defRPr sz="2400">
                <a:solidFill>
                  <a:schemeClr val="bg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9pPr>
          </a:lstStyle>
          <a:p>
            <a:pPr eaLnBrk="1" hangingPunct="1"/>
            <a:r>
              <a:rPr lang="fr-FR" altLang="en-US">
                <a:solidFill>
                  <a:schemeClr val="tx1"/>
                </a:solidFill>
              </a:rPr>
              <a:t>Bilma 2008, approche d’un système pluvio-orageux</a:t>
            </a:r>
            <a:endParaRPr lang="en-US" altLang="en-US">
              <a:solidFill>
                <a:schemeClr val="tx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lvl1pPr eaLnBrk="0" hangingPunct="0">
              <a:defRPr sz="2400">
                <a:solidFill>
                  <a:schemeClr val="bg1"/>
                </a:solidFill>
                <a:latin typeface="Comic Sans MS" panose="030F0702030302020204" pitchFamily="66" charset="0"/>
                <a:cs typeface="Arial" panose="020B0604020202020204" pitchFamily="34" charset="0"/>
              </a:defRPr>
            </a:lvl1pPr>
            <a:lvl2pPr marL="742950" indent="-285750" eaLnBrk="0" hangingPunct="0">
              <a:defRPr sz="2400">
                <a:solidFill>
                  <a:schemeClr val="bg1"/>
                </a:solidFill>
                <a:latin typeface="Comic Sans MS" panose="030F0702030302020204" pitchFamily="66" charset="0"/>
                <a:cs typeface="Arial" panose="020B0604020202020204" pitchFamily="34" charset="0"/>
              </a:defRPr>
            </a:lvl2pPr>
            <a:lvl3pPr marL="1143000" indent="-228600" eaLnBrk="0" hangingPunct="0">
              <a:defRPr sz="2400">
                <a:solidFill>
                  <a:schemeClr val="bg1"/>
                </a:solidFill>
                <a:latin typeface="Comic Sans MS" panose="030F0702030302020204" pitchFamily="66" charset="0"/>
                <a:cs typeface="Arial" panose="020B0604020202020204" pitchFamily="34" charset="0"/>
              </a:defRPr>
            </a:lvl3pPr>
            <a:lvl4pPr marL="1600200" indent="-228600" eaLnBrk="0" hangingPunct="0">
              <a:defRPr sz="2400">
                <a:solidFill>
                  <a:schemeClr val="bg1"/>
                </a:solidFill>
                <a:latin typeface="Comic Sans MS" panose="030F0702030302020204" pitchFamily="66" charset="0"/>
                <a:cs typeface="Arial" panose="020B0604020202020204" pitchFamily="34" charset="0"/>
              </a:defRPr>
            </a:lvl4pPr>
            <a:lvl5pPr marL="2057400" indent="-228600" eaLnBrk="0" hangingPunct="0">
              <a:defRPr sz="2400">
                <a:solidFill>
                  <a:schemeClr val="bg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9pPr>
          </a:lstStyle>
          <a:p>
            <a:pPr eaLnBrk="1" hangingPunct="1"/>
            <a:fld id="{30199EFD-F300-436B-B915-BD991D1155BE}" type="slidenum">
              <a:rPr lang="fr-FR" altLang="en-US"/>
              <a:pPr eaLnBrk="1" hangingPunct="1"/>
              <a:t>7</a:t>
            </a:fld>
            <a:endParaRPr lang="fr-FR" altLang="en-US"/>
          </a:p>
        </p:txBody>
      </p:sp>
      <p:pic>
        <p:nvPicPr>
          <p:cNvPr id="32771"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836613"/>
            <a:ext cx="8713787" cy="568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Rectangle 2"/>
          <p:cNvSpPr>
            <a:spLocks noChangeArrowheads="1"/>
          </p:cNvSpPr>
          <p:nvPr/>
        </p:nvSpPr>
        <p:spPr bwMode="auto">
          <a:xfrm>
            <a:off x="179388" y="-100013"/>
            <a:ext cx="8964612"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Comic Sans MS" panose="030F0702030302020204" pitchFamily="66" charset="0"/>
                <a:cs typeface="Arial" panose="020B0604020202020204" pitchFamily="34" charset="0"/>
              </a:defRPr>
            </a:lvl1pPr>
            <a:lvl2pPr marL="742950" indent="-285750" eaLnBrk="0" hangingPunct="0">
              <a:defRPr sz="2400">
                <a:solidFill>
                  <a:schemeClr val="bg1"/>
                </a:solidFill>
                <a:latin typeface="Comic Sans MS" panose="030F0702030302020204" pitchFamily="66" charset="0"/>
                <a:cs typeface="Arial" panose="020B0604020202020204" pitchFamily="34" charset="0"/>
              </a:defRPr>
            </a:lvl2pPr>
            <a:lvl3pPr marL="1143000" indent="-228600" eaLnBrk="0" hangingPunct="0">
              <a:defRPr sz="2400">
                <a:solidFill>
                  <a:schemeClr val="bg1"/>
                </a:solidFill>
                <a:latin typeface="Comic Sans MS" panose="030F0702030302020204" pitchFamily="66" charset="0"/>
                <a:cs typeface="Arial" panose="020B0604020202020204" pitchFamily="34" charset="0"/>
              </a:defRPr>
            </a:lvl3pPr>
            <a:lvl4pPr marL="1600200" indent="-228600" eaLnBrk="0" hangingPunct="0">
              <a:defRPr sz="2400">
                <a:solidFill>
                  <a:schemeClr val="bg1"/>
                </a:solidFill>
                <a:latin typeface="Comic Sans MS" panose="030F0702030302020204" pitchFamily="66" charset="0"/>
                <a:cs typeface="Arial" panose="020B0604020202020204" pitchFamily="34" charset="0"/>
              </a:defRPr>
            </a:lvl4pPr>
            <a:lvl5pPr marL="2057400" indent="-228600" eaLnBrk="0" hangingPunct="0">
              <a:defRPr sz="2400">
                <a:solidFill>
                  <a:schemeClr val="bg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9pPr>
          </a:lstStyle>
          <a:p>
            <a:pPr algn="ctr" eaLnBrk="1" hangingPunct="1">
              <a:lnSpc>
                <a:spcPct val="140000"/>
              </a:lnSpc>
            </a:pPr>
            <a:r>
              <a:rPr lang="fr-FR" altLang="en-US" sz="2800" b="1">
                <a:solidFill>
                  <a:schemeClr val="tx1"/>
                </a:solidFill>
                <a:latin typeface="Calibri" panose="020F0502020204030204" pitchFamily="34" charset="0"/>
              </a:rPr>
              <a:t>RECURRENCE DE LA SECHERESSE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lvl1pPr eaLnBrk="0" hangingPunct="0">
              <a:defRPr sz="2400">
                <a:solidFill>
                  <a:schemeClr val="bg1"/>
                </a:solidFill>
                <a:latin typeface="Comic Sans MS" panose="030F0702030302020204" pitchFamily="66" charset="0"/>
                <a:cs typeface="Arial" panose="020B0604020202020204" pitchFamily="34" charset="0"/>
              </a:defRPr>
            </a:lvl1pPr>
            <a:lvl2pPr marL="742950" indent="-285750" eaLnBrk="0" hangingPunct="0">
              <a:defRPr sz="2400">
                <a:solidFill>
                  <a:schemeClr val="bg1"/>
                </a:solidFill>
                <a:latin typeface="Comic Sans MS" panose="030F0702030302020204" pitchFamily="66" charset="0"/>
                <a:cs typeface="Arial" panose="020B0604020202020204" pitchFamily="34" charset="0"/>
              </a:defRPr>
            </a:lvl2pPr>
            <a:lvl3pPr marL="1143000" indent="-228600" eaLnBrk="0" hangingPunct="0">
              <a:defRPr sz="2400">
                <a:solidFill>
                  <a:schemeClr val="bg1"/>
                </a:solidFill>
                <a:latin typeface="Comic Sans MS" panose="030F0702030302020204" pitchFamily="66" charset="0"/>
                <a:cs typeface="Arial" panose="020B0604020202020204" pitchFamily="34" charset="0"/>
              </a:defRPr>
            </a:lvl3pPr>
            <a:lvl4pPr marL="1600200" indent="-228600" eaLnBrk="0" hangingPunct="0">
              <a:defRPr sz="2400">
                <a:solidFill>
                  <a:schemeClr val="bg1"/>
                </a:solidFill>
                <a:latin typeface="Comic Sans MS" panose="030F0702030302020204" pitchFamily="66" charset="0"/>
                <a:cs typeface="Arial" panose="020B0604020202020204" pitchFamily="34" charset="0"/>
              </a:defRPr>
            </a:lvl4pPr>
            <a:lvl5pPr marL="2057400" indent="-228600" eaLnBrk="0" hangingPunct="0">
              <a:defRPr sz="2400">
                <a:solidFill>
                  <a:schemeClr val="bg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9pPr>
          </a:lstStyle>
          <a:p>
            <a:pPr eaLnBrk="1" hangingPunct="1"/>
            <a:fld id="{4DE0ED57-A0CE-43FA-A498-7A164401052C}" type="slidenum">
              <a:rPr lang="fr-FR" altLang="en-US"/>
              <a:pPr eaLnBrk="1" hangingPunct="1"/>
              <a:t>8</a:t>
            </a:fld>
            <a:endParaRPr lang="fr-FR" altLang="en-US"/>
          </a:p>
        </p:txBody>
      </p:sp>
      <p:graphicFrame>
        <p:nvGraphicFramePr>
          <p:cNvPr id="33795" name="Objet 2"/>
          <p:cNvGraphicFramePr>
            <a:graphicFrameLocks noChangeAspect="1"/>
          </p:cNvGraphicFramePr>
          <p:nvPr/>
        </p:nvGraphicFramePr>
        <p:xfrm>
          <a:off x="168275" y="1341438"/>
          <a:ext cx="8770938" cy="5111750"/>
        </p:xfrm>
        <a:graphic>
          <a:graphicData uri="http://schemas.openxmlformats.org/presentationml/2006/ole">
            <mc:AlternateContent xmlns:mc="http://schemas.openxmlformats.org/markup-compatibility/2006">
              <mc:Choice xmlns:v="urn:schemas-microsoft-com:vml" Requires="v">
                <p:oleObj spid="_x0000_s33798" r:id="rId3" imgW="7315253" imgH="9753671" progId="MSPhotoEd.3">
                  <p:embed/>
                </p:oleObj>
              </mc:Choice>
              <mc:Fallback>
                <p:oleObj r:id="rId3" imgW="7315253" imgH="9753671" progId="MSPhotoEd.3">
                  <p:embed/>
                  <p:pic>
                    <p:nvPicPr>
                      <p:cNvPr id="0" name="Objet 2"/>
                      <p:cNvPicPr>
                        <a:picLocks noChangeAspect="1" noChangeArrowheads="1"/>
                      </p:cNvPicPr>
                      <p:nvPr/>
                    </p:nvPicPr>
                    <p:blipFill>
                      <a:blip r:embed="rId4">
                        <a:clrChange>
                          <a:clrFrom>
                            <a:srgbClr val="8E7F78"/>
                          </a:clrFrom>
                          <a:clrTo>
                            <a:srgbClr val="8E7F78">
                              <a:alpha val="0"/>
                            </a:srgbClr>
                          </a:clrTo>
                        </a:clrChange>
                        <a:extLst>
                          <a:ext uri="{28A0092B-C50C-407E-A947-70E740481C1C}">
                            <a14:useLocalDpi xmlns:a14="http://schemas.microsoft.com/office/drawing/2010/main" val="0"/>
                          </a:ext>
                        </a:extLst>
                      </a:blip>
                      <a:srcRect/>
                      <a:stretch>
                        <a:fillRect/>
                      </a:stretch>
                    </p:blipFill>
                    <p:spPr bwMode="auto">
                      <a:xfrm>
                        <a:off x="168275" y="1341438"/>
                        <a:ext cx="8770938" cy="511175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796" name="Rectangle 2"/>
          <p:cNvSpPr>
            <a:spLocks noChangeArrowheads="1"/>
          </p:cNvSpPr>
          <p:nvPr/>
        </p:nvSpPr>
        <p:spPr bwMode="auto">
          <a:xfrm>
            <a:off x="179388" y="-100013"/>
            <a:ext cx="8964612"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Comic Sans MS" panose="030F0702030302020204" pitchFamily="66" charset="0"/>
                <a:cs typeface="Arial" panose="020B0604020202020204" pitchFamily="34" charset="0"/>
              </a:defRPr>
            </a:lvl1pPr>
            <a:lvl2pPr marL="742950" indent="-285750" eaLnBrk="0" hangingPunct="0">
              <a:defRPr sz="2400">
                <a:solidFill>
                  <a:schemeClr val="bg1"/>
                </a:solidFill>
                <a:latin typeface="Comic Sans MS" panose="030F0702030302020204" pitchFamily="66" charset="0"/>
                <a:cs typeface="Arial" panose="020B0604020202020204" pitchFamily="34" charset="0"/>
              </a:defRPr>
            </a:lvl2pPr>
            <a:lvl3pPr marL="1143000" indent="-228600" eaLnBrk="0" hangingPunct="0">
              <a:defRPr sz="2400">
                <a:solidFill>
                  <a:schemeClr val="bg1"/>
                </a:solidFill>
                <a:latin typeface="Comic Sans MS" panose="030F0702030302020204" pitchFamily="66" charset="0"/>
                <a:cs typeface="Arial" panose="020B0604020202020204" pitchFamily="34" charset="0"/>
              </a:defRPr>
            </a:lvl3pPr>
            <a:lvl4pPr marL="1600200" indent="-228600" eaLnBrk="0" hangingPunct="0">
              <a:defRPr sz="2400">
                <a:solidFill>
                  <a:schemeClr val="bg1"/>
                </a:solidFill>
                <a:latin typeface="Comic Sans MS" panose="030F0702030302020204" pitchFamily="66" charset="0"/>
                <a:cs typeface="Arial" panose="020B0604020202020204" pitchFamily="34" charset="0"/>
              </a:defRPr>
            </a:lvl4pPr>
            <a:lvl5pPr marL="2057400" indent="-228600" eaLnBrk="0" hangingPunct="0">
              <a:defRPr sz="2400">
                <a:solidFill>
                  <a:schemeClr val="bg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Comic Sans MS" panose="030F0702030302020204" pitchFamily="66" charset="0"/>
                <a:cs typeface="Arial" panose="020B0604020202020204" pitchFamily="34" charset="0"/>
              </a:defRPr>
            </a:lvl9pPr>
          </a:lstStyle>
          <a:p>
            <a:pPr algn="ctr" eaLnBrk="1" hangingPunct="1">
              <a:lnSpc>
                <a:spcPct val="140000"/>
              </a:lnSpc>
            </a:pPr>
            <a:r>
              <a:rPr lang="fr-FR" altLang="en-US" sz="2800" b="1">
                <a:solidFill>
                  <a:schemeClr val="tx1"/>
                </a:solidFill>
                <a:latin typeface="Calibri" panose="020F0502020204030204" pitchFamily="34" charset="0"/>
              </a:rPr>
              <a:t>RACCOURCISSEMENT DE LA LONGUEUR DE LA SAISON</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8" name="Group 10"/>
          <p:cNvGrpSpPr>
            <a:grpSpLocks/>
          </p:cNvGrpSpPr>
          <p:nvPr/>
        </p:nvGrpSpPr>
        <p:grpSpPr bwMode="auto">
          <a:xfrm>
            <a:off x="250825" y="1196975"/>
            <a:ext cx="8613775" cy="5561013"/>
            <a:chOff x="158" y="754"/>
            <a:chExt cx="5426" cy="3503"/>
          </a:xfrm>
        </p:grpSpPr>
        <p:graphicFrame>
          <p:nvGraphicFramePr>
            <p:cNvPr id="34820" name="Object 3"/>
            <p:cNvGraphicFramePr>
              <a:graphicFrameLocks noChangeAspect="1"/>
            </p:cNvGraphicFramePr>
            <p:nvPr/>
          </p:nvGraphicFramePr>
          <p:xfrm>
            <a:off x="158" y="754"/>
            <a:ext cx="2495" cy="1633"/>
          </p:xfrm>
          <a:graphic>
            <a:graphicData uri="http://schemas.openxmlformats.org/presentationml/2006/ole">
              <mc:AlternateContent xmlns:mc="http://schemas.openxmlformats.org/markup-compatibility/2006">
                <mc:Choice xmlns:v="urn:schemas-microsoft-com:vml" Requires="v">
                  <p:oleObj spid="_x0000_s34828" name="Image Bitmap" r:id="rId4" imgW="2371429" imgH="2000000" progId="Paint.Picture">
                    <p:embed/>
                  </p:oleObj>
                </mc:Choice>
                <mc:Fallback>
                  <p:oleObj name="Image Bitmap" r:id="rId4" imgW="2371429" imgH="2000000" progId="Paint.Picture">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 y="754"/>
                          <a:ext cx="2495" cy="1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4821" name="Object 5"/>
            <p:cNvGraphicFramePr>
              <a:graphicFrameLocks noChangeAspect="1"/>
            </p:cNvGraphicFramePr>
            <p:nvPr/>
          </p:nvGraphicFramePr>
          <p:xfrm>
            <a:off x="3152" y="754"/>
            <a:ext cx="2432" cy="1641"/>
          </p:xfrm>
          <a:graphic>
            <a:graphicData uri="http://schemas.openxmlformats.org/presentationml/2006/ole">
              <mc:AlternateContent xmlns:mc="http://schemas.openxmlformats.org/markup-compatibility/2006">
                <mc:Choice xmlns:v="urn:schemas-microsoft-com:vml" Requires="v">
                  <p:oleObj spid="_x0000_s34829" name="Image Bitmap" r:id="rId6" imgW="2542857" imgH="2495238" progId="Paint.Picture">
                    <p:embed/>
                  </p:oleObj>
                </mc:Choice>
                <mc:Fallback>
                  <p:oleObj name="Image Bitmap" r:id="rId6" imgW="2542857" imgH="2495238" progId="Paint.Picture">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52" y="754"/>
                          <a:ext cx="2432" cy="1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4822" name="Object 7"/>
            <p:cNvGraphicFramePr>
              <a:graphicFrameLocks noChangeAspect="1"/>
            </p:cNvGraphicFramePr>
            <p:nvPr/>
          </p:nvGraphicFramePr>
          <p:xfrm>
            <a:off x="158" y="2614"/>
            <a:ext cx="2495" cy="1578"/>
          </p:xfrm>
          <a:graphic>
            <a:graphicData uri="http://schemas.openxmlformats.org/presentationml/2006/ole">
              <mc:AlternateContent xmlns:mc="http://schemas.openxmlformats.org/markup-compatibility/2006">
                <mc:Choice xmlns:v="urn:schemas-microsoft-com:vml" Requires="v">
                  <p:oleObj spid="_x0000_s34830" name="Image Bitmap" r:id="rId8" imgW="2467319" imgH="2486372" progId="Paint.Picture">
                    <p:embed/>
                  </p:oleObj>
                </mc:Choice>
                <mc:Fallback>
                  <p:oleObj name="Image Bitmap" r:id="rId8" imgW="2467319" imgH="2486372" progId="Paint.Picture">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 y="2614"/>
                          <a:ext cx="2495" cy="1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4823" name="Object 8"/>
            <p:cNvGraphicFramePr>
              <a:graphicFrameLocks noChangeAspect="1"/>
            </p:cNvGraphicFramePr>
            <p:nvPr/>
          </p:nvGraphicFramePr>
          <p:xfrm>
            <a:off x="3152" y="2679"/>
            <a:ext cx="2371" cy="1578"/>
          </p:xfrm>
          <a:graphic>
            <a:graphicData uri="http://schemas.openxmlformats.org/presentationml/2006/ole">
              <mc:AlternateContent xmlns:mc="http://schemas.openxmlformats.org/markup-compatibility/2006">
                <mc:Choice xmlns:v="urn:schemas-microsoft-com:vml" Requires="v">
                  <p:oleObj spid="_x0000_s34831" name="Image Bitmap" r:id="rId10" imgW="2114845" imgH="2448267" progId="Paint.Picture">
                    <p:embed/>
                  </p:oleObj>
                </mc:Choice>
                <mc:Fallback>
                  <p:oleObj name="Image Bitmap" r:id="rId10" imgW="2114845" imgH="2448267" progId="Paint.Picture">
                    <p:embed/>
                    <p:pic>
                      <p:nvPicPr>
                        <p:cNvPr id="0" name="Object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52" y="2679"/>
                          <a:ext cx="2371" cy="1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56329" name="Text Box 9" descr="50%"/>
          <p:cNvSpPr txBox="1">
            <a:spLocks noChangeArrowheads="1"/>
          </p:cNvSpPr>
          <p:nvPr/>
        </p:nvSpPr>
        <p:spPr bwMode="auto">
          <a:xfrm>
            <a:off x="0" y="0"/>
            <a:ext cx="9144000" cy="968375"/>
          </a:xfrm>
          <a:prstGeom prst="rect">
            <a:avLst/>
          </a:prstGeom>
          <a:pattFill prst="pct50">
            <a:fgClr>
              <a:srgbClr val="FFCCFF"/>
            </a:fgClr>
            <a:bgClr>
              <a:schemeClr val="folHlink"/>
            </a:bgClr>
          </a:pattFill>
          <a:ln w="9525">
            <a:noFill/>
            <a:miter lim="800000"/>
            <a:headEnd/>
            <a:tailEnd/>
          </a:ln>
          <a:effectLst/>
        </p:spPr>
        <p:txBody>
          <a:bodyPr>
            <a:spAutoFit/>
          </a:bodyPr>
          <a:lstStyle/>
          <a:p>
            <a:pPr marL="860425" indent="-860425" algn="ctr" eaLnBrk="0" hangingPunct="0">
              <a:spcBef>
                <a:spcPct val="50000"/>
              </a:spcBef>
              <a:spcAft>
                <a:spcPct val="40000"/>
              </a:spcAft>
              <a:defRPr/>
            </a:pPr>
            <a:r>
              <a:rPr lang="fr-FR" b="1">
                <a:effectLst>
                  <a:outerShdw blurRad="38100" dist="38100" dir="2700000" algn="tl">
                    <a:srgbClr val="000000"/>
                  </a:outerShdw>
                </a:effectLst>
                <a:latin typeface="Verdana" pitchFamily="34" charset="0"/>
                <a:cs typeface="Times New Roman" pitchFamily="18" charset="0"/>
              </a:rPr>
              <a:t>Les anomalies des températures mini. et maxi. de quelques stations synoptiques au Niger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6329"/>
                                        </p:tgtEl>
                                        <p:attrNameLst>
                                          <p:attrName>style.visibility</p:attrName>
                                        </p:attrNameLst>
                                      </p:cBhvr>
                                      <p:to>
                                        <p:strVal val="visible"/>
                                      </p:to>
                                    </p:set>
                                    <p:animEffect transition="in" filter="wipe(left)">
                                      <p:cBhvr>
                                        <p:cTn id="7" dur="500"/>
                                        <p:tgtEl>
                                          <p:spTgt spid="56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9" grpId="0" animBg="1" autoUpdateAnimBg="0"/>
    </p:bldLst>
  </p:timing>
</p:sld>
</file>

<file path=ppt/theme/theme1.xml><?xml version="1.0" encoding="utf-8"?>
<a:theme xmlns:a="http://schemas.openxmlformats.org/drawingml/2006/main" name="Modèle par défaut">
  <a:themeElements>
    <a:clrScheme name="">
      <a:dk1>
        <a:srgbClr val="000000"/>
      </a:dk1>
      <a:lt1>
        <a:srgbClr val="FFFF99"/>
      </a:lt1>
      <a:dk2>
        <a:srgbClr val="000000"/>
      </a:dk2>
      <a:lt2>
        <a:srgbClr val="808080"/>
      </a:lt2>
      <a:accent1>
        <a:srgbClr val="00CC99"/>
      </a:accent1>
      <a:accent2>
        <a:srgbClr val="3333CC"/>
      </a:accent2>
      <a:accent3>
        <a:srgbClr val="FFFFCA"/>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bg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bg1"/>
            </a:solidFill>
            <a:effectLst/>
            <a:latin typeface="Comic Sans MS" pitchFamily="66" charset="0"/>
          </a:defRPr>
        </a:defPPr>
      </a:lstStyle>
    </a:lnDef>
  </a:objectDefaults>
  <a:extraClrSchemeLst>
    <a:extraClrScheme>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Nuages">
  <a:themeElements>
    <a:clrScheme name="Nuage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Nuag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uage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Nuage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Nuage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Nuage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Nuage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Nuage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Nuage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Nuage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Nuage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céan">
  <a:themeElements>
    <a:clrScheme name="Océ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é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é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é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é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é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é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é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é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é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Modèle par défaut">
  <a:themeElements>
    <a:clrScheme name="">
      <a:dk1>
        <a:srgbClr val="000000"/>
      </a:dk1>
      <a:lt1>
        <a:srgbClr val="FFFF99"/>
      </a:lt1>
      <a:dk2>
        <a:srgbClr val="000000"/>
      </a:dk2>
      <a:lt2>
        <a:srgbClr val="808080"/>
      </a:lt2>
      <a:accent1>
        <a:srgbClr val="00CC99"/>
      </a:accent1>
      <a:accent2>
        <a:srgbClr val="3333CC"/>
      </a:accent2>
      <a:accent3>
        <a:srgbClr val="FFFFCA"/>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bg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bg1"/>
            </a:solidFill>
            <a:effectLst/>
            <a:latin typeface="Comic Sans MS" pitchFamily="66" charset="0"/>
          </a:defRPr>
        </a:defPPr>
      </a:lstStyle>
    </a:lnDef>
  </a:objectDefaults>
  <a:extraClrSchemeLst>
    <a:extraClrScheme>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10290</TotalTime>
  <Words>830</Words>
  <Application>Microsoft Office PowerPoint</Application>
  <PresentationFormat>On-screen Show (4:3)</PresentationFormat>
  <Paragraphs>217</Paragraphs>
  <Slides>40</Slides>
  <Notes>21</Notes>
  <HiddenSlides>0</HiddenSlides>
  <MMClips>0</MMClips>
  <ScaleCrop>false</ScaleCrop>
  <HeadingPairs>
    <vt:vector size="6" baseType="variant">
      <vt:variant>
        <vt:lpstr>Theme</vt:lpstr>
      </vt:variant>
      <vt:variant>
        <vt:i4>4</vt:i4>
      </vt:variant>
      <vt:variant>
        <vt:lpstr>Embedded OLE Servers</vt:lpstr>
      </vt:variant>
      <vt:variant>
        <vt:i4>4</vt:i4>
      </vt:variant>
      <vt:variant>
        <vt:lpstr>Slide Titles</vt:lpstr>
      </vt:variant>
      <vt:variant>
        <vt:i4>40</vt:i4>
      </vt:variant>
    </vt:vector>
  </HeadingPairs>
  <TitlesOfParts>
    <vt:vector size="48" baseType="lpstr">
      <vt:lpstr>Modèle par défaut</vt:lpstr>
      <vt:lpstr>Nuages</vt:lpstr>
      <vt:lpstr>Océan</vt:lpstr>
      <vt:lpstr>1_Modèle par défaut</vt:lpstr>
      <vt:lpstr>Image bitmap</vt:lpstr>
      <vt:lpstr>MSPhotoEd.3</vt:lpstr>
      <vt:lpstr>Image Bitmap</vt:lpstr>
      <vt:lpstr>Graphique</vt:lpstr>
      <vt:lpstr>PowerPoint Presentation</vt:lpstr>
      <vt:lpstr>Plan de l’exposé</vt:lpstr>
      <vt:lpstr>INTRODUCTION</vt:lpstr>
      <vt:lpstr>PowerPoint Presentation</vt:lpstr>
      <vt:lpstr>PowerPoint Presentation</vt:lpstr>
      <vt:lpstr>PowerPoint Presentation</vt:lpstr>
      <vt:lpstr>PowerPoint Presentation</vt:lpstr>
      <vt:lpstr>PowerPoint Presentation</vt:lpstr>
      <vt:lpstr>PowerPoint Presentation</vt:lpstr>
      <vt:lpstr> Évolution des anomalies moyennes annuelles de températures maximales  pour la période 1961 à 2006 au Niger</vt:lpstr>
      <vt:lpstr>Classement des 20 années les plus chaudes depuis 1880, par ordre décroissant de température </vt:lpstr>
      <vt:lpstr>PowerPoint Presentation</vt:lpstr>
      <vt:lpstr>La superficie du Lac Tchad est passée de 26 000 km² environ dans les années 1960 à environ 1 500 km² en 2000.   </vt:lpstr>
      <vt:lpstr>PowerPoint Presentation</vt:lpstr>
      <vt:lpstr>La météorologie</vt:lpstr>
      <vt:lpstr>PowerPoint Presentation</vt:lpstr>
      <vt:lpstr>PowerPoint Presentation</vt:lpstr>
      <vt:lpstr>PowerPoint Presentation</vt:lpstr>
      <vt:lpstr>IMPACTS DES CHANGEMENTS  CLIMATIQUES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Previsions des dates de debut de saison</vt:lpstr>
      <vt:lpstr>PowerPoint Presentation</vt:lpstr>
      <vt:lpstr>PowerPoint Presentation</vt:lpstr>
      <vt:lpstr>Place des previsisons saisonnieres dans le processus de prise de decisions et echelle temporelle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BAOUA</dc:creator>
  <cp:lastModifiedBy>Samuel Muchemi</cp:lastModifiedBy>
  <cp:revision>833</cp:revision>
  <dcterms:created xsi:type="dcterms:W3CDTF">1601-01-01T00:00:00Z</dcterms:created>
  <dcterms:modified xsi:type="dcterms:W3CDTF">2019-02-01T11:34:36Z</dcterms:modified>
</cp:coreProperties>
</file>