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5" r:id="rId2"/>
    <p:sldId id="340" r:id="rId3"/>
    <p:sldId id="333" r:id="rId4"/>
    <p:sldId id="339" r:id="rId5"/>
    <p:sldId id="341" r:id="rId6"/>
    <p:sldId id="342" r:id="rId7"/>
    <p:sldId id="343" r:id="rId8"/>
    <p:sldId id="345" r:id="rId9"/>
    <p:sldId id="344" r:id="rId10"/>
    <p:sldId id="346" r:id="rId11"/>
    <p:sldId id="347" r:id="rId12"/>
    <p:sldId id="348" r:id="rId13"/>
    <p:sldId id="349" r:id="rId14"/>
    <p:sldId id="353" r:id="rId15"/>
    <p:sldId id="355" r:id="rId16"/>
    <p:sldId id="356" r:id="rId17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60"/>
  </p:normalViewPr>
  <p:slideViewPr>
    <p:cSldViewPr>
      <p:cViewPr varScale="1">
        <p:scale>
          <a:sx n="93" d="100"/>
          <a:sy n="93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4AECDF-84B6-4408-B468-BB0F08298E29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814798-6D5D-40CC-AB05-ACCAD78C6D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0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62CDDD0-0DE8-4573-9748-0E9B98F7AD6D}" type="slidenum">
              <a:rPr lang="en-US" sz="1200">
                <a:latin typeface="Times New Roman" pitchFamily="18" charset="0"/>
              </a:rPr>
              <a:pPr algn="r"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379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462CDDD0-0DE8-4573-9748-0E9B98F7AD6D}" type="slidenum">
              <a:rPr lang="en-US" sz="1200">
                <a:latin typeface="Times New Roman" pitchFamily="18" charset="0"/>
              </a:rPr>
              <a:pPr algn="r"/>
              <a:t>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774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AA43B3-28FC-4186-872C-70422291B541}" type="datetimeFigureOut">
              <a:rPr lang="en-US" smtClean="0"/>
              <a:pPr/>
              <a:t>10/25/2015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4FC46B-999B-45F4-AE98-2C564E1150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.png"/><Relationship Id="rId18" Type="http://schemas.openxmlformats.org/officeDocument/2006/relationships/image" Target="../media/image15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4.jpeg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.jpeg"/><Relationship Id="rId24" Type="http://schemas.openxmlformats.org/officeDocument/2006/relationships/image" Target="../media/image6.png"/><Relationship Id="rId5" Type="http://schemas.openxmlformats.org/officeDocument/2006/relationships/image" Target="../media/image8.png"/><Relationship Id="rId15" Type="http://schemas.openxmlformats.org/officeDocument/2006/relationships/image" Target="../media/image12.jpeg"/><Relationship Id="rId23" Type="http://schemas.openxmlformats.org/officeDocument/2006/relationships/oleObject" Target="../embeddings/oleObject5.bin"/><Relationship Id="rId10" Type="http://schemas.openxmlformats.org/officeDocument/2006/relationships/image" Target="../media/image9.jpe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7.jpeg"/><Relationship Id="rId9" Type="http://schemas.openxmlformats.org/officeDocument/2006/relationships/image" Target="../media/image3.png"/><Relationship Id="rId14" Type="http://schemas.openxmlformats.org/officeDocument/2006/relationships/image" Target="../media/image11.jpeg"/><Relationship Id="rId2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370609" y="2562767"/>
            <a:ext cx="8153400" cy="209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COPING WITH HAZARDS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BY </a:t>
            </a:r>
            <a:endParaRPr lang="en-US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ASP-REDDY  LUTHMOODOO</a:t>
            </a:r>
            <a:endParaRPr lang="en-GB" sz="44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32" name="WordArt 4"/>
          <p:cNvSpPr>
            <a:spLocks noChangeAspect="1" noChangeArrowheads="1" noChangeShapeType="1" noTextEdit="1"/>
          </p:cNvSpPr>
          <p:nvPr/>
        </p:nvSpPr>
        <p:spPr bwMode="auto">
          <a:xfrm>
            <a:off x="381000" y="616527"/>
            <a:ext cx="8478982" cy="1252655"/>
          </a:xfrm>
          <a:prstGeom prst="rect">
            <a:avLst/>
          </a:prstGeom>
          <a:solidFill>
            <a:srgbClr val="002060"/>
          </a:solidFill>
        </p:spPr>
        <p:txBody>
          <a:bodyPr wrap="none" fromWordArt="1">
            <a:prstTxWarp prst="textPlain">
              <a:avLst>
                <a:gd name="adj" fmla="val 48896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NATIONAL COAST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GUARD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254001" y="141685"/>
            <a:ext cx="8710613" cy="4914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54088"/>
      </p:ext>
    </p:extLst>
  </p:cSld>
  <p:clrMapOvr>
    <a:masterClrMapping/>
  </p:clrMapOvr>
  <p:transition spd="med" advTm="10000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8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oper Std Black" pitchFamily="18" charset="0"/>
                <a:cs typeface="Aharoni" pitchFamily="2" charset="-79"/>
              </a:rPr>
              <a:t>CYCLE CLASS II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oper Std Black" pitchFamily="18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14428"/>
            <a:ext cx="8229600" cy="329184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ADVISE OPERATORS OF CRAFTS NOT TO VENTURE OUT AT SEA.</a:t>
            </a:r>
          </a:p>
          <a:p>
            <a:pPr marL="0" indent="0" algn="just"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RENDER ASSISTANCE TO VESSEL/CRAFT IN DISTRESS.</a:t>
            </a:r>
          </a:p>
          <a:p>
            <a:pPr marL="0" indent="0" algn="just">
              <a:buNone/>
            </a:pP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RENDER ALL POSSIBLE ASSISTANCE TO OTHER DEPARTMENT OF THE POLICE, CIVIL SERVICE AND THE PUBLIC.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8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oper Std Black" pitchFamily="18" charset="0"/>
                <a:cs typeface="Aharoni" pitchFamily="2" charset="-79"/>
              </a:rPr>
              <a:t>CYCLE CLASS III AND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Cooper Std Black" pitchFamily="18" charset="0"/>
                <a:cs typeface="Aharoni" pitchFamily="2" charset="-79"/>
              </a:rPr>
              <a:t>IV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ooper Std Black" pitchFamily="18" charset="0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214428"/>
            <a:ext cx="8229600" cy="49322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ALL SMALL CRAFT TO BE HOISTED IN SAFE PLACE.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28596" y="2714626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erlin Sans FB Demi" pitchFamily="34" charset="0"/>
              </a:rPr>
              <a:t>AFTERMATH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Berlin Sans FB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777" y="3345929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ALL POST ARE TO ASSESS DAMAGE CAUSED IN RESPECTIVE AREA AND  REPORT TO </a:t>
            </a:r>
            <a:r>
              <a:rPr lang="en-US" dirty="0" smtClean="0"/>
              <a:t>POLICE HEADQUATERS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4348" y="-71456"/>
            <a:ext cx="7851648" cy="8000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FLOODING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554" name="Picture 2" descr="C:\Users\Ashley\Desktop\asp v\Flood102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571504"/>
            <a:ext cx="3619501" cy="2714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Ashley\Desktop\asp v\Helicopter_survey_of_flooding_in_suburban_Greater_Bangkok,_22_October_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206"/>
            <a:ext cx="384160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Ashley\Desktop\asp v\Trapped_woman_on_a_car_roof_during_flash_flooding_in_Toowoomba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643188"/>
            <a:ext cx="3714776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8756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7238"/>
            <a:ext cx="9144000" cy="329184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smtClean="0"/>
              <a:t>COAST GUARD JOIN OTHER RESCUE SERVICES TO EVACUATE THE PUBLIC TO A SAFER PLACE BY MEANS OF </a:t>
            </a:r>
            <a:r>
              <a:rPr lang="en-US" dirty="0" smtClean="0"/>
              <a:t> AFLOAT CRAFTS.</a:t>
            </a:r>
          </a:p>
          <a:p>
            <a:pPr marL="0" indent="0" algn="just">
              <a:buNone/>
            </a:pPr>
            <a:endParaRPr lang="en-US" dirty="0" smtClean="0"/>
          </a:p>
          <a:p>
            <a:pPr algn="just">
              <a:buFont typeface="Wingdings" pitchFamily="2" charset="2"/>
              <a:buChar char="Ø"/>
            </a:pPr>
            <a:r>
              <a:rPr lang="en-US" dirty="0" smtClean="0"/>
              <a:t>ENGAGED IN DIVING TO SEARCH FOR PERSONS TRAPPED IN BUILDING</a:t>
            </a:r>
          </a:p>
          <a:p>
            <a:pPr marL="0" indent="0" algn="just">
              <a:buNone/>
            </a:pPr>
            <a:r>
              <a:rPr lang="en-US" dirty="0" smtClean="0"/>
              <a:t>OR REMOVE DEAD BODIES.</a:t>
            </a:r>
            <a:endParaRPr lang="en-US" dirty="0" smtClean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2910" y="214296"/>
            <a:ext cx="7851648" cy="101442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TIDAL WAVES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4578" name="Picture 2" descr="C:\Users\Ashley\Desktop\asp v\6a011570120273970b01287651052997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0" y="1997075"/>
            <a:ext cx="2438400" cy="1627188"/>
          </a:xfrm>
          <a:prstGeom prst="rect">
            <a:avLst/>
          </a:prstGeom>
          <a:noFill/>
        </p:spPr>
      </p:pic>
      <p:pic>
        <p:nvPicPr>
          <p:cNvPr id="24579" name="Picture 3" descr="C:\Users\Ashley\Desktop\asp v\tumblr_n4t0uiuoFL1txg1rdo1_12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304"/>
            <a:ext cx="7529545" cy="3643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8756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9502"/>
            <a:ext cx="8229600" cy="857250"/>
          </a:xfrm>
        </p:spPr>
        <p:txBody>
          <a:bodyPr/>
          <a:lstStyle/>
          <a:p>
            <a:pPr algn="ctr"/>
            <a:r>
              <a:rPr lang="en-GB" dirty="0" smtClean="0"/>
              <a:t>WARNING OF TIDAL WAVES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INFORM ALL SEA USERS NOT TO VENTURE AT SEA.</a:t>
            </a:r>
          </a:p>
          <a:p>
            <a:r>
              <a:rPr lang="en-GB" dirty="0" smtClean="0"/>
              <a:t>OWNERS OF FISHING BOATS, PLEASURE CRAFTS, BOAT HOUSES ARE INFORMED TO KEEP THEIR VESSELS IN SAFE PLACE.</a:t>
            </a:r>
          </a:p>
          <a:p>
            <a:r>
              <a:rPr lang="en-GB" dirty="0" smtClean="0"/>
              <a:t>PICNICKERS AND SWIMMERS ARE INFORMED TO TAKE MAXIMUM PRECAUTION.</a:t>
            </a:r>
            <a:endParaRPr lang="en-GB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hley\Desktop\asp v\tumblr_n4t0uiuoFL1txg1rdo1_12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51520" y="1419622"/>
            <a:ext cx="8712968" cy="17411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GB" sz="8000" dirty="0" smtClean="0">
                <a:solidFill>
                  <a:srgbClr val="FF0000"/>
                </a:solidFill>
              </a:rPr>
              <a:t>THANK YOU</a:t>
            </a:r>
            <a:endParaRPr lang="en-GB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1692276" y="2571751"/>
            <a:ext cx="5903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  <a:defRPr/>
            </a:pPr>
            <a:endParaRPr lang="en-US" sz="20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en-GB" sz="2000" b="1" i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32" name="WordArt 4"/>
          <p:cNvSpPr>
            <a:spLocks noChangeAspect="1" noChangeArrowheads="1" noChangeShapeType="1" noTextEdit="1"/>
          </p:cNvSpPr>
          <p:nvPr/>
        </p:nvSpPr>
        <p:spPr bwMode="auto">
          <a:xfrm>
            <a:off x="1785938" y="2057400"/>
            <a:ext cx="5643562" cy="7538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NATIONAL COAST </a:t>
            </a: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GUARD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033" name="Rectangle 5"/>
          <p:cNvSpPr>
            <a:spLocks noChangeArrowheads="1"/>
          </p:cNvSpPr>
          <p:nvPr/>
        </p:nvSpPr>
        <p:spPr bwMode="auto">
          <a:xfrm>
            <a:off x="254001" y="141685"/>
            <a:ext cx="8710613" cy="4914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600">
              <a:solidFill>
                <a:srgbClr val="FFFF00"/>
              </a:solidFill>
            </a:endParaRPr>
          </a:p>
        </p:txBody>
      </p:sp>
      <p:pic>
        <p:nvPicPr>
          <p:cNvPr id="108549" name="Picture 15" descr="DSCF61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9" y="971551"/>
            <a:ext cx="1439865" cy="96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16807"/>
            <a:ext cx="1063552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23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244302"/>
              </p:ext>
            </p:extLst>
          </p:nvPr>
        </p:nvGraphicFramePr>
        <p:xfrm>
          <a:off x="357188" y="4179094"/>
          <a:ext cx="1517650" cy="75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Photo Editor Photo" r:id="rId6" imgW="12495238" imgH="7895238" progId="">
                  <p:embed/>
                </p:oleObj>
              </mc:Choice>
              <mc:Fallback>
                <p:oleObj name="Photo Editor Photo" r:id="rId6" imgW="12495238" imgH="7895238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538" t="6255" r="11636" b="5327"/>
                      <a:stretch>
                        <a:fillRect/>
                      </a:stretch>
                    </p:blipFill>
                    <p:spPr bwMode="auto">
                      <a:xfrm>
                        <a:off x="357188" y="4179094"/>
                        <a:ext cx="1517650" cy="7500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4" name="Object 4"/>
          <p:cNvGraphicFramePr>
            <a:graphicFrameLocks/>
          </p:cNvGraphicFramePr>
          <p:nvPr/>
        </p:nvGraphicFramePr>
        <p:xfrm>
          <a:off x="357188" y="267892"/>
          <a:ext cx="1517650" cy="753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Photo Editor Photo" r:id="rId8" imgW="7621064" imgH="5714286" progId="">
                  <p:embed/>
                </p:oleObj>
              </mc:Choice>
              <mc:Fallback>
                <p:oleObj name="Photo Editor Photo" r:id="rId8" imgW="7621064" imgH="5714286" progId="">
                  <p:embed/>
                  <p:pic>
                    <p:nvPicPr>
                      <p:cNvPr id="0" name="Picture 1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640"/>
                      <a:stretch>
                        <a:fillRect/>
                      </a:stretch>
                    </p:blipFill>
                    <p:spPr bwMode="auto">
                      <a:xfrm>
                        <a:off x="357188" y="267892"/>
                        <a:ext cx="1517650" cy="753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55" name="Picture 5" descr="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EF8"/>
              </a:clrFrom>
              <a:clrTo>
                <a:srgbClr val="FDFEF8">
                  <a:alpha val="0"/>
                </a:srgbClr>
              </a:clrTo>
            </a:clrChange>
            <a:lum bright="1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2" t="16553" r="9941" b="13152"/>
          <a:stretch>
            <a:fillRect/>
          </a:stretch>
        </p:blipFill>
        <p:spPr bwMode="auto">
          <a:xfrm>
            <a:off x="3911600" y="4124325"/>
            <a:ext cx="15176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6" name="Picture 9" descr="fleet"/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7" b="6033"/>
          <a:stretch>
            <a:fillRect/>
          </a:stretch>
        </p:blipFill>
        <p:spPr bwMode="auto">
          <a:xfrm>
            <a:off x="7524751" y="1939528"/>
            <a:ext cx="1439864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773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16054"/>
              </p:ext>
            </p:extLst>
          </p:nvPr>
        </p:nvGraphicFramePr>
        <p:xfrm>
          <a:off x="3585296" y="3028950"/>
          <a:ext cx="2197100" cy="910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Photo Editor Photo" r:id="rId12" imgW="4514286" imgH="2057143" progId="">
                  <p:embed/>
                </p:oleObj>
              </mc:Choice>
              <mc:Fallback>
                <p:oleObj name="Photo Editor Photo" r:id="rId12" imgW="4514286" imgH="2057143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5296" y="3028950"/>
                        <a:ext cx="2197100" cy="9104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58" name="Picture 11" descr="7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8461" r="7246" b="9135"/>
          <a:stretch>
            <a:fillRect/>
          </a:stretch>
        </p:blipFill>
        <p:spPr bwMode="auto">
          <a:xfrm>
            <a:off x="5635626" y="4124325"/>
            <a:ext cx="1508125" cy="80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8559" name="Picture 2"/>
          <p:cNvPicPr preferRelativeResize="0">
            <a:picLocks noChangeArrowheads="1"/>
          </p:cNvPicPr>
          <p:nvPr/>
        </p:nvPicPr>
        <p:blipFill>
          <a:blip r:embed="rId15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563" y="4124325"/>
            <a:ext cx="1575413" cy="807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60" name="Picture 6" descr="a"/>
          <p:cNvPicPr>
            <a:picLocks noChangeAspect="1" noChangeArrowheads="1"/>
          </p:cNvPicPr>
          <p:nvPr/>
        </p:nvPicPr>
        <p:blipFill>
          <a:blip r:embed="rId16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67891"/>
            <a:ext cx="1538287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1" name="Picture 5" descr="3"/>
          <p:cNvPicPr preferRelativeResize="0">
            <a:picLocks noChangeArrowheads="1"/>
          </p:cNvPicPr>
          <p:nvPr/>
        </p:nvPicPr>
        <p:blipFill>
          <a:blip r:embed="rId1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3597"/>
            <a:ext cx="1842294" cy="8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2" name="Picture 8"/>
          <p:cNvPicPr preferRelativeResize="0"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7" y="246459"/>
            <a:ext cx="1626898" cy="82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3700" name="Objec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210930"/>
              </p:ext>
            </p:extLst>
          </p:nvPr>
        </p:nvGraphicFramePr>
        <p:xfrm>
          <a:off x="7319964" y="262696"/>
          <a:ext cx="1644650" cy="692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Photo Editor Photo" r:id="rId19" imgW="5485714" imgH="4153480" progId="">
                  <p:embed/>
                </p:oleObj>
              </mc:Choice>
              <mc:Fallback>
                <p:oleObj name="Photo Editor Photo" r:id="rId19" imgW="5485714" imgH="4153480" progId="">
                  <p:embed/>
                  <p:pic>
                    <p:nvPicPr>
                      <p:cNvPr id="0" name="Picture 15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4" y="262696"/>
                        <a:ext cx="1644650" cy="692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65" name="Picture 2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2711"/>
            <a:ext cx="1428750" cy="150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67" name="Picture 9" descr="Photo Number 461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22" y="3268267"/>
            <a:ext cx="146259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1972" name="Objec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016173"/>
              </p:ext>
            </p:extLst>
          </p:nvPr>
        </p:nvGraphicFramePr>
        <p:xfrm>
          <a:off x="370972" y="2811291"/>
          <a:ext cx="1298575" cy="1274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Photo Editor Photo" r:id="rId23" imgW="6857143" imgH="5144218" progId="">
                  <p:embed/>
                </p:oleObj>
              </mc:Choice>
              <mc:Fallback>
                <p:oleObj name="Photo Editor Photo" r:id="rId23" imgW="6857143" imgH="5144218" progId="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955"/>
                      <a:stretch>
                        <a:fillRect/>
                      </a:stretch>
                    </p:blipFill>
                    <p:spPr bwMode="auto">
                      <a:xfrm>
                        <a:off x="370972" y="2811291"/>
                        <a:ext cx="1298575" cy="1274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5" descr="crest"/>
          <p:cNvPicPr>
            <a:picLocks noChangeAspect="1" noChangeArrowheads="1"/>
          </p:cNvPicPr>
          <p:nvPr/>
        </p:nvPicPr>
        <p:blipFill>
          <a:blip r:embed="rId2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127522"/>
            <a:ext cx="1129723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550801"/>
      </p:ext>
    </p:extLst>
  </p:cSld>
  <p:clrMapOvr>
    <a:masterClrMapping/>
  </p:clrMapOvr>
  <p:transition spd="med" advTm="10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3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1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45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8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08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0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G:\Download\6a011570120273970b012876510529970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-233959"/>
            <a:ext cx="8058316" cy="5377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42910" y="0"/>
            <a:ext cx="7851648" cy="857238"/>
          </a:xfrm>
          <a:noFill/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TSUNAMI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482" name="Picture 2" descr="C:\Users\Ashley\Desktop\asp v\_51636947_516368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86985"/>
            <a:ext cx="3021357" cy="1956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G:\Download\25C0107300000578-2956334-image-m-22_14241400532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1714494"/>
            <a:ext cx="3214678" cy="2038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G:\Download\267E3FE300000578-0-image-m-25_14259802153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429006"/>
            <a:ext cx="2990357" cy="1714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8756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857238"/>
            <a:ext cx="7215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TSUNAMI WARNING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1857370"/>
            <a:ext cx="7358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 </a:t>
            </a:r>
          </a:p>
          <a:p>
            <a:pPr lvl="0"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2060"/>
                </a:solidFill>
              </a:rPr>
              <a:t>AFLOAT PATROL/FOOT PATROL/ MOBILE PATROL TO CAST OFF IMMEDIATELY TAKING ALONG LOUDHAILERS, SIRENS OR ANY MEANS OF COMMUNICATION SUITABLE TO WARN MEMBERS OF THE PUBLIC OF TSUNAMI ALERT.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24263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304"/>
            <a:ext cx="8229600" cy="32918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 </a:t>
            </a:r>
            <a:r>
              <a:rPr lang="en-US" dirty="0" smtClean="0"/>
              <a:t>W</a:t>
            </a:r>
            <a:r>
              <a:rPr lang="en-US" dirty="0" smtClean="0"/>
              <a:t>ARN THE FOLLOWING TO RETURN ASHORE :</a:t>
            </a:r>
          </a:p>
          <a:p>
            <a:pPr lvl="0" algn="just"/>
            <a:r>
              <a:rPr lang="en-US" dirty="0" smtClean="0"/>
              <a:t>FISHERMEN</a:t>
            </a:r>
          </a:p>
          <a:p>
            <a:pPr lvl="0" algn="just"/>
            <a:r>
              <a:rPr lang="en-US" dirty="0" smtClean="0"/>
              <a:t>BOAT OWNERS</a:t>
            </a:r>
          </a:p>
          <a:p>
            <a:pPr lvl="0" algn="just"/>
            <a:r>
              <a:rPr lang="en-US" dirty="0" smtClean="0"/>
              <a:t>SKIPPERS OF PLEASURE CRAFT</a:t>
            </a:r>
          </a:p>
          <a:p>
            <a:pPr lvl="0" algn="just"/>
            <a:r>
              <a:rPr lang="en-US" dirty="0" smtClean="0"/>
              <a:t>PICNICKERS</a:t>
            </a:r>
            <a:endParaRPr lang="en-US" dirty="0" smtClean="0"/>
          </a:p>
          <a:p>
            <a:pPr algn="just"/>
            <a:r>
              <a:rPr lang="en-US" dirty="0" smtClean="0"/>
              <a:t>SANITIZE ALL ISLETS IN THE DIVISION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71538" y="631635"/>
            <a:ext cx="6286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Aharoni" pitchFamily="2" charset="-79"/>
              </a:rPr>
              <a:t>AFLOAT PATROL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62"/>
            <a:ext cx="8229600" cy="4029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 </a:t>
            </a:r>
          </a:p>
          <a:p>
            <a:pPr lvl="0" algn="just"/>
            <a:r>
              <a:rPr lang="en-US" dirty="0" smtClean="0"/>
              <a:t>INFORM MEMBERS OF THE PUBLIC, BY THE USE OF TSUNAMI ALARM WARNING/SIRENS FITTED IN VEHICLES/LOUDHAILERS, NOT TO VENTURE AT SEA.</a:t>
            </a:r>
          </a:p>
          <a:p>
            <a:pPr algn="just"/>
            <a:r>
              <a:rPr lang="en-US" dirty="0" smtClean="0"/>
              <a:t>T</a:t>
            </a:r>
            <a:r>
              <a:rPr lang="en-US" dirty="0" smtClean="0"/>
              <a:t>O VACATE THE AREA</a:t>
            </a:r>
            <a:r>
              <a:rPr lang="en-US" dirty="0" smtClean="0"/>
              <a:t>  TO HIGHER GROUNDS.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 smtClean="0"/>
              <a:t>INFORM HOTELS MANAGEMENT TO ASSEMBLE THEIR CLIENTS AT HIGHER       GROUNDS.(ALREADY IDENTIFIED IN EACH COASTAL AREAS )</a:t>
            </a:r>
          </a:p>
          <a:p>
            <a:pPr lvl="0" algn="just"/>
            <a:r>
              <a:rPr lang="en-US" dirty="0" smtClean="0"/>
              <a:t>INFORM PLEASURE CRAFTS’ OWNERS/ FISHING BOAT OWNERS TO BRING THEIR BOATS/ CRAFTS TO A SAFER PLACE.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85734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FOOT &amp; MOBILE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PATROL ON BEACHES AND ALONG THE COAST</a:t>
            </a:r>
            <a:endParaRPr lang="en-US" sz="2000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285866"/>
            <a:ext cx="8229600" cy="329184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lvl="0"/>
            <a:r>
              <a:rPr lang="en-US" dirty="0" smtClean="0"/>
              <a:t>ALL  COAST </a:t>
            </a:r>
            <a:r>
              <a:rPr lang="en-US" dirty="0" smtClean="0"/>
              <a:t>GUARD </a:t>
            </a:r>
            <a:r>
              <a:rPr lang="en-US" dirty="0" smtClean="0"/>
              <a:t>PERSONNEL ON PATROL TO CALL AT POST AFTER EVACUATION OF SEA AND BEACH USERS.</a:t>
            </a:r>
          </a:p>
          <a:p>
            <a:pPr lvl="0"/>
            <a:r>
              <a:rPr lang="en-US" dirty="0" smtClean="0"/>
              <a:t> I/C POST TO MUSTER HIS MEN.</a:t>
            </a:r>
          </a:p>
          <a:p>
            <a:pPr lvl="0"/>
            <a:r>
              <a:rPr lang="en-US" dirty="0" smtClean="0"/>
              <a:t>TO SECURE CRAFTS ,</a:t>
            </a:r>
            <a:r>
              <a:rPr lang="en-US" dirty="0" smtClean="0"/>
              <a:t> LOCK THE</a:t>
            </a:r>
            <a:r>
              <a:rPr lang="en-US" dirty="0" smtClean="0"/>
              <a:t> POST AND EVACUATE.</a:t>
            </a:r>
          </a:p>
          <a:p>
            <a:pPr marL="0" lvl="0" indent="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69653" y="448376"/>
            <a:ext cx="847881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erlin Sans FB Demi" pitchFamily="34" charset="0"/>
                <a:ea typeface="Times New Roman" pitchFamily="18" charset="0"/>
                <a:cs typeface="Times New Roman" pitchFamily="18" charset="0"/>
              </a:rPr>
              <a:t>ONE HOUR BEFORE TSUNAMI WAVE REACHES</a:t>
            </a:r>
            <a:b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erlin Sans FB Dem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erlin Sans FB Demi" pitchFamily="34" charset="0"/>
                <a:ea typeface="Times New Roman" pitchFamily="18" charset="0"/>
                <a:cs typeface="Times New Roman" pitchFamily="18" charset="0"/>
              </a:rPr>
              <a:t> THE COASTAL AREAS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Berlin Sans FB Dem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C:\Users\Ashley\Desktop\asp v\tief0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272550"/>
            <a:ext cx="4821428" cy="3870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0034" y="357172"/>
            <a:ext cx="7851648" cy="78581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CYCLONE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2535" name="Picture 7" descr="C:\Users\Ashley\Desktop\asp v\6320324-3x2-940x6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092" y="1142972"/>
            <a:ext cx="4714908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875646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34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CYCLE CLASS I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71618"/>
            <a:ext cx="8229600" cy="32918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Inform hotels, sea farers, fishermen, boat owners and tour operators in the Division.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All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Islets to be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santized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2093</TotalTime>
  <Words>275</Words>
  <Application>Microsoft Office PowerPoint</Application>
  <PresentationFormat>On-screen Show (16:9)</PresentationFormat>
  <Paragraphs>60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Aharoni</vt:lpstr>
      <vt:lpstr>Arial</vt:lpstr>
      <vt:lpstr>Arial Black</vt:lpstr>
      <vt:lpstr>Berlin Sans FB Demi</vt:lpstr>
      <vt:lpstr>Calibri</vt:lpstr>
      <vt:lpstr>Constantia</vt:lpstr>
      <vt:lpstr>Cooper Std Black</vt:lpstr>
      <vt:lpstr>Impact</vt:lpstr>
      <vt:lpstr>Times New Roman</vt:lpstr>
      <vt:lpstr>Wingdings</vt:lpstr>
      <vt:lpstr>Wingdings 2</vt:lpstr>
      <vt:lpstr>Flow</vt:lpstr>
      <vt:lpstr>Photo Editor Photo</vt:lpstr>
      <vt:lpstr>PowerPoint Presentation</vt:lpstr>
      <vt:lpstr>PowerPoint Presentation</vt:lpstr>
      <vt:lpstr>TSUNAMI</vt:lpstr>
      <vt:lpstr>PowerPoint Presentation</vt:lpstr>
      <vt:lpstr>PowerPoint Presentation</vt:lpstr>
      <vt:lpstr>PowerPoint Presentation</vt:lpstr>
      <vt:lpstr>ONE HOUR BEFORE TSUNAMI WAVE REACHES  THE COASTAL AREAS</vt:lpstr>
      <vt:lpstr>CYCLONE</vt:lpstr>
      <vt:lpstr>CYCLE CLASS I</vt:lpstr>
      <vt:lpstr>CYCLE CLASS II</vt:lpstr>
      <vt:lpstr>CYCLE CLASS III AND IV</vt:lpstr>
      <vt:lpstr>FLOODING</vt:lpstr>
      <vt:lpstr>PowerPoint Presentation</vt:lpstr>
      <vt:lpstr>TIDAL WAVES</vt:lpstr>
      <vt:lpstr>WARNING OF TIDAL WAVES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ASHWIN</dc:creator>
  <cp:lastModifiedBy>User</cp:lastModifiedBy>
  <cp:revision>75</cp:revision>
  <cp:lastPrinted>2013-07-15T05:10:57Z</cp:lastPrinted>
  <dcterms:created xsi:type="dcterms:W3CDTF">2013-07-12T18:52:24Z</dcterms:created>
  <dcterms:modified xsi:type="dcterms:W3CDTF">2015-10-25T17:06:02Z</dcterms:modified>
</cp:coreProperties>
</file>