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2" r:id="rId2"/>
  </p:sldMasterIdLst>
  <p:notesMasterIdLst>
    <p:notesMasterId r:id="rId45"/>
  </p:notesMasterIdLst>
  <p:handoutMasterIdLst>
    <p:handoutMasterId r:id="rId46"/>
  </p:handoutMasterIdLst>
  <p:sldIdLst>
    <p:sldId id="329" r:id="rId3"/>
    <p:sldId id="405" r:id="rId4"/>
    <p:sldId id="406" r:id="rId5"/>
    <p:sldId id="365" r:id="rId6"/>
    <p:sldId id="407" r:id="rId7"/>
    <p:sldId id="404" r:id="rId8"/>
    <p:sldId id="408" r:id="rId9"/>
    <p:sldId id="446" r:id="rId10"/>
    <p:sldId id="409" r:id="rId11"/>
    <p:sldId id="410" r:id="rId12"/>
    <p:sldId id="453" r:id="rId13"/>
    <p:sldId id="448" r:id="rId14"/>
    <p:sldId id="449" r:id="rId15"/>
    <p:sldId id="450" r:id="rId16"/>
    <p:sldId id="433" r:id="rId17"/>
    <p:sldId id="434" r:id="rId18"/>
    <p:sldId id="435" r:id="rId19"/>
    <p:sldId id="418" r:id="rId20"/>
    <p:sldId id="455" r:id="rId21"/>
    <p:sldId id="456" r:id="rId22"/>
    <p:sldId id="457" r:id="rId23"/>
    <p:sldId id="458" r:id="rId24"/>
    <p:sldId id="422" r:id="rId25"/>
    <p:sldId id="423" r:id="rId26"/>
    <p:sldId id="440" r:id="rId27"/>
    <p:sldId id="441" r:id="rId28"/>
    <p:sldId id="427" r:id="rId29"/>
    <p:sldId id="425" r:id="rId30"/>
    <p:sldId id="442" r:id="rId31"/>
    <p:sldId id="443" r:id="rId32"/>
    <p:sldId id="444" r:id="rId33"/>
    <p:sldId id="452" r:id="rId34"/>
    <p:sldId id="362" r:id="rId35"/>
    <p:sldId id="342" r:id="rId36"/>
    <p:sldId id="400" r:id="rId37"/>
    <p:sldId id="401" r:id="rId38"/>
    <p:sldId id="402" r:id="rId39"/>
    <p:sldId id="356" r:id="rId40"/>
    <p:sldId id="445" r:id="rId41"/>
    <p:sldId id="459" r:id="rId42"/>
    <p:sldId id="305" r:id="rId43"/>
    <p:sldId id="454" r:id="rId44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Geneva" pitchFamily="12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Geneva" pitchFamily="12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Geneva" pitchFamily="12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Geneva" pitchFamily="12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Geneva" pitchFamily="12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Geneva" pitchFamily="12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Geneva" pitchFamily="12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Geneva" pitchFamily="12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Geneva" pitchFamily="124" charset="-128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B3F5EE-F6FB-4914-941A-BF38EFD800F6}" type="doc">
      <dgm:prSet loTypeId="urn:microsoft.com/office/officeart/2005/8/layout/vList6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n-AU"/>
        </a:p>
      </dgm:t>
    </dgm:pt>
    <dgm:pt modelId="{305D2725-3709-4708-A57F-CB32DF5F989C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AU" sz="2800" dirty="0" smtClean="0"/>
            <a:t>Flood Watch</a:t>
          </a:r>
          <a:endParaRPr lang="en-AU" sz="2800" dirty="0"/>
        </a:p>
      </dgm:t>
    </dgm:pt>
    <dgm:pt modelId="{B0020688-CBE1-4FC1-A05B-5352747E77B8}" type="parTrans" cxnId="{BB5B6A96-898A-4DBD-B441-C16690E929B2}">
      <dgm:prSet/>
      <dgm:spPr/>
      <dgm:t>
        <a:bodyPr/>
        <a:lstStyle/>
        <a:p>
          <a:endParaRPr lang="en-AU"/>
        </a:p>
      </dgm:t>
    </dgm:pt>
    <dgm:pt modelId="{342B3051-9D96-4464-8330-8EDCB0315770}" type="sibTrans" cxnId="{BB5B6A96-898A-4DBD-B441-C16690E929B2}">
      <dgm:prSet/>
      <dgm:spPr/>
      <dgm:t>
        <a:bodyPr/>
        <a:lstStyle/>
        <a:p>
          <a:endParaRPr lang="en-AU"/>
        </a:p>
      </dgm:t>
    </dgm:pt>
    <dgm:pt modelId="{2E53AC06-A25D-49E1-84F4-50F02A761C03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AU" sz="1600" dirty="0" smtClean="0">
              <a:solidFill>
                <a:srgbClr val="666666"/>
              </a:solidFill>
              <a:ea typeface="ＭＳ Ｐゴシック" pitchFamily="-107" charset="-128"/>
            </a:rPr>
            <a:t>Qualitative, high uncertainty, uses forecast rainfall</a:t>
          </a:r>
          <a:endParaRPr lang="en-AU" sz="1600" dirty="0">
            <a:solidFill>
              <a:srgbClr val="666666"/>
            </a:solidFill>
          </a:endParaRPr>
        </a:p>
      </dgm:t>
    </dgm:pt>
    <dgm:pt modelId="{7C4EB3B1-F9A1-4973-B7CB-4D09761B043F}" type="parTrans" cxnId="{ABE0D46B-D2FE-42B1-AC93-F58E593D720E}">
      <dgm:prSet/>
      <dgm:spPr/>
      <dgm:t>
        <a:bodyPr/>
        <a:lstStyle/>
        <a:p>
          <a:endParaRPr lang="en-AU"/>
        </a:p>
      </dgm:t>
    </dgm:pt>
    <dgm:pt modelId="{74BD2A0E-2632-4879-AEFB-480CB71861A1}" type="sibTrans" cxnId="{ABE0D46B-D2FE-42B1-AC93-F58E593D720E}">
      <dgm:prSet/>
      <dgm:spPr/>
      <dgm:t>
        <a:bodyPr/>
        <a:lstStyle/>
        <a:p>
          <a:endParaRPr lang="en-AU"/>
        </a:p>
      </dgm:t>
    </dgm:pt>
    <dgm:pt modelId="{2A942A5E-5EDE-461F-89DC-AC0FB2A7F10C}">
      <dgm:prSet phldrT="[Text]" custT="1"/>
      <dgm:spPr/>
      <dgm:t>
        <a:bodyPr/>
        <a:lstStyle/>
        <a:p>
          <a:pPr>
            <a:lnSpc>
              <a:spcPct val="150000"/>
            </a:lnSpc>
            <a:spcAft>
              <a:spcPct val="15000"/>
            </a:spcAft>
          </a:pPr>
          <a:r>
            <a:rPr lang="en-AU" sz="1600" dirty="0" smtClean="0">
              <a:solidFill>
                <a:srgbClr val="666666"/>
              </a:solidFill>
              <a:ea typeface="ＭＳ Ｐゴシック" pitchFamily="-107" charset="-128"/>
            </a:rPr>
            <a:t>Outlook for an area</a:t>
          </a:r>
          <a:endParaRPr lang="en-AU" sz="1600" dirty="0">
            <a:solidFill>
              <a:srgbClr val="666666"/>
            </a:solidFill>
          </a:endParaRPr>
        </a:p>
      </dgm:t>
    </dgm:pt>
    <dgm:pt modelId="{46D9E534-4FF9-4034-A602-63A3F0F5F973}" type="parTrans" cxnId="{6B13FABA-7392-481F-A694-6C87A00D79F5}">
      <dgm:prSet/>
      <dgm:spPr/>
      <dgm:t>
        <a:bodyPr/>
        <a:lstStyle/>
        <a:p>
          <a:endParaRPr lang="en-AU"/>
        </a:p>
      </dgm:t>
    </dgm:pt>
    <dgm:pt modelId="{A44B84E7-DB2F-4569-9807-16671820E5E8}" type="sibTrans" cxnId="{6B13FABA-7392-481F-A694-6C87A00D79F5}">
      <dgm:prSet/>
      <dgm:spPr/>
      <dgm:t>
        <a:bodyPr/>
        <a:lstStyle/>
        <a:p>
          <a:endParaRPr lang="en-AU"/>
        </a:p>
      </dgm:t>
    </dgm:pt>
    <dgm:pt modelId="{C727F3AD-2BD5-446D-8E2E-ABDBCEB7DCE3}">
      <dgm:prSet phldrT="[Tex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AU" sz="2800" dirty="0" smtClean="0"/>
            <a:t>Flood Warning</a:t>
          </a:r>
          <a:endParaRPr lang="en-AU" sz="2800" dirty="0"/>
        </a:p>
      </dgm:t>
    </dgm:pt>
    <dgm:pt modelId="{C7D90BBA-EE09-4CB0-A269-5E974B209D91}" type="parTrans" cxnId="{7D409FC6-A944-4E52-9002-8D189878B802}">
      <dgm:prSet/>
      <dgm:spPr/>
      <dgm:t>
        <a:bodyPr/>
        <a:lstStyle/>
        <a:p>
          <a:endParaRPr lang="en-AU"/>
        </a:p>
      </dgm:t>
    </dgm:pt>
    <dgm:pt modelId="{798DF492-03DA-4CD3-A050-4F7122E4ECFA}" type="sibTrans" cxnId="{7D409FC6-A944-4E52-9002-8D189878B802}">
      <dgm:prSet/>
      <dgm:spPr/>
      <dgm:t>
        <a:bodyPr/>
        <a:lstStyle/>
        <a:p>
          <a:endParaRPr lang="en-AU"/>
        </a:p>
      </dgm:t>
    </dgm:pt>
    <dgm:pt modelId="{CCB4C6C3-D0A2-461E-BB43-F9BDC263EC22}">
      <dgm:prSet phldrT="[Text]" custT="1"/>
      <dgm:spPr/>
      <dgm:t>
        <a:bodyPr/>
        <a:lstStyle/>
        <a:p>
          <a:pPr>
            <a:spcBef>
              <a:spcPct val="0"/>
            </a:spcBef>
          </a:pPr>
          <a:r>
            <a:rPr lang="en-AU" sz="1600" dirty="0" smtClean="0">
              <a:solidFill>
                <a:srgbClr val="666666"/>
              </a:solidFill>
              <a:ea typeface="ＭＳ Ｐゴシック" pitchFamily="-107" charset="-128"/>
            </a:rPr>
            <a:t>Quantitative, usually based on observed rainfall or combination of observed and forecast rainfall, aided by observed flow</a:t>
          </a:r>
          <a:endParaRPr lang="en-AU" sz="1600" dirty="0">
            <a:solidFill>
              <a:srgbClr val="666666"/>
            </a:solidFill>
          </a:endParaRPr>
        </a:p>
      </dgm:t>
    </dgm:pt>
    <dgm:pt modelId="{DC7923BD-620A-4DD3-AF95-84A529123518}" type="parTrans" cxnId="{7AABB743-A0EC-4ED5-A30A-CC3EDFF5E1EC}">
      <dgm:prSet/>
      <dgm:spPr/>
      <dgm:t>
        <a:bodyPr/>
        <a:lstStyle/>
        <a:p>
          <a:endParaRPr lang="en-AU"/>
        </a:p>
      </dgm:t>
    </dgm:pt>
    <dgm:pt modelId="{68EFD804-8653-4217-89D6-E988D3CB39AF}" type="sibTrans" cxnId="{7AABB743-A0EC-4ED5-A30A-CC3EDFF5E1EC}">
      <dgm:prSet/>
      <dgm:spPr/>
      <dgm:t>
        <a:bodyPr/>
        <a:lstStyle/>
        <a:p>
          <a:endParaRPr lang="en-AU"/>
        </a:p>
      </dgm:t>
    </dgm:pt>
    <dgm:pt modelId="{D417644B-2921-4CE1-9F98-67A697DCD487}">
      <dgm:prSet custT="1"/>
      <dgm:spPr/>
      <dgm:t>
        <a:bodyPr/>
        <a:lstStyle/>
        <a:p>
          <a:pPr>
            <a:spcBef>
              <a:spcPts val="288"/>
            </a:spcBef>
          </a:pPr>
          <a:r>
            <a:rPr lang="en-AU" sz="1600" dirty="0" smtClean="0">
              <a:solidFill>
                <a:srgbClr val="666666"/>
              </a:solidFill>
              <a:ea typeface="ＭＳ Ｐゴシック" pitchFamily="-107" charset="-128"/>
            </a:rPr>
            <a:t>Predictions for individual locations</a:t>
          </a:r>
          <a:endParaRPr lang="en-AU" sz="1600" dirty="0">
            <a:solidFill>
              <a:srgbClr val="666666"/>
            </a:solidFill>
            <a:ea typeface="ＭＳ Ｐゴシック" pitchFamily="-107" charset="-128"/>
          </a:endParaRPr>
        </a:p>
      </dgm:t>
    </dgm:pt>
    <dgm:pt modelId="{BE148B79-0E37-4E4A-BBB4-CA9D22D1F9E1}" type="parTrans" cxnId="{E7ECDC7D-20A7-44AF-AE66-D4CE625371EE}">
      <dgm:prSet/>
      <dgm:spPr/>
      <dgm:t>
        <a:bodyPr/>
        <a:lstStyle/>
        <a:p>
          <a:endParaRPr lang="en-AU"/>
        </a:p>
      </dgm:t>
    </dgm:pt>
    <dgm:pt modelId="{F0548E0D-7E5C-402B-86C6-5CC07A974F82}" type="sibTrans" cxnId="{E7ECDC7D-20A7-44AF-AE66-D4CE625371EE}">
      <dgm:prSet/>
      <dgm:spPr/>
      <dgm:t>
        <a:bodyPr/>
        <a:lstStyle/>
        <a:p>
          <a:endParaRPr lang="en-AU"/>
        </a:p>
      </dgm:t>
    </dgm:pt>
    <dgm:pt modelId="{F9D0CD7E-0EC9-4A28-B44A-88475BFD986D}" type="pres">
      <dgm:prSet presAssocID="{CDB3F5EE-F6FB-4914-941A-BF38EFD800F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AU"/>
        </a:p>
      </dgm:t>
    </dgm:pt>
    <dgm:pt modelId="{EC5467DF-F3A4-4954-A821-733B850A428B}" type="pres">
      <dgm:prSet presAssocID="{305D2725-3709-4708-A57F-CB32DF5F989C}" presName="linNode" presStyleCnt="0"/>
      <dgm:spPr/>
    </dgm:pt>
    <dgm:pt modelId="{2B307466-9C27-425B-858B-8C34B9E24986}" type="pres">
      <dgm:prSet presAssocID="{305D2725-3709-4708-A57F-CB32DF5F989C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F721C67-B989-4A26-A7CA-3F068C879460}" type="pres">
      <dgm:prSet presAssocID="{305D2725-3709-4708-A57F-CB32DF5F989C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9EA5A0D-C1A8-47C7-A93E-CA5A59F0C302}" type="pres">
      <dgm:prSet presAssocID="{342B3051-9D96-4464-8330-8EDCB0315770}" presName="spacing" presStyleCnt="0"/>
      <dgm:spPr/>
    </dgm:pt>
    <dgm:pt modelId="{029863BF-1E2B-41B9-A36D-9FF9C063FF10}" type="pres">
      <dgm:prSet presAssocID="{C727F3AD-2BD5-446D-8E2E-ABDBCEB7DCE3}" presName="linNode" presStyleCnt="0"/>
      <dgm:spPr/>
    </dgm:pt>
    <dgm:pt modelId="{49CF6AC7-9C82-4E3E-8E4F-BFB469E2C4FC}" type="pres">
      <dgm:prSet presAssocID="{C727F3AD-2BD5-446D-8E2E-ABDBCEB7DCE3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EF3C40D-BF4E-459E-987D-80678F541C2F}" type="pres">
      <dgm:prSet presAssocID="{C727F3AD-2BD5-446D-8E2E-ABDBCEB7DCE3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35111685-B576-4C58-8DE0-B72397077A13}" type="presOf" srcId="{2A942A5E-5EDE-461F-89DC-AC0FB2A7F10C}" destId="{FF721C67-B989-4A26-A7CA-3F068C879460}" srcOrd="0" destOrd="1" presId="urn:microsoft.com/office/officeart/2005/8/layout/vList6"/>
    <dgm:cxn modelId="{E7ECDC7D-20A7-44AF-AE66-D4CE625371EE}" srcId="{C727F3AD-2BD5-446D-8E2E-ABDBCEB7DCE3}" destId="{D417644B-2921-4CE1-9F98-67A697DCD487}" srcOrd="1" destOrd="0" parTransId="{BE148B79-0E37-4E4A-BBB4-CA9D22D1F9E1}" sibTransId="{F0548E0D-7E5C-402B-86C6-5CC07A974F82}"/>
    <dgm:cxn modelId="{ABE0D46B-D2FE-42B1-AC93-F58E593D720E}" srcId="{305D2725-3709-4708-A57F-CB32DF5F989C}" destId="{2E53AC06-A25D-49E1-84F4-50F02A761C03}" srcOrd="0" destOrd="0" parTransId="{7C4EB3B1-F9A1-4973-B7CB-4D09761B043F}" sibTransId="{74BD2A0E-2632-4879-AEFB-480CB71861A1}"/>
    <dgm:cxn modelId="{F7ACEA56-1E08-4031-AA7E-901818D3B46E}" type="presOf" srcId="{CCB4C6C3-D0A2-461E-BB43-F9BDC263EC22}" destId="{DEF3C40D-BF4E-459E-987D-80678F541C2F}" srcOrd="0" destOrd="0" presId="urn:microsoft.com/office/officeart/2005/8/layout/vList6"/>
    <dgm:cxn modelId="{DBBF33D6-4048-4B85-BBE8-BE9E3EB8EF8D}" type="presOf" srcId="{D417644B-2921-4CE1-9F98-67A697DCD487}" destId="{DEF3C40D-BF4E-459E-987D-80678F541C2F}" srcOrd="0" destOrd="1" presId="urn:microsoft.com/office/officeart/2005/8/layout/vList6"/>
    <dgm:cxn modelId="{7AABB743-A0EC-4ED5-A30A-CC3EDFF5E1EC}" srcId="{C727F3AD-2BD5-446D-8E2E-ABDBCEB7DCE3}" destId="{CCB4C6C3-D0A2-461E-BB43-F9BDC263EC22}" srcOrd="0" destOrd="0" parTransId="{DC7923BD-620A-4DD3-AF95-84A529123518}" sibTransId="{68EFD804-8653-4217-89D6-E988D3CB39AF}"/>
    <dgm:cxn modelId="{BB5B6A96-898A-4DBD-B441-C16690E929B2}" srcId="{CDB3F5EE-F6FB-4914-941A-BF38EFD800F6}" destId="{305D2725-3709-4708-A57F-CB32DF5F989C}" srcOrd="0" destOrd="0" parTransId="{B0020688-CBE1-4FC1-A05B-5352747E77B8}" sibTransId="{342B3051-9D96-4464-8330-8EDCB0315770}"/>
    <dgm:cxn modelId="{6B13FABA-7392-481F-A694-6C87A00D79F5}" srcId="{305D2725-3709-4708-A57F-CB32DF5F989C}" destId="{2A942A5E-5EDE-461F-89DC-AC0FB2A7F10C}" srcOrd="1" destOrd="0" parTransId="{46D9E534-4FF9-4034-A602-63A3F0F5F973}" sibTransId="{A44B84E7-DB2F-4569-9807-16671820E5E8}"/>
    <dgm:cxn modelId="{0687A941-3D1B-406E-995F-387D903B6309}" type="presOf" srcId="{305D2725-3709-4708-A57F-CB32DF5F989C}" destId="{2B307466-9C27-425B-858B-8C34B9E24986}" srcOrd="0" destOrd="0" presId="urn:microsoft.com/office/officeart/2005/8/layout/vList6"/>
    <dgm:cxn modelId="{3A171BDA-6DC4-41E8-9C0B-CC4987AF6E45}" type="presOf" srcId="{2E53AC06-A25D-49E1-84F4-50F02A761C03}" destId="{FF721C67-B989-4A26-A7CA-3F068C879460}" srcOrd="0" destOrd="0" presId="urn:microsoft.com/office/officeart/2005/8/layout/vList6"/>
    <dgm:cxn modelId="{991C0C95-3C2C-4040-9F84-37EC27D3A99B}" type="presOf" srcId="{CDB3F5EE-F6FB-4914-941A-BF38EFD800F6}" destId="{F9D0CD7E-0EC9-4A28-B44A-88475BFD986D}" srcOrd="0" destOrd="0" presId="urn:microsoft.com/office/officeart/2005/8/layout/vList6"/>
    <dgm:cxn modelId="{7D409FC6-A944-4E52-9002-8D189878B802}" srcId="{CDB3F5EE-F6FB-4914-941A-BF38EFD800F6}" destId="{C727F3AD-2BD5-446D-8E2E-ABDBCEB7DCE3}" srcOrd="1" destOrd="0" parTransId="{C7D90BBA-EE09-4CB0-A269-5E974B209D91}" sibTransId="{798DF492-03DA-4CD3-A050-4F7122E4ECFA}"/>
    <dgm:cxn modelId="{19C408E8-3D9D-458C-823F-CFFB43A2F838}" type="presOf" srcId="{C727F3AD-2BD5-446D-8E2E-ABDBCEB7DCE3}" destId="{49CF6AC7-9C82-4E3E-8E4F-BFB469E2C4FC}" srcOrd="0" destOrd="0" presId="urn:microsoft.com/office/officeart/2005/8/layout/vList6"/>
    <dgm:cxn modelId="{DB8AB499-9643-4264-9A61-63EA434B3F04}" type="presParOf" srcId="{F9D0CD7E-0EC9-4A28-B44A-88475BFD986D}" destId="{EC5467DF-F3A4-4954-A821-733B850A428B}" srcOrd="0" destOrd="0" presId="urn:microsoft.com/office/officeart/2005/8/layout/vList6"/>
    <dgm:cxn modelId="{F29CE7AB-E34F-4ACA-9A62-49424932E120}" type="presParOf" srcId="{EC5467DF-F3A4-4954-A821-733B850A428B}" destId="{2B307466-9C27-425B-858B-8C34B9E24986}" srcOrd="0" destOrd="0" presId="urn:microsoft.com/office/officeart/2005/8/layout/vList6"/>
    <dgm:cxn modelId="{B131032C-0936-4151-84EE-A1C49BD2E903}" type="presParOf" srcId="{EC5467DF-F3A4-4954-A821-733B850A428B}" destId="{FF721C67-B989-4A26-A7CA-3F068C879460}" srcOrd="1" destOrd="0" presId="urn:microsoft.com/office/officeart/2005/8/layout/vList6"/>
    <dgm:cxn modelId="{FACD6CF3-9E2E-4118-A999-47957B141DA7}" type="presParOf" srcId="{F9D0CD7E-0EC9-4A28-B44A-88475BFD986D}" destId="{D9EA5A0D-C1A8-47C7-A93E-CA5A59F0C302}" srcOrd="1" destOrd="0" presId="urn:microsoft.com/office/officeart/2005/8/layout/vList6"/>
    <dgm:cxn modelId="{A708109E-9EFD-4CFD-8F11-6690214890A1}" type="presParOf" srcId="{F9D0CD7E-0EC9-4A28-B44A-88475BFD986D}" destId="{029863BF-1E2B-41B9-A36D-9FF9C063FF10}" srcOrd="2" destOrd="0" presId="urn:microsoft.com/office/officeart/2005/8/layout/vList6"/>
    <dgm:cxn modelId="{5A3FC4AD-F2BA-4ABD-8C7F-D45F8906D398}" type="presParOf" srcId="{029863BF-1E2B-41B9-A36D-9FF9C063FF10}" destId="{49CF6AC7-9C82-4E3E-8E4F-BFB469E2C4FC}" srcOrd="0" destOrd="0" presId="urn:microsoft.com/office/officeart/2005/8/layout/vList6"/>
    <dgm:cxn modelId="{789D24BD-B6D5-41DA-BDD7-0C9D893E6E3D}" type="presParOf" srcId="{029863BF-1E2B-41B9-A36D-9FF9C063FF10}" destId="{DEF3C40D-BF4E-459E-987D-80678F541C2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84D230-07C6-42FE-A14F-BD2DF5A4B33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64B4664B-7575-429A-9542-95FED63FC8E6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AU" dirty="0" smtClean="0"/>
            <a:t>Significant threat</a:t>
          </a:r>
          <a:endParaRPr lang="en-AU" dirty="0"/>
        </a:p>
      </dgm:t>
    </dgm:pt>
    <dgm:pt modelId="{E95C9FC2-EE10-4232-9CF9-2E5ECC12635F}" type="parTrans" cxnId="{581DEC7B-0221-4321-A1B2-72F49B48C617}">
      <dgm:prSet/>
      <dgm:spPr/>
      <dgm:t>
        <a:bodyPr/>
        <a:lstStyle/>
        <a:p>
          <a:endParaRPr lang="en-AU"/>
        </a:p>
      </dgm:t>
    </dgm:pt>
    <dgm:pt modelId="{10014F4A-DD55-4DEF-A054-6CA6C726779D}" type="sibTrans" cxnId="{581DEC7B-0221-4321-A1B2-72F49B48C617}">
      <dgm:prSet/>
      <dgm:spPr/>
      <dgm:t>
        <a:bodyPr/>
        <a:lstStyle/>
        <a:p>
          <a:endParaRPr lang="en-AU"/>
        </a:p>
      </dgm:t>
    </dgm:pt>
    <dgm:pt modelId="{06131437-422D-4BAD-8C75-7DC42D6F5E6C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AU" dirty="0" smtClean="0"/>
            <a:t>1 – 6 hours</a:t>
          </a:r>
          <a:endParaRPr lang="en-AU" dirty="0"/>
        </a:p>
      </dgm:t>
    </dgm:pt>
    <dgm:pt modelId="{4D86199A-B6F6-4E03-A9B2-2D15616A9E76}" type="parTrans" cxnId="{E31001D2-47CA-4E79-8792-2F5019CA5937}">
      <dgm:prSet/>
      <dgm:spPr/>
      <dgm:t>
        <a:bodyPr/>
        <a:lstStyle/>
        <a:p>
          <a:endParaRPr lang="en-AU"/>
        </a:p>
      </dgm:t>
    </dgm:pt>
    <dgm:pt modelId="{DB6BB807-3655-4CA3-87CF-EE44A56A3B5C}" type="sibTrans" cxnId="{E31001D2-47CA-4E79-8792-2F5019CA5937}">
      <dgm:prSet/>
      <dgm:spPr/>
      <dgm:t>
        <a:bodyPr/>
        <a:lstStyle/>
        <a:p>
          <a:endParaRPr lang="en-AU"/>
        </a:p>
      </dgm:t>
    </dgm:pt>
    <dgm:pt modelId="{5242DA4D-6382-4738-8E8C-6ABE074E838F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AU" dirty="0" smtClean="0"/>
            <a:t>Severe Weather Warning</a:t>
          </a:r>
          <a:endParaRPr lang="en-AU" dirty="0"/>
        </a:p>
      </dgm:t>
    </dgm:pt>
    <dgm:pt modelId="{E65082E7-0635-4ACE-B5A3-E812FA96BC34}" type="parTrans" cxnId="{440940D5-F07C-4280-9806-8D3CB03F3803}">
      <dgm:prSet/>
      <dgm:spPr/>
      <dgm:t>
        <a:bodyPr/>
        <a:lstStyle/>
        <a:p>
          <a:endParaRPr lang="en-AU"/>
        </a:p>
      </dgm:t>
    </dgm:pt>
    <dgm:pt modelId="{1451C1DD-16D4-4AFB-92E6-20941B502B24}" type="sibTrans" cxnId="{440940D5-F07C-4280-9806-8D3CB03F3803}">
      <dgm:prSet/>
      <dgm:spPr/>
      <dgm:t>
        <a:bodyPr/>
        <a:lstStyle/>
        <a:p>
          <a:endParaRPr lang="en-AU"/>
        </a:p>
      </dgm:t>
    </dgm:pt>
    <dgm:pt modelId="{D84FF491-B979-4AA9-BD23-AF76DBC473C9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AU" dirty="0" smtClean="0"/>
            <a:t>Significant threat</a:t>
          </a:r>
          <a:endParaRPr lang="en-AU" dirty="0"/>
        </a:p>
      </dgm:t>
    </dgm:pt>
    <dgm:pt modelId="{57BE5AAB-0226-4D78-9C9D-AD22FED98320}" type="parTrans" cxnId="{6D45D106-04E3-4232-83D3-87B783D4DC48}">
      <dgm:prSet/>
      <dgm:spPr/>
      <dgm:t>
        <a:bodyPr/>
        <a:lstStyle/>
        <a:p>
          <a:endParaRPr lang="en-AU"/>
        </a:p>
      </dgm:t>
    </dgm:pt>
    <dgm:pt modelId="{528D1D66-FD2B-40D2-9E5A-C3F0EC486F8A}" type="sibTrans" cxnId="{6D45D106-04E3-4232-83D3-87B783D4DC48}">
      <dgm:prSet/>
      <dgm:spPr/>
      <dgm:t>
        <a:bodyPr/>
        <a:lstStyle/>
        <a:p>
          <a:endParaRPr lang="en-AU"/>
        </a:p>
      </dgm:t>
    </dgm:pt>
    <dgm:pt modelId="{4E0706DB-3852-4B66-A3B5-8B072E9EF802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AU" dirty="0" smtClean="0">
              <a:solidFill>
                <a:schemeClr val="tx1"/>
              </a:solidFill>
            </a:rPr>
            <a:t>1-24 hours </a:t>
          </a:r>
          <a:endParaRPr lang="en-AU" dirty="0">
            <a:solidFill>
              <a:srgbClr val="FFFF00"/>
            </a:solidFill>
          </a:endParaRPr>
        </a:p>
      </dgm:t>
    </dgm:pt>
    <dgm:pt modelId="{25198FA5-2A5A-4F5E-8F65-6058C947502A}" type="parTrans" cxnId="{68A82CF0-D38A-4819-9DFA-96BB0A3D214B}">
      <dgm:prSet/>
      <dgm:spPr/>
      <dgm:t>
        <a:bodyPr/>
        <a:lstStyle/>
        <a:p>
          <a:endParaRPr lang="en-AU"/>
        </a:p>
      </dgm:t>
    </dgm:pt>
    <dgm:pt modelId="{FDBA10A6-BEB9-4788-BF40-1411D8E9F0DC}" type="sibTrans" cxnId="{68A82CF0-D38A-4819-9DFA-96BB0A3D214B}">
      <dgm:prSet/>
      <dgm:spPr/>
      <dgm:t>
        <a:bodyPr/>
        <a:lstStyle/>
        <a:p>
          <a:endParaRPr lang="en-AU"/>
        </a:p>
      </dgm:t>
    </dgm:pt>
    <dgm:pt modelId="{2D8E43B4-D2AD-4E37-926D-64E979BEF8EE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AU" dirty="0" smtClean="0"/>
            <a:t>Severe Thunderstorm warning</a:t>
          </a:r>
          <a:endParaRPr lang="en-AU" dirty="0"/>
        </a:p>
      </dgm:t>
    </dgm:pt>
    <dgm:pt modelId="{AC9DF1EF-1C64-4612-A123-6B2B0C0358F9}" type="parTrans" cxnId="{25675DA9-C5A8-43E0-831F-62958146A176}">
      <dgm:prSet/>
      <dgm:spPr/>
      <dgm:t>
        <a:bodyPr/>
        <a:lstStyle/>
        <a:p>
          <a:endParaRPr lang="en-AU"/>
        </a:p>
      </dgm:t>
    </dgm:pt>
    <dgm:pt modelId="{A3671513-9D5E-4151-AF1D-7DC4A946390A}" type="sibTrans" cxnId="{25675DA9-C5A8-43E0-831F-62958146A176}">
      <dgm:prSet/>
      <dgm:spPr/>
      <dgm:t>
        <a:bodyPr/>
        <a:lstStyle/>
        <a:p>
          <a:endParaRPr lang="en-AU"/>
        </a:p>
      </dgm:t>
    </dgm:pt>
    <dgm:pt modelId="{9891260E-A9FB-4547-A139-19DB5C5DF917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AU" dirty="0" smtClean="0"/>
            <a:t>Storm Tide Advice</a:t>
          </a:r>
          <a:endParaRPr lang="en-AU" dirty="0"/>
        </a:p>
      </dgm:t>
    </dgm:pt>
    <dgm:pt modelId="{C5FAF01A-DDC1-4120-831D-B260E73648EC}" type="parTrans" cxnId="{084FD591-8F44-4FE4-8560-0914B22FC80B}">
      <dgm:prSet/>
      <dgm:spPr/>
      <dgm:t>
        <a:bodyPr/>
        <a:lstStyle/>
        <a:p>
          <a:endParaRPr lang="en-AU"/>
        </a:p>
      </dgm:t>
    </dgm:pt>
    <dgm:pt modelId="{76155102-E3BE-437D-81E2-578DC30A4A31}" type="sibTrans" cxnId="{084FD591-8F44-4FE4-8560-0914B22FC80B}">
      <dgm:prSet/>
      <dgm:spPr/>
      <dgm:t>
        <a:bodyPr/>
        <a:lstStyle/>
        <a:p>
          <a:endParaRPr lang="en-AU"/>
        </a:p>
      </dgm:t>
    </dgm:pt>
    <dgm:pt modelId="{27268E14-3360-46A3-BFA1-25EFE5540085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AU" dirty="0" smtClean="0"/>
            <a:t>Outer harbour level &gt;3.5m</a:t>
          </a:r>
          <a:endParaRPr lang="en-AU" dirty="0"/>
        </a:p>
      </dgm:t>
    </dgm:pt>
    <dgm:pt modelId="{209E45D1-8D64-4A85-B51F-ABECC68E1915}" type="parTrans" cxnId="{D5E04C66-2B9E-4C44-9BD0-6EAD648BECF0}">
      <dgm:prSet/>
      <dgm:spPr/>
      <dgm:t>
        <a:bodyPr/>
        <a:lstStyle/>
        <a:p>
          <a:endParaRPr lang="en-AU"/>
        </a:p>
      </dgm:t>
    </dgm:pt>
    <dgm:pt modelId="{B68AC67B-FF99-452B-996B-AE634FEFDBBC}" type="sibTrans" cxnId="{D5E04C66-2B9E-4C44-9BD0-6EAD648BECF0}">
      <dgm:prSet/>
      <dgm:spPr/>
      <dgm:t>
        <a:bodyPr/>
        <a:lstStyle/>
        <a:p>
          <a:endParaRPr lang="en-AU"/>
        </a:p>
      </dgm:t>
    </dgm:pt>
    <dgm:pt modelId="{81B90FB6-E3C9-4A95-B81F-11B67332F51D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AU" dirty="0" smtClean="0"/>
            <a:t>+24 hours </a:t>
          </a:r>
          <a:endParaRPr lang="en-AU" dirty="0"/>
        </a:p>
      </dgm:t>
    </dgm:pt>
    <dgm:pt modelId="{04D2A080-2DDF-4386-B3BF-553F87C92E74}" type="parTrans" cxnId="{A2382345-FCB9-4160-A6B5-BCD5291BD3A0}">
      <dgm:prSet/>
      <dgm:spPr/>
      <dgm:t>
        <a:bodyPr/>
        <a:lstStyle/>
        <a:p>
          <a:endParaRPr lang="en-AU"/>
        </a:p>
      </dgm:t>
    </dgm:pt>
    <dgm:pt modelId="{79EF71D1-EEEA-4167-BE67-296F8081EC66}" type="sibTrans" cxnId="{A2382345-FCB9-4160-A6B5-BCD5291BD3A0}">
      <dgm:prSet/>
      <dgm:spPr/>
      <dgm:t>
        <a:bodyPr/>
        <a:lstStyle/>
        <a:p>
          <a:endParaRPr lang="en-AU"/>
        </a:p>
      </dgm:t>
    </dgm:pt>
    <dgm:pt modelId="{5B9995D4-5A6E-46E8-9907-68F308BA5D66}">
      <dgm:prSet phldrT="[Text]"/>
      <dgm:spPr/>
      <dgm:t>
        <a:bodyPr/>
        <a:lstStyle/>
        <a:p>
          <a:r>
            <a:rPr lang="en-AU" dirty="0" smtClean="0"/>
            <a:t>SMS Alerts</a:t>
          </a:r>
          <a:endParaRPr lang="en-AU" dirty="0"/>
        </a:p>
      </dgm:t>
    </dgm:pt>
    <dgm:pt modelId="{928C1C27-2522-48BA-A1BF-A00C4BB1157D}" type="sibTrans" cxnId="{E656797A-BF49-4D01-BB5E-3EE2B12E9C4B}">
      <dgm:prSet/>
      <dgm:spPr/>
      <dgm:t>
        <a:bodyPr/>
        <a:lstStyle/>
        <a:p>
          <a:endParaRPr lang="en-AU"/>
        </a:p>
      </dgm:t>
    </dgm:pt>
    <dgm:pt modelId="{8DD90C1D-0ED2-40CE-9F6B-6812E80895CB}" type="parTrans" cxnId="{E656797A-BF49-4D01-BB5E-3EE2B12E9C4B}">
      <dgm:prSet/>
      <dgm:spPr/>
      <dgm:t>
        <a:bodyPr/>
        <a:lstStyle/>
        <a:p>
          <a:endParaRPr lang="en-AU"/>
        </a:p>
      </dgm:t>
    </dgm:pt>
    <dgm:pt modelId="{59DE6C49-8D85-4684-B3B5-BEB5BA3A5730}">
      <dgm:prSet phldrT="[Text]"/>
      <dgm:spPr/>
      <dgm:t>
        <a:bodyPr/>
        <a:lstStyle/>
        <a:p>
          <a:r>
            <a:rPr lang="en-AU" smtClean="0"/>
            <a:t>Flood Warning</a:t>
          </a:r>
          <a:endParaRPr lang="en-AU" dirty="0"/>
        </a:p>
      </dgm:t>
    </dgm:pt>
    <dgm:pt modelId="{60D55938-8595-44FB-9FD2-9AC32D1E0DA2}" type="sibTrans" cxnId="{BB6FAAB3-18E1-4743-8EE8-BE3C88E5D741}">
      <dgm:prSet/>
      <dgm:spPr/>
      <dgm:t>
        <a:bodyPr/>
        <a:lstStyle/>
        <a:p>
          <a:endParaRPr lang="en-AU"/>
        </a:p>
      </dgm:t>
    </dgm:pt>
    <dgm:pt modelId="{C7D9660F-9B8E-4CBF-9568-623608F83053}" type="parTrans" cxnId="{BB6FAAB3-18E1-4743-8EE8-BE3C88E5D741}">
      <dgm:prSet/>
      <dgm:spPr/>
      <dgm:t>
        <a:bodyPr/>
        <a:lstStyle/>
        <a:p>
          <a:endParaRPr lang="en-AU"/>
        </a:p>
      </dgm:t>
    </dgm:pt>
    <dgm:pt modelId="{6B8680FB-2833-4274-A214-186350F2EE3F}">
      <dgm:prSet phldrT="[Text]"/>
      <dgm:spPr/>
      <dgm:t>
        <a:bodyPr/>
        <a:lstStyle/>
        <a:p>
          <a:r>
            <a:rPr lang="en-AU" smtClean="0"/>
            <a:t>Flood Watch</a:t>
          </a:r>
          <a:endParaRPr lang="en-AU" dirty="0"/>
        </a:p>
      </dgm:t>
    </dgm:pt>
    <dgm:pt modelId="{BA914D74-3021-4F3C-9403-158E1E675B2E}" type="sibTrans" cxnId="{C9543B8D-71D1-47E1-970D-C02070B57B1D}">
      <dgm:prSet/>
      <dgm:spPr/>
      <dgm:t>
        <a:bodyPr/>
        <a:lstStyle/>
        <a:p>
          <a:endParaRPr lang="en-AU"/>
        </a:p>
      </dgm:t>
    </dgm:pt>
    <dgm:pt modelId="{D526F51F-816A-44D2-B0BC-6C49E26DE102}" type="parTrans" cxnId="{C9543B8D-71D1-47E1-970D-C02070B57B1D}">
      <dgm:prSet/>
      <dgm:spPr/>
      <dgm:t>
        <a:bodyPr/>
        <a:lstStyle/>
        <a:p>
          <a:endParaRPr lang="en-AU"/>
        </a:p>
      </dgm:t>
    </dgm:pt>
    <dgm:pt modelId="{51E67D1F-23D7-4130-84A6-A6A25C46E34E}">
      <dgm:prSet phldrT="[Text]"/>
      <dgm:spPr/>
      <dgm:t>
        <a:bodyPr/>
        <a:lstStyle/>
        <a:p>
          <a:r>
            <a:rPr lang="en-AU" dirty="0" smtClean="0"/>
            <a:t>now</a:t>
          </a:r>
          <a:endParaRPr lang="en-AU" dirty="0"/>
        </a:p>
      </dgm:t>
    </dgm:pt>
    <dgm:pt modelId="{311DEB7D-8179-4051-A3C8-FE04EB29B07C}" type="sibTrans" cxnId="{A445D263-E4E6-42EC-852E-610B787CE910}">
      <dgm:prSet/>
      <dgm:spPr/>
      <dgm:t>
        <a:bodyPr/>
        <a:lstStyle/>
        <a:p>
          <a:endParaRPr lang="en-AU"/>
        </a:p>
      </dgm:t>
    </dgm:pt>
    <dgm:pt modelId="{A541E419-3831-442E-B5ED-870134D8272C}" type="parTrans" cxnId="{A445D263-E4E6-42EC-852E-610B787CE910}">
      <dgm:prSet/>
      <dgm:spPr/>
      <dgm:t>
        <a:bodyPr/>
        <a:lstStyle/>
        <a:p>
          <a:endParaRPr lang="en-AU"/>
        </a:p>
      </dgm:t>
    </dgm:pt>
    <dgm:pt modelId="{15A4426D-8F08-4116-A2C4-866D20D55105}">
      <dgm:prSet phldrT="[Text]"/>
      <dgm:spPr/>
      <dgm:t>
        <a:bodyPr/>
        <a:lstStyle/>
        <a:p>
          <a:r>
            <a:rPr lang="en-AU" dirty="0" smtClean="0"/>
            <a:t>Point specific</a:t>
          </a:r>
          <a:endParaRPr lang="en-AU" dirty="0"/>
        </a:p>
      </dgm:t>
    </dgm:pt>
    <dgm:pt modelId="{1E70CDC9-07B7-4827-9C48-1E881B7E25A9}" type="sibTrans" cxnId="{88C2C1F0-992A-4BA5-B7C0-3B5CC1682937}">
      <dgm:prSet/>
      <dgm:spPr/>
      <dgm:t>
        <a:bodyPr/>
        <a:lstStyle/>
        <a:p>
          <a:endParaRPr lang="en-AU"/>
        </a:p>
      </dgm:t>
    </dgm:pt>
    <dgm:pt modelId="{4DF57C79-834C-44A7-9AD6-4991A56C13A2}" type="parTrans" cxnId="{88C2C1F0-992A-4BA5-B7C0-3B5CC1682937}">
      <dgm:prSet/>
      <dgm:spPr/>
      <dgm:t>
        <a:bodyPr/>
        <a:lstStyle/>
        <a:p>
          <a:endParaRPr lang="en-AU"/>
        </a:p>
      </dgm:t>
    </dgm:pt>
    <dgm:pt modelId="{610F6025-E32C-4C27-BB7F-36FE63BD4607}">
      <dgm:prSet phldrT="[Text]"/>
      <dgm:spPr/>
      <dgm:t>
        <a:bodyPr/>
        <a:lstStyle/>
        <a:p>
          <a:r>
            <a:rPr lang="en-AU" dirty="0" smtClean="0"/>
            <a:t>Rainfall/river level</a:t>
          </a:r>
          <a:endParaRPr lang="en-AU" dirty="0"/>
        </a:p>
      </dgm:t>
    </dgm:pt>
    <dgm:pt modelId="{164CC1FE-616C-452A-81DB-9B2F6365806C}" type="sibTrans" cxnId="{485C9764-A5E7-4940-AAF4-1CC38712E48D}">
      <dgm:prSet/>
      <dgm:spPr/>
      <dgm:t>
        <a:bodyPr/>
        <a:lstStyle/>
        <a:p>
          <a:endParaRPr lang="en-AU"/>
        </a:p>
      </dgm:t>
    </dgm:pt>
    <dgm:pt modelId="{93D0B914-B4E4-4521-9B73-1C1DC073406F}" type="parTrans" cxnId="{485C9764-A5E7-4940-AAF4-1CC38712E48D}">
      <dgm:prSet/>
      <dgm:spPr/>
      <dgm:t>
        <a:bodyPr/>
        <a:lstStyle/>
        <a:p>
          <a:endParaRPr lang="en-AU"/>
        </a:p>
      </dgm:t>
    </dgm:pt>
    <dgm:pt modelId="{B9A9D50E-1F17-4443-A360-7749891E8978}">
      <dgm:prSet phldrT="[Text]"/>
      <dgm:spPr/>
      <dgm:t>
        <a:bodyPr/>
        <a:lstStyle/>
        <a:p>
          <a:r>
            <a:rPr lang="en-AU" dirty="0" smtClean="0">
              <a:solidFill>
                <a:schemeClr val="bg1"/>
              </a:solidFill>
            </a:rPr>
            <a:t>For emergency managers</a:t>
          </a:r>
          <a:endParaRPr lang="en-AU" dirty="0">
            <a:solidFill>
              <a:schemeClr val="bg1"/>
            </a:solidFill>
          </a:endParaRPr>
        </a:p>
      </dgm:t>
    </dgm:pt>
    <dgm:pt modelId="{F86FA179-69F9-4652-823B-B8330D3A5A65}" type="sibTrans" cxnId="{122E85D9-52C5-4FA6-94AA-9C6A042DF804}">
      <dgm:prSet/>
      <dgm:spPr/>
      <dgm:t>
        <a:bodyPr/>
        <a:lstStyle/>
        <a:p>
          <a:endParaRPr lang="en-AU"/>
        </a:p>
      </dgm:t>
    </dgm:pt>
    <dgm:pt modelId="{E8430754-71F6-4D17-BE73-82B7AFE13184}" type="parTrans" cxnId="{122E85D9-52C5-4FA6-94AA-9C6A042DF804}">
      <dgm:prSet/>
      <dgm:spPr/>
      <dgm:t>
        <a:bodyPr/>
        <a:lstStyle/>
        <a:p>
          <a:endParaRPr lang="en-AU"/>
        </a:p>
      </dgm:t>
    </dgm:pt>
    <dgm:pt modelId="{6EFEA88C-1515-4584-BC4F-77D259D119D8}">
      <dgm:prSet phldrT="[Text]"/>
      <dgm:spPr/>
      <dgm:t>
        <a:bodyPr/>
        <a:lstStyle/>
        <a:p>
          <a:r>
            <a:rPr lang="en-AU" dirty="0" smtClean="0"/>
            <a:t>6 – 24 hours</a:t>
          </a:r>
          <a:endParaRPr lang="en-AU" dirty="0"/>
        </a:p>
      </dgm:t>
    </dgm:pt>
    <dgm:pt modelId="{5D803AE2-21D6-4939-9451-C3DDAD5E6C83}" type="sibTrans" cxnId="{8ACE1437-C0DF-4DE8-A61F-6B4C980703A0}">
      <dgm:prSet/>
      <dgm:spPr/>
      <dgm:t>
        <a:bodyPr/>
        <a:lstStyle/>
        <a:p>
          <a:endParaRPr lang="en-AU"/>
        </a:p>
      </dgm:t>
    </dgm:pt>
    <dgm:pt modelId="{356AE879-842E-4AF3-A57A-4C145D687A8E}" type="parTrans" cxnId="{8ACE1437-C0DF-4DE8-A61F-6B4C980703A0}">
      <dgm:prSet/>
      <dgm:spPr/>
      <dgm:t>
        <a:bodyPr/>
        <a:lstStyle/>
        <a:p>
          <a:endParaRPr lang="en-AU"/>
        </a:p>
      </dgm:t>
    </dgm:pt>
    <dgm:pt modelId="{62A760D5-D3F6-4A6F-9C9D-88BC57E904BD}">
      <dgm:prSet phldrT="[Text]"/>
      <dgm:spPr/>
      <dgm:t>
        <a:bodyPr/>
        <a:lstStyle/>
        <a:p>
          <a:r>
            <a:rPr lang="en-AU" dirty="0" smtClean="0"/>
            <a:t>Magnitude, location &amp; timing</a:t>
          </a:r>
          <a:endParaRPr lang="en-AU" dirty="0"/>
        </a:p>
      </dgm:t>
    </dgm:pt>
    <dgm:pt modelId="{4D1D9066-3759-4FD1-8A89-29CE5508AE0B}" type="sibTrans" cxnId="{6E4515C5-4596-46EF-BB08-3D981E82B125}">
      <dgm:prSet/>
      <dgm:spPr/>
      <dgm:t>
        <a:bodyPr/>
        <a:lstStyle/>
        <a:p>
          <a:endParaRPr lang="en-AU"/>
        </a:p>
      </dgm:t>
    </dgm:pt>
    <dgm:pt modelId="{2CD87C62-A01D-4B2F-99F4-7367F4A16D0D}" type="parTrans" cxnId="{6E4515C5-4596-46EF-BB08-3D981E82B125}">
      <dgm:prSet/>
      <dgm:spPr/>
      <dgm:t>
        <a:bodyPr/>
        <a:lstStyle/>
        <a:p>
          <a:endParaRPr lang="en-AU"/>
        </a:p>
      </dgm:t>
    </dgm:pt>
    <dgm:pt modelId="{6D61187A-8A80-4EF4-8370-28E85C026651}">
      <dgm:prSet phldrT="[Text]"/>
      <dgm:spPr/>
      <dgm:t>
        <a:bodyPr/>
        <a:lstStyle/>
        <a:p>
          <a:r>
            <a:rPr lang="en-AU" dirty="0" smtClean="0"/>
            <a:t>1-4 days ahead</a:t>
          </a:r>
          <a:endParaRPr lang="en-AU" dirty="0"/>
        </a:p>
      </dgm:t>
    </dgm:pt>
    <dgm:pt modelId="{7C49479F-0D3A-4826-AAE6-45C0EA101C6A}" type="sibTrans" cxnId="{121B367B-34F5-4D6F-8C29-1DC11EED3FEC}">
      <dgm:prSet/>
      <dgm:spPr/>
      <dgm:t>
        <a:bodyPr/>
        <a:lstStyle/>
        <a:p>
          <a:endParaRPr lang="en-AU"/>
        </a:p>
      </dgm:t>
    </dgm:pt>
    <dgm:pt modelId="{C064D906-C642-47B7-94F9-FC3B074E1274}" type="parTrans" cxnId="{121B367B-34F5-4D6F-8C29-1DC11EED3FEC}">
      <dgm:prSet/>
      <dgm:spPr/>
      <dgm:t>
        <a:bodyPr/>
        <a:lstStyle/>
        <a:p>
          <a:endParaRPr lang="en-AU"/>
        </a:p>
      </dgm:t>
    </dgm:pt>
    <dgm:pt modelId="{C8B4795C-AA28-418F-9644-00391E3FACCF}">
      <dgm:prSet phldrT="[Text]"/>
      <dgm:spPr/>
      <dgm:t>
        <a:bodyPr/>
        <a:lstStyle/>
        <a:p>
          <a:r>
            <a:rPr lang="en-AU" dirty="0" smtClean="0"/>
            <a:t>Large areas</a:t>
          </a:r>
          <a:endParaRPr lang="en-AU" dirty="0"/>
        </a:p>
      </dgm:t>
    </dgm:pt>
    <dgm:pt modelId="{AC6DB1C5-9177-4978-8533-061E6441F944}" type="sibTrans" cxnId="{9D707A7B-14D1-4328-8287-B05FE92737C2}">
      <dgm:prSet/>
      <dgm:spPr/>
      <dgm:t>
        <a:bodyPr/>
        <a:lstStyle/>
        <a:p>
          <a:endParaRPr lang="en-AU"/>
        </a:p>
      </dgm:t>
    </dgm:pt>
    <dgm:pt modelId="{CD71BC8F-F967-48A3-BA91-CE3933A8E071}" type="parTrans" cxnId="{9D707A7B-14D1-4328-8287-B05FE92737C2}">
      <dgm:prSet/>
      <dgm:spPr/>
      <dgm:t>
        <a:bodyPr/>
        <a:lstStyle/>
        <a:p>
          <a:endParaRPr lang="en-AU"/>
        </a:p>
      </dgm:t>
    </dgm:pt>
    <dgm:pt modelId="{0E59836A-01B5-4617-AAEA-200E8DBBEF0E}">
      <dgm:prSet phldrT="[Text]"/>
      <dgm:spPr/>
      <dgm:t>
        <a:bodyPr/>
        <a:lstStyle/>
        <a:p>
          <a:r>
            <a:rPr lang="en-AU" dirty="0" smtClean="0"/>
            <a:t>Possibility of flooding</a:t>
          </a:r>
          <a:endParaRPr lang="en-AU" dirty="0"/>
        </a:p>
      </dgm:t>
    </dgm:pt>
    <dgm:pt modelId="{308B0ED1-42D7-49E4-929D-1E713AA07312}" type="sibTrans" cxnId="{CC36AEDC-EB79-469F-8FB8-6A3337F0F6F1}">
      <dgm:prSet/>
      <dgm:spPr/>
      <dgm:t>
        <a:bodyPr/>
        <a:lstStyle/>
        <a:p>
          <a:endParaRPr lang="en-AU"/>
        </a:p>
      </dgm:t>
    </dgm:pt>
    <dgm:pt modelId="{D2BD8A68-2709-41A2-B46E-33E573AAF0AC}" type="parTrans" cxnId="{CC36AEDC-EB79-469F-8FB8-6A3337F0F6F1}">
      <dgm:prSet/>
      <dgm:spPr/>
      <dgm:t>
        <a:bodyPr/>
        <a:lstStyle/>
        <a:p>
          <a:endParaRPr lang="en-AU"/>
        </a:p>
      </dgm:t>
    </dgm:pt>
    <dgm:pt modelId="{F8BC5382-2168-4918-8028-7ED6C52E3805}" type="pres">
      <dgm:prSet presAssocID="{B784D230-07C6-42FE-A14F-BD2DF5A4B33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93F98558-8083-438A-A156-5AB2787E201A}" type="pres">
      <dgm:prSet presAssocID="{6B8680FB-2833-4274-A214-186350F2EE3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FD2B30C-2E7D-4D74-809C-58DA96CDE1E8}" type="pres">
      <dgm:prSet presAssocID="{BA914D74-3021-4F3C-9403-158E1E675B2E}" presName="sibTrans" presStyleCnt="0"/>
      <dgm:spPr/>
    </dgm:pt>
    <dgm:pt modelId="{4E9C68C1-F94B-4B18-A1D6-773E5A8EC343}" type="pres">
      <dgm:prSet presAssocID="{59DE6C49-8D85-4684-B3B5-BEB5BA3A573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F1A55147-EBED-47F4-818B-30AF0C67D271}" type="pres">
      <dgm:prSet presAssocID="{60D55938-8595-44FB-9FD2-9AC32D1E0DA2}" presName="sibTrans" presStyleCnt="0"/>
      <dgm:spPr/>
    </dgm:pt>
    <dgm:pt modelId="{C70523B5-86BD-4134-9EF0-3BC0FBE91919}" type="pres">
      <dgm:prSet presAssocID="{5B9995D4-5A6E-46E8-9907-68F308BA5D6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5896DDE-2C3E-48CF-93A1-F22878832F3E}" type="pres">
      <dgm:prSet presAssocID="{928C1C27-2522-48BA-A1BF-A00C4BB1157D}" presName="sibTrans" presStyleCnt="0"/>
      <dgm:spPr/>
    </dgm:pt>
    <dgm:pt modelId="{A4BE3A36-0850-4EF0-97E6-C25F7E8825B0}" type="pres">
      <dgm:prSet presAssocID="{2D8E43B4-D2AD-4E37-926D-64E979BEF8E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01CD47AE-85CF-43F0-A5F5-F2B349A564F3}" type="pres">
      <dgm:prSet presAssocID="{A3671513-9D5E-4151-AF1D-7DC4A946390A}" presName="sibTrans" presStyleCnt="0"/>
      <dgm:spPr/>
    </dgm:pt>
    <dgm:pt modelId="{C2A9EADC-95EB-486D-A156-FE62F3BD0976}" type="pres">
      <dgm:prSet presAssocID="{5242DA4D-6382-4738-8E8C-6ABE074E838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7DD75B9D-7195-4C89-80E7-C5CE27654A71}" type="pres">
      <dgm:prSet presAssocID="{1451C1DD-16D4-4AFB-92E6-20941B502B24}" presName="sibTrans" presStyleCnt="0"/>
      <dgm:spPr/>
    </dgm:pt>
    <dgm:pt modelId="{AC6BE977-06A9-4069-A8BD-6C156685948B}" type="pres">
      <dgm:prSet presAssocID="{9891260E-A9FB-4547-A139-19DB5C5DF91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85ECE64F-D122-4F02-A23E-AB7D60AE19A6}" type="presOf" srcId="{06131437-422D-4BAD-8C75-7DC42D6F5E6C}" destId="{A4BE3A36-0850-4EF0-97E6-C25F7E8825B0}" srcOrd="0" destOrd="2" presId="urn:microsoft.com/office/officeart/2005/8/layout/default"/>
    <dgm:cxn modelId="{17845DA7-7A59-4914-B3A7-AC95868AF14E}" type="presOf" srcId="{5B9995D4-5A6E-46E8-9907-68F308BA5D66}" destId="{C70523B5-86BD-4134-9EF0-3BC0FBE91919}" srcOrd="0" destOrd="0" presId="urn:microsoft.com/office/officeart/2005/8/layout/default"/>
    <dgm:cxn modelId="{7671789D-CA71-48F6-BFD7-86F6A482033A}" type="presOf" srcId="{81B90FB6-E3C9-4A95-B81F-11B67332F51D}" destId="{AC6BE977-06A9-4069-A8BD-6C156685948B}" srcOrd="0" destOrd="2" presId="urn:microsoft.com/office/officeart/2005/8/layout/default"/>
    <dgm:cxn modelId="{68A82CF0-D38A-4819-9DFA-96BB0A3D214B}" srcId="{5242DA4D-6382-4738-8E8C-6ABE074E838F}" destId="{4E0706DB-3852-4B66-A3B5-8B072E9EF802}" srcOrd="1" destOrd="0" parTransId="{25198FA5-2A5A-4F5E-8F65-6058C947502A}" sibTransId="{FDBA10A6-BEB9-4788-BF40-1411D8E9F0DC}"/>
    <dgm:cxn modelId="{8D02BDA9-7667-41B4-A4BF-427AC710DC8A}" type="presOf" srcId="{4E0706DB-3852-4B66-A3B5-8B072E9EF802}" destId="{C2A9EADC-95EB-486D-A156-FE62F3BD0976}" srcOrd="0" destOrd="2" presId="urn:microsoft.com/office/officeart/2005/8/layout/default"/>
    <dgm:cxn modelId="{BD87F222-7F22-4C3A-8E57-1A5DCF9331D1}" type="presOf" srcId="{B784D230-07C6-42FE-A14F-BD2DF5A4B33F}" destId="{F8BC5382-2168-4918-8028-7ED6C52E3805}" srcOrd="0" destOrd="0" presId="urn:microsoft.com/office/officeart/2005/8/layout/default"/>
    <dgm:cxn modelId="{DDF7066E-35F4-4344-8710-0A84503F069D}" type="presOf" srcId="{27268E14-3360-46A3-BFA1-25EFE5540085}" destId="{AC6BE977-06A9-4069-A8BD-6C156685948B}" srcOrd="0" destOrd="1" presId="urn:microsoft.com/office/officeart/2005/8/layout/default"/>
    <dgm:cxn modelId="{122E85D9-52C5-4FA6-94AA-9C6A042DF804}" srcId="{5B9995D4-5A6E-46E8-9907-68F308BA5D66}" destId="{B9A9D50E-1F17-4443-A360-7749891E8978}" srcOrd="0" destOrd="0" parTransId="{E8430754-71F6-4D17-BE73-82B7AFE13184}" sibTransId="{F86FA179-69F9-4652-823B-B8330D3A5A65}"/>
    <dgm:cxn modelId="{6E4515C5-4596-46EF-BB08-3D981E82B125}" srcId="{59DE6C49-8D85-4684-B3B5-BEB5BA3A5730}" destId="{62A760D5-D3F6-4A6F-9C9D-88BC57E904BD}" srcOrd="0" destOrd="0" parTransId="{2CD87C62-A01D-4B2F-99F4-7367F4A16D0D}" sibTransId="{4D1D9066-3759-4FD1-8A89-29CE5508AE0B}"/>
    <dgm:cxn modelId="{F41C7BE8-088E-4A34-85B3-4268A047574C}" type="presOf" srcId="{6EFEA88C-1515-4584-BC4F-77D259D119D8}" destId="{4E9C68C1-F94B-4B18-A1D6-773E5A8EC343}" srcOrd="0" destOrd="2" presId="urn:microsoft.com/office/officeart/2005/8/layout/default"/>
    <dgm:cxn modelId="{25675DA9-C5A8-43E0-831F-62958146A176}" srcId="{B784D230-07C6-42FE-A14F-BD2DF5A4B33F}" destId="{2D8E43B4-D2AD-4E37-926D-64E979BEF8EE}" srcOrd="3" destOrd="0" parTransId="{AC9DF1EF-1C64-4612-A123-6B2B0C0358F9}" sibTransId="{A3671513-9D5E-4151-AF1D-7DC4A946390A}"/>
    <dgm:cxn modelId="{121B367B-34F5-4D6F-8C29-1DC11EED3FEC}" srcId="{6B8680FB-2833-4274-A214-186350F2EE3F}" destId="{6D61187A-8A80-4EF4-8370-28E85C026651}" srcOrd="2" destOrd="0" parTransId="{C064D906-C642-47B7-94F9-FC3B074E1274}" sibTransId="{7C49479F-0D3A-4826-AAE6-45C0EA101C6A}"/>
    <dgm:cxn modelId="{8ACE1437-C0DF-4DE8-A61F-6B4C980703A0}" srcId="{59DE6C49-8D85-4684-B3B5-BEB5BA3A5730}" destId="{6EFEA88C-1515-4584-BC4F-77D259D119D8}" srcOrd="1" destOrd="0" parTransId="{356AE879-842E-4AF3-A57A-4C145D687A8E}" sibTransId="{5D803AE2-21D6-4939-9451-C3DDAD5E6C83}"/>
    <dgm:cxn modelId="{CC36AEDC-EB79-469F-8FB8-6A3337F0F6F1}" srcId="{6B8680FB-2833-4274-A214-186350F2EE3F}" destId="{0E59836A-01B5-4617-AAEA-200E8DBBEF0E}" srcOrd="0" destOrd="0" parTransId="{D2BD8A68-2709-41A2-B46E-33E573AAF0AC}" sibTransId="{308B0ED1-42D7-49E4-929D-1E713AA07312}"/>
    <dgm:cxn modelId="{2C015544-EC1F-4D73-9402-BBE62AB0175F}" type="presOf" srcId="{C8B4795C-AA28-418F-9644-00391E3FACCF}" destId="{93F98558-8083-438A-A156-5AB2787E201A}" srcOrd="0" destOrd="2" presId="urn:microsoft.com/office/officeart/2005/8/layout/default"/>
    <dgm:cxn modelId="{A445D263-E4E6-42EC-852E-610B787CE910}" srcId="{5B9995D4-5A6E-46E8-9907-68F308BA5D66}" destId="{51E67D1F-23D7-4130-84A6-A6A25C46E34E}" srcOrd="3" destOrd="0" parTransId="{A541E419-3831-442E-B5ED-870134D8272C}" sibTransId="{311DEB7D-8179-4051-A3C8-FE04EB29B07C}"/>
    <dgm:cxn modelId="{C9543B8D-71D1-47E1-970D-C02070B57B1D}" srcId="{B784D230-07C6-42FE-A14F-BD2DF5A4B33F}" destId="{6B8680FB-2833-4274-A214-186350F2EE3F}" srcOrd="0" destOrd="0" parTransId="{D526F51F-816A-44D2-B0BC-6C49E26DE102}" sibTransId="{BA914D74-3021-4F3C-9403-158E1E675B2E}"/>
    <dgm:cxn modelId="{F1023B39-4E27-4897-9FB0-180B9EB3247A}" type="presOf" srcId="{6B8680FB-2833-4274-A214-186350F2EE3F}" destId="{93F98558-8083-438A-A156-5AB2787E201A}" srcOrd="0" destOrd="0" presId="urn:microsoft.com/office/officeart/2005/8/layout/default"/>
    <dgm:cxn modelId="{8CD23438-308C-43A1-B0C0-EBDB69346B46}" type="presOf" srcId="{9891260E-A9FB-4547-A139-19DB5C5DF917}" destId="{AC6BE977-06A9-4069-A8BD-6C156685948B}" srcOrd="0" destOrd="0" presId="urn:microsoft.com/office/officeart/2005/8/layout/default"/>
    <dgm:cxn modelId="{E656797A-BF49-4D01-BB5E-3EE2B12E9C4B}" srcId="{B784D230-07C6-42FE-A14F-BD2DF5A4B33F}" destId="{5B9995D4-5A6E-46E8-9907-68F308BA5D66}" srcOrd="2" destOrd="0" parTransId="{8DD90C1D-0ED2-40CE-9F6B-6812E80895CB}" sibTransId="{928C1C27-2522-48BA-A1BF-A00C4BB1157D}"/>
    <dgm:cxn modelId="{88C2C1F0-992A-4BA5-B7C0-3B5CC1682937}" srcId="{5B9995D4-5A6E-46E8-9907-68F308BA5D66}" destId="{15A4426D-8F08-4116-A2C4-866D20D55105}" srcOrd="2" destOrd="0" parTransId="{4DF57C79-834C-44A7-9AD6-4991A56C13A2}" sibTransId="{1E70CDC9-07B7-4827-9C48-1E881B7E25A9}"/>
    <dgm:cxn modelId="{485C9764-A5E7-4940-AAF4-1CC38712E48D}" srcId="{5B9995D4-5A6E-46E8-9907-68F308BA5D66}" destId="{610F6025-E32C-4C27-BB7F-36FE63BD4607}" srcOrd="1" destOrd="0" parTransId="{93D0B914-B4E4-4521-9B73-1C1DC073406F}" sibTransId="{164CC1FE-616C-452A-81DB-9B2F6365806C}"/>
    <dgm:cxn modelId="{C8405D9A-23B3-4E14-8287-4637FAB65486}" type="presOf" srcId="{610F6025-E32C-4C27-BB7F-36FE63BD4607}" destId="{C70523B5-86BD-4134-9EF0-3BC0FBE91919}" srcOrd="0" destOrd="2" presId="urn:microsoft.com/office/officeart/2005/8/layout/default"/>
    <dgm:cxn modelId="{8252FCEB-B08B-4854-8E34-425591E912AA}" type="presOf" srcId="{15A4426D-8F08-4116-A2C4-866D20D55105}" destId="{C70523B5-86BD-4134-9EF0-3BC0FBE91919}" srcOrd="0" destOrd="3" presId="urn:microsoft.com/office/officeart/2005/8/layout/default"/>
    <dgm:cxn modelId="{9D707A7B-14D1-4328-8287-B05FE92737C2}" srcId="{6B8680FB-2833-4274-A214-186350F2EE3F}" destId="{C8B4795C-AA28-418F-9644-00391E3FACCF}" srcOrd="1" destOrd="0" parTransId="{CD71BC8F-F967-48A3-BA91-CE3933A8E071}" sibTransId="{AC6DB1C5-9177-4978-8533-061E6441F944}"/>
    <dgm:cxn modelId="{2AE34351-D799-4FBE-ACF2-C58E913C016B}" type="presOf" srcId="{6D61187A-8A80-4EF4-8370-28E85C026651}" destId="{93F98558-8083-438A-A156-5AB2787E201A}" srcOrd="0" destOrd="3" presId="urn:microsoft.com/office/officeart/2005/8/layout/default"/>
    <dgm:cxn modelId="{6D45D106-04E3-4232-83D3-87B783D4DC48}" srcId="{5242DA4D-6382-4738-8E8C-6ABE074E838F}" destId="{D84FF491-B979-4AA9-BD23-AF76DBC473C9}" srcOrd="0" destOrd="0" parTransId="{57BE5AAB-0226-4D78-9C9D-AD22FED98320}" sibTransId="{528D1D66-FD2B-40D2-9E5A-C3F0EC486F8A}"/>
    <dgm:cxn modelId="{748F8A13-5CC3-4AE0-A7F8-C1E1C6203486}" type="presOf" srcId="{2D8E43B4-D2AD-4E37-926D-64E979BEF8EE}" destId="{A4BE3A36-0850-4EF0-97E6-C25F7E8825B0}" srcOrd="0" destOrd="0" presId="urn:microsoft.com/office/officeart/2005/8/layout/default"/>
    <dgm:cxn modelId="{B6705B0A-B611-4667-89B9-7B9380489CB2}" type="presOf" srcId="{51E67D1F-23D7-4130-84A6-A6A25C46E34E}" destId="{C70523B5-86BD-4134-9EF0-3BC0FBE91919}" srcOrd="0" destOrd="4" presId="urn:microsoft.com/office/officeart/2005/8/layout/default"/>
    <dgm:cxn modelId="{E31001D2-47CA-4E79-8792-2F5019CA5937}" srcId="{2D8E43B4-D2AD-4E37-926D-64E979BEF8EE}" destId="{06131437-422D-4BAD-8C75-7DC42D6F5E6C}" srcOrd="1" destOrd="0" parTransId="{4D86199A-B6F6-4E03-A9B2-2D15616A9E76}" sibTransId="{DB6BB807-3655-4CA3-87CF-EE44A56A3B5C}"/>
    <dgm:cxn modelId="{440940D5-F07C-4280-9806-8D3CB03F3803}" srcId="{B784D230-07C6-42FE-A14F-BD2DF5A4B33F}" destId="{5242DA4D-6382-4738-8E8C-6ABE074E838F}" srcOrd="4" destOrd="0" parTransId="{E65082E7-0635-4ACE-B5A3-E812FA96BC34}" sibTransId="{1451C1DD-16D4-4AFB-92E6-20941B502B24}"/>
    <dgm:cxn modelId="{10B2D786-7191-47E6-AC4B-EF61894A3274}" type="presOf" srcId="{0E59836A-01B5-4617-AAEA-200E8DBBEF0E}" destId="{93F98558-8083-438A-A156-5AB2787E201A}" srcOrd="0" destOrd="1" presId="urn:microsoft.com/office/officeart/2005/8/layout/default"/>
    <dgm:cxn modelId="{A08437DF-E201-49C9-8A59-22D1F526DC92}" type="presOf" srcId="{5242DA4D-6382-4738-8E8C-6ABE074E838F}" destId="{C2A9EADC-95EB-486D-A156-FE62F3BD0976}" srcOrd="0" destOrd="0" presId="urn:microsoft.com/office/officeart/2005/8/layout/default"/>
    <dgm:cxn modelId="{581DEC7B-0221-4321-A1B2-72F49B48C617}" srcId="{2D8E43B4-D2AD-4E37-926D-64E979BEF8EE}" destId="{64B4664B-7575-429A-9542-95FED63FC8E6}" srcOrd="0" destOrd="0" parTransId="{E95C9FC2-EE10-4232-9CF9-2E5ECC12635F}" sibTransId="{10014F4A-DD55-4DEF-A054-6CA6C726779D}"/>
    <dgm:cxn modelId="{2A011E5B-9982-45AB-83E9-9C656920EDE4}" type="presOf" srcId="{B9A9D50E-1F17-4443-A360-7749891E8978}" destId="{C70523B5-86BD-4134-9EF0-3BC0FBE91919}" srcOrd="0" destOrd="1" presId="urn:microsoft.com/office/officeart/2005/8/layout/default"/>
    <dgm:cxn modelId="{01DE3E04-BF28-4864-B76B-CAD14A9F79F8}" type="presOf" srcId="{64B4664B-7575-429A-9542-95FED63FC8E6}" destId="{A4BE3A36-0850-4EF0-97E6-C25F7E8825B0}" srcOrd="0" destOrd="1" presId="urn:microsoft.com/office/officeart/2005/8/layout/default"/>
    <dgm:cxn modelId="{A2382345-FCB9-4160-A6B5-BCD5291BD3A0}" srcId="{9891260E-A9FB-4547-A139-19DB5C5DF917}" destId="{81B90FB6-E3C9-4A95-B81F-11B67332F51D}" srcOrd="1" destOrd="0" parTransId="{04D2A080-2DDF-4386-B3BF-553F87C92E74}" sibTransId="{79EF71D1-EEEA-4167-BE67-296F8081EC66}"/>
    <dgm:cxn modelId="{1FD10F76-6282-47F3-A41D-03DD507E28CF}" type="presOf" srcId="{59DE6C49-8D85-4684-B3B5-BEB5BA3A5730}" destId="{4E9C68C1-F94B-4B18-A1D6-773E5A8EC343}" srcOrd="0" destOrd="0" presId="urn:microsoft.com/office/officeart/2005/8/layout/default"/>
    <dgm:cxn modelId="{084FD591-8F44-4FE4-8560-0914B22FC80B}" srcId="{B784D230-07C6-42FE-A14F-BD2DF5A4B33F}" destId="{9891260E-A9FB-4547-A139-19DB5C5DF917}" srcOrd="5" destOrd="0" parTransId="{C5FAF01A-DDC1-4120-831D-B260E73648EC}" sibTransId="{76155102-E3BE-437D-81E2-578DC30A4A31}"/>
    <dgm:cxn modelId="{D5E04C66-2B9E-4C44-9BD0-6EAD648BECF0}" srcId="{9891260E-A9FB-4547-A139-19DB5C5DF917}" destId="{27268E14-3360-46A3-BFA1-25EFE5540085}" srcOrd="0" destOrd="0" parTransId="{209E45D1-8D64-4A85-B51F-ABECC68E1915}" sibTransId="{B68AC67B-FF99-452B-996B-AE634FEFDBBC}"/>
    <dgm:cxn modelId="{90F93EE5-E419-49D1-9CBF-5F0C8100691B}" type="presOf" srcId="{D84FF491-B979-4AA9-BD23-AF76DBC473C9}" destId="{C2A9EADC-95EB-486D-A156-FE62F3BD0976}" srcOrd="0" destOrd="1" presId="urn:microsoft.com/office/officeart/2005/8/layout/default"/>
    <dgm:cxn modelId="{BB6FAAB3-18E1-4743-8EE8-BE3C88E5D741}" srcId="{B784D230-07C6-42FE-A14F-BD2DF5A4B33F}" destId="{59DE6C49-8D85-4684-B3B5-BEB5BA3A5730}" srcOrd="1" destOrd="0" parTransId="{C7D9660F-9B8E-4CBF-9568-623608F83053}" sibTransId="{60D55938-8595-44FB-9FD2-9AC32D1E0DA2}"/>
    <dgm:cxn modelId="{51EBD613-C2CE-4E73-8221-41058DAD3CAC}" type="presOf" srcId="{62A760D5-D3F6-4A6F-9C9D-88BC57E904BD}" destId="{4E9C68C1-F94B-4B18-A1D6-773E5A8EC343}" srcOrd="0" destOrd="1" presId="urn:microsoft.com/office/officeart/2005/8/layout/default"/>
    <dgm:cxn modelId="{87E3BD39-0AC7-461D-B795-EAF26741417A}" type="presParOf" srcId="{F8BC5382-2168-4918-8028-7ED6C52E3805}" destId="{93F98558-8083-438A-A156-5AB2787E201A}" srcOrd="0" destOrd="0" presId="urn:microsoft.com/office/officeart/2005/8/layout/default"/>
    <dgm:cxn modelId="{C4EE1237-129D-463D-B7C1-7D8D18D51DB9}" type="presParOf" srcId="{F8BC5382-2168-4918-8028-7ED6C52E3805}" destId="{6FD2B30C-2E7D-4D74-809C-58DA96CDE1E8}" srcOrd="1" destOrd="0" presId="urn:microsoft.com/office/officeart/2005/8/layout/default"/>
    <dgm:cxn modelId="{4C1F6199-900B-4047-81CC-FF59DA9D408B}" type="presParOf" srcId="{F8BC5382-2168-4918-8028-7ED6C52E3805}" destId="{4E9C68C1-F94B-4B18-A1D6-773E5A8EC343}" srcOrd="2" destOrd="0" presId="urn:microsoft.com/office/officeart/2005/8/layout/default"/>
    <dgm:cxn modelId="{ABE44A50-2FD4-40F9-A352-FB7CD1B3D877}" type="presParOf" srcId="{F8BC5382-2168-4918-8028-7ED6C52E3805}" destId="{F1A55147-EBED-47F4-818B-30AF0C67D271}" srcOrd="3" destOrd="0" presId="urn:microsoft.com/office/officeart/2005/8/layout/default"/>
    <dgm:cxn modelId="{5FE4565D-D408-4388-8EAF-1C1363B801AC}" type="presParOf" srcId="{F8BC5382-2168-4918-8028-7ED6C52E3805}" destId="{C70523B5-86BD-4134-9EF0-3BC0FBE91919}" srcOrd="4" destOrd="0" presId="urn:microsoft.com/office/officeart/2005/8/layout/default"/>
    <dgm:cxn modelId="{577E0BE0-CFC1-4163-B17A-8382FE43FA3A}" type="presParOf" srcId="{F8BC5382-2168-4918-8028-7ED6C52E3805}" destId="{55896DDE-2C3E-48CF-93A1-F22878832F3E}" srcOrd="5" destOrd="0" presId="urn:microsoft.com/office/officeart/2005/8/layout/default"/>
    <dgm:cxn modelId="{D2E1F0A0-A688-47FD-B3DC-E98F7AAC57E8}" type="presParOf" srcId="{F8BC5382-2168-4918-8028-7ED6C52E3805}" destId="{A4BE3A36-0850-4EF0-97E6-C25F7E8825B0}" srcOrd="6" destOrd="0" presId="urn:microsoft.com/office/officeart/2005/8/layout/default"/>
    <dgm:cxn modelId="{97E478CA-A796-47E6-AEB4-3721563EFB0C}" type="presParOf" srcId="{F8BC5382-2168-4918-8028-7ED6C52E3805}" destId="{01CD47AE-85CF-43F0-A5F5-F2B349A564F3}" srcOrd="7" destOrd="0" presId="urn:microsoft.com/office/officeart/2005/8/layout/default"/>
    <dgm:cxn modelId="{9C1710F0-FC3E-4DD0-9FE8-47C1BBDA563D}" type="presParOf" srcId="{F8BC5382-2168-4918-8028-7ED6C52E3805}" destId="{C2A9EADC-95EB-486D-A156-FE62F3BD0976}" srcOrd="8" destOrd="0" presId="urn:microsoft.com/office/officeart/2005/8/layout/default"/>
    <dgm:cxn modelId="{3819348A-508A-44A5-BE46-C630753044C2}" type="presParOf" srcId="{F8BC5382-2168-4918-8028-7ED6C52E3805}" destId="{7DD75B9D-7195-4C89-80E7-C5CE27654A71}" srcOrd="9" destOrd="0" presId="urn:microsoft.com/office/officeart/2005/8/layout/default"/>
    <dgm:cxn modelId="{D1B48906-084C-45B0-A0D8-7A59DE4E0160}" type="presParOf" srcId="{F8BC5382-2168-4918-8028-7ED6C52E3805}" destId="{AC6BE977-06A9-4069-A8BD-6C156685948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721C67-B989-4A26-A7CA-3F068C879460}">
      <dsp:nvSpPr>
        <dsp:cNvPr id="0" name=""/>
        <dsp:cNvSpPr/>
      </dsp:nvSpPr>
      <dsp:spPr>
        <a:xfrm>
          <a:off x="2795456" y="356"/>
          <a:ext cx="4193185" cy="1391957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AU" sz="1600" kern="1200" dirty="0" smtClean="0">
              <a:solidFill>
                <a:srgbClr val="666666"/>
              </a:solidFill>
              <a:ea typeface="ＭＳ Ｐゴシック" pitchFamily="-107" charset="-128"/>
            </a:rPr>
            <a:t>Qualitative, high uncertainty, uses forecast rainfall</a:t>
          </a:r>
          <a:endParaRPr lang="en-AU" sz="1600" kern="1200" dirty="0">
            <a:solidFill>
              <a:srgbClr val="666666"/>
            </a:solidFill>
          </a:endParaRPr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>
              <a:solidFill>
                <a:srgbClr val="666666"/>
              </a:solidFill>
              <a:ea typeface="ＭＳ Ｐゴシック" pitchFamily="-107" charset="-128"/>
            </a:rPr>
            <a:t>Outlook for an area</a:t>
          </a:r>
          <a:endParaRPr lang="en-AU" sz="1600" kern="1200" dirty="0">
            <a:solidFill>
              <a:srgbClr val="666666"/>
            </a:solidFill>
          </a:endParaRPr>
        </a:p>
      </dsp:txBody>
      <dsp:txXfrm>
        <a:off x="2795456" y="174351"/>
        <a:ext cx="3671201" cy="1043967"/>
      </dsp:txXfrm>
    </dsp:sp>
    <dsp:sp modelId="{2B307466-9C27-425B-858B-8C34B9E24986}">
      <dsp:nvSpPr>
        <dsp:cNvPr id="0" name=""/>
        <dsp:cNvSpPr/>
      </dsp:nvSpPr>
      <dsp:spPr>
        <a:xfrm>
          <a:off x="0" y="356"/>
          <a:ext cx="2795456" cy="1391957"/>
        </a:xfrm>
        <a:prstGeom prst="roundRect">
          <a:avLst/>
        </a:prstGeom>
        <a:solidFill>
          <a:schemeClr val="accent1">
            <a:lumMod val="5000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800" kern="1200" dirty="0" smtClean="0"/>
            <a:t>Flood Watch</a:t>
          </a:r>
          <a:endParaRPr lang="en-AU" sz="2800" kern="1200" dirty="0"/>
        </a:p>
      </dsp:txBody>
      <dsp:txXfrm>
        <a:off x="67950" y="68306"/>
        <a:ext cx="2659556" cy="1256057"/>
      </dsp:txXfrm>
    </dsp:sp>
    <dsp:sp modelId="{DEF3C40D-BF4E-459E-987D-80678F541C2F}">
      <dsp:nvSpPr>
        <dsp:cNvPr id="0" name=""/>
        <dsp:cNvSpPr/>
      </dsp:nvSpPr>
      <dsp:spPr>
        <a:xfrm>
          <a:off x="2795456" y="1531509"/>
          <a:ext cx="4193185" cy="1391957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>
              <a:solidFill>
                <a:srgbClr val="666666"/>
              </a:solidFill>
              <a:ea typeface="ＭＳ Ｐゴシック" pitchFamily="-107" charset="-128"/>
            </a:rPr>
            <a:t>Quantitative, usually based on observed rainfall or combination of observed and forecast rainfall, aided by observed flow</a:t>
          </a:r>
          <a:endParaRPr lang="en-AU" sz="1600" kern="1200" dirty="0">
            <a:solidFill>
              <a:srgbClr val="666666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>
              <a:solidFill>
                <a:srgbClr val="666666"/>
              </a:solidFill>
              <a:ea typeface="ＭＳ Ｐゴシック" pitchFamily="-107" charset="-128"/>
            </a:rPr>
            <a:t>Predictions for individual locations</a:t>
          </a:r>
          <a:endParaRPr lang="en-AU" sz="1600" kern="1200" dirty="0">
            <a:solidFill>
              <a:srgbClr val="666666"/>
            </a:solidFill>
            <a:ea typeface="ＭＳ Ｐゴシック" pitchFamily="-107" charset="-128"/>
          </a:endParaRPr>
        </a:p>
      </dsp:txBody>
      <dsp:txXfrm>
        <a:off x="2795456" y="1705504"/>
        <a:ext cx="3671201" cy="1043967"/>
      </dsp:txXfrm>
    </dsp:sp>
    <dsp:sp modelId="{49CF6AC7-9C82-4E3E-8E4F-BFB469E2C4FC}">
      <dsp:nvSpPr>
        <dsp:cNvPr id="0" name=""/>
        <dsp:cNvSpPr/>
      </dsp:nvSpPr>
      <dsp:spPr>
        <a:xfrm>
          <a:off x="0" y="1531509"/>
          <a:ext cx="2795456" cy="1391957"/>
        </a:xfrm>
        <a:prstGeom prst="roundRect">
          <a:avLst/>
        </a:prstGeom>
        <a:solidFill>
          <a:schemeClr val="accent1">
            <a:lumMod val="50000"/>
          </a:schemeClr>
        </a:solidFill>
        <a:ln w="381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800" kern="1200" dirty="0" smtClean="0"/>
            <a:t>Flood Warning</a:t>
          </a:r>
          <a:endParaRPr lang="en-AU" sz="2800" kern="1200" dirty="0"/>
        </a:p>
      </dsp:txBody>
      <dsp:txXfrm>
        <a:off x="67950" y="1599459"/>
        <a:ext cx="2659556" cy="1256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98558-8083-438A-A156-5AB2787E201A}">
      <dsp:nvSpPr>
        <dsp:cNvPr id="0" name=""/>
        <dsp:cNvSpPr/>
      </dsp:nvSpPr>
      <dsp:spPr>
        <a:xfrm>
          <a:off x="6748" y="2419"/>
          <a:ext cx="2695028" cy="1617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kern="1200" smtClean="0"/>
            <a:t>Flood Watch</a:t>
          </a:r>
          <a:endParaRPr lang="en-AU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Possibility of flooding</a:t>
          </a:r>
          <a:endParaRPr lang="en-A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Large areas</a:t>
          </a:r>
          <a:endParaRPr lang="en-A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1-4 days ahead</a:t>
          </a:r>
          <a:endParaRPr lang="en-AU" sz="1600" kern="1200" dirty="0"/>
        </a:p>
      </dsp:txBody>
      <dsp:txXfrm>
        <a:off x="6748" y="2419"/>
        <a:ext cx="2695028" cy="1617017"/>
      </dsp:txXfrm>
    </dsp:sp>
    <dsp:sp modelId="{4E9C68C1-F94B-4B18-A1D6-773E5A8EC343}">
      <dsp:nvSpPr>
        <dsp:cNvPr id="0" name=""/>
        <dsp:cNvSpPr/>
      </dsp:nvSpPr>
      <dsp:spPr>
        <a:xfrm>
          <a:off x="2971279" y="2419"/>
          <a:ext cx="2695028" cy="1617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kern="1200" smtClean="0"/>
            <a:t>Flood Warning</a:t>
          </a:r>
          <a:endParaRPr lang="en-AU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Magnitude, location &amp; timing</a:t>
          </a:r>
          <a:endParaRPr lang="en-A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6 – 24 hours</a:t>
          </a:r>
          <a:endParaRPr lang="en-AU" sz="1600" kern="1200" dirty="0"/>
        </a:p>
      </dsp:txBody>
      <dsp:txXfrm>
        <a:off x="2971279" y="2419"/>
        <a:ext cx="2695028" cy="1617017"/>
      </dsp:txXfrm>
    </dsp:sp>
    <dsp:sp modelId="{C70523B5-86BD-4134-9EF0-3BC0FBE91919}">
      <dsp:nvSpPr>
        <dsp:cNvPr id="0" name=""/>
        <dsp:cNvSpPr/>
      </dsp:nvSpPr>
      <dsp:spPr>
        <a:xfrm>
          <a:off x="5935810" y="2419"/>
          <a:ext cx="2695028" cy="16170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kern="1200" dirty="0" smtClean="0"/>
            <a:t>SMS Alerts</a:t>
          </a:r>
          <a:endParaRPr lang="en-AU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>
              <a:solidFill>
                <a:schemeClr val="bg1"/>
              </a:solidFill>
            </a:rPr>
            <a:t>For emergency managers</a:t>
          </a:r>
          <a:endParaRPr lang="en-AU" sz="1600" kern="1200" dirty="0">
            <a:solidFill>
              <a:schemeClr val="bg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Rainfall/river level</a:t>
          </a:r>
          <a:endParaRPr lang="en-A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Point specific</a:t>
          </a:r>
          <a:endParaRPr lang="en-A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now</a:t>
          </a:r>
          <a:endParaRPr lang="en-AU" sz="1600" kern="1200" dirty="0"/>
        </a:p>
      </dsp:txBody>
      <dsp:txXfrm>
        <a:off x="5935810" y="2419"/>
        <a:ext cx="2695028" cy="1617017"/>
      </dsp:txXfrm>
    </dsp:sp>
    <dsp:sp modelId="{A4BE3A36-0850-4EF0-97E6-C25F7E8825B0}">
      <dsp:nvSpPr>
        <dsp:cNvPr id="0" name=""/>
        <dsp:cNvSpPr/>
      </dsp:nvSpPr>
      <dsp:spPr>
        <a:xfrm>
          <a:off x="6748" y="1888938"/>
          <a:ext cx="2695028" cy="161701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kern="1200" dirty="0" smtClean="0"/>
            <a:t>Severe Thunderstorm warning</a:t>
          </a:r>
          <a:endParaRPr lang="en-AU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Significant threat</a:t>
          </a:r>
          <a:endParaRPr lang="en-A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1 – 6 hours</a:t>
          </a:r>
          <a:endParaRPr lang="en-AU" sz="1600" kern="1200" dirty="0"/>
        </a:p>
      </dsp:txBody>
      <dsp:txXfrm>
        <a:off x="6748" y="1888938"/>
        <a:ext cx="2695028" cy="1617017"/>
      </dsp:txXfrm>
    </dsp:sp>
    <dsp:sp modelId="{C2A9EADC-95EB-486D-A156-FE62F3BD0976}">
      <dsp:nvSpPr>
        <dsp:cNvPr id="0" name=""/>
        <dsp:cNvSpPr/>
      </dsp:nvSpPr>
      <dsp:spPr>
        <a:xfrm>
          <a:off x="2971279" y="1888938"/>
          <a:ext cx="2695028" cy="161701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kern="1200" dirty="0" smtClean="0"/>
            <a:t>Severe Weather Warning</a:t>
          </a:r>
          <a:endParaRPr lang="en-AU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Significant threat</a:t>
          </a:r>
          <a:endParaRPr lang="en-A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>
              <a:solidFill>
                <a:schemeClr val="tx1"/>
              </a:solidFill>
            </a:rPr>
            <a:t>1-24 hours </a:t>
          </a:r>
          <a:endParaRPr lang="en-AU" sz="1600" kern="1200" dirty="0">
            <a:solidFill>
              <a:srgbClr val="FFFF00"/>
            </a:solidFill>
          </a:endParaRPr>
        </a:p>
      </dsp:txBody>
      <dsp:txXfrm>
        <a:off x="2971279" y="1888938"/>
        <a:ext cx="2695028" cy="1617017"/>
      </dsp:txXfrm>
    </dsp:sp>
    <dsp:sp modelId="{AC6BE977-06A9-4069-A8BD-6C156685948B}">
      <dsp:nvSpPr>
        <dsp:cNvPr id="0" name=""/>
        <dsp:cNvSpPr/>
      </dsp:nvSpPr>
      <dsp:spPr>
        <a:xfrm>
          <a:off x="5935810" y="1888938"/>
          <a:ext cx="2695028" cy="1617017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kern="1200" dirty="0" smtClean="0"/>
            <a:t>Storm Tide Advice</a:t>
          </a:r>
          <a:endParaRPr lang="en-AU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Outer harbour level &gt;3.5m</a:t>
          </a:r>
          <a:endParaRPr lang="en-A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AU" sz="1600" kern="1200" dirty="0" smtClean="0"/>
            <a:t>+24 hours </a:t>
          </a:r>
          <a:endParaRPr lang="en-AU" sz="1600" kern="1200" dirty="0"/>
        </a:p>
      </dsp:txBody>
      <dsp:txXfrm>
        <a:off x="5935810" y="1888938"/>
        <a:ext cx="2695028" cy="16170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4ED426-35BB-864F-8C8D-930F3F36D6E5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B39A57-CA1E-4D4E-BD1F-ABD9983CB3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263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8E04C5B-FB35-4AAD-9D0D-9B8F3073C67B}" type="datetimeFigureOut">
              <a:rPr lang="en-US"/>
              <a:pPr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D45C08A-95C8-4DCE-8AF2-6B7B84D475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3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20" charset="-128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20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20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20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12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76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eaLnBrk="1" hangingPunct="1"/>
            <a:r>
              <a:rPr lang="en-AU" sz="1200" b="0" dirty="0" smtClean="0">
                <a:solidFill>
                  <a:srgbClr val="000000"/>
                </a:solidFill>
              </a:rPr>
              <a:t>Runoff flows to nodes</a:t>
            </a:r>
          </a:p>
          <a:p>
            <a:pPr algn="l" eaLnBrk="1" hangingPunct="1"/>
            <a:r>
              <a:rPr lang="en-AU" sz="1200" b="0" dirty="0" err="1" smtClean="0">
                <a:solidFill>
                  <a:srgbClr val="000000"/>
                </a:solidFill>
              </a:rPr>
              <a:t>Streamflow</a:t>
            </a:r>
            <a:r>
              <a:rPr lang="en-AU" sz="1200" b="0" dirty="0" smtClean="0">
                <a:solidFill>
                  <a:srgbClr val="000000"/>
                </a:solidFill>
              </a:rPr>
              <a:t> flows from one node to the next</a:t>
            </a:r>
          </a:p>
          <a:p>
            <a:pPr algn="l" eaLnBrk="1" hangingPunct="1"/>
            <a:r>
              <a:rPr lang="en-AU" sz="1200" b="0" dirty="0" smtClean="0">
                <a:solidFill>
                  <a:srgbClr val="000000"/>
                </a:solidFill>
              </a:rPr>
              <a:t>Parameters can be uniform or varying in space</a:t>
            </a:r>
          </a:p>
          <a:p>
            <a:r>
              <a:rPr lang="en-AU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URBS, however, there are catchments, sub-catchments and subareas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09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223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Go Through each of the</a:t>
            </a:r>
            <a:r>
              <a:rPr lang="en-AU" baseline="0" dirty="0" smtClean="0"/>
              <a:t> Flood Warning products</a:t>
            </a:r>
          </a:p>
          <a:p>
            <a:endParaRPr lang="en-AU" baseline="0" dirty="0" smtClean="0"/>
          </a:p>
          <a:p>
            <a:r>
              <a:rPr lang="en-AU" baseline="0" dirty="0" smtClean="0"/>
              <a:t>Reference other bureau products</a:t>
            </a:r>
          </a:p>
          <a:p>
            <a:endParaRPr lang="en-AU" baseline="0" dirty="0" smtClean="0"/>
          </a:p>
          <a:p>
            <a:r>
              <a:rPr lang="en-AU" baseline="0" dirty="0" smtClean="0"/>
              <a:t>All published on our website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73650-11F6-477F-801D-20E3E80BD407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5773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329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Photos – Hugh Bruist (NSW Regional Office)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6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AU" dirty="0" smtClean="0">
                <a:ea typeface="Geneva"/>
                <a:cs typeface="Geneva"/>
              </a:rPr>
              <a:t>2012/13 Year to date overview:</a:t>
            </a:r>
          </a:p>
          <a:p>
            <a:pPr>
              <a:defRPr/>
            </a:pPr>
            <a:r>
              <a:rPr lang="en-AU" dirty="0" smtClean="0"/>
              <a:t>&gt; A total of 2265 flood warnings and watches have been issued since July 2012. 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r>
              <a:rPr lang="en-AU" dirty="0" smtClean="0"/>
              <a:t>The busiest months were January, February and March 2013 with over 500 warnings and watches issued in each of these months.</a:t>
            </a:r>
          </a:p>
          <a:p>
            <a:pPr marL="171450" indent="-171450">
              <a:buFont typeface="Wingdings" pitchFamily="2" charset="2"/>
              <a:buChar char="Ø"/>
              <a:defRPr/>
            </a:pPr>
            <a:endParaRPr lang="en-AU" dirty="0" smtClean="0">
              <a:ea typeface="Geneva"/>
              <a:cs typeface="Geneva"/>
            </a:endParaRPr>
          </a:p>
          <a:p>
            <a:pPr>
              <a:buFont typeface="Wingdings" pitchFamily="2" charset="2"/>
              <a:buNone/>
              <a:defRPr/>
            </a:pPr>
            <a:r>
              <a:rPr lang="en-AU" dirty="0" smtClean="0">
                <a:ea typeface="Geneva"/>
                <a:cs typeface="Geneva"/>
              </a:rPr>
              <a:t>New approach to support proven with staff from the National Team (head office) and other regional flood forecasting units (clusters)</a:t>
            </a:r>
          </a:p>
          <a:p>
            <a:pPr>
              <a:buFont typeface="Wingdings" pitchFamily="2" charset="2"/>
              <a:buNone/>
              <a:defRPr/>
            </a:pPr>
            <a:r>
              <a:rPr lang="en-AU" dirty="0" smtClean="0">
                <a:ea typeface="Geneva"/>
                <a:cs typeface="Geneva"/>
              </a:rPr>
              <a:t>Contributing over 40 shifts to operational FWCs in QLD, NSW, WA and VIC (so far)</a:t>
            </a:r>
          </a:p>
          <a:p>
            <a:pPr>
              <a:buFont typeface="Wingdings" pitchFamily="2" charset="2"/>
              <a:buNone/>
              <a:defRPr/>
            </a:pPr>
            <a:endParaRPr lang="en-AU" dirty="0" smtClean="0">
              <a:ea typeface="Geneva"/>
              <a:cs typeface="Geneva"/>
            </a:endParaRPr>
          </a:p>
          <a:p>
            <a:pPr>
              <a:buFont typeface="Wingdings"/>
              <a:buNone/>
              <a:defRPr/>
            </a:pPr>
            <a:r>
              <a:rPr lang="en-AU" dirty="0" smtClean="0">
                <a:ea typeface="Geneva"/>
                <a:cs typeface="Geneva"/>
              </a:rPr>
              <a:t>During TC Oswald in the Queensland Flood Warning Centre:</a:t>
            </a:r>
          </a:p>
          <a:p>
            <a:pPr marL="171450" indent="-171450">
              <a:buFont typeface="Wingdings"/>
              <a:buChar char="Ø"/>
              <a:defRPr/>
            </a:pPr>
            <a:r>
              <a:rPr lang="en-AU" dirty="0" smtClean="0">
                <a:ea typeface="Geneva"/>
                <a:cs typeface="Geneva"/>
              </a:rPr>
              <a:t>Cost of operations in the critical 11 days of the event (23 Jan – 2 Feb, 2013) was the equivalent of 25 weeks of ordinary salary</a:t>
            </a:r>
          </a:p>
          <a:p>
            <a:pPr marL="171450" indent="-171450">
              <a:buFont typeface="Wingdings"/>
              <a:buChar char="Ø"/>
              <a:defRPr/>
            </a:pPr>
            <a:r>
              <a:rPr lang="en-AU" dirty="0" smtClean="0">
                <a:ea typeface="Geneva"/>
                <a:cs typeface="Geneva"/>
              </a:rPr>
              <a:t>More than 100 briefings provided to State and Local Disaster Management Groups, key water agencies and the media</a:t>
            </a:r>
          </a:p>
          <a:p>
            <a:pPr marL="171450" indent="-171450">
              <a:buFont typeface="Wingdings"/>
              <a:buChar char="Ø"/>
              <a:defRPr/>
            </a:pPr>
            <a:r>
              <a:rPr lang="en-AU" dirty="0" smtClean="0"/>
              <a:t>Telephone – 697 call over the 11 days totalling 25 hours of talk time (Average of 63 calls per day)</a:t>
            </a:r>
          </a:p>
          <a:p>
            <a:pPr marL="171450" indent="-171450">
              <a:buFont typeface="Wingdings"/>
              <a:buChar char="Ø"/>
              <a:defRPr/>
            </a:pPr>
            <a:r>
              <a:rPr lang="en-AU" dirty="0" smtClean="0"/>
              <a:t>Peak call rates:</a:t>
            </a:r>
          </a:p>
          <a:p>
            <a:pPr marL="628650" lvl="1" indent="-171450">
              <a:buFont typeface="Wingdings"/>
              <a:buChar char="Ø"/>
              <a:defRPr/>
            </a:pPr>
            <a:r>
              <a:rPr lang="en-AU" dirty="0" smtClean="0">
                <a:cs typeface="Geneva" charset="0"/>
              </a:rPr>
              <a:t>peak daily rate of 164 on 28 Jan (41 calls per line for the day)</a:t>
            </a:r>
          </a:p>
          <a:p>
            <a:pPr marL="628650" lvl="1" indent="-171450">
              <a:buFont typeface="Wingdings"/>
              <a:buChar char="Ø"/>
              <a:defRPr/>
            </a:pPr>
            <a:r>
              <a:rPr lang="en-AU" dirty="0" smtClean="0">
                <a:cs typeface="Geneva" charset="0"/>
              </a:rPr>
              <a:t>Peak hourly rate of 23 calls, equalling a call every 4 minutes (5-6pm on 28</a:t>
            </a:r>
            <a:r>
              <a:rPr lang="en-AU" baseline="30000" dirty="0" smtClean="0">
                <a:cs typeface="Geneva" charset="0"/>
              </a:rPr>
              <a:t>th</a:t>
            </a:r>
            <a:r>
              <a:rPr lang="en-AU" dirty="0" smtClean="0">
                <a:cs typeface="Geneva" charset="0"/>
              </a:rPr>
              <a:t> Jan)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26A51B-1642-EB44-A1D1-D49347746C5F}" type="slidenum">
              <a:rPr lang="en-AU" smtClean="0"/>
              <a:pPr>
                <a:defRPr/>
              </a:pPr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426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21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93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012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Photo:</a:t>
            </a:r>
            <a:r>
              <a:rPr lang="en-AU" baseline="0" dirty="0" smtClean="0"/>
              <a:t> </a:t>
            </a:r>
            <a:r>
              <a:rPr lang="en-AU" dirty="0" smtClean="0"/>
              <a:t>Eildon</a:t>
            </a:r>
            <a:r>
              <a:rPr lang="en-AU" baseline="0" dirty="0" smtClean="0"/>
              <a:t> spillway(Alison </a:t>
            </a:r>
            <a:r>
              <a:rPr lang="en-AU" baseline="0" dirty="0" err="1" smtClean="0"/>
              <a:t>Pouliot</a:t>
            </a:r>
            <a:r>
              <a:rPr lang="en-AU" baseline="0" dirty="0" smtClean="0"/>
              <a:t>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73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30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2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AU" altLang="en-US" dirty="0" smtClean="0">
                <a:ea typeface="Geneva" pitchFamily="34" charset="0"/>
                <a:cs typeface="Geneva" pitchFamily="34" charset="0"/>
              </a:rPr>
              <a:t>Looking back to the future</a:t>
            </a:r>
          </a:p>
          <a:p>
            <a:r>
              <a:rPr lang="en-AU" altLang="en-US" dirty="0" smtClean="0">
                <a:ea typeface="Geneva" pitchFamily="34" charset="0"/>
                <a:cs typeface="Geneva" pitchFamily="34" charset="0"/>
              </a:rPr>
              <a:t>Forecasting is the Bureau's DNA – weather and climate, and also flood for over 50 years</a:t>
            </a:r>
          </a:p>
          <a:p>
            <a:r>
              <a:rPr lang="en-AU" altLang="en-US" dirty="0" smtClean="0">
                <a:ea typeface="Geneva" pitchFamily="34" charset="0"/>
                <a:cs typeface="Geneva" pitchFamily="34" charset="0"/>
              </a:rPr>
              <a:t>Seamless approach to water forecasting</a:t>
            </a:r>
          </a:p>
          <a:p>
            <a:r>
              <a:rPr lang="en-AU" altLang="en-US" dirty="0" smtClean="0">
                <a:ea typeface="Geneva" pitchFamily="34" charset="0"/>
                <a:cs typeface="Geneva" pitchFamily="34" charset="0"/>
              </a:rPr>
              <a:t>From flood – and more recently to short-term – seasonal and long term</a:t>
            </a: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fld id="{E83ECA8A-E592-46E9-8B1A-59C33DCECF6D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4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64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93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91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5C08A-95C8-4DCE-8AF2-6B7B84D4754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691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intro slide">
    <p:bg>
      <p:bgPr>
        <a:solidFill>
          <a:srgbClr val="00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 userDrawn="1"/>
        </p:nvSpPr>
        <p:spPr>
          <a:xfrm>
            <a:off x="-675042" y="-855813"/>
            <a:ext cx="7347858" cy="3422952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70000">
                <a:srgbClr val="003C71">
                  <a:alpha val="90000"/>
                </a:srgbClr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6000" y="216000"/>
            <a:ext cx="5209607" cy="5539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6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Speaker intro slide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476000"/>
            <a:ext cx="4919473" cy="369332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1615296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/graph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58775" y="222251"/>
            <a:ext cx="84280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baseline="0"/>
            </a:lvl1pPr>
          </a:lstStyle>
          <a:p>
            <a:pPr lvl="0"/>
            <a:r>
              <a:rPr lang="en-US" dirty="0" smtClean="0"/>
              <a:t>Slide with two images side by side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51388" y="855663"/>
            <a:ext cx="4025900" cy="361473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9888" y="855662"/>
            <a:ext cx="4025900" cy="36147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449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- Full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252415" y="4435475"/>
            <a:ext cx="6452847" cy="295275"/>
          </a:xfrm>
        </p:spPr>
        <p:txBody>
          <a:bodyPr lIns="0" tIns="0" rIns="0" bIns="0" anchor="b" anchorCtr="0"/>
          <a:lstStyle>
            <a:lvl1pPr marL="0" indent="0">
              <a:spcBef>
                <a:spcPts val="0"/>
              </a:spcBef>
              <a:buFontTx/>
              <a:buNone/>
              <a:defRPr sz="800" cap="all" baseline="0"/>
            </a:lvl1pPr>
          </a:lstStyle>
          <a:p>
            <a:pPr lvl="0"/>
            <a:r>
              <a:rPr lang="en-AU" dirty="0" smtClean="0"/>
              <a:t>Insert footer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22249"/>
            <a:ext cx="9144000" cy="3863975"/>
          </a:xfrm>
          <a:prstGeom prst="rect">
            <a:avLst/>
          </a:prstGeom>
          <a:gradFill flip="none" rotWithShape="1">
            <a:gsLst>
              <a:gs pos="23000">
                <a:schemeClr val="tx1">
                  <a:alpha val="20000"/>
                </a:schemeClr>
              </a:gs>
              <a:gs pos="88000">
                <a:schemeClr val="tx1">
                  <a:alpha val="85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252413" y="222250"/>
            <a:ext cx="8632825" cy="369332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400" b="1" cap="none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Heading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52412" y="677864"/>
            <a:ext cx="4143375" cy="756617"/>
          </a:xfrm>
        </p:spPr>
        <p:txBody>
          <a:bodyPr wrap="square" lIns="0" tIns="0" rIns="0" bIns="0">
            <a:spAutoFit/>
          </a:bodyPr>
          <a:lstStyle>
            <a:lvl1pPr marL="285750" indent="-285750">
              <a:lnSpc>
                <a:spcPts val="17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400" kern="1200" baseline="0">
                <a:latin typeface="Arial"/>
              </a:defRPr>
            </a:lvl1pPr>
            <a:lvl2pPr marL="742950" indent="-285750">
              <a:lnSpc>
                <a:spcPts val="17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400" kern="1200" baseline="0">
                <a:latin typeface="Arial"/>
              </a:defRPr>
            </a:lvl2pPr>
            <a:lvl3pPr marL="1143000" indent="-228600">
              <a:lnSpc>
                <a:spcPts val="17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400" kern="1200" baseline="0">
                <a:latin typeface="Arial"/>
              </a:defRPr>
            </a:lvl3pPr>
            <a:lvl4pPr marL="1600200" indent="-228600">
              <a:lnSpc>
                <a:spcPts val="17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400" kern="1200" baseline="0">
                <a:latin typeface="Arial"/>
              </a:defRPr>
            </a:lvl4pPr>
            <a:lvl5pPr marL="2057400" indent="-228600">
              <a:lnSpc>
                <a:spcPts val="1700"/>
              </a:lnSpc>
              <a:spcBef>
                <a:spcPts val="0"/>
              </a:spcBef>
              <a:spcAft>
                <a:spcPts val="400"/>
              </a:spcAft>
              <a:buFont typeface="Arial"/>
              <a:buChar char="•"/>
              <a:defRPr sz="1400" kern="1200" baseline="0"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2233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llelogram 8"/>
          <p:cNvSpPr/>
          <p:nvPr userDrawn="1"/>
        </p:nvSpPr>
        <p:spPr>
          <a:xfrm>
            <a:off x="-675042" y="-855813"/>
            <a:ext cx="7347858" cy="3422952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70000">
                <a:srgbClr val="003C71">
                  <a:alpha val="90000"/>
                </a:srgbClr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111362"/>
            <a:ext cx="9144000" cy="103213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5000">
                <a:schemeClr val="tx1">
                  <a:lumMod val="100000"/>
                  <a:alpha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96000" y="2152800"/>
            <a:ext cx="4719802" cy="215444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400" b="0" i="1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Day, Date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6000" y="216000"/>
            <a:ext cx="5209607" cy="5539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6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Event heading</a:t>
            </a:r>
          </a:p>
        </p:txBody>
      </p:sp>
      <p:pic>
        <p:nvPicPr>
          <p:cNvPr id="6" name="Picture 5" descr="BM_inline(w)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4579588"/>
            <a:ext cx="1414018" cy="34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30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 userDrawn="1"/>
        </p:nvSpPr>
        <p:spPr>
          <a:xfrm>
            <a:off x="-675042" y="-855813"/>
            <a:ext cx="7347858" cy="3422952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70000">
                <a:srgbClr val="003C71">
                  <a:alpha val="90000"/>
                </a:srgbClr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6000" y="216000"/>
            <a:ext cx="5209607" cy="5539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6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Section heading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476000"/>
            <a:ext cx="4926156" cy="369332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Subheading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111362"/>
            <a:ext cx="9144000" cy="103213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5000">
                <a:schemeClr val="tx1">
                  <a:lumMod val="100000"/>
                  <a:alpha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BM_inline(w)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4579588"/>
            <a:ext cx="1414018" cy="34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97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har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58775" y="220662"/>
            <a:ext cx="8432800" cy="63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en-US" dirty="0" smtClean="0"/>
              <a:t>Slide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0362" y="855662"/>
            <a:ext cx="4035425" cy="3614737"/>
          </a:xfrm>
        </p:spPr>
        <p:txBody>
          <a:bodyPr/>
          <a:lstStyle>
            <a:lvl1pPr marL="180000" marR="0" indent="-1800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lang="en-AU" sz="1600" kern="1200" baseline="0" dirty="0" smtClean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52975" y="857249"/>
            <a:ext cx="4035600" cy="36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162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1689879" y="169864"/>
            <a:ext cx="709693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2400" baseline="0"/>
            </a:lvl1pPr>
          </a:lstStyle>
          <a:p>
            <a:pPr lvl="0"/>
            <a:r>
              <a:rPr lang="en-US" dirty="0" smtClean="0"/>
              <a:t>Heading</a:t>
            </a:r>
          </a:p>
        </p:txBody>
      </p:sp>
      <p:pic>
        <p:nvPicPr>
          <p:cNvPr id="2" name="Picture 1" descr="BM_stacked_(w)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4" y="169864"/>
            <a:ext cx="821981" cy="561035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 userDrawn="1"/>
        </p:nvSpPr>
        <p:spPr>
          <a:xfrm>
            <a:off x="360364" y="855664"/>
            <a:ext cx="8416925" cy="3614737"/>
          </a:xfrm>
          <a:prstGeom prst="rect">
            <a:avLst/>
          </a:prstGeom>
        </p:spPr>
        <p:txBody>
          <a:bodyPr lIns="91436" tIns="45718" rIns="91436" bIns="45718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sz="1800" b="0" i="0" kern="1200" baseline="0">
                <a:solidFill>
                  <a:srgbClr val="FFFFFF"/>
                </a:solidFill>
                <a:latin typeface="Open Sans"/>
                <a:ea typeface="Geneva" charset="0"/>
                <a:cs typeface="Open Sans"/>
              </a:defRPr>
            </a:lvl1pPr>
            <a:lvl2pPr marL="46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 sz="18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2pPr>
            <a:lvl3pPr marL="64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 sz="18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3pPr>
            <a:lvl4pPr marL="504000" indent="-25200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8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4pPr>
            <a:lvl5pPr marL="252000" indent="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None/>
              <a:defRPr sz="18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0362" y="976313"/>
            <a:ext cx="8426451" cy="3908424"/>
          </a:xfrm>
          <a:prstGeom prst="rect">
            <a:avLst/>
          </a:prstGeom>
        </p:spPr>
        <p:txBody>
          <a:bodyPr vert="horz" lIns="0" tIns="0" rIns="0" bIns="0"/>
          <a:lstStyle>
            <a:lvl1pPr marL="285738" indent="-285738">
              <a:buFont typeface="Arial"/>
              <a:buChar char="•"/>
              <a:defRPr sz="1800" b="0" i="0" baseline="0">
                <a:latin typeface="+mn-lt"/>
              </a:defRPr>
            </a:lvl1pPr>
            <a:lvl2pPr>
              <a:defRPr sz="1800" b="0" i="0" baseline="0">
                <a:latin typeface="+mn-lt"/>
              </a:defRPr>
            </a:lvl2pPr>
            <a:lvl3pPr>
              <a:defRPr sz="1800" b="0" i="0" baseline="0">
                <a:latin typeface="+mn-lt"/>
              </a:defRPr>
            </a:lvl3pPr>
            <a:lvl4pPr>
              <a:defRPr sz="1800" b="0" i="0" baseline="0">
                <a:latin typeface="+mn-lt"/>
              </a:defRPr>
            </a:lvl4pPr>
            <a:lvl5pPr>
              <a:defRPr sz="1800" b="0" i="0" baseline="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0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6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752"/>
            <a:ext cx="4038600" cy="311287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752"/>
            <a:ext cx="4038600" cy="311287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73918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58775" y="222250"/>
            <a:ext cx="84312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en-US" dirty="0" smtClean="0"/>
              <a:t>Slide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60362" y="855663"/>
            <a:ext cx="8431200" cy="3614737"/>
          </a:xfrm>
        </p:spPr>
        <p:txBody>
          <a:bodyPr/>
          <a:lstStyle>
            <a:lvl1pPr marL="180000" indent="-180000">
              <a:spcBef>
                <a:spcPts val="0"/>
              </a:spcBef>
              <a:defRPr lang="en-AU" sz="1600" kern="1200" baseline="0" dirty="0" smtClean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  <a:lvl2pPr>
              <a:defRPr sz="1600"/>
            </a:lvl2pPr>
            <a:lvl3pPr>
              <a:defRPr sz="1600"/>
            </a:lvl3pPr>
          </a:lstStyle>
          <a:p>
            <a:pPr marL="180000" marR="0" lvl="0" indent="-1800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</a:pPr>
            <a:r>
              <a:rPr lang="en-US" smtClean="0"/>
              <a:t>Click to edit Master text styles</a:t>
            </a:r>
          </a:p>
          <a:p>
            <a:pPr marL="180000" marR="0" lvl="1" indent="-1800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</a:pPr>
            <a:r>
              <a:rPr lang="en-US" smtClean="0"/>
              <a:t>Second level</a:t>
            </a:r>
          </a:p>
          <a:p>
            <a:pPr marL="180000" marR="0" lvl="2" indent="-180000" algn="l" defTabSz="4572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</a:pPr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4764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58775" y="220662"/>
            <a:ext cx="4037013" cy="63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en-US" dirty="0" smtClean="0"/>
              <a:t>Slide heading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51388" y="0"/>
            <a:ext cx="4392612" cy="4470399"/>
          </a:xfrm>
        </p:spPr>
        <p:txBody>
          <a:bodyPr/>
          <a:lstStyle>
            <a:lvl1pPr>
              <a:defRPr lang="en-US" sz="1400" kern="1200" baseline="0" dirty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0363" y="855663"/>
            <a:ext cx="4035425" cy="3614737"/>
          </a:xfrm>
        </p:spPr>
        <p:txBody>
          <a:bodyPr/>
          <a:lstStyle>
            <a:lvl1pPr>
              <a:defRPr lang="en-AU" sz="1600" kern="1200" baseline="0" dirty="0" smtClean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0635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har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58775" y="220662"/>
            <a:ext cx="8432800" cy="63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en-US" dirty="0" smtClean="0"/>
              <a:t>Slide heading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60362" y="855662"/>
            <a:ext cx="4035425" cy="3614737"/>
          </a:xfrm>
        </p:spPr>
        <p:txBody>
          <a:bodyPr/>
          <a:lstStyle>
            <a:lvl1pPr marL="180000" marR="0" indent="-1800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lang="en-AU" sz="1600" kern="1200" baseline="0" dirty="0" smtClean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752975" y="857249"/>
            <a:ext cx="4035600" cy="361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57955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358775" y="222250"/>
            <a:ext cx="84312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/>
            <a:r>
              <a:rPr lang="en-US" dirty="0" smtClean="0"/>
              <a:t>Slide heading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51388" y="855663"/>
            <a:ext cx="4035600" cy="3614736"/>
          </a:xfrm>
        </p:spPr>
        <p:txBody>
          <a:bodyPr/>
          <a:lstStyle>
            <a:lvl1pPr>
              <a:defRPr lang="en-US" sz="1600" kern="1200" baseline="0" dirty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60000" y="855662"/>
            <a:ext cx="4035600" cy="3614737"/>
          </a:xfrm>
        </p:spPr>
        <p:txBody>
          <a:bodyPr/>
          <a:lstStyle>
            <a:lvl1pPr>
              <a:defRPr lang="en-US" sz="1600" kern="1200" baseline="0" dirty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96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break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 10"/>
          <p:cNvSpPr/>
          <p:nvPr userDrawn="1"/>
        </p:nvSpPr>
        <p:spPr>
          <a:xfrm>
            <a:off x="-675042" y="-855813"/>
            <a:ext cx="7347858" cy="3422952"/>
          </a:xfrm>
          <a:prstGeom prst="parallelogram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70000">
                <a:srgbClr val="003C71">
                  <a:alpha val="90000"/>
                </a:srgbClr>
              </a:gs>
            </a:gsLst>
            <a:lin ang="189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96000" y="216000"/>
            <a:ext cx="5209607" cy="553998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3600" b="0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Section heading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96000" y="1476000"/>
            <a:ext cx="4926156" cy="369332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400" b="1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dirty="0" smtClean="0"/>
              <a:t>Subheading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111362"/>
            <a:ext cx="9144000" cy="1032138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5000">
                <a:schemeClr val="tx1">
                  <a:lumMod val="100000"/>
                  <a:alpha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 descr="BM_inline(w)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4579588"/>
            <a:ext cx="1414018" cy="34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53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910" y="205978"/>
            <a:ext cx="6530890" cy="8572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None/>
              <a:defRPr/>
            </a:lvl1pPr>
            <a:lvl2pPr>
              <a:buFont typeface="Arial"/>
              <a:buChar char="•"/>
              <a:defRPr/>
            </a:lvl2pPr>
            <a:lvl3pPr>
              <a:buFont typeface="Lucida Grande"/>
              <a:buChar char="−"/>
              <a:defRPr/>
            </a:lvl3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984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752"/>
            <a:ext cx="4038600" cy="311287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752"/>
            <a:ext cx="4038600" cy="311287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5457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88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8775" y="222250"/>
            <a:ext cx="84312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8775" y="855663"/>
            <a:ext cx="8431200" cy="358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400" baseline="0" dirty="0" smtClean="0">
                <a:solidFill>
                  <a:schemeClr val="bg1"/>
                </a:solidFill>
                <a:latin typeface="+mn-lt"/>
              </a:rPr>
              <a:t>Click to edit Master styles</a:t>
            </a:r>
          </a:p>
          <a:p>
            <a:pPr marL="46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lang="en-US" sz="1400" baseline="0" dirty="0" smtClean="0">
                <a:solidFill>
                  <a:schemeClr val="bg1"/>
                </a:solidFill>
                <a:latin typeface="+mn-lt"/>
              </a:rPr>
              <a:t>List item level 2</a:t>
            </a:r>
          </a:p>
          <a:p>
            <a:pPr marL="645750" marR="0" lvl="2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1400" baseline="0" dirty="0" smtClean="0">
                <a:solidFill>
                  <a:schemeClr val="bg1"/>
                </a:solidFill>
                <a:latin typeface="+mn-lt"/>
              </a:rPr>
              <a:t>List item level 3</a:t>
            </a:r>
          </a:p>
        </p:txBody>
      </p:sp>
      <p:pic>
        <p:nvPicPr>
          <p:cNvPr id="8" name="Picture 7" descr="BM_inline(w).eps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63" y="4579588"/>
            <a:ext cx="1414018" cy="3426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87" r:id="rId4"/>
    <p:sldLayoutId id="2147483690" r:id="rId5"/>
    <p:sldLayoutId id="2147483695" r:id="rId6"/>
    <p:sldLayoutId id="2147483698" r:id="rId7"/>
    <p:sldLayoutId id="2147483699" r:id="rId8"/>
    <p:sldLayoutId id="2147483701" r:id="rId9"/>
    <p:sldLayoutId id="2147483703" r:id="rId10"/>
    <p:sldLayoutId id="214748370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350" b="0" i="0" kern="1200" cap="none">
          <a:solidFill>
            <a:schemeClr val="bg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180000" marR="0" indent="-180000" algn="l" defTabSz="457200" rtl="0" eaLnBrk="1" fontAlgn="base" latinLnBrk="0" hangingPunct="1">
        <a:lnSpc>
          <a:spcPct val="100000"/>
        </a:lnSpc>
        <a:spcBef>
          <a:spcPts val="0"/>
        </a:spcBef>
        <a:spcAft>
          <a:spcPts val="400"/>
        </a:spcAft>
        <a:buClrTx/>
        <a:buSzTx/>
        <a:buFont typeface="Arial"/>
        <a:buChar char="•"/>
        <a:tabLst/>
        <a:defRPr lang="en-US" sz="1600" kern="1200" baseline="0" dirty="0" smtClean="0">
          <a:solidFill>
            <a:schemeClr val="bg1"/>
          </a:solidFill>
          <a:latin typeface="+mj-lt"/>
          <a:ea typeface="Geneva" charset="0"/>
          <a:cs typeface="Geneva" charset="0"/>
        </a:defRPr>
      </a:lvl1pPr>
      <a:lvl2pPr marL="465750" marR="0" indent="-285750" algn="l" defTabSz="457200" rtl="0" eaLnBrk="1" fontAlgn="base" latinLnBrk="0" hangingPunct="1">
        <a:lnSpc>
          <a:spcPct val="100000"/>
        </a:lnSpc>
        <a:spcBef>
          <a:spcPct val="0"/>
        </a:spcBef>
        <a:spcAft>
          <a:spcPts val="400"/>
        </a:spcAft>
        <a:buClrTx/>
        <a:buSzTx/>
        <a:buFont typeface="Lucida Grande"/>
        <a:buChar char="–"/>
        <a:tabLst/>
        <a:defRPr sz="1600" kern="1200" baseline="0">
          <a:solidFill>
            <a:srgbClr val="FFFFFF"/>
          </a:solidFill>
          <a:latin typeface="+mn-lt"/>
          <a:ea typeface="Geneva" charset="0"/>
          <a:cs typeface="+mn-cs"/>
        </a:defRPr>
      </a:lvl2pPr>
      <a:lvl3pPr marL="645750" marR="0" indent="-285750" algn="l" defTabSz="457200" rtl="0" eaLnBrk="1" fontAlgn="base" latinLnBrk="0" hangingPunct="1">
        <a:lnSpc>
          <a:spcPct val="100000"/>
        </a:lnSpc>
        <a:spcBef>
          <a:spcPct val="0"/>
        </a:spcBef>
        <a:spcAft>
          <a:spcPts val="400"/>
        </a:spcAft>
        <a:buClrTx/>
        <a:buSzTx/>
        <a:buFont typeface="Wingdings" charset="2"/>
        <a:buChar char="§"/>
        <a:tabLst/>
        <a:defRPr sz="1600" kern="1200" baseline="0">
          <a:solidFill>
            <a:srgbClr val="FFFFFF"/>
          </a:solidFill>
          <a:latin typeface="+mn-lt"/>
          <a:ea typeface="Geneva" charset="0"/>
          <a:cs typeface="+mn-cs"/>
        </a:defRPr>
      </a:lvl3pPr>
      <a:lvl4pPr marL="504000" indent="-252000" algn="l" defTabSz="457200" rtl="0" eaLnBrk="1" fontAlgn="base" hangingPunct="1">
        <a:spcBef>
          <a:spcPts val="0"/>
        </a:spcBef>
        <a:spcAft>
          <a:spcPts val="400"/>
        </a:spcAft>
        <a:buFont typeface="Arial" pitchFamily="34" charset="0"/>
        <a:buChar char="–"/>
        <a:defRPr sz="1400" kern="1200" baseline="0">
          <a:solidFill>
            <a:srgbClr val="FFFFFF"/>
          </a:solidFill>
          <a:latin typeface="+mn-lt"/>
          <a:ea typeface="Geneva" charset="0"/>
          <a:cs typeface="+mn-cs"/>
        </a:defRPr>
      </a:lvl4pPr>
      <a:lvl5pPr marL="504000" indent="-252000" algn="l" defTabSz="457200" rtl="0" eaLnBrk="1" fontAlgn="base" hangingPunct="1">
        <a:spcBef>
          <a:spcPts val="0"/>
        </a:spcBef>
        <a:spcAft>
          <a:spcPts val="400"/>
        </a:spcAft>
        <a:buFont typeface="Arial" pitchFamily="34" charset="0"/>
        <a:buChar char="»"/>
        <a:defRPr sz="1400" kern="1200" baseline="0">
          <a:solidFill>
            <a:srgbClr val="FFFFFF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7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8775" y="222250"/>
            <a:ext cx="84312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8775" y="855663"/>
            <a:ext cx="8431200" cy="358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1400" baseline="0" dirty="0" smtClean="0">
                <a:solidFill>
                  <a:schemeClr val="bg1"/>
                </a:solidFill>
                <a:latin typeface="+mn-lt"/>
              </a:rPr>
              <a:t>Click to edit Master styles</a:t>
            </a:r>
          </a:p>
          <a:p>
            <a:pPr marL="465750" marR="0" lvl="1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/>
            </a:pPr>
            <a:r>
              <a:rPr lang="en-US" sz="1400" baseline="0" dirty="0" smtClean="0">
                <a:solidFill>
                  <a:schemeClr val="bg1"/>
                </a:solidFill>
                <a:latin typeface="+mn-lt"/>
              </a:rPr>
              <a:t>List item level 2</a:t>
            </a:r>
          </a:p>
          <a:p>
            <a:pPr marL="645750" marR="0" lvl="2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1400" baseline="0" dirty="0" smtClean="0">
                <a:solidFill>
                  <a:schemeClr val="bg1"/>
                </a:solidFill>
                <a:latin typeface="+mn-lt"/>
              </a:rPr>
              <a:t>List item level 3</a:t>
            </a:r>
          </a:p>
        </p:txBody>
      </p:sp>
    </p:spTree>
    <p:extLst>
      <p:ext uri="{BB962C8B-B14F-4D97-AF65-F5344CB8AC3E}">
        <p14:creationId xmlns:p14="http://schemas.microsoft.com/office/powerpoint/2010/main" val="46030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1" r:id="rId2"/>
    <p:sldLayoutId id="2147483693" r:id="rId3"/>
    <p:sldLayoutId id="2147483696" r:id="rId4"/>
    <p:sldLayoutId id="2147483697" r:id="rId5"/>
    <p:sldLayoutId id="2147483707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350" b="0" i="0" kern="1200" cap="none">
          <a:solidFill>
            <a:schemeClr val="bg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180000" marR="0" indent="-180000" algn="l" defTabSz="457200" rtl="0" eaLnBrk="1" fontAlgn="base" latinLnBrk="0" hangingPunct="1">
        <a:lnSpc>
          <a:spcPct val="100000"/>
        </a:lnSpc>
        <a:spcBef>
          <a:spcPts val="0"/>
        </a:spcBef>
        <a:spcAft>
          <a:spcPts val="400"/>
        </a:spcAft>
        <a:buClrTx/>
        <a:buSzTx/>
        <a:buFont typeface="Arial"/>
        <a:buChar char="•"/>
        <a:tabLst/>
        <a:defRPr lang="en-US" sz="1600" kern="1200" baseline="0" dirty="0" smtClean="0">
          <a:solidFill>
            <a:schemeClr val="bg1"/>
          </a:solidFill>
          <a:latin typeface="+mj-lt"/>
          <a:ea typeface="Geneva" charset="0"/>
          <a:cs typeface="Geneva" charset="0"/>
        </a:defRPr>
      </a:lvl1pPr>
      <a:lvl2pPr marL="465750" marR="0" indent="-285750" algn="l" defTabSz="457200" rtl="0" eaLnBrk="1" fontAlgn="base" latinLnBrk="0" hangingPunct="1">
        <a:lnSpc>
          <a:spcPct val="100000"/>
        </a:lnSpc>
        <a:spcBef>
          <a:spcPct val="0"/>
        </a:spcBef>
        <a:spcAft>
          <a:spcPts val="400"/>
        </a:spcAft>
        <a:buClrTx/>
        <a:buSzTx/>
        <a:buFont typeface="Lucida Grande"/>
        <a:buChar char="–"/>
        <a:tabLst/>
        <a:defRPr sz="1600" kern="1200" baseline="0">
          <a:solidFill>
            <a:srgbClr val="FFFFFF"/>
          </a:solidFill>
          <a:latin typeface="+mn-lt"/>
          <a:ea typeface="Geneva" charset="0"/>
          <a:cs typeface="+mn-cs"/>
        </a:defRPr>
      </a:lvl2pPr>
      <a:lvl3pPr marL="645750" marR="0" indent="-285750" algn="l" defTabSz="457200" rtl="0" eaLnBrk="1" fontAlgn="base" latinLnBrk="0" hangingPunct="1">
        <a:lnSpc>
          <a:spcPct val="100000"/>
        </a:lnSpc>
        <a:spcBef>
          <a:spcPct val="0"/>
        </a:spcBef>
        <a:spcAft>
          <a:spcPts val="400"/>
        </a:spcAft>
        <a:buClrTx/>
        <a:buSzTx/>
        <a:buFont typeface="Wingdings" charset="2"/>
        <a:buChar char="§"/>
        <a:tabLst/>
        <a:defRPr sz="1600" kern="1200" baseline="0">
          <a:solidFill>
            <a:srgbClr val="FFFFFF"/>
          </a:solidFill>
          <a:latin typeface="+mn-lt"/>
          <a:ea typeface="Geneva" charset="0"/>
          <a:cs typeface="+mn-cs"/>
        </a:defRPr>
      </a:lvl3pPr>
      <a:lvl4pPr marL="504000" indent="-252000" algn="l" defTabSz="457200" rtl="0" eaLnBrk="1" fontAlgn="base" hangingPunct="1">
        <a:spcBef>
          <a:spcPts val="0"/>
        </a:spcBef>
        <a:spcAft>
          <a:spcPts val="400"/>
        </a:spcAft>
        <a:buFont typeface="Arial" pitchFamily="34" charset="0"/>
        <a:buChar char="–"/>
        <a:defRPr sz="1400" kern="1200" baseline="0">
          <a:solidFill>
            <a:srgbClr val="FFFFFF"/>
          </a:solidFill>
          <a:latin typeface="+mn-lt"/>
          <a:ea typeface="Geneva" charset="0"/>
          <a:cs typeface="+mn-cs"/>
        </a:defRPr>
      </a:lvl4pPr>
      <a:lvl5pPr marL="504000" indent="-252000" algn="l" defTabSz="457200" rtl="0" eaLnBrk="1" fontAlgn="base" hangingPunct="1">
        <a:spcBef>
          <a:spcPts val="0"/>
        </a:spcBef>
        <a:spcAft>
          <a:spcPts val="400"/>
        </a:spcAft>
        <a:buFont typeface="Arial" pitchFamily="34" charset="0"/>
        <a:buChar char="»"/>
        <a:defRPr sz="1400" kern="1200" baseline="0">
          <a:solidFill>
            <a:srgbClr val="FFFFFF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hyperlink" Target="http://www.bom.gov.au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bom.gov.au/water/7daystreamflow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reg.bom.gov.au/water/reg/stf" TargetMode="External"/><Relationship Id="rId4" Type="http://schemas.openxmlformats.org/officeDocument/2006/relationships/hyperlink" Target="http://www.bom.gov.au/water/7daystreamflow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6000" y="216000"/>
            <a:ext cx="5641545" cy="1477328"/>
          </a:xfrm>
        </p:spPr>
        <p:txBody>
          <a:bodyPr/>
          <a:lstStyle/>
          <a:p>
            <a:r>
              <a:rPr lang="en-AU" sz="3200" dirty="0" smtClean="0"/>
              <a:t>Seamless Water Forecasting  to support Flood Forecasting and Warning </a:t>
            </a:r>
            <a:endParaRPr lang="en-AU" sz="1400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6000" y="2212175"/>
            <a:ext cx="4719802" cy="2800767"/>
          </a:xfrm>
        </p:spPr>
        <p:txBody>
          <a:bodyPr/>
          <a:lstStyle/>
          <a:p>
            <a:r>
              <a:rPr lang="en-AU" sz="2000" dirty="0" smtClean="0"/>
              <a:t>Dr </a:t>
            </a:r>
            <a:r>
              <a:rPr lang="en-AU" sz="2000" dirty="0" err="1" smtClean="0"/>
              <a:t>Dasarath</a:t>
            </a:r>
            <a:r>
              <a:rPr lang="en-AU" sz="2000" dirty="0" smtClean="0"/>
              <a:t>  (Jaya) </a:t>
            </a:r>
            <a:r>
              <a:rPr lang="en-AU" sz="2000" dirty="0" err="1" smtClean="0"/>
              <a:t>Jayasuriya</a:t>
            </a:r>
            <a:endParaRPr lang="en-AU" sz="2000" dirty="0" smtClean="0"/>
          </a:p>
          <a:p>
            <a:endParaRPr lang="en-AU" sz="2000" dirty="0" smtClean="0"/>
          </a:p>
          <a:p>
            <a:r>
              <a:rPr lang="en-AU" dirty="0" smtClean="0"/>
              <a:t> </a:t>
            </a:r>
          </a:p>
          <a:p>
            <a:endParaRPr lang="en-AU" dirty="0"/>
          </a:p>
          <a:p>
            <a:endParaRPr lang="en-AU" dirty="0" smtClean="0"/>
          </a:p>
          <a:p>
            <a:endParaRPr lang="en-AU" dirty="0"/>
          </a:p>
          <a:p>
            <a:r>
              <a:rPr lang="en-AU" dirty="0"/>
              <a:t>DMH at Nay </a:t>
            </a:r>
            <a:r>
              <a:rPr lang="en-AU" dirty="0" err="1"/>
              <a:t>Pyi</a:t>
            </a:r>
            <a:r>
              <a:rPr lang="en-AU" dirty="0"/>
              <a:t> </a:t>
            </a:r>
            <a:r>
              <a:rPr lang="en-AU" dirty="0" smtClean="0"/>
              <a:t>Taw</a:t>
            </a:r>
            <a:endParaRPr lang="en-AU" dirty="0"/>
          </a:p>
          <a:p>
            <a:r>
              <a:rPr lang="en-AU" dirty="0"/>
              <a:t>8 September 2016</a:t>
            </a:r>
          </a:p>
          <a:p>
            <a:endParaRPr lang="en-AU" dirty="0" smtClean="0"/>
          </a:p>
          <a:p>
            <a:r>
              <a:rPr lang="en-AU" dirty="0" smtClean="0"/>
              <a:t> 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1485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</a:rPr>
              <a:t>Flood forecasting in Australia</a:t>
            </a:r>
          </a:p>
        </p:txBody>
      </p:sp>
      <p:pic>
        <p:nvPicPr>
          <p:cNvPr id="6" name="Picture 4" descr="RiverBas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455" y="769532"/>
            <a:ext cx="6705984" cy="377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6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Flood forecasting and warnings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Collect, store </a:t>
            </a:r>
            <a:r>
              <a:rPr lang="en-US" dirty="0"/>
              <a:t>and publish river height and </a:t>
            </a:r>
            <a:br>
              <a:rPr lang="en-US" dirty="0"/>
            </a:br>
            <a:r>
              <a:rPr lang="en-US" dirty="0"/>
              <a:t>rainfall </a:t>
            </a:r>
            <a:r>
              <a:rPr lang="en-US" dirty="0" smtClean="0"/>
              <a:t>data</a:t>
            </a:r>
          </a:p>
          <a:p>
            <a:endParaRPr lang="en-US" dirty="0"/>
          </a:p>
          <a:p>
            <a:r>
              <a:rPr lang="en-US" dirty="0" smtClean="0"/>
              <a:t>Develop flood </a:t>
            </a:r>
            <a:r>
              <a:rPr lang="en-US" dirty="0"/>
              <a:t>forecasting models</a:t>
            </a:r>
          </a:p>
          <a:p>
            <a:endParaRPr lang="en-US" dirty="0" smtClean="0"/>
          </a:p>
          <a:p>
            <a:r>
              <a:rPr lang="en-US" dirty="0" smtClean="0"/>
              <a:t>Prepare </a:t>
            </a:r>
            <a:r>
              <a:rPr lang="en-US" dirty="0"/>
              <a:t>watches, warnings and predictions</a:t>
            </a:r>
          </a:p>
          <a:p>
            <a:endParaRPr lang="en-US" dirty="0" smtClean="0"/>
          </a:p>
          <a:p>
            <a:r>
              <a:rPr lang="en-US" dirty="0" smtClean="0"/>
              <a:t>Deliver </a:t>
            </a:r>
            <a:r>
              <a:rPr lang="en-US" dirty="0"/>
              <a:t>briefings to government, emergency services and media</a:t>
            </a:r>
          </a:p>
          <a:p>
            <a:endParaRPr lang="en-US" dirty="0" smtClean="0"/>
          </a:p>
          <a:p>
            <a:r>
              <a:rPr lang="en-US" dirty="0" smtClean="0"/>
              <a:t>Maintain </a:t>
            </a:r>
            <a:r>
              <a:rPr lang="en-US" dirty="0"/>
              <a:t>historical flood intelligence</a:t>
            </a:r>
            <a:endParaRPr lang="en-A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" b="4070"/>
          <a:stretch>
            <a:fillRect/>
          </a:stretch>
        </p:blipFill>
        <p:spPr bwMode="auto">
          <a:xfrm>
            <a:off x="4402618" y="842888"/>
            <a:ext cx="4395556" cy="31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56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8775" y="45699"/>
            <a:ext cx="8428038" cy="435768"/>
          </a:xfrm>
        </p:spPr>
        <p:txBody>
          <a:bodyPr/>
          <a:lstStyle/>
          <a:p>
            <a:r>
              <a:rPr lang="en-AU" dirty="0" smtClean="0"/>
              <a:t>Australian flood warning data network</a:t>
            </a:r>
            <a:endParaRPr lang="en-AU" dirty="0"/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785163" y="463023"/>
            <a:ext cx="3345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dirty="0">
                <a:solidFill>
                  <a:schemeClr val="bg1"/>
                </a:solidFill>
                <a:latin typeface="+mn-lt"/>
                <a:ea typeface="MS PGothic" pitchFamily="34" charset="-128"/>
              </a:rPr>
              <a:t>River </a:t>
            </a:r>
            <a:r>
              <a:rPr lang="en-AU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gauges</a:t>
            </a:r>
            <a:r>
              <a:rPr lang="en-AU" sz="1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 ~ 2600 (5% Bureau)</a:t>
            </a:r>
            <a:endParaRPr lang="en-AU" dirty="0">
              <a:solidFill>
                <a:schemeClr val="bg1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738" y="463023"/>
            <a:ext cx="3434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dirty="0">
                <a:solidFill>
                  <a:schemeClr val="bg1"/>
                </a:solidFill>
                <a:latin typeface="+mn-lt"/>
                <a:ea typeface="MS PGothic" pitchFamily="34" charset="-128"/>
              </a:rPr>
              <a:t>Rain </a:t>
            </a:r>
            <a:r>
              <a:rPr lang="en-AU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gauges </a:t>
            </a:r>
            <a:r>
              <a:rPr lang="en-AU" sz="1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~ 4100 (50% Bureau)</a:t>
            </a:r>
            <a:endParaRPr lang="en-AU" sz="1200" dirty="0">
              <a:solidFill>
                <a:schemeClr val="bg1"/>
              </a:solidFill>
              <a:latin typeface="+mn-lt"/>
              <a:ea typeface="MS PGothic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8" y="832354"/>
            <a:ext cx="4400123" cy="368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66660" y="3501513"/>
            <a:ext cx="1279838" cy="1540787"/>
          </a:xfrm>
          <a:prstGeom prst="rect">
            <a:avLst/>
          </a:prstGeom>
          <a:blipFill rotWithShape="1">
            <a:blip r:embed="rId4"/>
            <a:srcRect/>
            <a:stretch>
              <a:fillRect l="-47219" t="-42152" r="-6135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5" name="Picture 14"/>
          <p:cNvPicPr/>
          <p:nvPr/>
        </p:nvPicPr>
        <p:blipFill>
          <a:blip r:embed="rId5"/>
          <a:stretch>
            <a:fillRect/>
          </a:stretch>
        </p:blipFill>
        <p:spPr>
          <a:xfrm>
            <a:off x="3551632" y="291562"/>
            <a:ext cx="1760041" cy="12751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9837" y="1113382"/>
            <a:ext cx="653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400" dirty="0" smtClean="0">
                <a:ea typeface="MS PGothic" pitchFamily="34" charset="-128"/>
              </a:rPr>
              <a:t>Size of</a:t>
            </a:r>
          </a:p>
          <a:p>
            <a:pPr algn="ctr"/>
            <a:r>
              <a:rPr lang="en-AU" sz="1400" dirty="0" smtClean="0">
                <a:ea typeface="MS PGothic" pitchFamily="34" charset="-128"/>
              </a:rPr>
              <a:t>China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34738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8775" y="45699"/>
            <a:ext cx="8428038" cy="435768"/>
          </a:xfrm>
        </p:spPr>
        <p:txBody>
          <a:bodyPr/>
          <a:lstStyle/>
          <a:p>
            <a:r>
              <a:rPr lang="en-AU" dirty="0" smtClean="0"/>
              <a:t>Australian flood warning data network</a:t>
            </a:r>
            <a:endParaRPr lang="en-AU" dirty="0"/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5785163" y="463023"/>
            <a:ext cx="33454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dirty="0">
                <a:solidFill>
                  <a:schemeClr val="bg1"/>
                </a:solidFill>
                <a:latin typeface="+mn-lt"/>
                <a:ea typeface="MS PGothic" pitchFamily="34" charset="-128"/>
              </a:rPr>
              <a:t>River </a:t>
            </a:r>
            <a:r>
              <a:rPr lang="en-AU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gauges</a:t>
            </a:r>
            <a:r>
              <a:rPr lang="en-AU" sz="1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 ~ 2600 (5% Bureau)</a:t>
            </a:r>
            <a:endParaRPr lang="en-AU" dirty="0">
              <a:solidFill>
                <a:schemeClr val="bg1"/>
              </a:solidFill>
              <a:latin typeface="+mn-lt"/>
              <a:ea typeface="MS PGothic" pitchFamily="34" charset="-128"/>
            </a:endParaRPr>
          </a:p>
        </p:txBody>
      </p:sp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5738" y="463023"/>
            <a:ext cx="34345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AU" dirty="0">
                <a:solidFill>
                  <a:schemeClr val="bg1"/>
                </a:solidFill>
                <a:latin typeface="+mn-lt"/>
                <a:ea typeface="MS PGothic" pitchFamily="34" charset="-128"/>
              </a:rPr>
              <a:t>Rain </a:t>
            </a:r>
            <a:r>
              <a:rPr lang="en-AU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gauges </a:t>
            </a:r>
            <a:r>
              <a:rPr lang="en-AU" sz="1400" dirty="0" smtClean="0">
                <a:solidFill>
                  <a:schemeClr val="bg1"/>
                </a:solidFill>
                <a:latin typeface="+mn-lt"/>
                <a:ea typeface="MS PGothic" pitchFamily="34" charset="-128"/>
              </a:rPr>
              <a:t>~ 4100 (50% Bureau)</a:t>
            </a:r>
            <a:endParaRPr lang="en-AU" sz="1200" dirty="0">
              <a:solidFill>
                <a:schemeClr val="bg1"/>
              </a:solidFill>
              <a:latin typeface="+mn-lt"/>
              <a:ea typeface="MS PGothic" pitchFamily="34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8" y="832354"/>
            <a:ext cx="4400123" cy="368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474" y="843540"/>
            <a:ext cx="4221118" cy="365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066660" y="3501513"/>
            <a:ext cx="1279838" cy="1540787"/>
          </a:xfrm>
          <a:prstGeom prst="rect">
            <a:avLst/>
          </a:prstGeom>
          <a:blipFill rotWithShape="1">
            <a:blip r:embed="rId5"/>
            <a:srcRect/>
            <a:stretch>
              <a:fillRect l="-47219" t="-42152" r="-6135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/>
          <p:cNvSpPr/>
          <p:nvPr/>
        </p:nvSpPr>
        <p:spPr>
          <a:xfrm>
            <a:off x="5745826" y="3548958"/>
            <a:ext cx="1422716" cy="132820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96"/>
          <a:stretch/>
        </p:blipFill>
        <p:spPr>
          <a:xfrm>
            <a:off x="4830024" y="4015212"/>
            <a:ext cx="873138" cy="76049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8"/>
          <a:stretch>
            <a:fillRect/>
          </a:stretch>
        </p:blipFill>
        <p:spPr>
          <a:xfrm>
            <a:off x="3551632" y="291562"/>
            <a:ext cx="1760041" cy="127514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9837" y="1113382"/>
            <a:ext cx="6535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1400" dirty="0" smtClean="0">
                <a:ea typeface="MS PGothic" pitchFamily="34" charset="-128"/>
              </a:rPr>
              <a:t>Size of</a:t>
            </a:r>
          </a:p>
          <a:p>
            <a:pPr algn="ctr"/>
            <a:r>
              <a:rPr lang="en-AU" sz="1400" dirty="0" smtClean="0">
                <a:ea typeface="MS PGothic" pitchFamily="34" charset="-128"/>
              </a:rPr>
              <a:t>China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279992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3400" y="205978"/>
            <a:ext cx="3317875" cy="857250"/>
          </a:xfrm>
        </p:spPr>
        <p:txBody>
          <a:bodyPr/>
          <a:lstStyle/>
          <a:p>
            <a:pPr algn="l"/>
            <a:r>
              <a:rPr lang="en-US" sz="2400" dirty="0" smtClean="0"/>
              <a:t>Bureau's flood warning system</a:t>
            </a:r>
            <a:endParaRPr lang="en-US" sz="2400" dirty="0"/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94789" y="1118779"/>
            <a:ext cx="8875712" cy="2615429"/>
            <a:chOff x="114249" y="2690394"/>
            <a:chExt cx="8875748" cy="2640837"/>
          </a:xfrm>
        </p:grpSpPr>
        <p:sp>
          <p:nvSpPr>
            <p:cNvPr id="5" name="Freeform 4"/>
            <p:cNvSpPr/>
            <p:nvPr/>
          </p:nvSpPr>
          <p:spPr>
            <a:xfrm>
              <a:off x="114249" y="2690394"/>
              <a:ext cx="1165230" cy="615522"/>
            </a:xfrm>
            <a:custGeom>
              <a:avLst/>
              <a:gdLst>
                <a:gd name="connsiteX0" fmla="*/ 0 w 1165060"/>
                <a:gd name="connsiteY0" fmla="*/ 61510 h 615097"/>
                <a:gd name="connsiteX1" fmla="*/ 61510 w 1165060"/>
                <a:gd name="connsiteY1" fmla="*/ 0 h 615097"/>
                <a:gd name="connsiteX2" fmla="*/ 1103550 w 1165060"/>
                <a:gd name="connsiteY2" fmla="*/ 0 h 615097"/>
                <a:gd name="connsiteX3" fmla="*/ 1165060 w 1165060"/>
                <a:gd name="connsiteY3" fmla="*/ 61510 h 615097"/>
                <a:gd name="connsiteX4" fmla="*/ 1165060 w 1165060"/>
                <a:gd name="connsiteY4" fmla="*/ 553587 h 615097"/>
                <a:gd name="connsiteX5" fmla="*/ 1103550 w 1165060"/>
                <a:gd name="connsiteY5" fmla="*/ 615097 h 615097"/>
                <a:gd name="connsiteX6" fmla="*/ 61510 w 1165060"/>
                <a:gd name="connsiteY6" fmla="*/ 615097 h 615097"/>
                <a:gd name="connsiteX7" fmla="*/ 0 w 1165060"/>
                <a:gd name="connsiteY7" fmla="*/ 553587 h 615097"/>
                <a:gd name="connsiteX8" fmla="*/ 0 w 1165060"/>
                <a:gd name="connsiteY8" fmla="*/ 61510 h 61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615097">
                  <a:moveTo>
                    <a:pt x="0" y="61510"/>
                  </a:moveTo>
                  <a:cubicBezTo>
                    <a:pt x="0" y="27539"/>
                    <a:pt x="27539" y="0"/>
                    <a:pt x="61510" y="0"/>
                  </a:cubicBezTo>
                  <a:lnTo>
                    <a:pt x="1103550" y="0"/>
                  </a:lnTo>
                  <a:cubicBezTo>
                    <a:pt x="1137521" y="0"/>
                    <a:pt x="1165060" y="27539"/>
                    <a:pt x="1165060" y="61510"/>
                  </a:cubicBezTo>
                  <a:lnTo>
                    <a:pt x="1165060" y="553587"/>
                  </a:lnTo>
                  <a:cubicBezTo>
                    <a:pt x="1165060" y="587558"/>
                    <a:pt x="1137521" y="615097"/>
                    <a:pt x="1103550" y="615097"/>
                  </a:cubicBezTo>
                  <a:lnTo>
                    <a:pt x="61510" y="615097"/>
                  </a:lnTo>
                  <a:cubicBezTo>
                    <a:pt x="27539" y="615097"/>
                    <a:pt x="0" y="587558"/>
                    <a:pt x="0" y="553587"/>
                  </a:cubicBezTo>
                  <a:lnTo>
                    <a:pt x="0" y="6151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8232" tIns="78232" rIns="78232" bIns="246942" spcCol="1270"/>
            <a:lstStyle/>
            <a:p>
              <a:pPr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AU" sz="1200" b="1" dirty="0"/>
                <a:t>Real Time Data Collection</a:t>
              </a:r>
            </a:p>
          </p:txBody>
        </p:sp>
        <p:sp>
          <p:nvSpPr>
            <p:cNvPr id="6" name="Freeform 5"/>
            <p:cNvSpPr/>
            <p:nvPr/>
          </p:nvSpPr>
          <p:spPr>
            <a:xfrm>
              <a:off x="375500" y="3411331"/>
              <a:ext cx="1389068" cy="1919900"/>
            </a:xfrm>
            <a:custGeom>
              <a:avLst/>
              <a:gdLst>
                <a:gd name="connsiteX0" fmla="*/ 0 w 1165060"/>
                <a:gd name="connsiteY0" fmla="*/ 116506 h 2257200"/>
                <a:gd name="connsiteX1" fmla="*/ 116506 w 1165060"/>
                <a:gd name="connsiteY1" fmla="*/ 0 h 2257200"/>
                <a:gd name="connsiteX2" fmla="*/ 1048554 w 1165060"/>
                <a:gd name="connsiteY2" fmla="*/ 0 h 2257200"/>
                <a:gd name="connsiteX3" fmla="*/ 1165060 w 1165060"/>
                <a:gd name="connsiteY3" fmla="*/ 116506 h 2257200"/>
                <a:gd name="connsiteX4" fmla="*/ 1165060 w 1165060"/>
                <a:gd name="connsiteY4" fmla="*/ 2140694 h 2257200"/>
                <a:gd name="connsiteX5" fmla="*/ 1048554 w 1165060"/>
                <a:gd name="connsiteY5" fmla="*/ 2257200 h 2257200"/>
                <a:gd name="connsiteX6" fmla="*/ 116506 w 1165060"/>
                <a:gd name="connsiteY6" fmla="*/ 2257200 h 2257200"/>
                <a:gd name="connsiteX7" fmla="*/ 0 w 1165060"/>
                <a:gd name="connsiteY7" fmla="*/ 2140694 h 2257200"/>
                <a:gd name="connsiteX8" fmla="*/ 0 w 1165060"/>
                <a:gd name="connsiteY8" fmla="*/ 116506 h 2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2257200">
                  <a:moveTo>
                    <a:pt x="0" y="116506"/>
                  </a:moveTo>
                  <a:cubicBezTo>
                    <a:pt x="0" y="52162"/>
                    <a:pt x="52162" y="0"/>
                    <a:pt x="116506" y="0"/>
                  </a:cubicBezTo>
                  <a:lnTo>
                    <a:pt x="1048554" y="0"/>
                  </a:lnTo>
                  <a:cubicBezTo>
                    <a:pt x="1112898" y="0"/>
                    <a:pt x="1165060" y="52162"/>
                    <a:pt x="1165060" y="116506"/>
                  </a:cubicBezTo>
                  <a:lnTo>
                    <a:pt x="1165060" y="2140694"/>
                  </a:lnTo>
                  <a:cubicBezTo>
                    <a:pt x="1165060" y="2205038"/>
                    <a:pt x="1112898" y="2257200"/>
                    <a:pt x="1048554" y="2257200"/>
                  </a:cubicBezTo>
                  <a:lnTo>
                    <a:pt x="116506" y="2257200"/>
                  </a:lnTo>
                  <a:cubicBezTo>
                    <a:pt x="52162" y="2257200"/>
                    <a:pt x="0" y="2205038"/>
                    <a:pt x="0" y="2140694"/>
                  </a:cubicBezTo>
                  <a:lnTo>
                    <a:pt x="0" y="116506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2355" tIns="112355" rIns="112355" bIns="112355" spcCol="1270"/>
            <a:lstStyle/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Radio Telemetry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Polled Telemetry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Automatic Weather Station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Local Agency Data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External Agency </a:t>
              </a:r>
              <a:r>
                <a:rPr lang="en-AU" sz="1100" dirty="0">
                  <a:solidFill>
                    <a:schemeClr val="bg1"/>
                  </a:solidFill>
                </a:rPr>
                <a:t>Data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>
                  <a:solidFill>
                    <a:schemeClr val="bg1"/>
                  </a:solidFill>
                </a:rPr>
                <a:t>Internet Transfer</a:t>
              </a:r>
            </a:p>
          </p:txBody>
        </p:sp>
        <p:sp>
          <p:nvSpPr>
            <p:cNvPr id="7" name="Freeform 6"/>
            <p:cNvSpPr/>
            <p:nvPr/>
          </p:nvSpPr>
          <p:spPr>
            <a:xfrm>
              <a:off x="1455691" y="2750504"/>
              <a:ext cx="374652" cy="289729"/>
            </a:xfrm>
            <a:custGeom>
              <a:avLst/>
              <a:gdLst>
                <a:gd name="connsiteX0" fmla="*/ 0 w 374432"/>
                <a:gd name="connsiteY0" fmla="*/ 58013 h 290066"/>
                <a:gd name="connsiteX1" fmla="*/ 229399 w 374432"/>
                <a:gd name="connsiteY1" fmla="*/ 58013 h 290066"/>
                <a:gd name="connsiteX2" fmla="*/ 229399 w 374432"/>
                <a:gd name="connsiteY2" fmla="*/ 0 h 290066"/>
                <a:gd name="connsiteX3" fmla="*/ 374432 w 374432"/>
                <a:gd name="connsiteY3" fmla="*/ 145033 h 290066"/>
                <a:gd name="connsiteX4" fmla="*/ 229399 w 374432"/>
                <a:gd name="connsiteY4" fmla="*/ 290066 h 290066"/>
                <a:gd name="connsiteX5" fmla="*/ 229399 w 374432"/>
                <a:gd name="connsiteY5" fmla="*/ 232053 h 290066"/>
                <a:gd name="connsiteX6" fmla="*/ 0 w 374432"/>
                <a:gd name="connsiteY6" fmla="*/ 232053 h 290066"/>
                <a:gd name="connsiteX7" fmla="*/ 0 w 374432"/>
                <a:gd name="connsiteY7" fmla="*/ 58013 h 29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432" h="290066">
                  <a:moveTo>
                    <a:pt x="0" y="58013"/>
                  </a:moveTo>
                  <a:lnTo>
                    <a:pt x="229399" y="58013"/>
                  </a:lnTo>
                  <a:lnTo>
                    <a:pt x="229399" y="0"/>
                  </a:lnTo>
                  <a:lnTo>
                    <a:pt x="374432" y="145033"/>
                  </a:lnTo>
                  <a:lnTo>
                    <a:pt x="229399" y="290066"/>
                  </a:lnTo>
                  <a:lnTo>
                    <a:pt x="229399" y="232053"/>
                  </a:lnTo>
                  <a:lnTo>
                    <a:pt x="0" y="232053"/>
                  </a:lnTo>
                  <a:lnTo>
                    <a:pt x="0" y="5801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58013" rIns="87020" bIns="58013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AU" sz="9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1985919" y="2690394"/>
              <a:ext cx="1165230" cy="615522"/>
            </a:xfrm>
            <a:custGeom>
              <a:avLst/>
              <a:gdLst>
                <a:gd name="connsiteX0" fmla="*/ 0 w 1165060"/>
                <a:gd name="connsiteY0" fmla="*/ 61510 h 615097"/>
                <a:gd name="connsiteX1" fmla="*/ 61510 w 1165060"/>
                <a:gd name="connsiteY1" fmla="*/ 0 h 615097"/>
                <a:gd name="connsiteX2" fmla="*/ 1103550 w 1165060"/>
                <a:gd name="connsiteY2" fmla="*/ 0 h 615097"/>
                <a:gd name="connsiteX3" fmla="*/ 1165060 w 1165060"/>
                <a:gd name="connsiteY3" fmla="*/ 61510 h 615097"/>
                <a:gd name="connsiteX4" fmla="*/ 1165060 w 1165060"/>
                <a:gd name="connsiteY4" fmla="*/ 553587 h 615097"/>
                <a:gd name="connsiteX5" fmla="*/ 1103550 w 1165060"/>
                <a:gd name="connsiteY5" fmla="*/ 615097 h 615097"/>
                <a:gd name="connsiteX6" fmla="*/ 61510 w 1165060"/>
                <a:gd name="connsiteY6" fmla="*/ 615097 h 615097"/>
                <a:gd name="connsiteX7" fmla="*/ 0 w 1165060"/>
                <a:gd name="connsiteY7" fmla="*/ 553587 h 615097"/>
                <a:gd name="connsiteX8" fmla="*/ 0 w 1165060"/>
                <a:gd name="connsiteY8" fmla="*/ 61510 h 61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615097">
                  <a:moveTo>
                    <a:pt x="0" y="61510"/>
                  </a:moveTo>
                  <a:cubicBezTo>
                    <a:pt x="0" y="27539"/>
                    <a:pt x="27539" y="0"/>
                    <a:pt x="61510" y="0"/>
                  </a:cubicBezTo>
                  <a:lnTo>
                    <a:pt x="1103550" y="0"/>
                  </a:lnTo>
                  <a:cubicBezTo>
                    <a:pt x="1137521" y="0"/>
                    <a:pt x="1165060" y="27539"/>
                    <a:pt x="1165060" y="61510"/>
                  </a:cubicBezTo>
                  <a:lnTo>
                    <a:pt x="1165060" y="553587"/>
                  </a:lnTo>
                  <a:cubicBezTo>
                    <a:pt x="1165060" y="587558"/>
                    <a:pt x="1137521" y="615097"/>
                    <a:pt x="1103550" y="615097"/>
                  </a:cubicBezTo>
                  <a:lnTo>
                    <a:pt x="61510" y="615097"/>
                  </a:lnTo>
                  <a:cubicBezTo>
                    <a:pt x="27539" y="615097"/>
                    <a:pt x="0" y="587558"/>
                    <a:pt x="0" y="553587"/>
                  </a:cubicBezTo>
                  <a:lnTo>
                    <a:pt x="0" y="6151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8232" tIns="78232" rIns="78232" bIns="246942" spcCol="1270"/>
            <a:lstStyle/>
            <a:p>
              <a:pPr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AU" sz="1200" b="1" dirty="0"/>
                <a:t>Online Database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2224045" y="3305916"/>
              <a:ext cx="1290643" cy="1220224"/>
            </a:xfrm>
            <a:custGeom>
              <a:avLst/>
              <a:gdLst>
                <a:gd name="connsiteX0" fmla="*/ 0 w 1165060"/>
                <a:gd name="connsiteY0" fmla="*/ 116506 h 2257200"/>
                <a:gd name="connsiteX1" fmla="*/ 116506 w 1165060"/>
                <a:gd name="connsiteY1" fmla="*/ 0 h 2257200"/>
                <a:gd name="connsiteX2" fmla="*/ 1048554 w 1165060"/>
                <a:gd name="connsiteY2" fmla="*/ 0 h 2257200"/>
                <a:gd name="connsiteX3" fmla="*/ 1165060 w 1165060"/>
                <a:gd name="connsiteY3" fmla="*/ 116506 h 2257200"/>
                <a:gd name="connsiteX4" fmla="*/ 1165060 w 1165060"/>
                <a:gd name="connsiteY4" fmla="*/ 2140694 h 2257200"/>
                <a:gd name="connsiteX5" fmla="*/ 1048554 w 1165060"/>
                <a:gd name="connsiteY5" fmla="*/ 2257200 h 2257200"/>
                <a:gd name="connsiteX6" fmla="*/ 116506 w 1165060"/>
                <a:gd name="connsiteY6" fmla="*/ 2257200 h 2257200"/>
                <a:gd name="connsiteX7" fmla="*/ 0 w 1165060"/>
                <a:gd name="connsiteY7" fmla="*/ 2140694 h 2257200"/>
                <a:gd name="connsiteX8" fmla="*/ 0 w 1165060"/>
                <a:gd name="connsiteY8" fmla="*/ 116506 h 2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2257200">
                  <a:moveTo>
                    <a:pt x="0" y="116506"/>
                  </a:moveTo>
                  <a:cubicBezTo>
                    <a:pt x="0" y="52162"/>
                    <a:pt x="52162" y="0"/>
                    <a:pt x="116506" y="0"/>
                  </a:cubicBezTo>
                  <a:lnTo>
                    <a:pt x="1048554" y="0"/>
                  </a:lnTo>
                  <a:cubicBezTo>
                    <a:pt x="1112898" y="0"/>
                    <a:pt x="1165060" y="52162"/>
                    <a:pt x="1165060" y="116506"/>
                  </a:cubicBezTo>
                  <a:lnTo>
                    <a:pt x="1165060" y="2140694"/>
                  </a:lnTo>
                  <a:cubicBezTo>
                    <a:pt x="1165060" y="2205038"/>
                    <a:pt x="1112898" y="2257200"/>
                    <a:pt x="1048554" y="2257200"/>
                  </a:cubicBezTo>
                  <a:lnTo>
                    <a:pt x="116506" y="2257200"/>
                  </a:lnTo>
                  <a:cubicBezTo>
                    <a:pt x="52162" y="2257200"/>
                    <a:pt x="0" y="2205038"/>
                    <a:pt x="0" y="2140694"/>
                  </a:cubicBezTo>
                  <a:lnTo>
                    <a:pt x="0" y="116506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2355" tIns="112355" rIns="112355" bIns="112355" spcCol="1270"/>
            <a:lstStyle/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Pre-processing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Quality Control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Metadata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Data </a:t>
              </a:r>
              <a:r>
                <a:rPr lang="en-AU" sz="1100" dirty="0">
                  <a:solidFill>
                    <a:schemeClr val="bg1"/>
                  </a:solidFill>
                </a:rPr>
                <a:t>Management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327362" y="2750504"/>
              <a:ext cx="374652" cy="289729"/>
            </a:xfrm>
            <a:custGeom>
              <a:avLst/>
              <a:gdLst>
                <a:gd name="connsiteX0" fmla="*/ 0 w 374432"/>
                <a:gd name="connsiteY0" fmla="*/ 58013 h 290066"/>
                <a:gd name="connsiteX1" fmla="*/ 229399 w 374432"/>
                <a:gd name="connsiteY1" fmla="*/ 58013 h 290066"/>
                <a:gd name="connsiteX2" fmla="*/ 229399 w 374432"/>
                <a:gd name="connsiteY2" fmla="*/ 0 h 290066"/>
                <a:gd name="connsiteX3" fmla="*/ 374432 w 374432"/>
                <a:gd name="connsiteY3" fmla="*/ 145033 h 290066"/>
                <a:gd name="connsiteX4" fmla="*/ 229399 w 374432"/>
                <a:gd name="connsiteY4" fmla="*/ 290066 h 290066"/>
                <a:gd name="connsiteX5" fmla="*/ 229399 w 374432"/>
                <a:gd name="connsiteY5" fmla="*/ 232053 h 290066"/>
                <a:gd name="connsiteX6" fmla="*/ 0 w 374432"/>
                <a:gd name="connsiteY6" fmla="*/ 232053 h 290066"/>
                <a:gd name="connsiteX7" fmla="*/ 0 w 374432"/>
                <a:gd name="connsiteY7" fmla="*/ 58013 h 29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432" h="290066">
                  <a:moveTo>
                    <a:pt x="0" y="58013"/>
                  </a:moveTo>
                  <a:lnTo>
                    <a:pt x="229399" y="58013"/>
                  </a:lnTo>
                  <a:lnTo>
                    <a:pt x="229399" y="0"/>
                  </a:lnTo>
                  <a:lnTo>
                    <a:pt x="374432" y="145033"/>
                  </a:lnTo>
                  <a:lnTo>
                    <a:pt x="229399" y="290066"/>
                  </a:lnTo>
                  <a:lnTo>
                    <a:pt x="229399" y="232053"/>
                  </a:lnTo>
                  <a:lnTo>
                    <a:pt x="0" y="232053"/>
                  </a:lnTo>
                  <a:lnTo>
                    <a:pt x="0" y="5801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58013" rIns="87020" bIns="58013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AU" sz="9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857589" y="2690394"/>
              <a:ext cx="1165230" cy="615522"/>
            </a:xfrm>
            <a:custGeom>
              <a:avLst/>
              <a:gdLst>
                <a:gd name="connsiteX0" fmla="*/ 0 w 1165060"/>
                <a:gd name="connsiteY0" fmla="*/ 61510 h 615097"/>
                <a:gd name="connsiteX1" fmla="*/ 61510 w 1165060"/>
                <a:gd name="connsiteY1" fmla="*/ 0 h 615097"/>
                <a:gd name="connsiteX2" fmla="*/ 1103550 w 1165060"/>
                <a:gd name="connsiteY2" fmla="*/ 0 h 615097"/>
                <a:gd name="connsiteX3" fmla="*/ 1165060 w 1165060"/>
                <a:gd name="connsiteY3" fmla="*/ 61510 h 615097"/>
                <a:gd name="connsiteX4" fmla="*/ 1165060 w 1165060"/>
                <a:gd name="connsiteY4" fmla="*/ 553587 h 615097"/>
                <a:gd name="connsiteX5" fmla="*/ 1103550 w 1165060"/>
                <a:gd name="connsiteY5" fmla="*/ 615097 h 615097"/>
                <a:gd name="connsiteX6" fmla="*/ 61510 w 1165060"/>
                <a:gd name="connsiteY6" fmla="*/ 615097 h 615097"/>
                <a:gd name="connsiteX7" fmla="*/ 0 w 1165060"/>
                <a:gd name="connsiteY7" fmla="*/ 553587 h 615097"/>
                <a:gd name="connsiteX8" fmla="*/ 0 w 1165060"/>
                <a:gd name="connsiteY8" fmla="*/ 61510 h 61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615097">
                  <a:moveTo>
                    <a:pt x="0" y="61510"/>
                  </a:moveTo>
                  <a:cubicBezTo>
                    <a:pt x="0" y="27539"/>
                    <a:pt x="27539" y="0"/>
                    <a:pt x="61510" y="0"/>
                  </a:cubicBezTo>
                  <a:lnTo>
                    <a:pt x="1103550" y="0"/>
                  </a:lnTo>
                  <a:cubicBezTo>
                    <a:pt x="1137521" y="0"/>
                    <a:pt x="1165060" y="27539"/>
                    <a:pt x="1165060" y="61510"/>
                  </a:cubicBezTo>
                  <a:lnTo>
                    <a:pt x="1165060" y="553587"/>
                  </a:lnTo>
                  <a:cubicBezTo>
                    <a:pt x="1165060" y="587558"/>
                    <a:pt x="1137521" y="615097"/>
                    <a:pt x="1103550" y="615097"/>
                  </a:cubicBezTo>
                  <a:lnTo>
                    <a:pt x="61510" y="615097"/>
                  </a:lnTo>
                  <a:cubicBezTo>
                    <a:pt x="27539" y="615097"/>
                    <a:pt x="0" y="587558"/>
                    <a:pt x="0" y="553587"/>
                  </a:cubicBezTo>
                  <a:lnTo>
                    <a:pt x="0" y="6151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8232" tIns="78232" rIns="78232" bIns="246942" spcCol="1270"/>
            <a:lstStyle/>
            <a:p>
              <a:pPr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AU" sz="1200" b="1" dirty="0"/>
                <a:t>Automated Products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095715" y="3153238"/>
              <a:ext cx="1165230" cy="1122847"/>
            </a:xfrm>
            <a:custGeom>
              <a:avLst/>
              <a:gdLst>
                <a:gd name="connsiteX0" fmla="*/ 0 w 1165060"/>
                <a:gd name="connsiteY0" fmla="*/ 116506 h 2257200"/>
                <a:gd name="connsiteX1" fmla="*/ 116506 w 1165060"/>
                <a:gd name="connsiteY1" fmla="*/ 0 h 2257200"/>
                <a:gd name="connsiteX2" fmla="*/ 1048554 w 1165060"/>
                <a:gd name="connsiteY2" fmla="*/ 0 h 2257200"/>
                <a:gd name="connsiteX3" fmla="*/ 1165060 w 1165060"/>
                <a:gd name="connsiteY3" fmla="*/ 116506 h 2257200"/>
                <a:gd name="connsiteX4" fmla="*/ 1165060 w 1165060"/>
                <a:gd name="connsiteY4" fmla="*/ 2140694 h 2257200"/>
                <a:gd name="connsiteX5" fmla="*/ 1048554 w 1165060"/>
                <a:gd name="connsiteY5" fmla="*/ 2257200 h 2257200"/>
                <a:gd name="connsiteX6" fmla="*/ 116506 w 1165060"/>
                <a:gd name="connsiteY6" fmla="*/ 2257200 h 2257200"/>
                <a:gd name="connsiteX7" fmla="*/ 0 w 1165060"/>
                <a:gd name="connsiteY7" fmla="*/ 2140694 h 2257200"/>
                <a:gd name="connsiteX8" fmla="*/ 0 w 1165060"/>
                <a:gd name="connsiteY8" fmla="*/ 116506 h 2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2257200">
                  <a:moveTo>
                    <a:pt x="0" y="116506"/>
                  </a:moveTo>
                  <a:cubicBezTo>
                    <a:pt x="0" y="52162"/>
                    <a:pt x="52162" y="0"/>
                    <a:pt x="116506" y="0"/>
                  </a:cubicBezTo>
                  <a:lnTo>
                    <a:pt x="1048554" y="0"/>
                  </a:lnTo>
                  <a:cubicBezTo>
                    <a:pt x="1112898" y="0"/>
                    <a:pt x="1165060" y="52162"/>
                    <a:pt x="1165060" y="116506"/>
                  </a:cubicBezTo>
                  <a:lnTo>
                    <a:pt x="1165060" y="2140694"/>
                  </a:lnTo>
                  <a:cubicBezTo>
                    <a:pt x="1165060" y="2205038"/>
                    <a:pt x="1112898" y="2257200"/>
                    <a:pt x="1048554" y="2257200"/>
                  </a:cubicBezTo>
                  <a:lnTo>
                    <a:pt x="116506" y="2257200"/>
                  </a:lnTo>
                  <a:cubicBezTo>
                    <a:pt x="52162" y="2257200"/>
                    <a:pt x="0" y="2205038"/>
                    <a:pt x="0" y="2140694"/>
                  </a:cubicBezTo>
                  <a:lnTo>
                    <a:pt x="0" y="116506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2355" tIns="112355" rIns="112355" bIns="112355" spcCol="1270"/>
            <a:lstStyle/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Maps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Bulletins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Plots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Warnings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>
                  <a:solidFill>
                    <a:schemeClr val="bg1"/>
                  </a:solidFill>
                </a:rPr>
                <a:t>Alerts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5199032" y="2750504"/>
              <a:ext cx="374652" cy="289729"/>
            </a:xfrm>
            <a:custGeom>
              <a:avLst/>
              <a:gdLst>
                <a:gd name="connsiteX0" fmla="*/ 0 w 374432"/>
                <a:gd name="connsiteY0" fmla="*/ 58013 h 290066"/>
                <a:gd name="connsiteX1" fmla="*/ 229399 w 374432"/>
                <a:gd name="connsiteY1" fmla="*/ 58013 h 290066"/>
                <a:gd name="connsiteX2" fmla="*/ 229399 w 374432"/>
                <a:gd name="connsiteY2" fmla="*/ 0 h 290066"/>
                <a:gd name="connsiteX3" fmla="*/ 374432 w 374432"/>
                <a:gd name="connsiteY3" fmla="*/ 145033 h 290066"/>
                <a:gd name="connsiteX4" fmla="*/ 229399 w 374432"/>
                <a:gd name="connsiteY4" fmla="*/ 290066 h 290066"/>
                <a:gd name="connsiteX5" fmla="*/ 229399 w 374432"/>
                <a:gd name="connsiteY5" fmla="*/ 232053 h 290066"/>
                <a:gd name="connsiteX6" fmla="*/ 0 w 374432"/>
                <a:gd name="connsiteY6" fmla="*/ 232053 h 290066"/>
                <a:gd name="connsiteX7" fmla="*/ 0 w 374432"/>
                <a:gd name="connsiteY7" fmla="*/ 58013 h 29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432" h="290066">
                  <a:moveTo>
                    <a:pt x="0" y="58013"/>
                  </a:moveTo>
                  <a:lnTo>
                    <a:pt x="229399" y="58013"/>
                  </a:lnTo>
                  <a:lnTo>
                    <a:pt x="229399" y="0"/>
                  </a:lnTo>
                  <a:lnTo>
                    <a:pt x="374432" y="145033"/>
                  </a:lnTo>
                  <a:lnTo>
                    <a:pt x="229399" y="290066"/>
                  </a:lnTo>
                  <a:lnTo>
                    <a:pt x="229399" y="232053"/>
                  </a:lnTo>
                  <a:lnTo>
                    <a:pt x="0" y="232053"/>
                  </a:lnTo>
                  <a:lnTo>
                    <a:pt x="0" y="5801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58013" rIns="87020" bIns="58013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AU" sz="9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5729259" y="2690394"/>
              <a:ext cx="1165230" cy="615522"/>
            </a:xfrm>
            <a:custGeom>
              <a:avLst/>
              <a:gdLst>
                <a:gd name="connsiteX0" fmla="*/ 0 w 1165060"/>
                <a:gd name="connsiteY0" fmla="*/ 61510 h 615097"/>
                <a:gd name="connsiteX1" fmla="*/ 61510 w 1165060"/>
                <a:gd name="connsiteY1" fmla="*/ 0 h 615097"/>
                <a:gd name="connsiteX2" fmla="*/ 1103550 w 1165060"/>
                <a:gd name="connsiteY2" fmla="*/ 0 h 615097"/>
                <a:gd name="connsiteX3" fmla="*/ 1165060 w 1165060"/>
                <a:gd name="connsiteY3" fmla="*/ 61510 h 615097"/>
                <a:gd name="connsiteX4" fmla="*/ 1165060 w 1165060"/>
                <a:gd name="connsiteY4" fmla="*/ 553587 h 615097"/>
                <a:gd name="connsiteX5" fmla="*/ 1103550 w 1165060"/>
                <a:gd name="connsiteY5" fmla="*/ 615097 h 615097"/>
                <a:gd name="connsiteX6" fmla="*/ 61510 w 1165060"/>
                <a:gd name="connsiteY6" fmla="*/ 615097 h 615097"/>
                <a:gd name="connsiteX7" fmla="*/ 0 w 1165060"/>
                <a:gd name="connsiteY7" fmla="*/ 553587 h 615097"/>
                <a:gd name="connsiteX8" fmla="*/ 0 w 1165060"/>
                <a:gd name="connsiteY8" fmla="*/ 61510 h 61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615097">
                  <a:moveTo>
                    <a:pt x="0" y="61510"/>
                  </a:moveTo>
                  <a:cubicBezTo>
                    <a:pt x="0" y="27539"/>
                    <a:pt x="27539" y="0"/>
                    <a:pt x="61510" y="0"/>
                  </a:cubicBezTo>
                  <a:lnTo>
                    <a:pt x="1103550" y="0"/>
                  </a:lnTo>
                  <a:cubicBezTo>
                    <a:pt x="1137521" y="0"/>
                    <a:pt x="1165060" y="27539"/>
                    <a:pt x="1165060" y="61510"/>
                  </a:cubicBezTo>
                  <a:lnTo>
                    <a:pt x="1165060" y="553587"/>
                  </a:lnTo>
                  <a:cubicBezTo>
                    <a:pt x="1165060" y="587558"/>
                    <a:pt x="1137521" y="615097"/>
                    <a:pt x="1103550" y="615097"/>
                  </a:cubicBezTo>
                  <a:lnTo>
                    <a:pt x="61510" y="615097"/>
                  </a:lnTo>
                  <a:cubicBezTo>
                    <a:pt x="27539" y="615097"/>
                    <a:pt x="0" y="587558"/>
                    <a:pt x="0" y="553587"/>
                  </a:cubicBezTo>
                  <a:lnTo>
                    <a:pt x="0" y="6151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8232" tIns="78232" rIns="78232" bIns="246942" spcCol="1270"/>
            <a:lstStyle/>
            <a:p>
              <a:pPr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AU" sz="1200" b="1" dirty="0"/>
                <a:t>Product Delivery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5967385" y="3153238"/>
              <a:ext cx="1165230" cy="1122847"/>
            </a:xfrm>
            <a:custGeom>
              <a:avLst/>
              <a:gdLst>
                <a:gd name="connsiteX0" fmla="*/ 0 w 1165060"/>
                <a:gd name="connsiteY0" fmla="*/ 116506 h 2257200"/>
                <a:gd name="connsiteX1" fmla="*/ 116506 w 1165060"/>
                <a:gd name="connsiteY1" fmla="*/ 0 h 2257200"/>
                <a:gd name="connsiteX2" fmla="*/ 1048554 w 1165060"/>
                <a:gd name="connsiteY2" fmla="*/ 0 h 2257200"/>
                <a:gd name="connsiteX3" fmla="*/ 1165060 w 1165060"/>
                <a:gd name="connsiteY3" fmla="*/ 116506 h 2257200"/>
                <a:gd name="connsiteX4" fmla="*/ 1165060 w 1165060"/>
                <a:gd name="connsiteY4" fmla="*/ 2140694 h 2257200"/>
                <a:gd name="connsiteX5" fmla="*/ 1048554 w 1165060"/>
                <a:gd name="connsiteY5" fmla="*/ 2257200 h 2257200"/>
                <a:gd name="connsiteX6" fmla="*/ 116506 w 1165060"/>
                <a:gd name="connsiteY6" fmla="*/ 2257200 h 2257200"/>
                <a:gd name="connsiteX7" fmla="*/ 0 w 1165060"/>
                <a:gd name="connsiteY7" fmla="*/ 2140694 h 2257200"/>
                <a:gd name="connsiteX8" fmla="*/ 0 w 1165060"/>
                <a:gd name="connsiteY8" fmla="*/ 116506 h 2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2257200">
                  <a:moveTo>
                    <a:pt x="0" y="116506"/>
                  </a:moveTo>
                  <a:cubicBezTo>
                    <a:pt x="0" y="52162"/>
                    <a:pt x="52162" y="0"/>
                    <a:pt x="116506" y="0"/>
                  </a:cubicBezTo>
                  <a:lnTo>
                    <a:pt x="1048554" y="0"/>
                  </a:lnTo>
                  <a:cubicBezTo>
                    <a:pt x="1112898" y="0"/>
                    <a:pt x="1165060" y="52162"/>
                    <a:pt x="1165060" y="116506"/>
                  </a:cubicBezTo>
                  <a:lnTo>
                    <a:pt x="1165060" y="2140694"/>
                  </a:lnTo>
                  <a:cubicBezTo>
                    <a:pt x="1165060" y="2205038"/>
                    <a:pt x="1112898" y="2257200"/>
                    <a:pt x="1048554" y="2257200"/>
                  </a:cubicBezTo>
                  <a:lnTo>
                    <a:pt x="116506" y="2257200"/>
                  </a:lnTo>
                  <a:cubicBezTo>
                    <a:pt x="52162" y="2257200"/>
                    <a:pt x="0" y="2205038"/>
                    <a:pt x="0" y="2140694"/>
                  </a:cubicBezTo>
                  <a:lnTo>
                    <a:pt x="0" y="116506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2355" tIns="112355" rIns="112355" bIns="112355" spcCol="1270"/>
            <a:lstStyle/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Warnings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Website/Web services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Fax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FTP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070702" y="2750504"/>
              <a:ext cx="374652" cy="289729"/>
            </a:xfrm>
            <a:custGeom>
              <a:avLst/>
              <a:gdLst>
                <a:gd name="connsiteX0" fmla="*/ 0 w 374432"/>
                <a:gd name="connsiteY0" fmla="*/ 58013 h 290066"/>
                <a:gd name="connsiteX1" fmla="*/ 229399 w 374432"/>
                <a:gd name="connsiteY1" fmla="*/ 58013 h 290066"/>
                <a:gd name="connsiteX2" fmla="*/ 229399 w 374432"/>
                <a:gd name="connsiteY2" fmla="*/ 0 h 290066"/>
                <a:gd name="connsiteX3" fmla="*/ 374432 w 374432"/>
                <a:gd name="connsiteY3" fmla="*/ 145033 h 290066"/>
                <a:gd name="connsiteX4" fmla="*/ 229399 w 374432"/>
                <a:gd name="connsiteY4" fmla="*/ 290066 h 290066"/>
                <a:gd name="connsiteX5" fmla="*/ 229399 w 374432"/>
                <a:gd name="connsiteY5" fmla="*/ 232053 h 290066"/>
                <a:gd name="connsiteX6" fmla="*/ 0 w 374432"/>
                <a:gd name="connsiteY6" fmla="*/ 232053 h 290066"/>
                <a:gd name="connsiteX7" fmla="*/ 0 w 374432"/>
                <a:gd name="connsiteY7" fmla="*/ 58013 h 29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432" h="290066">
                  <a:moveTo>
                    <a:pt x="0" y="58013"/>
                  </a:moveTo>
                  <a:lnTo>
                    <a:pt x="229399" y="58013"/>
                  </a:lnTo>
                  <a:lnTo>
                    <a:pt x="229399" y="0"/>
                  </a:lnTo>
                  <a:lnTo>
                    <a:pt x="374432" y="145033"/>
                  </a:lnTo>
                  <a:lnTo>
                    <a:pt x="229399" y="290066"/>
                  </a:lnTo>
                  <a:lnTo>
                    <a:pt x="229399" y="232053"/>
                  </a:lnTo>
                  <a:lnTo>
                    <a:pt x="0" y="232053"/>
                  </a:lnTo>
                  <a:lnTo>
                    <a:pt x="0" y="5801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58013" rIns="87020" bIns="58013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AU" sz="9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600929" y="2690394"/>
              <a:ext cx="1165230" cy="615522"/>
            </a:xfrm>
            <a:custGeom>
              <a:avLst/>
              <a:gdLst>
                <a:gd name="connsiteX0" fmla="*/ 0 w 1165060"/>
                <a:gd name="connsiteY0" fmla="*/ 61510 h 615097"/>
                <a:gd name="connsiteX1" fmla="*/ 61510 w 1165060"/>
                <a:gd name="connsiteY1" fmla="*/ 0 h 615097"/>
                <a:gd name="connsiteX2" fmla="*/ 1103550 w 1165060"/>
                <a:gd name="connsiteY2" fmla="*/ 0 h 615097"/>
                <a:gd name="connsiteX3" fmla="*/ 1165060 w 1165060"/>
                <a:gd name="connsiteY3" fmla="*/ 61510 h 615097"/>
                <a:gd name="connsiteX4" fmla="*/ 1165060 w 1165060"/>
                <a:gd name="connsiteY4" fmla="*/ 553587 h 615097"/>
                <a:gd name="connsiteX5" fmla="*/ 1103550 w 1165060"/>
                <a:gd name="connsiteY5" fmla="*/ 615097 h 615097"/>
                <a:gd name="connsiteX6" fmla="*/ 61510 w 1165060"/>
                <a:gd name="connsiteY6" fmla="*/ 615097 h 615097"/>
                <a:gd name="connsiteX7" fmla="*/ 0 w 1165060"/>
                <a:gd name="connsiteY7" fmla="*/ 553587 h 615097"/>
                <a:gd name="connsiteX8" fmla="*/ 0 w 1165060"/>
                <a:gd name="connsiteY8" fmla="*/ 61510 h 61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615097">
                  <a:moveTo>
                    <a:pt x="0" y="61510"/>
                  </a:moveTo>
                  <a:cubicBezTo>
                    <a:pt x="0" y="27539"/>
                    <a:pt x="27539" y="0"/>
                    <a:pt x="61510" y="0"/>
                  </a:cubicBezTo>
                  <a:lnTo>
                    <a:pt x="1103550" y="0"/>
                  </a:lnTo>
                  <a:cubicBezTo>
                    <a:pt x="1137521" y="0"/>
                    <a:pt x="1165060" y="27539"/>
                    <a:pt x="1165060" y="61510"/>
                  </a:cubicBezTo>
                  <a:lnTo>
                    <a:pt x="1165060" y="553587"/>
                  </a:lnTo>
                  <a:cubicBezTo>
                    <a:pt x="1165060" y="587558"/>
                    <a:pt x="1137521" y="615097"/>
                    <a:pt x="1103550" y="615097"/>
                  </a:cubicBezTo>
                  <a:lnTo>
                    <a:pt x="61510" y="615097"/>
                  </a:lnTo>
                  <a:cubicBezTo>
                    <a:pt x="27539" y="615097"/>
                    <a:pt x="0" y="587558"/>
                    <a:pt x="0" y="553587"/>
                  </a:cubicBezTo>
                  <a:lnTo>
                    <a:pt x="0" y="6151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8232" tIns="78232" rIns="78232" bIns="246942" spcCol="1270"/>
            <a:lstStyle/>
            <a:p>
              <a:pPr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AU" sz="1200" b="1" dirty="0"/>
                <a:t>Clients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7839055" y="3167664"/>
              <a:ext cx="1150942" cy="1487111"/>
            </a:xfrm>
            <a:custGeom>
              <a:avLst/>
              <a:gdLst>
                <a:gd name="connsiteX0" fmla="*/ 0 w 1165060"/>
                <a:gd name="connsiteY0" fmla="*/ 116506 h 2257200"/>
                <a:gd name="connsiteX1" fmla="*/ 116506 w 1165060"/>
                <a:gd name="connsiteY1" fmla="*/ 0 h 2257200"/>
                <a:gd name="connsiteX2" fmla="*/ 1048554 w 1165060"/>
                <a:gd name="connsiteY2" fmla="*/ 0 h 2257200"/>
                <a:gd name="connsiteX3" fmla="*/ 1165060 w 1165060"/>
                <a:gd name="connsiteY3" fmla="*/ 116506 h 2257200"/>
                <a:gd name="connsiteX4" fmla="*/ 1165060 w 1165060"/>
                <a:gd name="connsiteY4" fmla="*/ 2140694 h 2257200"/>
                <a:gd name="connsiteX5" fmla="*/ 1048554 w 1165060"/>
                <a:gd name="connsiteY5" fmla="*/ 2257200 h 2257200"/>
                <a:gd name="connsiteX6" fmla="*/ 116506 w 1165060"/>
                <a:gd name="connsiteY6" fmla="*/ 2257200 h 2257200"/>
                <a:gd name="connsiteX7" fmla="*/ 0 w 1165060"/>
                <a:gd name="connsiteY7" fmla="*/ 2140694 h 2257200"/>
                <a:gd name="connsiteX8" fmla="*/ 0 w 1165060"/>
                <a:gd name="connsiteY8" fmla="*/ 116506 h 2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2257200">
                  <a:moveTo>
                    <a:pt x="0" y="116506"/>
                  </a:moveTo>
                  <a:cubicBezTo>
                    <a:pt x="0" y="52162"/>
                    <a:pt x="52162" y="0"/>
                    <a:pt x="116506" y="0"/>
                  </a:cubicBezTo>
                  <a:lnTo>
                    <a:pt x="1048554" y="0"/>
                  </a:lnTo>
                  <a:cubicBezTo>
                    <a:pt x="1112898" y="0"/>
                    <a:pt x="1165060" y="52162"/>
                    <a:pt x="1165060" y="116506"/>
                  </a:cubicBezTo>
                  <a:lnTo>
                    <a:pt x="1165060" y="2140694"/>
                  </a:lnTo>
                  <a:cubicBezTo>
                    <a:pt x="1165060" y="2205038"/>
                    <a:pt x="1112898" y="2257200"/>
                    <a:pt x="1048554" y="2257200"/>
                  </a:cubicBezTo>
                  <a:lnTo>
                    <a:pt x="116506" y="2257200"/>
                  </a:lnTo>
                  <a:cubicBezTo>
                    <a:pt x="52162" y="2257200"/>
                    <a:pt x="0" y="2205038"/>
                    <a:pt x="0" y="2140694"/>
                  </a:cubicBezTo>
                  <a:lnTo>
                    <a:pt x="0" y="116506"/>
                  </a:lnTo>
                  <a:close/>
                </a:path>
              </a:pathLst>
            </a:custGeom>
            <a:solidFill>
              <a:schemeClr val="bg1">
                <a:lumMod val="75000"/>
                <a:alpha val="7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2355" tIns="112355" rIns="112355" bIns="112355" spcCol="1270"/>
            <a:lstStyle/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Public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SES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Local Government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Stat </a:t>
              </a:r>
              <a:r>
                <a:rPr lang="en-AU" sz="1100" dirty="0">
                  <a:solidFill>
                    <a:schemeClr val="bg1"/>
                  </a:solidFill>
                </a:rPr>
                <a:t>Government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>
                  <a:solidFill>
                    <a:schemeClr val="bg1"/>
                  </a:solidFill>
                </a:rPr>
                <a:t>Other</a:t>
              </a:r>
            </a:p>
          </p:txBody>
        </p:sp>
      </p:grpSp>
      <p:grpSp>
        <p:nvGrpSpPr>
          <p:cNvPr id="19" name="Group 23"/>
          <p:cNvGrpSpPr>
            <a:grpSpLocks/>
          </p:cNvGrpSpPr>
          <p:nvPr/>
        </p:nvGrpSpPr>
        <p:grpSpPr bwMode="auto">
          <a:xfrm>
            <a:off x="2014539" y="3053358"/>
            <a:ext cx="5389881" cy="2090141"/>
            <a:chOff x="111132" y="2438880"/>
            <a:chExt cx="4481785" cy="2630724"/>
          </a:xfrm>
        </p:grpSpPr>
        <p:sp>
          <p:nvSpPr>
            <p:cNvPr id="20" name="Freeform 19"/>
            <p:cNvSpPr/>
            <p:nvPr/>
          </p:nvSpPr>
          <p:spPr>
            <a:xfrm>
              <a:off x="1985582" y="2438880"/>
              <a:ext cx="1723966" cy="866169"/>
            </a:xfrm>
            <a:custGeom>
              <a:avLst/>
              <a:gdLst>
                <a:gd name="connsiteX0" fmla="*/ 0 w 1165060"/>
                <a:gd name="connsiteY0" fmla="*/ 61510 h 615097"/>
                <a:gd name="connsiteX1" fmla="*/ 61510 w 1165060"/>
                <a:gd name="connsiteY1" fmla="*/ 0 h 615097"/>
                <a:gd name="connsiteX2" fmla="*/ 1103550 w 1165060"/>
                <a:gd name="connsiteY2" fmla="*/ 0 h 615097"/>
                <a:gd name="connsiteX3" fmla="*/ 1165060 w 1165060"/>
                <a:gd name="connsiteY3" fmla="*/ 61510 h 615097"/>
                <a:gd name="connsiteX4" fmla="*/ 1165060 w 1165060"/>
                <a:gd name="connsiteY4" fmla="*/ 553587 h 615097"/>
                <a:gd name="connsiteX5" fmla="*/ 1103550 w 1165060"/>
                <a:gd name="connsiteY5" fmla="*/ 615097 h 615097"/>
                <a:gd name="connsiteX6" fmla="*/ 61510 w 1165060"/>
                <a:gd name="connsiteY6" fmla="*/ 615097 h 615097"/>
                <a:gd name="connsiteX7" fmla="*/ 0 w 1165060"/>
                <a:gd name="connsiteY7" fmla="*/ 553587 h 615097"/>
                <a:gd name="connsiteX8" fmla="*/ 0 w 1165060"/>
                <a:gd name="connsiteY8" fmla="*/ 61510 h 61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615097">
                  <a:moveTo>
                    <a:pt x="0" y="61510"/>
                  </a:moveTo>
                  <a:cubicBezTo>
                    <a:pt x="0" y="27539"/>
                    <a:pt x="27539" y="0"/>
                    <a:pt x="61510" y="0"/>
                  </a:cubicBezTo>
                  <a:lnTo>
                    <a:pt x="1103550" y="0"/>
                  </a:lnTo>
                  <a:cubicBezTo>
                    <a:pt x="1137521" y="0"/>
                    <a:pt x="1165060" y="27539"/>
                    <a:pt x="1165060" y="61510"/>
                  </a:cubicBezTo>
                  <a:lnTo>
                    <a:pt x="1165060" y="553587"/>
                  </a:lnTo>
                  <a:cubicBezTo>
                    <a:pt x="1165060" y="587558"/>
                    <a:pt x="1137521" y="615097"/>
                    <a:pt x="1103550" y="615097"/>
                  </a:cubicBezTo>
                  <a:lnTo>
                    <a:pt x="61510" y="615097"/>
                  </a:lnTo>
                  <a:cubicBezTo>
                    <a:pt x="27539" y="615097"/>
                    <a:pt x="0" y="587558"/>
                    <a:pt x="0" y="553587"/>
                  </a:cubicBezTo>
                  <a:lnTo>
                    <a:pt x="0" y="6151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8232" tIns="78232" rIns="78232" bIns="246942" spcCol="1270"/>
            <a:lstStyle/>
            <a:p>
              <a:pPr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AU" sz="1600" b="1" dirty="0"/>
                <a:t>Analysis &amp; Modelling</a:t>
              </a: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11132" y="3174673"/>
              <a:ext cx="1165591" cy="614410"/>
            </a:xfrm>
            <a:custGeom>
              <a:avLst/>
              <a:gdLst>
                <a:gd name="connsiteX0" fmla="*/ 0 w 1165060"/>
                <a:gd name="connsiteY0" fmla="*/ 61510 h 615097"/>
                <a:gd name="connsiteX1" fmla="*/ 61510 w 1165060"/>
                <a:gd name="connsiteY1" fmla="*/ 0 h 615097"/>
                <a:gd name="connsiteX2" fmla="*/ 1103550 w 1165060"/>
                <a:gd name="connsiteY2" fmla="*/ 0 h 615097"/>
                <a:gd name="connsiteX3" fmla="*/ 1165060 w 1165060"/>
                <a:gd name="connsiteY3" fmla="*/ 61510 h 615097"/>
                <a:gd name="connsiteX4" fmla="*/ 1165060 w 1165060"/>
                <a:gd name="connsiteY4" fmla="*/ 553587 h 615097"/>
                <a:gd name="connsiteX5" fmla="*/ 1103550 w 1165060"/>
                <a:gd name="connsiteY5" fmla="*/ 615097 h 615097"/>
                <a:gd name="connsiteX6" fmla="*/ 61510 w 1165060"/>
                <a:gd name="connsiteY6" fmla="*/ 615097 h 615097"/>
                <a:gd name="connsiteX7" fmla="*/ 0 w 1165060"/>
                <a:gd name="connsiteY7" fmla="*/ 553587 h 615097"/>
                <a:gd name="connsiteX8" fmla="*/ 0 w 1165060"/>
                <a:gd name="connsiteY8" fmla="*/ 61510 h 615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615097">
                  <a:moveTo>
                    <a:pt x="0" y="61510"/>
                  </a:moveTo>
                  <a:cubicBezTo>
                    <a:pt x="0" y="27539"/>
                    <a:pt x="27539" y="0"/>
                    <a:pt x="61510" y="0"/>
                  </a:cubicBezTo>
                  <a:lnTo>
                    <a:pt x="1103550" y="0"/>
                  </a:lnTo>
                  <a:cubicBezTo>
                    <a:pt x="1137521" y="0"/>
                    <a:pt x="1165060" y="27539"/>
                    <a:pt x="1165060" y="61510"/>
                  </a:cubicBezTo>
                  <a:lnTo>
                    <a:pt x="1165060" y="553587"/>
                  </a:lnTo>
                  <a:cubicBezTo>
                    <a:pt x="1165060" y="587558"/>
                    <a:pt x="1137521" y="615097"/>
                    <a:pt x="1103550" y="615097"/>
                  </a:cubicBezTo>
                  <a:lnTo>
                    <a:pt x="61510" y="615097"/>
                  </a:lnTo>
                  <a:cubicBezTo>
                    <a:pt x="27539" y="615097"/>
                    <a:pt x="0" y="587558"/>
                    <a:pt x="0" y="553587"/>
                  </a:cubicBezTo>
                  <a:lnTo>
                    <a:pt x="0" y="6151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78232" tIns="78232" rIns="78232" bIns="246942" spcCol="1270" anchor="b"/>
            <a:lstStyle/>
            <a:p>
              <a:pPr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AU" sz="1200" b="1" dirty="0"/>
                <a:t>Hydromet Inputs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0058" y="3637729"/>
              <a:ext cx="1164271" cy="900635"/>
            </a:xfrm>
            <a:custGeom>
              <a:avLst/>
              <a:gdLst>
                <a:gd name="connsiteX0" fmla="*/ 0 w 1165060"/>
                <a:gd name="connsiteY0" fmla="*/ 116506 h 2257200"/>
                <a:gd name="connsiteX1" fmla="*/ 116506 w 1165060"/>
                <a:gd name="connsiteY1" fmla="*/ 0 h 2257200"/>
                <a:gd name="connsiteX2" fmla="*/ 1048554 w 1165060"/>
                <a:gd name="connsiteY2" fmla="*/ 0 h 2257200"/>
                <a:gd name="connsiteX3" fmla="*/ 1165060 w 1165060"/>
                <a:gd name="connsiteY3" fmla="*/ 116506 h 2257200"/>
                <a:gd name="connsiteX4" fmla="*/ 1165060 w 1165060"/>
                <a:gd name="connsiteY4" fmla="*/ 2140694 h 2257200"/>
                <a:gd name="connsiteX5" fmla="*/ 1048554 w 1165060"/>
                <a:gd name="connsiteY5" fmla="*/ 2257200 h 2257200"/>
                <a:gd name="connsiteX6" fmla="*/ 116506 w 1165060"/>
                <a:gd name="connsiteY6" fmla="*/ 2257200 h 2257200"/>
                <a:gd name="connsiteX7" fmla="*/ 0 w 1165060"/>
                <a:gd name="connsiteY7" fmla="*/ 2140694 h 2257200"/>
                <a:gd name="connsiteX8" fmla="*/ 0 w 1165060"/>
                <a:gd name="connsiteY8" fmla="*/ 116506 h 2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2257200">
                  <a:moveTo>
                    <a:pt x="0" y="116506"/>
                  </a:moveTo>
                  <a:cubicBezTo>
                    <a:pt x="0" y="52162"/>
                    <a:pt x="52162" y="0"/>
                    <a:pt x="116506" y="0"/>
                  </a:cubicBezTo>
                  <a:lnTo>
                    <a:pt x="1048554" y="0"/>
                  </a:lnTo>
                  <a:cubicBezTo>
                    <a:pt x="1112898" y="0"/>
                    <a:pt x="1165060" y="52162"/>
                    <a:pt x="1165060" y="116506"/>
                  </a:cubicBezTo>
                  <a:lnTo>
                    <a:pt x="1165060" y="2140694"/>
                  </a:lnTo>
                  <a:cubicBezTo>
                    <a:pt x="1165060" y="2205038"/>
                    <a:pt x="1112898" y="2257200"/>
                    <a:pt x="1048554" y="2257200"/>
                  </a:cubicBezTo>
                  <a:lnTo>
                    <a:pt x="116506" y="2257200"/>
                  </a:lnTo>
                  <a:cubicBezTo>
                    <a:pt x="52162" y="2257200"/>
                    <a:pt x="0" y="2205038"/>
                    <a:pt x="0" y="2140694"/>
                  </a:cubicBezTo>
                  <a:lnTo>
                    <a:pt x="0" y="116506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  <a:alpha val="7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2355" tIns="112355" rIns="112355" bIns="112355" spcCol="1270"/>
            <a:lstStyle/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Radar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NWP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100" dirty="0"/>
                <a:t>Meteorologists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456248" y="3249601"/>
              <a:ext cx="373570" cy="290721"/>
            </a:xfrm>
            <a:custGeom>
              <a:avLst/>
              <a:gdLst>
                <a:gd name="connsiteX0" fmla="*/ 0 w 374432"/>
                <a:gd name="connsiteY0" fmla="*/ 58013 h 290066"/>
                <a:gd name="connsiteX1" fmla="*/ 229399 w 374432"/>
                <a:gd name="connsiteY1" fmla="*/ 58013 h 290066"/>
                <a:gd name="connsiteX2" fmla="*/ 229399 w 374432"/>
                <a:gd name="connsiteY2" fmla="*/ 0 h 290066"/>
                <a:gd name="connsiteX3" fmla="*/ 374432 w 374432"/>
                <a:gd name="connsiteY3" fmla="*/ 145033 h 290066"/>
                <a:gd name="connsiteX4" fmla="*/ 229399 w 374432"/>
                <a:gd name="connsiteY4" fmla="*/ 290066 h 290066"/>
                <a:gd name="connsiteX5" fmla="*/ 229399 w 374432"/>
                <a:gd name="connsiteY5" fmla="*/ 232053 h 290066"/>
                <a:gd name="connsiteX6" fmla="*/ 0 w 374432"/>
                <a:gd name="connsiteY6" fmla="*/ 232053 h 290066"/>
                <a:gd name="connsiteX7" fmla="*/ 0 w 374432"/>
                <a:gd name="connsiteY7" fmla="*/ 58013 h 290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432" h="290066">
                  <a:moveTo>
                    <a:pt x="0" y="58013"/>
                  </a:moveTo>
                  <a:lnTo>
                    <a:pt x="229399" y="58013"/>
                  </a:lnTo>
                  <a:lnTo>
                    <a:pt x="229399" y="0"/>
                  </a:lnTo>
                  <a:lnTo>
                    <a:pt x="374432" y="145033"/>
                  </a:lnTo>
                  <a:lnTo>
                    <a:pt x="229399" y="290066"/>
                  </a:lnTo>
                  <a:lnTo>
                    <a:pt x="229399" y="232053"/>
                  </a:lnTo>
                  <a:lnTo>
                    <a:pt x="0" y="232053"/>
                  </a:lnTo>
                  <a:lnTo>
                    <a:pt x="0" y="58013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0" tIns="58013" rIns="87020" bIns="58013" spcCol="1270" anchor="ctr"/>
            <a:lstStyle/>
            <a:p>
              <a:pPr algn="ctr" defTabSz="4000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AU" sz="9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336976" y="3128610"/>
              <a:ext cx="2255941" cy="1940994"/>
            </a:xfrm>
            <a:custGeom>
              <a:avLst/>
              <a:gdLst>
                <a:gd name="connsiteX0" fmla="*/ 0 w 1165060"/>
                <a:gd name="connsiteY0" fmla="*/ 116506 h 2257200"/>
                <a:gd name="connsiteX1" fmla="*/ 116506 w 1165060"/>
                <a:gd name="connsiteY1" fmla="*/ 0 h 2257200"/>
                <a:gd name="connsiteX2" fmla="*/ 1048554 w 1165060"/>
                <a:gd name="connsiteY2" fmla="*/ 0 h 2257200"/>
                <a:gd name="connsiteX3" fmla="*/ 1165060 w 1165060"/>
                <a:gd name="connsiteY3" fmla="*/ 116506 h 2257200"/>
                <a:gd name="connsiteX4" fmla="*/ 1165060 w 1165060"/>
                <a:gd name="connsiteY4" fmla="*/ 2140694 h 2257200"/>
                <a:gd name="connsiteX5" fmla="*/ 1048554 w 1165060"/>
                <a:gd name="connsiteY5" fmla="*/ 2257200 h 2257200"/>
                <a:gd name="connsiteX6" fmla="*/ 116506 w 1165060"/>
                <a:gd name="connsiteY6" fmla="*/ 2257200 h 2257200"/>
                <a:gd name="connsiteX7" fmla="*/ 0 w 1165060"/>
                <a:gd name="connsiteY7" fmla="*/ 2140694 h 2257200"/>
                <a:gd name="connsiteX8" fmla="*/ 0 w 1165060"/>
                <a:gd name="connsiteY8" fmla="*/ 116506 h 22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5060" h="2257200">
                  <a:moveTo>
                    <a:pt x="0" y="116506"/>
                  </a:moveTo>
                  <a:cubicBezTo>
                    <a:pt x="0" y="52162"/>
                    <a:pt x="52162" y="0"/>
                    <a:pt x="116506" y="0"/>
                  </a:cubicBezTo>
                  <a:lnTo>
                    <a:pt x="1048554" y="0"/>
                  </a:lnTo>
                  <a:cubicBezTo>
                    <a:pt x="1112898" y="0"/>
                    <a:pt x="1165060" y="52162"/>
                    <a:pt x="1165060" y="116506"/>
                  </a:cubicBezTo>
                  <a:lnTo>
                    <a:pt x="1165060" y="2140694"/>
                  </a:lnTo>
                  <a:cubicBezTo>
                    <a:pt x="1165060" y="2205038"/>
                    <a:pt x="1112898" y="2257200"/>
                    <a:pt x="1048554" y="2257200"/>
                  </a:cubicBezTo>
                  <a:lnTo>
                    <a:pt x="116506" y="2257200"/>
                  </a:lnTo>
                  <a:cubicBezTo>
                    <a:pt x="52162" y="2257200"/>
                    <a:pt x="0" y="2205038"/>
                    <a:pt x="0" y="2140694"/>
                  </a:cubicBezTo>
                  <a:lnTo>
                    <a:pt x="0" y="116506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2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2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2355" tIns="112355" rIns="112355" bIns="112355" spcCol="1270"/>
            <a:lstStyle/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400" dirty="0"/>
                <a:t>Data Viewing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400" dirty="0"/>
                <a:t>Flood Risk Assessment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400" dirty="0"/>
                <a:t>Hydrological Modelling</a:t>
              </a:r>
            </a:p>
            <a:p>
              <a:pPr marL="57150" lvl="1" indent="-57150" defTabSz="488950">
                <a:lnSpc>
                  <a:spcPct val="15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en-AU" sz="1400" dirty="0"/>
                <a:t>Prepare Warning Products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929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Rainfall forecasts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60365" y="696175"/>
            <a:ext cx="4035425" cy="3614737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AU" sz="1600" b="1" dirty="0" smtClean="0"/>
              <a:t>Numerical Weather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Australian, International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High/low resolution/</a:t>
            </a:r>
            <a:r>
              <a:rPr lang="en-AU" dirty="0" err="1" smtClean="0"/>
              <a:t>leadtime</a:t>
            </a: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Multi-model combination</a:t>
            </a:r>
          </a:p>
          <a:p>
            <a:pPr marL="0" indent="0">
              <a:buNone/>
            </a:pPr>
            <a:r>
              <a:rPr lang="en-AU" b="1" dirty="0" smtClean="0"/>
              <a:t>Meteorologists</a:t>
            </a:r>
            <a:endParaRPr lang="en-AU" sz="16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165" y="36983"/>
            <a:ext cx="2114124" cy="202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74" y="36983"/>
            <a:ext cx="1995585" cy="185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justinr\AppData\Local\Microsoft\Windows\Temporary Internet Files\Content.Outlook\XI8OGTQT\2014-11-05 15 55 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48" y="1909198"/>
            <a:ext cx="2814448" cy="1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66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Rainfall forecasts</a:t>
            </a:r>
            <a:endParaRPr lang="en-AU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360365" y="696175"/>
            <a:ext cx="4035425" cy="3614737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AU" sz="1600" b="1" dirty="0" smtClean="0"/>
              <a:t>Numerical Weather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 smtClean="0"/>
              <a:t>Australian, International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High/low resolution/</a:t>
            </a:r>
            <a:r>
              <a:rPr lang="en-AU" dirty="0" err="1" smtClean="0"/>
              <a:t>leadtime</a:t>
            </a: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Multi-model combination</a:t>
            </a:r>
          </a:p>
          <a:p>
            <a:pPr marL="0" indent="0">
              <a:buNone/>
            </a:pPr>
            <a:r>
              <a:rPr lang="en-AU" b="1" dirty="0" smtClean="0"/>
              <a:t>Meteorologists</a:t>
            </a:r>
            <a:endParaRPr lang="en-A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165" y="36983"/>
            <a:ext cx="2114124" cy="202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774" y="36983"/>
            <a:ext cx="1995585" cy="185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justinr\AppData\Local\Microsoft\Windows\Temporary Internet Files\Content.Outlook\XI8OGTQT\2014-11-05 15 55 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848" y="1909198"/>
            <a:ext cx="2814448" cy="1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\\css-fs-nsw.bom.gov.au\home$\justinr\Documents\My Pictures\Ensemble_comparison_run_asford_27Mar8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2" r="27728" b="37171"/>
          <a:stretch/>
        </p:blipFill>
        <p:spPr bwMode="auto">
          <a:xfrm>
            <a:off x="513661" y="2803961"/>
            <a:ext cx="2548286" cy="21138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177173" y="3217904"/>
            <a:ext cx="2054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AU" dirty="0" smtClean="0">
                <a:solidFill>
                  <a:schemeClr val="bg1"/>
                </a:solidFill>
              </a:rPr>
              <a:t>Ensemble forecasts: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6200000">
            <a:off x="-796418" y="3672643"/>
            <a:ext cx="2221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AU" dirty="0" smtClean="0">
                <a:solidFill>
                  <a:schemeClr val="bg1"/>
                </a:solidFill>
              </a:rPr>
              <a:t>River level      Rainfall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99838" y="2879350"/>
            <a:ext cx="718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AU" sz="1400" dirty="0" smtClean="0"/>
              <a:t>Many</a:t>
            </a:r>
          </a:p>
          <a:p>
            <a:pPr marL="0" indent="0" algn="ctr">
              <a:buNone/>
            </a:pPr>
            <a:r>
              <a:rPr lang="en-AU" sz="1400" dirty="0" smtClean="0"/>
              <a:t>models</a:t>
            </a:r>
            <a:endParaRPr lang="en-AU" sz="1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21" y="3634452"/>
            <a:ext cx="3226900" cy="128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575947" y="3652726"/>
            <a:ext cx="8707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AU" sz="1400" dirty="0" smtClean="0"/>
              <a:t>One</a:t>
            </a:r>
          </a:p>
          <a:p>
            <a:pPr marL="0" indent="0" algn="ctr">
              <a:buNone/>
            </a:pPr>
            <a:r>
              <a:rPr lang="en-AU" sz="1400" dirty="0" smtClean="0"/>
              <a:t>model,</a:t>
            </a:r>
          </a:p>
          <a:p>
            <a:pPr marL="0" indent="0" algn="ctr">
              <a:buNone/>
            </a:pPr>
            <a:r>
              <a:rPr lang="en-AU" sz="1400" dirty="0" smtClean="0"/>
              <a:t>many</a:t>
            </a:r>
          </a:p>
          <a:p>
            <a:pPr marL="0" indent="0" algn="ctr">
              <a:buNone/>
            </a:pPr>
            <a:r>
              <a:rPr lang="en-AU" sz="1400" dirty="0" smtClean="0"/>
              <a:t>scenarios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84329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" y="0"/>
            <a:ext cx="3470336" cy="399499"/>
          </a:xfrm>
        </p:spPr>
        <p:txBody>
          <a:bodyPr/>
          <a:lstStyle/>
          <a:p>
            <a:r>
              <a:rPr lang="en-AU" dirty="0" smtClean="0"/>
              <a:t>Hydrologic models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997730" y="691447"/>
            <a:ext cx="4035425" cy="3614737"/>
          </a:xfrm>
        </p:spPr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charset="0"/>
                <a:ea typeface="ＭＳ Ｐゴシック" charset="0"/>
              </a:rPr>
              <a:t>URBS (same as Mekong River)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charset="0"/>
                <a:ea typeface="ＭＳ Ｐゴシック" charset="0"/>
              </a:rPr>
              <a:t>Event-based, semi-distributed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charset="0"/>
                <a:ea typeface="ＭＳ Ｐゴシック" charset="0"/>
              </a:rPr>
              <a:t>Muskingum routing</a:t>
            </a:r>
            <a:endParaRPr lang="en-A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01" y="1480029"/>
            <a:ext cx="2723722" cy="208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406" y="1676066"/>
            <a:ext cx="2918559" cy="21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353229" y="1072319"/>
            <a:ext cx="2414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Statistical forecasts</a:t>
            </a: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11773" y="47088"/>
            <a:ext cx="2265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/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Continuous models GR4J</a:t>
            </a:r>
            <a:endParaRPr lang="en-US" sz="16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6146" name="Picture 2" descr="Fig1GR4J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9" y="755388"/>
            <a:ext cx="1802705" cy="39767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685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Next Generation Hydrological Forecasting System (</a:t>
            </a:r>
            <a:r>
              <a:rPr lang="en-AU" dirty="0" err="1" smtClean="0"/>
              <a:t>HyFS</a:t>
            </a:r>
            <a:r>
              <a:rPr lang="en-AU" dirty="0" smtClean="0"/>
              <a:t>)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AU" sz="1550" dirty="0" smtClean="0"/>
              <a:t>The Bureau's Next Generation Hydrological Forecasting System (</a:t>
            </a:r>
            <a:r>
              <a:rPr lang="en-AU" sz="1550" dirty="0" err="1" smtClean="0"/>
              <a:t>HyFS</a:t>
            </a:r>
            <a:r>
              <a:rPr lang="en-AU" sz="1550" dirty="0" smtClean="0"/>
              <a:t>) is a state </a:t>
            </a:r>
            <a:r>
              <a:rPr lang="en-AU" sz="1550" dirty="0"/>
              <a:t>of the </a:t>
            </a:r>
            <a:r>
              <a:rPr lang="en-AU" sz="1550" dirty="0" smtClean="0"/>
              <a:t>art </a:t>
            </a:r>
            <a:r>
              <a:rPr lang="en-AU" sz="1550" dirty="0"/>
              <a:t>national forecasting system with full disaster </a:t>
            </a:r>
            <a:r>
              <a:rPr lang="en-AU" sz="1550" dirty="0" smtClean="0"/>
              <a:t>recovery</a:t>
            </a:r>
          </a:p>
          <a:p>
            <a:pPr>
              <a:spcBef>
                <a:spcPts val="600"/>
              </a:spcBef>
            </a:pPr>
            <a:r>
              <a:rPr lang="en-AU" sz="1550" dirty="0" smtClean="0"/>
              <a:t>Brings the latest advances in hydrological and weather forecasting to operations and services</a:t>
            </a:r>
            <a:endParaRPr lang="en-AU" sz="1550" dirty="0"/>
          </a:p>
          <a:p>
            <a:pPr>
              <a:spcBef>
                <a:spcPts val="600"/>
              </a:spcBef>
            </a:pPr>
            <a:r>
              <a:rPr lang="en-AU" sz="1550" dirty="0" smtClean="0"/>
              <a:t>National system that allows forecasting from any office and enables greater surge capacity</a:t>
            </a:r>
            <a:endParaRPr lang="en-AU" sz="1550" dirty="0"/>
          </a:p>
          <a:p>
            <a:pPr>
              <a:spcBef>
                <a:spcPts val="600"/>
              </a:spcBef>
            </a:pPr>
            <a:r>
              <a:rPr lang="en-US" sz="1550" dirty="0" err="1"/>
              <a:t>Realises</a:t>
            </a:r>
            <a:r>
              <a:rPr lang="en-US" sz="1550" dirty="0"/>
              <a:t> benefits from investment in R&amp;D </a:t>
            </a:r>
          </a:p>
          <a:p>
            <a:pPr>
              <a:spcBef>
                <a:spcPts val="600"/>
              </a:spcBef>
            </a:pPr>
            <a:r>
              <a:rPr lang="en-US" sz="1550" dirty="0"/>
              <a:t>Supports collaboration with forecasting agencies in Australia and overseas</a:t>
            </a:r>
            <a:endParaRPr lang="en-AU" sz="1550" dirty="0"/>
          </a:p>
          <a:p>
            <a:endParaRPr lang="en-AU" sz="1550" dirty="0" smtClean="0"/>
          </a:p>
          <a:p>
            <a:endParaRPr lang="en-AU" sz="1550" dirty="0"/>
          </a:p>
          <a:p>
            <a:endParaRPr lang="en-AU" sz="155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495" y="845490"/>
            <a:ext cx="4035425" cy="3394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3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3400" y="205978"/>
            <a:ext cx="3317875" cy="857250"/>
          </a:xfrm>
        </p:spPr>
        <p:txBody>
          <a:bodyPr/>
          <a:lstStyle/>
          <a:p>
            <a:pPr algn="l"/>
            <a:r>
              <a:rPr lang="en-US" sz="2400" dirty="0" smtClean="0"/>
              <a:t>Bureau's flood warning products</a:t>
            </a:r>
            <a:endParaRPr lang="en-US" sz="2400" dirty="0"/>
          </a:p>
        </p:txBody>
      </p:sp>
      <p:graphicFrame>
        <p:nvGraphicFramePr>
          <p:cNvPr id="25" name="Diagram 24"/>
          <p:cNvGraphicFramePr/>
          <p:nvPr>
            <p:extLst>
              <p:ext uri="{D42A27DB-BD31-4B8C-83A1-F6EECF244321}">
                <p14:modId xmlns:p14="http://schemas.microsoft.com/office/powerpoint/2010/main" val="1730939462"/>
              </p:ext>
            </p:extLst>
          </p:nvPr>
        </p:nvGraphicFramePr>
        <p:xfrm>
          <a:off x="1057275" y="1671638"/>
          <a:ext cx="6988642" cy="2923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552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dirty="0" smtClean="0"/>
              <a:t>Overview</a:t>
            </a:r>
            <a:endParaRPr lang="en-AU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0362" y="804456"/>
            <a:ext cx="4227006" cy="3614737"/>
          </a:xfrm>
        </p:spPr>
        <p:txBody>
          <a:bodyPr/>
          <a:lstStyle/>
          <a:p>
            <a:pPr>
              <a:spcAft>
                <a:spcPts val="1600"/>
              </a:spcAft>
            </a:pPr>
            <a:r>
              <a:rPr lang="en-AU" dirty="0" smtClean="0"/>
              <a:t>Flood Forecasting and </a:t>
            </a:r>
            <a:r>
              <a:rPr lang="en-AU" dirty="0" smtClean="0"/>
              <a:t>Warning </a:t>
            </a:r>
            <a:r>
              <a:rPr lang="en-AU" dirty="0" smtClean="0"/>
              <a:t>Vision</a:t>
            </a:r>
          </a:p>
          <a:p>
            <a:pPr>
              <a:spcAft>
                <a:spcPts val="1600"/>
              </a:spcAft>
            </a:pPr>
            <a:r>
              <a:rPr lang="en-AU" dirty="0" smtClean="0"/>
              <a:t>Seamless water forecasting approach</a:t>
            </a:r>
          </a:p>
          <a:p>
            <a:pPr>
              <a:spcAft>
                <a:spcPts val="1600"/>
              </a:spcAft>
            </a:pPr>
            <a:r>
              <a:rPr lang="en-AU" dirty="0" smtClean="0"/>
              <a:t>Total Flood Warning System</a:t>
            </a:r>
          </a:p>
          <a:p>
            <a:pPr>
              <a:spcAft>
                <a:spcPts val="1600"/>
              </a:spcAft>
            </a:pPr>
            <a:r>
              <a:rPr lang="en-AU" dirty="0" smtClean="0"/>
              <a:t>Bureau's experience</a:t>
            </a:r>
          </a:p>
          <a:p>
            <a:pPr>
              <a:spcAft>
                <a:spcPts val="1600"/>
              </a:spcAft>
            </a:pPr>
            <a:r>
              <a:rPr lang="en-AU" dirty="0" smtClean="0"/>
              <a:t>Recent advances – product dissemination and end user engagement</a:t>
            </a:r>
          </a:p>
          <a:p>
            <a:pPr>
              <a:spcAft>
                <a:spcPts val="1600"/>
              </a:spcAft>
            </a:pPr>
            <a:r>
              <a:rPr lang="en-AU" dirty="0" smtClean="0"/>
              <a:t>The 7 Day Flow flood guidance</a:t>
            </a:r>
          </a:p>
          <a:p>
            <a:pPr>
              <a:spcAft>
                <a:spcPts val="1600"/>
              </a:spcAft>
            </a:pPr>
            <a:r>
              <a:rPr lang="en-AU" dirty="0" smtClean="0"/>
              <a:t>Opportunities for DMH</a:t>
            </a:r>
          </a:p>
        </p:txBody>
      </p:sp>
      <p:sp>
        <p:nvSpPr>
          <p:cNvPr id="7" name="AutoShape 4" descr="data:image/png;base64,iVBORw0KGgoAAAANSUhEUgAABVYAAAMACAYAAADPPjzCAAAgAElEQVR4XnS9eYyl53Xmd+6+1b5vve8Ld1LcKVKSRdmSLC/jwJ5BMLbsATKBlwTIMgGS/Bf4n8AYwEmADDyAMxjZsbxJ8shaRqQoiZIoUWw2u9lkk72vte+36t66a/B7zneKFWGm0IWuunXv973f+573LM95znlT/8v/9sfdtbUNK5bKNj01Y+VSj83Nzdny4pK1mi1LpVK2MLdoExNjNjk1acMjQ9Zut+zWzZs2Pj5us7P3rVbbtmPHjlmjVrdOp2OVnrJVKmXLZjJ2+vRpazYalk6nLZvN6tqbm5vW6XZsZWXV7ty7Zyurq1ar1fTNV6FQsEajYe122+r1urVaLX2Wr2KxqGvxN/5/4YUX9Hfrdq3TYlw3bKdet1KpaLlcTt/Dw8M2NDSksW1tbdnOzo5NTExYb2+vdbtdPePAwIDeMzU1acViSddkDHxzjUpPxQr5vG1v13SdxcVFW19f1/j4P5PJaDylUmn3us1m0/jmfnzzXKlu16qbVdve3tbv/f39uh7f3Kevr0/PyN/4rlQqVi6XNY6VlRW9b3BwUM9vlrL6zo6trK3Znbv37PUf/tBu379r2zt1S2czViyXrVav2+r6mtVrdUuZ6fPFQsGyqbRl0hnLpdPW2mlYPpvTHPMc+XzeBoeHrNVq7s4D88ZzMq89PRWNe3R01MbGxqzdadni4oItLCxonIyba2n+M1lrNdqah56eHs0Rz8Ga8DP34pv5Zk5Yi3ide/Cc3JvXWK/e3optrK1Zmmfpdqy+4+vDvPk6D9vw6JgdOnRI98znc1YoFq3V6kq+WG/uxc+sHZ9lXnit02lbJpPWfPO3tbU1PfPKytLu2FhHZLi6tWnLy0t6XsbF/er1mp04cdzyuZxdu3LVrl27Zm3ram/wd+SLeZmdn7Nbt27Z/fv3tReYF+7farf1/IyJZy9VyraxuZnIV1rPw7iZJ54Dmd3Y2LBWp+2fb7UkG3oWM+taV3uG63NNfba2bblMzoq5gvGmuuahpj2dzbKvWtZtty2TzVpPT9ly2byuyf0WFxZtY6Nq3VbHajs7WptCrmCpTMaaLe6Ytna3a7X6jqXSaeum0/qf1za3t81SzHTKOl2zTrtj7U5X8sgL3a5ZV7+zsG3rtJDvrmVzvq+4V7fTsZSlNIfpNFu+Kzngw81WQ/KMbPPeRqMuOeT6yMXYyIhVSiXNw/zCnM3MTEt/MVePPPKIVTc2JMPIJvPLdyWRddaXfc3eYNK4B69ZN631m5+f3537TC6rfcE+6XY7VqvXJKfbtZo+z3ysrq3ayIjLAmtarVYl4wuzi5bqmvbUkSNHJIesMc/JZ1kHxsx8rK6uSobu3r2r/XPz5k3tP575wQcf1H5IZ9LWabdtY2PTbty4aWNj41apuCzkcnnr7enXczAO5qzVblljZ0dzyd5vt11/NRq85v9Xqxu6z+b2lvYI42au+EJW42fGffDgQcsX8jY9MyMZRGcy7vXNDbt7767lshl78omP2ZWrH9j+/fs1dt5z+/ZtzTd7T/qqWNy9D/pwZmZG++OnP/2pfmZPsm47jQYiqOfQM2Zzeq6pqSntWbbD0MCA/sb4WCee4d6duzY7O2uf+cxnNIawGTuNul24cN42Nzdc1tIZe/zxJ+z82xfs2LHj9txzz9t2rWkTE5NWrzXsRz96w/7u779q596+INuZzeb1jWyvb1S1n3p7e6zbaUtuSsWSpdIpGxwYtMHBAY3/8vvvS18NDQ5aqVyWXLXRjbWa9VQqWkM+c+XDK5ZOpyRj1c0N63TcRiLrE5NjNj09aS+99KKe59q1q3b16hWtEfOH3GB7t7e3bG5u3pqJnS8WK1Yqla3RSvaj9jQ/d7WuyD36dKe+Y6urK5JT3xtFjZG1RV645/jYmPX19Ni1G1etf7DPavVtPTNrhVzms3lUga7NuqQyKSvk8tZstWRrjx89bqVKydKptGRgYnLCHnv0Mfuzf/tnls1lpZ82NzZtcXHJ2DTZLOuNHHckn5VKr+uNVlv6hr20urJmhUJRe4C/bW1t28jIsGwjc3n69Enp8+XlZX2jL5kv1gD5ZQ+ib5eWlvQ7+y5sNc+Onue6y8srtrHOevdIN6DT3TYNar9ubVetXt+WruUan//8Z2VjGs2G9vh7712ykydP6l7IJXM62DNg8/ML0qGVvj7r7x+0/fsPWC5XsPcuf2DtTsd+//d/3/7mb/5GumBzY11yViwWrJjPa19nMynrqZT13kajZV2pY2TI7QRyz73YMzwXe4Mvxs83X+GrxOvSaamU9ff3STb4PHuXfRzPzt5mbeR/VatW29qWrGIPWZdyqWTlUlmvIR/S9WZW36nLhiJj3If3nzhxQrrx6tWrWqOw/ffu3ZO+QE5ZA/Y312Zs4ddwXV5HPhgb6yv7n0rp+uhM/o7dZ43DX+B6yDTvCZ8O+avVdjTO8GEk22m306Gz+T3Wn3shJ+HrMb/ofn7n3nHtWAtkketwfe6PHPIZfmZ9uB5fPPfk5KR8Wt7P8/L36lbVZufmtBZcg+uF74BO/N3f+aLkbfb+fVtZXraHHnrI/vEf/1Hzz1gW5xd215M9trVVle7u6euxs6fPWjqT0fPgQ5x54AEbGhy2paVl++CDD3b9Y/yFmEfGJH+xjfw1NVflSsXmFxc0XnQ6c4XM+1jdX4u54TrtFn5yXq+hT5gDrlev7+gZ211kp2v5XN7KzEG1qngEJYMuQBkjF4WCX2N0dMRGR4ZlcxgPa7i+tmb17Zqtb26aZTKG17HTwBa2NE7ux8+sW7uBj5mXzDP/R44ctFX56S1rNHe0Xu12w44ePqL93NzZsWIhJ18F+8gzc1+eDZnDJvHNGFmH8AdZD+Qy5Jb79fT2Wh0b9e4F6x8gjjBr7DS017vNtvbNxNiETYxPSBexR5CNza0tW1ldU9yFD1ru7bEDBw7awOCQ9NM8ttJMczM8PKSfIz5irefn7ksWeSaPn8wmJsa1NyulsmRpeWXZdnZqeua+/gHFl8gt43799dftxo0bsuno18OHD+vZkUl+D5vNnCDbyAKfY+zMF2u7Xd3W2JkTbPvSyrL0Gn9HT7z33ns2v7Agv4W56x8c1OdDj3EP3ofer+/U5E+eOXPGJiemrVrdls/EM167dkN6Blnc2WlonXp6y9bX2yvfJp/L+tjyWeu0W7qefO3tum1t41fj53ak25vIkHyTrJ4BOzY9PWN9vT02MjxipUJR65tLZ2wgeU5i5451rae33zY21uWLoEN55iOHDsomD48M25kzpzwGb7Ts7r17trS8bMVSxarbNXv30nuKD6tb29ZAh+w0bHx8wgp597FW11Y0j8QB+NOVctkGh/o9bshmrVQsSg5YH+IeZIBx4Qsjp+gUfK10KmXXr1+3auIPIn/IMvui3mhojyIP+GroDfYUcxpyzvq02h3LJv5pp+N6mXVEBni91XFfmD3DPONPHTt0yO7evW19PRXbNz1lg4P9tjQ3b9MzE1bK5z3uTXXs+o1b1tffr7XgnmPj4/JbsAddwzb2Star1S35y8gk9zhw4ID92q/9um1uViW3CwuLNj83b/liySanprVvmu2OrW1s2M/e/Jndu3/fLJW2nt4+26huaE8il9PT09bf22sb62uaY8beWynb8NCQ9ibrtri0rJgevcy9G82mdC7zhuyyJtictmx7cdde5hOboHnKZjVfE+NjdurECV0bG4C+JMbMohvL6ESTfkIXM7ey713iM/f54ttDLPcRUDLMv8dC8ZLjF/EVeyw+8/O+Q8T32idh75Pr87fwKcLXYK3ifnGfeE/gSlwL/cI9w34FhhSYRmBI7Gv0fPj50ombm7s2O2wq84u///TTz0iX/sVf/IVsGzqA++71m7jGyMiI/eZv/qadO3fOLly4IDlnTNggxoRuAxdrNxuWSnWtm8JXcDsSvleLGDeV1vUZp+KRfEHyxDXCP+I97tekEizMcZOf99U8sE7WLtHjDz/0sB09csTef/99yT76jf1czBdkExeWF/SMYXsYH88avi4/E4fKnjWbuzgbz8lr/B2d6HF4w3LoyXx+d76ZX67P3/ZiefH+eO6Yt10sKZezp596ympbW/bGj35ote2a9kNff5/uR/yE7zA6PqF4gH0O/kXstF3bsRxYU8GxJsbYbDrOgeyjn4Q9gWIk/m7ILWsV2BmfZe+g59H3XCdwBuwgsdD42Kil/rv/+X/tpjM5a7XaVi5VbGx0QoKxtrKqgKdSrtjw0IjNzc1ab3+PggOEY3JiIgnobyjIwkg16nUZCALw5ZUlCcyJY8dklFEUTBAOsQIwQLt2RxN8f27OA/uWB8QsIELpE42T6ps5FpHJ5OFYrF/4hU/bwEC/bW5s2JUPP7RzP/uZDQ706e+x+RCWo0eP6v17NzsLh2Ih6HnsscdscsodU4BPlCj3w/AwHq4Rm4RNyDOEw8hnwgnmPYwvFmWvsPM6QcX21lbyrHkrFB384f3FAqAlwIcvdibNBstYsVSUs4RyRHj6evsUlAFMKVDs7RWY8I1vfcu+//rrdu3mDUvnMnb67FnLl4oKtBgv8yGQOpUW4JllI3bM2ijjTFbAMWvE98AQit0BlwgAcIQA31gjnosvgA0cV9acTcXG5z5cg/kmMN7a3JJxCRCH+WPOI+jheswB8+1O70fAbNw7AgwpnJ26ZTNpy2QzUjhsKow+wcXwyIj19g1Yf1+fFBQOD8/WarORmhobhgPwfQuAstPRzzgHDv663KAEGZM7VVu2tubzhzy89dbP5BTdv39vF0jgvTiSTzzxhJyRdy9clJO0/+ABe/Sxx6SIAohijPfu3xPAEYHS6tqaZI/7YoQl38WCnF/GkM1mtBaMUway1doFVusND0YFPhOgtVu7QZqA+KEhyRnyKoA/X7BMNyMZaKJ8attaPxx+AoJWsynQgzHguM1Mz2hsN67fkgPWaQO0uNOIzsD4p1KAnRnpcPY1wH46mxOoWNtpOLCaRj2l5RhI13dTDhzhfLbbvg86BPHdBEQ1rXGA4QCvzK3LhxuaQj4n53ZjfUPGAcXGOrE/kC9kFv1z7OhRO3H0qF778MoH9vTTT9nDDz+suUQuv/PtbwuAYgx8ns/t3zdj01OT2pPMm/RAb48SC+y7xk5TaxyGh2utrK0qwCiXS9KTOJXn3nlb+vHwkSNS9n/5l39puVwmAaVK2icCHheWrbq+qX2IPAMgsKciAYNcEIyxBuxngZTr6xobexzZQM+SzJKs1La0R5njWzdv2+joeKLHmKOs5bIOlOXzBRmKVhvwdC+oihztKEAMgJV9gHMJKEPQzuvMnxyibFbjYY5xqOW8FPK7jghjwzEpMjc9FQGrrUbTGs26xsVeIGDg+Zg31o1nxFjy86c//Wk9D3O1b98+u3jxonTRpUuX7Oq1aw4SWcc2q1WNaWZ6WuOI6yB0aUtp/Dwn8g2oSZDEdR599FG7c+eOXn/k4Yft33/pS7ZZ3RAIzxoRNBw6eMTmZufs2PGTcrrSmbwc8tde+57duHHbCAauXido3Lb792YFviAr9R0A9A07euSwQKj79+7JFrB3FcgMDknPA2YQiD3zzNN25vQZu/DuRZufnRNgAEgOqFmtbdnm2oaSQDgK6AYSCeiOhx5+0B544Ixk7+2337Ynn3zC3n33XT3zyy+/LBD49u07ek7+P3/+gvZ/pYyMt2xtbd3SWeSxT8kN7onzhgzKqWu5bkFfjI+P2bPPPit7dvn9y9KTW9tbsgmjwyPaw7fu3rK+gT7JFk4OwSWJuEa9YTvoLZzKTNbyxbzt1EjIpPQcJMhK5aJtVV034RQN9A1Ys+VgFmNmrNwzdChgBYED+qmnt0dBJq6SwOxuVwFRX1+/9gh+BQEHegC5wH+Y2TetPYS8IXfICGPBlnlSz+WcuQxbEO/BBqH7sUH4Du9duixZRXfzGfwmbB7ABQk5QHt0ANd++uknrVDMC6Dg96WlRck68n3+/HnL5wq2trwqv2Rru26NZsvSgGeFkoDoNsBxpaIAkKQKYOTVK1cErhL89vf2OchayNngQL+SfdtbNV2HxE8AyAHmoM8iYA59GH6MJyDdX4nX+B0ZHBwaFPj/7qVLkm/2KcHkyPCwnkUAVKEo/VYslTx5AEDU0yPfBzni+aUH5udtcWlRe1cBd6ulOef9rGUEmowDuWRtWKsAYJh79AjrScDD3DBe3oOOYR24Bu9nXFyDteR6bpPa7r8kAQ7XC/8pAoJMzsHOSIIjM4wjAroYN58FXOZ3bD5zi+8ZQWQAvPzOZyN44v7yVzqd3edHhrAzjBM5xk4BVnKNSGxEEhDAheQMvjT35L18Ycd4D/plaXFRQcOB/fslu3/1V3/lwUK+IACFsSiwyecsnU0ZCBRJwZGRMb2POeb6PF+r1RFgyDOgk9ETxNuMl3uj0/15sO8kTXPyTa5eu6pxstbMp5LFCn4dWGa82BVPwgCUA6j0Jq9ZQl5oONDQRKe0rafSY8ODg5oTxis5TwAg5hV7QzILP7FUKugZArjm/lsbm1bd3rJ0kjjGp8HXZK7QHcRLykvI3yF2KknWjxw5JGAWP0q+Vb0mGzozPSXAdau6aYVcTu8nJmENmZMgTjAHjI1nZR+wJvgYfPEeAGAPCpt2/MQJGxoesldee0Xrs762ocR1f1+/FTJOkmAdhwaGNLd8Fn1UqlSsUCzZ+saG1gkb/chjj0s3fv3rX9d9AfbQWe7reMDNPioW8ra+tipbePzosYT4URLwpr0+NGxrq6tKUpNMY/+Njk1YpadH72Uc3/zmN3Vf5px1xIbwbOiBiAOcqOCJB/ZiBOoC37spW19b1z5mHgAIlHjs8yRxEDyU3LeurgHwxO+Kb3IkB51U4YBnQ/7xzL4Z6+8jgbWoBAFjmZ2dl+xCEsK/wW4NjQwlsSX6OiP7nS9CTAFsgrjRtnazbakMQH1D87xV27KhgWEB4fyd4J34ChuVz2dt38w++dkkwSAuAPxvrq/b4sKS1md5ZcUqFXRlRbqyv7/XysWS/HMAUfwUgOGB/kG7PztnC0tLNowNTqdsdm4h+Z6za9evW63esEOHjmi9sVWbm+uav47iI4glJesf6NN6IKsCi/NZ+aR6vmZD84d8Ixf42r09fQKLWQuel5iA9Q7yzdrG5i5JBnlmPwNsEM+y79Bn7Mum/I2sEqO9vf2SdYBK9Bvzj61zYoWvJc/fVynb0tKCA6szUwIUjf2Z7lgv8ST6vbUj/XT6zGmBpleuXLH9hw5Yp9m2bD5no6NjViqW7e3z5+3mzVtK3pAAJkGO7P3Wb/0z+S/YVmwH9gng+sjRY7a+WbW//8rXbGpmWvMJMEs8jrfJNUjcErcMDLK3+21seEjjAIBBoxTyWc3bhx9esfmFxd3kphI3XWB1T24q4UjiLJeVr8v+QK8HqIiPxHsiibK8tCh5OnXqlPSH7GGtZvkEZwjgEhmtJrYhgNUAU3cB1QBXOx0l1HZxDYGxH4F3AezxHvy/vXiLngdCWJLIZE/tyEZ8BMoGaP7zoG0AmXG9wB/CD2EOInkYwNlecJifA9BFn4UdxGagE7kOc8la84WuZKyPPPKoPfnkU7o2tpE5DLutZzFz/ZB1Qo0S+Kur/pzmtol1Yi+AY7GXBvr65FOn0hlbx85Uq7JdWmNsY/Lwu4AyoGrHAWNsJ9cA2/Dn45pgMZ7g4uf45jJOZfIvdCe2GP3RuyfRprkV26mj5yz3kHx3rIGxC7dKgFaeA5sV9pex88W8ce1IxgdmxudK5ZJkRuSMJGEffgW4CD4N88Y6oLuZB3REJNJYW17Ht52ZmraV5SX78IPLVqtuye+FLCZsMCHojU9Myj9eX9+whaVF6x8ckO3Gb2AO0T3ETYCt7G/GlkkS7P8pYNW6TjDhi89rrRzFkB1gfMgA+nxycsIefvBBS331m9/uXv7gqi0sLlq5XLFysUfAqj7XQYm2kqCrJscZxioXwElhMsliE2wzoQdm9iWAYdYmJscFDLz91lsSHN6LA4ijgNACahGEkR0kI8yk8x4mlQUKRRBoPkIEKEtAHZmbp556UpPH51Ai165esfr2tu3fPyNjhyBxTxaOn3EGuDfG4Pnnn9cEcV0F4TMzcuhYQAw+AsEGZcL2Mgn4LEIQTBayWpGZCKZAMCxC4bGRw5lDzDGsEZwg9Ey1O0EArUU9O4YVYJUNhbFjTlC8jJ8AhPVCOAnI+WYjoMS/89pr9uHVK9bqtq0PR7XTtg2EH6CsVFagbG0PZsX6xADxezarvzN2AcMZBDGjeQggj3l2h9EBGNYcZ2tgsH8XhA3GS2QUcbQ3Vjf+f0xW5pX5C3ZYALHIQLADg2WC7KDMIphh3upbVTmmrCvfbPT9Bw6I1YTjVir1yBEii0igDuBHAK/MqJwtB5sUwDRbzlCow14hI963y5LjPazvxsaaNj2bnSw52fhCIberRJAhZABQlrkb7B/Q2hFEjYw7exaly7MRgPzdV/5eQBjPD+AmxVWHNeVKkTnnejCOAVtYB6lOAOEE7EcuQ4mzl1h/gdkl2Ln+bDB+CLyDBR0BH3Nv7bT1lisCogAnqjj8+awURmT50dcTCSstncporwJOOCCK4q3ZdrWWMFpR9C7M2EnkJ4Oig6VU25Yzx2sYBJQcVgAQFceKpAHGXQ6WkbH0AEaGIe3KTEYmnVL2PJwJXiNQ2anXfN2LBa17BMY8J8/M38T2Gx623/u937Ovfu0rtrAwL10CS0fZ4ju3tWbI9FtvvaX5O3bksB04sF/rgwzyGvdARuTgpz154AxQZ3y7gs3ZytqK3bp9y+ZmZ+UIAdotLS/JsWXPvPPO23qfnAAze/CBB2zf9H6rbdW0v9FNjC0CbfYV9wK8icwg90JWkE2MOesM+wPmAvIDeA/zFJlC3hxkIkCCaT4uwI9nCgckHB+MdbcLgxW2hwf6Ozuw1zyLrWxjq2kffPih1gjjiN5E1iKhxHsIfHALWQfGpmx7t2uXP/zANqubkjWYQbAjmAf2P/+zn/mZOWaOIpmALo8MJ6+hz0OvikFWr9vQ8KB0XjAM2bOw8ZEZJRbqdZuYnJRRZh0IqtZW18QQPH3qlH344Yd6H7+z19n/3Jdx8LelRZggZevtg4Gwz557/gU7e+YB+9P/8/+yb3zj2zY+Pmn/5J/8FzY5MWl/9/dfsXv3Z21qcsq+/vVvKFgFTAbkYn7LxbIAU8BSWO7osIMHDhisZxKaPOudu3csk0rb7Nys1hmW5vzivB3Yf0D2in1/+vQp+8M//APpm9m5+3bv3l0FGuidYjGvQAAQlUoM2Nkvv/wZKxbKCjAuvnvJ/t3/8+8SBlnGWs2OdXB80wDvsFDQOzDYnI1DIgM5YY5Yp8cee1SBzMryil2+fFm2gHHwPKMjo7a8uqLAsNXtCFTFn2h1W5bupgTOS/baXdkrnlMJ0WxGjKTN7U3rgXWztaX9v3/fPq1Jq9WQXkAvsi5KWFW3raenV2vK/nDmRk52Fb2ELLGHv/CFX7H9+/fZV77y1SSJyDM3BRjnC+54Ma8BKEaGms8zn4AH3/72tyUXkajlM1/84hftb//2b/U6eyyfc7YcY+MaDuqVZTsBHEgGT06O6/fnn3/W+vp6pYsZL0wxdBOJ1IsX39W8Xjr/ruwYLKjNrW3LZHPaxwD4sD7QIdwjAMex0VEbH/MkN6w6qjH6eis2OTFuuWLBduoNMdfYt9wHOxr+kIK3hPXCzxG8hGMpvZxk9Zkn5hoWLnoOe0aSi/lk30eSit890+8JWeQDdhu/B/uS9QmdHf4X72UOQ8dGQBfAb+gL9ju+EfOJvuebNQMEZ30cAGgL3ENG+Jm1Qm8Ga3Tvc4bjv5flEsl/nonrbVTxDZ0MwGvMfdhwrhXvY4yRPOO9rCfPFL5OsPx3fcIELHbA2ll2ERTyTAFuM1ck8Xgmfg72HiQBkgNHjh61sw+eFQOKhA1+PffHF0GXQESgCgU/hDnhHj/58Y+lO6OiCP3JXADoEIx0Ul17/PHH5HeHzcZeSQ52vBIIu8Tzuezgu3qF1r6pab2Pz8Gc80SYSd+R5OQ50FPII2vCZ/ifz5PAdXaq+86qGDGYxHkFm3E/6dMGAVNToCdf5UpJzG2Cx4hb2H88oxhEqs5oa05YQwDlRn1HCcDVzS1rqgqvogoPxSybW9LZ+LalEgFz13p7KgJKRkeHZVP2Aquw00kEAwaWCnmbHB+Xn8JeCd8mgCLiI9Yy/G7Asr2AO/LNGKUH2y3NHWDy4aNHlMgjwQWj8aEzDzgjO5MT0Mrc/eQnP9FY05msDY+O2r79+7V33//gAwWWR44clY57/7335POT4CEJFDqQ//F/Dh86KCIK8xv7gwQOa3Jg335bmJ9XRQp6mmccHBoRu5bnYq+jc1577TX5XexjfOJIYHE99hbJYfe9SSBmdkkEqu7Z3LL6dl2xDEH7+Xfe0RyxngTNiyvLvt87bYOwINYwvjOkj2xGwGoQZkJHIWtrG+vyFZA3EljMXQ8s9v5+gX3MJ2ufypj8CMbV29djlXJJyWdkDLsNiIs9AgxFNvGnN6rEtFRwOWEBwYeQBHMUh7mnXLGR4VGbGB+1bCorWWIf3b1zV3ZpTYmFtj4LwxFWZl7+ZlUJKvTApXffVaXh6tq6zS8sCbghOZDLF61Q9GTOW2+fl63WWHgQvEK54179AoiA/02iz+PBHs0z4Cv2nr2E7qaqDN8Q38hjuaJ0oRL8Al29ciXi5fnFpd29G0zknYbri0hoCdRKkSyGnASw6tVa92dnPcHD/k/2tCdtHFQq53O2trYiYHVqYtzGxkbEVN3cXLNf/PTL9rHHH7O79+7YP3z96zY1PSWZQq/1U72UzcsfZH2pCLkM235pSVgIe57xIPf4MgKB2XOZrM0uLBiEtEajLXAMBjgVhstLKwIvs7mCCGk4UDDlqf7CF+c5WHhfq0EAACAASURBVFsAGAgh6E4AsYXZOSWTBwbc90V/yw+hYqHo88geZj4Egnc70tnsQ/Q5n3n/8mXFLsH6Btgs5JyIEhWTkA5u3LwlHRsEKWI5VXspDbsXiktisKRahXv/fFJVfoA7BLs+QdjoAG73JmFD3yFTARjv9Sf4OXyEvcCoy6cv/l47nYSJu2SusI1xnQCkeZ0v9E8QvCJRij5CtsN2MS+RiGR/kqBgvphjxs8+4r3Y4mDDcp/ARbgHPwd2xB7hvTDOjx09Yv/NH/2Rff/7rynZDKZFpd/A4LD7UVuezAS3AAsKsDWqO9nT3NN9MU8Ag91ARopnDoanQGp8hz1zxxxit1izwNmUXCYWbbhtERkNVn1STcxzBCDK3GGr2efch2ugS/mZ+Qkfj3HhgzFvvX29ehb0MPcKfCKwPZ43fLBImiDb3IfxEncRU2AbsaHZVMqGBvqtXnOylu6t6oYN+efLq6vauxCG0IVUZJCkASdZW18TBhRgOOQCGPxU6mn+9gDREcuiEz0mdvlnLqTAu840Zp54NvT/9PSUSDmpP/wf/lWXTA6KAabHyLCX92G8YHHIGKXIrNVVbgKLBBBmY31dmRBKE9bX17TxCVYfeOABlYXAYuQ6N65fN5x8BoDjgqOLA4ySBAfmwTzI9ywCE8z7xLhKWIQsRDBCI7OFEUVZEADjqC4tLlijXpNRLwtcairgxzFhnGxWGDwsEvdC2COzj/EHBJZxTVgOCoBqNQl+AAPxfwQvjDHKv5hcFjiyskGbjv93AYCMl56xSOGoRzYlhEqbJUHQ+ZnXeQ9CGk4nmTNvReCoO6AVRnV2Yd5u3bmj/2kBYDKSBWX7pBTZUq22jDKZX9onkN2G1QlYKeWd8nYMGFXmPVhxbBTPyH4ErDKHrDVZTsYZ4AybmmdnE6+trAs8i40fWakwFvweDGPWKRRyBM2hAHBaWFscYUAwPoOM8f/M/n1a0/7+ASUCBKKiWACQ94CpKnNIShqRK+ZudcWp8ACrbKBQDqwtzs+VKx/KGeRbwOrysg0M9NnI6MhuiZ6DQt4GgSwqeg5ZfvSJx3cz7g50FLXBP/jwA12LZ9R+S2Qd2Yh5JOuCAcWJq2178EJWhkAJxcC9kEUvN/dgOJPH2DeUiWez894oHWROeHYcpmaDhElZ80jwvb1FWR1gimfdcZoITshseYkF2beWSv/T6azKanEcCaYEMnaozQ+jnLJmp20FygGS1gCA3AD/GAZvCSDfTHtM41T2COYr2dBINziwGgZVZVcJsMp+0lcXmfbMkZdYuIHnM4ybeUJJ42SsLi0JrBwY9DJC1ozrOOBW07NyHZwa5honF91FoBkGFacTx2jfvv3SXcFQZw25FsEAgN+169fsw6sfKngAKBEzhUx7xhnWlGazZ9iOrBGsskMHjijhQYIFWQYkRQ9xTf5Hn4WeYvzBQEafAqSyDnwGJxs5Xlld3g1ycRo11kqvt8sYHtFcR7DKno4MqPZwx1mJzNHWls9VZOvQlx9cuaKghnvyt+9973s2NDy8y+SPAIp9yeeClcVzbapEdVageG+lx1ZXlyWv3B/9yT5hj0VZH/sXcJB54LrsWxzjyBaKWZbJiP0JE5AkSmRCue+Na9flfPI+PkvGFqCH9UbSKCnhWi88/7zYnTgNfF6gUJV9VlRABmMQttKhw0dUit1Ff6p0rtd+9tY5u3DxkhIOx46dUMD08MOPSN5pWfDad78vkBJZ7bZbClZYDzl3bQLWktYOVojKUjMZJQMIbNnXBIhy6La3VRpHsEfLBuZseHTEnnnmKcnV4cMHFcyurCzb97//fdlqEp84HbQlQP7Pnn3QBgeGFSAA1v3pn/4ftrq6njDH2ac4VQXpBtgpJF48uPZEJGNnnV566SUlk2Ao3bxx0+7dvyvwliBnanLSDuw/aFeuXVU5YksJF2xeSwA8lQzsJXQByS3WDnYVzglsEfYweozxy7Zmsra2uiKZ296umpE47OvTOgEuIi/ILQ5SON5uS7z1S+gF/AXmB8YuegdwlqQaYATgo2xWYo9YH4A37s/z4nOwz/EJwonmf+aEa2IfkDcYpjB+I6HMe9gjXF9s+1zG9u2blhOGrsFfon0D4JUDcykvn6zXBTThM1374KrtmzkgJ3BhcVmOZK1WF/PTdSwlfY1d9huOck+FcqxWolOw7zAVKpYt5GUj/VoOrDKXe0E86ec9jBOp2gRkDYdzrw8DYw6jJwZvyZMYSuAZAMKqnTxxQvs3kuK8TuVMjJnXsWXY3pjb8IsiUAs7EGPbG5B7tUmP9B16A9nE3wvGJ9dmHMwrPiHvQWbwHUkAse4BEqBruF7MRySfdm1OUv5fbzhgHnPD+3lvBLasOaARryEb/B9s1b2+Ep/fy9pizMH8CFvGs3N/5Id7Btj0sY99TMxH1gq9gV4kIEFfHD16xB546CF9hgCe8kQ+x7Njl370+g81B3FvnplEICzOaEGDLuT10bFRsdjEzuwpKVYQMy9pQYTfnM+7vxcsHcaMf6pSU0olB4cckN7YVLK/m0p5oFIuCUjDRuLX0p4EnzPGhf1oNtwnDiDfg0cHVSPgkX9UdPBVbYO67l8IDMrnBKziY7DW/M5extZi35iTaCXB3G8SwOVzVqd9AExpsZkqklGqr2hJwBcJFO43NDggvwCgl2oqIAqNGz9sZ9tqNcDAmh06eMDOnDql+An5wG4zfnwUAkfsVMQVPC/yKp8xacWFDAXour6xrgTnwNCA2Jrrq+t2//6sKipqm1U90/6Z/bJ37D3WXIFgsaQqN56fOdvYghXaUekyewAWM3vLQeu2dGW05WlSPZDNSOYef+xxVYWgs9GhfObIocO2vLRkd+/eUYk9cpQvlMRMDkYX44CJj35EHrBbzAP/sz/Yx/gwrH/sA2Sf9yBnm+ub1tzxhDHePNeLVgVKpJac4cweIIErvZHsUwJuQN4AAZA5WjPBsuceXo1Vl9wiW8wXTMZgssFGJMGAfKHz0NnoVZJlwR4jmUDyAIPP/wTzgCe0W/BEm4OCxGI8P7qaMlx8W3xy7CHJ2Hazaffu3tMazM3PWTfVUcXB2KgnhgZI8NPOYmREVQHMJwwtJRabLdtptO061YvZvI2NTwqwvHL1qliwMGXbCUqJO46eIRmAbednWNw8W1RHbmysSp4GkbVKWaSr2Ddqz5CnoqUpPUciFJ82iEZcD7CD+Qwg3qsbm6ouCjacqjXzBbGbieMAVpkn9DH2Dl+lkTABg5UIaASRnv1FWf3IEC1gira9UbWhoX47feqkHT5wQDoAQAX9h70DqCE+pgLp4KGDapNw6dJ7su3eLsGrabgnfrtiEwD+wUEbGx8TUQTw+t79Odusbqm8njHW6w21HsK3IrG702wIg/HqUwgpTSsXYU9TSkxrko7WUSSsXEEgbJSl4wv29vfpuvgA6FVVRNBesOHtAvhdDLq0k6+wAfwuG0TLu62qdAjzLgb41pZkw9fbwSLpKbVeY6hOPAobvwsuJfZ/rw8QPlXY5/g97KH0cMIUDRCXe/IcAYAGzsFnfv5eMb64Z7wn7J8HgP4ViSmuG+QuXg8QMnyHvWQ3MbILBflgyDD7Bh9BQProaDIe5sl9yL223hOEHoejG3ZJMl3XGcIfUl7phV70qtpJO3hgv3ywCxfekdx7/F63So9X7MHijrFSeap7EjMngHewWQN0FmtyD2M1YqIg+ohpnxC2ggyIr7u95W0XmSvuATgLsYE5qNaqki3ez3Oii0Xo24a80LObmOVzvBaxXYCp4bvjE6vCVZiL22knY0Lk8kqE8Gf2Auc8A7FQVCwg15FgO3vmtKU6XbtF1Vg6ZWceOKs1Y097dXdJuoZkFmzWoeERkdGYV1UOkMiAiU7lNliX/FzwA2+FQavOIHWFHAeIGnOuqqkksRRAq+M2VKH22NTkhKX+2Rd/r2vprHqu4agPDXjZFKw7mAeAP6luWmUzafo5RInL9rYAS4IuMpsohFwmY5/61Kfs5Mnjeq/61DQ8q8Uk4jT96Ec/clZFOqUSYRQUJRhQ8SnvY5KYSL4x9l6m7H0cACJ4HSUOWEFQhQP9xhtv2E0Uz07dtjY2VFoRmVCEAgYXE48xR0AcNPRSIgSL5/3EJz4hQcORxDhHL9YoV2HjhRBwrdhoKCyEjf8j2xrUZhScO3HOalOWXf0zyCTARm3v9rEV2CiHzMFwgi++eHbGiBFmg3qvQy+1Yhx3bt9JynvKcnop/bg/P2e37921KiWevT2iRQfgyQai/1KRUgdEqN125iLsiExWxqS2U0+CybLGxNoS/HumJ5OU0W85SItzWfC1CXBcQVNSpoGjvblRtZ2k/25keHhPMHsj2ArQJMA2rhcGAGFmDXoInOH2JKXeOAtckxJXSuxRCDB4tQko3UonfUcSwJZSk1BcbHgAVcAKnBgcI5IE4XCy+Znjt99+S06dZ/GXnMU2Pqr+fOHsc01YYjJqAL4VV0AHDx9S2QhfyCLMaDLjGEpkjb3Ac7HBUdTIFc8jg6ASHC/vWFqgF2LTyntAPuZGcpqAUppbnDzY1vTLTMoQuDYBhGsO7wG1U2u4MgVIFZvMGbMEHLArxFJLynQAYnHCCChgjWXSebtzh5LWFQVTZLoyhmKm354zUpGhcqVH8oghl3HYLWGANM093XEWg0XBivcNxtHTGqVgVzgAo0AKRm7CDlUAkzg8DbWGIAvnYCqfjblkjtBTas/wzjuagl/51S+IsYrDhryg43DAcJ4wsvH5/r5eBUyRAIhgA8VJST66i8BUfV76+rR2yAl65tJ7l+z6zetaC4JSZ5cPStehH2AW4jDLUCZZxJnp/dZX6RHwjUx4IsPkrLK2BDPch3WKTCHzhzMYQQrBGTJG6RaOHExTd1y9RysgISAe67a6urZbghIZOe6n/nD0U02qEQDpyLa6ESnJOL7/wWU7c/asnoXAhqB9Mullyp5hDhkTz0tfK9aFzzEPcwvzdn/2vpIt9L7d2PRyUtaKjCNZePYY1+b5uD46FABEOjABs3hOtUfZIQjqWJ3eWd229oxKtxO9fP0aLGFn5ME04hoE+SozzmSlz3AA6DuELCAX6EYvb6kqgBdootLwHpV/wValR9gbb/xUY7t1+67dn51PbFVBwPXjTzwh5/qdd96x+/fnjaC0S1JIbV9gPlP62pTjjDwDmmMrCWSZO4BGAkFsIn3rYEsp6ElKeQnYeE1gfbmoJOOxY0ftgQfOyqb99V9/2d5553xiz7bl7B84cEhgAKV2AwNDep63fva29fXSe6wpP4DSGXqpwdpijQianRnY74BTJmNHjhwWexrggN/xA+gNSlIBljdzD+t0aXXNFpZXjcJZwGIEHocR0EMlONg8ymlhGZfdkQtABXum8t2EEUgf5HKlbPtmJiWj9JYlSXD8+HG7d+++QMhw8mjxwJopUbuy7DY4mxNjBd+B+9CWAuCRfcjaIGsBXgUrHv0cwGr0saSMkLWKknKuFQlZ5JwEIDET12PPxd/ZQ8gUbCB61jMOrwaht2q/EtfcF0Z8BAr4KHfv3LOBHvTQgG1sVm1peUWBIBUsE1OTsvsLi0ve5kUtG7yfOkwqfCF61wKGkAaA2UAlC0kw5JeknCo3kgRu+CqR4NwLWu0NVCL5GYETgStAgwIbrpv0BGbtWAMAAFhX2CH0pewcvSthZyTsTn4WuJFUl4Sd5rVgujCGCFzcnHmJJN/oRr4ICNCVMDSVVEtaBygBmErJb+Q9jAt5ZQ0CcGRsoYsiWAoGM59hXhi75itfsKkpbzfCGNkbEQBHEuoXf/EXxc4jkGdO+IqSZ37nfVw3Kh2ClRRr6T6g9/qPREz8jz4DJH7uueckNwL9Gs4SJFGBfjx46NBuSSs2T7Jcrsim4IuTEIGMoACvVlOShL3LXLF/eB9j7O3vVVJDlROFnFj7sOcjeaCKjjrtVahO6JWe5RnQnwQu6Cz2t7dlWRPoBdgF45JyV5JygDhOonC2D/EI9/ZgvKVSY+xl6H8AL+7LuNGB3l7A/WjuBVGA8dMTUzJCMKWkES3BPIHOulc313f70ypgrtfF8N2u1yxFgilHP2hPGvO8sNxg9CPnbi+7Akf4lj+cA4xxIAW/mvYlxDH4rFQAzUw58yYYuYwDf2Jvn3GeEX2DPWBOWHOeE90TthDdDyg9NTOlcsjNTdi0VQE2w/2DIpFQFYHeY335RtYAUJl77BmyCDgLsMKacj9aFnggS9svr8LBJim5Sru2rPccfuKxxyV/tMrhWbFT+6ZnJEMAgeg1T3rmBGZiz1l/7Dl7DFkNsIL9EVUmPDugEu+PBEQkp5Cp7YSxyryQpGXN8BvY/1x7eGxUvjWJf/xg3pdPehLTjw+mIjohgBUYke+9/76NT0zYzZu3bXmJRC/VUwAPyCNJ2F4xr+QDJSQgjBjtXBx0deZ+JIjpXyriUKPhJbI7O0oerKyuaD6RYyV68bFhvRNHliveAz6Tlb6EPQsowl58/Uc/UCKVFgC8R7FRl/MDhmx6akot+NAHN27dTNopbdg24N/ighHf9/UPCkigfdPmBueMUCEGQxXwiZiAZCaMLHQp+wRizEe9OBuNmkBdKlJI+CLL+Gi03lJFWA82K+ts0MVFBzASYIn5J7nK3AXQ5aSptoBVfmY9RE4Qo5A2HSRh/GyHO/QlhxVPAhHAOgH5BLDR07pOL2b8h5IN9EFwyNjS3II98+yT1k8LilLJDh0+KJvo9tETiszN6VNnBfrfun3b3vjJTxTXDAAIra/bhnrXe8sS9geADKAvNqVc7rGbt+7a7PyCqkjQDexPlf9nc362RCdpEdjxqg+1+FP1YUd7lLlmTLToIflRzBd19gTzwbOxBxgbrGNaBTB33FukGZiv4+NJwpbKTC8NjzYxsrGw29ccEOezIouRgE2AVWzNRyxY76cOrMT3XpDTA8c9fVaT3/9TwGq8N/S2A05+3grPFGSyAFYjefmfA1WRGb5CT8TPPE+AceE/7NUVwWiOWHovUBx4g1qbFL1VYviYQQIJ3wMMipgWuYmEochklcruGTtBFAtfKXAMfue6Sjajd5WoqIipDF6l+EIVGZs2PDIm3Uu8sLbuffzVBkJHl3jbAPlkIih4e4iQf0C+va0ARLBK2jGiV9jLAUYzFuwbcsaYeCbuz++0/VB1Sr+32owkJsA86+XJkB2Nm+tEpVGA86wN9+aavC/aIkEOIznB+7kuPm30zmacfD6wI1UXtNtGwpikNzYlwHf0J6D0+sqKzd2fFdlMfaWJoba2Jbf8W6S/dLmkthtUdmHHYZUrGSMypyd6+R+dorZ4nDmzB1gNeZEc7GkFIPsuHzU5jySpJHX5dkIYVX2pL/7Xv9+tbtXUrwwhKuRKKkM7e/qMmDwweOrbO/boow8noHlXyh1lgGJkEmDEAPDRKJlg68CBGRmB+/fntFhMFhNJ0Iqx10J02kbflY3qtvoEIeSRAWBhos9S9IVCOUhxJZl7fuczINtc+87tW3b/7l0DjqQXzeFDh/QcvAfHF0AVo8t1mQSECmeB33FqPv/5z2vCGB+BNdeMcutgo3JvlF4sPkKBQMT1gmb+88CqWCpJnzb1n+TQKGXfP8qE7GVl+EZ1FcUcq9F3EoBEOQ1gCk4lh50wZlhAOBm9A/22TY/btRWrwWCh3ABGYHIQRYkDfegbUyiqSTro/2Bvn4BPObWU/iaNwtm+GE4h9Enmqa/P+01GwCnkP+uHUIWSjqBQFHXYGI22gnSElfc5ldpp+RGg8XNkM7l+bFwMBN/BTGXssKe76sebV/kFY6B0BLYSRh6AR46HKPL0ufFedjwD86SMXMJiBTggS8GBTQAIgEiMn/vjlN+4cd3ef/89/R4ZFGRgaNgPwQmDgazApBKAxOEzA4MC9GBtUgLOcxPsoTzpB0mWXFn11VU5kFDlI2PGvRgvTCSAFeYGA8mc46CiDKI9Au8FpCQjxLihvUtRJhki5hIjLAd3t+E2TOUAMHCsAJ87Aja1lhyuAKCesF5xdHAyycbiOJtlbH5uQb2EYHHM358VsJpLOwMOIwAjhbEC6lMGnM0XNUYMA0wXgicBqoy/hQFxJw895oBjV8kXShJw8DR+p69qHcOhBXipJn1SKbNDVkN/qKwhm1X58+DAgF394APd71O/8EmtM8YLowE497lf+iWtP6U0vM7aDw8NqsyZQDUUKvJPKRaADsw+gvdQwiRkuD5BwrUb1+S8ATaI6V8qKdDlm5+36zBB3anEUT908JD6W/dVegUmeUmxByOMD9lDdsI4RdaP/QM4wJcYBYODzoIooONw+P0gIvqrqgxDpavOfLpx45bmMhwDd5S8xIS5ALgjGJ+fnxOrlL0EsMpYOHTw1OlT0qMATAq+e3vlkDJ3jE9g3LAzVfjmvSSEAN1pU4GBZ98BCsIMZywAgrRpwdnhWdHbGFiYlsHWZ7zMBfod0JJ9pD0OAJeD1eB9gnG6kRvGwnUBlKNvIMkkHV5B6xnsEE3Xkww+/9MixbPOaTFSMcK37951IO/ECTt58rTG+7V/+LqSOh98eNVu3rotpgvONc/qThVsxZqCc6oD0pRnUdlQrsgxZq+icwHTsGXBqOB19ivryTPAACKBybrB6FW52NxccjjYtC0uLSjIYu0APT/+8Y/bxYsX7Lvf/a7mEttJVpb1aza6ls1QwoIepueh6XkAVNCPh48ette+91211wFgRi7omQezEp3OfZ544jE9N4CBDorMes/p73//e3b27Fkxst45/47lAD82t63VdedQ9kBsMhInXi6t0qQMgHFJ45Sdp7S4BYjrepsPYrNIojz80FkF9xyywv5++umnZUcuX/7Arl65prkPsAuZAexib+DUPfzIQyrDY07On387sTMFObvBpAg7FEEAY+Sa7F2CHQDZxx9/XIA1e53xBaNMBzKVKnb79l1dG3vE5wGe0fVKtBY4aAHb4Q4wTlofwFXJE7EwDbkm40B2AGFOHjtl1Y1tZeO3SVJ2u3bu3NsCVmHM3L133+1b0+2sgKwKTKuCgHzWB/AYZg8MZ3qs4ogCVHNPfJ6wZ8F2YD4cOProcIqwowEuMn70yuAw/VKLkstgG5IYUEseAfYreh7GxWcEFGb9sKsIviKJGsHZXhbD3jGwH4I96qxALzvl+aOkWPuq0ZDNRV9hL6mmIhGGnY3x8zr6knHz/rCTMSbuu7cVUgADzNHI2LgdPOh+Jr8jC/iUCorabekcWs/8yZ/8ieSN8UWQFT4kcxKgWQSZEdwF49dZbt5agfHsbanAvQFvuRevB7uRKiXYVehkkhbcV5/lkLCkKuPNN99UOSLlxuhF/r6clIhGUjvYZOxPfHb0y+j4mJI+AKTMH/dkDWDFk7hjD8B+Qaf6Ya/eG52ekMwv76MNBU4ubUI4OEKs/VJJYCLAJWOBic733gA+mDvMFbYx5ttln5J+rlMUg48qEB3oWASY90MA0TUB1EMGEHBY3VScIMYcJZFUMdH6CVAqm7NuOuMti+Sz7KiPZT5bSEBjWPIlsVS9bYr3QyoUCNY8uQnoo/53Qifwddpi/MU6In+AqtgDnpXkLvpEifmDByWvATJyKBN2Af+fpDj7n71Hb/e11XUFyDAYz5w4Zd/61rdsY21DvlsEvyrnhtm9XVPlA/JRI+FnKbUWwQahV9FtVCMyb2GT2CMkaFQ11m7rnA369J45c1pJImQBu0qcR39kdJziI5Wi++FkzDPv45rINTLC/+ifCMTxJ1gHkleRSEYeQi+1Schv17Uv8aPxM5Eb5gVfqFgpu8+043qSueQ9JFwZBz51VCCwL2BIE4yPT07aD37ww6RiCSYYNoF2cJS4esUCzyP/NCkPxU8GMAHQxxZ6BWNGQGNUEXAP1vXsA2dVTRh96JGbxbl5tSLivAtnn44q2Yx8YI/xt6ls+PZ3viVSE4f39ia9atdWl0U0QNYnxse9nV21KgLT9es3rbbjh2XVdzgYt6s9RmKOvu/48kpQdExrKuZjCSKLs+epqglSgwB2emgP+AGFJIFJCIc/4gczjihZi764fuOGGLqsRzD2ILSI4Z4kwZwp5+2bohpKujuXF3jJ/BUKXgWJLJJ8JoFIGxyuwZfsFUzMrarGVSkVrL8XFmLO5u/dt5deesHGR0d0iB1s+7u3buuwMCoNkSfOr6BEeKfVtMsfXBa4LtDd0tr7yKYOHoNh3E0loCQ2gorXcVteWbflFZLbNQGvAEjdLgxD/4bMIBAMvCMpRWf9iF+JvfE9sf1UYJL8oNID1mroMp5R8d4eVjY6w9m0bQdZk8O1GSfz6JUx3iJBPfkpl6ZKMbENvI+kbABk3n6BVoye9ItWAAEsxv8/b5P3vh6g514wKv4eAF/4VGF3AzCN9wX+EQBuzNvev+8Fd8MOB9Aa4G3I115g9+evzTWRd7Hp8/ndw4eRv8A68FfQS/j/4ArYBvxq9ApYGX9D1h2od0JUgJdck9f4DrAR3Q5O1mk37fRJDhS7a1PTM1o/b4HkB72BS8zNL6ivMH2w1QufasIEtMSHZvxUe+AbE69DbCJ+37tGrIVwGOKiBFjdJW4lhzw72O+t1pBFyGACVvt6ZGaFHSTYHfaJn5kX5j5Icar6KHiPcu7HnPBM4b+KrAUmUqYdjx+4GRXQeo6EgBNrFExfYohIwPFc2AH8/KtXPhTJjMO3qTTm8/g5WodGU7od1j5JMqpMaHshgkac/QN4nFTQoHvYDzr4NgFW9/ZY3Z3QpOz/o9+x827HY6+57+bYhVITv/U7v9tdX9+U84PxsE5aQSyNtMl+kiGdvTdrL7zwvE3PTIn5Q9navpkxe/WVHyhTA/iB8nvo7ANJv48tBWLKoq6vC/jDWQCdR8FgqMiAA7JsbG6phwgThAA74u0lbSHcLAaKAYNBiSV9kXgtmjTT/JyHfP/SJWtRblUqCNRC3WejBQAAIABJREFU4XNdjBUgQSD5ZMJ1mmm9JqeFDQXbB0EL9gaTTkmNNyR3Sjl/h8VFdmm3FCE5SXR6alrjwSjQ9B0hEjus5P8zXjL5KGhXArBIXXgjaAilENml2Bw46jAp2eRsPj8gww8wuPDOBfuP3/62nb94Qa8fPHrExujd1mnbpcvv2607t3VKO44hwSpZfEAHmJ95SkE5KZsm5us4wdveJ1HtA0rqm+blOYApXha8b2Za6w0oxP3VhiDl4AxAWLCNpGTZOOrzUrBWw7PurGMAzcxrgKgKwABIZVzp7QcLqyTjAYjC61ybTMXc7D0pFcq0cfIxNLAl2PjMO70KcSA5CZTnCOWO0mKTSRmTKSF7wQE7BLcJO4qSHuab+UXeKCcEhGMOIuiXIw0jITmpnWeFrYUDhLxscfBZoyFneXrfjO7D2uAo0ueKzzFXYRR4PsbIqZCAAFJuOL+wHDi8gXkreW+qYKzuPTxNp2snzwRDGUXNawKI6fVCyTutJaLNAgmUAkqb3oUA4wDPaQF6KGi1BFAvxbZkhP3hpcHeVqG5Q8YVkBRmaNPmCOqbZln1f8kKQOGETMZCawKMAPcTS1UnAvta1Wqczpn0VVULAFgnsFkBv52tStkV5cZimZABTgwWjiwyoRwRB3RRau+RjRwg2pjgGBFIC9gbHtY6+0mwnGI7oaCHTPUjDz9izz37jO3bNyPH/K//+q8FnlC2x6FX6DyMAUZkZNh7TCOLZBl//OMf6x4EEwQ9kQWsblel/9A/HKTz3PPPiYmJ7J8795aCIfY9QQSy/E9/67dseGjUKsWykiWvvvqqxsMBSQBW58+/o7JwmJBi6up0WQ6jGVQvVfYVrAVnD/So9xdzG8ycyclpgZQry6t6D4H4rVu0EKBEyw8MkCNNTygBq3VbW+fgqPt+6u6SnywNk4Bnv8s9VepLltx1KGx612XeVJ1EHfLP3EVCC5D0C7/6K+qHfO3qVXvn7XOqhgDgYR+xjhjQH/zgBzKsAp6TfrOAsjwn6+mHjwwK2GavYlxhIxJgXrz0rjPmsGcGCJ9XZQPODfsSXXPpIj0rve2IyjK3YBR5KTgn2o+NOnPn1MkzemZA1Vde/a7u+8LHX7SHHnpYQde3/+MrCizfPn/RXv/hj7V/6b3L8+N8s09gxKRoAcPpvsWS5dhDDT8pFnnmkJmTJ08oqCWRSZ8vDtSKA0f+xb/4Pbt+/Zr0EfucsSF3sA0/8cmX7Hd+57fFkH7zZz/V/dnrHMQEcE2JI7aZoAb7yindE+PTls3SZxOHLG13bt+ziYlpgYXPPf+sPfLYI/av/qf/0e7cuikWGTbsxz/+kR06eFDlTLBin3/+OekzAPFXX3lFPYqffe45++Dy+34auZi/9yydLVg6V7R6syOHBtnh66NmH0pz6TWCNcYpQDxhXno22XtYspY7Yl93bGiAIJTKBG+58uLHXxLQ88orr9jMzP6kzU/aFhfn7erVa24X9u+3X/21X5Ed/vM///Pd5AUApBjw9Cukd2KGEqeaGCs4nF4x4wdGqB+r2JGwsD1JGOVNyCWyAlD/05/+TGuLc6dSPV3Hy8QpVaRMFruCnNLz9eixw3LM8HkOHz5kR48c1TzigwkMr7dsc72qwJI3lsoVsVjwnRYXl+WMq6R21fsL6kA2nG56LHc51btPLCPWq9xTUXkrzLXxiXHtI9pVhKMbhyC43fBKBzmMYp+4XUCHs1Y8G3J84uRx63TbSnR4aWhec0krDR2MiNzLrruPgI3jYA38B+yIsy8cgGYc4ftEYiR8Nz7LN88YwUska+Vz5Quy8cgE+vOTnySJtmpvv31OQbVkE190gxJhP00eIBsdRaDN+FhfwBgAEgJ2l82WjCz3IlFGIuz4yVMaO3/D5r597pxNz8x4UqnZElv/c5/9nP3Zv/0z+dFh74Odir8tf0F9uR2sECwHqJjY7NCnyB/6gOcS0w6APpcT8PbCCy9Id8S8Mxb6ZyLPzGUc8IBP5UDilvyaH/7wh0pacX8OOBobGxV7FRnHR/dqgKQvGjahQe83fJkJsUmBCvHV8Zd0PkOJQ0y9wgqwx1s/eCDInA70BoDNAXZd9WvF5+MwJVhZvAdZpI8lfqqzc7qqAELm2SvMB/40bH8qgNB3d/Bxkx5ryFqUMNPuinvTHiYOtdyuer84roMekG9bg83vLRLYQ5KBZsvBle2aCAr4USSA8WE4hCiTzmkvIdP4dpRXcqgGe4cxAObCXPGAEXZkRcArLHvKcwf6+sV25vPImPZsHyexV2R7FxfxQTd2k23oQSWwAPBv37aF+QWdeaGy5EZN4DRMy0K+KObs7N37AsvxvakGwkZCOGBdqOQCVA0AjIGxP2f27RcDdXFhQfERexGWPeXo+GOMUT34G85GGuwftIO0Njhz2g4dOqj9yIGMJNTuz96z0bER2VJOtAewYm0j0RTJgziccm+fQxIU+Av4KMRw3DeSzDx/KU8pZlfzT2lzACJc6/w75+V7UpJJHAEgx+v4B9LfAMVZeph6qyX2GT01ARohabz63e95opaDEJteqkrLH/QPc8Tv3NdPgPbel3xDJKIFDs+lfn2phCGYEHGwZx976knZd9o14GsRv9y9fUdnPCBzgAW8fmj/AWvuOJt4anxC7Oel5UWBqpTiA6yic+q0l0iADAgzL774ovX298vusra1elNJbKplNqvb3qnLUra8sirAhrgQHZ5N43cNqUUWMoae6HYcWGV/M7aenpL2JLLtJ5E7g41nR/4HB6kIKms/E+8T67NWzJcSQ/Q33tNPVUzNcjyHJ47w9VEwzDOkhe0tP5wJkFaAHISSBIiXn0CFHmcbpCDp5K1SKgpYpUrj3u07NjY2ZJ/+5KfUt/7a9StWr3qV7YmTJwXA4BdduvS+rayt6TwE4qN//rtftG9+41tqYeRVCXn1iaf1GUxcgHz29MgoraLyagUAG46e+1RM0bJElaOWUgsMXBtsBvYSnw9wGvmhTyRgejDcONjK2up8K53E8yGH4Am0JGGsImToPA0/O4Q5YX50MGOSLItD/hw070jnBKjJOsLgY1/IpqkVAQQWr6KV7aH3fcJOdfDTi8/jYHkHT2E2ewLpo6ORok/vR31Q94KqwVb9qEyfpDotMz5qEbiXXLYXRA27uTe5KklOWsoFkSvmWfOj3q/eNzhA2t3PJH/D9kb7EfYRugHbAgmHp/BEifvI+Hb/+l//7zqg9qtf/ZoO4FMMODwkXxEZR97RV6w168TfxbY0ExkDO4PuPLB/RjHdSy99wg4cPKj3crjwW+fOqRezMJV0xsqVPsVdlLCzVn6qPfvTD5HEJrAXYb3H+RfxvJF8wJdWO4CEXMbrqlrudBXbQY4ArxofG7eJMSd6/OTNn8h3ILGDfqRyHcwtWuJRbfLgAw+q6pDrYk/jUM6oOlJCF2Yo+rpcdt+aagMOb69ty1egegD9EG2SgkgCeYFxcA38Yf6uSt+1NbUDg5RRKZZki4hN0UEkIJgPeo3rfJpKWfEG8Q9SjP6VDuGALg4TrtflQ6kdQNe8tU8KmsneXsEJsJIcDBZ+jCotUiR2PCkeSQLHUfyspNQf/Lf/fZfSMjKbbECyygSglI8B6AAiomRBgGmGT/8RDi05eeK4DAgbGZYSC0hgRvN2AuDLlz8UwwXn6sKFi3LQUJgArpQQo7AoD4aRCdhItgznzMsz8hK2ubnZhImX0ecRCpSOB155OVcfXL5sR44eEWq/ND9n+ycn7Oihw/axJ54QMMeikPG5dvWamLHRE5AsPk41C8i1CRgw/ixuZCOYyM3tDYFMOHdMJMFCfcsb8xMI8M1rNMBWqXpPr1V6+wQUsElhDtD3ASPCiZo0lgS8CJZYgKl7wVV+DqURbA+EivUBaAQUYrNvVDfs3Ftv23df+74MAZsaR2dqelpCBIiH08xGYD75fJTA4WChiDB2A/0DmgcFQU1O7cMBLyhLKcOVzboy7bYVDCE8PAOnxOJQEkDqYBMxCz3w4rmcoo5wphWgsQHF2OG0W5xXMRcT1iIHBCQ9P9VrT32MujaaMNP4HEEFZfTRq42Nx5o5TZ9DduiTyqEeI2IW8awKgIs4l97zh3GFAkdpiClLr7ek/wyAMcHB/MK8moEDlhFgw6bi/cyXqPBqjeAlc6zR++9fFlhE+WUA9qVywZ555hkBTByWQMYL4A6WhZIFgEnJ4T/MLQDZ7VseJKCIUKAoWH7GIN7kMKzRUckOziIyGIwaAjyC6d4+lPFSApb5CbzIM+sfrOLtnZpZJqt9oRIC0US7hmllXTD4OFtqbI+DkC8kTNyyDtRaWuLUQxQRmc6GrW6s2TqnHGfpcYK+oP9MTVlV5ldBBQzYNmV2O2oBQGsBSpHo0cr/iAp3y6ZzchI6jI5SK/U3BFgtyLpr/6k3Ylrz5424HXxGUar8Xb1rnA0sYFOtGcrWU6Kh/IBO06b1CHNH+TBMpqefelpBKuDjl7/8V3bh4kU7c/qUHT0Ga6JX+6hSoQ/fqOSIwLJ/cFgMuevXbyjjDSuJIP0O/WhqW97qo9UUG5ETDR955GEFFjield6ynGJ0JzrvMy+/bNPj0yo541qvvPqKnzD48EN26+ZNu3jpogHW0luTFgsEvnxNTEzZjZs3bHpqn4yLH1DFwTiTYoPCFMf5On36jMBKctIYKcD88+fP6Tp+aI4bapx3AB8HFzYVuLJHAY5VYtnb44w0MRC8VxNzjnOhPnY0Vde+5jCqLTt+/IT2JuAr63/x3Xft13/9121qasKu3biuAxcarR1PnnDw2+CgSrvRXayfWAPttiohmF9kH0OKo0My7Ktf/aoH8qOjMmiAjYAFGHWem4QSDOPnX3he10fnA2Sde+uc9/9Jyo7VgF0Jj7QOnsJZhRV0/NhJ2zezX47tP/yHf5AsfvKTn9B68vw/eP1HAhh/+MM37M03f2Zzc4tGBUhPz4AN9AP8pW1tbUMsAXpvIjuwI7FxsPeqWxtiKz744AP28MMP2De+8U1bXlky2lAQ5ABufPazn1OWHFml3JPnwL52Wk375Esv2D//L/+pXXjnnNhnKhnLZu3E8ePSV2+9fc6Wlpe1Lrls0fsCl2DBl+VEr61v6kCuA/sPqXXBs88+bY8//oj9y3/5X9kWpfYD6LeGXXz7vB0/ecxGBgd0QMmLL75gJ0+dkGPz3Ve/q9NsX1Rfy/O2JDb4sg5y6KC/Cj22srqu8cSpw1xTPelgeqW9bB45coeQAMAb47MfkEvZRMrscGiyKR3KgC9Ar1B022OPPe6Hc7z1VlLW69W7yDc+AMHZsaPH7Jd/+ZclF1/60pe0/rSpAHiCWY+uwAYy77CIo/0FVR2yzzqBlYC6LHvB+/BB0EM4wzioXJsgDHABPQ4Ixzh4Ptgp2CbvM7kuQAhnExYt5bSAF9yf/qvYEvkitZr3/85mNF4ORVHQpuqaq9KLyMTC/JL2G/0BsUnIKXZaAJUaMTjgg68zMDykBBYlj+gzeiQi6+y3qMLpdL2vvbNRPEBBr2P70Gtepu3PDEPo+InjWtt3372oNfSDeTreT3Nj08qlHvl/8pd2vNQbcFc9rtqweryKhN7+2JBMumuthvfA5To6WCXpM8ZaRNULn0M+xI4fGEpYvs50xN4+9fTTAl9IVvQPDCn5Q8IGMIN1AbTgcB8ALy9f9QM9xbhI2NTcr1EjAPQ+WrwfX/jw8SOSE+aJz4otxyExAsOLCuKffe5Z+zf/979Rz20eQVVKJMXQA7D58EmUcAQ4wOohZ12NQYnphCahoDg5tMJbGnjlx4Nnz9qLL74kkIj9oKqVIoercggcyTKvqkJ2I9hkXwHwfOMb37Bbt25KNqlKwa+8Sql5IS8wjhJc3ktCQsAlh/sU8mLMA/whTw6Q+anHyJgqq8zbLRA88hz4fvg7EdhyLcro5RN0vLTfl9aDemwkBIw4UAWfmn2F/hcgBbMznVJCVNUh16+JAQsQlurAHPHgBjliDmPfIkPOSnZ/loQW5c0Eeoz14MH9CRnDW0LB7qP3O3tK8o4O4NRtWmIB/Mh/pOSQ/ng7Yh7yPmdxOwiKbDL/8lGTXvY7HGaVTmu+nTXlABRr6MA0IB3lkmsCj/lS8gDGfrNh165d1/xgi/F5tmo16Q8qobC92FKqeEggACDhM2FHuD5jRTbxEdkTBM0wX7k+PvOZM2dtbXlVyWI+w5qzt2DN09KI/YusBwjNHnvowYfUp5J9Dvv3ypWrqnJBVwA8MLZg45OY833kLQaI8WjjgtwQv6CD8I/Yc9h45ofEqx9KW/YDlNDPjYYqwaLkFLlfWlzS2QXRvi2qawAQuDa+JLqGvYN+OnrsmPyFxeUV24Zgkc/bT37yhseMisGIg3JeLqoqQ68wAGTX4XtKknlCmBiRZA1rR0l3NlOQH4pMIKvsB9oVkCCH0MC6EFNgmykLdj9xQM/MM6JrsfPEadx3ZY2WU+Vd0g7rpwQAjEj0crlsTz35pNaFeeFk++g7Tn99tV5oNpR4UinuBox+bzGHPgJMCoCCvcNnGSNyhowxLmwRetFBMvy7mj6DDQCYjXYkHKyMLQ4dGoQlkWiSQ6fUX7a/T7qS98oP4OTuHIeX9UuPbtUgzOx4JYkOmakLePJWIK4YlcDvcJDTsHwF7XkzJclYH3w1qlelf5stJbBJAhCTs7+I7/DBb928pTX/7d/5bXv1lVftdtL6glgW0BGiBXNOYg75pWdtswX7s6YKEljB6HAxVsk+4aik0TP0V/UWSCIwwFKlNDqsGeeZ4A8WiasBwYirnRCD3WNOVR7OAc70ioTdqmRnSgcJM/+nTp+WnBK7gK+o1WBSkYmtjiSl2uIl9kREHHz3pAdn0v1fMbczb51NKHhSLdw+Yr2rBWDSl9fj+4+6UkZSFIiYPe7f/rRRAeSMbwdlPWHrg4rKhGCp7mXFJsPeHVeArcESFWMwkxVzmKrgGP9Hz+HX97b+YA++h4ntMol/Jn8SX5C4Njm8HPYyWAgs5z/+4z9WbAGo+vrrr0sHMXTZNhKs6rnuh065zHrFFffDF+C8APyvo8eOirH6yU99ape0g79CfIaPHBUq7AOqHomlHOxWmL7bwgRnFBwLggQYB2/CJmOD+J+5AY/gG71Fu0PkwR2RdnK2R6/2OWQN9JPjRm9anf79SWVxsHEFwCetHbw39ZqzYrNZ9eXWGqZh8HuVcexrJdM4JyJpAcBhe87sT8tWCUOEDGYmPR3EQewHvoLigL5e6VLeJ31XpMosr0SLfJ6Kt89jXOx9bCve009/+qb+zjwhaMJA8nnpncAT0Z343ZJVVZl4ezLmiv2wu3/EMPfEifojJ4TLkEH3lb0CIPU3X/16l9Ib+tDhuGxtbNoXvvAFnRg6e39WYNfwYL89+dRTNjg8InAN5cJ1eeAoDeOBEQgWlGCcwComLU5UQ8gRQh6op6/fxicmhcpfu3FTpaa8joPBgjLxMLQw+nwGQeVbmUhOVk5KWKNcH6AvCzt1cNCKlJEcPiwHEHD1w4QtoLJDvsk+ljnYoS2DQ/DOpDDBLGSUaTGhtZaDaSwmoCJIe5dKHmWD0jo5ks+C/Ist1turDC2sEFGfE8AH5iQOHSUWuI8CzRJ2xF5afACtCHOArdw/Tk3zHmxe1ojgLC+v2qX33rc3fvpTjTvKhwAdAUMwCL4eS1p0MQKqVa0N18A5DJauK7+uNZr0W03KFXHOVUKOw9/SoVdyWjlkJA+Ll30KSAawiQPKSbmUebjzROAHWBbrFetLsBqlhsFIJgiUIkwOHmATsIY49swVBvvOvbsCOZQZTuZCGePkgBCeEacJ8EhZdRyx5ECMAFYDYIx+fDwTwDzyHOXGMN9gmuGcokDZ5JIH2JCA8c3mbsYF2QfU8LIlsrveZ4xT1RkHyhpwDdml5AnF4VmtLa0JTszpM6eUyWStIjMSoA8N3ccmJpRZjd4n0e+EedjbVydKK5UBzueTnmarCiZlCHCKuh2rcuCVGl9npAgoy8zhDDhNRP2bWPeeUo8cWsZCyQt/9vbOJCB2bGl5VSBzh5I3GWAHNOg3i1Ot04QVOHh/ZG85AYXeD6/y8iBkCKWd0X4CRKZuzhscOBua7zh8AgcRZ1NOh/o2etAYrCaYWWQHo40I8kqZ0HB/nx0/etieefo5zTOsHUAJgNWjR49J98AMhA3oe4SevQAnbnBHRwd3Ey/qjVP1/rA4OJ4ppnzRG3/rwB+t/7TW4cUXPy6glHVTWah1pN/Yy7BEkImsZRUYAerfuXtb92Yc7KvVtRVbWllKTj330xfFXs35qe+UklDKR4n5zg6tMXqskPXkmPo6Jj3aolTSewTBVvU+1gTM6A72r0rsVlcE/BDkMI/MrfpTjo9KlvhC30QSyvttlXQ9P0Hey0XQM8g39gD9wl6hzAPAaWPTkyQAqwCVzBvriHElOcdzMV8861NPPbUrw2HoCTp5T5T3iqXa46djI+tRZss1uD7yzLMBmuqQi7wn8Pg8OoO9z+e81KVP74PhCwDEtS9ffl/snGeeeVp/w9Gh/B8d8frrPxLYCcui3oC10mOFPG1Kulbd3HZ90UtvSwfpsAXKsDcBJUp25CgHMR4XMHjz5nUBr4BezCmHXrDWjOXdd9/T/TiICjkfGx6w40cOmnVbu4fY4PA44y5tPzv3lhgq7CnadsBcIXnGASawVmGwUhoIePxLv/RL9tnP/qIVizn7oz/6A9tYW/N+bvmcWL217aoV81k7duSIvfjxF+Rk0L+UqgmAVfpJc1I6YCtBFwmTNdj7HSogyFrH4TN1xR5e1OBJuI++wpHxUlE/rTMlIIbr4RgzBg6KIUDiJGUcUmQHO0JQTOIWJ5Evb5kBa7Kp15BHdKQOqUj0IVUAJCsYEAk49bzuAgqu6z2gP860JdHjQAlBs9hTyd7imlFuJwZVoSQ2tVqqCIj0PnABbDjDwPtcvfSJj0tPA8zRq5i2S4Ag2vc04ufAnbwDOYcOHRYjl5Od0b8wY2npQRkw8guo5OwqQF8OqhvSic7ev50Kg7pKH1Gw6AiYXNhygJDoNarqgKSvFEHVR/bIE2Vcn3lkzPSTJiDcf2AmSVpvSa5JNrAP793jkLotW1+vSicQhEVCG53lpVT4eNyzK4fek4pda9PWYBdalNsusCOCew+aCGy8b6sOPiQ4T3qMMQ7WhBZJ7AEYupzyzRoDVouxusOhKADYzlhnbberVQeYkyoJxo9dinJD/BR6ghYqBfl7UQ4oHwuSQLG0y86LntvYBw8kff+HM859+J016aYdSMU+I3N7A0ver0A4nda8R3LpySc+Jjmkr/Khw4cUEKRpu4E9BAgSa5X2LjBecgKWGAvyz9kE0fomWH/IO+9l7YIlFf43cgwYzL15z94SSLG4hrxCDJvFXHEfDuVhviJO4Fnpwcl7PDonsZKWfiSgd9nzQy4UCCcttNB5Yir3A2ofkT5nb5CAo2ySKiuSDpVin7WaPsf4CFyD1hteIeYH4sIg5QwI7Ct+mbcxWFVFHoA09hCAAhYjwCrkD6V9kx6B7ClsG3Yuytm9T7yff+B+Lz0rYas6OOfPEwcXNuVfRdselTTncmopwbwwHvYia8A+41rYRN7P/QDFmX+CRxKKlIqi29B1fI55x7/BroWvy5i4Pr+rD+b8vGIf3ss9VI0zMiJ/u7XjbETGwt/R5wHqC8BIDj3hZ2SRdhskOZlzrgFxgNjDAeWcqhx00FI/LN0pXVcAZaOhMfBenpVnZPyMPfz46DUffYkdoPeDY1hLvngm5gXdjz/A38SuTVjO/A+wGS0roi0G19ZBsOx9SvEHBsS4DyamKlw4QOrePf0fMsk8sxZRicCYIsZlj6L76WNOUmFVFUEOEjM3EbswN8gTco0cx3PEczNm9iSEDPXuS3l7iWgFx7whAxG/MQZiDdbDfTovyeULvcT8sn/U11FnmGxpDbge1+FZQgeIZZegXdE2JeY4wC/tqzy9widkY1g7rs3zsJ7qRZzIPWOJA2EDdAlmW8TfIVfuZ48pXuCQRmxFAHKA4CTJghwjYgk6IzmMmmdlDNzj6vXrkjWqnyAb0Y+4R8Qer46N/cV7Iubjc8SaX/va13b9CdaLtUcuoloCf2JgcEh+1NZ23arbddtKzhCB80aFHjGSl9U7sVNVXEoOJ7F/EkUxzflMRn4FDOh8wWNqDsoKXxrQjfkEDMYeYy8jaQmIByGEOWG/I2O8l2/1+01shuxH9BdM2vtIvyaVuBpm4puKFJUg13vXm/cEmWKPwybi1M9/ObjrcVvcN/yIADud+eq+X8jbz1/nPweuxmc+sqMAqxwE2xE72ltjhg11FJ59BIjKvfCdse/sL3Qxe0QVDKWSA4K78+XrCMvx5ZdfFniN7YTVT+wZe4y9QE9kVZVSpVSgX677fU4u6hF5gm/sMKS4Rx99VDobnYXcfvnLX7bZOZc3PoMO4+91+b74yV4NyJxyDeQe4hUn32NHZWM5a4Le4GKZ9/hBivgTYG/CcmghEJWJbfn2rDfj5/3oPnows3ahowKfCmyKNeFvsQ+Zq2iLEKBwrOfk9JRY7FwDAoNwhKRNHGuipHXSpgh9wTOjS9AL/I21CPaq74em7NXk+LjiaPRBnKPDuNRSlARSwiRlXaW7dLCx68MYu3yixPY6WWtvdZyPjffE8wfAGrhcyOBe4JXXBKz+v3/zlS6OOgju3Oy8eixRPvXKd74jcHV0ZNiOHDpoUwBVff3KqLNwnNiHsmYh+J8H4GcePJgOKEk2O1+uzDelsHgPwOrhI0dtdGzC3nzrXAJgOYrNQL03ZE1CGkrdhQ1nHLYppUheYoSB7EOIyDTgKAwP22nYZkePKmPwnVdfkePBuNRbpFy2oZFhGSWyVWQQpTCSwDuybSrH3vH+e2TwASlgjFESLQc2lbZ81rPxXJ+sHXPk331WIGsNQl7IOcCxAAAgAElEQVTgPbCVvMQiTh6Lhdu7QLymMo+kr1YovBg7f0cAEECemw01OzuvAHpxYVFANAxUsoHMJT32cFTITPM8sMEoG8XBBuUna0omjGwK16KMlQBWZXBJDxvGACDTapON5WTxslV6yKSlnSWRonQSJ2xVfUQcRA2qelaORgBf4eg1E+Yhc4czwGbh8BjeRxk3GXKCQU4ZxfhxTYDVm7dv6XnYnDjdzAEbkc+FU4rcBWM1nNdQwAHeC5hOgH5KJQm0AvTCCVB/pOSgMN7nPYi8aTN/J1tElggZwvECgEI5krGm3xTysLa+ohN6+awzTJypw+YPwx4yzIEv6mGSlBlF0KKS//qOjY6PK/DnWlF6imIJJ17KPDlxDzmNuUCJRP8/HfRQr6s8n/I27zfbUQk/SQNKlJFN8osoBzW073j5pwDc6pYyecgIADynSm/Rq4+yFILcxL4io5yEOzM9pd5GXvLRdOeu2ZLy5/PtFnKFsXBWM8CqGKgEWyRPUpTxeaAnA49bkhhLHBH0AdeGmRlKXo5CcrhZ6CEYgj0AVDNT9pmXP22HDx3Wiek/+MHrGsenPvULKm9mLGSwKXsmM4w/C6MJZ4x5P3HiqNYQnQaYurrGAXvd3UPwmGvKwXTgRBvwoqtgZmZmyn7jN35DJ3n+7M03JT9Hjh4W4ADrBAYl+2Bna0flfDCXYS0iE8gtYC3AKuWSfuL7qvYypebqw6P+gH4ICkE9hlE6okI/WO8LRqCI3BE0MpfsC/wsD6Q5IdGNCuwOGAiwVpFpHAkAJpXxDQ5YoYRB9X5nHsRxWj3AiQdo7GX0F4wm7sv+ZN0pfwPwilYFALnMLdfhIDiA1gAZ2G9xgBP7gGdBl2NskWXkC/2HQ8m1GWMcbEUQx+eZE/5nvthDOtAraSTPGLg+8sOeY+zoiwjKIpsKmHvrxm3dI4KPEyeOi5XMXOLUsBY//vEbduHCuzY3t2DtVteIw3M52NM5azdhjDdVjgKwSgLQS95h+8q1VGn49PSkwFVsI71R6/Xt3QQa87J//wEF+ZSuoW+wNeqhtV21bmvHpqfG1cKHOVGmt+6Z3ncuXrRZ9f5tqscqgQCHrmVljzjJFiA5K4CSXo0f//jzYjJ/5St/Z0uLC+qZR4KBvXD39i2Vlz/04AP28qd/wV777muSTZhKBKg4+SRaCGKoPgFMvXHrtjW7OPAwMrzBO2WTJOL8UDoPJNgbUZaGfApbkuMDQMGccdBj0gM6m7GR4UF79JFH7HOf+7x973vf03oTINEugdIpWIVROocssi+wfX46NgfHdWTfKJ0k+RmFbYBu3lO5K7lXH+AkKFKpUMYTOB4kJQcIJEEQ40TmycjTi9dP6AW83tB+4lkBLnhPterABfvq8JFD2hckMgDvP/WpTyrZwheMLuSeEkKeh9Ygx44dV+kY5f9f/w//KNlbX9vwQEqtthxUw05TpQNoKEYDbTuqG8roA7Tjk2A3vDeqJ0Tdbnv7I8B99CD7KHrviZFRKCpAoL/ol77075Uw5Bu2EJ/hMBX8Hm/FsmIb65sCyFnPrSrVBJtilMJEdD/Og/RIJnswhgy01CMOXeH22wErWFc41LIlatXrpXroU3w4fBr8F5iI8u3afngCCUpA9GAbEGiQLFZgoNI9nj+zC5r7YSJtPQc/s26STQB2Dkarb4upSzDOs6CTYc2RdKOqinEBlNOGioQZYwN4FRMiYQPJt+LwNID7JJkoxtAeYDUc9zjdl/vwvNiW/TP7tIbPPveMDsdhTmDXin0BkNql956Dx2Ibqx2E60wAOpKI+BHhV6qHX72ufYLeRM8527ojGVJbge3tpETa/W/0KvaR1jzsO3Qz80iQWUcPd7pJGxn3/edmZ3V9npmkjuw7fRypZOIwKQ7uSw6Yxafh7yQdGNvk1KSdPHVKfhWJCxLaHFJES4zh/4+v+w7SM8vOw/42YgPoBtDIGRN2AmZmJ+7ObM6JXHIZbZo0TSqwJJdUlFWSrfIf+stlV9mkJFIlq2SXKImyFUhXicUl6WVYhtUuyc07eWYnJ8wM4iA0Gg000GjX7znvafSsKH9VXZ2+733ve++5557wnOds2zGcPzsXLuLSd2WQkJ+AGpYq4FSAFOjrkn9zo5RYAzmBC2caXdJoLLYLFFAHfK03m9M5IWHo7EkXeTbNaKtUoEgSoEIFnqdQNvYWDm9NwAqoEad8DJ62rLiO/SxRag3NsfPd7817S3fY3+aokwl0vvOhq7qsWzvZ5MXaWfdec9eSoOykEz00e242+6bLuHHx0me17uWAd0DUeyQZIbIkh13HvDgzvZ+vKKgqyd7/byBLB7jMH5uI3qUDBLOMOQ0oVaWNzS/JhWuyYeqrAgi+GjVeiOSaz6YZM09k37Wbh7LtgzRvFTDXrHLjxuHFl15Mcsc92QzGaK/QDeyFKp8uZFVfk+8EFdqJKdy+qlPwDEuAuZcmkXzX6gVR9DHGzcZK0GzkHzRv/ue+oZbbtCnn0I6dGnlVI9cOBrBbuuS4fZkG3TRCnGzbc53M8feyo1QwFp2el+/G0PPYABy/d8Vb+6lta1sv9kYji32ezrB+nqODr3Xmvp71DYfyyLNoXB03IL9eoRbYsy+2ygsvv7xMFUOvsWkSTE9AsGic2KLOHWNgQ5AXdIHf/Pa3EkxX8Wg+ndt7d+5cDkZ7hlBmTU9n3SqIvTU2oKZ+xmksnod8Gn+aa0G7XZhLoA2909zcpeGc2IbKL/GrgKXYgBXgqyBeJXpSoTMiRZMwHDuQr2UHrZXM3xhbMI2rJybyTCdPnQ61Q9av6ZCCakfhVtV9xt7BH7qpEtsXi5JgpIT73gDn9wZOO9jZMYmV/18ZlO0k+HJwNPrtPw2sOqsrEVpgm/r5OqXAyvs13cD3BlVX/t6BuutB2QqQshMaoVugIYnJChI7dxoGVICfDqzin1U1UvQvEtDsPucrYCDdb61jmwSwU00Tybe5MLf8EH62+BId5/kEasUtgDtw5nbVhco058znfuhzqZx74YXnh6OvH83e4UeKZ5DhP/iDP6hA4RgkbZqly0ngFWWk/7l/zmvVxPywufmqTsnBdh1pXAjo4vIle6GmGfcOPyTJxzUVHPbZ8l8hR6/3Doq9I9Y1Uk8YR/rSjL/7TMXoKoGqMszcVFPYa0mE8uGtTTdj7rOpk2t9ttGpoRC4ejXnfYLK7G+AybFPR+mHPan2wyGOuzmc7mMVrzkj8x2E9WwBal5ZSOzDtSpusDr3aTkn1/7W52j27dhboBMN/tZ6tT+3Uh47VieWMvHzf+fvLb3znfcMu3buTtAMcs8EfO2rfx5Df/vMzPDOu+5MZ3O8XhcuXozyYfhbDIEI/FEOuVZGHrSbbjS6ifLqBgYOBJ1pDx6+MWWr3w5yrDhDy4kaA4uLVyrqntLb+SBUZJRTynDubJBwghwMg107dg5X5ueHoy+/PLzr3nuHh977UBTO0VePDo8+/lgOSYrcYSvaD7nQhyxDuBtEeY97teKdv3xheXGL6xJKDi9SGfiChubBwivl4Kht2TKTJlKFWF03rE6AktFY5PXgehVcqmh4NvyY2WmBCJR8XPgS7irp7mh/G9ecexy5jNjm3byOuppOuZf/+Zs1wfMIxt7C3YdLkJmQZjngVqf8JeTIyWhVuZbAKqoIhpKSYVlUgdVqbDSf0mGBxRK+Gq/51szDvDXahcLBdeX5rVHTG7z/fe/L750l933ntu1Rft7LYYYkZegwphMk36Csu7ryWjd/M5eNYGp4uOuSI89hfJ7bZ4Oy44xcvhwDB8KXc668BKq5s9KuZ9P7e9B5U8UPRL69354IAm3hcvEQ79kzvHns9ZQ9F1LufJSb8STQnSREkdozSrssOciKpWrIYZz4tJTkbdk6k+eyt5rOAuKyOY78ve5f2RrXd8A2hURnfyjuJQqYQo2M4eJZHNYo3RA0kKmSadalcnJyeOuUpkKVCZ7coJPyXAjblTcrUeAMXU7Xz4vDhGDsuppj+3R3AmZ4uYZ0rY4hHO1Tmc8rCxpmCazaEkU9EOMkKNU1CawK2JTDX0HXclgFDqp8LYfG6KguGwAjsXRn4vBPkdm7jhwZ/tpf+7nh1VdeCVrnqaeeDhrlcz/4uRxyxqS0kLGLIwxq0wGhUZbXPffelQPGwStQODHomlx8vOVEXBq2bds6ohs0SSin6aabbhh+6qd+Kvvwj//4j7KHNWhKMPXypTyvzOlwZYhR+vR3nw5iVYBF18Pnn38upUzk0Tp3cDGH2SacUnQLVD/uwgqumOsdM9vDuyqgg6uH/JJxa4l/0L72vvAHX5oPWpe8CB6G9+eVV6JnyTQjTlBmdm522LsXsqeym01ETr44WL7IIOeNvg8lwRIuHI1+Xh3RgDqtrsn82Ff33n9PAhD2lTnxfp81Tq/wMa4wauxliDh7DLKV7iIj5J7z4lWH++JywwmHv//3gWqNW15iLEg0pIlUBXjNSxqGhLvqWPQDo9WZA+VHn5lAKO7HHn08yLwLF6DehuHyFUY00nh60AEueKKb8IYYY/SAQJY5E1zWEA01gs615v7RRx/OOllXMmNOGI9BLuAf3LgxcifYubhwabhyaW44fLAQg5BDyt0Q0As8nDh1OmgwDWPMv6TIRcGMMHnQAWgg1qRZBDQuhLXEwoXZs8nKr1uzetif8s2lYf7CbGTlyJHbhve99z1J2kGyQpgozxXY+vKf/lk5Bbt2ByGoy+6weu1w8hQHcz7BTM3KBBahVpV1kmPOaUrkkhipbszkgFFrnTqAJkDCGJQ8xfv+8z//8wPHn+x4XlyhkNtt8DSHH4f2yJE7Mp6XX3olZwE5wsfNEDtz/lxkSLljSjGXqhzYnjaiBBtHhC39k3Uckzx9djfSIPr+/Pk4dmwpNkqh/9YHpYAiCULUHqFzGtllD/r94x//aM7pLolSru2sJX93HLlj2L59Z2yuP/qjLw2PP/bE8NJLyrlLPnW1rvmqihBOPAoT5134ME/r2HwxSPcqycVff73JHQe0upsW4qFQ/+RUCT9dXIhuNpf7KYuTzODgsgHsD3aaUtRy6ItbDxUJPfLWW2crCJwqEOdJNZLqAMB147a43BYWLo1luGsLpYFSSALxQnGYJRF95Vp0W5KtYxO7+YtleyTQkmDQdGRJuWZXMthHm6c3LaP52yFIsy9l3KvWJAFt7xPASpxeyZkksHp29uxw3/33R64482xMeos82rd0lrXvxEwFrK93RrZGy8Z7GlAibRg54VYEVjsp3E0oGtlBtlC9/MiP/Mjw0Y9+JHRUKkIEcYt+R3MYgezzKfdjr5oPY1LSCG3MdqHnO6DjXua1kSIdeMxZuh5CtzjcE7gdgyGeAYJUN3NzwJ7xP74BoAa0OV3WoArnpUC2skcof3MFiDC1GQpUs78x+bdtW9bG/xu1grcW1ZXnYHMVoofNtyYy9uLz0NvnR+7/SmJVQoTdUOW49gRaDn9nbxnb3r27I7uCMwJZzrUKhm4Mus/5RY4lD+Nv7NqVewuosQfIG53VwAhrJAFBbzciR0mmwIl4ryZzntW9yVUlODZkrTog1RUX7kuuvN+eM799ThqjeTU/7t0AlkYgNsqW7BlzB46se6ME+XKSTpKLroEzX8Ks7WryLJEXvs0RhUaGBLXpDucwXSdppNLDfYyrqHzOxT5jp5KNtrP8n5x5Xuvry/nluUKFNaKHzAk93Uhb90UztXJOYhuOXH/u08CDDp76m8/56kqv2J8qIDX6nJyscu6Fy1n36PyRc7cDjEmujY2w8NqiF6KH3IM971oJSiQgOj2s0s519eribx9p2IzLHNm3DRgSQDBPDTghS+amdPeG7NtKrG0JyroodCphb846INA+YoLvo6/TZwv/ii3TAbiq8sGhWwEaXyvXDOK0z55OeJm7tsd6Xrs6UjDdM7m+9WuwlWcw1g60Wv8CBrx1vTLwrQo8ly1ctFXKknHUSsp2wNCzWHNfvd5NR2WM7k3XqSBAW/idRx6O/q1YQVEVHty3d1lveV4yTwd6VnarOdTboO1Q1/RK86yLlejuhkd06+TG6VABqIZAqRRUKsqdq4vhd4RoTZPkoCeru7hTLT5MAmCFJES7xp9hB27eXI3QzJ19DsH4wosvZdwNrkIrxZ4km7nPiJLv4HhVA1S4Ugl02ycrg5MdBFoZvLRWKxF6CZkmoVn7y6sCxLUXSnY8VyFzO37Tn+vgU92jAqDfGyDta60MVPW1/qLvb7/m9XsmqEi/D6uWOWI7YMueDOjbOZAqAtWSVRLvLGDzvvvd70qp+XPPPbuM0LefBa67YlPQ9I4774jdpx8KOhcAAnICmCWJEk7TUA5qSna9Emvf3n3Dhz/y4eHGm28avv4NQIxHx2TVfPYxuyTn4PTmoiwZm/UBd5AjjWr9v5NIWRfnr+RdOJFVGhf/P9s0vUbm52I7VcNQMld7vatKE2Qcm/F1cNP5cWnklbXmPd+eyWcL8Fi8uEAHHfy1NzoGQ3bbB6Pbihu2uEir8qvkqkFh5LipUhLzeOWV2Ld9/rmun50z9qoxnz51avjDP/zDUIpWYruSfcsJBVzg4YovmxA/c1e/0q+eq6tzejz/f3LX7zGWluHWnW2H9lxJoE789F/+60sf/MCHYphQiA6Mu++8K4fhM898d3jxhReGu+68I5nIN44dG147+noUlYO5M9md5aK8oxh3FV8DxUtJV/Ol4lGokqhhuOe++4Y9e/cPb505O3ztG9/MBHjgDmQZLH4fgQcvhuK73vVA/u9gwFEhYOD6jLrduCeHiWHLhg1Br+qwaKJ9vevBd2fiewJE20+cOpXDycK/8GLRIHQmlZHu5W87d20bu0BW1l1DFCVsDohtM9uGLdNbsugCGrIHCaxuncmBLRAisMp5EfiQxJmoKNJyYNVitOJqI6gDo8bg516wDqz6biyUfJQnNMREOT6t8IzJWnzxi1/M/BNWgTZr04hOf2c0ldN1pSL9QW9eizNOXVZgtfhRFq9dCUE41G4CGDgwBY2jeCvrVgGMMo7MfTperq5suzEla8xZWxrC62M85tL/D+zfn83TFAUCqLjsZCvb0Be88+zKXY3fM3d5jDF2MNp7zIX/kUtz1aVA/k7W/I1CwLFKEZlXMH9BF5o4xv6Y0TWumTQ+qnJiTgDHwD7gpHTnbWMQtPL1yqsvxZByXXPIeG/uRoaK9xZP35bl7DvnUSDPvFIieFVxK95++5GULHV5Frk1v22kkVnzZo8pI/WMjDT3Me+eKdmlTZtC1r8gGNkZv7AX5pHDAZSSwxFpgTfG4bH/wMHhhhuQ/V8Kh9Yz330u2VRa+vSZc5U8mFw7rFlXmTOBkubWahk2psqeUXqC2bq3d2C1lH64Vx16qRUe+dfGjoic2fAVhculGso5yGTfOovvf1dDIl9IGOuPhHvv7l3Du++/b/hLf+ln49R9/evfSFn1/MX5zKH9wUC2zj/90z89PPHk4wmyQ6BWV9+JNO0juJwOwYlVE2tThlsHKVoRpThlwFaTv935GQJQYwHP/eqrryQIYC+aJ0Z/HyoahQlOvfraq8PshdkEjZ588vHh8ccfTSJhc3h6b47ce3aBqscefyLz8cAD7y6+xfOz4afi9BzcdyA6qpBYjICNy86cMvPmCCaD7qkstBAP15EH9he5gUhnzBES8mxf1BhKJr062+hv9oi/Q1FZfwgiRoNAqM+jV4BSNaYDhwTzvpq9ZN+mgcbJkyNXcJVLe5+91Bn1lDFv3Zrrmf/OWppf73HPHpNx0e1N82JPWOfmr9NN/stf/upwyy03DB/72Eejk1yXQY3vUmClD2hj3717b1AtoYvYs3d4/agz7vQwf/HywJaCAoUghljV5ATNBW5yQRXoaXqVvnWm4Rbfs2dXUM2oIu5/4L4gVgXfGAzf+ta3ojN0gH/++RfDIwat9S//5a8mKDnDEJ9YGu6648igiaPPODe/8/C3kwG/6R23DB//5Kfi5P8f/+c/j9N39HWNJDXG46iVMz61qdAYuL4ExnBl6rpJt89s4awKJKoO2Tw2YTkXvlLBk3fe9c7hvvvuSyXEb/+/v1vNumSot8wkgTp/STfiqlipMiUrU0EziEhy1LKTYPcElE05vpCm4Za6Vs0tBf62bp4ePvcDPzD87M/+TNb47//9v5/9RAfYp/TVBz7wgTTnkXxKZcewKme9dXItDS2TiLpaBPtKphmmdANZEoBRfREnfyznjUG+VBzd7IumdXDfRj93IIrh16VV5NEeEhT2XUDY+cCOsedQMDz8yHeGp59+KghXwXXc3HiFq8T3QhrqSbJAq3pJjv7e7/1h9Jd9rxEOI/zf/btfiy4ip10ttH27pjFbxk7O1bGeArWfzX07zJXgVTJY6BLjLwqDQn5Yv7mLxXHXhrGf6a9G6rWd5ZoVBLmc/9MJRTkUWE+ewbx18DWOUZoEVCJXEtd3z//aK68GkSjRK1AjEX5g38GsW5pfgahAYKQp4/o4HPO66V5ZSCJQsHzV2jXZt+yDPo8q+LU2Nk4bycYRDk6OCm4zHe3HDuaF+CxniW177OSxBIq2bkWvNBd9pc8AZ93Pzu8OuFQApFCMrZ8aCZELhgJgMTQAvpZWOGU911XKV4i1Dp5LhP7CL/xC9l8cn0vVFCwNYUe6Fmuo6Q2dhesaWl+TN0EE1zEfCb5u2rSMuutEfumpqUKApKoL1UEhd9qeI2uf+cxnho995KOZF3JCtiU6bjx8QzgOXYcucx2/s1HM2f/1f/+b2E72nj1IBn1ekC/osFB5FB8afa0BE857TtVyUHJqU9YcV/SOmd0jd3s19MDLWLJZzbrJN30wNV3cmOSBH0H/xr7WdDJcxVCGm4Zhqc5ZY/B/z656oump+B/PPgtYcilWlOfs5Da5oL/Mv2cia5unp4YNkxLgdX509Vl46MbztJ23Dsj1PrR/ulzfM7UzTC47me7M4oD7LF/LWPk53ksm2ThsXLZj28Dm2nqwkxMcXLyWxpXGJGEQlP7qdWkqqrmZjvOn3zoZO8N8Rn7OzQ6zF84Nm6eLqiGJz917sgY+Q57sB+NpflZnqqSoe3bCt4NDncQgZ0nqj9UlxZ+6KfJHxsxt61+f5aSbG/Zc+5T2lgCm5+9gomtmTQQd1q4J4pBeAS4K1zEev/WTw4FDBwM2gnaCJj514uRw+MaSabIjwHLuzNniZBzBMPYg1G/bpAnQb0AFV3RLnZDoEuG26T2b+SDnhazGQbgzFT2ep/gTq/O7ufQ543Qd52fps+Lz7f3rLGODOTv8bK0Krf7k8Mwz1VSanJCrILvG5rDWz7WNwf2cnY3i62SY67GjXJuNYkxkphP/xuFZfZY9Z1181ro5r1N2PKvqq0qRnRfuF9tyzdrh/GxRPawEW/V62ytdYtylw6r9+A7xg2arQtOepfcKXDGd5/dZ7zFf9svP/uzPJuFpXP/sn/2zjNFnzaH5sD9QAfjZ+rFD0f2tWTuZMmygEQnDq/R2bLvqMYDvM06/824MomI5HWOAY5ByMfaFBDtQxoYN61KpS7aMQcBfjKTsTrrNdTUWq8SweMz3BqvSlG1urpp+jYHVPmM6lvCfC3CuPJMa8NUoPmvT5+T17/9pYPUvQpdWgPY6xUTb8SvH9Z8LmrYMfO//+7N9v+LpLj7XMjGuI1abRkdg1d/5uvarPcUO/6f/9H9PJQWbmY7k05Nlzx6E6sWLw9TGqTRtJTc4eH3+wvkLw4/92I+m+vd3v/B7w3kUgm+8uYxaTQXL3OyweWrzcPiGwwE8vPzqy9lzqrECIIJcXl16zhkiCKkxob31N/7G3wgf8u//wReH3/zN34yudPZICtizZEFw/fEnnqpKmXCqrx22jPoAlzy+bXZ7NbmqZCI7M+9dtzbPZ92tkT1YtF0VPwGCE5REl+gQTeA9FSar41cHBDkmmiU1gpJKbxjlN9fCgeo6nRgpncaPrtiW39l46OHoH7rJ3Jt34CN6he74nd/5negMMs/nZ6cnMDv27WmbyHVRlRpTBZGr+t2C0/WFXq+qGPfvJGYnlFcmFrzPdTuJ3DbPSjRr25NtF8b/2DA5TPy3P/93lx588D1xwHPIj92IL+iSevpUSP6Vp3o4ZY8WcUM4B6dC+A4pYbACBMpNOc8ULeXjepzlRlIyWFyDw7Jn377h9iN3DNu27xi+8/AjEZgysqsTXTI0lPzY8QzXqw62FpPjeOLk8eqyt21bJmfz1PRwcN++4eDevSHpPS7Cf/JkFtVBlaDq0lIOdbxEJ/AYvvbaMD8GIxM4HOHANqhspJK2LdObQvCfjbRwZdi5Y0cQMcZhkac2VaMqzprIvA6nOvnJNK5N1zGIVQZxNXwKoWQIhEfI9siBEqTOCrRuR+l7oYOUGDkN+3AIInbMBgjeJmCZ7HyVKjIEvv3t72SdOGDdFf6+e+9NWa/A0Re+8LvLB6H/491btbqawOiMakzt9HA2J9evTckXRGIHtzgmAgbQimVMXCettp7QjZzlzuaYN0YXxWHDU3ZtjDqsKTQbGqKHg1pd2zhQi8POPbuzUaBXKYGWLfNjjXu+jLkDMg4oh2+X73hPz6H/4Rf1DGSF8UUuZKrw5DIOvBgaZK2e5+yg76OfGUOUgUBMuDOXlmIMoQOgtBlFDmOHomCJfSNZIDNmcxeFxEwFc4cyPiGAGGr2k6AYJfHccy8Mx04cDyKNDLsnx8VzdhmRuXcfxkKXLZof78kzjTxSZObshdkggOwzsqILaZpA+duI1EnwSMf3jZuGzVs0WdgQJc/ZwKkINWf/g2JDICo9FFhNhigUHRIUApE4DilRB16V83PqrzvZVTZZhNFj1nTkzzP3CbaMhNI+G4WJH56TiU8wpX5FyZE9FOLwUqwMqOiOnTuGO24VsHhPdJR1FmSBnqK0BW3uvfe+BPUEUjWPglj1s7Jlaw5hKQ/YAX0AACAASURBVAhWQetTw+R6TUKms05xXme25sB0UAmq7t+/b/lAgYZ54IH743gLaHK+kZNXV+XTMVp3QqNemAvHqi/7XTNAAVs6RIMIBh4n2pxCM6Pt8Cr6jlXpCqwKwHPr2suQ42jh7SRbZNG+E/SujpaaBB4bnnv+uQR9vYfjJeNqv5BZa1lILVxSkOmQOsdzPwFk8ttdpJUK2nfFA7UYOSWLbaj6H5S3w2/vvj05UH/7d35rbApQfGnOEudGIUTXjdyRE9krZN+6GncFwOrnCtrg/atEXDvC5qHRFn0gGoPrNILF36u8+e7sPWsIQSsIqNmZ53UPa2gebrnltiDm7AHoVbyqOu9qcrJ61brh8pXFYfa8MdFZYjTFFKlqIWjAsbTac5IvsiLQpnP7wUMHslclDs3l/fc/MHzpS/8x+ofuOPra0SQTNTCBMF+PDmXTxuFDH/xArkH32Fsvv/JySmVOvXVmOHzjjWlK4tw6dPjG4d//+q8Pzz//UugKGP+aZ2zdqqvvZJ23q1D224cQWGPX4K2bw7kqoXbjDYfDWyar/M533h2jqxtEPfPsc7l/OEuXhjRVXDcpqVb8qoUixJ2qqWNl0ss4sV+V+tMfdNKQgIa9Wg1drqYiBNJs1dLS8KM/8sMJrNK5/+Jf/IusuRJzDihkDHkzT+yNav5wPkjYpoCxxkHYKI9K44Nl0texOeQQO8V+RDXilaaM1wRi1gxbBVZHBAe9wwZqZHXuMTZ6ev311xJAiu4bESGf+MTHYhiTKfNmjxw4uD8BHmtPJ0CsonYQbCd/v/M7vz0iBddGPh95+JFhYqLK7apDb6EnBN4b9SewaP+QY04bdBk9nGqVlIgVB/r1hGPxUjrHvRjfEsaFxifPOlVvDAKUjqW/0ZUk8x+9fS02mS7sDF9rVk6sUuW1GUcZu1U66HPuZb2rccmq6qqcYHcZ/+wZ9zJGNhnEqr3bje04sChkJlZPpHy+KhyuJgEn+WouulwtJYtJwqEhqQSdaxtzaJ3SbGh1UIt+pyuV951960xoV1ATHTp4cLhjRPipAiCjjZSmL2u+L8UuEDSwbwUvupKmktS4wtBhlFylGShESBqEjs1DBKDHoEIM+rFMrQK/0MbFJf9X//JfyZlS5ferqnnLVdz7p5OIJRmN+usSbY7Lb/zGb6TRXV/PunQpc9ngFdDoID2ZZxNJhHQQr3k/yScaETbxnXfcGXtbwl7SYG72QubQHmleyCO3355zBiUBHUqPvI5r0n4bqZIErAVVfcZ6G0vQnOmFUMhhe92eEkQOzcOGjcPURg1xdLOvBEAHIOnSogaoRJ39QAboHkFX56znN0f2+cKVy6MtO5lmm40EJbPG3iXN1t9Z6J6lp8pOJ0eSWPYX26DPj6lNG4b16yRiq3qOXLN3naGu3fKaksZUelQTKH/v/3mvNWLr+WrEGl3S6GifpUv4Yf0e+rCofapRsfuSIeeq95CrIGMvl352JnKCAVoef/yJBCePHn0tdBcC0OkgvlQopOrSXt3F+QauvXPn7pynaYQ8Obnc+6BRf2RUMMvctO9nPAJZ3mMeVzq/2Zs55+u8ICsddO2zpe2BbhBLRtteaR/Be1yfjeB6F/VNuDAXLmYJjZxfGzdmXiRvNCM1ZykLXrVq2L13T/wXn9dNvihIqoP0cmB97WTQql1RJwji2dj1Ah0CtfY0W8yakK8kQubnK5GdpsJbEowRjH/q6aeiM/hBCWwuLsbeNH7rdujgoaxVgDrOM9e6fCl7Al0EehS6hV7mywsIC9i1v2R/dgKwqRPyzKGBKy7Xnv/suRElai9BVrLVPKO9akyNYPUzuWHzdVJdoJ8sRkelIqKSbP7mXoVWxkHLnmfn669wLbbJ/OXqvt4+hvm2RjUn6OrGxskuurRUYC56Y1gaDh9Cy3VguU9F6zbnrGenD43T38mrl/HTPX7vPeI837tvfyo8NT6jwyCAryaoxI+s+BK7r0AXVZ0aYMkYWB2Nh7GZNb9bY9hNw9aZzeGEptuqMnE+SQvBtjTb27Yt1cMa6/EDUDg99vhjqaqCpvxbf+tvDb/4i79YVZdj8qUoaJqOINw5yw2l2p/KuTP6VqnEiTRq9rRqucFVcVkWOjLvlYBQWVGkKYXkC2VbIVvHQ2QsP1+d6/iv/1krtmdsvbxxbNTY3CnjdZav138vUoGi5647jHcfKbuTtb/+z/rtOmK1UbUVT1CNuCbnvET2rp07o98k7ch+gGsjshH45Jabb1muWOT/oY6588hdaYTl/c6zl196Ydi0UZ+dTQGOCca+/Norjp2q7l2zKuecOFp85oDNFlNRtmETu3EpuoQtJ07F32fjAv9dnLs47Ny9ZzkZEb84dkHZsBCyBTKZyXq/dRqIoHjLA2S4pKpiIedbxXRUjOmLUdzy5E0AOf5KEsDV/BiSP2ub5lkpKY3dTO9ZR+eEZzXunJ+hXlodztnsvRWNN+kL+kVfEzoW8MH52cCKRqQ7UzomVn5dxRldS8N0epIeQQXQyTJ7NOfAWAkcm2XkfyWNHe8IuG+kiutkVAd/V6JPSw8V//lfhPo2rjr7CoXbAEnNsic+84M/tvR9n/n+CHhQH2NjgvNnzw0Llyn/Iqa1qMoeDSAkyssBt1K8DsHOajksKPnOCrqpySMg3pfs+PR0gquCC5SCwVW2zOJXGbR7FFxY6T3DnFIVOa+gpPd0uRp48M7tO4YppOATEyHI7xIDGyel35rdjM2zgnZMBnA+xngfMBYbiblgqdemyXUxjBkTDtU2qhzYsrPXuTevxDnrCPo6TuOatcOEQ45CwgXikJAFDMDiOny+A0e9uOYhQaMxWl4lu5Xhbs4Jm8VXukKO/B9R3OPnzGeXYPicAyxZrPPns4kc5g4Rv5sn8xBE1XrdTCcTcBZsa7RKdpPSqTHLQUgFBVwLylkzkWR41haKrQ7IIq4mF4xOhsTUpqkcwNYkmXYw77FEwDg5CGmstWFDDpdGdgoaQ+MF1TAqBfcw7i498Xm/x9Eb0YrmqI1Xh6oMCJly4LYjAeHB+CNvnjdIHw7YCPt2PckC483BPQatGf7Fn/dW5jrcq9lgnJ8iYr7rrjtSPmdu0qBozZoEyjjt5ikyhrLi6GuZE+NrZ+exxx8NOqOM7InhxZdfimFgAzMcyTBFQia8KMbm2PG3dig9EwO2DsOlrMfk2FzNusZ5Rtg9QPhuTFdhzqrnZphBBCkfVmJ36vRbcehx5aUkZXEpnK2OxXCZTdY8agZ15Up1juZolxNUinmkvhnPXYd1l4hcb+7RZTUr9waFXfx4ZTwmCKAkMQZ9feXgrHBDfraHBP137dgx3H3nncN7Hnp3eN1kJZXxOYzMh0YVDGn7+fnnn03wAlJs/pI1YohvibOlrNZBJiUqgCnYVUH6QsL4mWwZG/RfIycFIB566D0p04Y6aC4q6+Jnemfx8pUgjhxWdFy6Ji8qgbqYTKeuvMqvP/rRj0Z2ldtK3JADQTMl2Rw5QU4UAA5zHNDm5aRE1IimIWeanQiSdcMIB5xGIMq0nQP2jYPLuO2HIA1x8aaccUP4Po2THhOogEDtDGSX+JlDe7IR5WTS72Scc3xhbjbX/vbD3x4bnRXfFzntYKixt/PQsu45Gq3UaKo+D6xZlwB7v71iHEEnjt27zTXnjUwakznwonc49F1aKSG1bWY6iTVzrBzS+A8ePBQu1TRug96bWDOcOvXWMH9xYRgmlNovhOf2yhXnVHVNFSfp5Fo5C3gl1w4X5zXCoBv2ZO+Z/6LNkVBaSgAThzZEBeSJJkW//uu/Hv3tPNH4YPf2bcPP/dW/Uogo+nP37hhtv/RLvzR85+FHwyF62+23Dw8++N7h+77/+4d/9Mv/ePjWt76TJBr+yWNvHhvWrpuM8+WcurTgnF0dQ8xek9UW0EQLAC0KrXPPPXcnAJ8Kgw0bgyR8/U3dna+mbIkepmtwMKviEOyqIAaUrJLLM9kjun3SqxDuHSBgvEvY2Av4ytly9vH+/QdTNjd34XwC+ocPHcqZRv++733vzxpCqUpaQIFC1j///Av57MkTuioXj1yfG9YbOglqVVa+k2vOJwGDRqxavAoINufy5LBppKloJ9N1u/QyKIc56w8xWYicNmTJjzWVeHMmcOrI54kTx5a5FAX1nTeSGgITHPI//dOvRF59XtAIN9fGDVA1+AWruYF5w69OdwqqMoyrPGsuez3n11WNcS6MzQ7qbPTVhmYhnnCKmQ884i2Pp/N8ZDSNLMP1vjp7R5l0kmROkKVqMFAIgrLfBEjbvirZZw9VEIGOK2TE4kiLgZ++KoLs0zfefCO2Z5yATRsHJXV3331PgnHOXLpOkuPkqZNJoMXhTvd29DMnqmnDWG7NthFAaTvJOPJ+qMWRasZ9zJPxp/plDJCbV0k3yX2JZbrgG1//enS9QEU3OWlntmWM7mvDPy7gyN3VQT9/CyJi3do4pXFpu/3visBqKjNGuqhG6LAn/vu/83eXm9a0A3Xh3GyCGQJFbF571D2srf0isPqFL3whsuH8oW/MBdnqAJd7+QzZTPAidix+5EostH3VCTN75pab35GgqrWjG8gIwIPzuLmw2ZxJ8O3Ykf+jC9Ep3T50pntfI930Pwi/7eTkMi99HLuJieXmFkF2bZ4Oaphcr1szGXkgF+axzoUq908Ae/VEzmmcqikdHbtmO9PMjf0R50zFy9Wrw969++Mb0f/OpC4JLt78coBdO42sRr7YpqSyJ+zLIGbIrwq2sc9C95HpJF9zPbZfRQZ9dfMNY7M+jXrsM9H8t93TTmEHGekL69iBeN8Fr8ypawsU+T+EW2iuFq+GwmThsiqeLQmYWU/3+JM/+VLsEHsdRZxrCRw7u8gD/8R5Br2L9sqYJMUeeuihJHjNeTc5al1orduG7WoSOpnua27ftuc7uGUeBVUrQFDUWp0Y6kBpJxDa/ltZ3h/E35UrI91LJf3p07Pnzg9H33g9+50NlQa009NpGPvWqVOx+yXfQ+cwlogbG9tNVZ4gCFnSsIr8Cip3I1r7j13OnqInunqm0aHGZE48j/F0EsLfrYOzgi1Cj/qbe7ZNZe6tpfmSpC6KsZLhrmwMunO0/ezb+IPxk+p9QZ1B5MZuXRt90TJljO1ztv4iD13J58zuQHjLMtnwN+MyngZ6NDrZePzsi+7xct+mDezkKrsqgeKxszou6ksjys17jD0Jh5Eyr6o3C13cSYgOfng/nnIy6F7G7dnIflN5kZeOJzSyrf1LZ3X7GM4legslmqCqyr2TGm0JKo3eR5doo5OpQGuV0E8soQIYg4IJPmrISdfWmTi5UT+H6qjuM2neuVT6TkDfM5JXSFY29M4d1VUd2AwFwo//+I+nusWcl81SNEad1F0ZI2hbu9/XgdXlAGsAAEXP6FXnZVF1+er35Z/fQwVg3vuzFXCqpAv7IHpRUCp20Zr42v35ijeMQdqxoVaPs/++7OetGJv/9WeXP18x5PpaMUY/VjK1KqGX0eQ7dsTetW+7msC5S28DLJw7IxnvnLiYnjv33PPOYd/e/QnQCnxLtmzbuml49NGnsl5JDF1eCCBn9vyFsn0XF4eTpzXsLTmtMwd1z/Qy8C0+sgZ0l0o+uzrVU2gg37LRSEpJbQ+ZeWZbjQ392HEdm0uVIAqcxaLYah3sbARgtCdU6CYONFFAg9A7aXYquUBSxzXvwKo9xGcA0mMTATI2orx7AGneFyqlcY+7jzHR835uH4weN0bnq/3VZ2aDetouy4VGbuLMp6Dm6Od7ptB+8L3H5oAd4GdfJXk9VjO2fLbMBGA2ynX/7W0xhRUAyJa1lfLf9lJikgKrH/z49y099OB7cjAyshiYDhQlVuvXrsnBuWP79rG0+0w2NKeNIcHI9uIEdeCuEVGcUw/X2X/OaUF8KbXLibRPBo6PX614EAy0SW89lE3o0KSwZQw4/IUYqawoY0BGx2coJ8iZtWOWpQ3RZNbGEhHXsZm7zFSmuw1gGUL357BxTN2XQF+LAlbmMzFMTxUfqCCG7EaaVdkQI5E2jD/OB/dcBQlDoXkOsjBBqS5lfIH+j0GgKNsVCsJ4CKy/tzFMKXU5UgtcG17J/CjbT3f3CjoiTrY5z7wlCFbCR7gp31dfeTXZrIcffiQGkMA2YWQUcNJWoSzgVFB+Mv7J4FYwK4ZKOspV0xGZNX9TFrl71644Wf7W/IHtpMnGJCM7lq2Ej2NtNasw5kJJz2SMNqTDz0alQDoDbyxkTEk0x6kzCdbM+ygy6+U9bYy1UdkBRoZkZ0oYdH34oI7AHRvlMnK1QVZyJKyH6wq6ZT3RCExOBj1qbN3Vsg/qOux1hl0dQ0ogzdwhcdakqAyNY5E1SsTPrkmZcKTJFmVn/3zjG1/P/zlHM9u2D888+2yhN1YVeqPLGxy01s9ngvS4cL18zrUETjkF7kN+3jz2ZhIb9nEpGgG9S8PqiSJ2Vr4W1OrStWTcdA4/cwaf5uwYUMVliz+Jf76mHNkEO0fk6tq14aypoAIU8dU0BYhxJ+t+TSlGZT9b9sND1N0zOdqJvlYWqHRBOd9pGpMGKrXPipz7ekfLOCYTKCyuB1v9bo2P3Hrr8H2f+XQCkrLTnATP73kdIsYjMCfIbZ9D1pFlTtC+/VDEOGsqWMDAgEC0fxy8oRyYns44yUUQ3+MhBvX7zrvvGh588ME4wRwUgQ76UIDA/ggaYO5SDvzwLW3ZnIYF1p/8SGQoFSUz1llTGxQRg+6bCWTfOqLCdJnXIXvVsHR1KQkD8m8sZCB8XTMzyYT6m/JhsoqwH3LXvehLcmBf79i5I/qyuOqqc+5tt98a/kGoUwgIBhPUZTt/fRbYYzl8Rw45MmreBShkdAVNIGWnNxePtnuah/5cl5zag56B/EDl0BuNVrVnva8NbedNVT/QoYUgadS54LBkiNfePXvflthwJjGMj9x+JCgzZ4+KjS2bNwXtK1go2UMP01VXry4NF2Yvhk9L47Xz5yR1II6uDecvzGef4FdFBcAgwmVaB/fisgwNE+XUONvIg3GSOcF8z+R3XKQ65Aqs3nP3PTlLlPH++Z/9WTbM5k2bhoN79ww/8V/+FzH6OrmiOeOv/MqvDF/4vd+P00h/HDlyZ7h+/+2///Xhm9/6TlDOutc6+9FypDnQ+rXDwlW8lGvDjYiXCXpJIyRIq43r18ceEHBPg6zz5+OI0o2nTp8KYhqqBFJU4yK+A53unHKOFA0CfXQyyQMlTypD7CPJonKEFoPirqDl+swhtKpmSdObNg6nTkFmncleIVsMwp/6yZ/Knv3Sl740/PNf+ZXhs9//2aBy7BE6QqmePZqg41gCxIEMz7REho6xY5UM58p7BH8FV1RUdIJRyR5d7ZqFPK7GS+TQq3TDqpGzu4KqZLBtmQSTpvAiV1LYXhBcffTRRxIITBb/O98JOsWzQZZrxKnMEe1CULhpEDYf7vIK5hRmJFUfmixNFp9VEKEjZ3dl+ysoQXfhtrZvyZnxa/TExiGLnAS6wQtdB4TA6bdOB4kg4G4PmAdntAUV5HUe0DmNAtTEqAJZ1fyP0UyvlUPGoRq7ro5NPdr2g+Q9eOhg9iDn3HkP+chGcQ5Y4wfuf1eu45xz1tvTX//a19u/q0ShhPl8IQetgRd0OSdYE7TRV4x8Rb+sWx9bJM7LjOqMSsS4lvdCY2quab7iQC8uDk8/9XShiFdXcKMRduSIjYQztaowcOmP7dGcc0OVxnXg1t6h31NRNBYwNhVPn48x8kfjvg1/tvaP/ciPRoc7V7zsR6AIe8k40cewQ3yebBkj++8rX/lK5ldCTZKmne8uze2k/sqO8CMsKfPViX06ypzQ+TccPjzcftvtCdgJmrjvNFR4bP6F6H5IVgG7fXv3JpAiMfjYY48PW2a2DgfGkvVCmr+VJms9nqabMIbmuXdfe1iAAXWVBPCZU2fj+NI7bIRyqauaoxPe5o3uSSBsrJAzp8aoOqUTcJUEvCG6qeltnKGdrDdn8QHYUkAUQwXHGjzCLqNb/S3VbVObhmuLOGQvhCc63L+bppJ410Uakinc3QnCFv841HXQR3gpT50MoqlLKdlvgAkdeOgqJeM33qZeY/MlsDRysXZglcx4RnJgvbOXLpwfFq8uDIcOHhgefPCh8G6bw0ceeTjXsB4CD+aB/uqgWtu/aHVUW5gDZ9FHP/qx0MxI9Bp30xrQiQ34aKCDzwi60wGpWhuRSsZlr7Q90MGSdratrev1+9qn66CguegEUpdutq3heYoD++Tw4ksvpYTW2SlgwLYRbCW/1pxe3bRhYzW1vVxNnRJ05Dfu2rncXFUiZ/PmrcNLL70Y21rSFIWLudIctAEyEgH2jbOfHjI2NrNnsd7eR8ZUFkE4dyk++6js/AvLzUDNAeqY0LWMFTa+d1DVOOMnjlQb7GsaqefYvelYv9NlrufcbtBNA538r6kcXNM9ej9kjkYqAu9xDe8h/9bVtdtn6qZQnqF9Xfu+9QqdKlFXVQ+QfVXifTmVaGNgKAWgEhcLCabYJ3zdJPDnJPTLjnXWmgf+ZQKkEwUWg763BxL3WFP80M60NAKaWBW7wGeacqBtyVAeBgzzRgKrp8IZezrnkaZV5TviZK9mhc7ZlKcvN7xMUVDRA0zgWFVyrCJgItRQAnFZrwUJAL0z1kef7tqzu/ic08hoKecef9He836AN41VzSPZ6saT1q4DoRWorhJnr07GtP38vcHVlQHLaqpU1+q/rwxmNqdp6SNrVNWuTS9kPVvnpsIlgd9qHtfnXAdx+7odkF4Z7GqfsAOsffDHvm6kbLfUehuytd65rD/GQBqZDohIA2g2uH4rcxXY5keyOVHprJlAmzQZO8deBC5QzZBm3igHt20fHrj/ncPvfuGLw3GNG4G+ZunXPcPVBTWuQ5KdL7z00nDyLbQk0Mjng8Rmm8SWXL++aEf4MFcXk1QRX+vkhmbFCXSmOrHsTmCG8r3XprqKz+rvXelR9CHzSSyUnVX2kPli85ABvo3kkDU5R3bYrUBRY/+JDsT2ejh7nEUqZDZPb87c0Vlp0BZ5xt2/sWIxly5nXVyj7+2eDTiwntagbWU6wBnluzHadx3kzJhH+klzxF5qveN/Pje9pZ6zUa+JA02Wj9IVJZ1Ut+69r1cGUr9XvjsYbZ9876uDqh3oNpcTP/qTPxtZLANgaZhcuy5NiCjVGVnGmZkY9kqyIUAoEkrMRRoZZEAUGKXuUJRxpHxMlMl2EDSviskmQP5HYUJ1Uq79UA3NtQEFNAmssfi7QBjDJ+i4dcrvqjlAYPsM9quLw5aNU8Hhu79DPIfc2FXSeB0exnPi1MlMaDJTa3SQrYZVDgBOu+fL4X/mbDYbhdzlDYJw3aDLPWTb09HUvARlujaB1RjKDLgEigQuh2E9vrYVTXha0GrDF0ze33ohC/lRpfIrs7cpcd5U3UDLSNGxs8qHOuvdguq7jBiH9tlnXwi3FuO6kRTmNcgvgQiBAuMjQCM3RmdAIzjJiBQ6cceObZlP3B1d7hsHbhXUR5U4hSdmNPKae4fTYcP6u2tylsz7lqlC0DVixDU5Cp4nwdapqaCecYRWSVAFoSmdLtW6jhYoo7nL4NrpVe5LpsgNpyHB9G3bE3grR/ZAzX/M8QpEpmvfyCtmc9pIx6BhRiRGNwdrDksHDIoD+6CzLxzlG244lGBaH16CeMoJKQgOdiM1ONOeFeqDrCbYMAalGn0brpGRsL+Dyf5XpeyVTfTZ8JeNhnYOIoi0kYCawdDyVx2HKxvUmckgVs6eG868dS7NGa4tQVGvH06d1EhhzDYGXXZpOcMFoMdRuO/++2IkCsg5yARZzKWO4eEIGpsgtAKL86lkJnzuxl9yXNnO0SGvfxYKY31B9DkocWLfVsoigNPPUYFXX3iYf+gHP5c1qJI4nI+X03WTgxbHdGwCoVSwUNoSHBWkhXax58yh8u9LF5XqF/LaOtNTXp3lbmQlQweH27333TccOXJ7PrN//4FQCIT7+M1j4ceZ3lAk6AIQW2e2pEwWHQEDxbydPnM6TvTDD38nDa2UBNmv99x979jQ5vkYXh/+8EeKf3dqS4x9+tVctqEdjrmpqbz3U5/6VBy+b33rm0ExeeHwJF/laFZHyhDqX72SBobve997g/A1NnLmejK6XUrluV3ffTnP1onzQC9A45FTwUPPxCl+6KEHh+dfeD73NofknkwpYzSvlfgp59Tcehbv87Nn8nd/8zyTmzaU8clwHssy6ZbWq+10MYzoGrLkXtbXWGWIOYDhHd2AVkEwda7Kwuc0nFpKoM/6z19aGCZ1O7/qQNeB/NJw6TJucLyOUMzFrb10bWK4vFDNUlSBkMWUZV9ZCDqhOUftt/PnzwalLkhhHE88+UTmD1rVc9AR9OrnP//5VBTsmJkZbjx4YLjv3ntSpk22cn6tU/5+dviVf/mvkpAhJ5unZ4YPfOiDw+tvHBuef+GllALWGDnMF5NMtc4C+Oh+EiScGILOvPOO20OvobGdoGIQXYtXxjLGC+HRLh25erj/XQ8Mly8tDI8/8cRw5tzZYWqDphYlP6WfNaAoTm5BLHMObQNp6nNsEVQHEh5Juq7StG/HsGfPvgFfKPQ1p4Kz1XzoH//4x8PfZz/941/+J8vVLoWu0w28eK6TREqwbKKcrCRD1wZd7swTRCQT1lzzqtg2zTclUTJUoyTGN8NppX5q5zPVCtPVLMregeYV0Gw6GgEO97dHnUE43uwzwTB2UjWSvBzDWUJHcu7ue+9OUOrJJ59KEzJBfQEf87N+Hf6+9ZF7yIdO8JjrKjOvRGgFP+bTXPPKZfqWbitEm/+VgYu+qGw7OtU+psM7WdqBI5+rQN18oZ8uX0kJGQRqB0FSUYAvfF0Z7+Yl1DaSTtc4JFPDlauC45VEOH36VJJP0F3Kjx96z3uG9Rs2DL/6q7+ac6z0wFJo8UwkfQAAIABJREFULR56sJqTkl1yJylEp9O1KqAE5uklz9Q2gXk5fUqyuXhki0alytc44cXhC1iwOXMgmG8NoT+3bd1SaL6FQsrRGQJGHCO/d1l1o/Y5GNawUMJ1zlZipZxS81B0ABXAJqd48+oQ5oK+vSFIHM/RRmzH0rVvfcctw8/93M8liElnqdRC4ZRqGJ3Vt2xe1hvuZS7IHL5Tcy6wam7JuevRmV1JU2tyOuMpe70cFP9vRFc7UK6tIany1Pe+972xmYwJfYigYTdOQk/y8Y99LLbRN775zeGFF16K3K/fMDm845Zbkvh2PtPFuJrpMNcOYpY9wAYVRBnP6g996EN5zieeemq44fANwxOPPRHEKlu46BHKmep5hup31uNKrqQvO7EqnypAt5B5tGfde9u27akEKXqb4vX0InMdZCJDmlx1kxPXrCoqPSLKYaeXcZfPXVCNgPe+unm7RtuW5Ns8eU6fYRc3StbephecqX1+0yNVPTJ2iR6dZO+xRvauZ+hya9dtdLrrd7O19hc8u2SS8+nWW25O8pVu9mVsLfvGJBFrDzQK1TwHiIKGho1+8mT+9773fSBJWA2JgBM8cze8LIqRqqzqxiyCj/Y/uXJNL/uzkVA1N9C8AhzlR/p/Ja/KZmx0ZvsE/tYcorX3qjrSy1joi9dffyM+rpJ65ywb79gbbw6vvX502L9v/3JpuPmDpA7P3/zFBEX2790X2jBUIgmOXryYuUIFwNaVFID89Zx8rXbmey3bJ240bdsvKasdS3mde+Svg+XWxvs6WG2N2Qje77mtRdt95rj9Jc9cACUAhQIzmVty6GVNusKnE4xJPI18qfZUKiXHElxznqTZiIjvpKXx+Lv32m8dyDYOe8OzdiOxtvPJd+8JVVCq5npftjx08ip1miMgKXo1iLpC+kWHjU2u6PzWayePF++1+3lO33uvOJvJnutL6vl/UyGYB/LZAJ2gxnftDD2gCj48kiqWst+vsPOUaJcuFxgGwKgS+mtBrDbHKh/Fl8C9sxIVlGa/fnY/c6rKos8oMvzCGKwXYDM3+/YfyHp2gLtjMT3/qaJd0XDHGndg1Vy1XHTwtc+olYHY/lvpif80sBTByWss/x9/65hOBeWcfVUhsLxeY2wZfQK/emWg9G3+3Hhu9vUqeV3v74BfbhmqpaoycVZ2VXANZ0xsjmMjZ53AoJvJs3Vgc7mmtVfiv0ofmTWVcP7g+z8U+8nZQifwEfF6A0S5J6DOLe+4OTaaV58ZUOc7tu3I2cUefg7P9QvPp3JSFa6E2rnZ4mQGgOAL2tv0Rq3j5WomPqIqW9dVII/OWUxg1pyE2mi0O0PdOInbv0BsbefZo3Xuaag7meBqc3erSHzuxReHs2liVXq3/diVwVU/dxzDz57VeHy3h5wRib+sn0zMKM21xiCmc4GO8ru5D+p8rIppu4KebL/OWFPROdpQjcqNPzbu/ZYHcrN9x47QYBoH/eg7mHgnTz1TB0Nb55qbtuX7OXuOWrq/V95ab7U8+nzO2PXrhom//Nf/uyWd5ywOxRFS3VWrww8oo0LxCJaKnDN4iph3aplouhEPLmjADKOmAWAAmEDGmyBPZeSqK7WvZD9GpEUbb51BtkEoRdlt94DoCMJyy+YMnqPrywET+DL+1KnNw/YtW1NmBEGZDpGaae3enWtxTJS7Cqp2+VM1lyqjrQxs/EvblhEIO7fOLDtQrpfuiricpnTw21zNg6Y2JYsZSLIsgkWizCzm2JmvhYJaWjtxPRjUGSPP3wvaUfk2AmpORoTHmG0gCBs3IiCGZkXDoAuxzKbmMpwiyBjNCAStVy8HHgmyElH8ql2y38Hbi5fmkw1zMGzcNB0HujO8xh9kTnhSyoBZP1n0DOZe8LkPz8owjNm3TZsqkDKW6HvGwLSHaoJjDDbYWCeeYEo10NkYPjPy4mWdGScQflAsHCjGO6Pce3p+jSsH0rriYkvANlw1xSUp0+v+nFqbP44BlOY6JRglb9mkMqSjTAsGuYeMoLV5TfnchQvDQ+95KM/WXeza4ICmFmhy3+6EW4fZmuHZ556J8xG0pdLarVvyLAymbqbFYDOHDngymXKwyfXhnPXM5tA8MQRcVyDKGLwEynoclJP5MQe4OV3TeK2p8jn8JzFyUrpJMovflFGjjMs+QHAvqCrwIqAqw3jtWlhr4pjKhCWzDfHNQQw33uTwuR/54eGpp57IultL405wbwysWqPOmnbQKxxF8TuLEqAV1/K+SNO3sVQklIjVnRuSvDNJSUBcnEsAyyvZrHVrg5yRKPL+Kut7KzqPM9Tcao3SCfILj+DVKwmkQlRaf0EgXGwOK+PYvm1HnPnem56V/NAh1rS5Y8gMfWeelAF/6tOfHHbvqk7rkGhHX3s9jmTltScGXWcP33BoOHYMumF2ePKpJ4bZC+eHnbt3RocJUJAd6HsBM/c7cfxUjLjwLE5vjizfdPjGNNfzfM2tFuL9qakY3tbazxwVjqQ18l4IOu+zjugSGrUFlXHw0OEE8I4dO5EASe1nXcc3Zm8W72CV7nbQ0joJmjzy6MN5PyoAgTk8bc4VVhD0ozUkK+afTHciayUCh7HRZSOu23xx+Xl2dpmKog3GDhD3oUrnkH963PfWR9YuxO0jH6yxSHzs2TWT4KcspPlgPC1chqq8lnL/146+MRw+rFznfAKrQiKXFhaHC7NVaicBEXTg+Gxl8Nknq5eNJ/MocGXNlNx7Jk4opIqGUNaCzBo7A8h57HlOnzo5XJ6bG248dHD4H//e/zD81m/9VvQNxDFU+mc/+9nhf/pf/ufhm9/8Vri/BAiOHT853PSOd+TMeOPN48Wzmm7W1L5gZyEu30rTtqVh757dw8033TgszF8M4v6uI7enwsD6/Mcv/8nomF1KMMP7Z+fmhk9/+tPRla6Pk1hgFn+vZB75sK/sKZywnC5r152I6Sp84I899uSwffuO3EfwcN3a9dE9CWou6B68Ydi2vapiBFQ5884HqJ3/7X/9xTqXRifaeSgAV7qo+F6bBmbn7t05K9GVGDOUgbWng+2JnCUCFlfIykTxoG3dOpwdu3S3bmonMhn9oFIr+WptOyNOdo3XM9t7HSgRSEDvQVY1nTMXvpNzZ4m9/8lPfyLz99ijjw8vvvjSMo8b/bVn9948l+t5tg402H+VQDlRZflrr3flnVy3IQkB4y3dfz3z72fofOtZ51R3hIXCriCge3RFApshXPKrVcqUA+C5nW1skARaN+h0KzhXna3PnH0rsszOg+gi65q2WUuvdz/44PDp7/tMkEBsFRzk5oUO/eEf/uEkK+hrtiZ9Yo29h33ni9xs3Fh625x3MrVLzQXtnWFkis27Zk0Z1mTx4IFDGXPK9MIhVqhAOm723PlwlyVIf8k5MbmMcDTX5LPofCaGN97Ug+BSdJr3t21bclkcmx08SXOF9ZL81SSClZWTcEU1U5czdpBDYPrd73pX9rnxpkR446Y0r4qT4CweEWbmKT0FxmQUFDDOQ3qlS5PJpPNL8NA8kT9f5tI4ABQkwrw8k7lN6d1qdszWIFPsQUFT51TWhg03eyH2ibmxNj73wP33D5/4xCeHP/6TL2Xc0OXmALewphWSLLFR5+cjw8ZprwVNfa32jvWhLyC5WAXPPfv8cO2KwIpAbNGi0Nk99wUQuDoi6MsBtSbWyhlDd7oHXWz/V8llo9ALhdN6o/c9xJizhPzha3e9OLgj76hx2O9sNQnaE8ePpSLGPc1hO3QdoBLE7L+xGdipntM8WyfX91y+FzBicdixfVt0TV+jqGSqMqX2adHjGJP3mQdjNG5/Zxf72VlsT2+c1EgIKvJw9Knzx9lYz4SXcG0cYjYLeXI/9xCoJS/WWpJVcAh3ocTP3j0VMO2KsAa5+Cx9YQzWuc69GtdKJJJnNeflG1VSpxPZ/teBc+9ZiVRtJ9q4OvDqfp1AT5UNhNZltl7ROjRgo30Gz+qZ3aP3XjvkpRemIvfm1TzZO158CPJrHcmpYEn8iLEapZNZDcjwe1NrrLyWOQNiadooY3BN7815Pwb9fe9qoT7/vDfoxzHwbA4kivCDAgGRI3rV8zTPofHbu8bj/W2rd/KlgTL+R647cdH2m7mma8wxvWBu3LMBB2Szgyau2YEJ4yh7dGM1fF5V62T/dmDVvc0hX0Hw299dy94QXi0eULp0fZKvrufn2Imrag3bNnVfe1MliDV3PvusOW20n/tZN3LRXcfNk/lhb87FdpvPmp85dz4d3J2FACjGgkuzeUJxgJd/U82T0ql+mEhAXsNEqEgABHNizczXpctjA8ZLlxI4d8YJpu47cCDJDfqHbaPipHnHjd8riNUxCdRnW/tU5q2BBx0M7/Omv3cS8Pr3/Odt55Lr9Ysd1ahVz1BI1UoUdhCuYxl9rqXgK4HoAtB87/vbr89+GulwKqB4PbiaMaTk8Vr66/Q4isv9L0bXxnccm741YItPp5KCDiYTgCMTS4vD/n27hzuPHEkjcDpOxVY3oKWD+Nz+9uQTT0bvkZnsCcHC1WuGj33sY0WZxQfdvm3Yd+hw5uTRxx4fvvH1bwyPPvbY8Ozzz40Aj/KB+PvWxZoCLZA/AtNBzmWw0Rgb8nd+O7uGLHUStRPknrXPgN5zmc+xvw19EvkXs1q1erh0ZSHy3ckPn1/pr/f8dbDX/ewB1yEvnaxJIgbQUOXOSBlKBlaeyeaifJ+qsvKs5L/PQtdtAF0nIq+NCHtjlCRqpLv3mmPXsg/4suxmlC58zAbhGWMnccxDn4l+7rE16GzlfCVWNb461tTxw04GAJ9MfOaHfmKJMawJQL10QdXAYF3Inu+47bZwdzzzzHeHRx95LCipik4X+iDG+6apEGSb+HR431glYhGMt86kxE15joH6qq6zE8kQ2A8aTQU9NPIlNnrEewXx2silOEWrGeK4rtz/lZdfiTEPIbJ3997h0P6Dw9bNWzKJri8QS6A4/YRUxqB4m6p0K2VdS9ei3DZMaUY1FTSmSYKq3IJzdcvmlOgU+fKQTYQKALeEEjHBWxxtKSekHGRa16wuQvOQitXfBSWXlKFB3SnhXaF0VmaKrELPVWcGlzP2I2cSx03Ao5F/Vbo3kbJi68ChoVjKeF9IkABCDwpYgLwN6pXZY4G2CxfnQwPgeQQbK8ugpLAcI7JR6EaB1YKip7ve5eJ0681XHILrw5fGwRIIctB4zmSUR6cipRbhiKsgh809s6U4OzqLmpKv3buH/QcOZAPmEDtzJocMA97B575xascgVnO0dbCMzApIOKgZhAwgm54cXr2MK2RyubFPlP/YRc7nmy9MMLUNpzPnz2UsPUbzZJyu6XD0OfIlEFMdlqtU3DwoC/czmXCvr3zly1kfn6mEA6N3x3Km1YH+0iuc6UK89BfZ4MR0AqNRAq7TJOyMGl+/9mu/lrXsYKz7v/Laq5m7lPxCRc7NZkwOAB1fBe4YneGxm7s0XJwTsB+CdlKCypkQnEw2yaEa6gTK8fJw5I47CuEHLW0ugri+VEi3ka/QxLztmUb9I9mihKbkrL4qYJH/VGZzLCUVNBUs7Rcj6iJZP3d2mWxeN3NHLA6+7TMzMSQFa+wXch2H4UrxRFeX8lUhJvd3h/TqNVXuS74FVtNwjS5YqiQBmW2EPnm0Lg4Fh3BzZlHyaWK2R1Or/eHlhL6ve8gET6RxgmfmODiJIFvosfPnzwTFqLukQ4Jz2AfnXLjN1iU4a3/Ty1A2R47cMezbtTf6zLqnYcHRozlsGIWNEmleXwEcGXdrxxgOt1Maj3Fa8Ckq860KAyVLkIXho4sxVZ1O6dUqQytdY69wUFvOZRHTzREq8ppmgtXFW4BV1pbxAeXECOeUdaKh178Pbr93lQOHpZEp2XNKnVP+fC3cjP4nyRFkRjiPik+I7KE6cH9/1xHU3nUe0M10FiTQ1YX5YdfO7YU2OXYi8n1g/+EETJUVC7LiVBVUpTagWTWvunBB+aKg6lLp03BS4vFZLG5UVDFjh23yQieWAVql8II53s/JL0fdXKPqWJ81nJjQ2X7HsGfHzuHgvj3DvXffneCiwKXg6AEo1vvuG37hH/6D4bHHn8h4bRpruXqtUnG2qOSXzrn4BNF5FI8SJOrqdUUJ5EviAnqXoz29cUNQcd99hgFZtArWotAxGssUOT1EhWcmD1s3V9WCxAS9/OWvfCkBKQguATW6zrl0883vSPCXzfDNb347wS76s4I3a4etW7YF0VsBP5xQU9lTcdLPVumQpILPmMMgIxeraoE8+5t57CYz9Bb+V7IYuh8G1ohIrLOk0BVKOaAfUkI2Ns1TctWVHOSx0ar2jKDv/n17Ezi2B6Jjr1zJs3uWRlI2+ohs/eRP/mSQ4m3gFV3Pw8NTTz2ZvXHohgM586BUJXQ8s4ZpGiZ4RsZ3nfcVsLMfjav249xw6PDBjCvNaa4sDuvXCFQXmsXeJ4OM4TZ6QWv8j9PhXDOuN998PbafZ00Cax7n/uKwdv3ksHvXnuiGY8ePLSPM6UnUSnSjeQu1wqKzfiG0RO778Y9/NGefM/a+++8dbrvt1uEb3/hmdDQO/jvvfOfwjW98Y6REYYBrZgb1BLm3NXPpUCLLOpizg+hGdB34ds1PnTHXhgs42levTskb+UOnUNUXIw3GusnsfXOIg7ONbHNhTp3L0SMXL1ZTpU2b34aGtA7OVTQ4nODWO5Ic5ILNJXgMCV0JzkJwJxiHe+wqvl9JjmtxRjoo2GcgGYxNPAZb49ysW58qlRrfmtz3yK231doLDs7N5TNkj9NXZaIVeDMXzaHqPXSus6FlgP4VVBOAteZ79u6NPedefifbnYxKcGcojkJz4B6eTZAX7Yo9qCmIz+Hk934BCV21rY+xOl8E1gWKdUBmwxw6fDj2i58FfTm8n//t38rcuIa1LvSdE35iWC3xm+Zg14OASZ5v3Bh9a0zkEWK1/PGlZXQaVJJxmrsOGDboIMmBkTajeSzrfNpaCMhL7N8qU+wS7lCrjAl7QUVn4RtvHB1OnjgePU7XNWLT2WePtWNqf9VX2e/0k+/G2061+6ImgnQDGJDIpSPawUtZ5LQy87JxujSzdRDbkQ6im9kwbNTXXn0l551kjD3Tza0qsTyT8Xk/WSHPdBc7x+e7J0Lb3J1UWLPKXqqkmPea/w7ikSXX7O9lZ9VZ2QmdDsqQ0fp7gRT83Ha3tXE/cuL6Hbw0Vx1c9n+/G3MHXxOMnr80zJ2fS/KU7xaO6aUhTabYq4JfSThCeC5dS8lvfFIJ/IUr8VWUxDpjVKGk2mWkk2FPAKgYD6qBrhIMgk8ToAQn94Z6wIsv6YWaC9rVeH32wqxeGHPZz57ZfDtXol+3bc8eYAfzUYwbxU0F6DW+WxMQBb2l+REudM1odfE2D+aMHLB/zE0H713f/PgbXWO9vddnrB/by//JXCe5KvG5sMyBbB7s05YN//M7PeN+ZNGcGCv5pc/tK9QsqiC6IVsnvD1HBZHW1rhWrUp5dQc54mOOwTTyYv5s9FAbrp/MWtPT+XsqDu2XatRo/Xzv5wpSMKi/ihWwx60329AYoZX5gfaZkm8AtU3TGpJWZQy0aTfTqjNKAyEI9g3xmQWHlJpDDUra6VNAzpK0W1jIHNFj0NTWQgUHu8DaCag+8dSTw8W5+cQrrLHPzF6YrfjDGMzs5Cj5SOk4Lu9hIr5QV3J0kMxnk5RqqgBUC1cL2Ri6t3wNqdQgV/SFJP7zzz2XpFvO9hF5eHWRT7kq/p89Ew7zsfKw46BpMoQqS2A1VSTFw1rB2qpaLBqdCsTFBlvBNS7O5HlCE3jxYux5VVWx4XJOFqochUf6B0wU1zcbKvGCsamYqg76zTlz9zvvzvr8q1/91eHSxYvD3j07hw9/4L3DZ7//+4evfPnLw9NPPRWf6Oabbxp+6qf+KydOmkUZv/3hfEURVOCSivN88EMfDD2Pubp6bWn41qOPVBO7C9X3pvZ1xccgnWNPa1S1c1ea0NpT5oYsvf/9HwgAhhxYbz4AP4ee6nmiH+nUQoZXU0H/U2WY5ORYTW39O3HewfOt2zWDr8BqNQItCkZnR7/o3d5bfm47yXjcpxMtnRBZJ2Y00v4FVOdZRq5r93UmGOvKBCCd554dpHXtTnZY325oKrDKbpCk7yaNZIHfTM+4dmJ/585G13aciA7zIpMNxFsZi+hYUttandRrWhl/9/6VgdjecwEefuRTn1sSofbq6DMhyQPv2zfceustIWPllEMvCdwVqq24NkyUhe8siWu009/GdyMo+oDsRSxIr2DguTjVrhWi+fVVBlKNgarsmyJjCAjypaFG3ludBF1PB8W9u/cMWzZvzaS7bh+uJkNWQFano892mQYTnOoE42RAt27JdVcG/6YmKb0qOWMIOww5/wf3g4IrxaGMJ4c14L8mu1EGyofHbsMd/ExXUlyOiUFVcLkXyPxfX0SIBo5b8cXYsC1onTnYsAFlQ6PylBKsTnDcYVBGB67TKuvoaL8N0gaFQ8yadtY5AULliWfPDm8ePxHeOmULKw0Q44PWLbW3NExPFxpVsMLmrmxD8a6aQ7JAuLduK0XWAZIEsBqOPjYk6uyA9zNw3CeI4w0bsvY2Dhlh6DukHeacMYEshy95aUfXYe79vhuLawhmOTApJM/ufn39+bmLKXFlRDbqVgkifjm/C+CSReTMMuv4VyAFHWjWvxHYvpOfDob77kDkQHIyOxt70803jUT05VhxXKCxm8fW/rGfjNkrCvvYG7k35K7gqL3UWX/jblJ2f+t1NnaHM+QrxCrHqsvN3MPzdAORdM4+91bux+AScFAq6iVIhg7g7Fml8wvhi5HhJ5/FTTqRrswOX8rfwZ152bghNELJKIWz+GyQ3a3AKLqkcgLnH/tQakwXLFEdtiszokVaXeWm6a5OZ1GMIdpejB7y3VwuXllYpnVg+ELN2Z2X5+dj9Anyur197aUsw7U5ExBi1ss9UDgo+eBo+P7AA/ePpeLnh/m5S8vBdTJNDn2RQ86u8ubeBw4FAaRutlCNLQoFB4XDKL4GFQfZtCQIaO+eiWHg57PnzgxvHn8z/GXQf5XUWhMuHHP05hvHxrLDTTmQOajTG6ezjyqLWY1K7MMOjNAP9o2xcsz6MEmX7rdlmmudGOsy6E1AX6WsJQdp1DMGVat0/uzw4ot1+AuokX2ybgwLypwncV9X6e3lK5eyJ72sofnz3uiCsSFN723P4edwG65Zkzl2IKMHMQ8MDBUEDtbmZ/a87Vxap85Q+luX0kk2QUrRh9ZFg6Zvf+ubw+y5M8OGSR2ncTBPDocP3VBlX2fOD1dwlC6tSnMp3KqC5YySi5dQsxQpfeJyi0tBWND/hfavEuzWia0v+1w0D8aQAMs6CMTS8z7DgYOgNd/O5/vuuXt46IEHhsl1a4N+FrgxL4w5+/83Pv/54bGgIDWKmEv37IWrFYhK07hV9DLd6X7VkTRNVdeEwCwG+O7du4YtY5dT5VGz5zUlo68gTaHyykgJojZls1ORc1zUp06fHrbNbA7P1L59EgoTwx988fej0wXUIMIPHTocPel6zviZGdzCJ8JfpckWqg4G6pYtmofNlkGDj2yyOplyZItrtCo7wiE6duz0O4dKgKPntc+a7AVBB8HsRWVfysObHqWCcUH6jBycMVCXip9KcrTtGb+7VlCCqyGyDw4feP/7hhMnnLGvLwc7nDeQdu5hzY2jm/OQ424a4pkYiZr6ON/osx27tkUvSA7u21u8cCoHcMgWUq72KD1WKIWSnQ4scMDJD85GDgUO7XJGBfDKmW4EnM+kEWEC1ZUMLKRJlXPVnEKBliPKqTpw4HDOxIcfeWR44QUoY3RS00kk7dm9K03Z4lBeXUjw/9jxN5Ok2rtvTxC+guD4nNkudMELL74UWwRnJ9mkP4yL7i4UU5WJtpONs33duurc3NUcgnCxf3Cuzs1VeSWncf26NCUiqy+98HIC1BBcOavSqKz2Z44nTQRRv1ycS7AjaKOR7mDjuo1x2Ns4J//m9Kabbsw6OXfpl6eefjJ6EgL6ueeezTM0kpfjHkqFBKovp2JIQIUz0oHVrNPoACSYNiJrOb1s3UbfmyPBx3fdd3/WSGXPhYvlFJknMtMVPta1m/o0ip9etK7WnS2zMnEcW1pPgrGxoOdjg5nTRgNKQLgPue7KAzakpDhdjgbANf1uD9sbxDbyag+FXmpHGh599atfTSdkc/gTP/ETCaiya3ByP/Hkk5mbZfDB2JTTPO3asSs2uvO9n6sRfjkfRh7/ovgpJ75tJnu357Z9luixkd+b7NvnKRNdXMxz07XkM1Rqi+WX+H/pA+doBfI8h4RoqJ/OnElpKRuvy66hnNunch9/7/8l+b/c3HelQ1jUHYAenoV9aP47gOpntmKXZ1pT55u9LCHFHrbm10uwJ2Pn4NKePV8d4zuAbd3sLXqbnmATs7/NV9vW7NQO7HavBN2zqUyBJu+l43pfFIig+IlbhxqzuTe37aj3OpMZc5FzdKLOSHPkXmTfuFTmuIdxdlDZeqzkbTcfrRdjexLCxeL992qbg13RtrQxdtC85YEeck+/J2GzY0f2Do5x7zf+dr49A/vb9VqHNjqWP8l+b9SVMXTgov29M2dOVwDv/PnItYCBZ+9El7F0Uq7PvoB5RrBGJbnno5eOnzqZoJ9xs+n8z5jMoXH3/m8KCXaUYE4o9E6cyHu9j27z5bpdHWhNmiu9bXfrw2czRvNhXciM53btrmb1nVy6VnhQL5ZN3ShxzyJw3K8EdVRspql1BVqBOMpWreZUZTdVEH7+YiUp+m/GQhe3rWu+3Lt9qZK1QuN3EtQc15pU8l5CCGDgxAnrMztMbtw0TOBzXVjM3LJpzGdsTs1TL8yFXrErl5QNS6KxgzZNT2XcbCF7tBr8aD5ZADA8+0WltSHBVXQu8ZXSKG46+yAJ12NvVkJ4tCP93DHSWT62AAAgAElEQVSb9lWtdes9a2Z+/F7nfL163yWoOSau8LlPrhcrKLo7c8Wn9p2dyqYzLwGKBHRR2LJOCBZAbLxBeGzL3ws9D38vjb3YWQWSSif6scFX2StrEohGV8W36eTD7l27h+9+9+lquMnuGanmkmjtEvJxPyQJPhQIyDUFVu2B6olye9bb+XPD4UPD7p3bh107tg4HDxwYnnriiVD/2Hds4r/9t/924gZ0W30BsM0NTz355LL9SW7odkha1TevHH1teMnXSy8nSNwxKuuxc9euUEsIpNMrW7duS8AYtR45DGf65i2RAy/697lnn00pv14FgID0rzhX64JOIJh/VV/GF/tifVW1WHv7pvbMlaDs160vUASO1Q5sBjHbvKwrQGxt+7SstW3t9wTk06upeqG4VtvJ3te/kx3j6MCqa9rzrYutedOeFEUDGqlNNR72/po1yxXkSYpeLnqZ6LeFhegjdFWSFuTfmtOhLeuRqTQIfztwbaU/1s+eJPjI29/xT/dsXe99SfF++JOfWxI/CRF6MiwyFmuy8RnGM1tnAodmbCYavXB1PBgIZmVxZW2TwUm5yZUEUExAZSAqyNbKvpyfsenD2nVx3CBilCz1JnRwMlYc7oJYbagJ8hKac5wDXArbZqJ0/I2yOrD/YAIysgOcujaafMdpYXwpL5mczLNYSA64/SsIBKlnzD1W79kypbEK7op6bsFgJeoHxlJNiB6OZHdDN64ogPV42ybD31ZdDQutnknn1C6rr/rBfcsx81UGPmSJjcDwMc/FqVSZA/OazunJYFM4HI1CLbgG58nzeW6GXKFVLycbS7jS2OOVV4Mmdu+dO3ZGAb1x/Fgyb1tmtoUbIwiNeaXgmqisD+qWfNiYaXSBn+2y8uvazG0cdvOLEPRPbcoBmI3WzTxW8NPJZpgQWcoOviq/3LVrdxBTHAfPbgMKADX3aJccUV7mvA0Wc9RlMl0y45DqQ7zlicwa8xUZWKjrsZwqDreSYE0FJidjrFG8OL+shWwTuHknA4LAHbM1XYrT9zDnjB9OqOtyRD0DpxcKUca0DLbZIFkEKZpzrjujpsPg5fl0uH7ve98z3HLrrRUEHJaGb3/rW1lPaBI8VgIvp8aDWQa2DX1zf/zE8eHE8eKGDUJ1zJjZ89Zxbr66ApNbwSkIGgF2ClsDnLdO29dVNhWE27WlID19RqAjylLpCd5JRnmUmHVXFqXjr1KZheJFGZt4VFC1AvWVlMjokuHqBM/y3nC4j81A+tAWDIHa8Jzm1Tq5xvaZrTlkvGQrNwh4X7kcp51hUlk+KONyOj1jo8K7eZAZ3rlL04WdaZiD9/T9739/SubooF07Ci1HVyVT+fTTuQZ0igARBB5EnmctmZweneXaC15BFMRAXD0spWpAlvbqiFTFjzYbOXnrzOnh+Mnj6R7+yiuFfEjZU7J/ReDPQTAPAlCCb1untwb9DcHKwWIQ2CcyruaGfPXBrzFQDNOU/VaJUgjRu5MiXl4Imit1INY+LjR7JdCqWQY9Ef7UuQsJrJrb4lou7h37R2BxywyalkK/zF8uPqtOAlUJdfF2dXDBtbt0w9w1/5UAsrHYd1D2586fTfdwmcwu+/X+liFjd0/r4TAPinj37qydkh7jq8DH1PDEY48Nly5eiA7aNrNt2Lx5Jk04jh/Dd3d8mL0AbTak8cWwRC+uS6AAinhubgX6b2miul6n1ClEF5GJNljr72/nmCp9guaheCxjhIy84pCeKb3cv3f42Ic/NHz2058ezrx1OkFOdCF0wHvf9/448m8cOx6O1e88/PDw9FPfjeEv8Fug/DXDwlXVGpJBdb5b8w3mD9ce9KUE08yWNPVYs3piOLB/37Bn185wjT7++JPDk088nmdxBkLw3H77kWF685biDuSkrV83TK5fkw6q9srD33k4yYH3vf99QWNqwqabqsy8zqk3v+OW4cYbbkxw1Pn3p1/5s+GNN4/lzMFVVmj3aizoTLF/BJg6MFw2RCXZcpamE+2YrHHGfs88B2mvseTYaAHSgTyZe7JtzKsZ31MVYBSAjUE6NsBqp8w9qvR4/bB//57hrjvvCBWKRESaPjg3166NbkbPY33dJxQ5KkIgwccEN9kTnKMvw7e6cGnYNL1xuPOuI8Pdd98bvfuFL/xeEDYC/HQXeyFNe5Yq4CDg5qw/eOhA/i/hkERIkmEqga7bIPlpRKcUQr+7qlZSspr+rIveY/BaZx1m6Tml29u2bx+2bts2XLx0OfvI159/9c/iSAqWCqrTR7v37BquLFzOOSQwj3f66NFXE7Cji5RI97xAM0KUcjx12LZHvQTcjeemm94Rh44TonqIXEge3HfvfSm9I3uPPPxwEFqqUZTvP/bYo+FPZQvt3LV7OHzDTcMzTz0zvPiy0vdzQR2mNHN9lc3FJlmvIcvaoIbJhvW1R2L4Xy3HW1A3Dv7Fuaw1u7kddI3Znn/hueUGhKGX0WwJ6nZMem8adeOlJNIXUkGioUk7M+3gd6OJOIYjtUAqiEa7kX6kz+46ckfm8RSE1ZUrcdArmVic1J2ElNBt9EgHHFueXcsz0DPWJntOie2GQi+75spmiGSO8Ll220IJyo97zv/ZawFJjNy34eSEDLwwl6CqJAcd5LwwvxqA+PkTn/hEHCtBBU3Uuty3E4MqFNgO7ns4NA6LkXl70vjNYxIZI+pKUCSFZCvK/joA1ogb+58/BJ3WyJnuYN/nSQI9s8XJTHbCp7h2bebYuVVdsCvpAg2lCaAzjiyixrDnBb/JM851yQ9rb385u1QLqbirQN7V8D9X88Vq6mdvuA//Sem+V5/h5tm4JWzoJXZP0wkkuD0GHxt9SjaaS3zdmlV5bmvclA9+9zl63vOzd1SWdDKJ/dHIKjJAb1Q1ieqh2XAJRpeuXp1AgzO+qSY6KGac5KSCChXMakfc2lqvsgsqgeV9xkFWPbdnEIjjK7hWl8l7X6qnoPbWr18GQ3TQga+0dLU6sHcw0HvdUzKEDLGtBCQKbV6+Kpvd89EJPsfOCthmw8Y497HR0P6MYCPc2BDIruc5BM3oF2tBvxlz7e23l1GXfVMNejOWpaXMXzv4jUC3vp0QaTlsf7E5OFH1qVS7yFcMiKmCD3Vulr53/nQgoQMTEhs97iQbx4a7qiw6eGsdjEUQtm03Y2wqMM/s+sbeaHjjatk0fnaq+zunUAKdPXM2MQn3FFiqANG65cq3BDXGBqXsniCe7fu5C/FvvJwF9skbrx+rfTP6/12y3SCVTpa4f6Oey78u2qYOQLpH0wcFoXwBWvVE/OSp6c3DuskNCRg6Zxwi/Eh7nfwD8WxFZzhSQuEfB7YiQ+w7MkYf8p/5P3SiKqCcJ9u3pyG1QKT9Rh+6nzUiOwJz9gBbij3QPncnJFr+XauR8aHCCOVJocT7XOnAVwebyisDuOtS6cUgbN2XXrSeVYFxMTaSFz7SShZUYzz38JniQmXbbs55N9a85ey9NnFtEJDqwGq4xlPRXzYKWdNQ+cpiofurEmpm+PAHPzT823/7b4pmagogoyoonA2qEMUoyIpqFTZggwjJjvOkOT1bL3om/TA2Ta4bLpw/E0COGEcngySz+IIo58QpVMgE0X5tcTh+DMXW2iTRJMfFpsjs09/97vDSq68M2zQEPnUqXM3kQNwJGAZtChvmeeCvEydC12WcEtcBuk1MDE8//d3hsz/wA8P9990XgI3KDr6Vcc3NajJ9JjLEZ+T3dgWAuIK1YueIedkT3UuidZ7P0Vtr103GEa816KB4xanisyReU/C6TlqkKWyaak1UI9CxwhN6vuCTlRz08hkvc0RnkAU6wfrYm84NfYCcJ6lIGoboPrrbuhiUSnH7yX3osNaFZMyzsan6c6G9AzQYk8b+3mNZ6YP1PPRzkv0GT3SQtfdHn0d0hecwlg4qBzT5wU98bgmJdXcmddHibEHIXqUxhCqBspQ6yoJVtNvBZzIIdjrsgqLPzkYJ+Z4g5lhG0NDfRmv4/MzWLcO+vfuGwwf35/02if97iCLtreYLlNj52UJeeo+FIRRK7TjYJo5BefPNtyRoeVnJcToPV6mSZ+CgBF06ZhItoMVSWgBF19nClYrEhHEoY3yOgVWTtmvnjmTdwbBtMM8fNGqstUIWcU4h/9wv3dpG/kpzWGi8MlR7Ed/uZFe0X9lmGwvGlxKJFQdhgg5jWIoSlU1pw6oU2+Xha1/7WrLLnc0mwDIzK0sUUxI5PR0EwWuvvzEsjPw1hNcmcR0C7X1QG7IFnrmMAyVsuidWWXMLeCEXrmajQSC/PbheKLsYOSPK03W2z+CILWfT+xNQ3bJ1mNm6dRm9Zp09CwMKAiMIuNHoMmeuWwdffT7UFJs25XeQcD+bN0oGsgWPF/4PDpAN3cg4QSRj7zIlh8/rb7wRQ849br/jyHDLbbfGqRd4NcfmyJd7dca8D+NSQKvjdAm6FW/YyfCwQQy6L0eRcXG7ruurV0dmKXx7wR4w3zLOHJ0ep/+X81uBGYa0PcKJaaSEEjzX0LjLnJAJ3W79zdjDwbcGr2xlcjggMoIMgz1798TRhMYosm0Gy8U4AIKri+E0w6lb9Dud8SLZggrKeaHkLsxpWiMwd2XQEbIykdeDqsuZhrFJh5K+Jh+vgPRkgitkrSg8SkaK33ddMvjW03xASOGF/I3f+I3MFZm9cF4AAu/lwnDjDTclgF2w/o3LzR1c16ua2gjUXxquLnqGNUGrKllPObRky+o1w2c+/clkw+xoThAZ4GzgANRgZe/efdFTZLqQQFV+22jElolS1kvDRIJbV4PoxHEoSDk7ey5o1dNvnQrvJRSr8tvWbdB29ufU1OZlpxanmUP5hoOH01ihy/nKCcIfeSnzgH+GroZaYxjQAfa7dQuqbQywdOBSSbtsvFclSarcsgyquehhgU0GiMCBzu/muDPfAjvJrm+eypfGNamEOHEsAbhG5aT0bXQgOpsKaeOQ7YOss8Ph8BmTZRICL770QuSqgwhkxL7ug7mdTEEhY0kAcEyekKEOAFjHndt3DEuLV4cjUOJ79w+nTpweXn/jzeHmm25JR1g8oHT+ubPK9fHeCgwMMU6UE3cwt516OjrpkGsVvEuiLRxjUMSFarg+t0WZA+XHWHVUCOhUQq2a0Nxx+63DZz71ieGTH/3I8NKLL0SXCa4y1G66+R2pKDhw8FCQf3/6Z3+WYBwZPH7ydBrR+RmNwbVFZxYqlUI5TG3ZPJx442god9ZvgMA6O2zbunWYWLo2/NDnfnD4+Mc+EnTCP/wHvzS8+NLz1ShmesuwcHVh+OhHP55nYaSZW4HvKwvzw+EbDgY1//nf/Pyw/8C+4Wd+5mfScOiLX/yDrB+9KfHAcd+0cSrybF+99OIr2e/mFyqgAszVKLIojKrpUs9bzWkFVpunrfdbEp6420bEX8sw58Y1k9QYkcJlr1xOgEY5M72Z5OWlKltkMAp0dfDL+52rmk/oqn38+BvZH4IIxYNWCMsgBhbw6Fbgnxy88OILCW57/i7NIq8ceLLJUVm8tjD89H/zXw/3P/DA8OqrR4df/uV/nAZpggGQmukSPFsdmt3L8/v5yJHbYkjTi9bM39hHKZVLRquSs2+3RcqNomcK4VJlrs4uiF1jQw0CHfk3/+bfHGa27xiu4qm9sjBcnL+UAOk/+qV/GHm0XyF4y9FmS1TjKgGILVum0yXbKSDY9dprrw579+1NwpedecOhG0bEROkrz5X5uHp1+OQnPjU8++xzOdPpN/P62qtHh8983/cNP/7jP57f//W//tfDRz7ykdCy2Bd/8Pu/V+Vil68Gba7U9InHnx4uXLg0nDh5KjbM9PSW7GEBlE3Tm+LMSmQ4p+lyjSWdxV/96teGK/PF5dmBk4vz1aWbHiVLdF8F3wpZFtqLHduG++67J3aEsxeqmZzg5MM1p+qoA6s+269KEtTZ0Wvld4HiDqKZG6+D+8qeZts6H4yn0Vvmyu/WUBKmOQgbaVp2Z5WNe2+XLvu+ZevW4Z13vzN7WvBcAIX97dni0KD3GLv70uv2g8CvvdJcmt0EBvUWe4At4N443/kg9ADdnwDPyLtmrG2zopAAADA3befFuYpsXR5279i17OS4RgM8yI/7eNlzAR+Mz0r+GznUQRa62HlT6L3JrDG709z0meGaHOGMY0Q7W5tOppONohtaG7uNA2zPHz/+Zhq6+bxn8yJbRReA+kfZdzWkYmenKixBvqLacY8k/8cGs7FvLpzPHDkvfda6ksUPfOADuYaKDOvdTX3dz7mIbsTzk8dnn30mAdrDBw+koSQ6Ic9qX7aT2bLXaGD2uGdyHdezv+hwAUPj9vnXX3t9OHHi5HJfg55X39lnxuxcpitdP1zBeONPnIisdiWS/6XfwJhg9JzO6Q6cN32D3927eGOLBqh1vrm2tubHPa2rANzsudmgKM2r5zHPPuMe7tk0C9YhfIkby260Jp6jQCvrExi0DhLxbDSy1vvYtdzbmneZfQeY3dt1W3+3DrcXmuewg8N95hhDg0Wa79g6GYM5s6ZNy+E5rY29+9iTT+T8YScINLleB58biep6npU/0vRnvZf6rHVN1CM+00hj/2sfyNp28xi+TSdp+D+u3WjXvr7nY4NZezqQHXlx9kICb8rUm2IhAbUxIWltjTHoelzWI42HeUl1kjMjKNz1w+tH3xxpKKrxKR21jNYb9UNXoFoP/zNm9+WLuW/vH/YYezxUHfZxmvyeGfYfODhs2DQdP6fsbAjXqmTkE0HwJdCYWIfeItcSbG3EqHtYP/JkXlSBSFraG2TdfNObz7/wYuTIcxlfABUzM8s0HQmUoq8Ye1nYD+1Xm6s+S93H561Hgxg6cdRzYx4rcHRtWL2qkIvOcDGPOt9my3dYX1WpDAt/o5M8Dxu2ko54uqeyJ0KzqInmlWux4/iDkhfOK3PUzb5DEbBaUK4oARJbQVN37WrAUM6Cffv3DZ/+5KeHX/9/fm14843XQ+vIR9Pc1bkQuRDYS0+JQvY6b4wjVdhjGbq171gBvy7Bblge/XOWrkW/2QNiBbeNFRvk4pOf/GS4zlETOB+acoRt8id/9MdZzyQojh4NwvnW228b9u7bl/Uku+Z567btSQhbI37kE088Obx69PXsK3sUr645lgw1D/S65/j61782TFy7luoOgELzQw6C+J5Hu8YeBGo6u5wUTW+RjRvjL3fC1bgDKFSldbVoFKLrR9Cl9e+gaqgdRgCf9fdz1nSkI+pKQ9d0X/LdyZiywSuA33EYcwAU1Xz5kj+//Mu/HD1KNxmj9wcIqfmtGMVIHQlM0xUI/f8tMyM9zxjs9BlxifgNI3KWDAfQNPpcxl9A0HruPucKZFGAQN87wNp2WFdFNNo78cNri8PE+z/+A0syIoIpfeBQ9hrAWHDRdgKPv00wYfOUDVTIQkLVRkRznfXh3xmQRjwFGTgaNpWhxOF6aDh86PBw7szpHKZdKl1IkTKmKT8Bhm4g47MMhVJwFTDrrJgshUCPbD9FLBDWhpyJvG3scmmSGIUOnpOnTyUTZpyu3ZMXJIKyDmihdK8rWDNnZGbr5mH3zl05tAVWcXs0qsNmlJVRSo1awGbNdTmBKSuskpMWzHYKO6Db3ztwFqd8XHT/s6DmpbOENnw31WgHCY+MTGobzwz45n2ybgJsnpOxYHNzgBwkNltRAZwclKufPnV6uRTGeCgWJbKMZ5vBdckCJ6izUB1A9f52aFetkem6Hojp50m2PRx+RTB+DZP1ipf/H9x/YNi7Z89ygNSakAmBQ/dvfp8E3sYN697lmE7GoGVQtKyaB/fyLL4SmFy3PvcgV4yCBHcvX8q6Oxi8HHLKWr1c893vfTAb+pnvPjP8+Z9/NSWbyaaO5Pft2PoeOoStGh9V+RUHi3zLhgsuGQ+lYizHjx/LQdRlGp1sCEXGyENkn1iv5pb1+TbyOJEOYbJtjfEsUqD/4T/8hxy6rouzTqM3c0+W0GFsnEKYrdRmNg7yxBplGtUQo8pFN47ItsXh0kVldtBPi0GpCJHaszH44+RMDlev6JJ4MugxfIvHT0JUrKq+kUudDug+kuB7I1y1EpMpVRWGIkNkPftoTQXxU051pRQ9JJjmDZQxOY5BDCV/bTFryRChtOfn5obvPvVkroOXSGCZfDz55NMj0r6SAkGfhP93PvMzuUGZRCU4oMh27JgZeYO3Dvv37C4dcRE6oYK29I1ykvvvf2C49dbbloMc7lWOoIRHodUajWHPkJNJvNVjR9O5i7PD/8fWez3XeSZpngkcuHMOvCcJggBBgp6ik0RRpKpU6pIpdZmurunejrnomJ6567mf2H+iYydiIvZiono2ortnYmNrp4xMdatkSt7SiaToAJIgvPfenI3fk2+C6ImFAiIJnPOd73tNvplPPvnkwqKzmKdnJm12btoWllwjmXsTCLm2KqeAdSNHOZeX3lY+T+A8La3phloCaS+Vw9GloUuMJ+PC/HLwUmIi0LLEmR9xcETwipOIhiJnhaYw6RaKaaySaU+qYasRfee+0VKFaQFD0TuXuk4bQSWOFsycooyJjRvOG2uWQCVkMDiYWefR8CAcX+6B3ykor0Tju0GBwv3e+2IrRADNeYQTgrPCPTMGrAvWCQkN5oo9ji2BlcHnR3ndBkDe5pbt79hvdbUNYt4g5/D5Z1/a9es3bGqKZ0SSBrBnUw11qGWihIbrBEimYF2JGpaSsyG9UssZb4x/SFIECM3P2dfMFQ445yU+ANUZAJ3YiNd/9Kq9+sOX7PiRQ7a44Pb4ypUrsoNnz52TE/bUmdNyYGfnYJI8ssf9A3bj5m0xLJAGmJyaVQAAG5R9zniS7SZ5iPPMZyIFhBzC1ua6dR/oshdeuChJjP/0n/53nT0d7fu09mDCnD1zznbt2aNyT7TZh4aHJAVw7dpVrQ/mlXMbkPX3v/9nBfz820EO19Db27bXnn76vM3OLtjQIPIX3h1cZWgpiRSNIQMwisw8ezCbdQfXpUx8jLEVfja5VlgE2MqSw3QpRz4ArUQ02HyOInFQlcsnveZSAavMyTjyMynDHvsXoBFW5uLCnN24cU3lfQRVMBqiaYwnMsoUhEUlittlb4QUQTp7MOR8RsZGrLW1ySqraexBhp9gck4AP/se9jTJLvYB5xt7JEB99PtozMU+cF20SjngsAtY20iQsP555kj0sAbYvxzr7Xs7BOiTZIKJNTzCubIpe/vqq68KuASIR9t4cnraJqfRLF21X/7ylwLfGEPWMfPBeLD3Ye6h1Xnz5rd2/PgxNUplTtjjF55/TmDrowePLFeRs7/6q39rVy9f1drSmBRnpBH453/2Cz0nuoUPenvt1OnTNjU5rbHGNxwcGDCa7R07ekwM0aHhAfvy88/tjTfetL/5m/8gAPX//dVv7M5tmmGik7cgkI8GUoDUrFUBQ/ms2NnYNKpFnr94QSzy9957zx71cE++XnhOknWcFwBxwTJjnQEgS7fRfF0REMH05fyH1c9zAayuACYgabHhWvYBoMivS2yRAEC5Lr+vqaqWLeOsYl2KjV+RFZhJgkmVECn4YG8AagBeMDckq3aCIqGT6WC6+yCcZwH4qLKppdn++q//WusJPwLWFNdX4oumSmJO+/0AFFLmOp+AQq4fiWn0/rSOdW7llKCClMRawf4S2AKsch8EqJFcheUTety+R0qsvrFBjB58Qvya8Bm8PNWlkaLMkHXGOLhONdUbXpodsQe/ZwzdjnhSgfvjc6KcPMBo5p6zVwEaB5mSEZ7scRYlPqmXKOP3YYf8PKf82DuwB5PLWer75VcHgMb6c5KLlxoq6Z38Bu5dYBa64eq+7uXOrAmuFSAa8814cP6xpll7rr3n1Rq8Hi1ixtsTtJV24fwzduBAl9Y01YdE152dXbZrV4viCq6Fn1pdXSsAlmf+4IM/SvLn/PnnUvUVgEGFmEfETDGuAQLxuWLZ0aui1rW3+Wz5o8s0vnPGKj8L4J7nxY/gzGEP8rysuwBWIxYM+x4+V5SVBuDKvHry3Lt/E48hIRHsbeaFLz6X9cq8Rzl6xAiR4AnJIu4zznt8dfZ7+P5cl3llL3GPcWbx/KxL5hKfHX+MNRJjwL0FyLuT5cXfiUf4E5vJ67gu64M1xDWCUcx5Gz6T/KT6eu0n3PZcVaWz4aqqtn0izh/2bdgZ7m9bO/L2bemAhw5zyA/wuVwbu8J8cq4RXzNW+N+sWe6HseKZWZsRn/E5kXAMxio+Gr7/3PSM++JJZoo1y/Mwv5RI4+cxV1xL1YMVFQJcgwHLvqMaArAV3yFbkRcblPfHemQMeT3PwJpgDgCBAcP4N/fGGLDuYt14jEeJOWxHQMZNm52dFxAGAAbYCZEEWRfuj38D6NHvgNJx9j76/cH4m5pweYWqyup0vnscKUykqtpOnz2rcf+7v/s7PT+Ji8mpaa19/HbJV21uWkdnp2J7JFf4CgYs6zjAc8UZNGtODdQY35DHiqSQE2WKtW4i0SSGn+SjHBRjU3tVj1dr6kyvqpIvB0kiKjB5KfthfWNViTcY+HxxPTGTV93vE6iXsI3ADRzE8oBQ+sepR4ven2Sq4ryALU58AXkGuSr8KUhADvi6hA2yafhPjCvvByDkrOeMDJyKZ3kCEOasvqbKttbXrO+Rr2fWPq9lXSAHBcuUZAVVM1Q1sReRaJANR+ppdk6vVXKTeG1+TjEwwCrxB+ca+FMuX6k+KJEQoEKhPOsyg8wxI4GME/ue/SF7gCRWkdmW+gasKlEcUhdIMLFGWPuQZhhrfDT2LGNdW1evKgqapEaFBSzPccD8tU0RF4it+eAKgHHY30kSQs2u6REh6QZvECbiIfJ0xZ781h6BOZsaLjqB5EnD6gBalehfXZXPFtgF65UkIJhjrFPiBXAMBy4B+L1/EPYLxji2A7unpnILSBY6Scrjpw3zTnFPqudZE1yb+wpQmFYuC0oAACAASURBVHUdBLUAViOhyGv4GeMYSZCQEwhsMzA9fdSFH7xeoDyQDcQgQVvHoLAgeAFlO9wcE1qVrxK4QRmsLibxdC8TIzOi0oe0afjdTgZOHHYBCObQ5qqqFi0+n0V/0UuicWQI0kMkG6Pl3Ts3pb1EZ+IoOcAZiICbQSQ7hFC6GA+ZjAwQJWgYSRB4tFAI5gE5WeCUReOohaSBxKY3HBBkQDVQAkW3tEkIigmAWxoabM/uPQJ02PBosGE8GHRYuJTNVIu5kFeWgLHxUhKCb9vugBfASgAVYfD5bDWw0Vh6tpXFzxgxmXKok76TZBWgZJf6oqXEmTHhIAA0jUZN4WzyGYwH1wvjxgLjQESjD33V5TWyFxvK8gQLk3sRXRt2XSqXpDGLgo8KLyEO4Hcnyq+ShhIANYyYN2YRaJM6DgOqctiGEcc5V0kR84U+Sfs+lWJHSR8lvmPDIwIRvEzSHWBl8BPDg3UYoCMbjYOc6zMWfHHP/Jv3cc+5igprrAeof9J9doluzkl7hvuNzpkNqSv3nr1tKuEcHh7RdeNw5rUOBM0oYEQmwx1jwLoVrV1KI8NgAMRzDRhANIDDQWAsCVqYK4Iv2DawWwF0eV6MEN+h2RTOGHPKWGIAMGjM6TPPPCPDwXphvzCfaBEPPO7X8wP2A6QABlFeMTE5YfNL83IYMqUZB7xgp1JaYpSmlFppBgaya1vwM4FAZWR/aIaTs/qGRnv4CPmEGVte9vJxWJDr6wU153A5EAdXwaK2v7Z1h80ylJ2kIIjfi4mdKdHa08EvjcUKvQZdHZw6HCB+t4hhXfZyMg5DHEVoSPfu3Nb4gatQ0s3zS/emr0+2ItaP67c+Kd0GIHT23X4BMIBarKmWxgZ9JqwV5voHP3jJeu47gw87wdzz2ax51hbXYC1Q4kzwHEYcYFLlTOg4y9FcssXlRYMBBUMVtur07KRsFyAbDBL2kg7X4iKBWOz3COJ6eh6o0RLgdD6bVyZVDKDKSskTUHbIXm5p2ZUqAry8IyoR3A45e9HF5F3GRNIASVs7Sse9yFpS864Hu0xQ6mURK6vIA0wl5vVIAnFpJoAe57KqEGABo7MIoM/hyGHJWg3GRiRqAoTayTYMB5BnUxMDSpqKXGgfIJODnfKPzg50UV3/jd9xppFEct1UZ9OzznHWo+M3AA3Rx/T4lB3Yf9DOnD4rBvLvfvemffThpyr1R2sK7Z6VZcrDydw6Q0naRKxZZGBKMs4k3oCtW6SGBSGTotoFZUj9W18kHVIzBQA/3sOcu3MKa8nlFpqbG+3Pf/4zu3ThvO1pbbbqqqxsEAkeSol4Tp73yLGj1rprt/QkAVgvX7kqPcl793vt+vWbNjo2YbU1dbJXfG4EtzjIaGjBBm+oq7E//dGP7PPPPpE94mzi5yeOn5QjzR7AscJZHBkds6dOA+bWKCin4cPKypLAcwB+mIpXrnwjhtOjR32ac9Yx5z4sX4KQtj1tdvjwMbt//4GNDJM0QA6I/ehnnHSccYJSN/sAE1mTMEFILEQJE0MaDg/z4Ak/zz5Hth29X5xrxhmgQr6Q7FJB9iZb7uwnJCaQsWANjiRtd64dwSH2mXL59Y0VGx4asNbWlsQcJTGFvihNzQA+8yodZn6w1ZzHvb00bBtP+9TL+7iuSknLCNTpFm9WK0CoWDara3+3zg6Yqthj1jBgD2MI0BLJYQA9npVzleoPbAzSEeh+8W+aPpHo4H3YtrV1WKcDaqjR0JCag4kpj6PqTD+ebf/+Lt3voSOH7dDRw0pGfvn112L5UyUBkABwq+aVpX4+cI5x3tAckLPu+PGj24w5bO7zF5+XXELPvR41Ivr3//4/2C//6y8VfDAmw0PDYrViPwEysUfonz134YK98y9/0Pg2NTfJ9j1/6XmB6/2S8hm3zn3t9v/86ld28sQpe+qpM2o019c3aB99/Jn19DyUpAeMW0AyzjkP9taV/GF9dnTus6NHj9jevXs0FxNjc3bj2xsKALB5nEcEkNgwT0y5ZjTrCqYvjB72lJ9V8xpDghvOaaqFLl+5ZgODw2JrqYwxsSojYR7Nq3YyK3gdgZtAhNR4pihJROG/AK5Gcoz1FMEh6441FBVgUXaHneXzIjhiF6ixbAJoOfaxM/wsfFL3vdd0PhMPxD6TbiRMeOmuu/9IHKHASCxzWCiLspXo3BEkBViGD4WNDt+NpKkAbOKB5JexDjnjWQP4a6x/qgwiuON3PEs07IoAyNm/znj3BIw3uGN/czMqi1fTRddLxqfiZ+zX0ImMZAoxh2y4bLlrWkZA5/IuniALnVNvqOc6tIxZxEj8CfiqBpLryPo4O4bzK+Y9yCr4F9wogToJ5Cp1RXepHPxa5pigHX+PBAifT6AaPjHgDGswmGsk45gbAlfmdODxYyUDxGabQ46g0g4cOKQEBX435a0kew90dVubqg0XtA+wOSTSSUDv3rNHjYI+/OiPtpY0uCOhy3qMc5dxiLW1U8ILQNiTbakMfMVL6338SX7mtsHXYBmJ+VVbuz22AdBwfZ6VtRWgZbB++TdVOoAXKs9FozDpprL2eDYPqplV143k3nl/MC2ZNxrT4ENxHtbX1mk+OIsCBMT/iH0aCbmdSTTiFOwhr+FMBESJRpvMK/7MQH+/fsfnq4cEOskzLrvHHlDPCLSH8d8Y15ISyY0oqUiCp7razp07J18JhiWJMMgTUVUV8SdjEtUUrHniSdZFVL0xjvydeQzGcshuARCrSbQIGVFZuldrj3vnK3SLme9IGHgyb1brkPOQpnyjQ26L+Hx+j41o27tX9od1gIwG/gXPqx4vKe7h3IEsIjZZOQAPPQsAb5psYWFJ5xiYAj6zGnduwkLPSYqD9/BzEuiA44yt2P+zszrDSR54b44Km5mdtJJS7B0kkjGbX4KE5U2bcZ8nJqe1v/l3JGnKMt60lL1STzPP2lrNK2cecVZn535Vkl27dk2Sd5BSAGU512BZAuThO6BBzv583P94m6jBGgTI/vjjj7dJQXw++4Jx1l4rySge8MZY62oiSbUda2I78VDhmAXv4b6QH5FmeymEOmelUs3pzZ82nBmboRm5a95Kl7zIREpjDQNAhw8SbH+xQ3N5ycoJlANPSk2sg9wWoBb4C+9jn8r/T/01dOZRUbvmFbUk5CvKXXaFholvvfW2zj/8duYbX6k8m3fWO3Y1aXkCxuOTxTkmsoaakCERsm7FNOhU5bRXwb7wvRfs0sWL1t/Xb19++aUSfZx93ux7VXYU6ROSx4cPHbK///u/t7q6eve7lLAusgsXL+q84mzC3tB/gPlubm0RSQcSBMlWcAZ0qpUYVwPwJ03PYacimbi0MKeYl/iN2K7rwAE1hH+MtujSsuZS6y9PYj6n+YR4w1pnrD2JsmWFBCwCzkaSnaRYjv4YJJuEcbvkImOHHdP7iWnwqwG3UhUUZyuxDmB2+N/YoUgWB8aGLQvJIRiq7H32e1RJx5kXxED5Mt55V0kGbABxXxADmEPGSfFf+mz+xG/RPaWkitZT0pYNvyCYqnGeBC7hAL+TieLciN/x7ziXeB+2GimKovPff60AoJgINBpcjBsDCmItpkyRN6NhUBfnmZQpHXhcKIKTWJQ4ZAqqk5A/P/dAxQWQn2zecmmXsWB3tbTokPLSKQ+ycPBWJELrjgrX+PnPfy7RYK7DPeAY4jwwSARdKu9dWLLxsUk5hlGWxd+5H/REWVSi5Zd4IwQMJs+iwz51z9x5IHuIjASC36sClGxODhwBOgCxxHSTQ0NDBhiJAgvzWWXMuC6HriZWWR/o7c6O+18nMSYMh94PdISpXZ8QlgrPyFhyj55tdac/WAYcYFFKxIHA+6J0PsprOYQiK8tcM7fKEM/O2OT0jKH1NUKDJzaMaOEOYjFebJZYYGgKMm47AQo2nVwQlTd7UxAMIaXlOMWRmUJXhg3HZ7tOrTuFOHzIQ+AgcECy0YL1y3sJ+CbHvIkUzxdMhsg28NlR3sDfMR48WzhDkfEPdodAVroypqxeBPoYW8oSWCs8L8YYA8K1YPNSnhHlGvzOtT2LkoA4jomL6vOMzAH3CtMQIwJQzJzF3uF3WwXKI+vlqDC3n332mcbEtXNhXLg0RgDkXJf5ZJ/wFZmXCKaDyRfMP5zE0Cd59ulnbWRoRAcfY0xTJDprEsAvrSwJWFWpvWpFYckRtKx62T3ZqJKyZECdWQo4TEc2fE8clLq6RnvU12+Tk9M2vwC7dd347cZGgR4BCYoTB+cJsLqjmZsMXMpMsf62AxXY29JTXLdMieuxsP4x8Or0m4zmnLrPLyr7zM9ZQ2j73b192x1N8/JrPp/AyMsc3EHi7rBBXnKN3YIlV649DdDQ3NKkZI2cygZPNBBY8zmvvfaasoYArThh7pwR8GY179XVlSpT4VwgYRKGXN0vYaUT6MHWX6OJCcAqWmtTXlY2PWFzCwCP7Gc/jDlASDjAlONQZi0QCLD2ctm8GF/ZMg4Qz1DjtJ86ddra2vbKXra27tJ6Ky9DuNsPDtYPa8u1cf0gEjMYEEsZPwdZnzD//LBhvAD+YKt5Eq0gMA1AA6kJD0LoCu4HLYAszdL6Bx6rGkFOWCpHYr4i08ke4T0wIOJe/jUD0a+HYwajPFvp0iuApOwV9pQy1qmRHAEDYHeAB5GUiEYhrC0FBE3NYsvfu3XfykuzYjgDtr791j9bz/0HVlwMO6jCJiiLziDO7uCcGEuUDsEoKyfZ43p+JJYoAUOTCXvgmVcfywBWNfYZL1dx24BED8wkmmBwpi4JiGZNcg6+/MMf2MljR6yxrtoOdHWIcYvMByVH6NeqC+7aqpjGe9ra1GEdrWT0v+7d77HLl6/a3XsP5JBtbbj0DGcVTjeO2uFD3dbU2GCV+az95V/8G5uanLD33/uDff31V/IPKLlm/dAAj3XH81MBcvqM626KmVOEFt2c9C15LoLHjz/+yG59d0uAG9q1AXSSWQcgxMGGEf/o0YBNTkw5qJ+kAFz7qeCSIylA51xyfTw0+FYFjMUaiT0mW/O/lPTE+UviRN2EC5sKBMKeEiwoGCkqlhY8wbxA2OJiBRw4eMEcI9DE1gKclZZlrLSkSOBEsL+jQ7gy9CuUANOYblnj973vfU+g6v37PUrSIePBl3ysTLHl8t6wbG0D3cS8bNaD3ofSHmWvo5XLHDq7zPdmdM52J5hMO/I9tWK0c16PjY6I6YC2OvdNkgMbwTmI7cem8frQHWfvcuYSfMr2pKYenFGv/OhVO3LsiD3qf2y/+p+/UkBCSTF7SerZSY+vugaQcUM2GBYtZzPAFWsE7Tj8A0AKgJipiUnZ6Zd/+EMxxMOvYe9wT7BT8SsIJE6fOiVQ7NbN73RG8xwEixcvXVRTMzEbKvPWvrfNfvObXyuJ0NTYah0dXba3rcN6Hzy2d955T/uBJCDmC9/N/UC0wiusurbKykozVt+A7FWL7drdYtnyOvvqq6/VNIM9yvNgs7HRrDWAOfxnriFprRysHm9EgZwHdg5mIADJvbv3bGx8ymZm51UBQaDic+ma1pxx2ASuG8Aq64+glPtUcjNpZK8uubYdwQT7JQAl3svPuU/2OL4zdo/rM48uV0BH+PHtBJf71qFTDFNoQ+dMlFiHJA3XS7kI3SPrjs/ivKN5RQC/7BOeSUlZsV3cF+7cv1+69VwbdgqvYZ6bU1I8Gm+qbLTIBOyQBFKTo/U1m5mb03NRUQf5Q34pMUsRDd4eb9tcriv2kHTin+iFy14nLdY4v7DfgISMgUoaE+gVTFPWN/uO8deey7hmXFT0KVgt+HWZu2DHys4kjeaoiIqzKs69YNGItJLGP+b+iS+LfSiSXNna6rLApWj+wx6AWIEOID+HmUS8xLWo0sBnwD/lXA1fkc/s7enR3mHtco8QQmC9P/20M1NpTHfjxk2xbukOLiZUAghIHnCm0TGbZC8+0Icf/lHnBtfmPvDJmDPuj+uLjJPKPMP35ozgHsNHj3HbWb2FLAlrlZ/Jd0rl/QCOEX/yXEHoCfIFv2Me+ewAWZ2oQnLRG+NhL1g72KIAyuNew54Ha43XRlMv+eBqKEeCbll7lmdjfFg/4ccq5kkEEt4fyQw+izHgHj0WLtV88pzcG756SBQEGUUVg6kig8/hvhhbB/+y8gtDa55xJfkHEDk2MWGDirFXFXNxT1yLMQvt5JDnC3AjgJE4U1nr+FKsK2KRnckYJaoXFzUvzCX3E2zsIPJEDBP3zWdzHzwvjH0INKw5b9S4JVtAFQJnE+MmmQL8LwF7Ln8T0gk0Cw3bhX9BMrm5eZcA0MAueG2QlfhcbBhrk3Muyot5hlhHEQeryrKq0ubmJxWHMF9IyayubaibO+XXfM8vIDXm9tOBqhIrkRTYugBAJMt279plw4NDnrRZgBhTo3MhyDrYD+6fZz16AnmxXc7w3PDmVv/8zjtaI6yVkBWBfETkFixB5jXifV7Heucz+Bn2JjRWuc+IQRk75p/7CJajV1a5LQ92N/vCSWBPml65xpAnp1WdZSQjQq6poNhX6zebM6rCOMMc3PJKr51AFu+Pn/m9e4NzfD38aeI47oFKAOKtynxOrN2DB7vt66+/EbuePjduYxZT/4NFzQ/nDv4iPgP3E/uOtVVVU2drkKuo1CkvVQVXrPEXX3zRXnjhBbt65YpIfOxfgEcqgFzK77DumWse6OpSFRnzS0xCDI/NPnLsmNYawCr7DTCWP2maDbCKvvDhw0etbW+bffrZZyr1Bwymqoaxxw7hO/zJi9+3e3fviNDHpPM8xB9qsk3zvaVlrUnmGskm1jnJdxI3ARLKL2bcSecmeUqwP/nHYH/5vDeEV48TZ9xzDvP7SKJKWioxisGNxBJNjaWCjONEgSdMKp4DW4D/yZ4OIhRrjvUZbHGuxeuwY8IPkdVLletUWLNHuW4kaqjiJL7cScJJzS087qJZfSLVRIIzcLfArnb+ufN3vD5kdkJqkn0XUpC8ljVY9MwLrxRKaBqUdMoWlpb8cK6uNsp1nDW2al2UqczM2tjIWAIiHLmOYDyy5VEi4WDFk0EMYBXjwuDA5iGPBmC5q7lF4AyLgQ0SgXBlFWVvDuRxeKFBwb3wIIBELGIW5vYGW123sdFxHfhkivksJi8MKEAEi5OJht7M+/lWoOukcy2wCKx4//zasiaIgKOmGue61NYQFUYrME92sta72FdUSDYBxgp6jF5+USbGamRbQIHg/UGBiPGICYx/h9MczoTr7HnDABg5nm3zDq/RqKe2ukpzxmGgLsHKaqIL6V3u+/sHpJ8UAs3cT2QhMVAEQmTFCP5XaaCwvqHr6zolpVaDcH1llYysuuoCvLj89razwM/ZoEGjdwbrlphactI2YC56FkGOtRhIKZsPeyzpm0CrZ60BbGDwkFpgTJgjDgHu60FPr00mLVOMV6yXAKmdLeJaVxyCjAubFAciyryCccA9IAWAAWE9B1gLsxLWCs4g1w0HjnITgdFVrhXDOmTd8o2h5P4BNCYn0d9xxzGAbuwShyEBK4cEcxuHLoEvAT6gAgA3zymWVC6rPcI83r79nfYOBgZjDqimZkBqgpRxOY+iIpXgxiHBBLGXw1Hn4D5x9LiYPARQA4P9NjI6YjPzs5KuyJRlbHFlXvpBMO94dvac2IHo4hJ8FIp0GEqHMwM4Dmjn5VM8O6XRBIcjY+ilUb7mouckFQrS4PGASgwAlZX4t5iioW9CdojkTiohEFAPy2PVHWIuwVjwFtYjcxKZdEAhbAs2g5JLaTktLaqD4mB/v/YRhyzrA3CMzCmMWp4VZxiA0PWfEL/fSiAVOlQL1t19QHuc966vrkhnORoovPj9F5Vx/uKLLzUOAJjMM6XJatSQMt2AJZKsTqxQxo19TckJTjn7BGAVKQBKUCcmR218YsymZ2EOLGzLSDAmbe2ApBkFSMFK2b27TSBgc0OzVWYJ5D2BwZ5/+ulntw/0trZ2laABaAFGBegJSMVYYgoBDKQTV1ai5lAb60/0GD3B4o30GDscKOw1oAGsHDK5ADL+PbXNgpBdzhRJj/XBo16BOuFMMaeMPeMbZZChcRXlb5FoieQS48dBT+ayUOwanEqMJGCVvc/+CeYB18e2YQdDU4nfxXX5OU0bYcvfuPKdzU0viEkK2Icm0+oKoIc3ZcNpgZmsTqYCojdtNQGrNCjxs6lYzh2l0DhgzKEzcdhDDqwyR9ixslL2j+t9qkFbkbOqNjdZEzBgNqyhAZZhi5166ri17W6x2qqsnTl10j788EMxQXGsYb9TWvPtzZtib6D99dSp01ZfD6Nyyx48fGRXrlyzTz79QmAm4DqAHV9k/GHJd3d1WffBAwKkTp44JrmU3/321/buH97Rnjt+7JjWucoySymTd7bkgYMHraGxSdeaW5gT+wswFaYtNu3efS8lBbTo2EepeamcbM5sAA/G+M7tu1YoZASgealYQYlF5pZ1iBSAi+SX2tTklMoAYZ1zkE+Me2JVAARZdZ05Txx2R4DcN9lewxnvNo1T+CTB4O9FosbPqjIlWdh3NJJh0/L3CORdb6nU8pUV1tQIYOxJRgFMAkicNcozBQiK3cJJxw6xvgmEr137djtQxKaXV5Ray64WZ7ptbdrS4opYDKw/vmmMAFOMc4breEALY7pMiWTWH3PEOQ7w0Fhfb9MTE0oUt6TOztg2wEnWPmx/zh8YF3TbBSymAQQAFaMm1qHR3dnPlZd++JK17G6x7+5+Z79983eucVZdqbGJ84+9BSjLPTBusPC5DmchgbGkCQrOUFtbWVMlBPrqh7sPieEPSMR5xTwD9iwtLqrhA2c62p8q1S0G+GwQuAHD8bnnLmg9cv+N9bUqmcaHefioT2NYVVVn+zu7rbl5t/33//F/2zvvvGvFJaUCY2F5CMiSfEJOSUcSo6WlxZavzOn5drV2Wm/vQ0kXeELOwTP2LKA8dhF7yLrCv3VQ3uRHo8XrkiPeXGNifMIaGls1j5xNa+jgJjaJAJmkdy1bl4JPBQlUkiSdMD4fGzI/4yA5+nL49c7S9rM8gBfWHeMZ/hDXZY4IShkj/C2AGD6D90qugiC6rFT2mZ8TLOL3cK7gfxLw4BeE78/8A6qSJA/QMtgh7Cuv9PSk6IHug/LNSQ5xTa7PmQlDOwJJlROvLMtH4P6inI9FCZDCZyAVAYmB/eoA9qaSFgEOcS0x9KL5Zno2ns/BcE/YSIOzBgAaO4btcbZdABEBOmH/eC+6ydhw3sc3X9h37E6Ao9yzGshJNsJZxqwBvqL5E8xxaQ0mzTo9U2r2EaQE9kk0OALsJ/7gT84EgBfeE93UX3rpJfmwly9fVoUT807gzzfji5QDAS1+LHuMOUVOwUGwBQEX7LFLly7Jh3YJLq80mJhwO8vn8TwE7M6YrZWuNNelQeH83KzmgftjfXGPrA3p5a3SrNWb0ODDcF3GhGCbuZKflQLy8E9IGmGLGecYE+6B5+Q74hA/N1OFU2LuBQEhNEmlv1ecETua88WblnnpNtci7iNpC5N1ShWDywKeJZuUur2r+o0kf4Yqu1kbHRm2KgBCGudlvdu0A/rVnqhJFXOht0/pOWueahDOhSAPMT+MFZ/F2KoyJEljsSb4e8RNfAb7g+cLcIzn4LokUDh3pAFeU6NzemhkxAaHnVzBcwaDi+tgwwLwZeyJsUJblDOA13IdfoeNYK1FRYR6HLS26nfRa0W+yqlT23EQ9xfNrgO0i3L1IGshuzc17oA8n8kXNqakvEwyL2HXJC2RdeIUc6k9xhmegEXWQvgPyFghm6My60SYCRvIeAawE71jAoRnTPhd4B2cJ3yvrpEkonKXqr9Fm19cku3GN0QOje7q3ujMk7pi6uM7kBzf2lLSmmoLzgOee3pmVgnXAPbdr6D6wbXOYeyyBvHVYDiyR97/4APb19GhPcOZDUDFGajnTgkH1oiS3NsSXt78LJILji14woGfM39RFRzyJx6340PRnNGrIj2+RVoB8ovHAiIFpLNSjbJzXgXjch5OuONZRQaDbUrzqtCvhGACEJsqLqKBFeOvhDlM39LEdue8VcNPr/oKAhN75fiJE0ocgYU4o3QmdaLBX8dOLQsGVkWBQG/3y3ge6XTCdq6uVXJka2PN8tly4RDYANY5/jEJIuwpMZ3kLxcW1dCU9chcOQBIbOn9a5DEgsVKjIT/gL9M8snZo1Pa56oOngI38OaQ5849I/IePjySR0rszc27LnpFhT13/ln7s5/9xD7/+BNV/hCP37x1S/rvVA85JlAQuCrfKeuNzxOp1KtMkh0hFMUPZy3gv0UPIM2VfGn8V49xQqbTCTaAqIDnzIeTb4LgFJUjNKYkPosq6cBnwhfh2bGB/Jux415hbfO6wKmwN4wP94NdpdKKtTQ9i5SZSwJ5wnRVY43/porWxFJVD5mUgAqfPJ49yDQ794cGagdLdee/Wcv40YC/3DtnJrJrYDE8O1XYAlbpYgdrFRSfD3FADm0Sc5r2yrK0NacmpqQNFkw7HGMeigkMWvFOxy+ALt2gEPG08cg8iK1YYYCCrU2NdvHSJQ0uG4EBJOB/+umzAn04dE+fPiMdCzreATBRRuj6RCDlJmcapsfq8pp1dOwXAMPAi76M0ZpGWLpNDRjEvExMPDYSTnoYZHWeS7pIsE1XxTQqU1Cwq7XF8tmcDfUP2PzUjErg97Xvtc59HVZAQwzmJ9IG+VxiGJRYRc4DPhitxXQvLaZ810s/d46PQr3E6hWIRBaBLm1kO6enJVnAhopxlr5pariBQ9tG+URqwoJjjCHE8IZ+DpPO3CoTsLRkd+7e1YHrGVAvV2DhFZeXWgYtz7FxaWMxbow/7DcaGQGksenU8XQLnShnIGAMA7wLZ0udE9cpkSsXE1JlwjAxyHYk5zcyaPxJcMU9M/dd+7tkeNhEHILMNQYMY/Duv7yzfZhLs3EHkyPWH4uf+w7Gh3Ii2QAAIABJREFUKuMZWXIcAa7F5/D8MFZhXcXPxWiGkVNXu631yLORueEabF7KUDm4eE/ILWAMMbgYxkcPH3mjJjp6SnR5ScYHB4VDWgdlVaXKQXDQQl8Jpg+NMoKNQekk7CLWFg50R2eHnCWkAth3sf/iUOC60e0PB0Fsw38l00BJR5lly3M6BAARcfRnF+YUiJVlS21heV4dhZECwHGA+QLgqIwrnQ/XvXSd9QmzlAAd8JWSfEoVYKhWVdZKq3dxCe3VUitsIQdRrKwuTZAErKpEqdhC/0TAqv4JTOWlJRXK/ib9w2XXAyLjqySJGmCsKJsWzgDrHHCyvq5G6+aVV151JwK9uNERu3XrOzmpYiCvr4upQGdt1ouXdHlZHRIKOMgwrgFLxsYoG1pSyT9NfQAYrnz91bYOE/P3kx//xA4c6JZm2YMHMMqa1WkeZ4sAjOQETg7XAxAJRgtzJHacsrdrYuovLM6JFQIgOTXFgTsusBvnmzIiHHyCXITbYZAQBBFAsjbpzD4yMmrte/ZZQ12jkiAO8Gal/UoQRza3o6NTmVJKwUPjE3Yte4Z1jo2KbL0CEjlrAAgEe95IydkLDq66ZhHlszBXaUziutqUvQKusrbDOV1bX5WDCbjKcwEwEFThHLJuGU+xojY3pSPLPopGFTh2PA/Pii3n3gS4FJmNT47LvoazyBoIEJXnD7BHzNLEqpKYfZJqYH3pPKusssnxKXvcO2ilmQpbX9uyhw8eup0sRrcH6i4dX73pCk6NgNXCphISLBCqLbwkG0ebckM05FblhEkaBKcSaRh1AKfLMw6MM1D4UlC44Q6xGawLuioXWXv7Hq3Vrv3tkgAozxTs5Mnj9uUXX2gN0Dl7fGLcDh86bKMT4zp/9rbvE0O5AmmIKpyUKTH0fvfG29baultgH5lyzi5AZYDclaVlO3H8uP38z34qxvfk+JiNj43aEpILmwQT8wpysItnz5yxi9/7nvY/78eR6unptTfeelMyD6wFT3BOCSBmzFlznA3I6pw/f8HeevNt2QQSEdzPwYOHbWJ8Sg3DAJ7QnySZRABDNQEOsUDOVIWCDeC6PFdoIUn7e5up6gz8OGutINFbzRnr19mFfu7yb9a4zuJ1B1uVQMi4ThPyP3yFYx8sHpXMleEPAeTPqVM0ADfJCwBj+SRUUlRWS7ca+07DIoJP2D/YoU8//TxVQ0zp9bAn6xpr1EiMBBDAH2A4yTvWIOcNc+fMRQf3vNywNHVFd9AeoJRgDl3OAp3dGxuspaVJiSXWFecd5zvnJuc+GquMKWuNcxb7f/36NTm+nGGM9VtvvWVFpcVWWZO35fUVGx4Z1nrAJgQLPc4gbIMkk6hOyQNk0HTEu7vyd5i5rImRoWGrzlfbyaMnrJuyttExaYYCfMzNL8jRp2tu25498s1u37lrR48c0f152XqJPe7rt/PPndeaJ0E20P/YZqem7Mc//rG17Wm3ra0iGxoetz/84QM7e/YZe+vtf7H33/9QDaSw1yQ4CZid+VAkFi+sm8pqGImuRV5aVqUEJWcRexYbjG+F30hS3RuaQkxY19kIuwnQlXtmbXhAisIUUj2MZ51Y48g50XgjABn+DGA1fqZSuq3CtvbcTlAQYFUga9a7+wb7jddw/vCNfQymB3YmfhfMHcYxmkFiNwFMYIfx3kOHDymAB2Rj7vA3kFCBDc21olxZZ045VSXuzzJG3DfnNX9yDqEDR6AK0QGJCIAl9kswbtBU5hzgPJDeJezHxAbirOczYLKxtil9DBmE8AOdIevgM+uDfcD5XVVZo7HBNwPMYD7idQT9ALpUnwUzEf+NuAA5HtYGtowEOIbe9fQAFtynD6Ys54HLZ7idEtDH+bjlQHWASQFec+4GCC7yQYoJ4jxgDLEHURWG/wPzjeZ6JN+98Q8gCgGza8VTOsz7KQ9mzo4ePWaHDnUrDuDzuScATe/kXmpPP/20DQ8OKzExPDTkycmkfwegKCmPuTmBV5Shy7/GNmQ8scPr5T+LjLAoUAU7w5+sKSQKkB5Bd53Se3wTGLH4FPgHUYkm1rn08tHscz08Sp2Jdbyp55zGh/lhbKPvRpAsBEohH4KvnkB2T7Q5IEQyDt+Zvcg8URYfernBQA37zuvwSVRZluKIOF+0nje8F4FY4iQiVtestbnJdtP8kYrPtCaYH85MfAX8I3xQ7o11jN8TYPiJEyfFkge04dzgfnkvlVCsm2jKxX4g9ojEMfeheCaX054J3VridO4hwAD28/0HD+1RX59NzUxvx1VRSRNgLfEh6xybgC0gHgsZENYO/hjngDd2LNluXM1+jlJe1gT3R1Pd8MOQp+BnSkIlabbYC6x/EVzm5mxqjL4MnshjnHhN6M7C7MPuCsiocekcPpM/5ful6jUlsImjl9dsaBg9ZGdssteDcMWawhaorD2BbFwDXxtJRBJKkH34k/lVb5XGetvcWlU1DjaBMv6p6VmxTolvICc0tTjjGf+O+yLGJMRRJSmM+3xOJetbm1Qv7JEcDHPKXlBli/RPXe4GNib65awf9xWz7htUegWEf47jHHyWbHoqYeY85nfETWI0JkCN98R7+Ttzyz4DxAr2NLgN1U/sU2RyGEfWEeMgyZQl92U5GyVbpE7vWf2M86+u3is0WUPYK+wf1SrEOdLfnl3Yro6OJDX3xxnBHDomQs+M5LslXTJiVuYq7Dprmv1TU12j/gKs1Q/++Ef5woCLU9MzOr+aW2Atj2hsvLFTRoAi4605QgqKrvPVSCatibFKjAsRkPWKvWNf8TysvbGRUclHEQ+SGKT6Vsx6KvMAfa1IEoudHZ2KVYmnieGxXzBYo7cRz8G/8emwnVwfwIx5RFoLSQj6EeB7cd6iZY2/ODkxbjevX1PvA2Q88Yuo+GA9Yj+R5iNJxL+xh+BJIh2WlmgvIVHAM/O7IlXhlSlbz/hzeDnT2glm/J09ArbGtb2C1qs+dvrCIiilNQlOwvpjXcT+jAQI7wvGffgibo+3ZG/Cl+D1rEndJxVLdVQNter+wQzBIpSARBKICohE9OFP/lOCHB8tJSj5XNYia1zcajVFcynLAGL///4eP4vXiHCZkntB4mNumhoarOjpSy8XcpXoG9XqAI2yaTq7ihWYtPzowKZgFDFplaMTvDrirYwdTIdU4hgZdVGJyabLyIFqA9Ckg7K83Opqqq197x678NxzGii6eH/00UdaOKfPnFHZAoEzDgFl/CxKL6/OqPSQRbay5pl9JgEmXS5bqYWD4YzsMgYZo8Tz8X4FDqk0IxxVGWaaSyXmAWwY9FnWNjdss7AlqnV7W5s1NzbZsMrRJ+TQdHV12rEjR62SrAzlFBU0c/LDG+SRf0eZuwSB2cwyaCXO/JRAsJfcyhiqM/iWjK8yTknLh4VM2QCbmgOKTDMBD4usrMS1MAMoCFBBAu0wN1PZiwBQGg2kTtwwvFaXaToxqawZ91IOQxIDWDCbpFMuOk6ptxDzgtHnGhg8nGacUg4Waakk8ekoh+I5uKeauhqBKwQj/Jt7YmGz0HHIWEOsFa7LOgJA5MA5f/681tbOxYvT8y+//2dpiLC2pMeaSm6coeDOZ7AG2PDBjNWYJkfIg1AHJskw8EVAk4VuXyjIyQ9nhM2vUvNkQOrq66xl1y6tI5wLHBA+l9fIwOBgGyWwC2K5Ydxnpj1IDjF+mE+wVDmkWetsTDX4Kmxq7t3o4VT54c19ca/MLa/l70GVZ16D+RoBvrLbGPfSUrt/9670y+QAUa47PiG9HBqfEPBhdACkcPizlRW2TLOThVnLVeaTk+IlkRyyHBSwopg/NjTzrqCjzLVvYILQ6dEKGVtbJciiSdGqVVXW2ZyE48l0uL6a6Dv600sWZQgxiiQ3YI6k9cHYYngpj+D6GFGceYAqL0P2LN787JySNQS+sCYIomHxsUaZKzS/AOrR0lMQpfJ/N+7sFRwGNJz3d3Xaowe9AlhgGZFlHBzsF0iGziqHC+xXQGY5ARubtqt1t5xH7tWz92jp7RWDmUCd/S65jtTpOzQgvcwZEAc7WVDQxn4CgBqfGBWwKgdv3r9n52dtdZnmXWuyT7C1+gf6tzV++QySE0NDI3bxuUvW3tYuBh+OO4cVYCpaQ0hNHDp0RM1MVG2QAFPpMNa53nBk9dkrkisgUDRnTzsLx0EmZSiR+kiahFEGhMZqNCJkjlxv0zWiKbMEWH30+JEac4VTo3leXlYARiDH4a3S/vkFu9/b46xiNXjwM4i1i43AlgDkzC7My54E04XPigDAhf/zYgUqUEtN5Zivu3fvSf+Tkn+SCA97H9ra6pY9fjhsW+CkBQCXpQSkoMvKyi22smyFmlrF/gPcBYxX0Jdx4X32NYAcIBL7j3XlTjMgm2vbqsRJ8hSuWxQ6XoDrSh4WFQS2r64uyVFFl7arc5+VlRTZ/NyU7d2zS8/EFwBZY1Ojvff++wrecJo4PwClTp0+Y5ubRbZ//wElFSglQ75CLG4aHk5PqRT7wvlnvQyookLZcGQu/ukf/sEW5uesY1+7mI7/x3/+z0p2Ai7jyP7kJz8Va9g1TgvSev31b3/jyZJiL9+NZhusryhb5XOYv5s3bolpDau+v39QGsCM89gYQDHsFXR8kReAAUzA6mw8vphD9hqAwe/fflsaWWpARfKH88EySiCRKBZoQRBAaZs0cGnM4Ik3B3wAswHA3OEGrMGuYgeiYQP3LK0n2UM0VKkqcaZ2dXXeurr26ec4tew55hPHmH1AUBQ24ac//ZnOcpJ8jAnAOM8M85gAQKWnmxuWr87KRuIgMwbYHNb/9FTqfpzAecBHns9Lrx1YpbEE4ARsUcY8YwWrqawSG3l3a4sAP37uDMUtgYPsL4Im9pLY9jW1ukZo7SlhuLgowGZ8cszWAYvWlm16dnp7TsSISVUqBEYaa2liZ6y2vkYJLmwFz83+6e29r/fCjD7YddDad7cp2UCgwPji4GPLuRbPB0iLNIJkO9rbBX4ACHF2YutIbh4/Thf7LkkBLM7NSYOuprrORkbHrbe3T2fVrt177Y033rZ33/0gdSmmcQ0dhwlGGH90ND15lK/KSXOSz19dLgjQjtJw7B0ME/YD8R8Nv7BznGmu3etVMAArzOnOqiXGk0oP2OTyrwuebMMWyIdJwKDOF9i0m14d5BquDu4EcLiuhBG6966JHXY8dBGxe3x2dCYPcIr5ioZGYmxW16pKA7AeQgLnPEDO3n3t1t/3WH6NWKxUNSUWE74pa5z7EnsT6YrUeToYJfJPKRVM5XvoygEYLC7SgI1788QS7KwAbpl/kQQmJ9SUlr8DIuDTsEd5Ns4K5s0bpTrDClCG+9D+LZDscl1Ifof9jfXMucJ7AVXFNEIrs75esUsEgvh/nMXsO54JUIrr8DxUyTHmPL8nSl1fle9tQBkwnDIckg7L3KuzVQWSF5xFFv5rMIyDaRaxFM/FPMU6wE/CX/LS+HrFV1RrYJ84X2GcY/+w7QBa3Ksn9dGfLJe02zdXLotcQsJDAEhZmXwEwHLsMqA2to45AnxBBoUkKvePbQD0wYdmvgCqOQO4X84p1vkRdIQbG+TPYqNh+9HsivJJxgognTmRbuXMrNYl9zAyAnBepp8ztth2fD6YZCRk8Yv5PeuPe+BeqI4IYCMAVa8OWd9mCGP3AYWxjewNAvOhYZcWC9Ca97A+wj8KYJW1xJqKfcnr+R2vhwXMeLNmIAw9depESlJ61Sc+1r2eewr2SQ7NzM1Yf9+AfCeBifMLSs4cO3pcZ418lFxea4oEkVdYPanoAYSLZ2AuaErFM/Ma5hF/NprdsL65d6ojkEy69u0N63nQq3MVQIr1wHNEEoY1It8hxSycT7DIWLchY8BnO0i5uV1FGgl8rsPvRUhJZfbcWzAio+kYcxoyXsGeF1CN1F/vw+2+BFG9FLrQO2VOFJfSHHDLwT5iN8ZTTas0j6s2PTuvyk18C9YMNlK6zDTuTICMdExpmKezHBDSSRtQwp46cVLrH0CMOYEwlc2WqY+A65QuWjafk0Z2aVm5ktV1amyNbnSp1vUI0gsJjFxaXFAMVVtdrc/xJNaYxpGzFl8UP5WkK7EbcycpwPRckjFbXbfvvfiiwCVsIWuZOXMAzHuZqOpJjazKJDGG3xDyJfKbU/zNe7GFjCVzxPv7+h5pnBgPYslZiDhrLukRADj7V5r7yC2mxroAquxZ/FUSPVyT+6dShuZVzvqe03sW8Z0hRqCfij+3sWaLCzT+ItZLVRbICJAET9J0wdYnliIG4jlnZ+bcDictZe6FtU8sL1B505uH81xL0nxG3szlHwFW2c+y8wCMmWKrrqq1ooL37+AcZk8T90Z/BOw1QCnjpiRoqpgIyYs4j4NJCzbkCUz2Q1ZnMyx5zs9gKDP3NFZ2di6JkAatm5//4s8V56FbTxznNtpB3Dp6pzx+ZMeOHtb1h0dGUpk/z7ypJDyYNA0eSardvXdPdhomNXgMdtuZzV7NLb3dooKeCR8DHxY9cpJh0p1PtnRmjjjUQWhiQpFAdvjiAdpzbcB0yCeQXyI2C/kJJdDQxW9q0hnIWLgvvb6NMzHG0TQsdJFDW5e4musDGHv1gSkmVDFMIpXFWSofgFh1g+ZwxONUZpbqPA4hi53AamBykXhWsm5lJZFCkjzSDlDZfdQSMZeLnn/pTwvlFTl1JUP09gfff8neePMNdYQn00+WA6OmACWV6Sp7oNJeyhq8cZEC/RTQClCkzIVDAUeExS1xY9cgOrC/S2X1sPVoAMVGJPj44P0P7MOPPhK4UFNXJyARo6ISyfJyLTSYKvfv35MDjaMHEBVALgajporXe6MWghdowTCE1FAE4C7v1GycIj6HZeEZrWV1FmWTLyVkXBlOyi0kdOvaInTZJngi0MdBOHL4sA6w5sZGGRF3lBxw9vIiL3mS4HqlO1JBeWZRM+4sXmVrAKXW1mUAxIpMi5EFTDaeoJPsLo7Tu++8I2CVBmBkSzCALU3N2kB8FgYcrQ1KxcjmZ5nDrU2bmZoU8+pxf5/rlpGRgwlFwwb0oqyg7rR5mCQqQ0BHqlTzwMKJoBAWLYYZpjDBOEZZgKtKHwEB3cFhQ8GKAWBhPlQ2tb62nRnjGmLDyeCTQSjoc+lsS/bcwQ9vZsNGp3nUF198JtAfo8TcM3YczhgvGdm5uX/F/mUzsSkIMqJkhPfhSOrgJ6MivZUVdUze3bZHTgZgBGslytwU/CR9mka0BaUtNWhDg0PO0kglnxxEdH9kA3Mw4ozD2OPZm5qbkzFyHTyuf/zYcWWQGGskE/xQdLBUDDiysHQUVPbUGWw8M8YHp4jnUvMVnEcOQenVrMtg8j3DYQ0QmcSqCU5ck9i7zEqyYW1V4ug4zDSxYk3QQCmo/1wvAgYyVkHnFxCez1IErmvgqKyublh9XZONjUza2MiEgNV8jtIK9husDmcZrItJQnOWUispwxgWtvUkC8gQAG5Ia9I7+8Hw21h3TU0OBn4eZRfSD97asH376Gi6Kl3PI0ePqMkOTeMmJqZtfMydFtjeCrLK0Ef2MhYYiq0tLWKk0ljl6tXLAiZgpecrs7Z7d0tiGHnSg/XR2NAkUK04UyIHOoB1nCQE01k3rG8OR9Z2lAmif+rMNy9F9vn0zBkQEDqcahowPaEAjqTE9PSkNEuXV5dtDgd4eckdGaQDNrwkB2aUmHWZYmttabW2XXutobZBjjz3zP3AomW/AWo0N7WoXF9N3QqmcnFsNkk2OpiKRS4NJTLN3nwP+4tsAEGM6wWSCYeJ4wCXO6SU+FGySfmHszxYZwGuau4pn1pAI2vCllaXZU/Zg9gYunqqccQcgdyI9iGBI3/CEuI6rFkaBALacW8w+XB6Adywx1yfM8yZLQU5MQcPHBAg+NXXX2vulIhiXvKVapAEq7i5udUW5ubt2tVrkrCYmcZmwbDyTrLe6ORJQAxDk7ODz/BkXLmCScApyoWZf9YrgIHKpigNThUcKqkuwLbx0jj2LbaLvSmbrm6fK7YJIKNSFkB49B9z1t19UKDU2ioNI7FlOevoaJfzg2PG+HTs77TLl7+RzWCv37l3X2dcaUmZdR86ooZWV69ck1YnYwswqFK1uTmVgyPG/9TJkxLrl+Y5kgowHwGdNtbtf/7619bZsV/Py7O/cOl71rrHG0USmBPo4cQ1tTTq9SRr79+7r4AaR+78+WfVcICAA/ulzvbSqVyxO3fuSR+Q8e3pfWB37t5TwA6Y7WX8no3GGUdHlvsC3KWB1ldffClZGwcg3GmUNrg03b3EG3aANN5V9eGVOdi66OiuRG0CfsR6TUnJkG/hjAI0k6O4sionFRtAoFlVlbO2Pa0CPPg9e5FghYCPtQIYShDFHvp3/+5vvHxb2n4EeWXSnf3s88+UUGY9LNIUbnXJVmBQSFPTtRv5XpgHBEWmBYC+PI1RQVU8rAH2I0mmltZmMfDYR4WNTSWYqHLhZySjOGfZzzqD0fNddtYq48p4wSQEVPmLv/hLnSUksR70PFDiCrAI/2pucU6VDjwnPhf3zprRXKGvTyMRzqT1NVXvqAFLpWvXYv9GRyml8lJZzfCWKUmkbu90Ey4qsv7HzqI6dux4YhgjSeA66jQBgeHIuT42Pi4gBvY+wQe2pQ6wATaBZVS6SXNFmhcODozYtes37fbteyq1o6kVLB1VFqSmfAIwKgAs8pbNedNEW/eOu6yziUkHm6SvVYRN2hDwu6+jXec2iTL8FYI45hrwkMoRgCvX9lY6SntJAP06DVUYB/xC155jnchXStq1wcBgjrH5YnDT7G7TOz9vl0qmAIM1j+QG646vvr7HKfgoVZIhtAoZS2wi5xp3BQPSmyl5YoE9szg3r3kmEIV5pCB50ZtHuvyClwqH78UZEcxNZ3kXOXtpnY7IaMmXyDYdOHDQjh45JhD++rVvpTvMOgFkAMT2RrbOouLzQmuS66PnTbDM/PN+gFrWIX6U/MyMS0rFs7Jvd4I/GrOk4YYdkn+ohrMkBZwIARAlXcYUVKJZjZ0AjMX3Yt2KVa4eE944hudmf0T8pERPkfvJzlb1hnqMQVSBONvVmTQ8r4ODnhTi755MKlHVWkVZqQgWnEGcMcyz10Kb5gZCCbEC/ijJNZ5T5bzFJfb40WOV9POFDcGvoNFM3IeX7cIabpTNwo8NTXiuA8gSzFd8YK9w8WoCxpzrPf/cBemuaq7yObty+YoCfAwY3avxm3gu/GgIL6GryJhGU178Enzno0e6bX5m0qamxqyiDJZRkdXUekM/Sl5JSqthC81Da2s0J5Lq2CIxiRafN2Tes3u3DQ8Nam3zeuwbttkJDs7U4v4BfRmDqJbjGQCvAgzn9fiC/J7EOiA0fjY9ONr37fXqANh9K8tW2CxY78NeMb4Y64WlBVuYQwdxUdfEX8GXO3fmnM5x7ZlMqVdcra9tk0zY16xB9h9/Z89Lqmxj0yB9BMEl2LvcE3/nmfj7nXv3pLFOTDk6PrZ9FjnIvCbfBV9V2pEAq/lKsbxpVhhJSdcxdoJQSLkQo0TJfLDLIsHtPQZcto3fASKxrynZVg+EFMtEYn18dMx6793XmIbvzHtDoo54lHgDhp8k00jIJPaZmpcmgEZsY5qBTc/YxOSUSvSZf/b0wNCgyEHYMCduLAlERb4kzirIHPjY7W17Nc6ytUXFAlY5/4nN1EQuVcYAWpPUReKIEn0kQiDswCREjxMSDjG8pALVfAlpt1nFuNwD/i02EyCJOJ8zA38bsIi4HaxGdpkO5fjo5RVKiBJbP3z0SGuV9ZyjWqGwJa185kmkOCWzaECMli5xJvEXQDzJN6pFwADczvGc01MTduzoMV1ndGzU0LNsbGoVnoAfzDxqnMvLtHeYD15LbKN9tEX3eZp4I2WxLH+rdfcunXvYPO6xnOpg4j8lyTfEiMd2CASWrqfrt4IPc76yhvM5iFDMlAsS8lqSEqwDZ1MuCDTnmQHDSQzigyDRhe3KoK+q5oVUXvqYOPiK1qhrhZaXeWNrSGt8e/u3Yo2nS6Phy3hvnqg8IQ73bvX47MRJ3uRL8pIQUJL8jVf8uX1Rogx7kEEaZcUbeoktTRzgpItD3cgVNcu237xxQ+cl7+Nnp546qaaC9DBgv7IOGFs159WZBwkF9uqCyD5Il7HeBSTDeM56Two1HSswliu2hXY4kp2p0gIb61Ir9OPxZrXCyJaWHcsoFKk5HH6QJ3bcT8Fflz9Z5BJp+N+cJcImEmjOdbnezuoN7i3wBiWVU1zItZxxDZbnsp1FSj4Tm3qFkdRHU3MzgahJ2oW4SwQOET0LGjNibeZaflTGiTkhRRjkQZ4piIKsab65D8W8qaokqoZFIgX/gjD5J6//opCvrLa6+gY1AtizZ68mCFbjuLrrLcsR0UJBbDY1QmGyyOYDDkl7QSiwdwAFhGTCQgAd5g4golgRLS0KHEDtYXyyYAGHjh05Zvd6elTi3NfXL7AzdG4oAYH5iZMNUv7gYa/AACYMw0RpoWcISi2f9WCWEjwGjUOPgID7p4MzXyw6Dnx+z4JS1pGyNGnZIC6MTogHAVkYZQKUcVwzXtrEZCYRfGl8KaNEN7DK5JB7MwlAN2W9JFPgGXWcNYA36QShNZtA4+jITaDIV3VVjTYQjkFVvkqlnXKAAIdzOTHmWJS6FuX5xcV2oHO/gFW+0JScX1pQ5oEsEe8R6Dg7bSODQ9bX36eAdmZ6xjJlJVZbXavX4OJTrp2roknGWpJbKOigDUSew4bggK8Q9Wfxs2kiAGCzBEO0rNT1L9gs/IwDRFlPGg2Uoefh84CzCrgGmESgji6PB3zOfggNxG8ufyUgMxY6nxnlOzivfHaUhgisSo0fwtHwIHbVGQmJ7cT7eA9AM+XVwa6Ka7PRgvkamfowCqxfMilcQ+NE9o3DV/PLmJDpcNo8+kkYfYwv12McxCIqpZPdqhybyLSLcZW0eQhR/7eDAAAgAElEQVSu1C0vsYDcgd3y7H7qcBglHsqmi6FBlg4h/dW0zhxEYO2HJqo3IQLERTuOrOisAHkOBEA3Ps/XcBKjBoBOBoZx5f7rG+vUWAUAkOCHpEtL0y7r7xsSuLq8tGaZ4nIFtMoUyinz0m1lAIWVwNbdEJAsh03CAd4Qi8OxrrbeKvOU/HD4urYXTgtrNjrBUp6M7QFUIOuGMwhQSnfOhw/7bXpqzmrrGlRWjGPFnsPYchBhbFuam2xve5u6+t2/f0fX4ERHM/HUyeNido2NjcoJ5hAs5fDdomtyY2LaOUsAtiWHHvMowDetHQyyGBZirHsX4cgYM5aaP5VLrgsMHxun7HpRutPzMFUBkLLlSRpkRowHnHJcDOy0Gt6pQd6WdXXut0Nd3SqpZY8DdOHEMlZ8poNGeRsdGXNwvqREYDB2nQM4St2CBQ+YA4AJex8HhHlH5waQIUBh5pJ17QwfB36xN5F9jP3Pa7jv+YU5aXCi71ta7PfEtWBJkkSTpvfYmK4DG4fACHYu762tr9O6JzCfh62kgMgRatZGSIcINE/alzjw3PN3t77T+QDggWtWV4MdAHRD+7tCjO5bN2/bVoGqDJwG1r6XeAZbCMdSZcKAdjiT0qr2snMOb+/E6cxuHBcC3z1tu216ctJGBgdUTu+NCJ0tiP3CnrD/JDovnTP2nWurcmazL3J5Z7o/9dRJjR9AzqHug9KxW1lb1h6GHYd2MkEWeniAEDjDlN1iQ2CU4iRxtsCoP3fuaTlGOPpI1jx++NCG+vtl2wEr0aokkYlGGywBAGGA5zt37uq9rk+1Lsf2xMmndG5jB8TOrChXME0i70Fvr8AvrsVYo39Mo0LOIYKImupanb0EfF989ZVKjl944fs2Pjlp7/3xA4GtnBnsOSUCyQ6vb8iecpZiz2F6cHbcvntHZy6BAo4ejCxnwzuLmP+pqylJ4LIKZeXZ05z54SBhRz2J4/IvAQ5F0tQbRCFTQiC3sr238HdIHOfQWAdkqq0RoAX4yv3i/IZj/Oyzz6oUGh+FOY+u7aE1iXM6PTdjV7+9Kv8FZrHrx8PQ8UaNsEhwbqPkMLR5YVqwZgja6uprBWAC0GPvDx3sTo2snM1KIEmgA7uVMcMRlX+XydhA/4DKFGE4AwSjnygt3JExu3blqtbZ0MiQPep7aKPjo/a4f0A2mnsLRp8apCUdLknPzCL3sc8qq50Zyuc1NnlS2M8RtCY9GQ1oUFtTq7OM4JR90r6vXRUM2ALWBD7OtpYgzflKMgpo2Vv4ZY31DXb21Gmtb84nGlhxLhBAvfnm2/bgwWMbHZuwmZk5BZmy2SUZrRXZq8UF30dVrosKa65oDb+2Sp3ROWuwzyT9a+uqxTjjbMZuCUyfnlEQV0H3YZX4wc7wbryMDb9TqFiCHTHpwTJ3YkbrjEbCx+WSBLhRwsh9UPa5tan501qUfeZczKqpERJOrDUPfF3zl/OXxCS2JqoROBOQp+BzWO/ua6Gd6XtCPlk5wVWNkmD4I6xNrst9ubwB+92bxkbwFMG3EtslJduMSGwn9mptfSXpT1dq/8NSB8BhH9AZuee+a68BAgcblNgBXxM2P/cf/yaJx3i6pAcgozcA4lyJEsO4hoDslJT36gtnoETAK7kZQO91JAxcQoCYBOBvfGxcvqoYPouuLR/sGN6/TAI4Acl8Pp9D5Rufg23RXKaGVlH+KhZvsj1xPqsqLOtN1KLCQcm9HffNOoC4gm0mmRlxBtVI7CfOJ85z9ujwEDqe86lRGUznLZuZmpWtxn7LbyyGTbtg5VmXssBPEnuqqVHl88wna8tJFr5O+OLM4h6liwh4kYJhxvT0mdNi5LOfiS1pxsKzEgtReQSrD98F5p2C7Mq8KqpgmrvkAIDtml67Z1eLrS3P2srinJWXAhpsqOFLPazZ6lr3lyV/AdPcWVTMGUkk1oM3Oq0TCWNkeEjPLUbj9Ix8jZDSUiluKlMPtnBUxgnETIm2YKwCdOLzAWBLPqWlVWcnIB6/633QK+3oUqTWVLUCy8qb1ODfkABg/Hj2o0eOyu6MjozqvCYxx35TuWsCvTibmYNgmPMZvD+kPJhL9hBnIj4pa4i9yjru6++3a99+a0PIw6XKA5GDmj3pzrV5Ps6g0LXnOvhPEXMxr1oDAdLLtmc0z4y5gzzOXOaaUS3E+sEu8hrGKRovuWSHM8J4lhm0RpeWBQTzLHw+PpLriPs4YG+4P66lBjnsi9Qgm7mTtqgq/pxFTYMp7A7xOvc0MDioNYgfSAJecY4a6+HT1wsDgMFH7E0yGR8K/4qYmz8BDbln7gGyBs+KPcb+wfCTpGJ5Vkk+SVxNe/MdSrgh5ui9VOJsbImcBFgIKSTkraLBNck4zgTAcPwvwFSCHOzS9IxXZ3DffY/79cxUVlVXVSp+mp9HuhGglMTMpkqHABbZp07e8aZa3DvjkpTnhW9srK3asaNHhDn09z+2kfFx27N3n+1PEn08N03xsLtKClG9U1qSzmzHO2RbAdnmPQHFc6v5EDJmJFXq6tVEE3+aOWGfO3gHO9gTdZy/VBMIKwHzUOMhv2/8DCrh8PGkRZwqd50st6REGOcdcREJe0Bp5H7YYBBFqABCVz3Kwr2JE36i95zglQCrLrtoYuRLRgBMDLAOG7mtLes9iUiqiuyn//zLE5OeDAdk4X597L3iAEIdcTnPgN2gEgw/mTVOcgw7QjxB80Dm2yXlSMLXyk4yF6rsHhvbruBQPBWJseYmrVFAd+wXn8WawT/VmZSqPKic5HmRtCQ24bzEryROwmcA1HYgtlRVw/JlJQPJ3iOedSxKhKwkOUHfC5FEUnO6wGTiDPREs1d5BGEsgM1gkDKGnpAl2YvsnI+r1F2JefG4NMCkwr0qBGCfb54R/xJpBio8YB9L/kNnW0b+B8AqZ7SqwlI1IesNuxkxukB9mruurGgM+VwloxLBT+dnNK96/ef/ttDReUDgAL94/HhAlGFo4ICrBBssbC8tck00jKk0THGM1KTKEsDnwQ4OPAEfDo6ylNkKZ0js2eNdZRddKB5mEkEgk3ywq1vG7+rVa/bFl18l2jQ3XqHFiQON8UePD2PJoQ9aTdaGjc09MuhoJ6lUuJZMSZUO2ocPHtgitP+kJQFwpHL0Cs/S4LDDrmDVE+CR4Y1AvorCucReeTLx3pCJz2GBuyaJC9fX1pGZq9J1o0Scv3NYPXzYq0wm4wO7jtIQ/qObqJpvkGVAx7O8QobZs8F0PnVB9itXLstAAwoouFtc9HvA2JaWWkf7PjUgUuYBgGN12VZwLnHQk+6gDpr5eWlGIq8AQ5MyivraOmcOlLnWrgKTpGvKIuIrSgRiHDgAYBLwxb0y5nxFVpJNCVCJMQJQ517jYOb1UUaCAeOaGIW4NmMJsBqM1hBkxzm4dv2qDG9sAN7P2lCH81Qyz2Eazh6f49prHgjzPBzk3G9sXAx4UNkDBFZWOHWb5XUB7IaOEZ/JF3PLvTPGHMA4uwRDgPDqcEnZPOXtdLKrrVPAijPlTGAcuCJb2/TA3QM6P+ikV4kUhWQuvJQWY0j2SQBoKkMqTh0nuReVwKTSWoy+MlOpkY9nk9wpCYZNOD68l7+rHIGgMTUMY19Ia24H5R3zsV2OVsYzwHTdUKk6ZaokN+pqGmxkcNymJ2Etsc/R3spqzWNLWNcYNBh5MrqbBIgwejJi+uUr0GEmi7YlPeUDXQfVxZnrX7lyVfseh4jb4lpkRQGhcFDYX52d+8SU5vlHRtHBHbWFBe/26MoDlJegzcz4btjywqL2PI16sF2zc1MqV1lfJ4tYYQcPdOo50V9ljKanZ216hs7EVUpI4SzhKOJY0qDBGfPedTSCD+ZRB26S0mAeWAMR2AV4DctrYnxUeksww3BKcDh4XWNTva5LMyuelTWytrmpxlasKQ49gJyOffvs9PFTVlJcYj33e+TonjvrDHDWP5lx7oXSE5wEGACse7qwo2PJ6yIA0FosuBYoDh2Zb5Wb0R21ukqHFGeA1rWy2GjhLKtUlAxvSIWIbbO5kUrOFqW7PItDu76iA0+NyVZXVUaH8xQMEgH4jP38vPU+6NFz7t7bpv0yL1kEDwq5RxxI6d8lqReccTLqEsvPehYaEIvEFYxYALXaGqoQtqyiLCvga2xswgYGhlLDtVJbU3BdJueGYIggSHYbgDw5L+z5SEJgjwF+XVvQARqSiZcuXbSJsVG7duUbGxoYEMOQcQPkJDAmKGOPw+iE5c6mR+vU9TPZ1yTVaJ5Xa88996zWLQztC8+d13uuf3tNjhq25tGjh3bv/l3NU+tuTzBgGwkySVBg23GKYK3+7Gc/E0gn+YHyMvvkw48EHKGxx3hRhkhwzvix3imp+81vfiNAD2CQoAk/gTEHhKWBm4BbHBrYj6ur9t3tW65ZvO7zv7FKl95mrbkoxyXZQoLz9p079vkXX1hRScb+49/+RyvP5ewP771rn3zyiWXLswLDxMaTcwwjZNFtJk3+shUqef3mm6+3WSuMCbYCFhb7KMqs+HzO05KScp2p2CbYkaFBBUDgCbi6J8175IR74xACEweqHHgREKdEGCBSxuprvYSPc531CetD5VVJWgYWGODVKYT6k3YVjEvORspt8YfwjWCBfvjJRwJxSGpwfy4b4VIIBEyFLdc7FgNOUhQuZVBZmU2sadaFs+BYc8+ee1rVLgoO1ByRJGCpAiOYmTBJuffF+Xm7/d0dzdnFiy/YKy+/KgAO1gvNCAcfD+h9nMlXr1+VxioyDmMTLmkgWaZUfkgZozQHM0XO+G9ssOISEqHzatz4/PMXlEAaGUHb0TtEI08DoAM4zLxhewFYYAohC8C4wUJlHKlSYDwIPJAReuPNN50V19xi3QcP2vEjR9U1Hqb+yMi4dLCPHT1h//RP/8N6eh4pSMV+EDwoEZqqOfAhCXjVjEMMj2J9fmF5UwnUk0+dsGeefVrvee+99+xg9wE1qLhz764ScYyDKpBUstwkGY7BwWHJtcCqJJCkSoh4rxQpKZKXAtE5970KiGcvy7COn+imM4+rMD8A0DWuxaoowF+mOdaeXbutsa4hydVg17zUlHXLPma9OLPMG81WUe1FFUfyxxhTmLacBe7/ZK2xvk4l4nyFBEKcY6GFxvqNZB3Xj0Q3bBx+xz5RwLyxauVZQF7A/LKkF+w6wTQOxJBNSvt5UePE9bk3zkzOeAEwM9NKeLoklO9F9ibjh23g8/gKYIl7IckhlkkJTWmdDMH9cP6ET6bqHhhM64DYLlvFmmYeVeW1ylquEJMsQORgHhOw8zzEScylgv31NSWBdS8wgpLMSBAp5OclexI2hdcwH7xXlUBihKmtoeaLe8UGAs6RpBDzdRM2kFcySTM+yQ0wV7CzuQ7rjbOHpBoJLnpTML5cE1u3sORnD36Z5JDElOY58dFIRLkUk7SZ0/NrPGFTi8lG74uCABb2C74I+xd/5ca3N21g4PF2DIP9qa0FxCrx/QzDvr7WOju6rOtApyqCpLuKTjc+dVmJlRZv2Obasi1LXmzRKnI5O3Cw2w52H7ZcZZXmZGhwWECa67Nv2Lmz5/Qn4B9gGux41zFmb5PomZPtx+YhQcfYRTwggg2VWblcYhhvbJNGxEbd0f+BOccPhOGI7AjjzxkDAMUccG0+I1hZgIz40lG6TyxJXMGZCFBCDOkxXoUIErE2QgYDv5P38nrAFbH9aRpX7kSkaAKGvRUxA3bm8rJibBKW8lOKi+V/cB7qnBod1fqhIQufz/1xz/hSfC7PG8kBPlt6kwJpSnT2suapVuG1PD97kOfm55ASQqNb8Tml2ZKeWdMe5jW8jxi1OudEJ+aBz8auO3u6SfEPsRn2hfuNhAPjEz51+Hv4h8Q0TrDaUqKXZ+ZzeO3Oa0Wc7NIUWX1GzEGA1C7TlFX1JGcE83vr5k2Va2OrW3ftssaGRoH1jBv3ODI6qn3a3X1YtovKGhiygNf44IC30dwQrWHmSzY3T1VrXr4lZwYgIXqbnApUWS0uhexdkaQMsVv4CZBDipGPmuc6vsaxS5zZSP5Jc7IYtrEnnkQUq65SvIA9plIPgM2oSkbiZG5WjZVq6huk3b9rt2uVfvLxx4olmR/OQtinaF5zXkJggWChpsMw/1IfA8aI8TvSfVBVtvNzM0lnvEYxOffDWg6JDd4bzdNY3zqDE+OTuSG2UWMzbD/rKcnkiQU/PCwbwbonbikqpsmqJ6iROyRmAKjmvd5DwgFRSUdRKUJCDC3NXF5jBl6lprPyCdYcVEVyJ2JwSUZ5nMfnA+jiAIjEJ/IFTYrdB8S/JG7gXGXfE++x/l+4dNHOnTsnWcyhwUE/L+Rj4p+V2cHubq3bifExMXzZuwcPHhBwD6YD+M7+29nA98LzF+zqNdfHZ92rwjjJYUVcCqZFw3j0oRvq6uSXPXjgLGjOuqiqoDkyrGziSljg2GW+84mdT2UpCStJzlRXSyaK6lfiACcieJI1sAj2WMTFqrhMzM/AHMJWikFcRszkTbnUeB0ANb5DIxW4NeEVGZGjnMQKk7Q0SZMSmxH3KvYmYQ0Wh/+VGpCqx0BqeKhxXN8QxoCN9Mprr9DmGQGTuUfOXSWmiYf/7H/7m8LLr7ymxUJwNj42mcqLnSIuqjVslpSdiuy3NI8q8zIIAGcwgfgZN8/ioNHT2TOnteDJEGI0WURiXqVmBSxc3sOiIqjF8aBM87/9/f8lgwR7gJ8RLLG5JFA8MSYH0sFLL1MhiGGR84D79u3fZhYG7ZiAjJJEDzo80EPoVyX3dDxXF0HvsIrBwECKRj43b+WbW9aa2GfRGRRnDieb51RpgDox1ulZ1Cyr6Ek2j+fncMGo3759y0rRVi2jFFqcGb2X63AQcnDncug8OQCAIWfTMA4YGwwIBxNf/HtjbV2OF2PExsNIcWjwXmXAYUpC107acOqODLovtsGcl9UCLqBTWJHVuMKooLSGLx3Ci16+z1zhbPAzZ+hW6uAlyxyOB3OMU8C9sVnYxAI4Nr1pAsaRQ5bXsYADcGJcBSLNe+aL8eDZYTTF4cYYxsFOcyfAJt4XDAR+F1nROAxjHLimAJbtbpyuCRKBKIe3a3SlxiKh04I0QGqYxWs5UJmvAFGj1JuxwWEPRrdaoqxDPS/W8wpIQ8OrMq+1oLlXrWORjIL0RgqukcY3rxXgqwOR0pxlibkz7hyyHAysJy+tntrWUg2j4JkqGq34+uJZQxzaNTTRO3U2oAcpDrbpcBFINyMQi58Pj45sG8EoZXM9Sx8b7p0yfsrlJeK+umoN9Y2Wz9bY9MSsLS0gDwADc9ZyuWplZ/kc7Vs1cdrU+oStSqaP+yaor8pXWE2VJ2gICLq7DwlcxZl49933dcDAwnRNQW+MgfOOFWU9A6QBgLD+yLDW1NTbQP+wjU9Nb0toAFj19/W5UScrXlsrlg+l+NmcZ+TQD9q9u9Xqaxm3Wmvd1SyDDltrZMwzpWTyyOajx8Uawblk3MWQSA074uDwPJtLAOjgTaV9/BkOMg2Chga9iZPOhQLP54kcsaEKWzY4NKhsLAyqQnGRDY/S2IP7KbPjT52055551tZX1214cMiWF5eUBRUwas7oxiliz40Mjwg44/d8PoAxzrpn67x0xjN1lepY7/rV3Dvgqq+d0OxTGUliZ5NF5nAiAyqgcxZNM9cwk07OmssYUIFw+OhhOaY4mipp3NqUHqWXCnvn3+aWJq19GGEjYyNWRZlfebnNzM9Zy65WrfXbt+9I6oHPVaa3rEwMce6VxB5fkSyBoU+QiXOJzYU9li3LaU3DZiPYpAPq2hqsbxyHguaCciJvvOi6rrC31MiOMnpY+7Cp0EuFqZnNJTZghdaWN+PasL5HD+3Od7e07jzBg/YciYMO/fvzzz8XYEATAC83h5lDGQrVFAS/tfbaa69YfUOdMtutLZT0X7G+vocqB+NMxrEl8Qh4hh6rutjSaKa1xXK5KjHA0J6lgdLf/u3f6nl5DSD0f/+Hf5QMB/frtnTALl68pPVyBDaNFdmvf/1r69p/UPaDNeLyGLP2i1/8ws6ePafAGZ+C8lzO2WA/Ak5jiy9/fVlnT7Am2D9Uq3zy6ad289Z3CkRw+p8BuN3bZmOTE/b1V1/Z2PCYdXZ26XyD7cH7QpNPZ2LyKXBWPSlHcxlnAEc2nL20e88ue+WVV+zNN96yhYVlPRfnxwcffKAzJdgRrnmGHqiXibIXWJPYL/4doFHYTsnAUGqHtEqla89HpQRrjznn3wQQ3B/jS4OZYAuxPyJYjwQB9pjPnyVZqHPKS7loCCinWPjuk+64JKvwa7wkNwEwqUt9sGyP4JyXuNSH+yvoxbmEB/tmX3ubmLQ99+6rcgk9qoMHD9mP//RPra62QZqSONvz84t2/fpVAasA+7AisIdzki+hG3hBIDsBoc6zjXWtZwJ6dOaWVzxJAfD/0ksv2nff3VRSAJY2Z1VnZ4e9/fbbsk3YpWB1U7HEPEgOqbpafgjnN2PLPsIGE5hgQ6kqAly9cf261t6fvPSy2HrXr9+wPbvb7IsvvrK7d3r0LOxFbF3MAyPryUlvtALwDOCls3CNpEit9LqQh2LNsV7Q4e462KVAjHsH3KHiCimn/Z0H7C//8q/sd2+8pXLo2RlsItJXtRob0EHODhJSYklT9k91RUnG8mnNeYJ13aseCFDKvZTPy+HWLF9dpQTf/o79Vl/jUgVnzpyxN954w/oe9+ns5OwjGSKfOEkNIHESeod8xtysJ6fb2vbIvgKckWTENuFLxXsZl/AxwgcMRgd/8hw8UySyncnsMmL1TXWyO+gFAqyR1IKFuK+9w5MdW/jhc/o5Pl+cIUFegJXkGrjesLBzX7vuS75coaCEYfixAcy6dr0noL16JCOgHH8sgCD2pli+K5AwSCwWpEnJ53BuKBFXUSH5JJeXIqGYGo6lPR5yRXwWUgCqLELyJ7Fg4rO5D8mNJMaLkus7kuACv1NZsF6bviIpLmZVWjchAeJzuimQjy9sOLED7HwSWIwrwKr3eihTsMrewZ9Am5X17M1WHFRkDgIQZE717JWVsocRxDJ2zAF7jjFnr8YZjOsxNjqqasSNTRrgNLue8/KS5XOA/J6o5PWcaa+99iPNK7Ip7DeS3pe/uSq7VGxrNjM5ZmNDwzY0MmynzpwRoMoz7NrTZhNT0zY64qxIYBLs+amTT+m52FcA2OPjo2KVRofrAPTwiRkzgEC+0U3FpnG+cQ5w3jAfN2/SMNSlwlwGY3G78RZnwIGuA7JNzD2/C8CPuIY5jKAdu0Vcx+dgs3gt7+E+2HtKHsPoKph0R7kHfDUAJT4XeyZgMzHNo3qL93Fv7OdIbjCHlKTDan/w8JGANvwB5h1bz3rkXng2wEKXOhvS3DO33DtNziTxlpih3I9Y2uhxZ4rV9JW9g4+HLeSL13C2RgzLeU1CNnQWQ26N52Zv8iwwVuemZ9R5nfviuYiFAavZlwBvrDGuqRhEMhouSxVVVswpXyqtXnRGNWsJJiqfwbiG/x3M+mCYR7kvr+HcZq3zHJGo4DNU4ZhAIcbZK3fWFLd2H+y2r776RlrpVLBxPYB7Kk2iOSvjTtUPyTiknbL5rBKFaHFHpQAgKvEgkgeAqAKNyysIqeVvIe2hBI+qWEp01vUPDCgWgqwwPQ24CRDOMeI2hr6rEbdg10nE+TqbVRy0u3WXdPTpK4PsHiAbvjjjxh5jXoO4xLVJhFC5oRi4iOaq7bIfzBF2i0Qzew6GL1+QJ7hXzkn2Oo28iNXwN5lnro+tYm5YDw5eeSzLGKtZ4tSUfq7eGSteLcS+5e83bt5U1RN+1f2e+/bxJ58KAGSf0HQWHwrWapGkbopFJGMMXIPVYy2Xn0PKpiC5AiXHDfzI9cwDjCSRGXY8CDMwd0KLP2I82ecizlAHtLHiIgwuLCrm+enPfiofHsyGRDFxKPEtFSKMKWafRPxPf/rT1GPnumRy5BdOTYsGi6wK8plgXGAzAm+FI+CD1WlMIbKEzxrxPHMSPimfcbS72yoqSq3v8WMlwtgDSKSp0VamRPuQJCxnCmcIICf7nfmTzz8xabOz8/KNTp89J+19WNsLCUfCxkXSKpK7cS+BDQThLc67SLAQrzAYfK4AWDW8pkTVxzNAbc1FUgVg3xPXkJwqB19JYDeJQXACXjkzD9Fn2ZoaG+XrMFbYQpI5IiClKoWwKWFnmF9pLiO9gQxQOquLfvJv/rrg3dfocFWtbP3Y+IhvgFQKDujm5ZywJbyEjm8cI9GE1cXbu901NNZLb7R9717r7j6gGwScYOORqeE6GF6MFQcWAJEj56WaFAALyr0YpHxllUYLsCWYizRvcTo/ZbcNKSO6VxkPDA2gDs4CY4czA6D6+SefquRBzaMSeMRA0XiEg5y/UxbAgQhb9bnnzksf5ZtvvrGpwSFlKViYLBwWxdDQwHZGggkXW5Sytkrv+kxQwKGKRigGlzG4fPmyFh9MIMAGjAJjHVltX1hO72fyAmx15lYKpJLDyMbg5+Nj3lWS+2axoedDYM+CE/UcBB4B/ZKMWLBsTjQNYcGh28YioFHJVtGWMlUyugKZnYHKN8/Epov1wIHLQuN3zAmHRdxrsCPFZktZVOYYNizgO9cJSYGdpSAsTq7DWgijxes4oLgO64pn4mDj2pQcqrnP+LiMN4ddNN/gMzC6OAChJRbBNocD482cYIh5fwQVkXXmvcxdMGfZoDg/YjKk7uERRIQzw+eHg6lgFRb2wqIo/BwCYnfSLTpRy2WwYQ4VY9xd90sNRrIVAmsYG42p9pfrY/Y9fLTdQAsGA/fF5yr4npvbFp4PxwojEaV/wRR21gkyGfW2kbp0B5jMeuJ1KkFed+F3xpwAOZjFAWRLzzWV7XAvNBSgGQkgMEEHhqasNGeLc4iUAwov2dTErB9iGWfMyglS50p0Ukz6kRgRsUgqc1Zbk1djHhvjvwMAACAASURBVBhTBOjMKywGgtOpqVkdfLdu3rLFxWUF/TwHYBLXVnZybVVNqAgojx8/qezdO++8Z7du30nMe9izWwLGxHYpKlYQC/CDEPi316+KAYdD39yEfm+ZHTt21Gpr6WbO/iyzuoZGGxmhqV7q7ry1JXCV37N+Y51FKbxntdxpYp2x3tlPOK/OJEraaQTRuayDLyQ8pBnjAGdlFZIedCCd9s7UpRmbmpsV4IbWFfPGYT89MemyJVLmdnCDr2A2EFifPPmU7l1yFI1NYiXi9EVHRgJdb1BICWhdAlMoES3dZhIwjzhFUf7iZ4J3Slb34HXXPmWdEvQ7+8WTDJMzk/bHjz6yqtoqzTNAJAf7Zjp3sB08sxI6ays66AE4YNhnK12qZGxqUocqaxQD5419PEkh5tfKijK7BOJcB8eTZ7l145aYRzA1KaPmoKZBFTqfAFcsxo11gk8CFMATb0zCtWHs4KywzrCzNM7hmTgnSEgQALV3dNjZ06elGcrrXrh0SXv7YU+P3bt3V4xEzkDOBthjyDBE502yzS4VUiR7rcYXBZiF3nwFDU/OFpyCrv2ddu7sGQHR2EQC1QcPeu3q1StWXVttr7/+ugLUu7DnRkeVRDx79mkbn5hUN3XmnK+RkVHr2t9l5595WpUqt27e2Aaj3WlyLTy6kVIKTsOlRw/9/CZID53L11//sdiCVMAwttKYUokNmWgHEBiPpfklAamXL19RcoT3E4TQmIbyLBiRgG86J/bs1pxzhsJEQhaEJC1nF3PMXPN+rgugzxz94AffF9iBc8f9YN9hD8LiHR4adi0tgJRc3p559ry9+sprduTIIfsv/+X/tLff/r32gYD7GS/fY81HIm5n2W78LgIz3gP4BJM5nO9g9AWrhnUbiT3ej0QH6zLKinxPuY4e0hc4pZTQYYvRAKVRhuspR3MjCrXQbXSWhQA3kWddj5F1pERw6qIM8NpYV++yCGKPoIlZpXXCWmMP0wX5xPFj9tWXX9nY6JgCKyqZWEOvvPyaXXj+kuSj2AejQ0P25Zdf2PVvr0qiiaojD0xdhw2mKn4NbBAAQjFzxPBeEZDDvXE2FYq27Nlnn7GpqQndO8kUQFjGDRsJgws7yRnGXo6yc/7++9//XuPHNz/nbOTc5lzjDOZnD3r4NyV05WKtNtQ3yYcC7CGxwtmEPwtLMsCtcOwL0u/yhCVBDONatEHDI79/L+GcVKVEXWOd2D+89saNb/WZrHHOrpdffsXOP/e8mlR5YgUm4YS17tptv/3db+27u3dcxmh52ZM3apQEsLbkDO31VV2bvYTGIlIoYgZSnp2tUGK9vXOf5qqwsSU/hOuET8Ha4vPee/d9JVbobQAgjL2OyijGAEYGZZYwG1UWz9nyRL7sX1VasJax9ZF4YE0zPsFOYY9yDeYhyujcn6u28my5/LDQKePzhgZH1WSGShCu5b7h+DZ4KIkkyf7ACHVAlUQC9lH6vUlLGbIBbBQ13UwEBv7kjIRVEmcxc8298jMY4yqzTPriaBjDCGdOHvW7Ji17jx3H6ypyXqrPPAKsBvOJMWHNA66KKFHse5UxLEXPTmPppZrx5zZoqs6IMGrQ1aaSw7s5cw+8Fj9duruJ3SPW3RxMZge4sbdhSwJ0Y9+4zQF8QlbCq4ZIWgO2cp/8HkY0mvms8QBsw38EMGH8OA+ImXxduNQBc+Bj413Z+Tm2l7mnygZ/l/MRvw2tbYAW9od09dcoU4axWG3nzp214yeOS18XhhB2XUSOqippXyItNDzQZ0s0EcpXiKVHR/WS0nJJ3dA8aHDIZbnwn+mKrSRbBXvQmXEkhNmrNCWE7awqD+TTlpflv0USANZY2BvuAXtM00/WMec28y9N1erqbd+AZ5ecnBVtsywZC3Ui39pSwiOkyPg7FX98HmcrNopgnpiGL3wmxpnPo7Iw+loAbPB8+PHqf5KIEx4rUt2CPnN2Wx6N60YlH9UgMK97enqtsbnZLly8qNdBDIJwBMuQ2IkyZM4+7i2Sgzwvz8+ZHyxt5ldnZVmpfBFitgAdsNk8D2PHNVTpqiZd3myWz91mmK8gG+WN3wKoL8u4fjns1UiicQ/YkCDhEPcBNLNGeQ33EyAI4LTYsMwJ/QjQgK1Dj9crJvg914mG3dqfqRSYZ/AydPcng0DAeDAvoRHL9Xkfz8LrGH/Oc5LLVHb84z/+o+ZWjc3E5Ny0K1fweWY1jgDkEBtYm8jisCf+P7buK8jTMzsP+9s5zExPzjkHhJnBYhfYiI1YbOIyiEmiKFkWJVu3LNm+cJVtyvINVeUbWiVVKXglFUWxiuIuueRyA8XNi7hIg8EAGEzOOfR0T3dPd7t+z/u9DVy4q7qmp/v//3/f94bznvOc5zxHNalru7d0rNdQWfKkr5ajk23yXQEfjNWx2mPjQU2CVE1yxAN63lXXPTFXGJ1z0YDmCwBo+W6NfRy/5MFsGR0ZCtin4dw7bx0L+KkRnepKUi3uC9PW/HrvkrFFIXk1G8DXVp4OjJSINFb8RQ3jjGNYzkt8LypbN2/O/rTXG6bgPpo/5Wfj7f8tieBn/kjz+ZqMBGJgS0obL43ykHdUYYsdbt66nSR0+gl0FW7sr/iGZW4VB6lE0zeItAl2ZScDaR01wlJbp/XcqWdKbHqnH06msoGDjYXpb9EDvY8QB6Sufl6TNfhbv/TLIVVo1glc93xIPfr4+Nlaq/E7SZRagSZB9PqrrwUL81nkE1Q4kVhIg8zE2Q/K2fPnU/kjBqv63bVami8EhOevi72w+a9fuVRuqjbszjTJmHVrKnmFjZCQcR4Zt1bF6LwcHlmU/W9v/fSnz0YONNWUet709ZZNmzfHz7VO7D3rP+ShjrTWqpmbZrc5bGSzVh1TccD+nMEp8cmgY62SA6jVHLUHVMUqvd96GZaQiFZussBZt1XWsy+JpqmZmvQXi1U5qnvBOP/Ob/1W9pT1bm6Qf/gIiTfTE0aF02g0ns1prdiYKD2f/8qvz6crWvSFlJ7oWFubg7RFMtvpp3HcZCgYeMi7LGNKHXtl0zl1SkyqHoXJ2rhBCaFS0aol6vPT4IZu01x1xoBC6MIMBBYNAXNSAXfvjZcVK1bVkreudDaMlDADRsNEWrduTT5z29bN2QSCQ84WDwNoUnVVrpRTJ0/m3nIYyMCO6uw6Fi0nh+yp06dTeihTsG//vnyGewvT5ebtAC4MtrLLX/iFL5U//MM/CiDy/qx3JA9GOSQyBLNZQIcPH877BAQMSzJmYacO5tBH2W4IeBZ6VzpXncAKPjUB/IryP0iGwwEvqGZIg9qn6cFsGA1LgI9pQFEDlbFFGldVuQJO+onTJ8rli5cWMmJVVHg+WjDGogWBDm0HVUoZu7Jgz2wzWOTmU4aIMWxZB/Pqul7XnivssVu3uzLSyvRpwbD3Rtelyzo6ECx4n+NfY+j1vprx58gAVq1RBtt3E9B3r+8/+Fp2sTn5LbvctH2i39g1Kmv/mneOSwP/fJ6saRy1odqUwdhwfoyFDdYcHOuLYXLITNytJWe0qRgoayXyCg56Zb3Vs85z+Ztgk4H1lbmUIV65PNekMYXR53COBm2nx+WeQulnK7qsSssEkQsA8niulkxohirjMDqUdeQzGrPbOAUgcsDOzyV4jUZNV/oagX1OX6cT5t59LV+xNKzVlKJ1TN2hoUVlbnq+TNybKuN3Jsr9CQfkROnvpTk5mGTK9JTylOky18PJBqpiTI+UlSuXlWVjo6Wvdz4BpRcDvhj/dWvXh3GxfPmq8tKLL5V3T5xI50MHs8RKSnK7TDVZjl/6xV8sD+bmymuvvV5ef/2NsnisMj6BZxz6CFgnEKOHWEvG2TKlYsuXjnU6reujObNmzar8n51Q1jI717OQveVscAA4wdYje8Bh8133cb1OteuVQWz8BZW+OVoAtbDi5+cin8KRWL60aiOyGdba8EgViteArHZlnizX6W2NVIbpnfHxZCXZbCDxsiVjyTgrzxZIsUP2mX3qYNyxY3uAMgeK8kXNojZv3lJLbTHsopldm12sWb2urFu7IbYLgB4mO9As7PZaplnHH8hYE0yC/5TN5iAXEHZM8ZpbLPN9PQEijh19M4cWG3S9K1m1du0tY/jmsaOx584fpe079+xOed3ZC+fL+MS9rGHNtzBWs681F5mbzVkC1HPu0HKT0bUPz5+tTiEG9f1JmnhzZWqyNgeqv6fRZ43MlWXLViYxxfYOKtXt2FEO2EceergceOShsm7N2jyjcu/zZ3XO3lzWr1sfx5mm3OauXP7O7VsLALOxSJAe8fyaTGN7KkhhfMcjfQDkoEEMIEvDkqH+ODDO2M0bN5T9+/el2oLmoPE7duzN8vWv/2lZtGRR+eCHPpTuyfaJM9K5Nzw0mkYEnICDBw+lUkUmWBkZsMMYPfvTnywE1pwMIAtnFhBjraSRnqZNaRqwKraaXXniiQ+nezC2WS01owNZQQ/jo9zWuUpP8dWXXy4//enPUpJd2SNzYRZYM8ZkIp1db5RFWPa0Ku/fDygKXLBv43csGl1ghluHAnR27Dd/8zfitPlc5zZn9PUjr8cHqEHmvbBFMHU++pFPlCef/EjZsmVz+cM//M/lm9/8ZvYkQMyark1kVFgASejs1qYZrWLG/jYezUEGF0iuNWC1en/vsdQbs8F+NmbWru8kROfns97ZELaA73D+4oUABMaD3WJjaxK2K+OLo+yM1CBhrmtCJECtgEf0eYcktCpIaQ9hRKSCZfZB/DMJpCRF+jTiGUzmXpONo0ffDIiUhMTSpeXNN98qH/rgE+WJJz+cZjIYl+QGaOe+9uor5cgbR8qlixXA5+BywjXTqT4DZk0FU7CpK3N1acAw592XvvylrOG33z4W9iyAB1D72GOHY/ME/HxEz4QZLRBw/hujt99+J2NcQZJ6rja2XQV4SKK8EzuGEbl+3YaydfO28s4772bvTyqHHq/gGLmJNDxTTdGBcro3myv+HeabpNP9e9MLJYj3JuiE0aJfFPkGgeXHP/HxsHiPHDkaCQ4BMomnJ554suzdeyDnPtDZmWbeBT9nzp4pZ8+fK6fePZG5CYybc3UmgJzzsvY1oA3Wl/28ZKnAWtBWtVZ37tlVDh06XI6/dTx21V48c+ZsAvy9e/cEwHr11dfCaqnsS+B7f/xttrOxuOKvptEHcGU0QB9Azzg0QkFjY7NZ1nAD11Jd0VV+tcRik1hqwAc/ftGSCpRY66oCxsaWRQOXXWnapsZJJV3e1zXRAjA7i+1re5xsidhg9cpKBuAD2wsSzClRZbejmVrPSGtZ0OnelASKbcQaaZYkkZJEgBJxLMfKur1xu2pPWiMpm0xHZRq5tSmq75QFRkO3+ubWvOfukTAXDNKz7xKlC8Bql8SOjYhGX9cXwP0M6jIMOK52LZrw7qErSdW81/+j+5uEstdVkAPZg61NkNjHVi5KeTKHkQ9mn+jA7R4F2P7vGTCwnecNEEhMM0cSZl2eiQ8YYkqnGZtwVklt7qE2FwOiVXampCfJI+QOGolD5Y2jRyoTTIWjxl7TD7KWnRf8kZ27dpazp8+V8Ym7SfYBSFQYipz5J+fPnCr3J+9FlkJT3pWrVqfc9+zZC+XGrdvxW5xXyCNYYmNLSVOtqI2t7o2nHwhfRImzdZRqR4Shvr7yxS9+MeCnsTJvlcW7JD40/+wb3/hGM+fZT0A9bMyWNOfTReewfyDnpXjBvBgz/+dT5xycrg18zZO1H9b0zExAFddscZI59w1cbF3QrTdgMia5++J3ShIjKTQQlJ1zLXaM7+h1kumqATDoz52/UNZv2Fie/MiHs0/NZSNSeYZUr169usBMdn/u90c/+lEIUV7T7ju2fXCw7NyxLQ0nvc49igONmTVjj1pbSUwPDS3IHhk3Y+0eGjBW/XFNihbVhsQzD8I0td/YIzYRoUNlSAhAK1REqFhblpiLvyHmOn78nax9fws4Oc+XWxbb5VxpFaCNKdmSci3p2fz1BvjUWLsC8MbGtTAy2bF9+/ensgND3nqVhEAWaxWFnsMYnjx5JiQjvgygkfQRP98ZqWpPJakE+bYdOyK5Yh2br7q/hmKzPJty/9pSoMrbkVnjP5kbfp6Y33leWeG1CqUHeY10ksZ6HaAYf9e6SSOl2jSRTCFbP7Z4cYBZ8VB6yCxZksoPdvSMZNeVK11z677IatTmrVVTFcGO37+EtOHIcMrUW3M7a6UCZKXs2bmrbN68KRKK1qj10EhKYiTvSaKitzf2x3OIu9kWP/ub9W/OnGdsfvtiazZu2pQzyfl7XTzzoJRLV/knUeIMGMePsk/SDItvGRY+mbSJ2OMkuEIQqN3tw1DtV47eNXPsmp0lSdDpOjun4TMtRq6VzNVv7aV+y/fqGhbWeHW+fPGZL2RfIUYgAZgjmtLWeFt7mukBUZeNkXyc7yQRp8vmzRvT2PPIG2/Etj12+AOJia/zj06fLidPnSx374wnmV1jv4HSP9RfNFJeuWplbBO5Mufa3Vs3ytXLl7uqA5rMZ8rIEDmryn6VhLNe/d+ZYd35/5KxpUkeW1P8I+D8lWvXyy2+fdc4PlXdHWnTGWZvBQrpmm/7RGvD3yI70yXLzXNAzeyj/mjSx+elqRqN1SqxB8uqbW0rqaPK02gCWKUYwlZ1vnaJyzwTgHmI7NRs1r95ssZ9BoKlubJ+kszpJN/8zuGWpqFit4H+xJcqI41nzyc/9wvzdAdbsxsblRFPZtWGHdQZe7iyKjZuqGWo588XnepTvtFfO3VdvaJstmp0cXgtfK9lNLGu6mbRiayW1EVvo2vOtHL1qvLSS6+ks9m5s+drc4roe3QsTkagW9AOaIZonRKGwarXICgweDdv3Ixz1gIXmj40NpTCKrUKBToMu6UJkmSKVq+p5Y7YqQ76Vv6Y8sKBgYpqd+L3dCx+9Vd/uXzrW98Oem2De66aEazZJBtQaZZDlyFwkDRAKuBg13WvMaoaaNg2IDS+MlYc+hgk08mi+lcDCYGl8bP4EpBHdF/DKYZtMIeMe0nQ/mC6AjOLlXEsj+N44tSJcv3qtWiX1SYKWIOzYRQznESvk7HvWActm2+BO4jMccsoBvhRVn6HDmQtq3DvsrAO+Aa66iDbstvGw0EctlBXRhyjr+Pv2bN5n89ppemu1bLuxki5zMWL56OzaI6q5qyDtemS1oOkgYgtC8nBcW2HcwO+WolYM/jtM4Bjzcgbd0AUI++zvBe4KwPt98aDUWqloUA3hpO2LQaxUjGHq/cHtNT4aYbeWm2W0GjxabjUWw07Q8sBMGcOKgcxo6kMxsHYulBWJ/pBMijWgTFrTCvrgS7O+/VL3H+YOF2pPMZjm1/jxfFJYKQEfH4+IOH1mzfyjL6SCNG1tZWUpMukUh9axrUzsffPTDFkGnj1l6nJmTJ5bwpXtVy7ej0lLAwcYzY9A2QradzVN6DhT2+AqxXLlxQYc0+Zzb7noHAKGVQlCHTqPvbRT5Tz5y8EmBEkOhSUcDcH0BoGPAnKsdFfO3Ikzbi2bt3WgWeSCcPRzpGQ0bHVcypnUroCYN29a2eSN+Zh00aA7mCyXsZF0DJxv5a1m8NWGlPLJGqzNeu7ZrZaJrPKfhgjcxHmXqf3a+yxDlMmP8lRHYj90HRF1+6anQZUmtNb1Y5yICfulYtXLod1xnE0P5euXon8xvatW8tajdG65AsWGoANo1KgDIgGmNhfDkuOiD3VSmoa8C7zbjyV761fuyGvbWyfNMxKc5SqgdcqFWtH+6mFQN04BHDtSgQFrQ72DVs2h1l57M03c18cmcl74wsi7Gyr9xx/952scSDpmnVrytr168N4nOvFwq9sX06Uclb7zdHKOTc3o4uGa+mQplgrVuY+MZ3DxA6ri+PWn9LXCnxLCGBaj5fhoUVVMH2+1M7zu3ZFP0ugbt/reDwEBI/D2Zcz4eS7J6IPig0tWHjhxRfieNq7teFjfxjEmJdsl7WNReYZ7HFAaiQVpibLW2+92THPBYOY0bLM/eXjH/94wJtVK1aUAU3VLl3O/52xR988Wl588flyf7o2rQNws/EAUPN07erNOOvsxv79D2VszGmYmA9mEhRcOHe2617OHvWn7Me6rQysylru7dHwaTLBpVJ6a16zKf8H3nAhA3DNV5kEB1U70wQltM9f/vnL5fXXjwQ0c+ZxyGTcU+53C3OQXEpPmAfWqbVmXoG6WH32GLtkHbo/wDJb/8wzz8Tp1HTBWeF3TfqEw2kcMfYkEbZt21FWr1qXZxIImjN7jU237hvDtFVcuI6zsAVgrSSwnRuAy6kE9dgQVV6l2WpruQXO7fPbGdASW3yHui4mysVLl7I2OKaqbhqrojIdahJpAVTtghJjnoQpRyq2p50t7wG8i3POVqYYUKFWY2BfVgaFIElghvXLn9A8atHIaHn22ediQ3fv3pOyeSXc+w/sTTCnoaYy0loWPZWEDR/FmHK8a/K4amhp4hL25dLFOUM44V/+ypcSUKiYunbjWlg8QPann34666aVzTobsepbBRF2lbE3vwleOi3WljRs4B/ApZ4PIwkUnNN0VVemoeH1cuN6ZSc7tyXawhzl+EdneF1Y/TCxW7eBJ1fL2NiK2HrBp3s2n+beeqOz/flnni4vv/Jy+dGPf5xg2Llprxu/nTt3VZB89kHZvm1H1cHv60+SCBngzMlTAbfCEk0ArVs19sVE7KCEwuo1q8qWbVtq4Hr7VpI6QN21G9ZFWuTdt46Xo2+8GQDAvmLrVXDwJ9u8pFGtbuw3by6w8gGAjXUmiUuHlC5nbOPMgwWNQ74/pmwAzIl7AdqtPYCBdW8dt6S7sUwDM01Twm7sjV40O2pN10Yls7kOMMw9CdAC6Pb3p2qFdEjb484XGurO+CoVQDd7cdmza2dZuWJ5zhpgE8mcaKyFJdqTa6tewaapkktY1LXHAf85rN/ums7XW7fuRn4oFTH0zDs2VQUqFy9IJtUzsNPFTVlulRhITASA1EAFSJZGF7XHQ8pCNS/pABtkkwfYmw8qkSNxBXCE9E72c9VW9XdBfzTJZ6aTcKlgd03g1302Vx77wOFo9PEFsc74yoJ964/NwMIByPT11mpB42MNY0vVcu8qlRCmbMeib35LAy88t6/GHrdfGhBS/fbZMNOUlgKXVthrN66V8Tvjne+4NM2ZNLGEcrj+0uVLy6b1m8o7776T7uobN23MniLLcOXKxXL96tUExyojhzCGZ2fL3XGa7jdTiaFBCwkrdijBdA/98NogK8+R9XQ9/y7VfHXl8rJsyeL42kptAWOt2qUBcWyLM4oNApICX53/rUSejeEDivX4YGGMdVr0xs/vWpzy/vOknQ9Jll+7lrOHLTN21tz7JQGcy01arDHAjXtK/C9fTszgPpxZPsM9eo7GXnYPqQoMED8YH8rYplleZ+vaWdUaTDWCiTXlfH/llVcS97Ab7i0xo7ODPVpVmZmub53ACYxZqpVmZhb8ZNdyHtdzqoLBPsPZ4frez+aIv907O2/e/M0YeqZUC3XN5vzr81rFj+eMH9yxhFsFgwSUz2tz2eJydso1zKdvr4ncSjd/7s8ztLXdxptP534A2K4t7m1xPztmr5kzz1v9ytny9lvHYw9SntwlH5zvEvHiQo25Jdf27T+QMTbW8V2j70vqaDaJHucJnyAJ1sgTaeo5X44ceaMC0JHhIHvQH4ZqZRbSYeWDahLtnKxAoPd7jtiPJG6no60q4SQO6u/tiW1kX1sFaViiAQYR6SozNkzBLoG8Zs3KJHEkcGE15qzJKrApEvhs1JpVq8v2bVtSaZH45s6dBfyhJUebTnb1dYCJtSFwW/v2Y5JvV68madLYxsbLHjAedGUDwM2WcurMmRrDJv6e6LRnK2iYYoEkVREuam+Z7IFUnGvyVCsHU5EzNxs/tzU6SzXG5ETV4OxscUvMVlk+VcVs24YkAtncKmVQY5F9e/d0SYg76bHgvHC+1T4gmMQjeZ6wODupmFT7zGnUvLZcTi+R8+lRIlkrGWX9vPXW22l0nH1OlqePpMJY7CzfPomNMJRX5Uwev30rwGqSp/2DiZtrg7Vb2ceqfW5qahUiCMmI2mjyQhp4V3KAZLWzVOLx9t3xMpHrvtcgspEIzJWvRgjzbPZfI9c1tr2/J+nX6X3TywWKJhmQZGTaWOVMqdIJHUjenWHkdwJqp6lV1Qm3fis+RA5iKNhDXdcSOTWBY8+4NiDV78xBiGddHGJfwmf4SeYQsKqxas/HP/WF+cVjy7KYatOGgXSkZtSw73RUNeiPP/ZY2bt3dwL4ixcvlMsXr5QVy3WbXRHH/7/9t+8tNCk6fPhQglzdfh3sbjzsoS745qRmIteuLWvWryujixeXP/uzPy8vvKCpx4VoQDF0GqlYfA5AD8TgElXetHlTHHGHo4VSDYiSn/ly9/bdykodHk7wqLTQijIowAgTaqOFkToxEcYKgNCBw7lsOmgBWfr745C0sgWOqXtQvvb9738/jknbOIK1ZORmZ+L0tqyLvzMIrUyDxl5D0wX/Ve6hAl5WBWC7MVaj8TQ9Hd0an0FDkEyCOWLQHsxW1pnNoXzbwqFjIvDmdHHSBQmy3uj5xhDTzcJhTCuDiKjzTJouMZq6GStDZvhbh+rG8nFfnA6v87MNadxsXs/e5BoYOgedw53jAsxoDvb7SzC8v5WJWKgOOgbexrLhGtjXAla/o3sEKBAQCowd9DWTWdk7Dbh9f4mSsaeN5HkcfDGQc3M5RKNR0pWg5PnpmHYi9TaZ+20asMbB+x2W7lUpRC154sj3Za4YJ9lqBt5zk2FwkKc5WgewYbwwbp7PZ3Pgm05YHKNFizrJhAo4xyGfeVBLSfw8W5tcuZ4xbKX5jLTDK0xdnVEn60HVHONmwLxfcw1j5fmMgTFsZS8p0e+67VkbjZnQMtqMmp99h50wUhuSEL4WlFh7E+P3S88cWJmzCgAAIABJREFU7bIHZWaKAPpwuXLleiFsnU7RPiNAN03fpWV08ahW3wGAhrBfZwSV9TBhAzgUDwLE0mpbUX7zN34r7MTvf/8H5et/+o0EhcAy42IMze3hw4+VkydPJLNKPBtLqoL//QmUOfRDA0PltVdfq51xMVFIaoxVHZ9Dhx6NVrSDc9/e3bExmg5hdO0/cCClNMBQ49ay2+xJK4VzH/WQ6bJgncRHY7A2ZlBb6/ZN0yXSCMA9YCmwGUrXBEYYjHQr2TMJE02Nzl68kCylNWUtXbl2LZm57Vu2FEwrYvhsx6OP1sYCAK8qRv4gwZ3nEngYTwwmLCjrxhr3XIBswae5HVu8NIAcsLsyWaojAySozqdOzxXw98259W910OshFU1WOkQ982VwdCTzwhBGR04H0OHh2GGHagsu7BlrGjO3l27rxERsz8atm8NQ4XwaE2Co/cBh4/TbX8roHYwYEM6zypiqQDqHAfgvEPZeWJRnuXXzdhzYZUtX1uTFMHbqI+XxDz2eYM+6lBzcvWtXeefd4yltcmYCRY69+VZY9W8deyugr0D46uWreT0AQmBvbWzetCUAC4C7ApelbNmyNfMFDAZsAVZrEzssJLqAkpWj5bOf+0w5+Oij0W69dulS+ZP/+l/L3/k7v5n1dv78uYCymA/YfOaD/tLWbVvD8uVcskfO7amp2bJj1/asf1nilOvP0fdeHi3FltgCbFTgQEfrGrxN3Ks6y5KuH/rQE7FPv/RLv5yGWNYLQrvzReLEWgnTtGO9CUpUp9g/gFXOH+a5MkUseexkjq+AAevMfDcZE8kLulInUupd13ENtCpTCpPNOWEtOe9qk5tb2U+C6zCAS3XMq4bwYNjzZD2c47XEuIIi1lADmbxHQOrsbYFnCxh9DmasYxyga//xYyRwcyZpwqGSIc8x0nW5rfIVAUhovSdbXpvxmfvqeAPqpgKqsstprpAGVFUHrCZqalMEc1XBvdpAzlymnLyPVjA2W5WgEWwNx3EUaMi812Chyhpw2mt2H94jAeDZAFKAEesH29i8sB3+TkLBDdC8VcZIE559/+hHPpaz8bvf+17GSwke35e9cd+3bt9IUzoBAL+SPdu3f0+A3FNnTmXtbti0vnzgsccWmoTcuX07Mhjf/e53ww5i582vNejs8/nmmD7ZQrMfASg9/tHRNNeSIAIIX72kwc/GJNgk9CfvTSZoMHcSNECuSON0pYfOc0kqrDeA745deyNbceHC+XL5yqXsf7ad5pz95nneePONgLAt4BR08fTSqbhj1Rr3DRs3JsBLiWZYfILxuYCqYVeo5lDqN042g94fX2WsrFm/Jsirxl1AxJu3b5b+rnPy5L375VaaP0nmDJYtm7fkDHjk0UfTzMt8kEIgwcH3tm6xd6yR6ntN5QwwJp4r5XdlPmNur9YEwXBs6PTMVF7Ht0BoYEfZ6tacKdrnvf1lZlY5e2VP8kmtk9ax2hmfJMXtqlcpHlHmal1LdLm+saqVYT6/JutaUmXXzh1l5bKl6ZQsWcDvAlQ1f68lQmoH8aqXF/+8F4hZmYnAKedggNm7OlPfCxsSw4w9spfZwQYmCjbNh3PSOFsv2KBhzYYFWqut6PmFQX6fHZjKHqtNsexfRNb5Mv1gKv6RMXB94IxnrdroHeOp65ytegJgEts3Mx3Gjp+dFfSS+dHskfPIMyGFYFtqPPKJj38iZ85//I//KQxh8+Le2RF+EVaoe7AOjVXzZ0JMoY/Y9UdoZZauaz7Z/8Y+rr8bje+yedOGsnRMfLGkbN64pSxdPlauS2QA84cGykP7HyoXLl3IPswzzM+VT37ik+X4ieMB2NjNd0++qwV0uXr9ahJqCC9IDPc0L7pyNaW8WEwnT50Omw9ztoLaQwGS2GKfvXbN6pwPp06dKPcn7pcDB5RtHy5bN28qI6NDqQRpJcZstbXnjMIENI9N2s3rzHFrsOPn1lPC68gWWMNVKmRoQZfUecleGd+mySnW9TmuYW35v1jE3gPktrhG/Ons8ze+D1vvfsyLGEzSpDFAzSMmbZNPYxv5lq6vKgy4vnzlyuzzlA9fu5Zrh3jR6VnGT3ufvINndI/8UN+xDWvWJIYGupnrJFx7e/M8rscv86/7dC1jhEDjnoFESRREZnA+wKT902S0jKG/+Xz35G+ey3i2/g4+03tbjwDPKS50TePTdICNy+atFeR0rjStWHPsNZ7D2Ppu5fSewViLeRsJxvOY18zVvYk0GXJtz2WdNGDYOIhHgK6NaCG+Z289U/NHEIVUE6hu0Mz1pZdfTGIcCxtI5ruWvq9OosA+ja/WMcNV8g112IhnvHL5WqRi4hcEDUSUwY6sMVe+uzGjweYskryqDdPGy2QA5ZlUzfneuGFjGpoCT+EsznkJVGNUk60jifvCYu/6lGTO9uyObVuzupbsI73xa/nD/AiENuuF7SW1Zs8bQ/PawPomA2L+2ZpohPLnu94EbJxxrAmjCtDpKdMSF7AUCdhUBZFtCVuyt5zTlLXUykxa/nz9VAPRlNZAcL4SYMSibDOftRLBRoMZ8Y34MHxO+2gbHc75ubqu792LH+J1/H4YTwg5HWscPrB7+86sQffs3KZJyudRpchnSUJY9VCpcibBmFTMptS8kljYRWPIpmJKi1FbEsVctgQPMp6eC40AGKb3MFLh2pBBwpQGEI+NJcmicdWdWzcjPRIJhsmpJCAlT61TzE1s+SoTNFgee/wDZdfu3eXE8ZPlxz/5cfW/5uZSFYL8sGRsWaQA2OmRLjnbyEbiGevYuqr7+D0CUtZgyJ1VhquSANgXcnewr5qUabGzyo34WIhancSOcXTO2t/Az4xhJKpUaQ2lArFic6pmpmvfpWkAbo1zVK+kkqynI8RNiY01+KxScA3XC0jexSAeArja89SnvzQ/MDxSHYfZ2bJs6fIFJsgjDz9c9u7ZE4r1kx9+oqxZtbJM3Z8oZ8+dKRfPXyoHDz4agyRAw5BRDikbjq4MLHGD0da4rdPrpSw8ixHbBrA6jLFIi6q/L8HoD3/4o/Lu8Xejh1PBCGy1vkxqDlMGZGQ4YCeH7tbNKo7N6VwoVz99LgdEtCbnZnN4CxRvo/EO6H49Fr0ev7t6vTa/cJCFHXLxYibLZjUWnoUR57RzGryGQf3Yxz6aJioNUPQ7mYUIj6esTda3lngH2e4cEUa5No+orNRWytdAmWhfRPOvCvZ7L8DDPTa9nbaQ6qG9JFp0MjMzwKp03lNCXRcCYHXR8EiYqxazww9VGj1/MEHlXJiVAC6BVu16O5xNjZkQQyUL0+nIABQxqpoAu/c7DBkJ9yqIauLTjKR7iIO3aXPGorGVrAdj4dBqWdz2O+NtLm2GxlQNQNvpq3q9wIWTKiDQHMJX0/BxT8bK87bsus907+7HPFofxpfBbg5rO4QbQNu0KDlB7tuhaV68n+FqjUUYLIa7ZfY5hzRZbD6OkHvIgUDkvFTQ79Kli51uooCk6vgIfBkY63Os64yYPZA2sPMpB0vDAJ0zO0kB69T9mL9kVbqOngGxABhzytaqRlAt0a7gr9/tO7A3B0AC3q7xlrEIDX96Og2sfJ49w4g08MJ6mBTod9cD5gHysQ7p8Ghi55ZPHj9V7nel1NY0DV9lo9Y44yXABJYoAdFFcrnupAO9ARHKvGRKKQP9ST10zLkU/y50IDx08PGyadOW6Pl961t/lSBF8OjZGUoyH7/zO79Tfv/3fz9C5q6zet2qcuztYwGvrGOOATv2wgsvhL3kvpUNKoGpjOFl5dFHHo5e4wc+cDBrxYGCLZL9NDaW5Aqnwusxme2DVqLSQMTKLmvf9n4NlBr46D3N7oQ1LGgMc2ygjN/BmNGkrQL8ly5fSMCYJjCYvv192efnLpxLQAt8wZI+fPDRcv3a1Tg7QMDGKHEtZcyRXOn0uzjgtStsbXRhnXPcOXWegb6mEsqBPjakCvgDV9gLDkVj4zXgnYPWbIa15pqN0dO0+ATicoz9w4NlenY6Hbtd9/SpU+X2zSqOz+7Z72wqB8TaALBiZ3GE7EPNpBymDjYMJdpx1kCTBYlzf/1qAFDz5X4809IlyzLmWFLRAu3pi/YRYBlDCTiUUp7Z+QASn/3MZ8t/9/f/QYJCgAXg1L5etXJ1mbh/LyWLwCag5isvv1qOHD1Snnv2uTg9gODTJ89knUuaNH1iQYI1o/MxRpk15IvN0cxnxcpl6W6PDQAotUCVXXOiDh0+WDasX1c2JDkwUP7Tf/iP5ZFHHiof/dhHYwuPvXU0dklptrXjzIkm8+REeeihR+Lg/+hHPy0vvnikPPWpJ8vKFStjL27fuhnpEWXgkhLsoDmgcWi8m2Of0kFSHjMzkRP41Kc+FXv66U9/NuOf1oyYvn7q02ihailZi0lwLV8VxqqkxttvH499FWidOHWyvP3O8Qjir1i1sjKENEHrmKg+78knnig3rl2P2D/Wmi/rrZ6zI+XqtSsJhhpb37l09uzpBSaQs8e+PXBgX8Z9aFC37sqsZP98t/3pOatNGekcvNnMTyuFbUkna8v4eDaOsnXYGJMNmHXmW9ctadt8hFZq2rLs1ZF8j6Hmfcr3MPzZ5rDnNDVaYMJXcLWdZS3IoFXdztfGBqkNQx4kWEpCeqC/VgelKK46tulAq6xvEFOjLwkV98PPSeJoaiZafNaGPYrhgumcDvY9JY0LnC2//dt/rzz+wQ+VH/zoh+Xrf/pnnY/WW+7eq38HvG3cqFy1Somw0YcOHSznL54vb73zVoCtnTu3Z/w1ADGPtTnUrpSk8gvM1U9+8pOsn1/5lV/Jnibd46zjM2CzYk7s0pV6YCCJWIAmFr69+/jhx8sLz79Yg7OZB2GUaFYheec8EGhinmddxMmuWnbsze34e/XcBYQB2MhgqHIAckq+nzl3Lr4Hpz1lmF21jvO4VZ9UX7Av4FANKpdEMsoXGQAVFLWbOfY0dqKu4g/KtRtXa6m7Muth+vX86cUJljH3hvqGSs98T7lwgb9Ru9h/4hOfKJ/+9Kdjd9j9l3/+Svnxj38SH9/Y0pp1by3B3LqCR/qj6+pb98jiEC8i9XGfhrzk02iSwIJD/QOwa9kBZ4/AUmL09h2NNnqTiGLvar+ARUnCWBNYNxI/bKtAC7A6MkwjdjZrXsIAeIgpa33zp+15a4M9PHbkSFnsb4tUZFSwCrhh/1byQvUVU7bZ+U1+boy3KulV4w8+0H1l+BLFkxOJIexRAIcgLyXOXe+AyqKrzWyUBSbZT7uvY3GJcSTbZ+njz86EBSbB2+TUKqhMR1VCErNSQE5GgH4/OYbawITvwFfEtCIjYde6f02cKqsUiWJx2b1nV7l3r1aR2bPIGc8991ykXFQXvP7a6+Vf/Iv/O2NcyQ0Yh6ujofiXf/EXeU7roJ6RM1mXTeqr+drGvJXrGluvsb4bK589nJ+fLYuGh8rDD+8r+/ftzZgMDPWXFctWRD+a3qT1s23HtrJmtX4EUxnr/XsPlF7+33xPEuOa0HjYVMbREO3kiS5euRrm/l1JgjT4wVyt2qCCb4OmLHnVcrb5Vqp/tm/bmjUBGFNduWvn9rJr1/ayadOGCsQBxSYm0tjU9eiKehZsTOvVMze5sNb/wVg0co418Pyzzy2QbnymGLMl6bK26GefPbsQpzRJKOPuWtGhTCWR3hj28IWsST6DuIJdq5J4NS4VizqD2ZrWS8Lcu3YjqJhH47JqjfhZ1clQgDe/937/up7rNu1W/7f2KvBe76MBfp7T+WJ9sf9nz5xe0EpuVRjWj2etwF2Vv2o6sO7Fz9aZc4TdZoc9D3Bi7569eWagbGPBWoPsfisRd3/Gld11Frs3mAP7AfA0L9aj/2/YuCFxmHO+AVvtjDY/xs74Ggfj6xru+9ChQwv2w3wbA39naCX9PL/75KsYxybHcPTosQX8wB5VdUgOzWsbQMgGf/nLXwnL7eixo+WlV15KVZqER2PduqYki8R/jf+VP9ceHZMTtXq1EW3Yy+pzkY2ZLRP6BfT2BCBTwZQGeQDVuVJmEfw6sgf7RVvVnmA30ii1lHqerV0bEPTalSvR3iTtx1cz7gArVcQt/ofX8A2UpmseJX4Sg0iEArw9kzljswGtxpvkjxjHHFkT5qKxtq0Nr3EfxozfljN9eDj30Iha5tk4nT19pgK3q1aXi5ev5B6sA3MqYQ9zcWaye9aCMnm+LUA0SdQk6Ctzv1XS8osNRqtmtmaMFwLLzh27ch/el94ID2o8X/0zjP/B7nmrnJukmsZsEk3msiVuRbf6KQBvG5Yl5q9yiWPBE3ym/eNzxAcZf5W0Mw/Kli2bwixtCQtr4Nnnn098715b8kIMhR3M/oW8eP16sD/+CZtmrJ2fMAzxlKSw91pj7DCdWiA/f4J2rf0tpqnkyVpVKWm8eElNiF6+eq3cvHu3TMZPqmzjFgu3BI7zx2vZglQIdV/WQqvmaD6t//v8SDe0BtDRy62asSFwdJW/Xmv9tCQVeR9ro1Xm3uwamgGKF5KiiV3eY9C2e3F994uwYSz4Si2pxma1pu2R3QD+fubpr873Dw2VFStXxYDRaiOWSy/ADaJDAyeXLBoJ+LZu/doYdkxUnbpXrFiaEs7XXj2ycADLmNROxhXEAQLaNAbeIvSgOtedv3ypTKCd9/TEaJw7ey6bZ3SkMjYYg6rZ2BPNI4wmN23z2piyIdWoVN0wCHlfT18A0qYPahOYAItecIapGfHi6enyW7/1W+WJJz+YQ+GFF16OvAF9K88mS6ppBgfO+12nlcMLBhqz0uHy7LPPZkJNGGQd4NEyVxalSfH+Wkb/nu6GDdzuzzWMD20/7/XVMuyrV6/JQRB24HBl09h8E3HwZlNeLRBlwFClAc0Mr/djadHbNEYcb46XsYv2xPsYEwkaensCusqqMKSNxchhAObQjJUBWugEOTmZoCZZ0OHhGCPPKvBpm8c66u/tXRB49xwOUEbQM3tdK893+FikNh+j4Vo2h89laFvn5LXrNKMYSpD0X/7Lf8kC915jUscY46qWUjaQ3P9bgyuf7/rANdfxVUuV69qxDzxTKwc17gIP72vloA3A9d5adr6sHpi3bmXvYISsXS3pcLVqEhGC768yFppztIPwxq2bMY70FD2DjMjYMo2gahY3Av5KGebnQ7cHfKfxB2Htublk2HWD9+3LZ4Q5iMXQibEbQ8/p+dqYrN9YQTROgrlNyfCkcntgXX/AqgC+Kemun5USBGLQXXBfATWdiGciBQAc3bJxU8qg6JliqgqK0kF6QLZQBmkwTBgMTCX4GszJoMt62mtEoJcvHys3bzjEr9YsE33LdPW2FhZFD3jRorHymU9/No1H/vzPBQJYrg+SiCAXgEn18MMPl5/8+KeVpT3/oMyWB/lZOXec3JnZMNyT8Ojtj41JyQbt2jt3IwXwla98qXz1F74S9oYsJTsj0+bLWDUhf/Nvffl/2HwTE7Flxp7T2HSn2mHSwNQGoLT9H1agUsDucCDL4ht7kA09dfpEmEX0VQGMgi2NnIAVgnsaNJyqpUsWBaBVXiI5hhHIseF41nvamOC2NRJwMHDeAN6NrdqkANgfP9PHXbtqTUqAHczsiDXgPXUfVFvp2d1raw73/vXD3jnMx+/dLVt3bCtPf/EL5bt//d1yV6OrnBf3y3TXgMGete4ipTExnnJNgCz2sWSCvX538l4Aigoq9SYzb0zZKHuNo/LaK6+EmWJPeX73DlThOGh2BQBM85qA/3fSiTiZ1IHBsnXT1gSjB/YfKI8+8mh55bVXo28E7LWndevdtGVzefanP4utWbt+Xc4ROrdnTtUyLmt8cvxegGS2Ok1HOrmPulZqyY2EpNcr8eVMWQtvvnk062383u0E3kq1AVA7d+4IeMCpGu4fLJ/8xCfKjVtYu7WDsvdzXF948cWUlwEjnL1xKnr7y4aNVXvq+9//cflH/+gfJsgHBr/04othHmJCW7dsapVBqYC7uQbMSzAYa4HBhz/8kQR1jzzyaBrOpFogkjwlc+az4vakFKtq7CpBNT7AZ+CO/cEWHTn6RjlPR1W36sEa4ELelOksOFJ0HjVVTKfdUwl4rWPfSVL2VJCwOcAV6J1bKOu3Hl1PoyHzfOvm3YCB1sf7gz57lU33/takpAXE0XZbvjz35HftDIkW1OT9MthfGVKN1dWu2UoA2znVAInmjLezvfkN1nb8AcFQ58s0W2Fv+Hq/FMB7/kQV73cdz+o+GpAL8AKs1mbkNfPfQJsG4MRHLXNJptTxq/6IQEFSupVbeS5BsG7b47c1Fewt69ZXppQAULOtnM8Dyh+BwpPZr8BULDtM1dpkoC/rVina1etXUtKV5qSLhnOehX3QPQP7wYcUCHg+56t13SpHkvzrnHQ2WEC9Y9euyCpEr3ZYoqmWsN8fr7qYkxMaLd5NwLl9y9YAryJPbGI+sc8O6w24TZ/7wUx59+zZrG/30M5V6yTswVQuLSp79u0J8QBY6p7Y4MOPPVb+5vt/s+C3mOvIkkisa/LWo8FRX9m0aXNZu2ZVEn1A8GGVSNiOA5WlSZJgfGK8lkmTdMBqTcMIdu5CWbV8dVk+BvAhkdAb1mKTQdq7d1955ZVXO9BgNHYRGPrHf/zHCVw++cmnype/9OVoMf7rf/2v43s4X0yM56j2vzbFwngzh+/3N/jPkq4BVTupp5YMqGdgZQGpnsh+Gaz+gfJRsQAfIYzNkUVhk/i/8cTW4TvwsRuQSKOPz4l0cfT118oKjW1X1koDa+Fzn/tc9q+1iqkWHcJORonfw68Eqrivdval0keyoFeCugaEJ07zvzDCK7AZ4kRXztwCPaBg08NhAyvrdnGIDHSde7GhhwdLT+d7N3C37fcWyBkb7+X/tWR/s2lsRQJyz+D6nS5/1dhVfVLlvKwV+5vdB/5IINe4CEg6lTUiqZemov3sRO2DockJYMK5BPwTv/GXIuvWxTHGtZWYt7JN99lAVWc3AgxNcdJO9DeBLJqqOc/cP4CEBJv9sXffnlTnuC8gi+vS66RJnN4ek5NhH7Pxcw/mIqOzfdeuNDB5Iz0QEFaGyvETJ8rk/en4w86q2o9ADNkbgAhjtfotmlpeLb/9d/9ueebznytT9+8t9EIBIGCpp7Jy2bIkbcyPddJKxZWtNyYre2R8xA2+jcuR115fkGVopA1j4/PYMc8RLVbyE8OquWojJYF7Y6g6V/iTxrfZ8caqbvuKbXVvfB3+rviFH+pc9nv34/2twtC9AFadJ3w0jL125qxgf7sqjpbka6As+2YPAA/FaPyUxm6NRI84Yapq4vtiI9gD662B0OZPxYO9JfYyv4g5wPVIjHVSZbWkdmXZuGHDAtO3nV32i3ECljV2qb+15lHmwnptmraN6eo9ErWeARbg2zOFrNI1mjVurm28/L5p5Lpf69H6N57uAXjL92u9SMwPApbnNj7iXMBTsyvGM1qU41Uyy321a9PAJs2n2iCVdb01eWO9vD+ZcfdOlZOrZ3E9++nkYp/DYMx3JACwzIGqGK7TU2VgyP6Zir1Io/CBoUpWm+k0Qzu5Mgm8qUggDZdFi0ciWwIvWLtmTWKJCdrUy5aGja16QxULIgHf3PM88/lnUkXlLDlz5lTiHxUmd+/czrNIjvLxknwKk7DG64BV55k5aj6YOWmEJeNuvbRkmP3VKoJ9lrVoTO1XUgb0X0+eOJnnxigOQWW8ak2rPgiW09lxZyNbnp4fHV7VKiOwRSWYVfio+t29a2+qnsXH1sDLr7ySM4pfAHcJmSskpJmQQHyLK1osz1HrbUQpfVY6gBYWg1nZmg4aS/vOTAdv6FjvtWrk/kKiwvpMAml6qhINb91aIMu4FzYFdsffakky/48PSvKmAxk9T5IBpJ8mJsqqlSvKjq3b0iPCeeBz+A3Woh4I1pU9j8Hq/ymtHx7J3GLNey4AOI3rpctXlrsTk2Vyxj1UWbf2fM1Pa7hRSzCzK43QYBzaWd1i5+bztn8DqCZpWhOnXQ1/7IlvvgBb5xn4LY1opom7/blv3/5UODUWvnF0/aeeeirjy1bwGXzVKoja5NvPDdxv7Ok0dFOV/pFPfH5+2fIVQaE3b9oUZk90kBzaunx3Oi+HDx2M48IxblRkpYUOcwcxqjenDsW2Mj5q5z2yAZgHBhvd2GF76fKlckxG6N546aMhOTkRXUYZhGmU3MV0OdaVc6crIg5lxgQ06QAHpbgtQ630nQOBvRqN1WllszfiRK5ctSoL1ENHuzDI/JIY4VY+wFCYbJRpG9LCS3n0xGQyPb2dJIBBTJn26GhZvhzoXNFwz+VgsMGNDaNYu/HdzaS5vr95HUNaNQlr/7KqEVF106L3gPGB6YO9sEBzrgHhezqgWDm1GZXsLANMz2Je99iuPJvTySDa0C04FDilO2YcrnrQNqDMvTFkxhawqnmJeVLi5v58joOKc+rgr0FTfS6BgkVrDH0ex0Gg618bhkE+f7bqoDJ+jK7DmdNggRvXprXaGD0ts+pvNnDLYJnzsGV7a8mjxf5Xf/VXOZxb4NWyHAlUunuvoE/t4On9vmvXxFr+1Vh1rgtAbSU+/t+uzSE3p41l+P7rNEkD4+81mzdtLodkUAcGs6bePPZmZUPPz8cZIGxNEywBeccMUOLHADKQ2NzWsMCEUcUCdbhFWoNm8ORkDngHufuQiZMssGZcP87B1P0cso1d24yZ9yqFdYCbI2vSczYhev9GSiPi58NJNDT93OaAyXClmy1DHyf5bmwCNgC9FU0BcqBMz5ZlY8uiYdeagyjBSxJgcjI6M3cdygH7R2PsgQfDIwNxdGemJxNgWt/uEVgqk6uME9j3+c9/oVy8cKn8xV/8VYJ21wDYPPbY42HRaQSgNOb8hXNlYmqiDC8ajL7X/n0HajnR7Tvl2pXrsQVTk5iylbEF4OM0HD54sDz11MfLJz/5ibJty9bqoOvGfOf2wmHT2PELRaQ4AAAgAElEQVTskPcbP+PWxP2tLwBVGMP01AL8kHeoCZYWjFYmTC3FsmcIyAeov3krJd2NtXrmLL3f8ejGXrx0IfZGAkiQzQ6SVVmzbm00r+3l3Tt3RA9WwOJe7JWmD5kSQKVnbP/mzdmH9jPAu+piVWDIOsFYopW9Ye2GhZLsdiCGPXN/ciG54hmwQ6zhWmpdGXUtUaRZEXatplX7H3m4vPzaywEvIvwtITJ+N4dZwIxBnYBvB4jNPM3IvN9PQGmubty5nXF1n4KogT5sv7k0J3EeAQmV9ORcGpENxjwbDQDIIcWWWTSitHZZ2bRxS/n5z18ur736euww3V6NbPbu3htbTuJDcsR4KQUOaLN+fYDT5599Ps43BpdnkcSToGM37SdgVJpVRqdJuYzkWW1mlgC6K0ezj+1tiwlTlfMPSJidmy6jo0Mp0cfY3717Z5pN9ff0leG+6vzSpAO4Axo+8IHH0rzhwsULyWTbn9aYM/DS5auRsTAGVW9vvjzyyMFUmdAkffPo0fLCC89nrIw/Oy8JKNFFsuDdd09krS5ZvDS/A6x+7GMfiz1Kg4UOFAAWY6qlJKpb82EbYYRNP4hm4qmTpxbkNOglK9PS0IEzJ/tvjSnBdWKGTT9VG90sNpejo7nfJhUDiNu+nSbfpvKjH/6wTExWm2jPAl6cPSlx7ZiaqQjo0VjjXrl9q+p2tTLfmhWvAQ6b7P32jzWtgRLAg1Ply56y5jAJcj7YN3215KgBkk1GwDVqcFSB51QX9PbEftUmQjTxajVJY7paX5qK0mmsWpHY7s7lWhFTP7MCMQGWC+e++hX2nvOsvqfaFP4JxqNv762ATW9KqKrxqZ1VI+tv4AW8Ekkpma6a87V5VmXIYY/du3unDPb3l61btiRJz/7RvPY6e/oSndg07ZPUvFNm58gR2Qv1mc2Jz9PEUZBJIkAV0MXLlW1ZQTRJU4zuGwtNowLeD9XOthXgqfIkTQLH9a0LZa8YiKqUgDVJTLNb4/fK7t37ojvPsTaGj+w7UFlBM/zgCs6posrnA8uwM0iXzNeqp4A9kWggOSWo1bEW23JxWbtudYBBz7dm7ZqybfvWrM9/++/+TUC+9lXXKc382qUca5ZWmnVuTPfs2RXZj9OnT1Zd3H7CuSqxbifBoyt8En59PTnbjf2yJcvKkkVLoh3Nvku2tPJyJdL8ViQJts/vyXn80R/9UZ5j29atkSnBgAJ+VTt0o7zzzvGqg9qL1VNZOAJR167nBd+T7/UggWxYtKSJCrah5LHGW7ViyyBZX5X9ib1ZK61oQLuefUAWIyzNqcq2q0APffEKpNubQGt7U3XL8EB/WT42Fp1VviP7oUKu+XTN//R799WYSdW2CISr7rn1i+EliIzPpGnvncoArc9bCRMSB/5eg37VINcStL/HrKkNspbxf+ns06RPUqjqU9c9UctHG+OzBXDNN36/j+Ca5icakPZ+NFdno6+O/YoFXuVMyBBUJnVtork068060CgYgO05sMv4atW3kmgdLxPjE9Hga6SVxlbmEzQfsPnb7V6qnJZkswquqskbWZZ1a8vwUF9Zu3plCDuYZ57BXgOsigUS/Hb6lmGdnT3bsZOnQhwQT7AB5qRpOLtfFUtCqbfeeSf73pkWQPXeVIg71Seejy8sCVdt62CSSnyGxw4dKo8dPlQeemh/Wb92dRkcqgCDZ2mMQu/BWDW/YtJGrjCn7ptNAH6aD69t6wnA47XmtwECXiOeMK7mXhDeAE9rzu+saZ/dKgW9x+dg0friI7On4ljNSdMY0LX1+hgazlm/Z/eeSH5EqqNjX/N5xDxheI4tKXfukjOp2qeeozZMXJaYgW9aZZuq7fN8gELP4V8+jZ89C1/SnAFjlH8DLhoRpxGSzF1reOZ5nddANj4VH934Ggu26OChQ7lPlT7vHj9eTp46lTNNLGVsVfTxzyWhq4ZzbxoEuwdNtVWgSG7QBxVrO7dUYBgH+939+24VlZ49pdqRwalrxO9Uq/JtXJv980z2p7Xo3Aeq63cCxGykHXNnDt+r4pwPGan5sPxqSSPjYQ005jcbpx/G5PRkEms2En+/SqB1idWgSJUB6f38kz17SDOOpsGk53Efu3bvSrwtZro9Pl7OXbwYbej5uZ4kgVS2JrFP+lGjvSpAmP2QhkGaewbsH4ytSjXiYra1ugZbt2wuJ46/W1avqF3o4SqXr1xMtQgN9kom6YnchnFQNdeaFNk/TS7EeDb/Y+ky1Qv0Pvuyx62VRlayXvzf2LLhjTBhbVlH1rg9AoPwBbc5c+pMdGqdaw2zqSDtYGRC/AwIjS8s2XruQpmcrvFfNKvvTUTKR4xbEx81dktPBFXb01NhJlsDqob5Cl4rWbvQZIL17RqKOgtTjUzyUUNMkk4Pqk/DrvCh0lyp83EaeB42Q6oXh/IcxlWMZ63X91X5w9Hh2hze+LUva6HGTTUB1/CZJEhydlTsJctqfj4yAAhHaXa5fHl6c8AxVq5YFZA08oFK+RFjbt7M3j9x4lT8rEhS9fcl8SWhExsK8+olD7i03KSn3U8ycUXwlXXr10VSxlmThEkqnshcVdlP5LIkMCfvZ27Zb+AzGxc/K7JCXX+hOQQwvWFK8EX3iDzldW0cGzHo4x//cHno4YfKT37yXGIBY8eGwhvJQbTqA+vCHmOPnnzyyZxHxsDv7f9G1msYEHvQ5FhqH4f+qrG6YsXqLFhdBj9w+LFkG5SIR8up03pxKHLmgG06wAKpfHClTtcGQw7HBBMRw54pV65eLW8dO7bQ5Rz4ABVX7n/y9KkyrYv04tEEqWFb0+0crWWmYSKcOpMBsrCqCHlPmsdY6A4Bm1dACqjCeNJFDxABgBXoGZgGQjUWqKzcFuDW9INoCTHEQBSTdfSNo6FFO6gsvmTdsP3GxhY0yGTKkpG4X0sYbHYGhCHkeEbDYqgGVbIsxsZg1wXIeXyPpWryFpz1aNxWOnUb06q5WjU6asau0qkbag4sUSJIL1DGwCHJqbeBKwukNs6ozJQafHFELUSbsG3OSCxgunFM6VNid67SSbZ24G0Ass0amYelSxcCxtZAyvO5T+vC4VpLSOiR3StvHnljwWHwOt8WZ3V0GIwKCgdU6ppPtHFgUBlj17TGfP7QcGWl2hwvvfRSnLOWua1BYmVPtIPSv4ypz/HtGTiYLRPMcDPoNgeHz+ubhp7DADBmLXh90111/arHVTVZPXsN1HvKju074kR6Jo4HZq3PbeykweHBdOe0XiJxMDSYPQCUabpGyQj3YDeMBFjdsG5dmdCd+3qVFfA8skOR1wCod+Lw7s98So44PMxZA7Ssq8qomohWVeuG6e8te96YEIAh19ARsGUEPVvKv9D9u8xN2FPzSho0/qkGT3JD8Do7o3HB0pTcX718LYkPjpBv2Tz6XxwK96kBkHv2LKpaVaf26xwdR6eCETK7ShABMhs3bk6DECXbL734chh0pZAOGSwPPfRwwch57rnnk6k1Zncn7pT+4f4yPDpcDj16KOtOye6ZU2czr+O3K7CSPdiV8z/y0IHy0IH9Zf+BfWXPrl0pG3MgsIHm1Tq3VhxKnrGVMVgHLZGjyy3HqZYM9+SwyZjNVoZ6W/MCIAyRHAbGQROU+/dj03wDI8zN+QtnE7xhVQDRBE/rNm1M1ljJiucaGB4sly9eiIOkcy5gwVxa8+bZ2q6HRy1J09QII9Oh+L3vfa9LlFQtXHPOgQlDZXCorFy2oiul7MvaTBAdtnxlc9MRBSJE4zllx/UgBNT4OWWLFy4lOz9bZssADaGe+ZTbAsrYdVlzzq/1aXw9J3sLBFYSHxvXMXoBq02/yLoEhHKqJSTYLg7Q6tUrs8+SHIt+95por+VMmOOYLArAuHnz1pRI/vznrwRozzkxNVP27d2XAxhr6+ChgwE6rLdr165GgwrrQxCQOcckT/fQ3uhhC3TSgVM5Duchovm1wiAVIfenFiRU3I/zhF3hKHI+ObbXrl1J0LdsmTN2ZVm1emVZu3ZNmpPRki0PZsuR114LIGU/2fPK3F959ZUFDT/jZz50rPzpz57P/dujAhklar/4S78cpxwD9J233o62q/E3Z843JWxf+MIXkt0/duytSEnUUtUl5fHHPxjGKjZSPWedPRpfVjYfRz5gU3SJarPHyfHJZLo5ep7TfqKz7hzDtv/2t78dLTDOlP8D0o0Nm2pugYA0ktimsPmGlZVvCJNFwIWNJ9mQJnDr1yWIw5aRVLIWsCN1ko/2+z12vYJyPr+djda+NcSeOgP8y/lyTV8+01fKArsGLu18p93cgExj2M4l//p/A0TbGd1stGs3NmsCbGVl0fgdDevTeDSQ1L16TQU0KvDYnMkKvNbESCvrbAlEjLapaYyiel41QFY5WkDVsFjjcgckruVVxFJquXvzU7xCOfY8XbLZ2bJk0Wgago4uWlxLLWfIA+mSuqpjlQkMplOdkQaMRdMB+sY1uGhl7n2DfWGuspkSYcbx/UFHgM4OCHP/1rvXNvkR42utN6YusMDZaj3x7+wB6xZAjO2Naf32W29nv9IJ3bNrdwI0mqtTE/zByST82UoBgOSdAH90+Yry1ttvLwAkSuwA8QIpNi/g00BtZOT6+x/aXz7z6U+louD//dq/y7qpQDcgkr9Sq4msZ2XjYSD295edO7aXhx86kMD11i0+ZvW507l4aiL2h/3ne87MziT5w6dRYTA6NJKAnG8OLGvAj7k7fvzdhcoqftVTT32yfPvb38n6sg7NlXM2vNLe3iTcVD5YZ9Zr8x/9rflcDQT0u1b216qsGmO1gsjAdM9d5a/4tn4Oa/S2cmv6lrUpkvPTOW4f+Ds/1d5mn2pZP7CWhEVf2b1jexqm+HY+swfiAGuGj9hYd5GU6rTx+UTNV/V57ENKvu9PltNnzkS6iWzR/akKeLn/3EdPT8pInUvm0fqjIZggPtJa1bd1bgP2lc1qogFYXbFsadaKOXYtVQDVN1cNU5sCGx/AdLMdSSwmAVPBZSlYSWkOExDYejAWQBEAP/Z4tPui09obf57v6zOuXr2e+3UPQOu2NoCoszO1EsG3Z2Cf+QzpcN7pqTbQujEIjS370pjMLUGM4LJiuT4Ly5KE5IPw/90L/5095ZMbM98ANv48v5uvgmkL5GprTbUbUJg8AlDpytXr5dSZ09FMBOZO0gW+fqtcoqufhnG0562ZkjgvYNFAZZz9L//zPw0gyG7t2L61LF4yGltlPhAi7E/3KsZgb9y7PWHe07BpscrKWkHo7Adk1NLeqTA/G9jTns01zakxbYC0z/VsDVz3e/PrHlqlT9ZckmWVeeZ8q/uCxv6D3GMj3thjQEtMPeu7gTetf4RY1nsvXb6SPWe9u059nkUdEQcYXJnkPpcPxQdoe8i/fBRrSQLcNekbH9hfYx7J+YDBXfwJPPVcrut9zk3SFOyI5A6w3GeY8+07d8bHDumiq0JpAG2rEmlgmfXrNdacMWggtHVoXBuhqVVEmjfP4dseliw1b03ap8Xd7gNY0qoeMb2bvQO2iutDKLpaS7dpVYa8RZt4ajpjBsTcs3tv2b1nT7AJaz16l1euJXaKjIrx0bxreCTNhTDkxXzWbKoOOxktY8PXsebNuWvxR5Cc+NX2hGfH8g3A9dbbSbiwWafOnoveZSiZmjJ1TTD5YX39A8FmkoBNufh0BVmTpJVI7SmLAdLWaBi2+gJsKkdfPxIN/eqHzJSHHz6Qffr6a6/lfMAMf+yxQ0nkYKsy5J7FvLtn8wJgIzdgT0WLW9NgOu3Xr8dON2DVnBm7mjxdlrXvLLOPzJN/a0w7GfukigphxmdY29ZI+yz/n5p+UM/+Lkln/TgH+QVNH9W9BmdA9Ol8tUbeWIWFfxch4GTi4KVjyyPFxo9P1UKHX7AJNYFYS9bbN5+LHfKvr5Db+HwaP3eYTZLtkrcaM4lFu1ibbXdvrWGwv1nHSvfZ+SZ/5pnEbFlDfMQHkpxVHrHKqVXJg5YcC4i4WTz9SHxiBJolo4syzpoNssliU/5NgNUbSHbb4w+4Vs6n3t7MUyp/yd7MwaSGohV88eq1Mv1grixdtjxYiPPYeDTmdvMnWtKw4V0Nc2n+nzlL8rojO1YSRCUSSPo3SSDzn6RW9lYl0yDZfPGLnw/h8s+++a3ISLbx52eI89oZ03Aea46ev89qetlf/vKXc3Y5m1rvBrbCuvX8kddbvar0fOErvzoPrKg09xUpX75zmwbEWEpId2zfngHQMAV4aMG6sMPQAejiBsp3DYJvpLzW4jMB58+dz+TLGHG4lUhduXSlXL91o0w9mC5zgktd6mZpWKxJlojOK2NxP8FOZatxdGXqNJapwrb0LgXeVfRXJiAl1eO12cBnPvOZsn3btvzOl03p8EhpzWB/uX3zTnnn7XcCeFmgNhvNNwvPYvG+sOs6xkcLeNIx+cK5hc/khFVtkJ5agnBDw5daWt5Er02Cb89SS2kqUJpgV7YRE0R3zn4laTXQ9LPgvxq04WwORk/AZD4YxGg9aXjAIR+hu6Uxhc2HxfogQU3dfDIktaRbpqQFHMmGzc2WDes3xNAYQ4GoMZZu8V4LxbO37uG1vLaWBNl4HC4bz3i1sir/tqwrEOzE8ePZ9MbV2vF+G9tB6Wf3FVC606RtgWhjrPq3HcoM85atmxacM9e2Jq2XFhT711cLMs2Fa9k45s93kxVoIJjNYh6bo8T4+1srgQr7tmN8NZ0gn9OaYTUj4dDbvm17nMhWPsOYWBsMjgNyeJTO6qVsWGuSAz87W/VUjJODOWVedDRlW8ksaOg1PRPWC0fevTpYAiwMDeX1fuf97tvh3ZqENHauMTFPgDnMP9fz2souurHAqpbldcgbd+yxAJOdAfW89Kx81XkZCrvIIVkzk/djpLZu2ZqAe6DfGu4vly9diXGWVefoBjTs9BzTga+vJ+LtpC1qA5V6uJvDehDWbs6uCTCQPbSParOYe+Xc2QtldJTcQW1IVBlkI1VCIBqF98r03HT5zOc+G+0m93r2zLny7jsnkmBxzz4r+oLKOgCm69aV9RvWRuh75fLl5ckPfyhJpSuXr4Q5ULslj8bJkTWXVbeeW2Mz937w0KMBGMJaSFayAqtNS7klPCpYUcFHJVUckoD4NzTUuxFgNcD/eQGJ8hvi6NPJ8i2lT9tbIiHhc46+9WaCh4lkNvvqfrYfcv2+2EKNuzRe4SBykjBJlLp//etfz/1rBMFJZJs1a0rDNAmcbi9iHjpoMZoArhiYSuST+ffdX9mwEmNh/9j3usU6B+dK5vrOvbsBAzdv21refONouXL5ct63cvmyDvBdGTuBdek5nClYiITKB8LIKeXOxHjml9GV4RzW3bHTxWS/vF+58eMf+EC5E4bkyTiBZ8+eDyt/0eiSMv9gvqxes7YsX74yn3Hm9NkwobG2ML4wVjlDP/zhD6PZxK6bG2BgYzk1CZMGirEfwCV2wR53T7fu3C7jE5NlJgCztVL3erNJXsv+WFOYmM5XndOBT2nytpT+4uKMO+29g48eLJs3bIjQ/Lf/6tvlkUcOZBzYDfOvtJ+Npp+k1EjZ8ic++VT5o//8x+XIG0drkk8Z6MBA+cIXv5S9/PrrrwV8NknYQuwDuReNGACrHKrarPK/lZMnTsfmAlTpNmJnAARa8gRrM3pR7F60l/rLksV1LU6/jyHuM3ymZipraZzNzpZ/+2//TaQTci6wI0MSE5zUuTw3aZTz587mWsbWHhEYWP9Ag61bN2W/YEIcfuxQbMa5c2fzedb/Qw8dCDNZQuveOG2nuv+BYu3scL+cY/aoJQrtT/aBPWyApTKiaJV2nVrDRpHojD4j/ezq3ALcBU1JNoTB/F7TypSDARi7vdP0sUlVCID7+AIAuo7hal8Bq2syj52slS7170rFK7BqjsP67Uqq/KuyYHrmfsdoq8BfwDGM6tgg9qmCwc2xt8clzDFKXas59YB/euxYgsrcrGcVUHR62WdAOV/F/FbAru5V9mR8/E6aHvLHbGHzRxLGjYSV0NdXxpYuztphP/IskQOpXdWtW4lgvqUv42qM2R0+Qes8zRfhZPOTmhwUtveqFauSRJb8evONY0n8Hdi/v2xcTxt9tly6eDlNdibGJ/NzdP3u2aMjZffuPWVo6dIACxxqAasEj/usoHklr9A/dV/kbnbs3FEefvihAMg/+vEP8j7z5ywBCnp/9XHHIsGlERj7s3nTxjRkunblaiGDlCYa96qzb4/QFE6jEvI901Nlxerql01PYupVzfpbN2uTOWvBeBgbgb494u8AyFou/tJC6Z01bt1v3bI965gvAITTACw2P+tvNp/JJvFVzY1zIwkV7JwwdeZzf1hzxgKjjOWpMkyS4KWM373XNacaDghgzfOfnOMAtJAcsBIHK0vHfk+JfdfMynyuXLm8bN+yOQ1VnGns+9Of//wC21ZSxedKRltHtbKO/zCe+/cs/Lb47dhP9yfLK8CCt9/K+qWp11jgla07VM6dvxg/HkGj6UiT42nBX2PA0TLEWAUajQwOltUrV2avsw0AV2eTyp/hkdGs7QDUkdDSTJZubm0gRzeUb5B4ADitsczwSMY0TVARW3qatAc92QrA9fX15DypRAA+N70+nepX5h5U+/DPjPHypSsCzAGsnHNvHDkSkoxF7fntf/6zyipjBzjK5926WTTjYYPEMTUZvrzs27urrF29KpWGfsfnEOM0qa3WQJifYD/xPxqjsSVUmvSa57tyRdJRTHW1vHns7ehyDw6PlBUrVsUPvnBJ4riW4tqXzl/J6Vq1MhzAyB79P//Z7yUxdG/8Tlm6eFHZvWdnAPDLly6Vo2+8ERDAfTYwuXWOb6CA/WF+3as11ZiunkPVij1oLIBH9pf1Ys9ayy1Z10pTXafJ5XnmpuHXwLXUD3QlsvZNJD+6s8V9uLZr+QJ4mgdz5Ctl1WNjlaCxcWPiBeNn3mvFWm0ia03nbO5ILq7diDP8G4y0Bj6YD+CTZ+X/8pHnZx+E3Rnt+VWr8rx8JP5DK4k37uYDE8yXz/R6n+e5xcnWgPd+6UtfSqO9AJ7duZsEX9cci38l/gsGoalX12hS1WliwK5pNV/eXsJ0Na4Ac/vzK1/5SliH9kUDxs010JddsbaNq2cIg+4+fesleZbGYG3Nl9k8Mkb9/OvlyyKT+NWvfDWxzssv/zyVPub95LunUmGmWbT/X75yOUC8M46EC+SfZikbx4dsjGKfL94XhyONPfzwI1UWpq8vZy2swDh94xtfz74wx+SyaBCnX8DsXIBU519r/pPEr2pZLEDJrj7M4FqpMx9W5UxZMjpSNXc7xq81RZvSfjL31tQ/+2f/R/mTP/mTSI0Yo62bt5T1G9ZlXkmBqHwWGz399NNpdg5wffXVV5L40UhPtaaYJnFvVzVg/I25ufb7lgizltntxnxtyeUW85PwYfuNW2NpVsJZZfpXyRBn03tMZXs3iUN7UEKyv8rwRBLwriavV2vj3OHh+IeYlpJTYj7SdEgu5iCSTDmGa1Vi1RapyepogNYOo5GDbMnXJD56+0JIUokLC5KE9TtzIln6/pg02EjkgvhRmh7OJs4mVcDn5+dg3FqD9rX/u27t4TIYUhZpyPyNDF+HLfFPSEBaZ3StF40sypx7DwbripWr8z5MYGfdQw8/XGO7Tte17S+fx+6SqXOvm7duK+cuXCpX9TIYHlloStxAYHMDmGz72jwCKZOc6CQxmx/azgLnGTskXuQnk14Us1jPwWNKT+bSnJtHe3X/gf1l3/792Rf0uiVzjIXPdC7o38KvUsUI5+QASJ7bm3wX1YvYrs8884VghiTT0mxPHN7hTc1H3bhhfel5+pmvzuvWxVk0uZqlEPF+4oknyp7du5Ixr813bsX4NKZhBThou6xL+S8j8LPnno1BEIyks/Lt23ESHc7Q6qXLlpW3j78dLTtOi2Y1I1138ps3bmfDrFmzNiVA2CVKiDHBfDFCDPi2bVuijQNIw3wADjWZAmwC2hCMp4NFABV9L51aly+PAWUsHQi6EhsYhtnCiw7DlavdIqxMkLBD0qClMlk8I8OvSY8gwKJzgHjt3r174sD4vbGSkakC/LXjbh2XviyuGsC919SqZShrybWuz7SkKsPIOAJm/NwaONUyt1omoFGNQ5aTYrHSX4TcN0FgBwHGEyNlPFCak2kdoVs5nkXXwE1Glb7YwYOPBGAHNrbS8tZACpjneWwan+f5fTWAtQF0KUMZGckzj3eNDxyi/m7xGzPOhrkw74y0QMN8tQxiywp7rWtybDhhDHFzGI2d15tb92iejbvft8PSWDKyjcHqNe67Ad1e6z3mts0XvaIwNk+fjlEPADVAv7BqKPlM92/sGAHG2d+Tldu9J1k713Qot8y8pKGvWiZdNTI1gnIdmRRi/rKeMvQNdHWAXb18ORlObyfZwclyfc/rmpGv6A6lZMBopHrt6lVx6sy558JAsGaPHHk9RhJ7u2V2ORjeZ00BMThinvP4u+8GXGvsSr8DcKUrvSZoYQP1JmsWpiXxaTp127fH4U732smpaO1gBnLm0yhh7doYZUaU9h3GxejikTDjrF+aTZUdVEuLs0dXrcozJyvWq2ynggjuDQBx7uzFonu58gyNEIAl165VwHhs+dLy0MED5R/+zu/E8cDM0bTjwrlajoUlz4hyVgF79Paw4zV8Iwx++NChaKSdOHkiep1/+2//ZoJxRta6ZG927toRJqq90MoDrZ2avayNptJ1vZOCaY0t8ruuM3CAVSWI4wTkp6KdpJzdehFMnjx1IiCr+VYen6Yp7vfe3QRZ5uX6zetl04YN5doV5TY6Pi6ODa6yEBMJcO3jU6dOL9ybdW0vamD1N3/zNzXY7MrI3Idum+aFA26POoStW4E2YHvJ0rFcM24FuZbBoTRKckBH0xrzfWCwvPzaqwHFrCHg/ao1q8otpcHK+PsHyhF7OQ8AACAASURBVKOPPFJ+57//B+Wf/JN/ssB4YtuA95J2mEqy+ovHxrJW70vOdY5L1kv/4EKCpDHdse9VIVj/xuCv//qv02FYkgbAPDkxXd49fqJ86ENPRjforWNvJ9AVHD7zuWdyT0AyZ46AoLEv/GvfCI7YH7bUWmvBSbND7K19SndVlQbQ2phYm57Bufb0058PcPl7v/d7uQ4Awbo8fvztlBMb+717d5eNmzaUl156sfz9v//3QBLlOibR1RsBcZ09gnyVJZi/gtqcqWvXlE1bNsU2AT/fPPpW+Yu//MtIiPz6r/9m+ef//J+nbMlzPLR/X7Sy/tW/+pdZx9XmrSpPPvnh8oMf/CCN3zZv3pLg5z987T9lPDj7ymnYw8cf/1DWvnUBOPa3aOQlQ96bkuokE7oStNqFs+oncs6/8ed/Fo1V+/e1o0ey1hYtWVJWrFqV/e4c9jf7UuLjqac+hYgRoPfYsTcTfDi3dMR2H86AO3duVemgDRsqw+H+ZPaSBlNsP0BF6Vz7ag5dZYzVMnr7Ieft4sWxbY2Rbm9Yn80faiXGzS411mr79/3shTDXOx1stjdJia7JXQNCObrT07NlZrayCFtZaZzNuVrG2amLLCQSW5ImzdckW/trEqIlUgVu09MTceQxHcg3VCYgO8s+gdvrl/toen6SUYx7XeNV0wpQ4bUASoEYFgOJCe9T9khmwRilVE2jo4XAie7Z3WioSqrNzGDQ09/qtMaGB7tu69X3M/6x00ur/rj7bTr69vnv/u7vZuycw4J75aX8u5YoxfgCwCrdBwgJFtgoZxcG+sgQQKt2kD348MH4oO+8fbwcef2N2IZz5y5UOY8uYbd9+86yaMWycuLkyZzx1k9bAybEvXoWmpcJ+lQLjQ6HnYN1L7jyFfC1X7k4JvZo2b9/X3ns8OGyc/uO8rWv/fuyYtnysmvnzszNT3/843Ll6uXyxBMfim8lOL07cS/PZbxTcljmyoXLlxKsYEfSEWOTBbbkcexHY2dMsYtamSXQ1ZlAF9D4tXJMvtX/8I//x9hD3aqrblwthfSM7Km91SpezI9zwf2wh84V12MLfZbxDVg/qEHWsvgHWD+Y0YC9Wv4KIK8N7wQ6vsyjtdyAHWvAZ0ucuD5SiIBmw7o1CUgvXawA1q/92q/lfhsIYx358tnWZKu+8nl8PqCU89yz+Z3kL3vCD3qj86OaLy1Ie+31I1XL7vrN+PUBIydrg5pWDs+H1sRMH4MEgAGf75etWwBTNOsm87eOfJPA2nhESmEJKSi6lSSU7OWBAOnOuk7FI2S0Ki3TuipLMmiwJtEkAa7EXXVBTeQZexezLq3jsFGvS35OVRm2NRqYVGZ6APWuwzsbnQRMT0/OUl9iEc/ndca2Nqyq8RKAotpcDUFp7Vf2LWDLZ3qNsWRPrb3W3Mba/Y3f+I2AJ61qxX17j6/r16skwHe+871Uv1yNVI6kz0hY/bNp5lvJMi0+Mf98ACi+cubf+73/PbHId7/z7fLzl14o+3bvLP/Pv/yD+Enshr9Zc67pzNyxc2eC9b/85jer39PFg9aY9WfPWE+eg88nvrTWGzDmPZ5FXOs5jaPPbYSfSl66njXrusbSnmkl9FjuWHUSF60MP7Y93efvJY61r+zv95NHvKY1ZLPW+Tx8RBWb1ltYk4AZck1d+T8SE5Cg+bDOOs/X7s1zWQs+F6icRPCZ0+W1VysQbcwbiwtb1XOwF76U0mJ8SlI7N32Oe3SNMOQ6f9m6oIutEsa9eH+r+sM2SxKt6w5vr1kvns1Y0D/1eWLFVNjdu5dzgZRKGPF37sRm+/ZVE7M3s4+bH2y+vM86MMYNwBVPuU5jA/OhNEA68e67aWQHBPNMEtBffOaL8YH13ah6uVfKieMnyhMffrKsWrkqY/X8iy+U0ydOlT4JyjQCGo2Phxlq7XmNsfjg44+notZ4sFP2oHWU5FnKwOE018tzz/0sUk0rVq3O/fz8lddKr2bZYagOpoGjLxInfC+AGDvibLcWVNs6kxAnrHHAKvC0JvZJP+3I3gvIBcCcIityI9WTlUl/v6xbuyaJGee5ZrQnTrybteN31meT+0Dyupiu9bSGq6SCsfY8SWJO1oZpfmYjzEkjXbE/5kRjMff1ta99rTzzzDOJv7Dv/U7c7asRO9pnp1FlVwUTG3/jRq4pyWQ/spMqNZCPxOjsozXs+uxs9k7XlJG/ifjhnGo+ZPCdxCRdm/pOBz8+U4e31uRrrQRKmXt0x+t+DLFIrNg1ZW2YBFKL1zfQ2etIKiFWNB+txR/2ZEvqRae/q2ZkwzxvS/izSYuWqGDSa+BWiDODfe/JYvgM9uSrv/CLiX2/+53vpLqCJEISk12S3FqxVtP02Znf318bIF+4WO5gWw8O5/cN62Lbjbl92RjFreKqSQe15FIj97UKAd6nkNkeZNclsSRVGtP82Z89lzW2d9++NOukG2/9X7txI+ximvuN2MWfCdt1uILI3lfXwoqFKgL30xrbWTve27R9rS1xc5sj44p81fO3fv23KQtm0QBUt27aUlYsXxoknNOtBFIG+Ec//nEYqFBeC711WMZ2MJgMzoGHHkrw9Oxzzyd7ITtgMQH+HHiAhDuaHNBc6JlPt2DA+8AQTcV6YAB4fWZ0qx7QV63sSA9dy/GGk93APsF04OgCPgBZEPbZqemgyxaogXZfU50GEkPZGBjowia+lVBwxrDDWqlPC7L6NYbpgioGrpZOTKUsmBPVJgDKXRmWS8Lq8NlKSCqNurI+3Y8x6XCVzvmuGZSWbUwH0k7PymI1yfTVjIeF1KjxdLsaEAZoY5A5zxgS0XEkojzLOGpyVMtOOVuC+43rN5T1G9ZnDn0pyQYq+zydO5/80BNZqAC5dvh5rU3tmVtZrddXPcCSQ4khsxn83kavZVr9AVaNs0wVh8FmZjStm1Zy4fdh4nalLQHjO62NVqrfskyYg+7F+LTskwO8OVLNWDajyjF2iDa2rQPctZt8gWcyzu0erAEbye9tFE5AY3a0QAGQYj22jrONyeSeaTDaN37nmY0LUAirwP1au9YLBhmjBoRX3rtp86aMm9e3DG4OOBIE2K2Ll6SMMTpIXbm6feGzo3saJsfNgB1hCV2rJd+tOVUtvZuteyvNXOp69hrObtXYupv1KYPltbrNvr881biTnzDWdR0AcefCqJ2brVlCJaMOvgiX376TDBrNqWjeDA7l861NjgTNG5pk2FfuE9gWRnUfrcoKIEeK4L71snRBWw+zVXbSPYcpf/1GOXP6XBIOvmlnyibWkpf+snrtmvLI4YPliSefiGPw7LPPlxPvnijjd627+/msMG6wAFxr+dIAq7TQHHjGf+/eXXlmjBaC18/+9Nk4lr6jLTNKU/i9Jh4NLKnltjRi/v+B1Vo+XLXmfGGOC7zshQDryv6vX4ujdebsqYBnQGll32Ey9JQAq9FR5vQuWVzOnjmVckhac+ykOdawCvBhPgAH9pWDx/xaN+7x4MHDC2xM+8Nc1FLwpo/XkwMYGyiaNzRUaYQu1cBgLpnSlKhhvJJFGRiupZLWa/9AeennL9VS8Ek6vaVs2balnDxzuly5eCnrV5fVf/w7/7D8wR/8QV4nyYB5/dd//b0ENioCPPOSThsbY4uzU52UvtI7X6VTGoAVFv2qWjrn9+7Nzz/54U/i5Jl3peBbNm9NuXXKAM+cqzI0c3Pl6c8+XT72kY+F4SQoYlsE3/ZGc7p9LvsSPdVOx7KxZeuZVnWML1+9kvIsnVrpY0uite6/WJ/27e///u93QVLNsANg7k3cLRs2rC2bt9BDHAsrfMWKZWkGAnh78fkXUzq8Zk21a/6uARBboZTFuuO8YuSZi337DtQus/fGy+1bd9N8USMT96mc3jlKGwtzx5wIhgCwxoOel2/78pnPfyHBuEBG53H74sknP9KBeTSVqgRDGIU9cpTDOc/ZCHIDtGAlUpXHAWp1jn3u+efLeXrUs3PRvbKeJHqcwdeuXCt7DxwoV69cLStpee/dlzmnO8yZybpYsjilxJi+nhvY5yyp/kOtIjAXJBX4GVXupgrrc4yBa9HCon86gGG7OPNgrjlh7N6unbtyZmqoklK6rkSZDWa32ESVOQ0Eta+yrzsgtQWFFVirSaOWsW/g6Xuvn09Dy4n7Sv4r470Bm7SD62e0b2zlWjZvwKPdTk6h06/0WvuVFuOD2fulr78GlWlI1elddnyL2HBfDQQTMGJzA7Fr2Z4x0hyz09UfwTQkCULL19k8k4Swn7FkMu6YcRidabIzmDUBbPQ51izGTLSANbYiU5CqpCpD0srI2XrPyC4k4TI2Vr74xS8mwOJj+Jv5lvD4xje+UTXfsLU7Tc2WTM2zPXhQ1tBWHBgIOUAS3/funbuSgDp54lRK446/826a/KRUvbc//lg0Dlevita1RB0Q20Q0sKOxnQdHqt9K19Bzsd1nzp5MhYczLWO4SLIBk3ikLFm8KKDvlk2bK+g/PRMWK+Dt5Z+/mHG1b8wx5igmpK68xoe9BY4I6hKcYOX09wec+/lLryyUXNt/xsjeYeNbwjoJ2fme+NvVDp7J2lRO9+lPfybn7J99889zDlWAbjDJFGP/ne98ZyERxqdgSwQhrVrG9Zp/533WhfXQ24Od1VebTyAf9NaKFL+jBarZiy/7oq3tmtivsinWD9u8aPGiTi5pPEGXeRAwPfzoI+kULXlrPI2tfY1hZF2sX7+h7Nyx432NtjB8R5NMMgbGOP0TJMkvXVqounIPnvPUmbO5L0mEGlw/yFlYEzK0kyvg6P0BI1L22R+2NWZNCCbpyD2SBDmtbPdpfO0lsZGgz73y+xaz2+O18kusgHHmb5WdREtRCsHerJqrZLOqn1dlWYDvlahQpZ5UnAhuIzM2W5t00RxfvbImslq5tTXiO8nersu7tdHKIRtzrMUGbJR5xrCem50uvYVtrbqdV68CUlqyx71okFfZ9j5PkuFXf/XXyle/+gu5pqXRWMHu3Vnzs5/9rPzJn/5p6e0bCIhqrcS2RIdySPpnQa7BPdsPzgbltfyrQ48+mv3PFx+/e7s8dGBf+Z/+6e9mvTfmqXXeAmm/N4d8MfPD77evjSl/0hjyC1K52dlK6yPVT52GZ4tHWjzY4rlGVgn7t6sMa6WlYbGW+fgEwA/rpvneYcJ3jQndk8+TIGk6rq5rXhopwv0AASQEpM5qhUMt2/U5/CzrBns5ZcSdzF9r3iSWaU1axVBNDsJa5yu8efRIzskGjPCJGvvYfDU5PNdlD1p8a06NtaoXzy22MtZ79u6NbfG6lrxM6fjwcAVtzp/PPvA7wJt7avGMe226tZ4/QG0HgJgr8+q6gBl/89XiyZbcbGCr8XZfSB2u02Lgm7dvJ/Y6f+5ceeftt0NyAkorgUY427Z1e2yy6j1r22t7S19ZSRP2Tq2YffX118qcJlL9fdFxJh0jIQ7oTOl61+zHecc3fvihhytZiazI7Gz50Q9+WPX/B4fKmTOnAyhX9mZP9OpfO3K0LBlbGimlqVRu1EoQWqvipPgKGjeFmVc10zG6kWTs4WW0zpdU+YjEgXrdTE5m3Rv79DCYmy1rOqIF3ABhB0Netap50Hh3vW7zixfHH7Vu2ICTJ09EupG8jSSr9YotbKxbUqdWA1eWcmsmZ62bU2sGocV88GFJw6l8UBnNb7ygWrqTADH+MBKJLfu1jat5bz67td3IJMBZUl/GpO0/ts05oxKSTarg7/0Ar4gi/IPqt1U927rvqnNWq7jquUSuJ4zV+Xquxfa9T5qx9QDgZ929XRNQ7E98Q828EVxG3cdQqp7EiM4svmeA16HB/Gwd8kuaX6Dnwc1b+nXURJiqwaVLl0fKzhfN4LDznTfOponJ6DDzW375l34lPSN+9uxPqyQPLfWuURocI0mkrkk7vM9zhiAXgiWWLP3g2kw1SfzOV3LdgLErKmbnmx3zvBnXO3fyWU32JJVp2LcDldyHuOM+Q9zpmmR+8qlPpScIGZ+cG9dvZG/eo9lKGmLxaHDMB5HMrFWczj4JT6At++g+o10Nm+vTRHJJlZwaGAirOfjU2Fh0aVW6p5FxT0/W+eHHDpee//V/+7/mm2GvmnwryzCN0OmZgIRKY+hs/PCHPyovvfLzcpojEZHZgfLhD384YKxDmoZCDSBns3CPvnksgvQ1c/ogrKJ0xdOghT6T8vVFw2VkdCggq0Y3HoCB4FRxHgCwgFaLOZptww5jh/mNMMoWLR7NISJb7bDEttVt86Mf+Ug2tUly0FnBgqAIWadkrz9dmh0CnDsLF1jAuNhMTYRf0NSD/t2VIbRui4sWjWQzt7LrClbdqQ1rUsJ7N0adUWGEWoCScvSBwXy+a5oIC8YGqYb9vQ7s9IFMnmCmivv3lkOHDud5LDjZr5otvpOAcsXK5SgsAVUY5ADFWMYXLgbYdq9YPukIOU9eQQf1sYydklHyDBaNz6cR2hiXrdEUwy7DagysPgyuVh5pM3qexkaJ0e/GzLPdwAa9XLUdG/OwHZZNN6cd5IyXcTGmKUFQxnarNsJpJS8fePxwxszvHK7GwbVbc6tkYcPgqBk0c5AAs2P8VJbSe7ptjcnk821Q9+IQFTS4n29961sLpYjG0QFublvm1ue2+3XPgjROHMPpAKFJmAOv6yZ/7TpdrhowWJPpOLl4tJaTd1kTWdE6ztPZi5rJSYFhnwG0Ao52uoPEnn1Ocz6i8TVUwR4Bpvs1b8bRa8yxwL/pffodUNOzR64B67QrLQXE14C8Bukph5ibC6PVdcyDfTw7Q+e4CkArDTV+svaASv+PEzVIIqLqTAlM0yRP2T5wLNIWk8kosQGD/UMBR92X+5sGlGApdZnyBE59fWHBk9HgKK1buyEsVWXLgg7BcEp8Sykj5m3t2qx/42I9Cto4102ioGo595SZqck0PBLkKqEG0jxIR3almsvLamVwY8sieP3Rj34sB3rTFmtZN+OitLqxxwKuKsUHpKSLYQU5Uh7SgSO1VKVqrCqfMR8SHtYQIN74XLmqCd9kDghlKnfu3io3bt+ODW2lgIs0J7hzK2D3cJrC9IU1CBSogd69KnUy31M++9nPJEAwJvb6Zz/7dKRBjPvpM6cT3GFQsr1K6tm2Y28di/MHKHcOeAROCyBckNgcoWjyzNdOz+wYAEdw6kAypxzJ5SuXJSC6wNGdngmw9+QHP5hsvH0MsGYDfvyTH+W92N4YbouX1s8gJWNfGTv3olQXMLhjx84kbTgnGhvalwH4p6YyX5ho9nnKoB44FxymdX0CIJUbOo8OHzxcDh08lM8i/cDGxzH9/9i68yc/r+w87LdXNPZ930EAJACCHO7LDGfjzGgkWRnJZbskj5RUykpSsaoSy3Zl+SH/gMuK418iJ7LLTtmxJVmWZrTPjKTZyBkuww0gCYJYiH0HGt2NRu/dqc9z39ukXOliVxPd3+/7fd+7nHvOc57znBnnxkwcMWCX8qBoVPVUJpDSUUzv6CcNVEbEh6c+LPd0alWqPDKS4B2g594xAYDc//yf//M0fPRsvpS3zsxORfZGWXS1GPNlZKRmSlevXJUxfubpp8sNkhadXrjmLkBotiLNkaYFxHdS0vniF79UDh95OPv8Rz96JQwHzqxLk42wxwSgnHtOD9uvaVxlx2jsonP3WILysIYnJQFqBQY2K0kfbFUlrAnA6A9PY4NPx+Ezn6c/PJ2zGDB7/pyGbOPl3XffC2Nfp1H3s//Bg9mbWB/WSLTdlJ+O3oukAIH9NJ7CYl5YCHhlf65cubq88eZPcn1nGl9CwNhKwwMWLdWJtrLCgKkkRNiM5vTVvVjL6H21MrVWhubfjW3qZ2W4VT3S2piyalAKhK0BXnWA1e5citPdaUO1wNc72Yfsn9iKWjav8cTkdAVR61enz4x2HZaa99Tvj4HVykTx7zBQ09iqgaUcYw3WaqMk/laTT/HalLIBViNZUlmCCcDngICSpTWpCRzEyNS8yn1zdpWeS5ZxZtesIfWzIhIYnHlBSh2LqrnLgS29VfokDL/lSyPLEt3ozTpbb8v+rUBfld7AVlu/vq5JQIZAl42QWHVP5s9PfkGT4vA74L4AwNg6+wRYzmiAkz0D2EoDlzXrAv6fOn2m3Lp5u4JXs/Pl7u3hMooQsIAxMpR9tXr9hrC+lcZhaCdZSK+u8zGN+ZKlg/GjAYCYqe7t0pXzGbvp2alILznTNSsUxAKqrVUyWAIeCRPjK5GvId+rr74aPWisbcGB5pIACEA/H6Nf8igNOSfLQwcPluVLh8p3v/tXObN27dwVO8W2Ampa11vj55rejz3Kj7K+VRgZO+cxZv/ovdHy2uuv5axtPRbsEQGH5Ir3xM9ctSq2tVUtGXNr3743J/wPn8mfAOIAGNgVtjBl//d1w9YUkwTEVNZjGmSEAUymR4JYcDpXwUTSMAODiVWsJXPAbxJnqIwRIMWe9vQEpBYMqQSpNmNVbOjBhx7MuZG9PjpaTp861QV1c7Eb/Az6nQCd2syP1ttgOX+xAqu2fZOg2LR5S+yGsWGzMMnWrFubZiBVguhiYhCf64xI0oCk0X2yYFUSqMosVEknEh3WlFjIOtWoSqI31WydprXXVukFciPsgmRNle5wbrfGtdYim2rPq2q4fOlq9oT5Rzxg15WCeg1ywJatW8NYcx+tDDayX4ODaUAMUGvJCiBIGOV8a9rsm8nrrCm3b91IsroCA31pPKaqKAnAmzezt80h6bKqb3evPPfcp8tP//RPRbMZmWH9RjI9lQ2kKSOg7hvf/GZRaBCd3jxxT5kJcNSfBnoh6Ny7F//J2LNhfDk2iGa+JI44cm52Ok0+/9E//AdJJvDH+VoNzG9JBuubX2ucxMyR8RofD4HGedXsEXsl7grw35Fx/M5+4IPXpEatomxjF+C2a5piLjE0fbuPLdu25n1pKhsd+rWLSbv438tIA9UmqcaqMeddz3XdfwMx+an2IS18+42lt18yNxKRaWRbKzNDkuj2Lr+ezfA8PsN1xBTulT9vj926Sev5fuyoeN8adQ3VTWQV+JFsh981Vq795j6NLdDN3wLYLlsWAMOX5/McrWKE7XE/DShubOAWh9U9V2Xd2v0H5N+4MWNP19X9VL+lkhna/3u2MBM1pkMMGRvLNVoJuvUdtmpfX7l05fKiH44hL5GtbwO75P5VQezctbPs2F5lEvkwgKBTZ05Hn5XtsuYfefho+f0/+IPy0fmPAoy/8MJnyr/9t/82vmqtkNmT2Hvblq35bHvPPvK89p9Y3dlz8cKF2C62jw1hmzBWlf47g8VFwC3nIDYlUNC+iZRW9k3VZLY/YKt+rl1d4zx+FLa0Du8wDHPbqnrnSVVFk3NjbAW/a3RsJOSKifvjmT/s4WNvvx0QfOu2bbn21auXQ7xBAtHM1nyRJEtV0YSqouFFiQv/buvOGPib88r5zxdopDlJGsx1DMV7o6OJY10v8kWwqKmZEEXEEcbPWm1JoEiwdFJN9kuYrIOkhlT3VikrY8cOGzM+DRtDCooPUGVSnHXVD5P0SiI7LP/O94KD0ZZPgqdjrCap1BeCStNTRYYxRqQU2MnmY7pXcaWqQ69l9cRNbDzmuUannhcxAQBb902VCnB/LUldG5nVarHtCIt8rLFqJ1YuW5FqHvaWH4e5e2D/gczFhUuVcCJZ3sBv692+2LRlS2xCxT6qXq7PPPPRuXI9xL2BxAHitFRwRw9cJcpCKnb5iz7fnmObQ/CNdF5N8JtD+wjWNzV5P3ZtxbKVleCgF0KkAvvL7t374v/59pkAYOs+klI+f3AwVSW9XWUvu8rXzvwGo6gyRM1vtwfZHE1HT544EYJPY9eLofgcV69dz+s9PzJAz7/81/9+wYHgom5wOCXR17NBDjzwQNm1c0fAB4vnT7/15yl9AdRZ6H/vV/9eBG9toJMfngmAZGMLKi26voHBlFMqd17UuODgp7RH4yeZVItAgLoiwuEo8g5KjFeGIOXG0QupDBADDmTgQACiHj5ypPT29yRrdF1nQRpJex/4a+X3aU61oOwN2EHPaiDyANGoQpOenQu7zmJqwtsx0jrzBpRYmqwQo1fLHgG9VZS4GWZjxvFPY5trVXi7CSgzLO1gw6JLtro7sFKe15UjNjDQTwB1a85hQRsHrAGNFhw+DjkgMCckTQ4G+wMc1Czx5jBOAREysg6g2oRpa1h/3s+QpclKb285/t7xBERhxHQdGBkcTgSwxSFFGkLnPwCuzejefFZj+Pp/4A0n2DhYmMZbkH7n1u04CZX11p+D0/g6ZG2wlJd3zioAw9/9vpYm1LJ7Y+A1Nuv6DevyHP4toOIINVkCRtf/u757C/jGMV5dX++6jHDTyDMWe/buTQBpTK0Pf3cNDpR/N8ar95hL9+g17eD2Oa3MzSHUMrk2qPvGdKuNaKpuDMBbsO96i04P7bqu47PrytwBs2T7ZPXoqChVp2VkP7SDxPg4qByQDgJ72Vhbu9gQxsvh0zJxxjSg5xwQvzJX3IOxaRkigJfDILq447WzaQPOEzBoMtdp3RhfgI+SEIeV76kwQFeG85RMXJ9yIyV+ykNHE5DIKIahgjZlL5QSG8EBYAxJHepOC8SR6TNPgo2maTo7V4HHVatWl2VLlwccknjAOsSUEpgJwq/rcC9JMTlVJpJpG0jjG3semJAMlYM3bDDrX9wP9ACs1kCrt2e+bN5E73MyjoLXkQ5YtWJ12bZtRwB4QDinoZblENImmF1BsxwQXdO6xjaLHk+nf/MxuFrL6AGrSuMDrN68VW7d1IihliLLOKYz+ujdMFzujY+Wm7fvhEnGRgruNPtxuM3RdqTD1N+fMhfz3JxGLCvzoKxIGY/5f+XHr5SvfOWreYYGtlcZi3vpQu8zzp0/Wz48dTLO25at28qqlRVcSyZw6bIEZNaVdWIvsmOASo5JWEoAlKXLIkUBGMbIyV7F18CzGAAAIABJREFU4NScgR7y6pohb4kDY+kzOdoAds3f6NhZu7KOE53j4VDUdMo16MViEpsrgRWHUWZX9++Uyc7LiN5Khnt+VlBTGc7J9i/0BKy3dzes3ZC55fAZJ383jhWYXohdaQG05zB2XsNutpIba9f+f+/EiZRoYNjUMllOCF3gWtZsvOiR+VsFiXQaHQxoTT+VHhywtDYdis9YZKG3btlavva1r6XJCj3kVIkMDZafvPlG+eDEiYBY6bY+OxvnHiuZRqSLvPXWO7EXQGJjNTQwEAbY1MT9rGcOhHu5evV61qMGX63M6uyZc7ENXicArrZsNk6I9QZY5WjQrYtPgOU2MBj7Q4Ljo7Mfxcn1vJ7fGlSiZi2RStj/4IGqbal8t3OqKhDaF/Yz5pd55KRWkAxDaKBs2bKtvPfeu10yTaO82tygNXGpTOCF2N8w3vvNWW0IAwwzH4EvFwSclQVgDuu4Yj7X/fHJRF3VOa3aps5jjI2WYGhn/X/OWG1M1f+cweq63lPZrBUwmIs4cafPzD4o++4AFJ9lrUS/dLHsrIKjYUh0oKxn87vZ2akytKy/DCypDPrWPEjWHpOpMggr+zJAb74r6Lt2nUBEUIaBOF6b5AC80qxMwKfb+WQAq3rW3k8SATjZfATAKZCOT8POGmf+IN/i3Efnkkg49NDBlMQbS+vD2sK2pwtKZ9i6dEZiSdun2M7WIVvhHJP4bOPvc7A6mySBMxWgKqCwXlpQLRBhz6yxd945HnkZjGol2x+cOJlE3fycgKD6b8tWrK6aZXT96VF3CQbsoxZIOQPqPNG4U7XQW0buDWcPG3sNc7CnOedbNm8oK5bTTpxO9RQ7NYJlPn4/QeVjjz4an+nwoSNhWjob33n3eBiSbKx7GRxaUlauXhPgcd+eXTmDf/jDH8R/4weYGz4u8oNzy5zwax9++JGqJYer3CNorP5Aa3pjjPmME5P30/ihMYbdT6uw8h77uOnXt6REDQaH4jurjPEsXmP9K6vk64shsIQkt5whd25rNEVCpoLV1q45c3bkbFioiVhnjfPQtVxTw8wWhPI9AYP83Gaz7a3nP/3pyIm572YLvvTlL8fupUrnypU0cfQ8GrM89OCDWT+3bg+nuojdqL7pUFhhDYSz99jX3bv31sqfLoHjfteHeblQLl28VM5/dD5nr7F1r8DWsHkDNN+PL9RsgPeyv6l+EUh3rJ/m/1U2Z+0pUG1QrQKsLPYKrlpzbB+7HBbUWCWsAMfeevPtNPq0j/i8EqCrV67O2NhPjQHp302iqyXg7Tnz7x7tR//fWHbWVfM7T538IH4s+6BSgkVr5dd8a7EitjpCgvcLnsmJPPnUE9GqVIYvpuH/0kh///13y6uvvlK+8xd/UUZGNWjRYHdpfIIZIOvCQnzi5StXZT7cF3IQW0Jiyjw/9NDBNMwUpK9dszrN4b7ypRezPn2bD+sp8WIqom4vVtv5nWSCL2e8+MM8GkPgplhCI7w2/17bJMQagST2o2tc1VjNPtN7rEEJiFx3YT4NkKwHYCVCgjO1kXKsC/fXGFX1DKIDOZb54o80wogxb/ERv1kc8df8U1IA05U9KoYzz/EZOimWYASamC5ZknuQ+PFs9q5mq8gA7oVsT5h+YdxXgEriRazmup4lpKGu/NzYGRfrz7X5W65/5qOPYoP8rpFtvNdnsCV8MtU09g28wjiyU43YI+Y1V75Cfur+5l6A4e5LXB/iRkd08jnm6pO+ufHwee01/B/x1bWbN2rCGBmnk0dr+pDWKlvqjJIMwTZmx9myY8ePZ5+zTS+88NnyX/3Kf1n+5//1f0lDY69HWFOx5dk3b9pYnnzyiZTRI1lYM9jkbFsAag1jOzmFsbEaI7u2s+HsufPlvRMfpBT7Lt3ZmSrzBhy8P8mPHa+2Jr5UbXrnWvS+071+di7yNNiQ/CDPMJqGcBLNtQeJMxOoh4yBMFGrEUpwEM4LL0SVlbPstVdfzd/tbc8FNFQ5DFjFWPXZ5izVjl2sH6JAx9a01qwL42/t2B/OGzEv7VZa0Bs3bylLxIBdoj8J22VDAZ5D0Lp9OzFhmJnLq7xBY37z/5AjUmXb+fiJR9boUr8s/mGtEOA39Wd/AANVuAEOq/52f9UIp/GahoydxFTXsHaBbSa51yVhmz5+4s9OLrISAioB8L4+FF1T7Obf1UaNXaPSBaxNSRuNqSr5II06p+vcmN9UHQ0tyd72uY2UBGC0HxsDPpUgc/NlsJd2vX1TE4MhQAHJNXafqExzrNhGhvIT3rRpy+ZFEheMzJxqFoZkqSIuCZjOb26+b5My4YuwTb5adVIlJVUwmA1q0j3cXGt8chJRZibPFUxxsMbezkRJcaCnM8UhKLmglw0sEqALgB4Y5EcsJH70TJFPkPwnR9GB05iocBl2whq2xvzu4IEDOf9f/8nrqWpjY9kaALXzPMCqA4SYstIhhxZHh36Zjtjbtm6JsZKx/cEPXy7H3n03BtkA/ezP/Y3y4IOHMuiy2zpk3u2AVQESpumNm7filAQsnJ0tW7dsy6JN99OBnjIng9jfW/bvPxhNBJsEoPqbv/mb2RztAAAWcESw/QTKdi8JgN17dmeD2sgYco898kg5deKD8sAD+6OFCgDkRFV25voc3EHYV6yM8w1MrtpiC2X9mrXRkQJm5MDBXkOPHxxMSQJ9EwenBeMeWmBt4f/oRy9n4zq8dWhtmp01419LMpJZXLU6QWjVm5hNtt4ByBFPoLGwEDFkG8MiD2UbSDk0VB5//Inod7agUPa1du6dXmR1cjItAE6TezDhsh8AOYbJfcuSGXOfK/ur27Xnc6/KLG/fQhcfjdGpoMy6sLyUamBOVEaoUoLKFAv9fLA2S/L/QBsOmo1g02IHC6A9RwNM/Z5hdMA2ANLccE44aa7j9ebKa1r5mbUjhW9uvQYo0ErWmsPT9J+815i2A9v9ek2joXu/oO1RAdzcXDnZ6SUac8/YdI+MA4faZ1tHjL+59P8N+HUPDThtDlPL8gpkjLV7EZBcvHwxDJNoU01PZw1yLAVhcZQGB8tnX3ghDCzg/6ULF8r9sXsJXmVF7UWvM24pi2Acumy38fNZdF84N9aCcW06NdavawK0JCjcg+8IjXfBlL1mzzq0hkd0YK20+8aiU37ob57XWHHkl8XQyvSMh/ldFft0YB2sZSSddIN7bpl5z+nAIqjfP7gksgNAFXshDWUmaslaAEWJAMmUDevzTMN3azZbIMypFgyxFfv3H0hwNnxHRnKgXL58tTY7uHW73Eb/n1soK5Yuy9hJEPT1kOjYnOxhZU7NpEPjrl3KvDA8gS0LZc+uHWXnzu3lwvlznSzH+tLf46CYyH6WUbZHWhmkNWA/sI3GrwGri6SzT5QGt+DOXAZ4lTXtmuhg1rBfmOnG+vYdB/hs5lfmTOnQCEZe0TV9ecpAPzx9qgZtmvxFpH0g4+z6TWKiapzNZq9pUuTrzTfeLI899kTKsts9SaglyHny8TIyOlzeOf5mnA9rOpq3mzfnIPOeVStXhz0aHcKuRI0dq2XBgOLKIG8AX8Y663A0ja8aY1iX3jZe9p71897774Z9giHnXKEblRLLmekwX1sQs6R/SaouGpu66irVNaRs6erlK7FbABNsOh2/lXFu3LC5A53mypbNW1Puje2NvaPkHAAtAWMdG1tOufIfa9Ecc7qiZaij9/xCBNKvXL6SUlIsG0muy1euJDCSTWfja6b2QJir9iTtV2Natcw4zEsDZNhrX/3qV8ratavTvAyIuG9fZW1gew7frvIfBw8eKGPjYwGtOcc/euVHsY1sPl1qXxhtq1ZWHSSl+SQ0IsExM5vx977hW7ezdppMxKuvvhbQw56hsUqHj93U1EbQ2hqiGWONo6oW8uayft2G3PuadevzOiU7AiBzqqz/J69XAfgGItr35nhyip1eEiZ7mttgEljhOQ+t6Vo5LDlqn7FtEjmSEhoDsfcp5enK/mmKCjSSAFIBQLR/yVDmD+u6t4etr4xaRius1RSiCwwq07wlAGuCSunpeH7HIQ5bLF2PlV5V7XOJTiysgKmfaFyQqMO/OwQ0fwt7tQKXbAXHr0mK+Czle6WHDanSSoBINsB+XliYzdlRS2lrOW1lr/EnazMTDEDXqeOsumK6LF3uvG7d3GsZZE/BkqjfFYCdTcCVaoVUeCjbWp3P5tTav1VHcCq/p50/Mjyc4OOrP/0zsQnvHDseQEji3NgaS+eExGLKxIeAAssDYpCyuHT5YpJXu3bujK71Aw/sLf/mX/+bJAnNSzSnNaIZGkow5fNrsqqkqYdrAl/e7rT9JPasdc4v5qCGBM4SNrbar405fwUl1k8Anzt3y6lTp2Ovdu3cUx46dKT85V/8VZgo1krK+9KR3fk3nb0TTUy+TMa5AfMLldHe11OmZlRMzScpNDdPb7iUoaWApqEEQhMT98q2LRsDUgto169dF9DgxLvvx7d2fQ2PdKV9/PEnk7TgZ527eKF85zt/WQaXDJVdu3ZGCsa5umbd6nLj2pUyPjYSANVcVW35jZnPd945Vr7//e9lTz/11NPly19mX9aWDz88naRj+wLGecbapHJVznqgo7XRGu64f3aIHfcFMHj2mWfKiQ9OBAxrfiDGh+QK28nfYOeU5tdqk62xGfahc+7aVclElUb0OqvPYE+bn6oLXH0SQSYGJH8zMiB3KzPamfWpRx8t+w/sT4kjOxz2zdRUAJnWUDZl4itWlC98/vPZAzomC/Zp52KM/ezP/HQ5+vCR2CVr+Tvf+Yv4o86XVFONjgXcbXrG1uXhI0ez9p1PABkND+kL//Gf/Gl57/h7ITFIPJAj4C/UDuxVBivM0I5sIYBXJQG8ibxXx6xrfleSxL19ZWSkNlEyJs46PoFkS3RZI7kkIb00PsqlSxcCigDmyc8ce+dYef75T9cE5I2b8dmOHHm47Ny+IyxW5BX3FaJJZ+eQW8y3Si5NeewbZ6KqP3vRZ9lzwBbP9s7bb6XLuy/jk9CqtyfzwW9rwLH1tX3b9jDVAbCf+tSj5fEnnyh79+3Lfbk+gOi994+XN954vbzxxptJxE1M0ZLtD6J8P53UF8qyFcvTRE//EP4wxmwIMTScNeXB3B27F+Do8cc+VT732RciGWdum2QZ+9ACZn5T86PpjZrXsHM1VraO163LurLfxSQSI/aHfzd9vkb0SADfR+rifq7Z9PoSDySBR0f2dk2wzswEwDTnDLA92nz6pgXcyD0B3zsZJNe0xq1Rn+us8PeW8K4yWdVOtTJvADyfBADovf7uJx/CnhVTuq8Wy7I3Tz39VJI1o2LfuVqpxgY5Z1s1qOf40z/901zLZ3l++8O9isnZcHu5xs+V9QegUJ1Sq0Era7T1WDA/YnH+tj3S7H9tnlvHz7O6z+h0ut7QUDl39uwik841+FzG0vg0iSg+XwO9W/xbYwsSTLWTut8rEQbIYMB5v3tU6m/9RLrujuTZQjl06HBH1qmJQYniMD37+jJWKt5+/dd/vfzTf/pPs8+Qn9wzm++nePvwoZr4uHn9RuaAryxeJQemGjAJ8SGSEyQVJ2NzVZV9eOp0uXT5SrmbaqqZJITDVu0p5baE3X1nXgWqQxZZvTLgKCkAQLkK4CT3l1TpFk1EZ9IsmFxPZbWLS/S9efjo0RBWnFPm+MSJ9zoSwljIHeYcAMZ3x+BFWrpz+2YYq+P3xpK4bTG1Z3S/DXw3vpI09pw10whSTafZ3LE3WMgbN1fbYXytF6+NZCQZxK4RmfnB8rV/Ijk1MZG96IyU7Gx7qALXg0WPButUE7DE3F2DT74bLEWyF3FgvsmQzVcJGPuC/EL1nzBEaaCX0jdIvqQSjWoX404maqH6aKly6yTsxJ/GtcpTVF8sRY6drAB9UVVmzkRxmftrUoHtZ2OVBxyfqc1Q09R49eoAq/aHsZe0tB5mJlR7VP3mVPmk8kIzQLa2greccL9z1pBeSOzZNTY0f2lI1dcTCQCgqgpr99Hiyja3jWzQMBP2DSHGNRoruVUJmlO6vBVXwHpdKMO3K+ZmDO0F1929c88iNmGN8/M3b92a+i6xcoDiHv56TRjwLYOJ6Bs1OxPSiXvQs+HypctpMGfcyXvUJPh0rdwuJbrrZPqS8EXsUI0rfv3H/9P/tgCsE7yfP38uh06cQXOXSVc2PhPgRnaQTgEqeEoKVqzITUDmZQ+xWY4++kgOy2PHjucgAHoIFFzTISfQTpfdJQNl04a1ZdPGtWV2eqrs3LErJUwcRGDs//Uv/kUyscqcOWS79uzOgQdUg5ZXFslEuXr9Whx+A61z90P7D0RbQ6kXkVogmEXiYEgDJgZycqoMDQ7WA1AHx/laGugeMY0uX7yU0oZ0OuvYdIyFza2z3YYNtemPSWyZPQyApp0pm/5JvZdaun89h++BAw+WpcuXh4qMvWdcfb6dIjsvi8RgtAOIk24j+Heay2zclAXOGR2N1hHR/i1ZsA6uBFIy+TPTZc2ayhoJcL5yZQdq9gbQBKrZ/JhwxkEJJ60yDsrv/97vL7JOGxvP+FhsnsEhU0Wea8lENUrV+aoMLgzDjsHBEM3MZuG2zJOfxsdz+n1l397K/TXhdX9Plna+zp17xJ7LPadp2Zq/ZmS91+vci3skZN0OSI69ufIan8kw+FvTa2Owvc+9AJjbwS9r7LV+tuflBHhuY2qcm8A4oEmG37dn8BpzrvzFdRlz+whz5K133kqZdeuU7WC4dbvOnQ0LwLG/bHhlzBPK5GhiSX5gW85XtkZz3FwH2GqurDVGTRLj0uVLmUcHhXtqz4sJi3nUZBQ8uzkwbu4TsBq6PE3i+fmUKpr/dgCh1RsPzksFmO5WHcslFVhQgsdJBVQmgORMDVXdFes2iY01axZZTMkA0lTtKWV4ZDTGbsXy1WXNKgHxyhjmM2dPh4XD0SBfceKD9wM0GVNgCxaP+wOUbNigtLKnvPqqLpVKVqfL9NxCmZor5boMeL9u5Ss6Pef+gEjGmLOg5PrgAw+UkZHbZdfunWV0ZLicPfNhWbmilhls3741B+LZMx+V8dHJJDt06LSGGuhu7dbyk6pj5as5fxUw/BhebXIAxsb95+CepXdWHRQBozXQmp0JjMIIpefa2xOW4sWrVwK8PXz04XLx8uXyz/75/1G1h2mcai7W3x/AyzprzjXnA7NXgCHA89nmGNgaRvPMzCKD2XM5iOcWZsrs/GRZ6KndKlUXyNqFYXTnTtm4cXPeBxTCiGFnatfoZfnmnLV9kDI57PD7lS2toVXkEYDLYbBVTSf3ZCzpaFrT1q0u9wBV63NcKeVsbW5nrdDXxgBw0Fn7rvO7v/vbcYyUa506eTJg5uqV1l8FoHy0QH7k7mh54vEnMqfYpNHU2vNAQMVaSl0dnGRsA1bXMnGBSJ3UKnfjdfYTLXANYjC8lGylY7bO9R0T316NVE3piWPW9LjZUEGLapAvvvj5PMPbb79Rzp49XdauW5sSSYkxtskzcdY9E+aADKpA/LHHP1X++I//qNrW27cCuIZNovtuT39KmDnXmFPuF/DIyVyFia6yo9NX99nmFPvbGnnmmWfDsojO7GzVfaLF/eMfv9IxCKrmMRa5PWYPVCmAKgvSGgTt2LYjQL4Ayz2xd6dPn0k2mCNkva5aWxksBfAwpUQUK3p5NAed4cq6vK+VLQJWAAHWq4YJHOW2foABHE/sX2CEQIgNq7qcmAaDYWs2589ztYSIOfZMyUh3nWqb/Ix96yusAFnu+bkyOz+bSnp7mK0Oc6PTCQu42bFKOXjOfj99JQk7oAFdLZVyL2leNUM7UalSLYfm79SqFk4+7VUNMiuwarxqIK1UuWbwx8Zk9qvummtgS/YPLpS+gcpG9QiuN9AnOCOJMdixWGkkD9ZGFjMVDOTAC7r8P0CUf3X7dm1y1hh/9pFS+V279+S69M8E8tVRX5K1a1zCKO3viQwOVksNgGbTPV0zrKeeeKL80i/+nWhhf+tb38p1rEFfgm62IiVb/f3laz//8wHt2RyMs1RipOS2+lXA62bXsLedVfarhINnAtIqsVbKiYVy7dqNVDqQu2DXvvPtvwyYqQEIBjA/ZD7atT1VD7z0pDyyAtrV5oPL2dxatj5b+gZ6yxDZnLnpCm4vE+gqayfLZF1602x8U52VsZdWrVhV3nzjrfL9730/mtmW09e//stpJmdPnTp9tvyfv/mb8SMlV5565uly4eLFjPOyISDxzfKTn7y+WBXU7DEgnN2LVtjqNeXQQ4cD5P75n/95xokeN5vt/msCd7aM3RuJVAcwtzJDqh9H506DiJRVZq8MlueeezYxgX3S5K6ab2LsUr6oGul+rfxhV4ChFy9cDnB9/Ni7sYmVGbq0k9WqDc58h7WDqbdqRf5dyQk9ZfMmAdnd2Oym5yd5Y9/y3/lG7JV7AH7QobeGnEdsSdYFZvbatWXv7j214qOvNwkxCby//Iu/jI3ClLEWJTKb7JOz3Jht3rI1dq2BU8aFRJcAlPwQ9j/CRy3jrwkV/paS6azZNARBKKjM0pasqVU/NThtHeLDrJmtLMew2ANMlSRNqq4q30p5avUZzbf5qEDFzvLqK6/F7zdn7OKzzzybpAb5AfcB4CKfsAjeDfTHFpw9/VH57d/+7TCfrQmAinOL7X3s8cfLgf37F2MSVU/WJD+6gSGtUqOxsTCQBPFiDM0irWdsWfNgXvivXvvOO2+Vs6c/jC6jcdi4eWv2qSYpp0+fLWfOfbSoK9jbP5CmyeKmv/uLv5SSan6c0v/33v+gvPyDH2Z+N6xfV/bt3VOeeOyx+DzWi/H0Pk3wKpO7+nANBAXsGUP3YFytp5Rpd/ZXBU4jkVjfSTCSreoYlI0N6jXWXxjhd+7EZwlZYp7cT/1dmpPNziYWFhsYo1ZN577a3EQCTKlsV/7f1h8760xooKN7sefTsLojSfg81/GaT4Kyjbnn7wDWCm5UsgCShr2vP4TklDlkO7A3q29VfSFj8k/+yT/Je60Pe7Xdp7OfDbEm+SqLOqz9yskrM9znGC/3Yv8+9/zzidHE6Naze27ndZNeMKZ/+Id/mLJ/98EW/PKv/Epsq+QcLME88wPMm58+m1/TYibneWNnu34Srp2kD83u8cn7AVjtVWPzLg1+TEhYB/LG7FzwBDElHWd2g/QS8BM57ejDD5ef/umfSaOrf/Wv/lVspwZ85gqRx70AaZCIkB9IwvAXh+/cSlMoXyqzSAC89+57kdxzHluvEgtinZ+88UZZ6IHDOHdJNs6VMeMW5iCJn0o6MI6J61ev7pom3Qs2wofhm8N4JoG4qnWmnF/1/DZGCACpZOTDBPNRgcoGr4zvoIrR2pBMsgfM56aNG8rdO3fKtctXyoR4fs2aPJu/A8yb1q4YVez/K7/yK1lbDSz/kz/5k1zH3FrnSYBIes+xfeJbDQ3Xp7ydX0EChW0HfqdR2npJ2eWLlWfmT9zCh/FMDcTN83fnuDVV9eixsTs91V4EtbsBUfv7KomIL5Cq3uiKT1XpR0Se6akwJu9jgnc9RvglnK0GMKbOqK+Cq9ZbgFJ6qYhrmlV1tiGT3yXYvTed7cWWAdmrBIZ/G69Uv+kX0DWVtF+8Z7CrCmwVVfypsDX7ST3cjxSfv9l39qh1Ym26/v3J8UU8oSVuAMZ8KbEL22juVSulD0ck4xYyl62pr3/X+H1qselhI9+1fdz8YPNcz4LNiWn5DUB9SWA9oPRjEhMgwEiuZn2manm6HH/3eJq5cbCGR8nnjZYFVVaDNGoXAnJHX1hCes2aNNezdn7rt34rc2A9W3vWhPFojTjdP7sF03BvxsFYwSF7funrv7pg0BhwNOklgzWrdU+ZZn9/HmTP7j2VIXXtRsRsAasmCYgUAd7+gWSpZWQciGP3xpPhrQ11dBvsrQymvoEcFoyqssatWzaWLRvWpox43779CUprd8ueMAaAs4zr0uVVS5Wugw2CxUPLVBCD5cZR96Xc45FDh8sgbaslQ+mshw137erVTAYnwYJ1EOqkBtikKeQhPI8v93cjTa0APH1lcLnyktkE7XRCZOhMCBYQ5oNgr2ZCqi5e0ziqWaRaxtPYqxwP2j8ABiW7/pZSvIWqr9qYfCaMs+79UPC5mfkEW0BVBsO1k4WdmuwaHuhoWxmP7qGVdAOgW9mIhbFv394sfH+voObVdAa3sGkmfu1rPx+A++WXXi5/9Ed/lMMbWOdnK6Pz2TaNxVeDtlrOnvFfsSILsjYMQdWuJVoYGIKOttldq7GHWymNQ814NA0fB0RjRXqNDB7HzDXWb6jaRMaAAfYZnqcd4ha5DttNRL0xO13fVyvXsH59ngPFNVJaPFtZfOZUkOawdwBzAFrW2me7v6b76oCnXUikHPAnEWCDAj6Nj0Oc4XZNh8GlK5cCdlS2Zy0zNYbYINi2Rx95JGsrzr+usffGw8ycnpjI5sY6i0ZMb28cLUbbM7Y9GUdverpcuHghQYSxNjaMjWd1YN+7X52fBl67N+NpHiJOrSkV3afpqnlkz7qfANIO0xUr8l4GzgFNI646V+NlRhf5JAzq4atsIYL+HVvRmvcejgeACpsJ2GTtjkYuwu9WpkRXIoYhVErWSn7Ng5J0AKvO3vaPzKExF9RaezquX7p4OeACBtz4xHSZnhUtdEAnGCUdGelKTYdRKTmzfevmcujQg+XO8K2ybcvmZFNv3LgSzT8dmYFadPh+/KNXyqlTZwMAP/apxwKY2yvJ/obJVoEZ5emN8RbPIyV6qFsduBo2G4mjhTDuOaVjo1ULVwmRw77Jn5ifj86dTXYaA4f8CO02JfmHjjwU8JUjpdSpAbuCojAEOy3AlJ9KDijVLRUAbCVv1it9TM4r+2b9G6NavqX0dagMDvWX6TmNyIDaWPW1rI8jid0avdWllZFhv8oK1iYZGD7LusSGDHZNZGEYBqSiPSpBYx2vwCS9n4Q0VU4hAAAgAElEQVRcc+Std+t346aNOQ/ujo1WndapKvcBKAbOYCN//e9+PWvW2ufYyp4bc/tFki0l1XMLYV+6b9qJE/eno30HVNmxfWdZu0ZzI4HAmjjlJFjYSCAyu8oGACI9g3Udp7LpKM3Pl9NnToUpJeFy/PixMKedWQnE1zgH1pXh23ey5zge7D+7ZJwFK/v37yv7DzxQPve5FwJivfXWm7H327ZvLVPTE2XpUJVPUdY50DdQHjp0uLz73vHco4TMSy//IIy2y1cuBxBooLD1OEK8fromJG7fvJO5MG9xZnRkHb5TDh86FMeIXUnztnFagBWcq1qqOxMsObNr4uNsyrjp7lkHnDRzghW7dPnKgCb2hTIsILN1Rg/X63wu34F9kciR5edDsDMpj+zagLJzGumgXCg5V/pj7bVyQYmFp59+KoE4RpP1x/YBnQVZYd2tqlIt5k0nX0xi9kJCcXCJkr0K+kQD3jqOtmgt8Ype/Mxs5q6VHEoGhF3blYhVRqkqghpYtoqOMBGUiXV61ca1SgZgmFZWQw1UKoDr/2tVSLXtszM1oQzotEY0HwQK6PydzvIpYapNcDRGA6AZewEcTVo2EHDMxi30LJSFnjqvYT4Q7lca1TsYYJcNBR7yUYxxdKF7NDESdNRKDn7Eli2bwi5T9YLlZ1z5CsbU2qos+dn8m+5ZwMiuOy1b4GxEwhXgmBdj/ugjD+dznKnWu5LBv/O3/075vd/7vfKtb/15WJOVMVUlaQSbSvoxW5schWCM/yapyaaZAzbIuW7dNoBYY6ma6KtBu+vRIt20cXOVQLo9nDMIOPP++yez9ycnJIyxsWZLT99gxrdWwfTWROTsXNdpeb6W7sYnWhd5g7Hx0TI9S+KjlI2b1oWdJBnC1q7fsCZJPIxfpYdf+fKXy6s/fq364Fu2hWFj3wHM6Z1aG2fPnks1xtyCSgBnc19Zu35d2X/gQJL8SwYFZhPl7bfeqknRiQqwszf2TWMGed+6tetDRAD0Oyuc71j7kTwJW3C4XL9xrdqrUrVRMeQBXpIgGzdtiM/KJvFtMHQA5hgfzmvM0WPvHA8gxmYJKM1h2NsLpTz11JPRxVZBsH37rvKtb307vqk5ffSRR8tLL/0oQGN8hDTfqCw8wGpK/VVmDahmWJm5sXf5YQLhI4cPh3Xi3h7YV/3Zkx9+mMSXwNu6DKNKUrBjpO3dt7ccOXyknD19Kr6H805g9ld/9VcJOtkB+4OemlJtGntsGD8Es0V1QnSrkwRYk7LEqitKokj1jaCy2gjP0cAxn98Ssn7mnOnKIb2uJj+rlncSE2m2R86jZghjCwI695X+gdpkzvr20xkMBE6Dus5mXLhwsfz9X/u1yoydnI5fv2XTpiQ2jE2AJw0wO108CRGJWNI83/iDb9bO5BhpS5cnoUTnTpzhbGX/xY1Xr1/PmjBezuroMzpbusZK1Q+ojXqdfb6tQXMNUGqamuzLqVMflitXLkYO5Jlnnk7zlQ9OnirvnzhRTpz4oJz88FTZsHlTefjI0Yw5UPfzn/t8fKvDRw6X/Q/szb64evVmYtw0Q5maKqtXrgiAzE+XmGHfG1BqzQMEADL2Df+ZPjF7klLZ+dqEss2LefrRSy9nfsQgXmev8bOaP5Ozruv7YJ1Ym2yQmKJVLoX1FhBuMGtZLGj+yewA28TW7LG1Q2ucTW7rqAKCYq4Slnqr/HPeuEY7m4y552yAlf3u2d1TK801F2nAe/t29nIDk733b/7NX0glXeQdwiQfLLdv3kzzWz6cxi7Yk6pTmn6pag8sZElhSXI20mslyNn9xFmYv5GJGC17du9eTF6KjazJkbuaHtXGPmy2e1Ue/0nZAMk4vquY6Ss/9VMB+8mmkIBAJAuOcHc0EifWevzJifGck9a0Z0kCoL+3bFi3MUkYY+AztmzbVkbG7wUbAB5ZM+bPNZrmq4QQ+YMmp1IlZo7l79YGPEHcoEJYfT1yBwDSmWytHHroUHxaOvs0+DVO4wphkvL1nf308jUaPXf2XGw0/4F9UZatF8GVjpHo/EdY4xMCAdMnYt26+DaqJ9lpSWcNkmEkrk0Oyhc/I03LMVXFU508SwNRAX6+16+t5BoyZebIXhFb8QFUQPK9ETnSCE9zPMnZ5ZoP3QuZxPqwr5qmcatExQQXk9gPzvTv/tX3yvWb18vB/QcTD0hMk/S6eft2yCaAVRiVMU0josH++Bj8CmvGfuZvGKum42q/OL/EHq1Btb3q33rT8N1aBVSqphZ6kuhABErMTGahv0r98QXsW0myifHJkCn4DEDVe/pjTE2kmZj7aw1Jk8nqJOMCrNK1p0ctadAlb6uGfj2jUtmUyqrK6YhP2J0VnyQF1NL/hfix9nYk6ro+KeYUZiZJYB9Zn8652WlJ9ioL0AhprXkUXKFWhtVkRtP7j6xf14Rr1+5d5cDBA7FP+h/44qep05Jw5F+L6VWwObsqq1ilxceEgkZYqESk+o38wN4BmRE/APrid4QNvq5EKFB+drpWD6lm4Af++NVX48OQJAMmO4sGO51c0oOwSuuIHcCmtgHPXTif2Nh4tEqZOrdVSrIljdjVVjXndyFjgNa/+OWvLVhIJtDCqaU2Sv0N8qo4zi7mYFJyz4HxZs6DRcvJgQgR2L43dj9aOErBMGKAohYhg8vR8gB1chlADLxlZdXypTz7lAGlTH/e64B193NoC3Ror8o23h6+k0Ec9fdOWxToULUM58vSwcHy6OEjEXlujrSNIegTQ1SadQWMgKqey+R6VhtLIFDLMSogmBLHdWtyT4y/zU34njMOSOVMeSZj5zByPYtWQO7+jJNFYzNbAKuVy6XzatVm9T6HvwDWGHJejL/XNBCyZshq0KupQrrpLjJkaMW2Dn6Ch1UBwpRbpTHL/HwOYb/nTPqOsPSoBkWV7aT0QfaKsXvxi1+MnpSSWbR6910be9TMifc78JSmcC48aztM7HAZ0MpiVRJede0AJfPp8loDcl/NifKcTc/HzwbeOlgBkJwRn815cbA34XOOnkPYwufwtOs0YNVcMdDuMeCfUvve3kUgVCDus2j5VNCngoSNBWQOMAUdXgIzjJmWuagd+wYyXg5tTqY1CbzYtmVbHAXzjDHic9xTK31rGq305Ri1zH3XXdzzC8D2738gOjGnTn18UFdh5qE4gFgljPG1G9dyOAGZ7NdGsVfWbk6iQzNV9dSaZm3L7AIGrNtWKhCGc9d8rJbDVScHmCvYFXBar9ZpK4kReDFWN65d65IStZReNpY+KAPsvgXlTdu4SUe0QEJGSaDHjqSJT9fEipEOiyoHhWyXZl11H1V5EA0Ymq2qmoc+Q7Zq44aN5eKlS+XNN98qly9dqVk6TsvkTJmYqroq5jsSFNPT0RPTYZ1dA6Iq+3ju2afL/fv3yv179xIED/T3xglnyK0Zzy3QxuJTVv38c8+n3I9RDhtuZDSHBIZTmsM49DpAj7OTEuP+elgksOo6GM9MTpa7yoiGb2ddGUvrLuvr/v3YRZ0/K3vgfBkZGymHjxxJmZCuhxJIKUG/ciXrKsEcFue6ddkDHGTOd2QKwrysAHgNnAAm98szzz6bJkj2lQx7QFzOmf2NYbV0MCwzY84pFYyxTew3G5hDPE0L5wP+un+HcttnniMdwAM01a7t1mUY7mnUV7s7trK5BCKdHIi/hf2k4YzGQ+PjCXbdS1ieO3ekYYuSWXItZ06fCUAieGI3BY/uLZ2Hp2fKk08+FTbajRu3y7mzFxIYcwbo5wLPfSlN/NxnP1eefurJMLfJBpAjCEBGj6jZ44BfM7kv937z5vVkstmtkyc/KFcvXy39S5aUG5jrypA3bkzQYV+Zm5w7k1NxHHbvlvHdUx5++EiYyBznkx+cSHfvgwf3p/REkx/zoqxUudnRRx4tv/M7v10DvNnp8v0ffD+26PSZM6mOSPIuMg2ldjjXOG2+lNHh0bJ9245IOrD1dDM1PPv0p5/PGrh48UKSf/5OV+jipYtxbgXY/91/+6txVOw9Z5NF8off/KMAms4/zvzE+FRZtXpdObD/wewNnUUxDNav3dCJzqtgGchZ2uY6rN9eDOmqryTZKlCTlLQXpiaAU/0J4gM+dFl8rJDnnn82Ja/f/va3kowDOHDmj73zTpoQABadYTShAKvxUZQtYux0zQeAk9F+VlLo9cDK2IvKgAWekB6qTWAqQ7Ge2TVpU1J0hK1Tz7oKTlfN6nYe1bKzimwG/OiYrWGUL1sW1ov3hQ0AWOnKAtOsrCwEpC8LmhLURA4Hm61OINQFPtG3HhTo1iZMaaaE4Vbmy5EjD6WsyVo6+cHJ3AsGe01AYGJaC1MB1/hHQAX3nwaMCyUlfRvWry8bNM10DiRQnQyTvmrclarL1bHkBDvGojFdPGf2+ABWOvtdyw337d0b+04Xlz1mq37ub/xsgsY3aAZ/8H5AYOy+6LuRBFA9I3BatjxnqHPqxAcn40s5u41NtIJpwvExMa4G+7J32QJzlXLrPp2Ht6YUWrnv6CjGq6Yjki5Va7pKRnQyMv2A95o0dJY1xmDI66lKqBpzNOHDGJyin0lLdGX59GeeLQ88QPZqrLz88ksp3df8sZIbBsJE+u5ffTdzppmoINwzGL8Vy1eGbanfQYgHaaAHTBvMHPE/YvMGsEpns4fjD87OZezMS8DmLqHMppLRYYcRJIyDvWr8lMZPT5nH+wnosYnFBfaohBN/5cSJk5GDYGP4nul+DaxdtyZrMQ1R9+0tp06dKR9++MEik50PDUgAQEso21fW/Ib1G8ulS1dCesCcxc5VIfL++yfyd02qduzcFdYWG6fM/O0334ot5cMLUv0ESAN+nQ2tnBgpwPgjbaTT+mQtjRScVzmBShhh663R06eAbHdjQ5Q4S1om2ZHE1FQ5+uijWcfWUZJcIY2sqtIeXVVU5CVGRmqDUdIz0TjFXK6sJ9f5ZLCWoDryQR8z6D238ZUYM4cBVdmPrikwY9O0kOX3GrOd/asdqOfDRuNniQHYzlqGPhIJDQlF6xhov3f37rJj+7acB0ka9vWUpYNLo+996fLl6Ieeu3CunHz/ZCqv7J3Vq1bn3BkaHEriyVq1Tq/duF7Gxu8ndnMeWGeC7QoIV5ZRY51jUbey+Wj1T02FxNFYjrt27My9WM+Sh3v27M7ZLzFmDbFRP37l1Wjoku8JkLxqZXnooUPl7OnTIdlobshuAr0GU3F1u1ZphZncF38/ccjQkoyXmKZJXrhP9ttebNqM5g8IVquCblaweG6+/PAHP1isbGugaiPvNJaW9dpIMtHG7OQgUvbfyT6wqT5z9769Ab7scXPYkqEhRvCPAlJgLQvuq0a36iO/488wRPw9Z77zPCSgDhQImKKMFgtstDI3/T9/iY0EejaSCHscFtncbM59LHk22Npx/vDn6ao2DfzLFy+Wy1evxicGyKTKb3i4rO66ticm7OkJmYlfJ+Gt6gTwZw2LXfmLTaqML3v3rvgW4UHX8JEwrzW/IW8hsWyMnFn6LvBDJbCOHDmc89iZAbzlX6ss5Uu8/8H7+bekkv4XK5evjAa4Naoqa+PmDWmmq7rBfCCITUxPxZeTKHe2ur/I4gQc5uNO5bmMZ2zCSmd/f5rmmkfr3ljyvflTX/7il5J0ZtPWr1sf2T3JR2cbfCOMTPM+tHRxzUpc7d29N76DMSWVYa8rf5bkID1Tm4bTjb6WOefT3xm+GxkQjYkbM5L9ydmokVmvmG0wSfYKcp5PomjEPusZiB+bKpCub439WauGEQ4WwlZ1PWuzVqmax5UhHphjviJAdcWypeXAA3vKutWktW5n/4hlnB8VAK4SGxi/xtDf+Sqvv/5GuTs2XI4+/EhifMx8dhXI7TrOYusGVom5K4aB89y8fSuJS704du/ZFRD4ypWrqSiznlQR+BzYg2diFwCMKnN8WV+JQWfYj64a6N69jKnPZ589Z+JcTHK9SUjhICreG4/9QwQZHhst02ScumR6ZUJXYNR4Nb1+6y8J9/hkCIpN955Wu94lmoxV36/G/5Uh3oDA4Exds1T3b/6b9Aa7To7M2Ngv9rM1yz5PT05HIq8m96tP+MlKLuPLH6iAZ23C7HVANvfMP9Ak2rXY29WrVkSuwDNIlriusZWQcAam+prcR8cIz1p3jndsfGczm9ewu96ehRBAq7SL3lAIhsvjO1ovrml/iX+dDZjb/Phck+2bmIh/6u93R+4GuyEJtWHThuCcEhD2c4s32Xs2WYLIHDYQno9j7+UcHRsLuYEv5lzpeeELP7uwdt36qjHI2W8ZrYWahavlcnfL/r17y/zMVLlz80YGdc+efSnvSFMSTAt02Y1bQtMXqHx46lTAIwzXOFyjsoPDWRBmIIa4t6f0M3adKD29JTeNaeehDTQAa9eeXWXr1i0py3B4uj4GhYPC4nIwuMbKZcvKzq1by7YtW7IJ/C5B7q1b2dRVJ6yWEPl9Y+EBvgR7WIh+1xgtFpNNJcBLWczSpWXFqlUpSbNIPbv3eR1DY/IYS5uOQWrlEHWz9MTZ4NTQnrBhGHgNaNItub8/zD33nOCmW2SNGeWA8/mh9KOGL8G+WVGmp2gEKmesB106/HWsmDiM8yVBfEBRHVcnsIhrs6DGymSwOLZKcPbs3hWNSc/3wx/+MAssAWZ/f0pQ1utO24mxt0yz+bD426Z2z4xLyk8mKtDGIWzAah2vWkplTfh8c+D1xt6cA7EZTV+uazwbBXssLMm+GDnASQtAGyXdAQfoUkrk/30xILRQZExcx0bxd58nsGjj7d+eXSmP+bFugZM2e8o9u/XhdQyCxlwJkvv6k/FOton+V5lfzHB7bvfougl8u2YKNiMWiWt7fgHInr17cng7zFqGLB2mU4pcwr7yJeuyc/v2cuPWzayLWmJUS3N9nv3iYG5sYu+JwzQ+nr2qwy1glZHx+W2Om2as9zkk7P9WTmDvhM2u428Cg9noSPqdNQMM4OgCPxLIdaVu1k7TMGplT+aKcwicqM3XanaYYQIgyiRZUxGK7xrN0MjDFnEQuGa6HfZXoW1r+rHHPhVw1Tx/73vfzTzXjLNuhLNl9J61358yEOMNTDVn+/bs7lihowFWP//CZ1LeqpwYcPDA3r3lyuVLkQEAdg7fHSm3hzkoI5H2wIggRQCQcBCHvbVyVbLokfnoVa5Vmfi9dKxSZ1dLetlca8O6mqBxe+1anCTsHIzGWk5SgW8/G9scy0mnR+CgzqNtfdnT1iVw/DaWb1eeaO1Ue1bBXtd3uO3Yub1KswwtKTt2bC9f+tKXymuvvRKW9r3xsY7hfiuAikPE4W5deR7ZwJTA9A/EAeW0RktI6UvX3XF6RgfY2rnW2koDiRzWtbN5ZbEJ/mopWi2Ra93OqwNh3KzXvFYJSxrlLQ1LC/vTmgOsACOfefKJ8tYbb6Thl3tgnxtDIE3R5uq+lCk9cvjhsmXL9jJydyyMKMk8IIKAbPOmLQFKHaqfee756D2ykWGZk6PpEmDNPimPprMakDTse6V31eEGoGpasnbDhnLl5q00UnPfb/zkjYBIwC0gQzq793BQ+8r+B/aVZ599prz44hfK5Us6IX8YDSwsMaCJAP/ShYsZ9xe/8KXyhRdfLL/xG7+ReddBOR0/p6bKO8ePR1tS4MXeGMfpSXITaNK8ohIA4pGjjyY7j23Q19+Tz2FbBbH0+vbu21O+9rX/Is/49rG3y/Hj70TviNNPi08lh+Ze/9e/+K2Ayc61azdulOE7o2XJ4PKyffvuBN2AF4DziqVkgZQpVekIPoIxrXIYztLBxYaVqRhZvTpsKnNHA9MB1uxqSr5GR7O2Dx8+FMbTD37wgzA8hu/cTkAELOG3sHVsB1AQo1jySQgCvJWUrA2a1lVgkW3SFGfjxqx15zjAnbOKLe7eOVOpbFnSsVbDJItCaioQ2Ita7lr9DnvBvHCqlctXsKuCrBUMqSX9EtcCSutNYufmjatl584dlXXT6ZNjorH7/u2Z+Ftsh68wKZdgy/eVkx982CUyKrvJYH/1q18OK5mu4ksvvdSVgNKn7Is9dT1sc9VKAgdroVYb1UZ/AAdn6/JlQ9FXk+TAjgH42ndpVDhWE+mYzhjB0e7sAoFqA6ofknWfroE9i1IIlXXXHwbm5o0byvPPPxsQ8rd/+z+ETYOlKtHgdVJVkX0YWhYAz1nz4YensndrSW71idKdNrqF2EiAgL4ANIJIATn75Zm++OKXI21x4/qt6HxeunK1nD+nQY2r9GZ9SrD09i0Lu6nZAEkRgTX7UOeS1tpEGlT5nUgPoWD1mpVhomPi3Ls3Wn73d38nAad5McYtyLXW+XqtqoZ/6jxmSwXRp/g+mqLcv5/5AEj4O5CisXIFyZKE2N7xC7teB/FN+WydbqP3+dxtO+jfbUri1ZxbQ9jtAA8J8vnp2bCarAP+YuzR3ZHy3rvHcw5gfdj/lcXbE5BAIt5Pa0QssWtnLet+7fXX6nqZwcCs4xXmd8H04wsvT5WWBkaAuzOnP8p1sRiffOrp8i65sdJT3nzjjfLHf/THAVPsl7Azly8vO3buzBqgB8o3V+Je5ZJuJXa5cf1mJUZgIHe6h3z02qB2RaRXrl2nAVp1Ypd3Zcyeq5bALi+PPPqp8qMf/Th2vibJJrOv6WazS81HvjPSVViMa5Sj2VIFJ6oEGFkbfk31E9kTdkDA2oLtxBAJoWuJZxirVTsic1vXWyczwvakIqeuTuPhG7PQvuR3YUBv3bIlsZRNKCG/bduWMNTFYWwNnd8kQKYnUx5KWur4u++Wd4+/W65cu5IO55jA8RWXrwiwAbCVdDE2Pu8Kll3/QBoQ8vVWrgDKe37Meyyw8cyPcaol4apdaGLWZHlLwFibm9ZvKPsPHkgTS1Vgt4f5dxLj6xKbGBP6vz//tZ8PSC8JfvThowENNIBleysj825YsIBD5wFfKiWrXdVaZZhuCctO0M7nalIwXg9IlTxslRLIDmxe9EdTGVDKxfPn8zzirlad1xLpzc8x195XY8naFMbnGAuvSRyi8quUsmvPnrAt2fU0g9VcqDXGCdGG/2Qf1YQRfzK/m6tMvMZ+5jNhEQKS+KYYa+aqMbFqFUyNdazDJn3jPvzeT9dqrEx2o70mzaq6yjmxhWQgJiif0TnIL/Xtd6pQrl+9lkS0PYtBqsEO8IWd271nT+JAySfxl/Hmy7V4xv0C31RdOq+fevLJzCnwPA21JFu7eC0svWVDZfTunfjfqlXDvF+YL6PDI+X0R2cqEKhSY26mrFxWgVXzQ4pl195dZXJ8Musosd3cfHmL/3X1WkrrrWPzZr6BSZLektJVMqHOp/FKYyhJjUWG4L3Ye+P6P/4P/yD+3FtvvJmY5Fd/9VfT66VKsuuwfiexH5+A7a9Vk+To6lnmXpOcSaOhuXLt+tU6Vj00Uem7XqtJajFZT08qiJCq+BpIEe6vrTtxnWuuWLY8DG6xgK7nE/z6+Z6yfFVtHmW9ssfmy/lbWdf1vHcNNr0SkmrTumVDQ2FqskUqbzSp3bF1Y3nskYdD2tNQzJjdHUHWq3hL65Hi7DLf4jZ2c2JqIozeJnHHV3POiJsZNOCoM0dCHu4DkH3jzTeTuPz6178e/WbPrLoKsEp6ockR2q/Wtc+CL7GJNOUfffRT8aV9eS9f1XdtbFelBp0bfEV7MIS06Zmwh/2ObzAhJhkeLpPxkcgMSIJV/fyQlzo5l8SKnW/ZkmjGs3539r9rKsoxabG2dZh4nBScxqVdH5YmIWBPGVO2hY8Oh2P37NtWESE2ssY/WW3VqlWdeyEkBpysmE8r6bfPA6YjRBWNfdeUQw8eLDt3bC074wOszWdao6rm2Fy+PJ1ScYuziX1C/CMLGmC6IyUklmYIF+aDG4qRsFwr838hc83HlxBSQeM8bX432UGJ/ZAZYVVF08y52owR6USDtTUryk/99FeScJWMb9Vl/vbCCy9kbzhbxP3GS0VqGtt2hDxjIVa1HzCce/72L/3qAmcawMLIAYiAGQyfFzvcsGSee+aZMj81WT46/WE0PZQX6HbO6XJ4cH6SMVq/IRmHj86dq3ppo6PlwqXLyTJZIBatQ9Fn2FiaI2RTd1pCLeNt0+7euzsHJgT8/MXz5cc//nE2tEPDQzAyfjJoHO2N69dFkFwojnnJmWKwZVCVaafkOjRepUwTtfkJ1mgnXuzAfPyJJ8ruXbsyYMoNOOEG33PIagH1OHIODgcTI4ptA1EPOMe56cquGUyHroylrJTNyhhijXyy9KJp9Li/BmLZGMbFOPm75/acDInxNi8MFr0VQXmjbOd9dPIclqWvXL9ZkXdz4z6UbQJaLeDqhMq4TSWQY9DR8xk5wTz9JNexYN1LyvNXrcxB1rpihn0oKxIJhwqCpvy/o6XHiZiSAem6HHdaPgJaxghIQMTe+Bpnzo775AD7Noc2quePpuL4eHn9zTdiHHw7bDGTPKNDyuvcG4DI2EV+gS7s6pUJpI8ffzeG0EbheLUyd/dtM3l9GHQ64N2rZTGV9TacwMf4hlUUOYiaVTPvTRNX6VFKmPv7ytmPzi4eqk2uIJmfDigG+AtEvNd1ojup0ZQmEJ02qee1jpZifc/NZWy8zj1s2bop99DYfVWXZKiTNqiNHTxnyvNoKt6+nXlhXEfGHLo1mM2z9/XFYfU3aws4xNiF8Ul/LwzMZWEmBSDLnM9XaQ0sxMmp7EFrpOnORh+xYyjb+w676sjezDw2zcImEWA+ff6FS8Tyb+Vw2rJtczl34WKCHxglHRvGXddgX4ybgBdowoAqBTCWGH6C5ZTex75NlzvDRNJreXlt3DUaQ62RHbsEcMUWdBicPPF+Gb6rNGBbmmBgQXLIq7xBfyQL/vRb3ypPPPlUeebp5wLE3Ru5l7LaJRjNGzamvFJA6sCpacgSxgVtQ91rxemYEkq7AdN3rt8o1y5dDkjUGMjsBjtVSzVqssahmKXQUYQAACAASURBVGzqwECyueyBMfT3Nr50cu9i4SoL7jKhMfqrarOZKu1yNdpPsnUAicceezQlHJ4RE0U5KVsJqMaQNmYOOrauMSLcV0og+moZWAuO07Bqtja344wqTWzBHwBCkBPm3QgAvgKqDVRturP2ifmLPVmowHBjMAswINMpr8MUXCjpqL1m9cpy7O23M5fslrWGVVEb5Uls9MQGKtuhrak8c8ngstiFe2M0k5U0r05Zqi6sQIZnn346zViUhgpmOWrWoACVY9IkYDiX1uH9Tq+rJREwqpx5d+/dKyvWrCvrN28pvQMDceicYez39WuaeyyE7aFZ2qOPHC3PP/9cOXhQeey9lFubC5l+/w+8sM8wGJ958pnyy7/8K+X//pe/laTNc88/V448cqT8wTe/Wd577/1y4dKlcvM2/WkJj/GwVso8tlNvGejpz7g8/tgT5YXPfCaltX/2rT8pt27d6JjmtJsWouX54otfLM99+tkkBL77vb9MopNdwS753Bc+H/mVf////oesTT4A+7aw0Fvu3L5XhpasCDvcukm342lNwjanaycGoLWbrtSTpCEqAAzsZBOiVbkSqHwwAcL1q7W8O1IWV68GEIg2fMcmrYEqhod7Lykb+hs/93PRQHNerFm9JgCl7rzW+b2J+2Vw2VDYDRgl5jjl8FPTZXh0pGxcp4RoSUA/QUE0LAerzI81D6QFKijlsyed7ym/na/tt9hNNkfZNk1N/ksCXet6bi7gkrUURnV/XxJ6O3ft6hgNPUkanPvoVID1z3zm07Fx1nVrTonV5YyT8PV8xoavwBaz7a+++mrsqnvD0nMvW9IU41DeJ4AQQGG1OFusf8EL5u/pU2dyDfv5z/7szzMHEgb2omd3zSNHj2aeAGR8Pvfgc2oQVIEigQO73EAp76P162xKwnKwBiIC0ejOl/mA9stWLIsT/eIXvxD965/85LU0Lly3Zm1K+WCmWFnu//Chw2GyOnesJWvq4cMPxyE/cfKDMB4BQs539of/JJFgjh588GCYTRI2zz7/6TT0/Mnrb+anPXP8Xf7buspWmpgsY6PjZX6O5q0KpApeuR9sHfckYJWQkERfvlxXYnaySt+UMhvwCSscoPWd73y7NgBauSoSGFgUAs9+bPj56p8Zk/nZ2fLcp5+Pv8R2+51EnsR/0zZ1Zlq3ACtMYGvPWgyoU1SV8G2mYifcC8mfNEnSXXnvvvLA/geSgOFTnT5zumzdsjXn8JSmUvenSu/sQpLl5q/KS+1bZBXyFQTrAhDzIUmKzaa6BdDJF5H0MNf8COADKQhgd01+1w7sPQs1aY4IoOLKfB568HAaK27buj1zy4cdvjUcTdy33no7OrKSPsePHc96wH78uLlQTd4JvsgkqMhynmCIYWCaTzbBGq6VFP1Jil6/fjWgYprQlYVCs9M4Ylzte2BfEgrWq/Je48U25SwcQHpYFd+pgaW6aadsPAFrZbLzKds5z4dpsjKVyShBXn2+Bq6mhL8DVj/pa8/OzyQZVhms9bwMgx2TOiWmlVFEkiupgd6e9JrYvGlzgFdnOo1RIJa1hslvL9D0dU22r9c9z86mc7kxxkR9+PCRJKbC5Ozti09EE7Lqdw4lWD9/6XIa3sjjeW7rlb+iDLslWQFs9n7kPeKH96VxcmN0ur4kGX9crw3ryfmiOsf68zp2ib0Dwh098nD8aEl2tjKdr5eviK/KbjqfEDfWbVgX4BTQx3Yp1W2lnQ3QtfYa2JkqnK5ngc+xbt0vP6NVIwRIGlwSwNL505htH8/zx9IPrdKx+j2ziaMi6dCxmJu0gBhs3/4DicUcaK7lPhuY8snqxkYc8rNdt1VA+gx+d42lxtLYVNy9CJ7SMb9XYyz38nGp90DiuyppdzPzo5Ln4IMH89zGLyXsCyUa7avWrc3aSwzVSW048/myxt/ech7ZLzXxVtnf5tk9AhCNaWtaEzJKR8Rpvm/bK03/Fnt+85Yaw27ZuqXs2LO7LGi2BOhGplo6WG5duxp7I/Fk7tjD9469W3r7KxnF2FsDNBKta36I8xkwhnlon7g/LFTA6pXrt8pIB0JjQEsKaJ5rfvjK9i98oALX2H90iGEAm/OTbyKm0FX+7//3fz/VaiQkMF7/8T/+R6lKsM74CSQDPBtJI2sMLuK68fvH7y02yfUczr1a0XUvlVPWuzE4fuxY5uWzn/tsbF8qLkdGsqacm65nb1pXTb6wyYFx+iaRJuZ7Sk9ff3CUBqyay7Bhh0mYVYDR/g/bsmuMxB76Mqfmmq+2dfOmcvfW9fLs048nvhVne7Zz5y/Gvjsn+BGuQ9KNr+Dvqob5N4D0lrhKJcO2bWVyguZ6X/6fTfB6wDAfiL/NN4ErYMaK+cyV80TjWM9tDIxfSCc7dgQLchZbLyRd7A/j5TxrLHVgoed05tgDmoo5F/wDzmR8nNVJ3s/OlNt3R8NcraBg1yhyoasK7ex9Jakt+WuVy7UMpjboaOCqf82liqiS99xTI7A1DKbafAz22gC+zY213DTU7UNzmATSkipn4HfGnI/YZBWtt1ZhUEkmNcnYSHWVPFPxmjBgVywv27ZtKg89eDA+lrgN+Ol+JK1PfniyvPf+iewHPubdkdG8n89FC9h98Ec3b92chIgxFddv0oOnv6ecP3chgCx7zreAz73xkzfDsG69ieBVMLrImA0OZB9LwluL3ssPWrK0v3zxSy8G0yQhh2Cx/8DBJFVhmmI+zeAA6+wGDKD13ajxaV3rkfBcuqT0/Nf/zT9InBVWy/j9NFaKEGunoVAHfioB3+plS8valSvKurVryu49u9NQQKB75MjRMFV9EGaJkrrz5y+Ud45htcymgQeQRjYzmiR378bo6LapvFCZngVhs5vI1jBDViHZ+bvD6RbbQKbFTFqfoGNFoYfEgUxzjIWFsmzpUNWkUvY2N5csVsrYpqeTsTCgyqA4Qz5PNhzbiTHiLAZs6xpFuO/RsZEcwBwweiT0X+Mkzc91QOjMIovOc7g/5ZcWoME26dgJ77z1VtBsE9nYrBZ9DSarxo57bJvDgRcW39IqYN+cWeCq53GoMGS+BTE5NCeqBqA5lImyAGoWQ2aylgDTymVgBDpe9/nPfz7NoACptHBuXL0awBNIwxHFRGJwjQ1KFUPvHltpSwLEaDnVLshtI8fR47gJkjsx87bZbTrgnayFZ3ffKU/vH0gZFocJs8H6q+CtBhSVmfKtb397UbvImNkIjdFa19ZAmow5nM1lY6P6HAYzjKVkFys71RprWZ4qZaBcbiYBhOumLLrTHwW2+10E6eknyW7lkNSA5mZ5/4MPUmJCa/XWnapT1MrnG71caYCxZ6y9x3xxFBkln8+JTxCvmVPYi+NJQviqZXurwnRbvabef2Nhee+tWzdjCMPqo9E7NJTyST8rTX4uh7WOxsYlpapK6ByEHTuL4VGyK+nQGpK4Xho40CHqmlo5HAUvDkTBhjFzvQbmNqaqz/GsLaubZ1xYyLPVkreq/2ptRMIA0DjQn2z7nbt3k7SRsWV0rWldjH/vP/5+jGVlR1ZgDuvn6CNHA6Rg9CoLDfgweq+MEeOenouOIpsA5GOkaxfNybBwSJNoiCWowGI9o9P9qpVl966dOZxfeOEzkWOIc1tK+X/+3b8rDz54qDz88CNhdil9UzJE+cb/K3d22HbNucMgSLYr8gAClZqQ0AxKjfaH758o94bvlvGxsdjI5myyD61LrD1orIynddGaGDQ2QWXNTGSf3hkdLbOa2IRNx+7WBh8AH02j7gzr4F4zfRgqunJjgQH7/N56vHjhfJyc733vewH8160n9F+1pNh+7DWgSXTeur1fSxnZuKodaawxtZRiC56qjeT4T0fftJVLVxtRmb2+AAbA+wrO1jJX+9QXx44kTG2WV7WGlLCbe93ildOmTK5z7mrAtDx2MM7kQm8cWmg3OQDaicN3xjpdMmL3q7L/AasAqKeefCqAJZs2JoEzMRk7TuvMubNspcYkY+XalSulZ77qNWM8sbMta/z6W2+V6flSVqxZG01hTiMgduSuPa7zbU+ZvK/EZj4ZXnqhv/ALX0vjLmC0JOH1a1dz9r780ksBdZctWVr6e/rK9u0741Rw8lavXR2A5Hsv/SCBOEbZxctXyo2bt7MGSThoVLRy+aoy0Ass6E35G/bzocMHy2s/eTUlxNYBNs+1a1fSNAw4/sxzT5cjDx8O4/k//af/VM6e/ShMGrpK5kfZZRJlY2PRqDz2zntl3dpN5e7dewFQq+TERNm9fWecVIw7khnOsIMH6QQDZG+GEe/sNWe0mPkjznN2SCmwQP7m9esBvtauWx2ggN0RHNVgoGrqWi/7H3ig/OIv/mJ5+UcvlQMP7A+7hf+hUc93f/C9ckVH0KHBlGwBwX12mO69vSkjCi8s0kA65NLvGkh5PRvArlpnnGmN09hEYFoYg/1A6/Gs1yRe+5WzXY/T1vwEz2QMGjOpaSPbp84O9ogEyb59u1KiVx3LdQGzsH8A9q2hJD23JCPD5q+leu6vMafcfwMy33y96neyH3SEBSIaQvjCtrOVf+EXfiHaidavc0ozQD6TJKw961xsWpOaSaWp3NRU5rD5F9XxFiDUvdgc7gBpS5Yt7k/3FrtVeuL4AlYDUi+TxJspX/zC59N9WFJh/P5oef6552JLMK9Ip7z22mtl88ZNSaLwtXymMbh0/mK5dv16udc1ucK2dt0GLvAx3zl2rBw9eiRgWRK1Z85mTbJzgNMdO3aVH7/yerRXNR6y5vmyk/eV39XSPV8AuIx74WRjb2DsSA5ZOxV81ZxrcEkNjDGsBdZ0kCUYwvwIuxl4tyzl04Js18o6mZouO3btTBAdNtRAf9V17hhh0T/z3qXLyu07t8vQ0GBZvmxpQI9cGxjj/jBNAFm613Z7BKDvTPnSi18qd+4OB/gMk+z2rXxe9Av7Bsrkvcms1+jkabS5Z08CmrCDJyfLd77znfKNb3xjsYwwgBk/tqtEEuw2v0e5Nb+OrEbV6ab9uFA2btgU+w5YUAEhAMaw/8pXvhqNVAC0z1WyiAWt4/AHH5xMpQVfRPMMOrUkgS6cP5/9zMd3nfWkgi5ezPog/QIAdg0SZvR0W+BYqyIQICoDNsB/9OA1GetP4u2xxx8rr7z6aoIxvkhkcMJeJ4/SgcRd2TTAJgBSCA014Wi9J8EQLdUKrLYKjsZOagBaPVv/OrDaArq63ipxoa5DFXYNWI3YSHwe81j7CdTXOzvFSRjqzguMIs0d7fWAbd31zJ0zjo+RRqwqvoaGyqeffz52jzSAdcx/N87e255vtEvskgNw1qom9LcwKQFaGLE5S2tS1t/EKU8+8fiiFqjzGuEGsFSrIEmZ0Zeeyf20iqtPf/rT5R/++j8sf/SHf5h5fe6558rf+lt/q4LXs3OLQJ77A8KyX63KjT+jEbJnZRMbcCd2Q8oAkGCdsWFsOk1NwJR/t9hoMR7yuw0bu0RRjQcrC5n8QW3Y4nOje9ztzcQ4ndwWn8f/+3KvgJ8169anUVJjsblee0+Lrcw/n60BHbVyoDaa8r6Agqrk7t9PIrKVDjcyTJqjdeBulRyolUG1Gq4mQMw1Z0v1DtKQv9FUDTOVpjQfK3uklhGHzNSx3/nQ5tLzRLO4A/+9zrnk+u4RecR51EgEAcHXrcu1MFcllc1PwFuyDUuWRJZky/ZtuV8djFQf8C+8xv53iOtCf+9+Bc1S/Xj3bnnv+LtJahlPcYBKuRe/8MUQzdKYenomVYSvv/Z6efKpJwMMffMb3yznSNANLiuD3VoH4kjwYlADVe0hoA2JAvMQ4hCJtRl9LXrDqLbO41MMLU0szPcD/m/asLF88QtfzPr46KOzuRdJTokCEn38QOvUGImh/JuvlH3V+f+Nfajill+IhSfuE1uT/PO8L738crl86VL8tkOHD+f+xLIkNpwlv/M7vxMygbEUf126cq0s9A2W+1OVnVpJFkuyL6NnPDaWZxUzrlu/fvGsd1/WpHsSPzvj4CA7t20ps5P3y87tW2MLVNs4j6xDsSbyFw3otsdYQDbc+e68xzx1Driu8cRW1eOjSlhuj63jr/hubGe2v9r/2tA5jWxXr44v5VmsJ1Wt9rTxMDbWONyIrTb/STYNDsbfcz5KlkUjtPP3jI2/e+5URQLmumZVk5p5jd9fxIfYgtj2hY81UmsirUpMNQC12nX+xsdxVv7GN03Fx/+/NndLFLqftle8toG6Vcahgq6NJObMbUk9Y9AAaK9pJCt2yesb5tOu98lKPvcr7luVyiJg+5IQ3oyt52NP+d6tUVnK/QcGg+e4trnl+1t7KqWj0btyRdm7Z1dk3/h+r7zyauYza2DduvhEIyNjYagGRJ2arfIf9PE7W0FalEwgvEB8Ia4R6yD28W18Nhv1a7/2a+XAgd3lhy+/Ur77vR9mDbV9JjGbipJOKkGCGlkHsBr5RIxVKfaUpANP11Y9voElgwEEfdNdo620ftXKsnk9LZ6+AEEOB/om2JACDw06bEjv2b5Dxulu+ZM//ZMwPJJFiTh8b4wfqn8aLXSsURoswLkwgZYuy98qaFj1HmXdPZiFwMgCLDjWa1ZVcVmDI+igAyWobt0GHXZtshmhliUWtAAvIpyb0umtmWALhtH2JUCw0Tnm0QXsEWjdSJZPBiILbXZukXXIuMpqcP4wEduB37KWKaHWRXCWnmDtbtvKMBpblcGz0VsW1Ji1gMTisdE5BU030TPQhSEwLXAD/FSdnQp8Cgw8fw7ndGKfDYtJUA8I46Qqe1EeBVyVpcGmOHvqdDnxwQcZDwbcey102jhKnT6ZqUgDjE+wVD1XZZ/U1ynHa5uyGYB2yDdAyLN5jTVlTMwHx73ds2s2Y+UAbiUpxpaj48CxPhpA7dAXfJpnn9kYcf7eHKtWktGA1RzCXcYFpcGmaSU+7pPh9xkO3Bwg0b1dllKBltWOYLUmEXPTORCbIYpR7srHZGIEAA469+MZ6b8kKEq5SH0tBlWctYWFAFztOdxnZDrWVqPIWfF8NYNWJS1cp5VSMGqei0EzLxrM6KS62IAFFX716sWSUk4Hh7WVhrR5bIF63cc1K+mbw2TPxkkfGloskao6YrV7tfvJWr17N8/m/ls5QcugGYt8BjmM3pJ9r2Silj6OZDw3bd5annziyfL++x+UkydPJavswAWu0hsUHETrKeLzfbXM6r55KGXJ0IoYPwY2zR06faqUvnRC4BiPmBs0XAA3AgqMMeAENnBkGTpNvfdPnkxWkYTH1s1bw4pfsWxFmZuZC2CFEYI5T0dpkbFQlGfNluUrl6cru5Ijgvk3r18rY8PDZYUDa/x+mD8SHS0h1LKJAnLjZf/6buyFVr7VnPce+mFh2NMfi2lMMFNFzumvsmclIFnAwYCcI+WBfXsCbKXsH8NpejrrBguAA8om2n93btfMcxpvzdOJm0mAZF+3xFc0niLQrmwbI2Uo4GoLLsxRBVWVwADWJWYqubcCqx93THfgNjvu3hIQKc1eu6ZKCkxOBXg6euRIuUtniT7Whg1V623FityrQBr71noEsMqYLswr31mVEsWDBw+X9947Ua5cvhq2sbXKMbJWdXD96le/mn0ikKBP7T5pd/l75nhurty8cb3cxDxWsj48HOZ1DuTx8XJdUm9svExMz0aF07pL6fs0RpVAaiHsVGWQhw4dDIP0y19+sfzuf/ydsM/YI6DIM88+nS6wSRSRUbl5J8kvY4KdKiO8as2qMjYxXh48+FBYFW8fO17ee++DOPEaz2AYL12yvPQQ4V+xKmL8Tz/1VD5vanai9PYt5JzX5OXb3/7zcu/e3TSjWbm6NiFjlxqYIsg4fbaWitNHZGskV8lQLFu6sly6dK3cunm39PdWSRDn4ADmeBrHzYbhSRP73Xffj+1Ix3jnR/QKNaucSobfe4FEjz7ySM6UkydPxPk8dOihXFOQcHdkOMxPDphl5CwmUyBAAapiMGGMHjtGQ3y0nD13rjbH6ustFy9fKteuXE1iK2fcQon+Eke/sjRrWSWm05wOuZIznNuFUjZvxZqdrWzUvhIHn0yDhDUfojqwfeXMmdNZU6JT4E5zcpM86AJgfkiVN6I5z35Olgf27S47dmzLGvFa429dpZM5dli37wAKnyxBds3W0dTP1pn62Ftvl4/Onuk6tM4naGvnEaeatqVglb1M2did4TQTShK0Y8dbu4ODQ9HNEpCnTLIrp7Xem9NdfZgKHPlqYAbGauSLuvM5TCmllQCXMFh7y/2p+2EnsEsPPnSw7N27u2zYuC7yGvYaG6O5B3/I/AuEU4Y8WLV/+WqcZecrP/TMR1gxtZLDOnZWCqr27N1dGxjcuVNuk3pR3jfmfuazZ7bv2F2uX7tRLqq+GlYt0VMGeruGR11gXlnXqzqmWG0OJskKxJCYoAnGjzWnXsd2CQLNEZCnjZd7kwwABvMTJcQEIRJGSBAV3O/PuZdKIGwiZYmTFZjGlvMcAotIT2ARld4wZiqroi9rng30u3Qotl/nZsIcEbS7vnkHYli3gFVsw+mJjtU3tDS9D1LqvG5deeLJJ7P2gdRkeIyRz2eH4y/09mQvamLFrrIV7kVyzzquPQz2RJ5Jksj4v/du1T4ExtqrdGd379qTa9JPdNYq9ea7vv76a1n3GlJJLjuD+H7u396oPoYKs2qb7b0kBYBMHWN669btZdvWbXmv62lW6X3miU8s0Wf906imxata5J3jx/I8SBeub+/wwz8GOet+nTHOAc6cczVJ4+xrPq3mJo0lWW0BH7Cyf1rS2d6xZ9oZX0kKErP1eg0g835M1SQ4/b62GAn7mU2puni1GhFz3zOyI66B1e/vSc4Yn/HxgFFbNm2JXqnXGn8ajuw5ogl/GLCmiRo/qMr0TJSbN26VyZnpAPqT02I4ZZy1yzIZDucfAoF7MIYSrXzfJOKvXcm8W18hV9Au17dhugJ1aUIzUhvWtljIszlHHj36SO5fLCMGCCuS/e6YkcbTWgEQRzOxi6tWrl2VZqjN321gBmkqvk2LT3wmm5HeGX2Smtszfmx2AEz+btfA85Ogquu1yiP+WrORLfbxtwpGVPDGe41lxn3p8uzzBuo03zps9k4qqgGx7f0hiHwCWPU5qdIMKaj2TMia7FhzDYRx7RY/tESf+2r9MOxn+7VVTvJXgYIM0ppVq3L/vprUmz1Ym3TWtdyqGHxGjVFrE2Rnl+dpzEn7Vyzi3PJt3Jv0W2PneRZ+siQgHfhUQo6OLVbeteQDX3GhzJVbd6p+ouTv8MhwuXLxSmTbvI6MAymABw88WM6e+yhgvvjY/hrWT2G1JOeyJKY/PH26LF++KvYYwGi/PvTQg0n0AviAgtYl/WIVSYhmTefZzzAvO+bkn/3Zn2UuxBpASXHEFz73ubDCnWkSfD47zWxT7SgJ31ce9HlnznbNhJcvSv84EzDx5+ZnYwMvXb1czp4+E8zi6NGHy1e+/JWcHd/77nfzOgkNICF/JpXEaxFzVF+MhWBRAc4L5fylq6VvyfJyP4xnOrK1+Xb0THvEAHX9tsrDWrEFY6mAawX3qySNZM66NavK0sHesmxosEp/aHS6VDO19bGz7EqrsvQeY9BIajAJCT3sRUn+mzdVZGl8VrWiLUb3YW18//vfz7Wcq9Yz5rR7Yy+Aq2QD7YOGUfhpvRprv7dPxfXmRnVWkmwkdDQx7c45ditYwZ07IWQA84yFc874CGwAyuPAexJJkzWpUn0jFQYfSzh+Elj13B/b9QrmuW5wlAaspsKha2b4CSnIhtHYj7Vase5Ne8zz2c8twd+SICGitDL3rnrDHq1nXE0EWiPGs+EUDfxtNqvdbzCbJQOlv0/DJ3Znojz1xJNJBPOvJSgjaaKv0phm2lUjOpWZXVKm+orzGU/VeXC/AwceKHt27yyXL16KHyChJ/GFfCGp4ywGgMLjVD2KQwIUz2t+vClxzl/8xV/WHjPzc0lqwB6RNBvJJ4SM/ftDkuB73bpd8TznN98JYaner6ZlA5GccF6LaZKw+tJP/c0FJS6yZAw3p8DDHHzwwdqIalaZ3ljZtWNHWbtiWVkxBJWtHcbIARhkGSETfu36jWya6EAtX1Hujo6W3/uPvxeHj/ERFAmYCCdDp5UeC9IdvByANskmBtABzLQwLYT+/spo0HRCeRIwIOynTgeGA5nuxWPjcVpdAzDn0GvlA34auHYYW9QWTAP3PHctp65d0rBBepV+TU1kYXICdAsTiHJGk3HrA2AMp8wGOKEcQXbJYtQAwbVbVlqgakNiNtFFtaAYX9d2Txa3hd9Yjn5vE7VDiTPgmVpG2EaxmDjRDJGSZw2EGGgpOmW/K1d0XZC7DuMOHnoiUH7OOJFiZTm6ND/z9NPl0U89msWpGQAn2WZpuhwRYd+yOaU4zfmIA9m1pmvg0Sc3WpwJQsJd98xk9DGJu83Uyj+aETAfMaKrVi2W8Xtt+3tAlIDH1SGwuM2VoJAR5jT7/yeffDKHcVhMXZbY2DZA1BhXpkBtTMZxjlOXjVFLqaKUp6lBJxvBEcPksBE/zu7MJXATOGia5vlksRzgWDzmn8Mo02WvJMN7584isOr/zSfQ0D2kI2YH7gtukpWdnCrnz5/Lc0cLqK9KatDE9AwCL86fZwNWORgj7NwdME1jsjp+SqEvJ6MDEDGGDXQ3xq5vvblWFYq/mwPKAeP3xspnG7fmtFl/DJuycoGqtdWYhXXv9sdIAWDNTZMBcB3rou0Pr3VNpWfA6YB/GsHJPPfRSQXo9iWRQ9v0xz9+NY5BdMoYvI4J4d4qAFGZGWazr3+wLBlSklOzgE3PMgLiqdQnh9AbkW2lOreuA8PuBfQS/DoQzp0/m0SQQ4HDOxXNltqobdnQsrJj6/b8TLBbelOuevihw8mK5lBfAnSphzUmlkyctXL7zs1y4fy5MoRBtmlT1ttbb7+V0t5mi4wRWHDLQQAAIABJREFUoFbiJlIOIyMJSBujpYIS1SYlEKNLOjVTRshncHoNScWBYh/GJ8aT5PnUY7SGVlTAeLA/5TkCFhqSnD06dQDDzVs2Zc6BrlXoXWnjdJwpMg1Vb+jjTrfuOzpD2WO6pAvqNdip+6uxM7i79b/qMCR7my8FF/C+TlkuYLmu9NQbgHazYRjqEh6nAKgwvxA5irnp2di93bt3xXk1XtY85xawyk6kQVJtaVgGBpbGmT169FPlzJmPyocnTwWot3Yunq9yCHv37A2zH6vtkrLpy0qqe8uhw4eyDyX4ol177165Qjrh2tVFx0r5pPLe8QlO1XjAVQ4We0S7KQwymrNznLupMIefe/aZlH3TvP7f/9lvhLFqnjjXqivYL3vpzs1bi4kd+yw6hqMjZXJmMmAhNqIhvXz1WoBLa9Ve0pRnyeDSsmn9pgQU5pBm1Ve/+qXy0OEDZeXKpWEvC0J+8MPvlW984/erhM5UTQjaIy+++GLOHQ47RpZxffutdwJmO99JwC1fvrpMT82VmzeHwxwPc0qwVyr7kx6YG+TccsDT0X10ND4FJwj4w0+g1wpoVSGwjq4bFvZ8BUbS1GdmNlUtgBWlmGxaBVb3lWefeyaB1OOPPZbfWyvXrl8rL/3w5dz7Vh2Xly0rx997t0xptoRJJEGmNDFa6FUnrjX9efiRI+WpJ57Ic7gOUEEljn2FMa0LraQQZi0JJI1hlDM1rTg2lYMmWWCNffaznw0LUmdefhQ7K4DIuXD/XrSOt27ZkEZBGPT2AZvLBki0OE9bUqqeB7Wqgv22Zo2p67Hd5E+cA9MTk5H80UmbDEZtiqjkv4IbO3fsKg8+9FCCFPsG4I3ZDQDkVLM3gjug48XLl3M2tV1rThb/bfzy75lFWZmcCX39sZ0CLOPoHAggPzuXxjF8UVqqGuLs2bU75fQA1Af2781+I1XEj6r6tEr5H4wdUeZpHTkDgR/r1qwLKOh1N27dKu8cezv2eOu2LV354nASZiRZONnOafeQJjaaFM3UZM9PffVn0jTj0oVL/x9Z7xlk+Xmd+Z3bt7tv55zTdE/GzGAi8iAHE2EhioDMUHKJJLirXbPKltdVKrv0wWb5i8qyvNIn15a3Sh9kLUmJXFFmBJEBIgODAQaYnKfjdM7pdvd1/Z7znp4m3GRXY7rv/d///w3nPec5z3mOHHbO69JshebZA4oinfU0jpK0iUASnsV9HRJKVFBwlqg0k47I1YATLZonzszb9u4VGM+5jz0BDIaxytkPqE3wSdVGSEtAYiDY4zxi7XFeAmwDgOI7S65HMiurAsixwcwX+4NGWpyFAAli1IvZ7xqe6tSdmq3ABoYlg1+jkvK8g5Qkk9s72sVMWl1etu5tPWIrsjbwG2Hu0zgNQIp7Ye/StZcGEVQeebDqJdiuq1msfbJ7127ZbsaUhiA8P+M3NDgikAw7XFpCMvei9fVuV0KAhNmJEx+rwolzlPHF/8EXIbBGrzUCR4IufgdYwPoN5h9/37Vrt6QGiFfQHQagZS+w5zjvOY9YI40NTWoYyDo6f/FC2hMjAlwBJ/Q6qlNSRlMBuprjrSteCTYQe1TjCkt7lao314y7lWTxZnSbJZ0FCAsOPEZCVRJcGQ+0+Zbvk1jUAlZVmSPVHKtMTVRYq4q1ioqkO8vZja3hd9iVYOFrbNBSn53WPoJsg63lrGxuabIvPj/t5xrVIzOz8kEBpqn4EaNpcVlB6KeUTY/c1BzgG3EeY7s5T/gsmOZREcZ65RzlvvlbsBUZqwVKs43qlRKdc1evXZXt43rBNAZwef5rz4kEwvwTR+AnUZIe5cjYR2wSoAr7lM2IXFxpeZnLCiUwg59e4jwl+xqlr4wBayxKk/lMbKqzKN2/VLOZTfAjNSldX99kqfI8wfgKYJV9yLoXKzr12FD/Ehpp1TXIJjLvEUPxvmC+BtkhKtVYSx4feaKb68brvfR+STYjkjnxPmxwxB+R9JLPlRjWMQ4Cx9So2ROQrKVopiM/jYR7YUNxAaAcc6D1WeA8XfTEUJJWi/XG+UdSGDtC3N7Y1CibCouSs4t9efbM2U0/l/iOuUfOh4pZdX2fmlYMSNdx5AqcrbbofVY4l6mCI16emZUvPjUxbeWVzr4jiYPPU1NdKz8X28W4DQ6RsKOSwBTTsRdIJK9vELPDQHa9auwWzwmLm2dDeuTgoYOy7f03+mWfeVaqHUge4s9TfYScCTYeTCDIK7t37LTB4SGX/Couts7ubvkm+CtYaRJgvPfC+fPW3tGhs1VNjisqVL1DEhEGHqzj02fPKJnLfJJYvv/4cY3HmdOnlZTCBqsisapKYwa2wVwd2H9AiRPGAWwHYHV+KW95afduyG+kySSAKOec4o51iDHoNDfqeQFWGVf+G79TiyXhJpUVOasozVptdYXV19Zq3KnOgfWL38kciEm5iEylN+9jvqlKefzxxzbtFJ8bjUSRNACzwnZjl2CfgncEiMh+YD1GJRE2ATtAfBos6CAHcZ/E+1RUkNwHe6KfheL4XJlIZsiTMJdKlNH4aHxMWBDrDlsMQxd2PyAo+25+cUmSYJzdkazxPehskkg+cH7IeOr/3vBYxFZXCtlkqHqPTG8w9eUv9ibzGnsb/Aa7wH1I2nLGe/Pwze8ivkIKgDXNMwUOE/YI28A6gcgWCZk4rxg/3hPX4lkA6NlnrDEY4YCjyCWS9CK2xG6AC8T5zE/3eyFEOYOUjaeK2zqIf52SrWluaLCbIyPewDiTkc+H7wG5ijOemIE1QbUmsb9L+RQrbsGvfeONtxL+47Kgnmx3cBQbzr1zTa0TnasuyaTkKT5+qvj1MYYd6wxlsBpsWObe+79SKMmVebODsnKdwBhrtEY5bFwva8CO33OP1VVXWJZOtGilNjSJyegNMVwfkhJzNZvZ2BBTg26AlMqQ2WLjBysTUAQHnb/DSIOSjxFSaX3KLAL6qSxYDUEWxZ5hwDmYMRxkyaPLL9dH20cadfk17wy7sa73S89naUlO9lYGBYsthKPZxBi/yGiwOHiPNJMsq87rBLIM4rXrV1XSyGs8u1oso6FukACljY3apDiBZEowjCxO6Z0Bd6RADdCGL8ClKLXwhUgjBe+OGp+BIWDjkM3nukwggU5bR7vGmiCAsifui8AcA0sGjQC9vbVNzhCHHkaAuWVBorFIkMV4Q3MnsKUUFAFoNjXOJ8AbYxKlMQLV1O3NMx+bmxmnLmVM4ncBkgAaMCeRjY3NHiU14VwEC5NDj9cyJnweTDB5qokF66UONGvw8hQHU+nAPeWNYq5eFfUfweFg54RxCUAwxpV7YA4ltg/ln0yxNIx+30RhKDmYGGfWDM+ubrbSAvEGHZrLeu9IzNhOTk9qHWxmemjOVFO9qQXLc8KEpjOfWNOlpQpUODgYu5AwwLHgMxkTrsW6YeOrqVtPjwwQUhWAXfx3ANCuHeulqOE4E2wQPPF5rW3tdvnKFT0LTgzjGZoqEeSybtj/jJ8Ydzdvak/h0LCX43XsK7K7lDPyHj6PMeY9kcTAQWZNwbJU99R8XhnHkGYIx15AYWFDYLEMlOyRd5MFIKXBEMHuQw89bJ9+esqu3+hP5ZNFXjoPnT9lRb0c04F8dM8KmWI5QowNY6jMEvISaNRkzEsWE8A+OjLs0iJFdAZtEBPy+o1rSZ9tw/WuCKIAo9Hd2TA5BpRlw5ICWuWA6unsEviGw4Jdqqgsl6EmmQFzlsZF/QM3bHho0GoqKhSU8Bw4A5REMO+secBtxpZ1g93li9dF2RdjHYAGv8f5WVnb0EEOQ5o1vFZYF/iIjUCqBOQLHWvWhSQQOjusvMw7QbvuXUGHEA2AWP+SGln2QwhHAFCVw4sASsmOtcRQpasojOskPYKjI7skxmzSgksliw5yOxND7IKkzawBBQiGcUMzoKw3sPMA0hk4OJGAMGrOAcO2kLG11XVrbmzWeYL9C31oL4Hzcj7KyaimAEzkQ8rKKhVQt7d32dwcJfzXVCqixo1TngDjv9nPOKYXL1xICQe3jejyUgKHk8B8Aa46q4AmgD6WzCFrdXJmTo4VWWv2HKADbpM3F/PyPADhJ7/yhMohKR3/4Y9+qMQijh1nX8+2bjt48Hb79OSnYmf0dHaKWdrd1SVAkmqJoZvDVt9Yb1ev0rgFsC9n/f1DkuWBZU3pUWVFtR07ckz2c2J8UhnbY3cctq88+ahVVQFuuZYU+pD/8T/+X3JccHZxUnBQsKfs5337D9jeffsEHKJvhN0G4JmYhPG7bJ0dPTYzsyAmMI6myhurqgWwqKx3W6/sEDYCv0CslPUNMVAYw6GRYRscGla1C0B5Q32tHdBZuM0+/fQzsbvpnsvaQMJGySi0JGG4NzfbnXfe4WBae5vOaZdmWLO///v/R2fdrr17VWr5+enTgtoJOpyxOOdC+zNTnlykw2wuZw88eL899eRXtE9UEjo0ZF+cPq217QkUNKfoBt9oy0srktLgfSSCeD4SRWJmosdUlrPvfOe7Au1osMB5NDk5LZscMkyr+WXr6Ua/ukV+CM/GGcf6AVBkbamR4uSkugmjfUtAwVghgYATjCPL+NCQjzMOrV66XqOr+tFHH+nzpKFOkhGt66YWnS/MiydiByTzQNlz6Hp7g4WskltqyCXJBC+V5R7DGWdP0Kk4Epn8ZA3ACMVB9bJ8EuJU1ABGoknqzR5Ly0utt7tHGr8wKmFNY6so9e5ob1OyiiQQDnxbS6v2KvNLFQHgGIljfEV8WWnqnf7C7r7nbv0bcI75A2S9fOWyzkVV5ag0cFAkA+IbGENf//o3paV59cpV2RDsxwZ6c0raOYiCjWPeXffbE7/SqkS3fZUmf1ntGeYK6RWXBnDNc8YIph0NoViznKFnzp7VecN+wGYRkC8RnOeweV5Kzv4h+ehsPG8wiAMD+IqPwjnKfTFX/I0zmjkm+JcO9oYH0d6ApVgECEkwlFPKTnXHkuVXvFwx/ueBZS6x9OpUycOZTdIDOyuWa6ZIYDVdlwF2Ke0sQ4sNPdfKSu39mbkZrX9knwDeWTNKAhcyGjOa6nHfnIOwH9Et7+rsFvjMuMEYBUBnrzI+rCG6Pns/ALcdNGClUQtBLOsRG8O4khhjXqMsm79B+MAesHeIByLRu+nrp8alx47dYUePEh+5/TvxyQkxZ7Chah6T9C+9+sLPN8gj7NNg+XBt/DoHvfBFHKgKv59/OyPs1rnI72D5BKlBwBnNTpS0dAB1k9ygMmvXNXffuciaGuq19ni/gmAAxfp6xTnB6uX32FmAL5V100kZ4NY8IYw/Dvi9a89ue+2V17zjd02NmOKQCdAyRXoNHwtCBdjAW2+/IyYfwTV+EWcyCSOdL1VVzoReXdV40NWbrwfuv0/nCYkjXnPqs1Na1xBzsMP4eDDlo1Q1np01yDyijYjNx2c6d/aszk2xD6V/OStbee8992gc8L2xRzPzToLhmy8nKnj5a1TCMV/cfyS2grEaVYnaO2U56SErjAAfST6NA5ouCcF3JJTi3sUWQ8YoVc0Fewo/s6Ojy8ukk9xaAKXYgFin4fvzLFEFFkzBAN2j9BjpIYCOAGqx+VG5h0/Jczgx49aaCvDDz89bPTXc13VWHJ9HLBCsVK6P38C5p+qc9Ow8Y8jScL+sF+Ib3o9PxdmjCpUE+nP/0ayY84fXcb5RFi7QpalRfjhavOxdSE3YFc5L1gixLCXx+ESwLXktslYApsi2Ybfw02gASFM2ml0xP+Oj4/bZ55+poR5JfPo4sBfQcETGSv3DkmZysPA90ea6rSE3FwQxfk8Mz5pmbBhzWNbvv/+eTU9PKpGBTihrgQQC9871sFsC59iD9R5n8XXt6lXtN2IVMACuC34gpp/YgGtqYIo/zngyrowbZzaJSXxi5oS/kwiDmMBnguns3bNX44YFoScHwOrI6LSa0ZE4d4AOWa2MAGnJshEzFRdZXU29+tN4/OmyiTAhOdd57lxJzupqq6ysJGNNDXXWUFer8w2bRSIsdGMZw2i8xbU4F+666y5VaMU65ZlDWgJ4EdtCXMV8BrM8mN2sDXAC1o8ST8Wu845sCHEtn8d6ZH0Sb5C8uXbjhl4vUl9Hh8afM4bPlbROSnawRiFK8cX7w24EC59/Q64gJguGbNgDKmOCcCKwU1V8DkRw3VuEk7DnDuaKtZrA6oif4n7ClkX1MH5G2I2wI3w+z+mgoVcxkIT1OaP03puuhS/IeHFd/Cb+zlpRk7TU0Cvi0sB1ZEfor0G8Tcya2KRUI9D4knt76803kw2DOOXyJ+wXxRH4c6urqhoh2QyphKaLZcUlTnwiEZf1PhHDnGPr67IT+PCQPSrQd6+utikqZLJe6Qv4ynnE+hGREtJkul7gcaw1MEziBKQFSKSTwFYlSQJWvXcIVUEkSkqUyOa5STBmjj/0VKES56wIzSU6afbIkSZDe/8D99vdd9+lspg+yvtbmyyznreJ0TG9Fv0NaLjXrl8ToAUKzEQwCRgg5AVYlE89+ZTKOjAKOF10NObQJMAEmGDDRaaWTB+LRUzG1VVlXMgYo8nBYsA5W1og27as8iqcUSYeBy2642FQduzok1PApDNBLKjIPGJ0uA8CjnB8OChZeDhpYpSAnBO4V9QIoVZTlrUNQygeB4qyJzYAJXIsbIISPzjZsF7agIHDcPJN0FDA2aYsygqSK2CSuTeuE7TwADIxFCw6Nj3BDBPNgY6B5SDhWaAf063v7LnzKmPECQV4hnig8p7WNrFmoMcTeDJ2XA+NXMAksQYABinjWV+3zs4O69nWa9U1tbp/xOiDQh4OYV1DvUBI/r0VWCVTH2Uv8ieihEmZF9cV2rrhZWQW0YSF6u3l1YwR9ydDn8u5pmJFWeqG6sYFA4fjEvpPrL+Tn5yU5gqZD+aPtcTYSnx62zYdZByyZGykaZg6tLKxmDfWC4cYhtNZG35Yenmcg1Fk3ujSyL95D7o2jNFWXRnWBLpgdEql6QHBajQ04FAm2xmllKxB9gMb9pNPPlHA1bNtm8rnAAq4f+7bWTxr+ikWDSxOgKvUMVXi5htelsq4sS64R9d9cpCW0gfP4FNWBYPXmYA4KDhElFhwPyqNLxQ0Jw6etOkQYj+gf0wwxmFLhlgOD1qEaFGurCgYJPPK57NO+eJZsQchbs6ei4CCeaTUFIAg5D24V4F3MCoX5319rBAk08VwWazqqupaBfk3R8YsJ00ymjotKkPIT/aeEiyAkVXlm0zuYpoVbRR0qLW1tinwZL74vjk6ogOSsYAVpOmXU+JBKux52ZhcqZIRjBXO7sr6miQQ+MKG4ZzkF72cB0eMoB6wiufDTu3Zs0sMJfY4pUaUxk9Mjtu5c2dtdnpadmF7X59sFfY0soqR2We/Yae4njLfKXvI7zmIgkUBG4dAbmRsQkCeqhFSxtRLDD1z7CVJOO3tsrEE/4A3ZGkJynkP98heB3wlCYP+K3uVvcE4AHqrk7OCQ2ykN1UgwHT2htsCIgyAJ9hh0qAhC7i+oT3AulODL4q1EhPdgVXvfJwtLrJsiVdJcB5wXcA+HEHAlghGqisq4Z9aQ12j5g2QnesBkD3+xBPqME2G3gPJdbsOG3Ud8foGm5me009AL4CthfllZzO2tGmcPcO8pHPsAuAk3VQl9O+63DT68Oz6ggAr7/jurBzuGVv0m5deln7j5PSsoTnnoDBlm076h8XDvwFqn/va12zP7p32D//w95KOkdzKxrrYe9///r/TnoTRfO3KFenzMgY4h5T2njl7xvoH++3rX/+6vfPOe2rAlCsrF3P0449PaAyWl/PW3Nhqjz/6uM6Nc+cuqJNxQ2ONffUPn7KhYbrBXpQj89xzf6h9DbMaW0VCCFuNn8B+fujhR6ylrc1+8pOf2PPP/5EYnJ+d+ty+OI0IfIktLqxacZZ9VaQgU85arkx25umnn7Yf/C//q2weelrMDSDxW7972xu7seZoLpUrs+6ebXbt6hX7H//9n9lXn31GydRXXnnd/vIv/1LZZvYOvgdNtF55+SW7fu2awJ5jx44qkILxSQMkmDG//s1vNG/IQcAGqaqpFXMTKRVsKqxZKQSUFEma49Dhg+okuweHcO8uyU6wvmAmcz202ShzlXB9kYNxAHkCvKTbtCzmxvvvf5gkkRzMImEEmE8JKuX3VOOcPPmZAhv2mfQ1S7L28MPHxTJintnrOLYwNyg1BFQCTGXfkVBED44zCJsF8IP9JRhgbDiT0JUjuYrtw0fB10ByAQA65AJoxhfBM8k1GLUXLlzclNWIEi32Ef4cTi2gnyfCsAvOQHXfrEzPyPlA4Mpe4NowmLHtnCV8hjv5C+6vYV/zK2J79HR26DzAJhAEW8bP5EceeciO33/cqqoq1LyIpqKcQ8hTAXSp4shIjDWKKTo6MeqabAVvzsFcBysG24ktvP3gQfvqV79q//IvPxdTjLMIZvP/8Gf/3jYKDvLhj+ksXvazyRtSuVQRgT3nqZ+lG3bsjiPqYs/845+QJMfu/ut//YL2MLZEEgTjE/bO794WSx3tOECtd99/zy5dvCTgnj1QVlJqDSlJLlbIWl7MUUBNSp1ZZ1Fe3dfbq+AMTWaAZxqnEXBKuqujQyAYa991YLM6x3fu2mEff/yJAGv8ANYYgQs2nWcEbFAjowTwRGAqAGJ83DrTvLJmKTcFUMFGsBZYA4wbc80aC2CA/g0B5uGXsCbrarwjMwE7QBr2pJbfTUyKHdLa7EQNxjXAS8b/1KnPpIeNxiosNwIc1iYxBUwTAFmawNBh/cK5C4YmMc/I2mMfHD58VHP00ksv6X5ho/PsEaACCnP/7FPYtaxXmrlis7BT3K/AuM3Erge/CjajQVHqNRDAnbP1/DwNskAAVMxZ+NlKOFJlkXHAJoAyAaskFUk+BrMpye84aIvf7IBdY32tkmicwZxpXJNmQ1G1F0APtgsyCX4MYEcT1YFl5Vo3ilewaflVBcSwju65+x71yiBgnUJfeWzMrl29pvgKRmtzC/0ucpq/wf5+J5kkzWGA/iOHD+teHISjqeaIzj727/PPP6/18Z/+7/8kgAc9b3x+2Ew8M3MHwB6gAa9lT3AtEqH8/pe//KX923/zp6pCCP+JhFRo/+L7i2GOX10G88jEPJK26+ysnplvYrTQtGZts4/5PYQXX8OunY0dgCHLPXgi+BabOJ4zfsd6Yr63ltwHYYPPllQFXc47uxTUR+KZawfQyf5SYnt9fRPw2Qqsxn0E8OJJoFtkINYG8bxkzWggB8iWWK4ud68OopugqBq1EGdmkT1wOSP2CfElyQZiXEk1JKYvYx5xCfcQwCzvi/HiHkIqLTRrRWS65pV62Bj3Ryu0bwHMIkaKGBvwlt8zb9gd5p49wOdhP0989qmaQrJPABSR4+ps67Sm5kbZzrmZOauqqbSmhmbr6umSP08y+JXXXlbzvG29PdrnYkDOzNjSIg23OJOzirF5Nq9G8Ptkrjgn8BnZs4B6zCnEiJAA5Lk5k7Eb4AjECxBwBvr7pQ/MvdO0GzvGufmd73xHhBSe8b3331OzTcaN5Bv7TYmCkhJrI+5vbJCfT5UtyQvIc84wLlihiIq6OsW93ANkuZGxUW80nc2qEvY6+vWNDfJr0OmnWddy3qwkh+5vvcaRccDPZV96I7g5+aD1NbWS7VD1LE2HS0tE7qAvAu+j0fiO7X1WWwmbc0P+FPHS/OKcbAlf2B5YwF988bn8Q+aTxlWwUgNsZj5JnKo8P5u1gf4bSibyoYwF8xFgKnPlvSpGbiWXEsMyCEGMN+cT1Qs0uoR8xBwyt7FP8e0FwCYpPIIcbEnI23mi0jWQFVenhqbE3PTVYA1FAjh8JRKLkXTQ/lAcdQtYDawlKi4Da+H8Li3xBIjirmRHNadJWirwGK+Qc7wF+4/fx74KFjrPpP5KSyR/nIXNa/FbWXu8NmQseB2JK66HTyM8KlVeBwNWliPrEjWc4+BopVnX/+f+nNBTZyPDw4k5yxi4nARj0NlBBXCRbHMk/mE20zicrhrcG7YFrCK0oInvSYxCbiO2rKyplj1Dy5UKJGJhNSIvysgvFOu9sdnKc65zzDPwTGCXqt/JZtX0HEAcuS9sE9WaSqxRGZh0W9kPNNrkPCBezTz17DcKe/bus/sfOK6F+6vfuFOBDAALiEVKFvGuO+6wnvZWa6yrVXnsW2+9pYOLBQ1gog7yVZXSngMhxvEBuKGxC1l4HBfYeb998UXd1PTsnE3NzdmUsodTcvoZHB4GY03Way+lOR1o/2RsYnxMAc705KQ7CQ0N1tTUYFVldA5tsKqaKmWUMFqUG1EG7xIAru2i8u3lZTm+ZGEwTCqJTnqJLJjImoWWH0FJZW2TAEwdPOjmlGZtsH/Ipqe8/J4N0dnZLraRyvEzCFO700UgAKDJv3W40V2UJirlZdKK4PdskGA98ppg2WpyJyf1HdoWkdkL0BVjNzo+YcMwH8dGxTDg+jg+BP6AqtIoqqi0qopylU+yyEuKi8T4YCwB3TDm3d09rndDiVBxiTU0NWtRfRksxYACrIaOjxwESUj8/1+7NYOibqjQsaUJ5psisjUCF5IhiHLmyBz5gXPLOWGzCjxOmXzmDXCO9edsoHn9LUAnAAAcOQIqb2ZVLVYGpSB8lpgzCwvKQgBuKiMjNqOvQ2VeKa+cmVEjBJgWZMtYT6whjC4ga7AHeRbYaqwHgNzQvuR5mUfWCALirCcFJBMT9uFHH2ntAf4yt/0DdJ3OaR9h3LgG6yB0Nl2HlSwN2jJjm4EK9/rZqZMJaEJXl+6blEZ4qSXfHCBkeQkgIhvP78kQAjwxBhgengtQmvvhM0ie0A2TwIS9z33BCgzwX+BSEqTnGdlDwVIn6GJ8+GwOudAQJFMboDIGic8UoJ9KKlkndIh0trNZdU2dmrEND4/YAh2Ks2SJvBQHZgTUfQx5yAAAIsOw5HXllSQDSm0JOdAuAAAgAElEQVRqim6dOBPOliD7Rfdf6f9xeOZcX/DK5YsqK+LfBOWMIeUHPBtOPc1uahsoK6YEc1XC2qzt+dl5OSLIhiALICZjpsiOHjls9x+/VxpzrIWbw0MCgwYH++2DD9+XLYLlAPiN/Q2bEOuZ3zHvHGYxb5HhZP5CkN+1amhCsGELK2s2PjWjBmDsZRIHHDIwmFy3D5ZxrZh1zF1pzrO3JB8iMcJYUiJOAExGjoQG4CFjTQAGQMee8K6nG8lBhAXqCQFn5rEfaX5WmQT72f9e9q6ANJW7JEGAlKUtiKWqxgLFGQX1rEMHmgheiq2lvVWgkxwAtOvW1m1hdtmqq5C8cEYyr1VpeS4n0AXQgyQBhyD3TDYSG753zz4x/tHya2hosh07dmttXrpwUZpasOskhYHe28a6s0dTQ7ko0ce5wn5wTgFisP9ZY+xL9tWVa9ftev+ATUzNyMECMBXrSBriawJWmVuue/ToETURoAEWoJJK95YdtN+9e6c9/cwzdvH8BWkvAy6fP3/OfvCDH+ieb/TfsCf+q8cFRL//wYfK5lKVOjbuJeKATuNjU9Kh7OvbYTu271TZLY0ODuzbY/sP7LQf/fgfFOS67EiDmjBwTZwJnB80Kf/iL/5CTX7Qf0N3i7UDW4i1f/XaNesfGLJdO/fap59+YVOTs3Kw0SNi3eeypfatb35L2mgEvICj997jWlcELh+e+FjAJU4eVTQASjjROGG7+vps755dKmPF1tNkgWCc+6qrrbFvfuObOtcefOABe+jBB2QPTp2iwcy4zkQSKABaPAvaSdmSnBrbwWQbHxsVUEVQhcNKQDY3M62GYDQDyq8sq4nNM08/pffDMsFuUrJOwMLZiB9CIMH+YG6dHeJ6t3RMJwGkxMTSsnSWKZGrrWvQOc2+Qy8McF5l1qsrdvPmkLW2NCgYjnMGSZCx0TGB5zSe6L9xw3784x/Lp2ANAUpjj8KB5nxhPeIgs+8729sFfgAssQc5e3gtQRsyOvhU2BS6QLPXgy2EneT9Ue2B3ZK+7dCwnoVQQCxANORJ8OawW2hXuUY++0B6qENDYgvx36oASc0cYUvAwEHLl6TjxSuXrFQSSjRwAlTK2tz8rLU0N9lDDz5ofdt7Zb95P+ewswaWxTh9+ulnBMDir7K3pJ+3hwR/XsE5QB9jcvrMGfkYSsZ2d9nTzzxtL7308qb+5Ycffax7evjhR8XAJNDDzzx35qxAOwfHPKHHGa1qBmlPr6vyC2YYICBg5a9//WtvxNPUrM/c3rfdnnr6KfvVL39loyMjWr+UiAIwIgWAL+c61l6yhnMP6wNADVtDUhzwk9cQ4PLfzY2Naq6EjWIeABsuXrwskBUgrLur24ZvDks+B5vIHuLedu3dZY2NzTY5QbLvvPwqGF5oywqcKymyPOOIvdrwBFoktVwarEn3xLkUzUHZG2imw1Sn0QQ+IM+tSpsZApmcAm1Jd6Rkb+82Ty5SScXzwzglccnaJqgBoAeQo8qKoI9n5/OCJU25IDY5JIdefuVlaWgfOnjY9t62VwlCb3Y6oWqz0PEnuUEJ7cULF+UPon1YXursP3wSKuvYWxA2AENZ5zDlnP3D+LtMFcBCEBE4Y3gd9hHbFkwh/COBB6lhF7aCcQtwE/sAK5q/B5DtUiQetG9lsnJNrT/lJtElZ4zdpw5fyEkNRVqvUeWh0syaGq1z7ltJ/6VlJXtWU5MzgI2evl5bUxXMumy1KpFo2Dc+IUAFm9Ld2SV/iM7N+MrS8JucsqbWFiV3oqQZVrkD+RBKnMHZ3OiNZFk7JCH5+5BkXQY98ZjKzPkMCCQEzLyP/YEUxCOPPKJ/4z+qm/zEpOKBAEmIwbo6OjUnxKxItQXbS2BJYpcBLEU5MJ/LF/eEH8mYOuOYhKk3SGQN4ZPx/Fx7k0wC8wu5syQphu+lPaaeDXntnwBAxK6XbJKTRaJxFeOsKpulJY1BfUOj/Ndgr0VsxdzL3lOhsYJsFUkyJ77wGfwugJ4A4wXSZFISOzFrQwKAuMMb8XhSnHWID0f8xpkCM1kxmOQaspoLpKtgrfIc+Cesj0jyR4wX1VTB1MOX4z4i5opKLPYiY45PyznDT/ZAJDeYL+aW62MPiO1Cc5fzhS9+r9i9snKTQY8/MkcVbGOD7I2q6oqzdvTQEfmWnL0wmkngA8wjQ8S8sZYGR4asuaFJDQHBDm4Oj2jMOb8gfPBMrBtskIPh3lOEccCHe/zxJww5qJ/97GfSkY75IVmFfWAsKIGnigEsgWc9d/6c7aOhFOXsl7wJKvviey98zw7cfkB7gyaB0vvOmGshLyxoH0WsBbBKbH69v19+K2uNMY8Gybt27tJnqS8Ieqizs9J0JanLesXeEC9guxdhMGaKzTKltrJGb4MGP38WFjxZXlurayjeRV4P0gtJJnWsRwKMWG3N5tRQLGvtra22d/cOq62utJvDAwJ0JfewuKAYUxr3QgQLdvLkSfmi+CngQfcdv1fnL6C75J527tRYUYVQkprikqBlj8R5RAzK66nYIS7Gz2F9EAcLACSuoTK6pETxH/NHtTWxOLGlsKmUUJTWfnGJYjVIOqxP1qk0lyW/4nIijIOaGyX7xYYS7rHqZJAAXlX1l/pThA3hfpDqinvbCqzy3sBl+Cz80kjgReIl9nyAqoF1xD6Mc5vX8zc/HzxpVzCXI3GZprxwu2DRqxGmmXxEgG8kFyBa4GfI7+G519Zl44IwWA7+VOPY0hLzAhBa5vgG4CpkHXA4fDzidfBGZGuwtczrtu5ue+2118S0PrBvn9nahg0PDKoxp5pOIY9BUoxGnUseUwLi4gvhZ5IgnZmdE4OVJlNVNTXyDyC6FcE2X1lV02npQ7Pe52bFeOVvnHmc/RBTINKQ5OYzFINTYVBSnGIF77MT53Dma//1twu5sgqVgeLIDwwOyzj0be/TwUBmrqGhTqyatqZGqygtUWkcBzSvWVvNC7G+dPmSxOxFma6pkZFhcvbsvk0L2Mv6l+23v/2tU7SHh210ckpacwhLk4VAI0mTNTbmGigF2ESe/Z+mzKSqWiCFGFSVlaKPE4CoWQFoeJmDObt279LBwSJi0YZoNIsj9FYx6Bg02Ck8Y5Qv69n7+uRs4VgVV9RqkqLbJVRvDAmOA8aMceAzpZGXSjligGHUAOThuEj/pDynTsEEbF6m41kNDJ6o/8XFm/o2LHzpvqQghtdG1o7ncOOYkXbRpatXBdBFRhMGE4aN52hqaPCDUN1iy9RJvlbjSAC0qowSnwt4iEFFwwmnvwbDmZoo8dkYa4JXHCky1wBpYagFqqbsCPcdRoDPjcxqOCrxtwCFtv4+ykfCceS+OEB5TRysoqpnnclD5hogH+POPHLY8Hrmm/FhDlmHGOEACVkrbF41gygudgmLUcqebbMUAOdOzX7I2iR6PNckqOdQprQb0WrWOs4/4xIdQh0A88YYfFYAoqyrEMTu3e5yDqHtq/I7utCmZk8cAowBQX2U+kjQOZWSeXOOUoFjGD7XNKS0ZkZBZzjsPJsHfa67x/hyCARbJLJmwUzi3yQ4+EyeByeVMVLgPIhu5Ij+HiX+fE6UAfA8rAn2Vaxb3qtsMc0DErgULADm54knnrB33nnn90ByAHCxxmem1byDOZZWSgmBSJHNzS/a6M1xKykrl4PLIcA3B3gcEnGo0EAM0IKxJBBwmoSGR2OJTdq9a6eYS5QJu1YYYGOdnT93Tobbu3zjFDvrErBC65ryCw4CugbTDbiIPZRV0IvmEGuUl0iWoyirLoZ0ed/W023Xr18VOwBwAP3G8xfOKfiFKUTiJwIC5g8bGo4YnyuplZSUYE2xVvgZDUGYD5x3DpG5pbzNLS7bqhwkz2rGQUugDJiHfWU9MUYAlNiBoeEBOdOsdcp5mBP2DBUEeqa1yK66xjHgtjv6fn1lKBOwyT5VsqLU7Z6yeSJAuGOvzGhiavJe9Hgo7dDrBKwSWGWspMxLPziQKYsHKAFcovEA11HiZsOsNFtmG+skjzw4kAYipTRJdoUzhOYCDzzwkAAuHLBsUYl+5vNoImEXANPrpecFUA6oGraJNYJd5Z6w/84QKNZ5JPmN4qxsNn8DtGcscD7YczQSW1xetfxaQZp7rHMaQ3IuApwAGhGo4Ci1oKdbVyPWdkU5DfrQI1wRgA8T696771HQ3NWJ3vB2++F//gclTJTJ791mDz/ykIARZDMA9k6d+sLOX7ysEi7AsskJwDHWU70De7V1Kkl7/PEHbWFh0t584xWBk5TW4/w89NCDtrJKmQuAcZucW85H5C5GRsfsylUvxeX67APOEByqU5+dEfuXAESMtOISt+eZEvuf/6c/Fyvj0sXL9nd/93f25Fee0v2f+vyUvfveezp3kReCZYVDtH3nDrtx7Zrhtu7fd5s9/thjYithm37xi58roXXHsWP2wPH7BZwdOLBf1RmwHQhcuF/Kibo6O3WeyReYonlJwaZn5uz0mbMC4UhekPxiLqk8KC1xHXKxqYaHrXd7r/Yq5yeVDOylQ0cOybmkyoUgGfvF9V1/3ru8AlioqmIczb45rbnZmSjDonFhlc4smDAE/6wjQHG0Ra9ePa8SeBjz2HCYqVyfOeNsw5d59dVXZQfwx7DB0YCEvc3aDKY7jHbWK426sOnYVti4nLGwaxhT7AxnKs1+xIDP5zerMxRMJUeccVRTk5GbNjoGK9J17INFxfp3eQGXwcE55oxgbYkZnuRi2PvYstbWNgFpLW0tKut66dVX5LfMzk4ruVBdXeESUMXF9vzzz9ntBw/YF1+c8qZ6dAiXLpb7fTyL9M7KcpIQWFxetK7uTiWbsZPsjxMnTmjMcfI94VYkuwKwiLPO+UkijQYIBGMAYNhqACkABQBOgTMlpQq8CeqxRQSrgBDYCuaG8kW+YM8xD0eO0GzOS9+feeYZO3vmjLW3tMg2Xbl8WVqVgCqsKQVDq6vy4WCGY1uwOXX1DVqPACEAA4w14AfBHiSJHA0bKC1ddqCZa/OsrMNzF87rngnS1XGbJpGVFbIDyJcwF3z+vv377He/e9suXrpgE1MTtog0wIaDKxHMhf/Av6MhDffC5yKdwvOyRwGj2AuR5OW/ISvwb17De1k7RLLy/cbHJasCeNLV6bJHAKlIz7CmYKiTIIMlhU3DJ4IBw/wSDzDH2GfiDeRGGC8YXrC8CWSxEWJH0mAS0BbJnA0aLXLWLNjLL7+swgmSpwCulNo68MY6SR2bs57kB/iFFcuzEIjzOnwyUA/FIUusFS+fDp+YvROMVc7BAMP4Hf8GWOU6EScQAMJiCv84zvKIOwJsxR6F7qpEc2R/nBEbyW9ABL5d85XeAt5vAF8UGQ1pOWYyzlpN4K83IPFmIgDrPB/X5B4hZxBYE7exBkUioAN8ahLMGiGGohGd/M+MExCYXwJ4GEmMC2uPNYDNZXyYB97LfHe2tSthBVChnh3LS7IlarJXUiLbCluJ/UHlGPcVkiodrW3SkcYmECAzHsODQ1ZTV6tkK9rBNNqSD6iGxsWuAUiiXvqH9Hh27VT8K3x3xiuYcvHfAV4yNsHMdH/I/UaeJcD18EPFIkz6uGFXA3RxUgENrRzY4b+5bgCmit2S5i6/536imi1AzK2s0AB0KcmORkIRd0Y1EGCfgGA1ynFgVUBi3vd9EF02fb3UwLGgZPGa9p1LL/lZwL2yboI0wzNEXxDmNZh0xBvxfFxDif/6+s3kAp/PWSOWWqGgfU5iLCSisLOhWxx9IvgdoOQYcZoSAbUaR/xIErXo+3plkyeJ2HckpLAfISVHJQvnJf1T8CkH+gcUH/V09aqSA7YoX3F+hBQOth37z3Nhg0gYc03WIHPG2sT2kAwHU+nuAaAvVpKc+w7GKmxVxgK75ZrSLt9DUpS58OS8k4AC5AWLYT8SF2G3ZBuIZbEBNTWyR4y9ZKtSYyaB+lSLlpUJLNK5l4B75KOKSnI2OjFrE1Oz8lV4BvY5Xzwr/82z62wQeJ80n7ecFawH7oUK5LbWZuvt7rSJ8ZuSKQTQxselsoCeDuhxsm4As1TpkSogaRIGe5h9yvPy2ZKtu3nTOpKcEfcWyToRh5JkH/fH67EbjF00oOPsYYw59/ipxsBqmFWjNUOsxxxGRTNjDa7AuRVMTj7DJfhc3zhwnSDCsPfYW8EcZpzcD12SL+B/DxIZmsVemXALT+G/fW/Gvuc5sZVfZqd++XyOe4nkXfzEXoRfyHOwbyAKSQ4mSYEEzsPreB9zwbNjX5nz2H/Bkuc1cd/E8MTPrl3qDTcBUUMGiXOnXKX1Jaq3UJUor8mC89FzpFXxOL4Ln0nSuLhgAmjVMK/I9Vt13RzSRRB1/HygcoR7h62Kn0YFNpgKvTmorkGKgDMJu0VfDmIZ1j8JO/wJJarBLxaX1L+IKo6QpcDHQ1oAySTOL/cBiFk9vs380TdfICeowwWnamJqSk5Qe2eHDJ7rWlSLyVEN61GZsDUZBRYzGxOqLDpoLFZpFpSXpw7z3Ub2eXBoUM4mA8vhB/sNgHJ6fsGW8jSrKbP9t+0Tk4TrUTLCZOWX6VztZQjrq854g6lK119Aj9pUZsukSO8gR8lqlfX09qRD2g0Df6ekFScHp5vFgOOJ8f/ggw/kYHsAPK73ASSwiGAS5jOl0igkUIeiz+Ij449zjSMvdigZvmyRjJGMa4ZuaDkBv9yP6yCi4YgDXiIoCDCATcW9BKgaTFkWVgCp/N2ZX/56fgYgyGE7NjlpA0PDuke+WAjFRRlrrK+XI0GJqkSK6ZhWRgfzMutsbVcAiRwBYBjPDJtB5d2VVdbU1CLgigMoDmn+hmNcVVuzyf7kXuTk6Ts5mEkvMTZWAKgOufz+19YNGEZmq9PI7wJY1sJNBgXmLRsJowiwyld0KxeDdHxcxpONHp1Bt+qrhqFTQFVVJYYXWr9qJJbL6WCh/Jv1oqxXApbVuCibVZkFG9tLF2E+jEvrhvHhQAMwQ6uTe4BdQcAF24HXck8EwjhpHG58cfBKbxXDTVfBlGWm9N71+FyvKYyj77EyzReHBqCBO+WIWJNNdqDcuwK7Fq1r+sL281JwsnI4jbG2eE72ugC2JOMQ4HQkI0L/FoeG1zA3otUnZwubEA2vGGOcgwDFuTZOEPuRA5E1jB4ggS2fyV7k9ZQGc00ytpSzog8JMAhTlUBjeHjU5uYWrVrSGmQFvesfgSHXjOCFtbKcXxHQw5czpr1cUwEo3UcrKsTEw2DDcuEwBVAFMMEZo+xASZFUvgcLkWBUYw2glzTyuLBKo2iGUZRVt1wyrRhmvkkGYa8AY3DapqbGBQCxTtBTgrXKswOSUUpHYMI4sjcZ0ygrwsFl7mDL8DrKHWiAxTxQ7sn6ImBkXywTeOQLtrbuDg5ZQsYAx4WxYV0ADgb4QuAAO47fDwzAEvbsNg64mpfBnML51GQnZgzjL1BVJtq/+KmGUx6MqFFGSiRJFqDgyQoHuNW6Smv21pu9bBFdHrSawLHV9KoUjZ6ClZZ6eaPK5jN6qvQ85VZVUW3Li3mrrcYZr9BaY84EiqtZTI3Gkozo7bcfFCAsncQM0gvXxOLEwYG9SSMSmKwA5tHtlH2HDQD4QUpFUhcEBjSXqMHWV6phDXs9v+zdbVk7gEKN6AKyh9c2rLSswiqrq73kfMYTNMpQ5xx05JkIcpzV5NldZBqcJbYmTcOaKpzDervjjqN2z1132K9+9QsFzbfdtlcNCGE/cI4PDA7ZpUuX7YsvTtuly9fkEE9OUaY3a+trBbHAAQ5oGEAp+H333WVFtmJjY+iiXdP9IeHA/aEFzDiy/7fv6EtNouoFEvM5AJheRpSXjYSF+d67H1h+lbWFrIYzVtmnNRVV9md/9t/bs//qWRu9OaYgQcDV7JyYAr958UWdP9hFMsYAq5QrAzqVlZTY9t5edfc8fvy4wJv3P3hPScKjR46KScD1mCP8Fu6LHUBFA7amqaFRTjc6XPMLgMWwNQjksEtZAYs7dmyXXUWqA8AbcJwmBtipfftv03/DFCZjzr6j5BsbRzKSBc1+XkyBv9jwSY+UNVlcnLOR4ZvSVJ2ddZu7sgLrxZsXkjhiLGBHsubuvfcee+utV2zPnp1aFwSbsDpYtzA4GE/OjpMnP1Wp6tWrV7T2kU7Bj2HuYEFzLWyI+wN5zXs0KaCUEQCLQI/Aj9e61uSA3s85yVckEOOc5m98JsxfGjyw3rGdEfzzbwd8Mjr3YG5ibwcHhwTaImdBsMJrOGdgFvb29dqOXTstW1JiP/0v/0VMhvn5WVXatLbBsDRJVNx5x1GxqVmXSv71D2jcnZ3h7AnKOzmLO7sIgqoE2NIgEBs+NDys6wNS6/PR5847s1aASYlr9QKCA8awgPlvsVJpdFBCcnN6E7BiTbCu2M/YT84DGGA443SRZ28jJYCNffbZP5DN5PxmzAF5Dh04IDCRhiScTUgywSrk3CWhwRlST6I8JZrxU2AYYdfcjjv7DnKCCAmcQwU/81mDgNliYqP3+8H7ssMwavGRsGUDgwO6jhKha84mPnLsqP385z+3Cxcv2OTMhM3Mz4q5ylcAN4wZn8Gz4DPwvtCG59ki6MZ/Z60EQCMwI8Pa2JC9jkQw7CW/3oo3vMUPLfUKCOwyrFXGH9ZqJBVgsVHah18foGaAXvLZxW7P2vlzF+yOO+9QDMH6w9dgn5AwZn5JqvF5rCPmlmZlly9dlkwJGpz4wx4UcnKR4POmmfx3JF3nF505xn52gHlFtsATaB5c85N1pNJraXo6KB1nAfuUszwqw9z/d5ZcAHVbSQpBaPCA2avDNrPI/LfkwcqttaVZPhJJeEDMaNQhdjsgqZht3j2eaznAtqF743c8Q8w98xqlxxGfhJ8ejEPOpEjyELshKSCgtuDVGbyO+Q6QjHvWmZMSsg4yU2E2ozP22J13KgEA05jn4POJ13gdsSXMJnodEPzzO/wn7unw7QftrrvvltwZcwcoS4M14l7mit8hc8EZEVUjbe1t8ucEhjJvAoj83xG7MDaezIbJ7OzmINZs9a2V3E/NASMRIX81lbh7Yto1l8V62iKn5g42e+4WiBbrJPpHhN8evnjMEdcNLUrGIXxZ/Dpf717W7HGe32N8OfHCY8+4vwCI4zUCdoqL5WORaAowNeaWxBDlspTz4qMH2MxZzblOfE8ykjlQPxRVmU5o/8Gg5HfEMvgC+KA6K1J5P3NLjMvzSdYu9QHgs7l37C6MNewyrM0rN/rF/IV9iK3B7gXQx5nK3GGfiFMiTuNMRKc5EjDYNvw2/r2tu9cuXrgkP4vf814x/lLZOGc494X99qSNswPxWbhn2NM0ruTsRnZpegZ9TgfXuP5XvvIV3R/+C/YZv4T3YceJm1irnKWSi0hJG67Fc9FYCWIciUBPknjsI3m98gqdcQDrjLPjIS36LJcCohEr4CCl3y4TiBRTcWm5zS+vyY8kBlGMlRIwPH9UZIZ9D51R3h+koQDX8WNoFLyjt1tNu9DGdka+Jyu6ujpEtlPl6FreLpw7L3IHRBdi+d7enk2WaSReGLfGOtc/VWXd0pI0mrFpzhZ3HWfWm86sRKyiJwEAG2ce64v4ByYwVhSfs7K6SkAd5DXOZ14D6IzvH3raivU0TjSrDOlDbIbLtOEXqiG2MJWypMGKDXQwHI1VEVuwE77hJQ/FxIVt5/kKGx7LYZcAHp2Ry/tusVhZg0r2poZKzFEQtLYCq2GTYu2r6md8XPafseCzA1z15Hy15gMWL+fFrbiU89/PTeFAAIzEM4pbXCqOtcgX12F+OGu4b62fJGW2vuYaq4wrYDH3JZA6JXQAWJmzDJKc2I+ZGb+HFEOCd+AcUm1BsgBglfdjR5CuYc6QosCnO3AIab498iHQdF9ZXNJ4IzvEesDfIhERMl7sId7PvtGjZDKq+KNZaQDKrDlsEz5B5o++8UKBxg04jkzEF2fOauGwGEHrmTwyi0wnOhz1Na6ZyEUwFASaKvuYmZFxhGLLA3LIUAbEhiPjwgCqI+/Kil2+fFFgiKEthENSXGIPHD8uw0TgxMSQaa8oy3lTKDKWgLoc/Gj+CLxqttoqd1yYfImt11RZz7Ye3TefowCCEt7mZgVHOCoYCoG2iYGBQ0awEJlt7jFK9AFy5tdYSIO6f54FQ3bbnr0ybmgjwiDB6UCTUQLR3KdQ7JzKgDFklL0AqirzDEgjHUEHSpXh3kLDjgOR+4tvXhOHRTyvH7xmSzSGAHBNeqDK9tLcqLFRzBt0VFQqQSn5wpwOUzK/gLtkjaKMBW0SjCXOfGlZudHQDGciDnnuVZpCdE1vb9fhE6Ari0kaTym78uXsSRh9d0A94xk/tx7kvC4yqlsNwNaMHP/NGuBnZDVjbKQDSNORxFTgMOPwJWsYZQsR6DEvHNpsPBhdOL7hKCoTn/RolHkiC5KybjqckqFmE2KMGBfWLjqviObDmmDNwhbm75JzQBs1ZZZx8sUcgDWc1ieHJ2sRZgSv43PC+ZZubyn6nrCckDpAw8dLxLg2w4nRY92yZqSDte7lxVFyFod96EWhvxogI2NCEME3TgNfOBTMOZR/jEkEkOEYac8D4CVHm8+OroMAlOx/9lUEXRz+OBp8FvfMuBLA8xpei+OAUwB7h+c8feYLlSDArqGRDQ4esgA04CnKFAuYwtnM5wu2IskGdGZ9HcKA92SFN4YIx5A1wDOJSaJGCC4pQuds1glrhzJPynZYl3LokgfJ+DGesFPdz81Ycak7F/xOpeipJF5xDCV76EbBXAUYzBbZOpm19XVrbKyzp596WrZianJcBzmHBPqmOA2MGWOELWJM2YP8jnuIJnqMG8kd1j5jR5lLBG4qY8iW2FqhyNYL6JF6EMdah/XlAKV3MQzGCWsKYJXfYdNYc6wr3hPJHBhTcu9VIoajgh1zkBTg25MonnEMlo0D/WRUYehzZrh2LWO1yWbVoexBA58alQYAACAASURBVJIDNKqBlUqpFgxW2KtlFd5tHdsJ2wV7vrDsmrrqQtrQaK0tHXb5/FXr7d252W2cv+GAMu+cZYwfNg85CQ5VmprBGoSVevkyQT+N6uZtYnRcrP2NNVjHHlj5c3kJD/fB2iBbyd5TAo3mL6t+7sAsdXtXUKIDZ5UNPzu3aBVV1dbV0y3A01m43l13bs5LrHkPTkmUbDK/CuaRklGgVKKy4NqaKtu+fZvt3tln8/Mz2k98AzbhjLKGXn7lNe0ryTSsoGuNyPtNm51FQxd7X6e1wHmM09LS0mAHbttpdXUuN+KB7pSCCyouWPM8P+MJqCHwH03lTJHATJwTnHXAZcrHAG/Hx2AbsneQJnb25Laubvv2n/yJPfLwIwK4OX/ZS7A/Xnv9dfvxP/6TmLkC2wApKittamba5mZmrburU+cbOooE1c8++6zAZ3wRnps1yz1cv3ZVCUPm4+rlS2KBsvd5Xu7bdUl5vllbXKKM0scCYBZglZ+jYyMCIQDjcex5/46d2+3s2TMC7eXcltCEyoM7Kg/wf0jgIpgPu5dnYynAQGDcenp6bXj4pr3z9rvSHqVpJJUiru87aVevXBfQQwAEgHjkyGG7fPmc5hqbEDI3UcKr6oaFBbFYWOvRARe/h+d0kMcZdMwdtmM97/IZcQ6zDrE1OJv4DQSfaNRyHvDeSKZx/ageCVYG2m7IEqGjyGdgi5i3uLb7OataL+gR8mwuyzItli3nBfbWKwZmrbm11Xr7+gSgfHTihC0tMK+ALy22Y2efDQ8P2re++Q2tTWQASLI4+23B9UgXFsV8ZZwmRidkb5DEIRijYYk0UQumvXD67Fnbv3+fwC/2GZIO0guFNdvaIkD97XfesUOpuzPnHuONL4hd5Mzgmfl3MGgENlBSm7QwaYRHoBolg/gK99//oGyGMwDXVTbd0tikdU0ijkqYjq4u+SH4Etgf/F+CBn5iJ+TvjI9LfiIYOpxjgLEqrc6WaM+xr7f19dnw4KAzJIuz9s6772puKaPs6d2m+8B/kR2ap2mbl/NjT15//XWxfZHBWlhZsEyxg7X4InzzngCbuD7foSUfTT7wdyjrAxBg3SpJlcqdWdMub+RJF1is7hMXK9hmLCAxeCMaJB8mtA84XzkvWe/9/TeUvGK8CGaxybD+GSf2lHdtr7TpaY8J8OMBu6ku4Qzl31wfG8T64Qzk/Z+c+MQ+O/mZ9OVho5DI5PXO4st7w7aka8eaBryk9BCwm/3rEjlrNjM350EmlSCp6o7rsHYcFHPWVwBT7ud7WTxfOm/R0V3xQDzO2GArbgVZAwQjQefEsdQgMpsVE4z9oKqKxUXpE4uNmCQOqLIgRmKcAiAJfxC/LBikkTBnnTGXXINxDnII94jvKwZ+Ys8riE0NZ3WmIwORyagBI/PDHgtwjX3NnuKs5rOwKWgMP/r442KUU8lBsMsaZR8xb9gRyoZhIWILI/bjWY8dPmLH7jgmG8ea4nzgy/XdPVFQVunsZu4B/9fPYm8CxrU4Q2NPc9/MCfuGMeH5I4ER+pkxbzFX/AyAQ59Hk74EWsb8BakhYqWwoeg7b/0KYJf535rkihgq9iN/C3Zb3I/A3CJ8OwdV45n8+t5IU9IWlP8n7daI6SIuk38cOqyAXwCnSy5VE2B8MBh97EhyLyapqSWtkwAk/Mxt0795jxLCAwN6PWsr1mEAw5xHxCS8B7Yyc0oSEJujZE0qleYaAOzIAJw5f07yg1XVNZu6ouw97BfvR96N84l1w/nE83J+Yl843/iWVB46ngNUdK3RjF0VTtwjdhJMgPXAezl3iZ1Yk/gOHsuv6d8ApK7juUtJU3wEzoT3339XwNyjjz6i6hjsBAAra59n43lZZxB4IIPxDbC8lRHM68T8pceFeoDMCxjk3qMqgPHhmjy7+5YFPSv7xP2Ocv2OPRlMT1UcFZVYbUOznTt/2QkANFBcXtb64XmYu6iMZLW67JjLXemzKyqEE6lKtqRYmEhjXY2triCRNyeflspf9jOEMK+u4H3lOquwo8TeJIlVGSLNT7fnITGUKwbAdK1r1g/kHexIxNL4L3H2sO54H3ueNcDz8rqoAKRXAYQrWO0kIxmfqLiMxBPPHLhH2IuQY4s9IwJGdbXWRZwVYTP5dzQv9P92VjpfEOe22nnZHKrdkv0PklR+zVntvDfAc8YugM/Yd3w+65B/c41IojrJxps/i51KzMyZlqRQgvgXyZuIM7cmaiKhwGeKkJOqa31MvOka1+eLMachdFSQz05PCReDCOFJ1nKrLM/J9oMzEhtzTUmCEAuTcJ1bkF8Eixyyou6W5GFFuRLkAOHIFnFOA3QCtAKCg8PgNx05ekQ4Fk3UaM65vLDoOqtzc0raEbPxLA5KQ1aakd/MfkRyAMIX/kRUCwcZTskGeg380Te/V6itq3c0Vxf1A5LSKGmFpYAPIJOSRDYHi50FzOsis8sCk8PZCMDSJvouz8pCxpiQncGgACBdu3ZFelxVtXXW1tEl/Tc2ghoPSfenVjTw8dFRBdwAVc1NjRKspXyNh4FpRsZjPelVwCCDUXrw8CE50QR5fC7XZTD4kt5oonxjAHhNdChn0pjI0OPEGPzyl7+yubwJ8WbBhdOojGj/DYkgM+EtjQ1aNATWAMvRbAsGFQCYJABKEf13fUJKcMLgsBECoGRz8PuYJP7Nf8dhFZlHBz/mxDxahnmSxLkBN2ClwujE+QY0IlCi8dj5c2ftrTfe0PNxn2U5mrzUyaGkMygGg89mQZVXVFljc4trpKSsMgtMuhtJbxbDFvpoBJJRphKOQGSuHZC6FcCFEdIRngzIViciDuEwUuFM8HvmgJ+UuPEzynbC0ERmJgAobYIU9ITDEoaKZ+EwYTOSieIelZ2qrNSaZ7NGhhmHgS/+VlVdJWdsdXlVa5V7irXEQcfhXFlWJg3eyPRzPxxusE1YkwT4cqKRepj1Dct4kYA4+emnmgPujW8lCGZnBVxwAPDt4CpG1LupitGRo+ujyw8wL+yZmdlpARVqFkMpS2trSjLgTHn5EUYu9E3ffPNN3R/rnM9mT1Ouz57lcynjfPLJJ9WkJpwI1iSHO88Y2W/GEueDtcY6FQO+vV3NVlTOlxIeBLDcA3aE93J9Z5JNqPQQ5xnK/tg4LN5VAV/DI2PW2NBiJRx0s/PSiQMgwmhmyGZt6aIbGTnmKJytoeFBSYqQDeUzuRdexzPwzRp6883X9TvmWczflNGPw4Prqct90soimMIJgm0Hy4ygChvFPgSkY62R1ccTQ2e5uqrC7j9+XGL/6D4ODQ6IgUozFmwr64G1xJzxFeUlkZzid3H4sz48sOzfZJZxIOJATs2RoSMp40EOXzBWcVBifzLXYXecBQGLammT6R+yE+qou76mMjucHwAp5gRdUm9eRXDiTkEEdr7v/W+uwey7OQK9yKzyb/YK7D9JDqyzpm2TsYoT1tTSKLaqrodcQHHW1s215dgHjHl9XZMND47b8hKNplYEjMFGQxN4eGRIDB2SLN///vft//2XX6QqgLwYggArNHOh+zSHMXuCIJrmSwB/yE7IdhQ7i132Sd1NYQF4BtybVTmIrftXI0FP/Ll0i8lel5VXWUur7w3KmjnLGAsADGxac3OjmvygTch4sB64d+Yw1jLzVlNL5UaplefQz6WMt1b7hzOHMwbQKrTZ0JXq6emz99/7wK7d6LdCAZtRbiv5dSHlWZhaEtWgPLfYdu3cbvv27VGgNThEF3PK9Nbt4qWLsiuAXDi7Op9W81ZbX6/gBB1DSttOff65DQ2PiBFcXkbDE7Quk2RDoWB3HbvD/tt/92/tsUcfUxOgSHwRYDBfP/rHfxTTRayZlIGGCUZSE82lnTt2GA16Yn/w/g8//MBef+1V2T8vcacpCZntaQU+sCD27t4jO0PZ0H/46//TysrRzzOx4GANME8AqXX1NZoXAoaxMYDoWYEtVOvAeIMFA4sSm4utXFick93is/n37MKCWG5Nzc3SL2X80arExnLsARCh54tG7Q9+8L8JkHnjjTdlW0kcwVZ57LHH/FqzM3b77XsEcMN4JAHHOuGswS7DAgW0AvxmTbFe+Hv4FvgAfEVwpxLjsgrrv+Gl2bA6eD+lik1NjWI8N7W02FB/vwLYqFzwMfDmdZG45roEnTdHx8RY5XrYEeaRs5c1iW911133iE2GreJc4Nxhv/HFmmWueC6YIjf6B2xuYU7Js9179igpRdMykiQwtLGZL7zwHfl/SFXw/Ytf/txu27NH5w5l/O3tHSqd3FjbUNUIQM3k5JjOe5IcJOwoeaY5B34gIBrAGL4pTjpzefz4ffIp/+kn/6T7xt5jq9h73D9j4GxkH9sos3aNffdnAZKvXb2h8WUdsC4ZB4Jszgz5NaurdvjQYTv7+WmxsUnOMh6MNUApjGyCcMadbtcBWnGuRpUJNpa1xz6NpOwKemNqLuhNHvC/OZfwH/DLf/GrX2puDtx+u7V1tGseYf2x5kPOgv/mLKLhV31TvVXWVapSAhkwrqtkQonHAvH8kdzFlwi/idcQ0HBvrOmQI2K+eMaQHWK9EZTTEE5sngSC7dqxw/fgLMmMUiVULl+6pPGPIJXKAHSoGX8Pkr3UkvvEtycQQlYkAArsKYB3S3Or5pN743xgvLH/SnRfvyEdW67TPzQoYFhJkuIST5pPTYmBxL890C1VIzu0gkkeCrTM59VABlsMywUdU+aS8zxALc5TaQwmGw8wz5kWPoyfj36uReyw1ZeOczXO3/jpkgCJzJDJOMhQYN6cfUpssulX53Kal401mNnYOj+7+TzGmz3gZ5uzWPmKQD6AA3SL+VuUl271t5UkWFtP2qHeiJKyZIAQ5kR+t2QtmNOc5DNYF4wLQTTySi3tnjCh/BNWUSSIY7/w+SdPfKI5D/IH5yCBM0xB9gA+TTRulT8Ko2nVO0izTqLpFeM0OeGSApzFxG/4AvGlsymV5UeMFom7GJutAGckx2NNcu9bweuIlQJ8iTmVv5QlyXmLkBLrYhM0hwSQKrFibsLHi9duAu4q1cWXcd82wPmta4drRCwWoE3cz5fBWl63iPzK/LykogJA2gr4xbNhL/hmnRGPOAPcGX7YO75ZZ0GA4Gckafgc7ksJs4kJ7fGQ8cD+AKozr5wnkUzHnrBHSdL37dytJotUKrDPJGGRKhsjocj7sQXEYpxhAVTzzFtZf9zLzNSM1VTXap8yjth4bDJrytdyqZqvPfLIA7rOa6+9JdvPtfCVAF5J6jU1UVWKpi5yT9iGrHyV06fP2ttvvyOfgTH4m7/5G50fP/3pT+3tt9/WHlNPmaYm/R5bylnOZ3PvNCkFIEPzGcA0wGv2PfECYHQAyOyxAFODyIStUNUlLM5BNNRnzLKltrjMOQiAtKJktl5XU6P/5r1UbQYJiGeFcEZc9q+eeUY+BmPEWUoMtb62KsklbAPVTMQmDlY6c5Hzp625xRNe895sl+cYwZ8XUxywzqUC+drZt11nBmcAPQCw4YDljJ8z033PcgZGTw/mgjg3ZOy4P/RwIfYg2/fAQw/a/gMHpI/OGAcDGT+AceNc46zjJ2cZf4+9Emdh2FhPyrl8gccuzvQkwR5fIgpqLJy9HPtYcdK6V4rwHLL/avrrtjheG4lLl6Jx34TPxV8MvILn5ysIU+wp7WslTBelLYq54bPjfA2bHuc419yKY0W1esRArDM/Y6ge3JA8FklTMDJvTAvZpURkTbc1kC9cKgUSEuQvNbJfgATidoUYCxsDYQk8kPWuqojlZRufnLCiYk/4kBimopRvJaHSOSYbQzKlo0N9pIRvzs7ZxM1xnTHsXdY2pI2WttbNtYLPTDwIViSbUVFhlVVenROkgLD1rMnM8994oQDDC9YGAQwBOV+wuQB+YAJQ4hj6cQBOsEcExoyMSMuGyQogCtYVGUUOSxwSAhAywzjsZFDJILHIYbYweQvLzhThpngYjJ06nK6s2MCNG2J/ssEIaFj48zOz0pDa3ter0kn0+BBXZqJ4LeL+6MUiN4CBxbEFGGKxBRjHwkDLkAGOjA0bmA2G0WexDQ0O2olPTlomVyUt0zhoeFbKVJS5BfUvR7S6Qc4xAQC6qjQBqa507RjP6jl7DcYWK4SSBp5Xi6q+XmMZh9HWbHRsCsYiWJlbDQP3jxj0wvKSgkPGnOwOIDgGt7ury9pb2wSyYZRgRfD7z099pvJUIn3Ghc6g6IFxALFAKyoJ/NEhKogpEVlAaVehcUhHvNQFj58wqwADt4KXW42BQK/EZuX3W7OzWw97BcLJCGgcxCpMwu/poFdJsrRg3AAH+zgyyPwMho0YKGh2JePCZ7HRI5vCgQQozAHBfZFMiNKryBzBEgAMZxyckUzJnWf0dG3K0NNBxSEOYIdHPwWThe6gy0ubwJi0d1ZXVebIZ/MZ3D8ABaABewOHIEo7tNaKi8UeypVXyHDzzXV4huj4GoYWpxQwKcYAYwT7guw0AIDYIJWVCVwvUSks8w7oxfMQkMMYigxje0e7tN4IsgTaVlRK1oOmD+ggk4wJjS6kQ/hcDBfrlb1HIMnvOMCCzcDYRQCGDEcEZawd9iBfjA0MkYHBfjW2A5xAfHp6GjF/1xlbWFxW0xwIk/w3tks6v0kXRs6lyhLInlGGjKRDxlbJRmVcw1OMSUqDm5plIBk/WGN0iuZ9cVCxJuRcp7I0xj+yl7AuYJvhcPucwMSgiZGXjCk7K4AWtifN2wqWKy22Q7cfVOMoF+xetPm5WSWkKO8k8OIQ4gvAlbGspbmHQNZa/Y2SqdCP9uwsgYrLWLCmYLYsLFH+4M21XC/LywSlP6OscYnWqNZy3gPA2INeluOsXmcAAeJVSD6EdQUwINH1RVgKXnrFgUTQGSwKPyydaeulic7G5O98DmsRwAkGjco+k6YwUgwKBqXGUbCS0iI1JGTOOEOCtVpR5XNCRYBAxdpGq8zVWkW5N050wf8i++TkiU2mN/PMmYBzBhOV5lUAXGh5AkJwDmJJmW+CcIBV1puz+5x9yroAZOS5yKAy7tgJnAL8HMZXSTC9FpOPFESF21KqDJZXdbZ6SfddenYYV4DeOKjct5zL1DmZfSbWcyrV43PRB6uoyFlx1qyoQEfbSYFQrD/WBsxfZ5874MI4s3f6bwxIu3h1FcCSteDAalmZA0Qb63mrKYfRvWZHjh7SuQ3jAjuyrbdLOqvzC3MaA+yUGArra/IJpIdW5onXKJ2anJyxkSE6kC9LLxKAGhtVnCmy++6915772vP20IMPa54IBE6fPiOG4Isvvij9YpgM2GccJM4CziA1hGOf5XKuu9TcpCAcx+jDDz5UefnM7JTGkPMCXVf047/73W+rSoO5oRnR//G//1V6jiWBntguAiz2gXfaJuHrci/am8zz6rIduH2/fjcxMaZ1jOwC6xwglfGnPIjEz/zColWUV4idgXM4MDCkdcR5KN3SVW968dd//R/U9Zyy+3Pnz6tcGUed5jwHDx0UONze1qxGelGyjfNPKT8+C4aBeYARRjk3CSu0JMncAy6IKVZEo7YZ7QvuGUYnTjpMb3TbuGfYeTW11WLrcs1Tn30mdgjBAvssKhBwgD3JBzOv2q5f75eGL78LhiL3GTqDrOeHHnpUNgIGKGcM50B39zY78ckJ6+vbbo8+8ogNjwzb8fvut5/+8z/bb19+WZpYufKc1VYT9AHYLmv/t7e32tf+8A8UKIyMDNvvfvem2G8k5AEBAUpbW9rtr/7qr+x9MTMvS8v48uVLSaoKViUM6axkekga1dTWqURQvsJaXglPGrThy7E3qbb46OOPNKZ8Fv4hGrHqcNzSbF2dXVpXl69clt1HcoNxp9QYRjJngAIl82Zr4xPjmj/OSsaFRAHlaE88+piSbgB49CNg3DlHSQawv3g+Al38GOwof2Mf6uxOYx4d0qkY0/ldWqq5Yl+qcezUtHX3dMv/Zd9imwGXWP8E/s7urND+A9iCrYE2f1lVmTRWaSzGHmN/id3X3q7rA4aytvD/We/B3IGFBbGAscN3530EPtE0EdaJgNZCQbYPu0lQSxKPtQK7ivMV/1/n1fqG7DCsLs5DWJaU9pOAoIIA0JA9hr8CW4UYgWd0PyCjqjb+mzkh2d3e2iGwmP3Bswc4PTw4ou7clJ+it4mdZF54LzaYPTc4PKxYhrlgfgAgCfDYE5wJCprn59RAEj8BFi4sYtYec+gJSa8+Y8wj8JaMRM7Lym+Br1QdeJAcTMfNaJyVmJiGoV/n567jcV4k5pUBkFCIl7CN7rd78y2BmsgRLC9JF54vQGzOSvY8n+kal1M6i0IGgPfyHGL4o989OaHXMqd33nmXXbvmFSPEcVwXcALNauISAJ9oXsW5zzhiG9byXi3lFRiuh4ikB+whb7BbrNJZZ706qMBnf/jhR/bG628o6caexQb99sXfWnVlpfYK9on9xrqFeIL+JHuH66GXh/3neYkl8Zn4DDVuSmwrfA0qlG75U04cCQBOsTPAsxVc8oAyWADq1N3agWrXN2VeVSKbGo7xWjWxRGpgC1DCsyFJpPtJgAq+vK8bv75ekyri4r95jfsqobObEsJJyz4aUEUlXayleH3EovE5Aihofpz8RhLcVPiwjiGf5NMYCXBbWJBdIr5gPeKXsl5Ceiqu4UmggvZIsAFVxcmGEJDk5yU2iz0aJAxAOPYx64ezEJ8H2whwig1gLavZaTatU6pyCpCk5vSa6GJOUpKYi+syfsF+5gzld4wt/hPPEgAzr1Nslsnq+YKhirzaV7/6B7LDH398QmuGRM2OHX16Pec7m/FnP/tn+/a3v21f+9ofyoc7efKU1jX7Afkh1sCO7du1bwCEGCswDvbTq6+9pgQqlb3c0x//N38sH4Ok2OdffGF79+zxRrb4bEgEsDezLjOCfWL9cz1sCKAjzxQgX2jKBpkrEojs+Zuj4zY1M2/rhSKbX6RBLNcpdn1QemDQrDaxU0laS9+7QPPuevXBAetpbWq2S1cuyz9hzYMl0PBTmtDSZSUm85I4fmBj2L+QxXLc8wpJszo7fOiQjY+PSpeVeWf/S0N9cdG6O7rs7rvu1Li/9dbvBDBHNR/Xir3CT17z+OOPy8b09vXIH8O2cQaRjKEhODFSc2uLbAX3zdhKo7WpSTGwj41XdHIvjKtrSGcUQxK7M57YWta/mlYn1qjKyxPAib8CsZFn9DJzqhXAt+hfg0SHggFJKgXOouZY7H1igC/hKvzbAVq3AW7LXfs18AL+xn0HNqPrSvalSlXkgLasD85rzrVImrNHGNdIvPF+7pc1ppg31gG+QF3dpi3g88u1N0tTmT2J3yU9l9uu1C8jaf3W1Xt/JbA1xjKAYsiUfOMHIO+i6trVFdnytY014VHYUuKS0BrH3ouxu8aZR0LbNcKDiDA3M6+5wO7Ip2jvsG3pmVkP+LbEitgp/JuKymqXjBQQjS431YZeCaoYGSkAyr7FylxbE5NGXbzzfngH6whnzRsUeRdULoCuH2gvA8NBxPRRhsjfAZtg7bGoyAAyCTSJAaChfImyMfgxsBw4W3CKcR7RScLA0uV2Boqw9GwA0ladKVBfb9t6tgnAWl5ZkuEF4MX47dm7W4sQphsZHBYXgRfBBZsLAxrixSwGPgeDx0bBSY+O6BhdBhNAdq2oTNlC7gODv9nwSaLB3hEM4BlaOlIJ0NvZ5DgB0lON8vgEJkh8Pf0uFuPWQzIOrjgQg50Q2bLIfCgbINYciwc9TTp7evaHJmAYC5wLFiWTTuZ9dnpaoAJgtztTBTl/aFuQIcEwsdmjbA2joAMQWYOqKtdZk/6h06SllYHeZ0W51gZfwU79vY2eDuStv9t6WEeGlgw2zyMtqdTQK8AtD/q9JA4qeACwMlpJg5afbFDuC5AuMri8Jg7FYFhzn+pkX1/nQE8qTQmANrK8Gv9EnScQYrFy/SjbYnOz7hm7CArQjIFtjWQBSEs4OmHYtm3v22yUxftwCAjICKrZ6BixyB5yOLrhnlUZBQYkDJozmGEPuYYKY0KmP0qLb43xupyQTcY1bJuk7cvYSJ+IIHazLM3BdF5PkMHnRekY+yyyXYwN94thm52blaFhLUeZDkEKz8FhBGhMdinASd7H/sLwspYZT64DI4fyV8obCHpdBH/Zbtt/QOXmFy5ctk9PfWFLS6sqqc4UFQs4XFndAqxKy9ObS1F6rNJzShxwxEnGFDk4iK0gm0bAyXwHW1whSGJesmaD+cV/M17MmfRMF8hMeyMLnotGDWqmgU70pOtEezk1F9xQw7iMgMG89XR1W0N9jYAeHAjAe2VtacyX9hrX4Js9FiL+/D0aujH+2GrmD5vFPDH+nqFjXNYEOsMoLC0uVeaaMlNKFbD3agIHMhdM+dVVCchHeaP2Jf9TKU+1VVVXJm0cGAZrmjcYNOxXt9NeQhbZ+gBWFXRIlw6Wlh/wrDUOcDL+rFuxzZeXJFXA+xQkSpSI8rusGKvZEroaF2lt8E2nduaGDKjr9lRZdXm93bjhXYgBmwmyAWw5UDmTGOs9e/fYXXferXkDzBsdHRczBc09AGnXVt6w+blFOTcCVsW+/f3GIbwG2FkHtZqu3JIK8CoEH1vmQyCTGsnQTRKw2Ms8oxkZzFQcGcp6mXP2tGwQyQB0syVrQZIgLy2xvh07bL0Aez9j9bUVNjc7JSanB1rI0pSIVU7TIG9OVmxLy3mbnppx6Zi1gpyDnm19dubcOZubnhXoAwiSWctrn6DfSaK0qbnR2lpb7cq1S9bWjh5hl1jFNJ5TeU6uVEAx+x4ABF8BoJ6znbL3sdEpO3f2gk1OTGuNywFbzSsI2L9vv23v2yFmcU1NnRgNMHdfefVVJZuUZGK80JxN7BaCIZhO42Pjcnhu27tX5XNoz1LOfOTwYXv/g/cVfNDshvXDfT751JO2o2+79jtn1o1r3uSJJjYfffiRjp7ifAAAIABJREFUkhj4CkoKIkGRdbYWDO0IOpgDgmscPvYRX4CPzC8+B6/H8SIjDtAaJbWsH+wYdgI7CMuFseI8xjHbv/922X3WwPjYpL300kty/GHNAlRcuXRBDaYAkdkvfBbsQsACgAHsK35WNAUJ7TQCzzgXI2lMR9/SEspQ17VvsPGR6IAlAEsTdi5ji/3iNSzu8J/QQBxMAC4OK7bgOv7FrLNX2P/sP8aZseR9NOTiOsHQwnEFXObsIxBhTrkHxgVWwIXLl+3Ktes2Mzdju3ft0BnMOBRs3erra+zQodttz+7d2hdIS/EZAGyMPzIfBEl//ud/Lgkkxob7RXIFICZslRij+XWB063t7TpHpqYmbO/e25TkqKgsl82iOokv1gPNIW/0Xxc7qsjctlOCjnYjIFQk6HgO9gFjz7nG+oGRdPbMOTVFClBNgWO5N0lcnJu3B4/fb088/rju8W//9m+1PhlHxoh5ilLxOO/xYTgj4xzgevxOQVw5mpqt8m2pXOFvAXiQaPjk5CebZaNnz50Ti4nrULkBmwNQAj+S+USWYXh02D7+9AS5GpVv4/gAeszPztrd995rH334ocaA8/va1Wsqu4MkocaSlJZW11hdQ71iBuwxyY2jx45KS5dEtNhlSSbIz8yC5B1YyyQkWLckZ5AGCP+TOQFkAbj14NF1K/0sdK25WyXq+Lie0NJ5XVcnbUGSGswn78EeR0MSrkuFHEAv+6i+qVGMccYbIIRqFHobKAguylpnV6cdO3aHvff+e0oQ8RpnI81K9sxZ8QUBscFWTo+pM4f5iZgrZIW4tgfZWQF60r9LxAzOFd4Xvmr4LXEG+Pm9SXTcJHZwpgM4R6MQda0uJtlJMjArXwmb5smrMtu5e5eNj3oXd9YHQBZxTCRluQ9fI5UC2CQ7VFqiXhR0V8c+4CNwPXxikkYLizBml3QeHDl8RPbfZbOQ7thQVQ/PjV0Q4x6fxtGXBBTi3zkYzV5hTEgkvvba6yKQYJf4WzDTOts77NjRoxorXsccHr/vPvlBrHt8a6Rm2LPYZPYzc0TVJuAZH+5z4fIa4R8GaOGggAMd/E2+VgI6fZ4c/A0GM/8OtloAmVtBjwAxnZhD81RnnvGaiBEj3toaD/DaSGzzM2KAAH+DVYXPQhwX14/7C0KMniERBSImis9mroMhiB2TTSLGSpVLjDnjG7ae9wewx/5S8pfmZrOzm7GwkqCp8VWcV1EZEUlB1g3X5Z6ZW+wcezkINF527wApX9EsWHGXCAXrqpQN3xyb1Lttm9bzZuUqkkQkjVOJt5qS1tYKRMPWCfjP5eTrUxGgUuMEVmHHkSbgvvnssMU8ezCbOQNJGgPo0bvm7bd/p4o7tPGPHDlkPanigIpffFx8A+JOfB/whH/6yU8kd8Ocn79wQaxMYvxPTp402Np88Xc1y2MtQjSqqtR5jM1TzFtbq3VIgoP7iuQOYxrkM1XgJskW5g8pivx6Qcl5mlTS6Id4Dzs+PTltZRU0vEKGxROTyNDgQ0Ey4XMl0ZZfl69Mkp6EmTQxU/8HN1NOdvFAgka6CcTPldieXbvVj4KycLTWseNl2ovelK+7p1NrA4kpkpzMBec+dj2qcfkMYivmkDmh2StVLYwNkgw8J2A2Pig2gtfBVGf8sG1UAbO2wUWwZR+fOKHEKnELc0OVAWfqoYOHXG4FmQUaGq4sqypY8kQV5Trn8M0Zb/wFlztwqQDWEjaWykfOD+Zga4IEYPXLe3ojk7RZE4Aae5x5Ze1vBVjjfAlMIioZ+Td/EykEGUiqbFP1K+sk/DrWTUg+MMYRb2Iv1AwN8lhqiB7kKpqKTU6Mu85ufk0YDvfFXMt+qOktMlIuCRcArlcPZ4X7cH007Zlvqh4gNUKSIn6gqhWZOPW2SFVFLrHk/YgWlxZ01rPWGD1IBBAmmF8agNPYk0oYfAx6oLC3mRPiEZ4Vu0IinHiRvzFvqiBIWum8hnGJpCB+V+abf/ynhSPHjgjonJyasbFxsq3Xle0gGHbmHqWR1Zbl4E0HfWQvCVZdTN+1XsgusOg0AYvudGD8+HCcY9gQCO57sxkWTYm6bgE04MRxsBHgfPbpp0L2YQ7wPjT3lKHv67PmpuakEzSlwJbFvnvPbjt48HYxVWExhG4TE8IEwWKIciU+h9+FVACTqlLNVGLPs3FYnD9/wVYKxXIwYXAxWaxddYMu9855aM86wFqirAqOO6WYVRWuqep6iw7isDAAMrI08Ej6Nl8+fFlwUd4SDoMDus78ii/G1wXcXbjYWTFLWjg48jg1dQ11NnZzVBtZZWNz3mGV9wIGa4EYnfEAZejSCTOTTH+FFjdMQcaJRYZBVpY8NeZiEwWLD+MjceYt2qlxnw7y3GKpbv39VkeQ/2ZjecbD9WW3ZuXj2ryObnCuaemOTIDeIaHAfTH/jGOwfSMZwJwTlDK/KttsbdHBiZEgs+egLmuzZJOFzRpnzFhnMDFw3tvb2jcZUTAi2MA4aBxyZPxXyaynEmgo5MwzwQrPxecRfEtTaHlZmcPTZ04rk8p4MdasA5ICGOfLV65q80/Pzuo6GHEZy7SGAKPCMcHxi8DBGQwbeh37KgBhkiBDAwObTGnGQrrKlKyXoh3i7FYOJIIy/s6z4XwQvIcjH9keyqfmFrzkne84yKL0AieDa+Agk7zgs5gHghUyX7yeZ2VfUuICcAMrbnp6Umxxxu+++x9Qg52TJz+3X/36RcuWoBXHwZw0RJdXpA0DY5VdIk1MwFP2IGsEYHVjzSrVUbo06X4W6xBx8DVpYib2Q+gP8n7GQoyDxKYmaAfggn0HsIj9gHXDOFBazFjBvuKQwR7ICBQcIKSx3MryorK4VZXlVldDk7WcdARhv7NXyI6yT6PUM2wo48laj8OQMQ0tKpxL7s8TMjw391wqMA9gtQwtObJ1GZJZy2Knl5AepmNjseuoEiSSHFI4lnpf6Bwni1frbG7WFE4DQQROpRxLhNfFKE/sjJQtdRaHM1+9oYYHBTyPQP4cBzPlcK6/w2GHM8lB6krvBTWootS/raPNysqRTfHky9LyglXVVms8OHx1wG8UWWaj1K5cub7JUOUAljbrxroYUxzMABSHDx9RAzfADhrp0NUZew9DElYQTrQzi3B23MZ4AOnnnNuuDTHWGRPOKhxybwhHNpRg2zux8l72JZIM0YiNdYKtBfTlwMamMIY4cASdYlqRNU7rDofUA7MVQ5No5+49tpJfsmwRWs5Vli0qiLUF4EflBP4pawPwmuswxgsLnsScX1yyhaUVa2lpt68+97xK969evirAg3NgYWpazADOXGQOAPgefPC4DY8Mag7IJBdszV577VWBr4Ce6Pqyp/XsVIeghV1ZaXfeeY9dvXLDRobHBCTCYGCfnPwYp9TEFuzs6LLnnntOIAdg4TvvvCvWKolDnFX8ELSuuCZ2+ODBQ3JUKfEmOXPvffcKMIWRePHiBfveC9+zt373lpKJOOOAxSxo7Mvx+46LHYgG9ejImM7QT06csPfefVcJX4IO1iZAEnNIwMjZzfwowBW7mo667Fu0aT3hyvmBHRNjtbbOGhqbVHJ+8eIljQtOMvPw2KOPWnd3T9KUzCkR/cMf/tC2b99p9z9wv2RiGuobZQc9Qdgsluc///QnCr64poP2xWKpKImd5IKwGdgE7C22mS/OuFi7kVykBP7ypSu6H+Z2+w7K5ygX7JZ9Zg3jd93qAg4ovKBmZpydJNT55rN4PWft2BiJjGX9O3wr7jMSQZcuXkkMddfT5Ovq1esKijkzQuOMvdjW0SEtUYBVwLm77zymZDDAKFVKjU11dvDgASWOSdSjswbghd10mwiDadm+9a1vWVdHp+6VMxbnHhsq5u74hACTrq4ee/DBBySFgTYmPuKu3btlq5H9WS/kDf15xuP22/erkuLkyU8EVBZZiUsnlZdrPTL+27b1egWP9mGxkvwC22trxbwGWCVwi2BJfpxK0ottI79ujz70sD391FNirlPy6Ww1kkk05IK8kNHaZJ/BNlFynL2Bfwj4m3wOnRV5zrsKo4uywIfElCHRTrKWfQ+4yTNgK2icCasQdib+IX7vbbfts67uLrFyB4YG7J333rayyvLNqjLOOZqwPfn0U0piBOMGIG5pdVnJOyW1VlYlPQWIqnMB+1BdZXv33SY2E8xQ/FTOXdaa/DG6+6bxwS4pYbNMY70xjRfzTWzCOMPuZF8GkcGbxRUJqPdAD51MmjbNSfbBAVR0B2slx4HmLGPInnO/xQPFFUrfYUvW1Eg2gmDdwWka9cCghgVaKVsB8xp28o9+/CN1C6fazxOxS+pZgOb06gqVWM5ACnDOQS0H0ALQCmA1GKv+N9f7juA49jPgZ/jHgEXuEzu4zL/FW1VCs1hrAHvqKKV3YVblSgJuiGcoq6iprhTrjHmgGokkMmuQ/QHIpE7PxW7/+CYwAEgBXMHeYgM7Ozrlz2BnvKLO5GvgHyGjQmUQsdTePXslfYLfyn3zLA31tfoswA9sFMlEfBey0/IX8LNF/snLH+Ic5+xAN5s9zzWiHJk57enqsvvuvU/2Sfrb168rMcN4YJ9pcsR5w77Fx40EG/+tPaj4DbDIY7qtwOqtsd9IbNaNzY7UEe+w5rFzoUHJvGK7I/7bZKEl9uuXgU4AdZFgkqxasJgjJhQIBIC1pdlNEFliTW0FbmkOSlyw9TXBcgv/htdvArsp1oo152ehN59hPxD3hAwANlis0y3Nz9iv7Dn2FPfoILqXTPMVZcFRrRf3IKZzdbX+TtwQ4LIDMX6+sEYBo5hv7gn/MhqKyWfPe+MskuSz6OdvaY5VkWIwmGiML1WL+IzcH5+LzUGfET+OnyKvlJXpM1kHlAOzMUlCYqvweUKKDVYn1whylKSN1tfFvCV+5J5JAO/Zs9d6t/UocXpg/375R1Salua8KeX01KzVN9TLtmKnsOV8YYte+O53tS9Zz1evXLXhmyNKJk6jG4+sFn0UKpD9uaGx4oxin5GMjcbQzFOAYUFSYvzxcfBPxZwnll7dkPwgrF+1yFFDNqp6ALCirB0761WFsG/x32TrbN0a6ptkc5l3ks4KMYQZOKUeUE0gL2Vd5rgGNogzn0al+LXgGTdHXOIRzEWVd5DJero0951tHQLH+Eye6bPPPvUms9U12tP4qwI0GxsEqlPJBUGA5Cp2mniUuIvkMXadJDOVLOx/mPUk+xkvkm6sK6oi+NxYr+iyYgNDro/1g71lbYnBbhsCbZk7rxxqdR9tzSsyWHe3JP8Ye/f1Yr85kXsLuLqxLl34SIgEIS8SMwGq8pN73JqcCSA3rsc6UjUsMU22KDVP7pJfHbaA9cEZytx44pzGq94riLkFNAc/ccJLtZjXSDZA6mMcSLRyXnh86vGRNwd2sFUsfuTUljzppuRTlsTShs6OiD2pDoR80tLUomoy5pM5EjispvCLug7nMvgW47OWJPBY/8IGSHrOztro2JjGhXOUiprKKipdNpScBwfFXrDe8AGcCLMh+U31F0n9RHTvgOCJQJn5kxf+u8K/+dPvWG/fDrtw4Zr95x/9SM6zOvklDUE6yS8ur8opwikn08CmlN4B0CJB9Xpei2BjLe8l3GKLeUklg4RBYSK6uztteGhY4CmTQhdYBhkdULI1IMLQ3t979z0dmg7KLIg9wENhdJhk7hFGK5sI9grAKtp0r7z6iu4LfTICKQYFWjcLlpI2AhdK35ya36/rs/F4HQssdI/4DESv1zJ0EXdQhd/h3JKtxyDjfMM+4zmZLJxYGm6Jul5KoO9BNQi761Wg/QDIWqJglIXO5PMVLK/IADhQ4Z0z+Wx+L41PmqRskTUgMGSeGPNoOKPMUYbSv2mVx3CNYDHKeVWpWqU1NTZZfW29jU+MiW1CZh2QGIeVz4YNw0HDBmHc2XRsOAwN9xHMM7JprIk4hLc6CzI6ic0aQOrvO5S3RNkxkO4EuPMY4CrXCIeBa1MCwHoKR4DrBhODZwtwOjKjvD8yQzhVOFLMN2Pa1NIs8LCGDOE6RmNWawDmHtlKsQgSoMbvo0EWMgs49JEtZjxx7Oi2XIPANo0pUmMrjCj3QsMa7o+DxfVaqxU44gxi0MVMIMgZHPBgraFBDoFnWafVeTnKaaSRWgQYnfv/GHvv78jP68zzVgEFFHJqoNEAuhvdjc6BOVMMCqRESlRayR7Zu8eeOWe1Gu/MeL1z7PkTZvc3rcN6PbI9Ox57nCTLsjiSTFmiRDFKDN1ks3Nu5JxRhULVnM9z31soce05i0OeRqj61vf7hvve+9znPlcsP2dWeWYYdgvACGuVZ2T+mHeuSfkdkhS3btzQwQEzgfGSc5R0jqJJGwc/BwP3zH4PR4h9FLqevEaZ0J19unfmj58ZCxxifuZ97A/mVImTtOd+7dd+zX77t39bQSpgF6VfOAh9fTvUoGRsnNIZs8Z8k/UPDllnZ49NjE/ZD374Y3WoJPgubVVss1Rx58c3mRhuGFGCCk9uECyUrK6yZU0CvADC69T1mTn0pIU3E2AswrlgPONQY204eO2djHN1OctUsnKOcEB41sHdQ2riQof5+aV53UM4HwBdOBqAMYi104ghV59Rggat1bXVFevq6JTNYN0xh7FXI1EQThrX5DBjLbO2+AqHm/UIkwZnp6OjS8kwJbFgsBYLSqRg29nrOAccWkiwkFEmsCZwDW1LZZDFlEG/ulXrjcPMEx5e4q4DMuP7Fuc/xi6SHrD95LzLaWJ6toFVHcob3hTC7at3BZV9AN7FU89UlDXet39YZbkqZawgRr4s1gw2jvNBnZdXKS1hqr2kxT/Ly55oiOXOhtvh4eG9du899+mzqWYgm3zp4hWBrDgOvIZ1Ep14/RDdZqy6A1MWm1f3y+dJC81ZKXII4CcnNgPgsHdgpzSH86Sk8zScG846bo79CwAsxktyqGCpM09uV8tah7DKymWYvtjssg0O7pTzxlnIWpufc4ZCqeh2krNhZnpewD/AKkBYX/+g/W//+7+122NjdvHiZTnmaA0hDI/TullkrjcF5n30Yx+xu+46aZevXrLLVy4K7J6bnxaDEvCdrD1fIQUCm4ES4d1De+3tt961I4eP2ZHDR6VnSLD8H/7v35eWKkDKww89ImYSzii2maZe585f0DOTjSYRcPP2LSUDcNSZazLGODE4csgpAOrcvHlD1Rf30DRidNSlekgMoulUKMj/+MTHP64Se5y7//jH/69sIY4X9hBplGgsqOx6Yg/wL6xo5p+suDexommZayICSuGkYUNhArJPAecB9i5euqwSe56Lz//a1/5QgCh7FwYeCV8kUbgOfskXv/hFe+rpp8S+Ze3BcKBc6g9+//e11tm33Bv2hvey1qj0QYOTs4AxDCZKNGPgczm7WJPYFbRNv//CDySB8sSTT9rd995tlRJre7sLrMCKlSWBQ5JOEhhxTUEBlUfsOb5YWwQs+A/8z/4kScb5UCvTA/bC5/Na9g5MEpjicVZ79UVO+4+EboXGjAuLYjjec/edmk9K+tE4PnLkoH3y2U9Yd3eX5sLZ3Vkx0gFY3333PQFQv/ALv2DHjhzTmF28cEF+JecQ7FoYhbCJ777nHjFUkbeJBCidYyl97+3rsRwNm1ZXbOTgAUk+If9AUIrtnJlZ0Hr0MuGM3XvvPUoKY8d4ds4G1g5gQWihcgYTuDEn/J5zX3razc3W0dZhX/wfvmCf+uSnqpURBFvYCIItxh5bA5DN70KPMECaACxYaz3dXTpTSCjup0JGZdrOCOXvr776qnxS9WJMbDxncjdX5bC4d8qp73vgATt0+KD2DEDqyMERrVkCLpg1MEhhgfDasdExe+Onb+hMwSYQuGKDsT/YR8mNCVwxNXcru0EWAM2zcQ/erMxLz8P3AyRmb6pUvVh01iiJwCQPwrxeu3bVS4id7CrWlEC1PXu0v1jD2A7igiBSYFM7O7v1PGJiqvHMTsUlPH8PCfCUzCNp60Ga++2ANJwzsILxtfr7SQ4ftv/yF3+uPcNYY1Mk+0Fg2ICUCA1/N8TO4rM96ZFig3TvXrHhXYcjYOaZCC5JXsa4KG4AAGl2sAqQwitDPO7Q69T00MuqOS/xFTWmVFKpYWRJdgMWFr6/5Gxg+2Yy8kMoM6ZqYkePaz0jHwHJhHgPn4JrCFxbWVXzYAJdglxP0jd6Myqar8rfycl3lw7lOpqSSzY3O6cSTADMhx9+SDaQZBJjzp5hreMbALxTpUhCwJPmGVtZda3g8MlZ1/x/7Ogx2U8BXYlk0bdjh3SMAVBYD+xZ9jFxgP6dm7Pde/dUgTnmhv9hIAKuqFyfyomk5bgtu+Dl8YEPae0hD5Z0HIMNyFzgV7u+JEkSem94A9oAR2Peqkn+GjkA7Fl0EK8FNyMGChsQ7w1gxe/NY6xYE4qRGiD3uN+27au5/Y9njL0XRIoPxm/8PUAVgFWMSfjPERfx2cwj+49rMx88N/ae+eH+gywQRJiIfbGPfDZnBv46wFfY02DYMZaccySJ+IKUwjir+3tqfMV1eF0ukQuwUZwlE5OTShhIfouKqbU14Q98TwKb+JjzHNLL/uF9Njk1qTOD+6QCggQUiTSeOSQOeS/gJWdgxO38iw44lRRegYZv4X4uJCwSrZxNO/v67OSJEwJXTxw7rn4mjJEDuC12gyqAjQ1PAM7MShOYJDGJDF6HDzQxNSm8gc7t45OTtkSsTNPUpSWNP2ODDeX8Zd9w74wx51XEO/gX2GGeg72hSlX1+Ji2y1evSeYIm8ZceG8P/KC1aq8FVWolOa2oWsFfIOkE6Abucv3GTRE+SpS2K5bwBCJrUskxfG0Yq2jV1tfbsaNHBKCxkudmpjW/2DLGjc9uacrLt2lrblPFLs9JApP9zbOjm03yhtgVm9Ld3SH/8sb128KHGJvoJcJ18F8cXPZKXWJFcBHIZ6xlKrg++/nPCX9iHB0P27KGfIN9+1vftqnpKRGJHn3kUSVZXn35FZ2dVOOMjt/Wmo3KQ+wkMYsnqKe1p5gD2KkBNjI+LgXiFXCxr4mUNpBISr8LDKZ238cZwrVYJwKGU+wRe5255HNh7tMQnTiBhCq4D+zaSJYEvsL9MS78HA3OuH/hXQlo5h76dvRYJxVPlS2xlEmOQS4koYV/LlmXurrUd8UBV/kxSeooCHEu7eMNbh04RU5oyyqlspLa3CtnDYlW1hqYjSB7zglJ43lPFLGoG73BJhuLdVwoUknm5Ep8Ys5j5h9Sm9tGkgSt8nE4rxZXliXXp/OgISeZvljnVUbwv/jyb1QefPhhlYHg5L386mtyWjgwOWxZcDiTnV09tkHgnLR40DxRCVOizgMW8H0xsTqVyUid1gF5mEwMVyDvelA0xig1GRnxMqHOTs8SK9NwWsZIDpayryUdiBgFHtaNtTv3GDECH4IAHOj+nX3aQHF48h6eiQCEMjwGgU3EIovSuQA4eQ+vxUASPBXKWXc+KTOqr7eujnbR0cmiEHxS3qvNL0mAZmn50OSL58ep1f2ziHBGkDSgdFxofSoRFlPTS+0jmItMK/dXC7zyHFGqFHoT3lnbGVtRMsS9s0GhtXOtcHB4P8/tnZAxTF4iz/edHV0qF+feF+fnlS04fORIlZ2oRk+g8zmaW7kMQGQMAYnDQEdmhOvGJiMjLscwWIE+nPqqNQDxc7w3QGWuI8ObsgGMP2MKKBaAcRze4ZQ60LOpdcL3tc2gCDAkQj0/p9LbU3fcoeYNAFDBrkQLBJCCMcNZj7ngoHn7rbesu6tbwSzjwL2x9nHqlGGDfQJLY32j6vjxmtbUPZzPx2AB6nK4f/Ob36xmqciQAFKypnk2lSgtLDLy3nW7sVHPQuZtcGhAr2PdE+wy58y3O215NZgBNGbPsZ9cg61B7EOy+u7UebaN9cd8EmBg8J09sKV9FMaX14UEAp/F2PJZ7Nur164K3OSLcecg4xlZYzgdvB4dxOeff15G66GHHtJr4oDnmXg9TC0O0I0CDvgtabfBqsnTCK4Fen6XNbW22ve+9w/WCOU+62LbizgQakBIycqWHNtYC+j4wGNthIEn7SyfT81JW6sAboAQQBqeWeBdiIMrWHENUg4XjCnGn+Z9VvIur/zMuNBshQCKkjKCShp+RCYTgLGlFXuZt8rWpkriwHxxCGCqIuK+seLsGBh/4XRzn3wfiQzujTXKuHKvUcrD76I8lPuk3DCrMnae1VmjAQCEg8y1mNtgSHv5vMscEAgDIjMO7hTXWWO+QY6PH86eDOLcqMt6lpEyd+4nklBuu9BpdUA1goxcjhIV2P4AxHwGcYs3uIt7E9OVxhuU+7U028jBgxo/7gP9UNY89nRhcU72S5nSYsV6unbZxPika0B3dNjq6rI+n/tgPXAPOE6UXXNYAlawN3iG7u4dYjWo2mJ93Ttq52A7enkKWfRaRogAVYHBFTkMjAenOVqQAuQTsMo8CVAvOogMEA1gTadogJMIeHhOmBNis9VltZaVSEqgZYD0ZG2xV5VKyVZX5q1S2bB77jqpEkg1YaGZzOy01iTd3yXxIh3iihKS6+sFJUpbO7rskUcfs3fPnlXihsqRhmzOBvsG7Oa162IINDUjLUL2ucVWVhetXClZvpku6DQcAkTesO7eHmk2cq4CGjJGLk1TEPDS1dlnn/nM5+2Zj39S1SaUQvd2ddtf/uVf2pnTZ+zE8ZNyhAHFAKMY+5VV9o/rLiNLBFvffQc60RZUmuZrD+0p2L1+/mHDsEdTkxM6I/jib6yH1eUldYl9/PHHNa5//ud/npJz2WpCmOZ87DX8ApJDNLFgPWCvsFGcGSR+aHJGkIXNj8QZ9x7VHZyx7CcB5Wtr2k+w//7Nv/nX9rd/+001VIhqEPZbOH/4KH/wB38gR489DQBPAvfP/vRP7czpt3VvfAb2lPdzjuE/0RiQ5waAkyZl0hEUWNbUJH8mxgKtV5IGNDCzJ0guAAAgAElEQVRjzBh7ng/fAoASsJL74W+zczMCrAEwAFZ5VgARx8PQxZ3W+wGV2CL8nfcC/DKPjAFADIwRmGsAC5x/7oR7NVFUCDFPNAkAwMLnKpQ2ZeO7OtqUKMRhppHa8PCQfemffUk+GKAnCXXKz2Ef8JzMG8AxiTtAJ5XppWZQ/O31194QoxB7he+CHubTTz0t0AXmNclOyjTHJ2Gy3RIw+JWv/C/2H772/0gPmwZanKtjY7NqUnT58iU7d+68HTt2VGtfXeAXF3TOsX4lbZWaCxKssqZ4P+MdPhvA8fList1959320Y98RH4q5ytjxWuYR8Y2EpTMpSdVXQopwAnWLWvgyJFDYtpOT03ayeMnBEJhc8J3ViOiwsbPscBu3rqlNRLMN67/5JNP2mNPPK7zDF1Mqm74LHwRmqow/5AYWAsEstE0Bhvr6951ZHlP+LjYJdglsNABA7kPAqkIyLCpPDfnSPiYsFUieehsmFYxYQjOGBvGknuBsKFxzTXIznEffD7zwD6AaBAAD79nvnbtGtQ4xL3DNOMs4Nzo7uywzvZ2rzzJOgAhxouZbBs2nKY1zDEx0a6BIdkOgA3sAb/n2sur3igrm6V8lbYb7rPzjNg0wNoonWY+OUjw22u/XIPTA+vwlfGB8SUCWFVK8h8DVnlDkjYhIHWSmDc+kd1ExglQg5JOfs7lXP4n9X9g/CJBEIQHbF+AV9gqGkNpbuvqtM9pxPr0059Q3IbsDMAYjDPmhHMDMB2Q6/XXXtPvYORzDYBvqnkYH5IO+Ij43UO7BuyNn/1UiRfAfeIKzm/Gmf+jcgDfnTEK+wrQyZPed++9St4rCT44KMAU6QA+nwCfRjW1hBHWFedp385exYK1VUze38Bjmg/GMYpfKn7uhv/nAGCb5Ibwq9hjEcPF+7d9HwfH40vzVPFeAeFf+RpxGxxgqPyGBKLGGuHvARLz+ojB8OWqDK/UhCYA27hO7Lf4jNprBzmmSoBhHavKx9dfgDl8H02puF4w2WJdcU9BIKolNXDmiiXW1mb0esAndp/Uk1bB9mXOsRXf/va3NZ7IOHAeMk7ERsHs5ZkmJp2pHOAVzwCphXviPllD+EfYD9aHA7r1avLE+nSmtScPKbunUTZ2nOf76U9/JhvBc8Nc57w6ffqMKnTpMcO1OScgYbz55s+qzFGPQ7L2xOOP2+DAgFh56ItyTRLAaiSYqggZK86AaB5EvBTJ1Ih/ifFE3lmYt/HJKRufmLKNzWK1ciXsO8+EDccG1gLdAZLxHJxVfJH0RiKSJPE3vvm3qvJjfFlXoavJ/SpBkzrMM34QZhi/0NlkvHkdcw+ATVxbKFUUM8k3ycJ6dV1R6UTTn4GMLCX8zU2q+iD5s7y4oDMe/IVx5l96yEi2rlS2/cP79T064IBtjCH+EWX/wRrnXhl7rgMozzrB/2SOuT/WFOuH5+P9JFhi/+icmZ9XvApRD+kq5v5LX/pnRlj4ve/+QBVK0UuEtYIvhF92/fo1Jar2HdivsfGSdaRP2nXNkNYA8Av7vx1zpKoFEVscXBWb0xKBr0Z/+YPkNu6ddeRguIOIUTkYcWTgHw35JiU9IWHhhxCzR6zIvPMs2EWBnKnZOtcISb2wS4wpFZkQzajUBCOM+wZIBlwlTo+9jn3Dp0f3nPv3BCI61zT9LdgATU8hHE1PJ738vC3OzWv9egPMIdn5kEKjARa9lGJ/O0kqo54FjEHVn2hsEHGT+wA4xwdlH3Em8EzIWYATkVDgzNMYNkAmbEyVIF7xwe+5BjFJ5kv/01cqTS2OPMMsnZhEB9UF7Rlodz74KWtlmEnZOpV3wA4Q8quSnYyyB+QZYD2gMQBzZGpiQt1DAUpweul+jQMhwKxYtFy2zlpodgEgoeZPCaBobpbxgzkAqOrZVc+4MYgAWlyTbr3vnT1b1W0DjUZIGUCJQ5ssalCHeR9gVOiLsEBgKPBFgw6M6Ftvve1lA7B1E3C3WYJC7GwkwCrYO3r2PCK1BHYmfVUypPzc1QkYl/eUOch9NK2ijGerZMWtihVLNA7xSajNHnAvfDZGMg7LyBaG04nhinIlsl00w3GR5LzKKmUwNotirUHbX1qGzbWRypUak5BzUQ1weA3sNJB8mMhkdRmL9tYW66RpxdCQ7jFKzlhk0KEAooLCzqIF7OOQFjMtlaLUHuJiveEbJE9hm6Mql8JrhPRHf0VkUaNxlrMQvFQAAIO1xBxwiPP5jFWUwsfnx2EdwCrGPRxiNg2OnxzD5iY7fvKkNPFgifE36Y2qqZfrEwZIS6YkulYzLk997CmxrPlM1he/A1gtrK3aHGyV1GCLz2FvMZcT4+PKjGOUMTxkH+n8yHzgKAL04eRyAGHc2V9kj8bGJgVcctgxD2qqsrpcBUD5bAJiSiZZ4wEqEoAwv2FU+R4HurO9Q83N+Lu0tJqaqp12L1+54sHA8rIOFw4W9idsAQ4dxp/1GAHfkWPH7M2339LBwNrECOPA8G84dQTfoUXCMwQozT5T992bN70crYEGLYtWLKL3u6pn7N81YJapt+4egqMWG52YsHffPWeLy6tWn+M9Tba8BmMuo6QF64Y9QKbQT0OA1bI1Zs0a0ENNTZ4EGKdmQwAYHuCEI0pCJXRntkuweA0ONnpBuYzLdnAgqMSbxEtPtzvVaN7C4qfZGzoxZQdIGmAJlEtqwAMgxM+SXuA+1tar4t7cRzj5zG1o60Uyi7GM5AhjGI1LsA8qidrCljg4qhLCxF5hI0b5FOuMAFRgZdIS5u9qFsThnbYkgAb7V3s8MTKjSRWsIMoYfb8BZjuDMxgFNPVhX2O/3SaQJPEyIrqfGzOTylu8CUXs/5JsDZ+Jnds1uEvvYd3D6CTLyH6l7MjXFRlKxO7bbGMNWQjXFwKwBcxeWl5MATUl20tyDHBym/LOGqErp+vXlZRZ5TUwCplXL3VMArJhw2Sz/Hc4gZx93ugrlbWJpe+llqxH1pyY0VuMDVqx9Qp0YZXhQDEXSiARsKWzlywth7okHKQD7aUyKuMTOxx9LBwlMtAZe/D++3X+cc0dPa7dNHp7TOwG2IRIAQBgIE63Udy09WJJ4DvNrCQ7gAr+VsYaMg1W4blhTmWRP8iI8dvR2SqNLNh8+/fvsbFxusqXLJvDfngGG6AL+0MVBc/00Y88ZfNzK3bs6Ek7egTgKWs/evFFa6xvsNPvnBbItL66LtCS98MWxrGhKePs/JzsCeAXjs3A4JBszMVLV1VWi2MD4ANrmHkAmEYOgd9tFjbSGuaMyEnDnecZGhy0/l39mrob168LBOvf2Wv7hvfIp7jjjlMCTLBHE+Pe5II9TpKRvUWABLMEcJIzhNcR9Et3i/KoVkAeZxTOz85pncFo4/5VtTA0KACKs3dH7w6tG8r8YMIhRcCcw1q55957FCTCVJmcGFcDlsWFOTHGCGAJ9I4cPZKag/i5SYYdv4l7BFRG3xD2C1+sLXwixnZledUOjByWQD9JIewL7IrenTsEQOI3kdBSgnd1Wd9jz69fvyrfhHOGc4T1zNnGvCFfgE4YPg5yOSQHua4YzBsFlQ9Seh/nshhCAF89rhmLLcMOAsBKD4+kDomFhpwa2eAjwo5uzOfs4sX3VSpJkhCHGFCVJB3MBa6HdMILL3zfnn32WQWqIdWDjzY6SmL0bdkL9LAvXLrs2r8pKOa50EDH5+XZsS9NzXlrbWu2CxfPK8GAA8/5t7Za1nqC1YSjzb5gTdBUyX3VvMaN14ZMBM/g52SLAgjO1Rs3b9ojDz0i29DU2CSZINYcTGdkGtSYaXlJ/+KbANpycLFueF5sBmOH3QXUw8eA3TE9NWHXr10V4xkgijUPaAzI6jI/wx48trZIhuj73/++bC3+LteKhP+HHntMDH8lX5sa1QchmIL4RySpCGL5HUA/608ki+TfxrVg2WO/8GukAVws2Aaa+iVfF+wZ9jvnkUqmxdZyoAawDECM65Iso7EgwCqkhtpKE65PpRBrjT0Jywjd7GBGcy/4/eHTqXKAsvZU5RV7JVhDzSSi21Lz3nxe650vZ6HNS37oxImTsjGcfbBfmb/oHo094z3YW5ji6+uQLHgsT2qwD9y3h01KWavr7KnRltfrb3/puPHfBXAl+RnJCJC9dF+66j8nbXOJAUA0SH0VqAapAqs61501FA02G6yiZ4axypyzZgl4uS/WDc8dTZa85JbuzwWtA/zPY8eOK57CNu7bP6LqCKqIOGM4n7wBn1fasKZhrDKv7GfWHLbtkYcf1FrGVpIo4PyEXUjSmrgUvwpwJphU7AvWEPdLuWkQLrge94IdwG5jU1mHSrQh6daMlMiyAJUDhw5WZeuYX67liQyXsmC+8F2DFRbgoqIYMcoc4MCXwg4GKywmkCozxilIGuEbx79BMnGW1Pb/HiW5/BDPGOALnxWgJ9cInzzA3Liv8GlrfVv06t339Uos7ksJYsnKeW8QfF333X4enFWMlSi6koLArqshatGlc5IsQRAyuOfaZEAk2LnfSMLHGATxKuLi7fc6oQH7wBf3yThz1jD3JMeZR+IqzjIAMxIeDpasaL7xcyDlYFtirwHMezPJDWepJcKR9B5TpSqfEzEjz0lcTLUEpBePcegrMa094SXn3uiSZlXPPPMJO3BgRNc+d+59jfPx48d0f4DsLhWWsYceeNC6O7skc4dkH74e+wh/l/cg09PSRpPpot2+NSo5DvlEAwPac94QHBJA2v9WkbTXzPyi4nPWMeud1zGm+BtIX8H4xD44gcAkuYGP6DbbWeb33X+/dXX3SIv/he//QIl+9oPjIZ2J7ZrVGcHeJU4lwRWkDMaXz6ecnzm6PTqqZ6ex1vTsgmUbHOhjz+IvL80vyIcFVEW6TcmajClWBZsgYAAEpRmxtDDbWqUNDZg6vHvY7jh10gYG+u31198UAz6Y0DyTWK1tbVVdXtYyNgbb5T4JMk/4oa7/29PTpX45G2suExFEPIgdMISPnzhuVy47gHzy1Ek1unzl5Ve1jmSDUk8MNHMZt9X1Nevu6bLDR4/o87A7rMWjR47re/lxi4uuE58k0mIvsKaC+OEJOSdF5fLe9DsqGWrtUyRSwrYE45Rr8R5+HyC5kmSwSGkulZre8dmhmxp2JaTouEZcVzhQwmLibGJuwJF2MoZNTZIG1blfoHqKJESd1hq+vMt9eP8JbCxxD828IHuwf0l405QdYHV+YU4+Ezjjknoo1AtgB2NAf5fYWk2liaXAKer9bFWvFZJTxUKSsfR119FNM6omSdNQbRpJXfwixUXCPL26BN8BuwZph38ZG0g9HMuRDMMnynzqs/8jyJxry5XcMGBOnSXqJRfR/Q3aNoxVAkVnAZDpbJRzI7S2ULCO9jYBYNF847lPflK6p5cvXZIxwGkSGpzJqgS2gXISwM3U+TGyYjhnLEpYX9JwTSWdDASgDMHbpUsXpI2DceceKR8B2NL9ipruZeEK9M1kEHE4pdWCsVz0zrVQfJkktLkou+TzcDZ4vnLZyyg5YDAk6CxwLXfm6qxULIgpRLBBWS8BQENDnbTdANbktKFlgwPC4oeJsYnuIeyukjszAJIp+AlB+dDRjE2C8SVAUIfVlO0kswPDFJCXcQs2K86OA23OTGLyIysemS0WA4yboLxzD4CJsDR7d3QrMMfxZ7MyXjhTGC5pb+zcKUPERozMK/RuORoJBPXEKeVJ20hEbEIB5SL7u5ajHMHa71M58M97lQ5kUB2M40zwF4c49x6MnHCgA4zC8eL6wZYII8sGJyBmgwzvG1YWnPuCMUrQy9iyVnDO+Vwxj0slGT+AAZzGL33pl5RdJ9AVZR0tv62yLS8sqss7a4UmURhg2NdsWA5bDDCMLtYMlHKExwGQGFcABhhaNHFi/RK0ASBcvXpd5QUYd57XHclNZUSZb9/gK1pvfDmDkIOC50drxDsi8oUuHXsFRxNjRDClrqgNjSpdY2wYNw4LsqjcBwci4wgrh0wnxtid4UY57NgPgn6yUAC17CPWN+sB8JryDIAESss4jJknGs3wt9BOYm8DZhQ3C1bcJLtFt/EmGxzaY1PTdEJGW6tkE1PTNj4xLbZqYyPAWM5W1tcFEjGu2DPuA3BVkAMHEIxV4o6UsVPpGxrJqXxOpVbsT3SlAJrzTWKqsocYR5wndOd00NAFcGHJ6sy723NARM97kgiZemcbSjeo3sFBAD4OfzXPqsvKiYJ5ifMgW0rnR0pJSHnCeChvSaYBJxF76UwxAn3vtsuccFjwDDp4xGBrFYCEw4eTyx53hq2zYVg3ZEdxoqJ0gb9xUEpbB73SOnf+sUM8M69lLwlQ3SwKnFHZOq1b0PlV6YYfOl4uv116pgTaJrYzAjkHVuWsZ0jCINPgWViXFfDEjAeGANV1cgqxu4AWynhThgGDk4oANSjxva91l8nZVikrTSnOJPYvGspoK8K24r55L+U4lKqGAL806rJ1triwpBJirZ1CQWtJgWyyYSRyvIPptta1dzVN0jfMPcDqhgfIvG6r7Gwy7AP7QfIhW6yrDbctWEGuG8GyGLmbOp/4HXsMoBvbJFZm3rtvknzIZGCAsJ8pl+u1vbv3qIEEgSprjKZOV69cU4d4QCwSBXQ9XViExcs+qbfp2TmVabLWCd5oyFMuVKyJBiuyyluWqUNHHPCUkHvLGvN1Xiady9qugZ02tzBnU9PeEZ4xxonmfod277F/9b/+ur30o1ek58qzjI+O29n3ztodJ0/ZG6+/Ya+9+rrsJ8mbgwcPidUEaAKbARuk8kwD5HK9KUrx2fsAryo3a6U0uKAkL3MeASlgHLYHf4OgXGsr6SHheFGuynrds3vQ9uwesuHhPXbw4AGdadevXZOdvnVrVGARzwW4ANgBo4X5RlsZ8BhHm/J1fA5K3Q6O4Jt06ven335HTAcSvdKRKpft5MkT6hjMfgOgg9mAzUUHlD3MnoG1BXty7/BezTV24uL5CwqGANXY95xnSPVwpvj57swgabIBSgGs9vZKdgF7i92IpCFJ1MHBPdbX1y8WI5VEjD9NyiJJw1lCkIAcAGcX4BCl1swBaxfWakgocY9NeQ8wsSfolvI8gFusYzUJpQGMclyVahNKNfNqdJZPBNAEDgDpJKlgCGZz9baqqhvKGLukScu5gC+JLICCLTV3omlqk91x6pSAFHQ/xSIobQlcI7AZGx3XHjr3/jkv6WzMK4Dh7EIKANswMDhgn/r0c3bx4gVpupJQgLnHOAztHlSSgQY7lPVtbebs8SeesJMnTmq9w47AH2bs5I/m8yq5D1+EseH+OX/j78wlzR0A5wDlOVuw57wW/wQmBnPLumNt8hUMUPYTf2cegnUUyUvAVNYNjFXA1Qfuf8AuX7ksLXTOiTg37rvvXiWVCVRefPGH9tynP6NEJ82sPHjbsscff8IOHz4kX4G9wBixRyURg7/b2Gj/9fnnNdeM2dUrV1UeR7ksmspiMckeHZOvSuKC4Bp/oUDn3jqXAogkA76zAEIqnBL7jXMNdhh+2cw0ftQtlcbzLBy17C+AAAVP8b66Oq0NTDayRwRbvI5x5ayDmcrv0JZ25i9Jv9CydnAO4gKyXqyB3r5+fS77TGdiNitwHr8GzUQl4gR8eSkn5eXSpkdLVE1+KJkv2MZ6ycoksBpg1VKa76WZnBteAuqJECem+nkYYGm0WcCaqVN00nOgAg4m1AdZhbCZwh8EyI6qBznSYjwB2CUWLJU92Yw15fB989aaNPPxOTlLOYewLSQo+F5Vamrj7YlSkkjYy5OnTsmevHvmjLW2dUhHHfkZkhmAtdis2ZlpfS4xi4PfxVQOSgPWJtlMzgVsh3xP/NamZgXi7oMk4BI5pyQ1JsZk0nGN2E9s5vZ2fS42AJtJQorS7lpCBIAtDK2QiMAuMzdcBxCMz6CaoLbHQIBYMebsF9aRgwVrsr9xb0H+YL25PXDpnACA+bvHenJXqyBtnGfSsMXPlE+K/XU90SDgcA9cd/s6ft4JGsU/SbJWSqajOV9Bm7Ek1jj2n/nkxfIxGl0r0CUq3C8LsITPqQWCuQdVZAqwKAo455mYQ0/+euwUwHMArA50eDVUzFUQp6L6UclmNMyTBBc20xmS3qCT8faEujeq4pr8HTvFWcoa5PpqVkVCsOC9Mhi/uKfoY8DPvD8qv4Kowz2BRbgv6z40/g22iGuSpGKt8Ow8Dz7APffcrTMXO4e8BXaBs9tldGZsYFe/9yiAaFUoqmkxne57kE2h4V4DZAzAG6+kA0sB5CFRylhwVnFOEBtR/YSdFWNU5dktOmvHJiZkj7t7+xQvsA54L3uPZoxKGi/My+axP9TkcgsNZaROnC3Pech5PXJgROP1xptvqqKZ9YH+JMAuTd6UMNmgKaCfbS57U691xecxrvg6Tzz+pCREbt+6LamnS1euWaFUtmzOiQUkp1j8AHD43yAESCvy7LnUO8D7Fmzpujwra4L4SVXRW2Xb2dtnH3/6Y/bEk4/Z2fcu6n6wwdgR5u3kyVOKd3k/c8xzCqStr5ePwxyidUtDSnr1ECdzX1TBEYtFlQjxGFJWxBGMDec6+BIVWzBTndxSFm6FT0JlKlJWVFN29nTakaNHkwQdADal6U2yb9gfrv3mm2+K7MF1gmXq+v9efcQZo9J2YtWWJu1f+QVqZu6Jj59LZqRGeuxdkZ9INNAzZm1N8SLnrLTvdSbUS4aC7/ksnU1JRzUSoPwM6B4JOnwRvlw6Bk1UEsvNOk+OHjpgfT3dkgwKJqjY+un6AKt8D4jK+IN5QNhhf3lfhU3pEiONgz8P0YT7Ys5IQkiLNzW/ampocJY3jfkgJ6V+MTS6kp3ijFBfDnTZG4SnuJZ+SbElnwNrVQ0xkdZaXdUZia/IPeI3sieEp1QqIipgy5HZidgXoD/z5NOfq7C4CFTIXonRuQWtn0XhwKmMjnTqKIn1QBEAUY2sEnCpCaijTNxLbVnQ6A2xYd96600tFgyEGnasUKrqzZ7qMw7osSiZDCY6GjC4np53XWfS2WBkOD1rvSI6MAabAFtNeuq8iyUgBpkrGKoYeIwHQYEfcu4Y4yA4c8udXA4RBjqAtyjxFeAZmkeNXqKLIVGGJ+PGigXDBWJyYTsgeo8xxjh42Qi6OyWxMKC+Y/TIcKEfAuAimJFGVPUZsQkRyAaMVRYUllfFy2dVskM0TdacJlQtzTKwGEXGhfnjHmFEkWnEaYuu3X4gUn7EIbHlANHiohYMz+uZS/RwS6Ldw4hgjJgPDicyCYAdHBo49BxgaGjB4sXYkuAsb+Ios7H9YBfUApBao/UTh31Kr7mANf8l0N51okIPMYEtyUEAuGRtYrTX19b13AATgD7SvkzNvyKzS9DNtXAU+FJWD03AxPjDCaAxA0xD5h4RfOnNSNsTvVx3ELyRR0FMhFdffcUW5xfEiMFR49lEe0cPSs2rNnQvXJOgEKNFwHv6zBlpRUGvxxCSkcEAoh/IvA3sGhDAC+MK3RccM8YVg4wu3Og4pVdoV/kmJqjEAfWmDJRBejMRDEMArL6ftoO10DgCkOIzEd9WCUdTXkaCPcSYskZg9EHlBySlnNPZKXskJ8EXz8v9v/bGG9L7wXkWGwRQsKvLgQ7Y3nVZBR4fVsmgG2vu9/svvCBQh4Mdlgd74rVXXpGoftlgnDSKEVTOZBUUj41Pqpy5q4us1bKYvDihyytrKrUTiJga/rDfYD7poKDBXNYbRzEf2BueRV0GSZjkm2RAyX4DltDMijIx9gh7VIzUIqW8R3XvzKUCe3NAEbBMXctpetPcYjNzM960QZo2GzLMMP3QXmZfNyYHkbXinQuzkhbQrCaaKFuCIJQkEuxXWFiSv6ivd23eNUTC0b/s0r3juHEYyZYvo4MGi3XZ7VK+Uc6WGJ/sT5VHe/k+XyrJgN1KkAtjFcczNS7I55s1H9w34ALgPnMaZeo8uzv8ztpwNoIzfSNLGEAkcaATPZEHgLGalUPO+6VpmoBVsT42CwLIcTpwhDhPKAcRGyk1auE6OJ8uoL9pG+tUQtAUpU3sfZJ8TS0tNj83I8cSwJGgHI2cthZn9ytwhfkOILJMw0Zn20onjUBFwSMZS6fcS9dHQKgn67zPpDMogonhYx0Jji2dYWIildK/W7DdvHMy+5HX81nYH74Yexd492727GHsLh/FdQHcYW0Vi+vW0tpou3Z2Wb6xTqAegBtsAbpZw6YnyJufWxAwCXCKLRkdm1KzHuZ2bhFQpkV6VwjoZyp1Vi5WXM8Ixm0F5vCW1Wcr1tbRYj07OqypBfaSV7LcedcpNRybmpm2luYmOZV+puZUPvaJjz9rp99+T8Ab5zT66mO3xwSs0tjpwvmLWg+85+DIITH3AbPRvQTgAbQh2UXGmkQBSaey0YDNq0o61ZyppHJYfAoHCZjrJTlW2EqmjnWGU8/6wamk8RF79Pixowp0AFfRyPSsNLp7EwLgkCaBGcX6Zx7Gxie0jpDDUYJDYNKoPvfhhx+148dPyOG/cvWqEmaUYbP/OD8pdfutf/ebKkP3EqWc2Fw//OE/VJNL2CXkCmDbADiw9kksOIsaJ25NZ1cEkTRngF2ND8O5BQCnfW+m8wPGBjYkWFeseYKGpjzsY5LODl4peKmvV6DIWYdtuHrtis4iZ/PMV/WcmQ8cfte8Kwt04l8BVMWi7d27z65du+JnuJpjul5ZsPEY42DKKtHT4En6YOeQcKDZD8Aqf4OppuQ5vkdXhx08OCIwGu+C52YOCBIBLe66606BH7PT3r2cYPrwwcMKljYE5DZIXxUASI3WAMBm53Qu81yw2f7nL3/Zvvvd74hhxNrS2bRZsDvvvksSJJcvXVQ1wtDQfnUgFlOCpguVinxOMX1S11v8hdHbo9UyUub32LEjAnoYw5npGZ05e/fsTUk776jN2EYnXkBsfhe+FnaG4JX5ds1ytF69esJtJ0AGTa2wl55Y7UIjPugAACAASURBVO7skbYb+7+1pc2OHj1s//lP/8zuvusuOzByQGPw7ntn7NlnP2XvnX3Pzp8/J6YnvvTx4yflT6NxSYM5EtHMNXPiLOMOe/XVl3XP7H/8chpCXb5ySQlVxo/7AnAPPfiNQtFBMho5dndr3SJnhH1jrSHzwDNFdYWYJTDhiwV1qGdNob1OACSAJXWyJzhiPMX+z3jvA9Ya48S9opFGYphzGsY2+xpb6QHmktYr+xUbHzr2MKOww2ivSi6HRAagbmurHUcGAImlhkaxx9CVpmRWSfqNdfl4jBP2i2rA5cVV29oCPUvakmKHISeWk3QUdlDFbkiGKTj2LtmhrVcNlitqM+WAK5X99Qn8wu+uIS5w9gQoi+10DTtBgiI9sJa8uM4JLPhI+QakUxola8b44J9DggEIV1MgGk3CME4d67HR2FTOcM4eZGqwxZQb08SvZ0ev7N/iIuW6Q/Jfbt+86SzuuqxiOvwPlTGrY7RXoOkcSfq8EASYQ9aYMz45h123lmAb2+Xg3Zauh8+LTSHI5fmJV2ikAvOP708cO6b9wh6RD0iVobmuLHaKZ71545b2BTaWOIFkF4kqxswZVz6HXhHYrH/Zi4otG3NqaBol69wfz0T1DHYHMAG7FQDkNljpaGgkqlk7Dk466C//QAxagCdPtgZbld+pDFVlP8Fcprmo+yC8X3aiMac5VTO71GhXvhaVM1SN0TCH2JH1kZrA8XdFdCR4U2M+bockMfPBs7BmieGdvebanaytYKUGe45nY4ziPAiAOIBm7gGgQhJyCZhVspt5T829WCc8J+uMsz8a03BNJerU4Kygs5D4HJ8d/5GzzasuKMHeqvZ7cKClsdp4N/TBsaVUIGCHJPfVQm8RJJ/Yf/QlmNUehyjGWYG++3Of+pSqcwBSKaPnuqxfb/w2I98vQHckQ9782c/s0OHDNtDXb91dnbJzuXqSwZ74YFw3CuuqCCHGC0ky1tLszLwYfJHM2dnfJz+O6/J8uwYGxXS9mSonOOP4HnvLWc344t/sHR7W3pZ/1NqidYm0CQlEnhsf9ebobVULihm5hT4sTSf7bXBwt83hY1PxB8u3VFRpOzELthI7SaOokQMHdZ4w/sjv/Oiln9jyWtE2E/mDfexEhS1VpLKWASzBF4hLBdzTyLvo8inCkiQ96XYe3z5fn7PPffY5leWPj0+p14D3TViSX/bQQw/Lf+ZnAHG2CpKJgNOU7LNekCQ5ceKUKnTYv8S5vJ5Yn6Qtmwv/gaQpsRf7YR8Jm8OHq9cAlOWs4AsJKOSUIHRQTr57eK/3gKir0xnPWKNf29/Xp0Qk60R66uWKg/oF7zhPRRbJQPYLSTgx1unzk4gfxM9KEMKWTyxNtqx6aSRbJQZ/qtyWFMSGV0gHYIqdAMdzSRdsFqQiMDYTNiSSCMzWYkGxuzclJoamcbUTtAKzorkhIPnxI4ds9+Au7S0B3J2d8ru4TyrpPH5d8DJ68LDGhtQ42BuicU65zOGqM+XZa0q4OgmFdeIMelNsD0nTz4Q64ZTcs/TDsSVB9gLHo/m3ZKfKtrg0r9gOmyG7mqPxc0l7W43MSdKXK7a8tCJpDRYOvisN4+m/wrU8uuUMabLMhz78XAVRZ4wuwBhdzwBJeA0vpuxQF09sHMA/BlJ0W7Qc04EC2g9SzCQxeaD7GJX//Gf/RQ8fOgcw+QD9pA1al5XGKkaGiQdAIGihlCOYDXyWa2l06UBkE7FgJycmpavhJYx+EAEIsohwCp795LPS1VDp8vKKOhgjwkumwg/A+SrlWNTedm/SBADEa9CMVABQ5t69gyPMQdGhmVhKa1LHbTkaBPtVXRwCVBweSkMIWJ25QcBcklwOY02mryimWjOHGY6RsuM5GyD73YExQYPQM4p8Fo1PvEOfAwI4BdGxmMXH4QAAAesYUAwnnk0STB2nkkf3UT8UkTEg+MAhgJlCw65Lly/qWkGbD1abAzLOTmY8YNbAYg29IgJV1geHIosd40e5LuMbTDTALjkNlAwLdE4OYVpf7lB4+Sxf8XcvSnF2V7biDBfP3HgWMkCi6ArrDmPK9ANkp4yLO0UOoHMNNRzZ0S1GEpsHxzDYe9w3hwf/k2XjEKV8lPJVMmNksDG0ZMW5HmtUGaR8XsBEhvkTyJoRsxotJ6QEoqlTyBTgQGBceT9GnGch8wVICkh37vw5BYlQ6AG3OcxgRXFfU1MTcjad8VP2kpckRM59sQY4BDBcoUUGqMtYEmDLB9vy5l68j8AQdiKBq2fg18VajWYbMOVwWr3EtU/z/L0XXtCaXlhaVkMHEiZkwgFFGQu+dvX32xMf/rAcMPYvwQgOD2uG6/BZAM/nzp6VGHeusd76du6QQPx7759T8DA7O2/NzW32xJMftdlZmqPQAXvBJqembREDveKda7Fl2C41/0klbgQGgICUoNB4DuMejBHGLHSXgj3u3YTRWfbOo4w/+ovcO3MoEXp1+l2TseazCCDvuONOe/fdM3J+YEFysPCMXsLfJJ1SHFTZq9RgiesryQTgqARNLmm+BHMUgA1BeW/EwXtxjMie0dU42DM4gdI5pfOwoZ28ILkBAF26EavsQ5IvDozAYGSP8IyME+CaStUKRR0WnAcEELC6YQzRydcZex6s+f70ZI0zYTyBEiVers3qWtLO6kSz1LXy+JdDjWZvmisFBB44yGFiXJGtSA0PsOMcwKqOoLQ2yVGQMScBxLOThScQZT9pP+ca7Nbobel3c03AV2wpEjO5Oi8v5yDmemK2S+vVGRY4b9gqB32xUc4QkvZTjVa01kuN/EkEsTxHMFn4Pt7jdmqb8Vqlw4qipXfpfw559qav0TVrbMprz3KeUJpEAnNubtp6ezrt6JERe/Nnr0tTEqcctt6599/XGkWfmOeemZmzlRXXA56embf1DZxqzpCyNbdQpo4cBHZyy/DUpH25WRBjzzJbtrQwYyOH99mDD91rg0M7bXJqzE6feUtlbcPDuwXM8exolnmZAlUrBFxmXe3MT5Qt5qSzxz0BFMF8AIzBhsGgxJG749Qd9hu/8W/t937v9+zll1/RXLMOxfgl4ILJkrqhExgIkC6bdXV1yBHHeVtaSI0ZJHa/oTkEjJY+W0rkEqRge3q6utUh+mMf+5jbXwKuhQXZefSvpR2FvuLqSrWBH3YN1grjRAm/BzZNEr/HFly7eV37TJUVqUyLappv/u3fCKCBpQjwcPHiJfvGN74u3wWbhMQOwTul7TSmYN9F9UGwlSL5zNlHR1v2ZJTlh3/D/uJcpqEQiTzey+84P9SMIdsgQBbgDbAx35xXECIZhcTshnEDSMPzcH2uzVmyhBxB2ZkWLS0u/cJZRhAAIwd/y7XfXVsdZx8bFV/ueHsQHjYjgAWd2a7MrDWJbYokDXuvpdUBbWypwBUxyE0lXHuHd1t//075YTA1g5nEeH7y2Wfs8MiIAmw0G2FWsp9plMOZEA0tGf8vf/kr9nd/93cCVvmMOJO7enoc2IZtPLxXTcZ+/NJLCoLwBVg/Sva0t8uu4KDDMjp/7pw+k9dh+2AxodvJz+xVwKMPfehD8k/x6QjcWRv4VnyJ3Z7Pa00wd6zl6GzupfPO2gvWGs+CX8KzMm/333+fnX33rA3tGdIcMj9PP/0x+83f/HeSpmAds1fRNCfQCUCT8ZH8khpE7dJ6wmcYGTmozyJ5BzP1yLHjNnb7lr337nt248Z1gbecITCjSBaLNWoVdYm/cvWy9j17AJBmcnpa/hAg7Dun37GJ8TErFKk+oQKrXUADCVatEzPZCYIb1hDAW+iBwyjp39VnS6srAgMknUAZe1+fzgzmFcBtdnpWsgWDg0PaqyrHvHFT66mwsV1e6XbcAyaY+oBOjDvgJzGGAJ3mZmnQMm8Xzp9XHPNLv/zLdvbc+/bTt96SrdozvMda29t1T2+/fVqyE81NdB5HHmJJ4IbOnbIJsMw3NnvckJpkOiNV6b+qNIASeOnsJtijpNaPDU9sxv9x7gbrMXzk7T3mO9Krun18M+lmkKoAlBTrWw0xl73BKaWiyOxgc1MfBewv/i6+n3eExmdygAvACJsOOEXQemD/Abvr7rvstddeF7gCIYL4Mt/QJJuuOCbFKMB6LubsfgV7B1sgQAEtegWzxALevBcfyoFKZ0xRDci9AnghifLgAw/YbvRem/LW19snsIoYtLOTxH6Hzll8cFwb9teF85dk0/D3GDsSVPQJYK/BVIbogo9DLKnu8Str8vNhKB88NCJAS+ww6enjR/hzKOmfGnbKTiRQoCqFtJXi2SQHwJio2YukHTyhK6Zq2vNKphRcwk4Vmly76HqknmhxUJKfq8zVFh9v7Bmv4T6xc5xn+E/BdhVgWtNvQAl1WKyAYBlThY/AHPTMRU7yvepMV/eduL5IRuk5+UwSTnxWaDcGqKoYE9whJZmDhQuARrwQGvR8FnONv9PW2irswJ8tWL0Fm52ZFYmKpKQSAjD4Z6Z1XjJnAnLq6qp9KZj7OKuCaMTPfIXMRMR4l69ekQ78uv7uZyvJJubl05/+tD3xxBN24+o1e+qpp5QgFUBUoTfMmicmCkXZZ+w8/gOyLPSGIZGBG4zGM81udYZWIA7Q+8XPVXwNzmn2CQlz1jdfgL579gxZY4MnCYg92besnZ++8YbiEMacseR6nuxY8rmpr5PEGzaTXiDqATC/YO+cOa14harent4d1tnTLXtHtRnjT0xy+NARVYXxTB5/m83NzgtUZbxIYhNXoneO/41PQdLuzbffsQuXrtjs/GKS/MpbSQzddbHisTEHR0b0TMSsodlNAz8k4M5fvKiqAPZhM1Vci/PWWJe1jz75hH3us5/VeiNJx985E6nAufPOuyRZEOuSvcicoH3KcwGyEt8CojI/qs7dv6+KL3AmMSeMGfYQzIT5oEEk+s2AuKx3pCnQ1OV1NGNlb/FZOwcG7OFHH7Uf/ujH2pcMFmsMghuAO4kdNddC1qi7p0p4Axfj+VWVLKCbiraKNTbnbXJ2RnOGZXD2+YYIUyHhGD4Un89659n4jO985zvaf1G56bhMSYzprvYO96OmZ3xP4QukBrqcFMQnnLkinIiw1mhDuwd8fSe8D5Ij49/ft0PAKteBVIDcZEgnEpeEFjl7R5V9qeqERC4ALLbMq7Gm1NsGkHd6hnknqbatK82dAOx7ciiXJP8aNW6MJee2mr0XN1V1Iwxok2sv2cLCjPZnyDdgnxfUS8CBXGJjMAaRCUhSKS5MSZyKS5rQSJvXk/DIPPnU5xhudY+mLJcFp27LNHAquNbGxuaG5emWre7SWWUnKWHGqaLpAYL2iPfLqU5ND2DesQheee11XWP7YPQO3HKkyTjV12kR4bzLqInOnDotJ80XDAYDozILsSqd1kvkLwdPHeRBkSsCJPEzPv3cc9pAZByZRNgvZNIpYeKggJEG+h/da3kNRiU2ry/CrOUqdBNuU1l8S2ubjBMMOQeR+N8ZJByi0UEbHQcdaiXPsPHAWn91WdviYBWrC/Scv28a9OX2lmbr6mi1rs4O29Hd5R2mlckGGK0T29X1/pyRI91ETSg6rb4g2CRi9lLqnfeuk00AQyljEYdqHHASdU8AiYKXTdfRJNAlsxXAZJS4sGDDked7WAw48GTq2agsVA4YL/1yNh+bIuZfwGvSgKpm3qWf685gZDZrgdUqWJPkApg7GqzgfGK0wmHgPXG/GAReF0Ayc4BDHCWTArJS4KOSyZ296noullqi1EepCuuU7wOUj0YjAGyAkQRUGCocK9YSgSsJBoFVSdyZe8SRUAa/u1sGm+Cf33Mvoe/C/XM/fAbBDnNy/uIF6QiPjd22jeK6xp+AK7rGh8g244QzCPBG8Mu1Wc+sBw5Q/uXe2OPoqS0sLAn4pbvhThqThe5lNqOSy452F/AGUORQJEOFc/yhDz2a9gxsWwxZxl5+9XXLN7fY2kbBZudouLLp6zBJKXC/iLPfun1bf+MAh8ERDh2GOcpYeQaa5dU31Flza7NLjeTydsddd9vo7XGbmpq1Rx953MbHKa2AHbBk8wtLcuoxeuo0mZzBCOAlIZFKodgTHB5RbsT94GThPLAm+F9lCWTxeI5m9pMfUswT/3KYYnhxxhnbkBshq8n8EkjyPNgFvheTIDVeU1Y2BEdTCZ0zALLWCRgvMA8wI2tLSwtqiMe+5nc4UAIYcRJTKSJsQ+6V+6EBE4e+s1FxZguWqXgQQukyXei5BnZLTWW2PLGBvSRg4v+idEZx4gE//CDmM1Q9oLIs/6zYbwEgBrAaP7OWA1gNRztYAQ6sIo9iAik4nKOEk4XI3iHQ5X3h6DJvjC0skOj+zVwEc545x3bxLATqBHf8DhYbZxMgEXuU17MPYWtyTWwP88znEFMqGZQCkog6ub8IFMIexb8BFn2QlRG/j0AqANcInlJIWw2WvfZ1G1iVRpDWwJLOIcl55EkI0Q18UXtyfQ0dqqIN7Oqz++69277whS+Iff/iD1+0P/qjP3JGziasGNZPndiR2UzOpmfnJamBDMPG+qYnPyTnQLLNLFdHmQsBFcxCAh0CuxXLN9VLW7WtvclmZifswMiwTUyOay6ZM9YUCVUaO3H+9HQ7aIWzvLKM09iqMp+Z6VmVZDF/sAcvXbysdQbw+y//5a/ZU089befPXVBA++KLP1J5GtdjjlijZOhJy7kWpFlTowN4wWyG4ci+c0mEOjlyszNTcsKiWyisQqpo2NNUZ6AvDgiJHhqBIzqszMfXvvY1fS6OOf8yVlFOSOOCRx55RGvynXfelnYnDn5TS7NdSo0bYOAyLrzvwx/+iJpXiSGfdP0AoqlOaEmNQBlHwBrsPwxkfKNIHGrPlryLNzaHe3rppZeqMi2cUdidYFDxbDwTZ4U7fM06m+TbsA4mYQEsWXMLUhuwAV1nbn5xXsktvmd/MJbeeGpMAQN2nsRtezv6amvqsMwaw4fDSQ59sgisIzCPZGYtyBrgT+1+UWIhNS0QYx5plZRkDR9jo7CmM5RxgAXHZ5Jk4XmQIfC9QjBbEXC8f9+wffzpp6RhR5m/bH42a/Nz8/IFqa4iMOTs/NVf/VX9/R/+4QdibqoCqK5eVSOsbzRdf/zjl6yxJS8f2dkwrWrihG2mSQagOAE9rBDWCfcJyE6Cl3XEvHG2AtDhQzBPP3rpR2KFAHZyPZKrzDe+VWidhx0JcJ255bVVOZdSSdfFD+C1jDXrZXpq2pP5KlvssSeffELPhz1kzgB+8S2wzZLsGB9X4yCAJJqQkDDkf0pPYdsBkrpETp0dO35MyUXGXaWlJOI62u2v/uqvdW3WEZ/7+c9/Xr6PZJmokFlcsvGxCevoarfbo7cEZBPgQowYGNhpIwf3y56RAHEpimsK3AAOeKb5edcLdJ3Uett/YJ9dv33dk4LmvhRzzGsJ8DnbV5e9mWkmJX8iQY/vxzMBjvDsALETE2MqO2zvoLFuhzRdAWXQ3u/v2ykGLw2RSMBwb3zGo48/bq+9/pqNTU64lE0+b4VSUSzqVXzQFaSmVp39XeFMp6HLiqSFurtgwIOyZqS3q7JO4HnPNCTNy1QZkjQuSStslR12jbLMWmC1Flxlbmv3W6T3HFfd7nWABjzVMlGmHgkdMROTrifzDrvN5Xjc/vO5ArHxM9G/W1oUeC2fb3lJgBndm2kWgyxCJKT7+nfJRqqBWSo/ByRQjKCAnuRtkluC4Z5ASggrCqZVMeMl6cxnA00Xm7zKBRkH9lRvT48dOnTQDh08aHv37LEDI/u1Dl0f3UH0W7du2PDwfvl7+L6U4xI/Yhc4f/A/WNv4EbyOL/YhfjXrk6SEJInq6qyvv1eN92CZuWwc1Zk+SZ689RhRndBTUxWmALKLNPxT4j3mVf0mlNCmIDD5I4k8IuCU7tYAqzRFTslh1k+cVexV4iCVuKLrWV9nJcr46WGSofrNGeHSUU7gKHerUv8af8iJCh6vRQJdkiECu7PeL6Ammc41VGGU5PyIzSBDkFTi85TwSA2rsaOKHVq9AzdnD5qU4aMBnkZSnoQ8w+ngXrtAPOwM84aNwR5S+cnfouqSniwkDUlmRCO2iCGDiIM/z71iA3iOaGDF7xnDaEaH8wrY1NTs/Wii+zwbkSQtIP5999yrucdGkyAC4BPgTT8GcIuix3qMo6+hUZub97gSu6wESgLRdVbNz1c1UmsTKNFgR/uPCo5U+Ts5PmGzU9OqWiHZhS8EPoNvQm8PqmZ4HhLGkL5IeMEWjCQnz+/l8g36O+xmzhDGTAzwAwfkazMHkBrGbo/K52L9ABQyP6pEKRR0DuCfaj2kZJIwjVLZzrx3VnMHYYBrn3//fa1JrsvzcP5JjnBxQfaBBsYQDZBqmpyeVeIFohHnT6ZctKMHR+yZj39cRBjm8W/+5m/0TM8884w98PD9tjTvjbZ4LoGbSsxeU2k/awdcA7yIWFQMzkav7otmVg6sFnTOcpaG7jLzw3xCKARD4Zp8BuuGGA2fad+BEdt/+JDNzi3Yy6+8orOV+YKtymdwtggLSf1afuVXfkX3d+b0aTGbYbTiK3CfzGVf/057/9IF6ZSHRAAAKHgZ88rZiB1YxBb37NA8EltwX+AAJH14vUytIKqs7ejoUuKXfSCSwtKS9iTPxvcA3qwlmJu+5pwRKz3qsidp2NfY0Zs3r7s8GIBwK83TL9revXsSdoOOdYu9//45/et70EQa4RzEr/O4Ys5u3rqh+Iy54byjKRuyUWoIWU1MOcgbiWa+D9sFZsmXKu+RWOzu1utUvV3asKZGKp82vQpfSZ2M/Fzp/QtUXdackcRkDN0/9cbW2FH1aMGvyGatraXZMh995guVTNbBBAGDAFgZU8aXCzBo6GYjHtwofTinaRMcsHAJ0tFQZQMCbBDQAkKS9WIzAbRwbYEcqbzUmVpAGc7Qctqxi287EOkGnc3FwPJZOKChdeLHk9Rit0shKNGslK2jrU0Lm7JdjCzddwk2CIAwpujlAHIxqAJZEiDntHYXXA/Gn5o61ZdVUtqJfgjC2dKC2JAwNKXPa2vOxvAu5Ay4awhS9sehrsUiHRpntW6kA1ILAOmCpA3b0dZqvd1d1puaR7EQAaY4CMkOwVZE/B4ditBnZSLJruA4aJxScCbNM3WGbxIjWMGIOnizEB3h18ENgF3TwRFtDAmCJ92Nql5XaubFdTzISGX1qaNwaG+5M+OC98w/145sqQ4JieuHhqIzTcRPSUw3Lx2B4r/NCguwlN+xacVUyNEc7ANZ3ZQ9d7aZZ2d5rw4gnnfTn4v74fklGZAYNSQGyHCo5LYGDI21wToiQHLRfmde4WBzLxhWAliy2Xwe3xOU8yw4ZHwWThcHcxgfjH1oJPF37ikcAL7HQPJ77amNdTG2MFDrBRfWRsuGuYBVGqLzrAE+w7szoudIJgb5AroTtnsTmJwbDdhJlDy0odmCE5WMEUxJZ4Dg9HomB+cHMJDfken/4he/oOdEH/XCeTKXAC+NtmfvsFHed3tsXIcr5V4cqIwRrNOnn3pKzTFYu6xr1oeY7Encm05/apaysiJWEiwVIopiqWi5+rydOHWHra8X7cL5yzYzO6+MLpIHJDnQj4QhW0LAWNITqQw7rS9+kj5xYgeQDdU4pIZBvAdJjtABlNbrxITWDZoxshM4Q7DqkfjQYVzRfDh7oVt/Y/wDwA1wNxi7AS7WZvJlA0UZJlNStgbWJSz+JjSq8up4z7+AqnxRksG6ZV0oOdAIyONdGskAq9RLWTwHVpV0EfPUEwYS1c4A1rkWo0rdsQdZbK/rasNo1RmQkjeR5WTtqGohVQfE82m8k6MfCZsAWT8IrNaOuTMLyrayuKTSIa4b4DO2TOVQSYYEp4Q58IDE54H/IwAOWw476eq1a0p0sLZ4RvYr2jzRLVUBoQABdwY8MPdGPGQgSdgoUFBJIiVz289XCx4HwBFM1FoANZJGmrT0tc1ydYkT/3JmZ/X7GmBVLIRMJa3RYKM3StsUVh6sshvXr9r01Lg11GfswIFh+8pXvqJxAyTBSeSsG95HAOkdmSk3Yp6npudsc5PzFce5IAkJGIKwfdUArIHGHisqJ6YnSiYL8wUZn4IdOrzfBof6bXNzXY2EYDEzXgAPe/bs1dkK8O7SDDTEMFtZWFaC4v77H7T7739A9pDGCWhfkdU+dOiI9uOlS1dVSo/z+PLLr2pt7t9/QE4zgdjzz/9XMRc20V1PbCQCb3wTxpf1Gc4yNn15cVFOJY45lQic567L5aLzjDGdRmFFEGyz79nfgI/sW5x99LdYO/zMe6hcUNOGri4F6ZTsY/NxKi9dvqzXo08Jc2l0bFS2AidTVR1tbXKKCX75nDhXuC6yDbD6OQciWYlzzHW5XzrPYl8I6gHNuBYB25/8yZ9ovlnHjBevYZ1yDQIq2JqMDb9TM4HOTi+zbWhWYzOSZUgkAKTg0AJu0LQJbWDukevyO5xbWKFq3kMDwDxyD3Rq9uBQCe6kxR0Jw/A14iyO8z38vwhmwzeMBKwHlCR8YD156bKaqtQwM1fXcPIXZXuRcGCtE+y4/nNFlVZypOl6nG8UcN7X58259uylyUaPzpsXXnhBY7l/3wF91szsjIBRgqZLFy/JxjA/Dbm82E74oowjQQv6ldhZng//EdCVABa/h3XNXmQthUxIT3ePtB3xGYLNIj28sTGBx1TEYAuDdcVajhJj9hjgHGspGIisC/yBqFLB1mHjAdiDYcwzsoaYc37HGLIGAO6ZX2ylgFeaSiQ5KO7HS7GpsnA2MgxT/qcgGMYQgS7jQLDJ+HE9xiqACe7LgVAHPBijxx57TJ/F5xLU0bkaCQR8HIBVAG/AVcait4+k9T6NH8xvgkr3JR088xLKliqDFbug5rUlytSL0nnjWfksyY6lQJrmYM4ibFaigHM+mpUM7hoUI4Z1yD3TxR2JGMBzquPwoQUubnrzSfb9R5580v7+UxvaqwAAIABJREFU7/9eJaDcA4xISBZFJISobHAajQBaNUaUTvqWnps9xJixt7Y2sV85m5qcFmmFcl755+qK4WQKR0+z6hquxB6/oorC6gQABFAafkUk/6o+dDrb5XeHWGucPskH99cmtqfO+xpJG/nlyceqsmPx5/16Xplmsj3YS+RUYO8EsAigB9BIk2CqFiVTVixYtr5B68QlkyCSoO6Nf+/PxO/DT8FPSn0wZb8BGQVMJhkA9kYrmuwE8u1oCVJ6X1QvDIBW5ADQs3zwofs113wuiXyS2MRSAKiw+FyaYlo+AucYPhXPhZ8vfzE1O2N/0GeB/SIJlgyswGYrJY14yemh/0ejY7l6HgsT50aMG+xeST5seUIg5keyaPLHnMnvBF5ng7pEBOzUTcU8Yk1Jfs5Z5op7auT1eB3Po14QxKUQghOzNIg50TchgNOwzWHDVWmUKhD5HftBxBuRndwOik2bJNn4PlizasxZ9oQ7sTyfGf5xbeUhSRcSlOqxQk8EdZrPVAlXrBERq8yJR/qM0pbYetgfYgn8l9Ym4mCkCSu2uu6NysL3ijgX+yjZJnqf0Dh6bVX3TlKM+3Rf2KWbdBaur+scQJOahk7ZXM7m5ueUdBPDvrNLMlSu614nu3gsSYipImGjYB/96EclWQOoRcIrmgRzdtELIIBN4k3FSOkcwJYFEBuEMsYPsAkbz2t5fuaM9169fMWuXPTKB2y6/GZiuWIxxYOekJYkBA1hCwX1BWGd4fMEkBtNlJWE7u4UWEolFMAXjTlZm4zL8uKSn335vL1/9qz8EwGLsCg3NmxgYFA+EfYNAI/G2u2d3cJT+GzKtTmbVpeXBEyqKrDJm7qy/zSv60jk9AoAuz06buOTk7KBgJvIPTY31tnAzj5VWaK7+ku/9MvVuIFqJppqkuzn2dg/jDWJMfa7dKOlrdlQ9WPp7UCFKH4Xz8i5gM1gjXAes7cjXmBOmB+IG8wp5yNnDb44Phvx2uzCot2aGDeqxNVHJxHQYl7BJBgzaVeXK/brv/7rYjwrRilu2uSENxVlPvFVsJC7kXFYR8pmQWNGJSOxN1VX8hHQJcZ+wBwXs9yfm3nje/aamsEVN0Wa3DM4JPwKAlQt8ZDPDWCVdQOzNJJq3DPzzTpik6mpGAkPGPGS1/Pm4ySf2tvReKfqmqRLUUSMkYMHdJbfvHFTPhAJOfYwt8h1R0YO2I3rVJY0ixQCwUriJGlDh08UcVbEraxFYUo1CcHYOx5HQuxjbIpaf6piTPqpqsBAVkjnFH4wQGsiIW16g0ni5RJVI6n6inFForEKrKr0OtFpOMtxdrghobd1ZpsbdKxuVPYU9lrvDppNHBRLCEMjivm6g4wAqyqHu3bNstLx8gNAbkECPXT4K3PsGzF+722NHDTjdzL0DTQhKMkYxwOoDCUZcl5DIIB1HBoY1ILnUWAfkBFgU1NGxbOEvgobMYBDGYXlZW3OaNzj95qxfNZZT0geNOQTwwldmdQJHDBJ+kAqg9msasKyYdB4cH23TTUxQjw+l28yoFfpwjXlraujXQLNoNzdnZ22o6fLBZv5vNSpT1oOGw5cB4gEFdwNDk6HC9A7u8wdR7EVGbtcg7OQ1Yxr+1AM2jfOG18CDaB6J40aMe7QM6kpI4nXhWMW8xOHMQuSdeAiyz6n4dQ5juDNrH7+d6kMKYGdfpD5eqkFLySjkIDVxjovs4tALBzIOMA55DHUKsfmumQ1Ukkdc80BqUM5lTCjS4OzwXuCNh/PyHpmDQU4qgMgNR3AiPE9DhcBCkFAsFcjy8r4xRokoGIteuMpzxQHgMqBEmyoOBwVpKQmPWRsKGcmoAekIIhExBy/l2yhjOlmUQwcSgv5wtFgvVO+B9AQzkMl42MM45yDkGwvY4e2DLo4lM/goFEqxX05Q6peDc1grLIfSFhweDKuO3butD17hlUieuv2qNYM68kBPxjf7SqTAHTgc1Qq2ei6gxj+OMDDIehKXfpw8JEmaWhospOn7rC2NvRnFm10fFKsD5I2NLmBNc76IBD3Dn4OVungSEEILIco4SMojCwb61zrtaGxqt/EvXNPSkaoqzRZemcuB5PAK/Q8scP/YbzDoOtwTE2jIisaoCqvD5AuHNcyhw9OSQ59m1Y5ad6kCUcbZjMNNJxRz7iyVgACyP5zLQIxWB443V6+7g0EKTHmnljHMLMAFNX1e2paa1GlXXWuMc2ahAXvg+bZw3Dww4aEI1AdhzS+AaIEyMr7ojQt9lIcwgH0kFhD83Z1zTPI0WCO9yoYSWXA4eAGYyauw/0HyBqJJRJc2EC+cApwotDS476C3c5rvRTPNYmCQYeuVQCt3KMY78gUJMaMgpVU2qaxSszoeL6wa/99YDWNrw/yPwmsAnZxhjkbDWcb5o7r7uLocX+UrxTWV6SvShkZjABsEeOCM/ytb31LOsRoERL0zM/Dki+p+RNaxTCcScxkzPWBAlwls8oxjQyAurJ2NNvo2A1rasrZroFe29HbZY2NjIupJA1HFNuGraC0mcCU8k9AEALJwuq62Jef+MQz9thjj2vM/9N/+pOq1uFdd94tbcvV1Q2BwFS+fO+7f69rUrrFeX7lylX7nd/9XSXiGEEHEtDOTppO2JzEnMJOcgZy5kaDQz9L/Pc4rWG7YTOOHNhv+/ft037nK3wDgF9sNV8AWtgEWITMycMPPyz/h/OOdQGIybj/8MUX7bvf/a6AI2wXr6WqB/8DpxQHHn1mAjXWJO8Vq6W7WyAVACznKWNJU8xoGohzzj6grJ/x4FoEUz/4wQ+UDGbNM/cEJNwTjnx0wOYZsEeRcFVpeQ6WyaQALRJorLWOrg7ZG+Z0bc07x+MX8rnSIb09KkDNe9S5fWA9RcKDgC32EnuHfco6jX0XezWe+x8DVsNHJMmRyRKUO3ip6qGaxDDl4jwHABsNwTifkcXh8zjLOTsicQaowZm1toJOaafWVfgoOifKlGiup47QGzovkRIZGx2zy1euyCdsb+uoJuE5v5iD9QJSNB788qzYA8aM++IzmU/WNXaIMUTiiUYWEaBxD3z/yk9+ImZmmUZxCUTmviK5FIEbP7M2ZZeqkk5uK71hSJ3egwY6wDBrnHvifrkG64A1g5/C2LMXCJaly4z28uiofmY9MSa8LlizJD8AA7ETND8DyGbNMZa8NqSE+MxIhPF+5l7raGtLvhH7iDV9/cYNm56d0Rgh8QK4hfzW22+/Kd+mu6fThoYGNA/cK5/H2uPafBHo9vcPyPfmDMTmoDWYb6XEeUsAAvuI5yfRq1LxRiSAugSAo7dLWSLPGkmJ1ibO3Q7tFWINzmCS5ARXk1MT8omIRfAlCAxhut9z113SUiah50nhVlVAoWEJww6/pBUd8LqsEuSUrrJf9h84oMCQfQUIPzgwJA3S9997X2txa3NL+m0ArtI019nusjsCVFPDQ6epuk5cnD+1ic4IPMM/ibPKD/n/71fynP6pP+v3cb7FPo7fxX5mbiIxhS8Tvi1+DJWQgEkEpawJbAblzMjKqQRdQuwwgbaZjhxGvt69IaSrW9aAy0lvNWKgNlXuUYFI1ZR3Gl9GFilTkZ1/+KGH7NlnP6H4iMayzC0+L/rJMPDDb1WJO/rNc0gutcves4ZZh/hYnFXYXMAznh02tdjTaPc11KeSUZLdDuyrTlH6uQ6qxhfxW0inqQlUIn8wvrxOfSTkLni8EH5kAKvSUE0yCQB3jE34t4wxewYfP8rapV0KqIBPQYya4sPwoSJ24z6CXBL3yzyEr8ffg/lJrME6ZZyCYAMoFtVc+AOxBsPH4nODURsAYtg1bDiShAHY1wK9PHf44s5YzqrfRlyL6kRsMOe5bCVJfNnTNoFneiZ0KotFleGLBLO5WbUt3ny3qP3MczFeJGbZu4BN0im9ddMOHDwsmSwaAuIrcB8wo6OhEWcSZ//Arl26XxiixK3YH2TSkDAgrmC8YcWzPoldY/253Jc3q4yYQfJ+VA+XSro/vmf9AT7x/LyH12LPr1+9ZtcuX5GtxJ4JFKeKqeQ+ciSbpItZSR3mG725Gu/nmUSOS9WZ3LfLPzbp/sF5RJZAD90tg56Hz8HmiwSR1mskq4SvrK5qvmic2tVNgzePvUmacP4g44RdhsGrs0BVgJ2ypYw9bPc17c2yTU7P2Az69fUOwjc1ZKy7s72qrfm5z31OvhB2WQzY+nqd6ewJgfqVigg/aKSOjOzXfnvvvffFxoeNSw8TEjSsa/CsALcZO+Y2MIfAkHgOkuCMWwCrJN2QpcQPv3Hzlr1/6aIqK5F54h5iLknQgNcwr9gl8LHf+q3f0vwhEYktXZibs7ffdiAYeZnbY2PW27/T5pESWPM9LgLf+rquw1qQH4RfRFV4kqxU02GaRpJ47abxp5PVAMsb8KlT3xaeI87HwC6i1B88hr0RsRrn/cLSYtUXwa+QvRITf1uSJJq/cdYiV0eCU1rxC/N26+ZN2VB8E+wx9tLJa3sVy/kZg91AetNPq1qcKOaDe2Zfcw9+Lcdcwnbys3/PeVO2UtFj6iBeqOnq0rLWXEY4Ub1OHXA/J+LQ/G/LeyUlUx5SCTCvJQVQR0CZgFUF6UYzoE0PXAg26swK62tqNMWhhbMzvHefnB3ANzWVam1NIsHLYquxgTEslAgHsBCOdoAKyjYmDScGRw8qJquz+PgZQ0L2BzSdDV4F3NCD2HQ2Cq8hqwyIQEYSh4jPZhNH9o/Jx9EK4BEaO4uGhUiQglPJRCsDmBhLKmWuZzJAtV1bVRFnxjUncPrRNESkfn3NxbCdgOTAIGCJOlXqIPXDsaObDn3eYZtDv7enW8/XQpZVgEqrZ1+T3gWLzBmx3nCK8kfRkHGsylvKytD8xyUBnOEU2QKeF1Ht0DJThiSBOrpL3eN25pSNFlRoDqAAMmpZXbUOwQcBB35mnF3k25sixedp8asZygcy3gIM/HBXFjZtlKowf2KvBrAqpw5mYmqWE8BWsGHI3MbBhHHXmEiMvU7Pg1OPURWbNDE1aYDDYcGBwH3zHo1d0t+h/BGjEl2V47NgZ3HfHGpsfjKHHHIYGK7HoYMAOAcUBobXsM6iNDwOtkhg8Pl8jtiSSUeNUhjYymPj45bLN9iO7h3K+mNEb98cVdd5DA4ZVpIL66sbYmywJhRw0byiVLFdg7t06PEMdPF2g4hINIe5A6DovE1OTtjiwrzWIMwlDB6liQSmHHw4lq6VckWBJ3u4ua1VjWpo/kCDBuYkEhjhzBFQxVoIOxBskWDvsm6YMzVzogFIA6AlwUSDHTt+0nb07lQZANpG77zzrjR20GjZIMkAEG+Aqi43wV5kzfDlnSQrlstmdcjCZAw7Qkmu5iE1KWKtu94mDBIvq2LNsn5i7eu9VnFWLQA2+k6pZFZluC3NYjYB8HBAhqMcTimOHgCoHM1y0htGAJtEFlmzZtcuYpzQhSqX6bTeKT1AwGmuhx3DBjD3NA/JZhzc9edyx9qz+pQneKd6mADewZPuvouuNyPnxx1PsYHElEx6oirJrQ0A6qsZ1sgQRnAl1khiknIf4ZSzBwI8Zqz42RNCrqtahJG9uCCngQOefcehRyLNnWJnJ1D2wprEsfNSDX/GsdFRP29yOYGJO/p6qyXbfA57D3H92LNxv9HUr5bJ1djoACR2gnvWGKeEVTAweEYxNBKLn/sIUCXA5n8MWI250Xz8/2Cs4mR7ntNZJ0gAYEFpoqMjiAqSxnprawUsaFViDvCOag0CQO7zr//663b+wkUF+GoiUaQ55LrdGp2wzSJJAZp3lBTg46wIWC1XpN/E/qvPZayzi47rndJU5fOam9mX2GyayHWINUhXTbR+V5ZXbGoKDTNKgmlukpMUQV3ZpDUGGLl79x6BUr/zO78r/wHWI00NvAz/kErK33nntP3xH/1HL9Pv7LRTp+6QPfnqV/8vGzk0oqAHlgifzXrmnlkjzBFl+HyFo67GYLAWm5slRSD/pswcF6ywDlO6ooRR3w40mFyLEbAHOxTaeqxD7Dr+B6X7zPdnPvMZlcIFYAWwKumjV1+1bz//vOw8kkoE3s8995zYeoBOf/EXf2GXL13W/fI3ghXeBxAHUANwxhnE+nv7rbfs3TM0VNhmDjC32LComIiACUCWa5FM5vzHbnMOBUjsiZi6amlUfcbPJpzzuXmcZ5oFevd2EjJzC7PStOOcYC1hMwgs1bxnjaSbg6isHyWQEnspEt9RHcDP4UdE0Mz1IqlYC/wEMCQQSQkyzuzQvfQyR+1jgaEO6GIvvIEjiYNZ9xtpgkdHYTUodH13zdPSonw51gRzCLvwi1/8ohJYP/vpm2Iaq1nh5pYdPXZEpWdIiGBDHJhuVrUI5/wdd5yylbVlrZEAk0k2RtILn4Dgk7kNttC+4X12YN8+JRS4d+aIf9EV37N3ty2v0uk7SvUaq3+PogbOfFijBCY6GzT+JHq9OQprJpiC3LPOsQS4BVOU97LGA6hgXTOGcQbzbNhfxpl1CBua9QeTHJkMbEVnpzebYl8FmMZzCyiD9UXgvL4uWxQJbu5LTOGeHt33+OSEpIE4LxnbwmZBMgCvvPKyQFZkdlwzuUt+E8xOruW6gItqonXs2AnNLWcZrJcLl87bjv4dYtJwPsO+4e/oFvKZBPMESPfec4+NjU2oqRhnBmWraKo7qWNbBxNbfeTIYWtta3FtxrFxXSvGH8kR2EQApt4MZV1Alevdmbotc8b2sBf7d6oz9PTslAgCjLlY2eWK7R7abXffeY96J3z3O9+TVAprcHFh2QrrBdlt9oOa1+aoMHJ2OK8BgOSZahk7sbdq9xk2UfFJ+NcfYKwGyJdC1X8aWE3MSZWbJ5aOfHDZVQdnalmPrHH2gHQX5yjpvK017wkrfJM6nUkddPVWc0ivYMPtiCZkwhSxB4k9y95WCT0aqySNBbK4vqOq6mhYWIe0U70ACfYA8St7P5oUPvfcJ6sl857omNeaBqCnQoKzn3XGHkLbH01W7CvPw1rEDrAGsbFovPP8nHVKKG5uKjFAgy81zq0nLoIM4lq6igmrTTJpWEzzYmfobhawdz7fDqw6y4x1JVtZUx0UboT8DbGaXT7C07Xuu8X+Cz+H8WJdIEtHvBfVXVw7gFVJJCUZplrfNYDeWF/8DQBO/QmUTKIxoietAmDl2bkPtw9eicg65Kzm+5Dei0QPvw9SVVtHuxMmEslG5wNn/VZJrEc+k7+x3vDpJfUmSSz30bg+NoC4AiYmWskOVHqFFEw0tLiJP7kPQFP6bDB++BiAU4wfa3J8bMyTpWo4nBU4uXfffuvt7xeRA78HcJ6qBGwC+4Br3nXnnc4OrfdmXvgYak5IsjPXoPOZ81xMUprdLXnpdYxtAJtK1tH4aPdubyaVxp6xcu1rT3BxPkcFA03+FpG6aWvTZ4rsQWy27pWbjGeAYqBfqmjjrC8UtPYZU56BOQbc5KxgjMF7OCeo5mOPkqwKAC/iAPy20HuPMwI7i0102QYIMjTGYt+7Dj7jzmfMzcAgX1IzQ2IDl8HZqSaH+APXrt+QjAyJsvHJKbt05VpVCqgus2UtNN4DlC+XpbEtn27XLsUGsITPvPuua8m2tiixdfHCBbv3vvvsgQfv15x/85vfkt491T4kB/CHOL8Yh9Bbx99gLljXOr8K3tga23D27NlqjOks6Yyuxf1OTM/YNXqeSArQ/RCRqzbW1VuA+xaIPzNrfUmzu29Hr+wH7H/wjbffekfJRKpj0PpF2gHfgfXE3lPFxEZBfj9rgnHFPxNzNcVzIhFkMzY/M6fzSgBkS6sqsGamprTOA0fhGUKGSuzvNe8bwP+QuCIRg+40Gsj83RtApebVqXk7tolzkes9cD96186k5tohD8g6Je5WE6maKorQb/YkUIP+r3KAahqjB34X65t7w2dm30tuZh0fwP1gxVZlCDJInBLHedII34HxAtsj+qXJK3qyikWTDB49jwD2vcJzm/mPLVF/HZpXNTa16oEjK6ZyO5ouMSl0C2xqlD4MINzQwC5l/Ojgi8A/1F+MFovk9dffSPpJgAoOUHIgkmXAYPKQbNQo64TRib5oHPoKejlQFOR7GbV0Q9EYzHjpZ4C0OlTK3ijAS/vQWFyRjgQaWAxiiPeySQliMCQYqGAYBEOR90fGjIENUABwo7sddgBdyFzTTU2o9D0ssJL0pgRepcHlcOcgZwKhwKuhFiy0VtcpbGnvlDNEIMNmaQWAy9UJWKULJ5uPJhvR/ZpMkjJsSljWOQipjmcNCYRpFpMYkJVFF8BxAJuVpOUjICKBHzyj2B/SuY3CGs+Ikm3lcIkFGsysyAZWQZFEYdchXfMVDJwoI4sAyzOvW96pPTFkI4PG5gywPTZTDfrgYFFiKjGH63Tvptt8MHGTtqs2Sk1TKw8sKs46JAtZAFBaqAKkiLzzuTj1GFCCIdYT1+F7noGDDa2lkI0IxiDXwSjwey/3cx0o1hkH5eAQGb0um52Z00ESc8PBRNDNa3HQQ19IDOKawITX4XzijI+Oj9n03KwAzPbWdukPMSbn3z8v1iQgHvM0Oz9ri3OL1pBHU26/DsOFpQW7fuW6yv9xzBmflTVnVzOnlB7A2gLEpIMvGj84qmSZpmem7IEHHrBTp04KyL108YIYU4wBXQ8xhrA3cNLo/ApVniwP64tDlfsPA8fvOOCClRvAK/eosgxz/RTWBOXF0mXpbFfWsFjYsn37D1imLmeTU3TXnbGbt8fsBz/8ocpJOrt3uPYw4bTYDk7NpxyP/aiMNFlfy9rjjz0mQEcOAh2NW1pVZoyDwZfmd3XNNUUpRUuSJIx3AP/hHMIqZG9Tlh1ltgS0rJ3I0PJsPHNtAoD1FSCCEko4y2iLqvTOGRkYeQdYSup8jy5Nb2+PfeMb39AY8Xkccjh0NJBxvTZ3XN2Z9z0OIM7awwZG8koJoaJn7rFT3izJ5FAFSOAMxv8+sFpNhv0jjE72Gn+PfRPgSjAYuD91atzakhPHPgi2UGTpnSntjnYw9BhLrsm/zCHsLNYVDg/7sVTZ7rQbaxw2NfMgW0CZ19KSWFfsGc4Drs9nUZoJ+yPYEHwOuk58RdDBWPL3YLPwHLyOz4pyuQ8Cq/GznBx1Yq4p//8npAAAVgF5eEbK7DmD0ML0TvKTHkA25aynCxCt04qFNe13AD+y4zzXtavXJZJ/6dJlyYLU15ENX7Obt0fVzKy+noQl9wRYlXSWVFrPmU0FR5+1tCL9UrGDhw7Y+PhtyzfBht+yyalxGx4mSTGhNcM4ELDAuopyUdYk5zbNov7FP//nmiPKpAAav/Od72rtASrs3z+i+XnooUfVFOSVV161/+Pf/58qsaS8EpvDfvz6179uaE5NTU/ZmXdPSwOSYJuxKRVpNENijFJE7MRkNXiFHYVdIABR8FXe0pq5cumyd+elVHdjTRUm7DkCaNYEdjpAAJiH2LMXX3xR933ffffpvWqQ09srsJjnu3nrlprwAbjRJI3PefbZZ9XMgjXz1a9+VYwtABrsHY4sNg5QVSBBsah9QFDzszd+KmCLwJUADMc9GIgEUgGucQ8kvACuWWMu+eEM7UgIsH657yhvBVgFaKKcbGaeRoWFpN1MYwwvKwNw3GaRm62sIzczL71cZFgULJdhUSM94xI23F+Aq3LRaiSguBe+Yp/wfSRUAwQKgAh7TgzAz3HOq0TetjX/4j3MP3uQv0fnWuwj9xPnK8yjzvY26S1TEoiNBhh59tlndP+UJ0s/ltLxhkaxZdBG3bdvv9gz/E+Ayu+YM50ppQ2BgQEYo+XGF58p/fn+flWroNdG0uOB+++3lqZmATisZ/Yw14TlxHq9eOmCEgYBkMKI4XXYR97DeEcQzbMzvwFksTbZQ9w/v/NSzjkFp/yN+2FdRVKXNQ7AS3JAwVhLi6S9nn/++WRbHFxhD/LsnBnYR4I3pFX4ivnmvXxeVILwN56Z9wZblSTJEx/5iFif3B9liucvnNfZC1uIubt2/YrYPiRtIRggzwRJgv3BPvjwhz+sz/jJT36ioPbxx5+QT0OQTpL3xR+/aAN7BmxxhaCQpmze5fsXf/EXNS5nTp+x2zdvK3jnPVT8EKjiAzBGPF/4u709O6Rpz75Hz5rqHRhg/J3x4hnE3t70ygWtf9hw5S0F8/jRBL7SpyNpuKNH2sUAeOvFdYFuXV09useuji51EX/66Y/bH/7hH9v5cxeV9MFG06irsAG5w8+ZlnyL/PQiTV420Ivz/VELrMa+CnZjuOdxDtX6Hh9EULdPJmdG1voqnrQNwYHoXO8gGffGeoykEO/DvwUUIYb0BrmAcDS3W67aJpKiqqhQE11ALPwsr6BwNtA2CImXxNmiUnea4+WckIGPhO30s5VKSHwgflfW92jGUh2o5K1Ke3faQw89qM/ErnJuci7gP/B4yM9gLyndlrRMEda364FKBmRlxQ4ePKTfqaqkrVUgt84h+fCb1tYBoai2QalXQwQpJgBOYpAALOWvFNDFTxWECvxhRpW8Cq0GQKidYwHPiWgSIBbEEeJP1n3EvAJzq4oSDtKK7JLAlmCaBhjE+7AXAbrGmeJ+jPc2wc+XfShtCVAMYDWqI+KMCoIF98D7gnXJvfMaPjMAGo93K4pDI+7UOZDwAZEm6AkCsLrlzHrsSMiZiI2afFmuy/xyXwBTSBw6acsr22jQhEQFgPjiwoLrItfndHZjG/gs2PWAlAwe7yNuZo+vbzLPHVor2BnWEPGfCEYNDbL53Ofw3mGd91HdILByds4lFZua5D+4X7qomAubEYAbc8C1o9kWzxH6kPjJXIuzDN8jfFPuh/eB18A+5PeBhQDi19ZMyR83kwYnnwsDlzUclTp8Hj4b98MZEkxMkoYAdbwW8JpmY+wV4QoJZ+B7/AhiFIAyZHCu3aBR6ZqVS2W7ev265RvpEbGmdUlTJs5D9u3a6rKD2uWyEjKcUzt6+3TvNMbXSZXUAAAgAElEQVSCWzUxMWVXr98Qa5PEL/I+mQpl58T8noQFIKcylT3Ks9A878Kli7Z7aEhzAwh68sRJu3Hrpp04fkLA5o9/8pKdOnlKc8b5SUUP0gKc+5xpUdGAP4YtY92GZA6yMHEeRLzB53rcYwKEb9y6JXkLxjK0jb3iZkp7iLgU20kyHpujBG1qYopfqIrWhF0gSfRXX/8rxWq8lucCjyMp7uAtTWqR9KrTegYcDKwFEt0iFTelkuw24LPOxrl5G711W3O7a2CX1tfrr7+ua1Exy2RxvuOPKImWR2seDAWyj1f6xTnAM5Fw4vP5PWcnfjVyS/gEXIczgpic1wbmx1pk3QbjnvXIma+EDHGuFDe32fvCklISPXzOwBDxo9hD2AjGj+fnXrk+rNj19VXr6eq0zRK+74Y3lIRMVd+g5JOsZtL6rs+5bj8m0xtH+nkoUlFqbI/0VOaRJz5ZaWvvMnBtsg9aFOUtLUQhtKDMWTou1ttjjzyijDsDTxnEt7/9bQGrDKyXa1Iy1y+nCT0MFg1gC6U+EZiyEGPQAbvyqWw5nO1grPIzXyxasZwkjj+lh+JnUO2tpLPi4J0TSunUzeSgycDkMGFsSoweBjUAq3Bs+R0DjWHi9dwfE8TCpolPU44MX0baCug48iyrq+g4ldKg+gHlh5DrzXjDJtfoY9z+G2XvGaT5eV353c45h5npyRkYDDIRSRBcMACkKFOkZK0CFValctWWvu/KKsvftWWX/WmttCrtaiWtaFIiRRkkRVIiJZIAKRDADDABEztM6O7p6Zyj63fuc95+Scsqu1Gonu5+3//7/z/hPveee+65dKvUpMsJCAlE8/kYJABRIAyyqwR2AKrokPB+ObFN2ZGUrn0GG2vr6lPLFEYG5Q719dHe1qpD3+LjBoEAViuHUtEwNfgJhZ+g1wtSDadKhzNppBYGnA0Fi9NlCT4EDRjZmDoTy88GRgzSAuao+UgJlpg3DjUOUANBClIKg/VHmC0luyqGwtRMRQ+TnzXOpTyOz2f8xfItpTxyuoomq+ffpSu8d+zWqA5yDkVvUDY748l6YENiXLgfNibUfkou+WwMBX/j9c5e7R7kyZ7iwGcMWWNsaIItxsBl9hgXZ4n9zN/+9rflMJCgmCCDt7ikJgjJVE7ZDhwNyvmrQR3T/zPQTH0jB7P8zSWDNPpgrNAOo6OoKfNoygB4MWaAOAQCHMbIf5Bpf+rpJ7UneSYyaxxap888KMAGuQoMLJ/jbqoORLgf9i/z5GC9OmvNc3MA4WTQjRbW7L3JcRk+JAAOHzkaZ848HIN7h+L+zHz81V99Kd65dFF6q3Q4TwOHnEUCvaVWrLKuaA7T29Glg4EMJc9OYxi00nAcKKPmXmGk3Rod0zOStSPRY3DQDh3zjlPPuEsmhI7tVaXvPAtAB+sH/Z4EL4vTXxiIBh+0T9gH7HV04dQ5lldbB2dT9uvMmQcVGLz66t9oHAn++R/NGmwP5TFONmQzh2Svc+9cC0AEW21NLe5RQYM6U9YKWDVgmImM0kCmKphS8qAqiJND/890IlYSpdhvj52BVjNY87kbVO7iLKKyhWUcbQ+4Dn9n3aI3xFzBDGN/s45Ya8pyFuC+pr5Ge5GgF4efNQaw6mDOdiorATK5kIzQxmgBWN1Kp9xgK/ZQjnKRJmDcGG+DClzf98HvbDN/PGB1MPv/h7EqBeqyD0k0oLFLU56tLe6b8rCaeOLxR+Jnf+an1FQqZT8IIHbBmO9+73WxmlkfMEpXVzelg7y6SvMHgKiNZDsD9hePG+3vDPYAKwEbKdOsib17B6Kzs1WSBNzXvqE90ui0xiZbcHSE0nKSnNnY5tiRw2KZfPill8QQYP74QkPplZdfibNnH47p6cwmT05maTDgEYHaG2+8JSfs/Pl3dN79+q//uuzmwsJsnHv77Xjt9dezxGeLNUJn4sxCu4kS611OVGur5hpH0sAjAfWNG8Pxvicfj7Xlpbg3cTcGB/q1TszEMzMavwCnjmfGdrNm8A+wcVyfAAqnm3OApA5MvEuXL8XefdmUBYcXcIh1DKOU6gLOKOaJ69L0CA1Q1g8BEGuNdYaswps//KHOH36fTdlSYoSzCnCXc4hn4qzgPCGpZ6kanoXr8Fq+k5gGTGON93X3a16kuSWJue0YHr6hru40gYCRg+yE74VzW5ryS5Tg7zZKwG6oYqiUMDpIZx4SSMjEsGxmlWSKQZpd0DQDQANESmBLb3+3u7Q0+nZ2K2yczEztrnkB5gDrLvPHTjpw51kp/2Z/kDB/5ZWPx7PPPhO//dv/c6AtzoHBvLKekiWbJfQwqV9++WWxVt0okrF+773L8d7VSxV9XYIdwHSAV2Rv8H2vX7sm8oHOmt7eePCBB+LB0w/oWtwHa50zCGmWt95+Sw1FYE8QhBJoAeopsVhKPBln/FlLO3AN5talbqxHB3rYPpKhAJaSytraEvCOjeAa/A4WDWNo/4V1z/6k/J95f+yxxxSQ5Nw1RF9vfxw4APu/Qc/AfLIPWG8EmfxvYJlnJghlv1gbGFa3SkedFHvvPXWd3n/ggGwbrFB0VgFWYQmtra/Gnj0D8fzzWXLJ8/MZgAw0wuI+mJNLFy/rvkmQ1zc3xOzCnM5lGnNS4cH8sfYvXrioEnsYLCRbYCuJpVa6PKOv6eaFAOD3p+8JdCCxSdDvMl3ONDPySNozb4wXIBhlpmIEo++6QofmlJdCBoyE+MLSfNy6MyrglcCNswOt5gdPn4m33z4v7VHkjmaRbVnd1HckUrDRVGugDbuzgywRwOtGMhRLTwrvnWpfo0JUqCrh/5eA1dy0pTdBqUDhV/9cNYbBVK5nMIc1qRLq0rgTm0QzMSrqrI9b7R/Ij2luztiO7urEdmL3pe+qSqTC7qxRVUWyFkk60pmaz2U/0/AM/5QgmUrBhnqSbetiAbIWjh45JPbz8hK+KX5oSnW8+OKL2gf4TNwzfhKfbwYaa5hxBvyx3U3yCgSMPCdJ1GTXb5hh6W+3tjfrPl2hp5JTjWOe6QZWVSariouslKGSAbDQXwK2SbTTiM8SOFVVf7azZqzad5F9LXILvpbGvSQAGjhj6pJ5afaW/UWfe/YHq4FVx26OGbE5sgV1SIX1Vcgh/B07bDkT1oSBMiejLZHCz2a5Gojlnhhn7sXJOpG1Sv8MmIcAX/wNm4Cd4m9e+9X3aZ+PNeJrCZgtVUfYP+7XfqZZ9P4ddh0bZiICsc/U9P3o6O6JUw88oJgFPxo/nQZpyZgFtKchEVKAsMtTVoE1JH318Qkx5fndLvlgVYw/y/+Y4MWzsDZMjrCuNtfhf9YeZ4DiaRpH6SyEpb0a6yurFR1trgHYNreQJAvuRcQFZKXmZvP50BktPi3XSw3irARRxW9zs84yZAvBgACix8U87VBiW4nCwUH5OZwNrFmShswRfh1jzL9HR6moWImR4bE4ceJkDPQPKN58+umnYmVxocJk5vkYf/y1g4fRKYXsNB0rG2sxMnIrbtwcifHJSfk0JLfnZqdieysrNrlPS9M4CclYkajnxmBWMpY0C0VSibGjgSGMXEA/7hXGLLjM8aNUQneV6p1MIHMtvnNt4T6FBcz5xJiRDOV/YxPXb9wQSN/cmo3OwRLYW54/npEEOwA/+wogmzNboOrWlnxAE0lonMjvafBMEnJ6dl6NEcUGb2yo4CPsC0BWZKnmZ+dicM8exQ4jwyOSsECSirWA5M3J40lwIKYnTuS5WI88A3PHeuB6+Cbq/TJHBVDKR4KLOaGPHbFEFnsMDJDXsH4E3nd2ZqOr0miTceXfxpf42brnLuHnmmJlb9FXaDXWV3f3ukg6Bdh3kls4UNlzxOLGJBwr8nfF81Ro7mwp7qZbvPxO2fAaVZzJf+U8rEPepVH/lgyldMBLf5RSbc15gD/c0FAXNS98+FM7Tc2t6nCVGZlaMeOg6XIhMRqmpyS83d/dIy0wWFrzc9lZmsAzM1l0flxMhgAHWgkc6PzmLLkp0wySDksYRJSCF+q+NjssxFLagpFUIMEkk4Gr0tRzp3cmXwdCa7MCdQ4ostXoizGwOJFMFIPPRjGL0aAf13R21V3dMHR2wBvrYIKSOdypAKsrqwmqSmydUrk6rg24sZTNbegCjoyBWAmp74nRl+5LAyyFTmmqoJWpHS5WaupikDkCzOLgFzjmDvZkmqxVSzfClhYBq60AVZQnIZzd21sxsF44HK5ypEpJPWOK4TQTmAOKsTGgKa18ymBLKbwgnrJIRdkuwRrjx2bwouZnB04+qP03rqFSLDnLWWbL58nJbmmuAKs2QD8OrDobgBHnfTRDYT144xgkqmQsnNGsYpbVlA7nbCYHgW5INDI6LGkGxs+BgbPTrF3WBffG3BLI0tWU33GgcpBgKMj0yGGKDDT5nZMAGFA+0wkFxtABH/eTzSuyJECH7uSkPodrAnHdp2nWTug7GRWaLzGGlMgS5F2/cV1rm38DBmKAQeeks9vWlvIHi0sFdMimQQnkhtZQ6rosCByAhQmoqZIXgXwEVbBruxSoELxSYgmzEibu4vxCHDl+LBYWYYKlMSOpwvPQURm7QEkD6w2AgDli7WfjpXUF8ZRVUerOPDJuewYHVLbJfeCQ3749Hs89/4E4eeqBaG3rjJXVjfhf/7f/PW5PTJRMUqOSQfijAoiKM6oufdw/5WnNLTG0Z2+88Pz7BS5wYCIyzz6HpUMnT2wHQI4ZeGSVeT/3xH5mfxLsq0lOc3bKVLf20kmTZzOzje888xe/+MWK1m81K8tgg5IC7IPGJom2Y+SxYySrCC4BtE+ePBFHjx0Vq5g5o3EYZbxUAwCGcVjh/CsrqI7JMIoAyrLiADAC8EqAkdmlMC1bU4uUZWvQWGwBreMEVtnLBkuqAzKvdQduZkrYXvi1CjjLfuS10vupCH1nya5BWIO0Asek+wrImfsc8BoQAUeJQxIbyrVYPwZG5ZRvpKav1z7rHxYle8LMjdRXyqSHbUiyDLLRgX8ne0QJXgkwvUd/nL3PZ9m5MmBUiYzKPwy48kylNuRf1FhN1ZkEp5hzzpH1Dc4YynTRHm+JJ598LI4c2h/d3e3x/HPJoMRJw3agG4WjMjwyWsq1M9ML8+neFHZkI8tN5xYidlLaRvcoljYsJEpiUvORssq1tZXo6+uOllbsPFId2V2YBBXz19raJimHC+9ezLM9amNo31D8zE9/Jjo62uL+vam4dvVqyqLU1sTRI8fE0HrqqaflFAOM0JyKOSZTD0BFs61X/6+vxDe+8U2V2QHM/NzP/3zsGeiL8bt3lO0G1MBZRT+W0ifOF56LPUGJbmqrdUknCf8kG2O0agomxifj2LGj0dXRFnAh2Xew/D744otyWrHLXP/qlSvxyKOP6jnp5s6+hvHnAAj5IdbckSNH49DhQ9KK+qsvJnuROSBjjtP/+c9/XutweTE7k5vpAAsXpgH2hc8EFON6lINNlnI87DugKePjeSYgJBHE+iNYwKYrUKrS8GNfqgHQ8rKCnWvXrmu/I13EGQq7AakXSqLQW71w8V2xMHM/bytwSkZjuxJYSG8oiaNGZ8iyZKmgm0t5D1ez+9lPPw642n7obK9oKO5Wv6hZJb5LVeky72FPcO30WQA2pFxYGLPZxBOALG0GLLq1ok9ZI1AYBiSJas66k6dOafyuXr1SeT3SAbAZsxKhUWP98CMPy65TuUKAwbpmfifv3Y0PfOD98gGYZ0rfCTaRCWBssdPYduaHewd4oFGaGfqw9fB152fpkn1d4Pbs3IwY2awt1hvBlROZ7jSMHeeaAENuZsbzunM1951N15BCSnkAawJzrwZXuTa+CUGOzy1YuySueA97kPOQ9Q4jaM/g3njmmWezBPPuHdlK1gbXfIOOxT2px07Tojfe+CdpKmdjniQucB0SwYBiU5RE3rwZ14dvVDQ4YSvCooZVtriUVSv4HI88+rBsB8EZdmJkeDhe+vCHFTyqkczwiKSSAKD69vTH8hrgfyYzeT4qegDX6DSMJA5gOWf9rTE0g6eio70jJTOWaYySDeNgMvEeGEt8R6OeRDJzZ+08j7mT5ATk2BwFp0XGBpBc/mNzU9DJemtnI1Y2ltVpenUlCRi9PX1x+vQDilluXB9RE87Zmfl47+IVAX0L88vybdAAb6xvjO2d2tgs2qvaV0Rzxb/nZ5/J1aBqniO7mnT/Irha2I8699x348fYqlxPrG3sLYAR7CJKb0uCiLMWIJj1r4RJqRZUU6H2jkryUnu/SGBZSkCyTEVaQA2sVA3IiZIyT3yxhlRxpeqdDtluellQ7cf5BTsRWtPW5rqkHPbvozFgu9bFDHqqSwvx3DPPqpHVg2fORHdPn86mkZExfTbr3/OKnj+lt4wf9pd9g2QN/3P/zC+Jb0BTbBZkGCo9MhrIxmMZgxW2r77lv/GteUY6xPM/iS4AfFcOYc+5lzpJGhSJucI85bOzh/N2gnfoCZd+CYrnSjUHQImTVtgOXkNTNthYfB7vczxmH6fyWVVSUDw/tkWkIMWHtTpTsTvYMUA3YkSAR95PPMW+cvWA5UL8TNbw5LzynuL6Zprhm+MXM2fYH+JqlSGjT1nYjYyim1pvQ3Yq2veMKT4T54NizxUqZZN0VZ2sZw74bPxEvpJVCvM6ZYOS5UfPBfT6xxVHsY/xo+cWl+KZ557V+cAcqOGW+jJkAzbtgeZmVUyyz51YENg1PS3fybJdxJ+sXypcuT/+x3bhL7jyhM8w6I3tYS7xhQ3M8VmMOcksEcfqG2JjdU3nP/clPVz8NchcNOEuki1gDsj8iD3Z3V2kOFJiITX+Saguaf2CWbD+uztTi5qYHma35FGoGGptFXg3cS8l4W7dviWGJmNpzU3ma/jmsOJEEqewSGkeSvk9VZ57BwcELnIOrq5QQQJxjpirqUiHrMXqxlrcuDESt24D8mVjXogn+/fvje2tjbh1a+xHmttS+ZTJxee0JgELkfnBn+B5WK+PPvqYfCE1slpdjZGbw5KJOvvQQ4pheb/Pcl4/uIeGVquSpWAs3eiJM9NEPuaJMxG/jjh98t5UtLVn7KL9upxNw3gNz8/4cW1sJA3X+Z2xA9ap/c9HHj6rpCsxILaOymmAdMVSqtxNgFVsZ5ICVEPRyBoC4dx8XLx0UfaOM4/eG4zB/n1D2rvMFWvNPQF4Hb4A/goNNvEjOYvBu+yf4a9k5fp6ae6cTHTGC7OnBFmpQMKP5VkYI0kpbWxoL2iNICOJHFyxYyYqMj6f+tSn4ujRQ/HuOxfim9/4domNkrVqrKmCZZXGxJLnKVWGXMtJIidR6uohGDXEyvJiBfMSzkYCrCZkcyAetSBJ2tKi3iTyfCUNmvgIYyG7KbnArDataKwC3CgIj1DAfeTYMRkUNVuYmVIZVT0gQ1u7FhkXUHfNNjK703KsoD6ImSRdgmQfEdA42PTBbtYSZRru6rjLWK3TYalDo4CAABnuhMjrBIwBYK7iNLubdDraGFaMKKAUDwtIxT25BJn3m/XxIwy0+npdl/dUZ+4a6wlG03dBT4FFQOOPbKARKQsgXUYOw+xKq8xUba0Oe1Hjuf/KWZqHE85pfs8DE4cD8X2MX5ZFJGvFmhgcgpU6DliajQ2SAGhD05QMens2jTJjlbG2TqtLmjMwSVBW4ENbe8DkqzA/YLRWAaueg3RktnSAVQOrXqhmjPKdL8+lF7mzOmasGnDkPlhrgEgGe51dxKnzelGwViQQ5HCtUQayVljCWXLMWHINgVflfl2eiAMOiM+8ZhJgPTVAl7NB2/DIzUr2is934OpEAK/lIGQd8fzONDlzaEDXmU5r3GIMnCnjc5JZuKz74G/cC7+DTeHXYticgSUDysFFRq6+ic7mC2JAYMB5L4wlxhDjxL3h9HHPyqhOTWkuOPAYMz7D6xsgEJYwDgR7uaujM0ZHR/R+6Q8WIXFex9yxRjm8YddQFsFn9Pf3al1jtHsH+uUc4sRQ8sX4EPQBYPK8Poys3ZYHZZaZ4wQAELhMkbHn2qskKRYJLumaPBFnHnok2gSmtcfBw0fj9/7gD+PGCA29Iuobm2JNDCcaSqlCQEFWNrQKBQew42GsPvvU06kJtZaHMXMFUC5HiGY3JVHDOkDYngNKejyt6NouF2e4Xkw+QG+cPmfonDFmrzCWPCNli2bFez/w+2pgQYeC9Fy3xLCA4Q74jB0DXIXVhvA+FQWf/vRPCQgmcIZFgSQIZbk4aNJhU1fLTJbwLJlx24y52XkFN7AUUpIrA+5qAMTBV/4ugVWDjN7X3tsZ3uyycP1MsvnlwHHiRcyToqvKmJslmldIRgr71lUN3DvzY1Yo98NZw7oyk7Q6I8q48372Kbaa67nEJsdhQ2CJnwVnA8eZ8eIexdqVVEqT3utnZF/DLHKQkYBvOh2+FtfHXvs6Dlg9Pv7uM/D/M7BaKjB4Pwc/76NcG3BVTRWbm+KRRx6Kgb7u2N5eizMPnhJggIOEY2cBfRwBYiMxgDZxltvV7G15Bc1BGipMFfF12EB5SMFYVSmlgsIM2GAHNTbStRknJp0RQBMSLawnMRUGBuPSpfcyV7hDI8kD8Su/8svR3dkeN29kSTRzyB6n/B/7hqQQYAaZeNh9zC9lQp/97C+J9fH7v/8H8cYbP9T1CLR+9Vd/JQ4dGFLwnJp9Y/GP3/mOWLlkxkk8kblXA4CFBWWgWR8bm+ihr6laBJZUdvqllKk5ers6o7ONQDHnl5Jj5h6pAWwtn0NwgjPG77CFAKv8jfkH8OX1vAamA+yPL37pr/R8zDsgHn//nd/5Ha0bfBfsCvsP+4NUAKAb7DlsP7ZbZVUlWOa9fCY21eteO4dqhokJrT/+Zp0123nslvcgfhDrgvJngEd0HGdn5yUzkQ1ZpmJ+cS6uXb8qMImyOvYTfgfOLvfDekFnDnZwyj0AuKemOb6X94bXvPeCkzU+z21n7F9UJ2cMtGKrmDs/p8Fis2zS3uzKCvma3qsOgmwDuVeAC8AQxo3zhuQp/+bsw7Zn46hkA2apWDrtvBb2JucZY804j4yOSPv6+PFjlf1PoMOc8lrW3OjwiAJdl7Ap8O3p0TkjX6Q4/Auzc2LaYacpBQUs9PnAvuJZOb8Bds28575czYVcD6+3ziDzzr+ZRzYjgQzrB59YbPCtLckewMZzBUsmoOaUlKHsnjXHumbdiI2EJu3Bw/Hkk+9TFYf7F5ghwjnOmLnkjj2DtIArN+xz43cQNGfSYkLMF3wUP2cCQ8lw5AzPSoEGBZTJ3L2re2JMDfLwPAAid8bvxIHDB6MeBjJB0fp66uPCtu3r030DVMJYbahrEIPf3d9hLY2NjOlc4NoAx+i8Mh4knQFl7LspWCwlqtgAGqNwL2JLd3fHrdu3xQzjvFYTjLm5rLKD+BEbsb61EvWNaIdn8wvO7L179wm0Jo6gEeW9iftx5TINu2ZibhZJJbLGAJ1omcLFyGZWavXLPhAAWdiQbuy0K+ZdiZOqAVWvMX/3vrWW6e7PGUBWA7W+jvyLkjjl9ewVfsbO2R934gRbRLBu/89+ASA0f+NnXqtzt6IHvS2/RWdvARJlEwrjCO17qjiQpFJhO35NE+QVOsIDRGdzEsaIt1M1geQa0g7/6oMf1Dw2t7TF0P4DceHCRY0/65H/TfRACoDGfcwjdpZ9fvjwESV3sdU0FgQUp+s5yUWSN+gLkpC0n4seH/FYxifJdGIMeR0gv4DVApZJg7PImLGnJJGE3Bupzqom0PbdHF/Zr/J82udgjPDVK6AijakBX3Z2K4tcqVftx5mwwnhnRSqAT0o2MY78Hd/KzFYktKy5yvxztkmDtqcnn7tS3ZSyVdgMl/zynCZg8TrASclxiVl+X76g38/9cG1Aez+71g//F2kOXqMYqwCcmVhflv8rL6esH1dkYP+wp9y/QRqTBXT2raxU4l/t9c6OuDc9HY889lg89vhjImlI8mJltfT/QColY1PORrGZi/yatSu5D+aQ1zDfW2J1Z9Nl7CB2zsAQY2HGL76NNZ35bmDVfgAVB5K4gEW9mQ3FHMviHwGsMp6WjoFZz+/FCuzvF0DKPTlGZdylj7m1LfLBkcOHBbByH8Mjw3Hl6tXYs3evyughZBG7cDLTFwEwkbMIiQGDafempvQ73j/QN6hmXzA1YX5zVh1Be/P27RifIC7ObvOjo7dkK0nZUx25SGy0uqHSeqo58W/pN3Jw/z7FUZyh7CPLW3hvUF2ULPdOrUnOKfYwvhpjhg0COJTfNzWl+zp+7Gjs25OSIakXnXE7bEeA9mqyHn/jzGD+jGmwZ5xEoHlUe0f6XGOjY3Ht2lU915NPPKEKadY0Y9/S0ia/kaoh/DSuhU82NjaqtcRZntryJFVSy5lzE7/SrH7OLM6h6fvTimOwMVRVCENbWZXcxdLCovAXgY+rWWVmJjTP4H8Tz4LVAATji7jqRKYsoiIDxN9ZS/bXuG/Z71p6h2QjKcaRe2D+ub5jPSe0bPstY6KkRWurqgsGBnri6pXr8cM33q6EWAZWbcN01haiGvfBHnJ8xvy4Opg51plTB6FtUYkRsAIlugr5R1WINbU647kHgHz5qNhTNYnOyk/sM6QV5ob4qOall396p66hWSUM0nMhQ0PThf3ZSZlFt7qxGkcOHhAA093RoQke6B/MhdPWFjeHb6pRBgdLdo1FkDuBSvRzhKAXFoXBBTnCGJ2aRLb5O19kvlhcBtgEdMLKbGvX310uRxCCEWWhK3uzvionEr0kFgSHG5PP3xhAHzI+uL05fDi5HJVJZ+Nl5jeiuRGfhbFhcdQKxNkOAKT1WFxejvkFOgeuxNLySjZDosRHxjJFgznkVWbd3i7heajXBgzYDJQZcQ9QrmkqxCrl8GZzAHApA4CGHULsaA7CgOWAQme1rjaa6CoI+6zICzAeLBwbbBir+rwieeBgTkyD9o5oLaCmDj4yy4VBpiZAhfLHzz8AACAASURBVIFpsEFZtpUVzU2WGGdwVw2UGqQwK9WZMmW2VcKeYAzPwmEGMG9g1cxi38uPgBNqIJbslvogk7iROrZF180Bl9ZNWW/O/GFsWGveUAZIMSq8/8bN62JJiMWL1sjQUMXRlx7OzIzYlg6yzDTimfgdn4Mx5nVsMhwJDgN3ysVR5z0OfLg+a8LrmWub+o4BJujgUCDwQeMRLZqozY5+PJ/H1oF7Akq1lc9lngAACH54How44CvX5Z6t6QNoh6YLa5O/Z/aTgHNQZbH8GyOarB+0QJNFx3yj+YmeMaLjza2t6QzX18moMg4cUjxvtQPAmDA+jHmytxsEJNgIcm84Yn293Zm9LTrEi4ur0d7ZFbOzMH1r48Gzj8Y/fvd7AlYXKH/YqYkdWO8cMjifRZcYO0SmTh3Vt3aidmtbmVbGj7WgrG5Do56TpgUwgVlXavKETt0cTFCagzQK+NgtWYc5nR1VYRjBgOru6VaABODJAYRDh8MidvJOOnm2fQoy6+vkUCeomKcTjhClagQQvb2UluVhiS1LYG09/t2//3fxf37ucyqDhtEGUEZJTemaJ7CwsQG9WBpcZFMv7BdOLzIJfBbrFfAgwRACgExG8AXoxLh4nZnlyd9cOq+ET1UDBjugtqXVwCrv82uZb8YdG+FACjBBOpwtdGRsF4Oa9wMW61AruqjsHyRSGGOuw1rhbxU7z0G9QNdvAOm0Cy7Nye7RmYTjvekIZbMI1oKB0qbGFl3T71MASLKunF08H+NipzznLgPBiq2pGhfbr+pgNt0Q69RV61OXGdjx71JVmrEgYCfxBoNUJY9yjjbU/LCnpz36ejujo71FWsgGHGCSABqMjd2KeQnRr0nzra93IFbWOBMXYmaGNQ87jyTLluww7B+WI+WSYkxvrOuzdO5QubFFCQ5JKs6ilCVgrbFuUpPqfs7t5pYc5hc/+IIahrCuKTNn7CnNxQait8c8DO3bL/tDcpZgC6fx13/9f9Ba+ZM/+a+yJ7BBad72vvc9GX3dXdHXm/rU6Gt97WtfE/tsAQb90rISUDwz3+VUEUisrEdtg7vMp36bQPe1VQnX0/AAbSSAaewj6wdfhr3AzzjL3Ie147Bl2Evu0RqwgFashbFbY3Hp8sX4xCc+ITvIeGCPP/e5z+l6YyOUaS9XACVeg70hkQP4CQjEvJNgxj75M7Dj2BPGiNexTlXVUKQ3OC+4vhNArgzCh4MF62adNLuDsYr0Av4K2loXLl6M1jaAsZnY3FqXTj1jyGLwml9cXFGDQms7JmiwoxJn69o5ePxxEJW9YDthxvpuoL0b7DoAT7uVel1pK/g/90Pa0ZTkcKKc3+O0JzuJsyU1DQHn2X9q5rKVneFZ19g9yrsJBAFcMtmaJcz2TXKf7XaX5ZxNtnuTGJ6NTZSwZhds7oUxZj7EUD5+Qn4rv+ecJvgV8FxAJ9YfgQxletOy4wRBM7G8upwAy/qa1iLjgX+J7QMMZa65R9aBZKvqG+KlD78kk8IaJRhnPrBd2dytTp9P8pB1ZgYSz0Fi1mxb/A6ux/262ZaaqpQGsvg0hw4d1v8AglSyZflyNjXjnmGOcw8kvWHvsi8eeuiMtCiZc0sWsD9ujY1pr9I4A5vl+8JmMQ/ME6x8rn9z+EZ885vfVFKX+eBLvmNri0BSnvXO3TsxOjYSfYMD0jTt6unKQGiMUtMTih9oJAlAhvatkkwtWZrI2KDDeuPaDYEhBJFKUuwka4zk8QbNkWprdZ+sP/a+mmBKEmWf5oX7AHSjKQu2bKJIl/E3GGn4umtbqzG3SKCbyUu1GSrakdzv0888FztbNXHr1t2YHJ+Ke/emY2kRIglVgJQtoq9K80ckwppLA8hVRJB0Hfvs3lvVv+O+TYaw717twyv+oqmJqhdgGHEGJdNV/RhKA6XUCaWpUCZq9XylDJsyegNXYrsWEJSYjvfb92PsuVfex7mjBIgbGAskjUrjIvV+KL5/Vu3RJDjtADJWXLejHXYdPSoaRDJBvoYzoquzPebmpuPO7VtKVFOh8PDDD4mJ+OTjj8Vbb70dd+9OxNCBg3HlylUlD5h/fHfmOu3ZZoyOpP1kXfD/Cx/8oM63ixcvBdrK7I8nnngyHjr7UAzt35flpPjLqp7KOIn9wg9K2JTeFtgENUlaRcomQUr8dpMQzAhXvFA0Vxk3bDsAmH2X9OnSV2W+0g5m8yVsM6xVbD1/gyBEZQfAP1/VgIbXg+2smbvcD3sYO5YVDDTlgUST8R++88R4gmWckyYzMY5uYMaeJSELkDQzPSPfn8/h2bgH7A6foWejCtR9JkqjPPYH18PeKrYvz1g5IwqwaoBecXBtsk5Vwjx+W+NlxizXcPJRBKj6etkDno/XOXnl85XvrF8AQ3VUx1YMDcWJkyekHworPWUdsj8Nz8T17Ou6csMAkOOeJGYti0xCJR3rzI3TeK2Tqf49f7NsIdiGiR2AhfhVxGx8J9Yh/uf9rFnWBGc6PWFSemmyMh4Ab3wBgAIiOV5xNaUaX+P/1jbEYF/2H7Es3sz8nNY/oKxlZ5BjuzN+V+elbFI5n/FbiGk9Pv3dfdkwdWNDIObHP/6ySCzIIDEWNHXkXkh6UBWJXuf96RlVD+/dM6TvE/em0r/d3oj6GkhWeS4zBsTCTvA4ycz10LwnGcLzvf766zpH2Hf4aerVQMKrjqTHuvScAVY5z+ybscaJ+fni3GTs8QkYB8bfCUvGifXPfTAOWdnVF089/bTOHWQF8UH++5/+mdi7t0/xG/HcAn1kJBeYms4kfDjLBwaoqs34EwPDWqfBocBvsZ2zyoy159J7komA/rxW/SVaWnVmAVrPTM+qcRbN2W7cuKnKDKpJkKmAfKDK6PZ2MdOzgrVWJDTsMM8oe7xDYnNWcQLnJ3NC3MC/Wdfsd3zOAwcO6Vrch8lNjI2JMewtS4Ywnu7T4n3IPMqf36BqNFn4XEvA5o9hhibpsDfMlLe/aP+OseB/4nTiUBNkpJVeiECax/qGaGtPqQ1Y1pkQawj0VjMezb5EaqSLfSee/sC/+smdpuY20akZYCZoYO+eoCMfFxD1fnNd4q4DaGt0dcux5OEoy+GDcAJF423vzKBdRjsFayV8WjJECVYmC0BZTA6YkrmzIdcBXoUEK2MtOYA6GRwHviDuaOjgNKamD0zPZjXgIVPv7Bf3xcBW2Fslu2pwzywLO2xMhOj7JWva0lKTgSndSxuaokc6ahGT9+7H5NSUNA5r63PCHbiLVUmnsTrK6DplMLgeQB6l01mGtxGrG+vS/WGzMUyMGeNAOTYTbqYbRqijs10ZDXUYlKZog7RVN9dWY2d9Q82vnLEyaKescWEXqNFQ0b3hcFSAiBZGS5Z1aGMKiEoWCJ9v54WxsYC2gQ6XCfAz4+8skME869RxL4y96O4tzZXsiA9UymYA4X2AKGgq1GofPAJnAMsKiAuwamNs4NlOod5fQGFnQ9GShbbljci9KFOysiqDd/X6VRlxnskZVgyoD12CfpXXF2kKrsMXzyANkeLAsBnNToANw5hwPQO63CubmwA4mTEwnLP8nHG0/gylFbwWY39/ZjouXLoUk1PTAg4I3Jg73kdwb7DS7EuemfLRqfv3FahDqT9x/Ljun73KmsA5IQhkHbA2cWIpteUe9u2jS+XB2Ld3jxxV5hM9OYIaQC9Kgvlsgj5EtQlOW9vbspSozCWfweHC+GGYrIsG8MD6tdyBnRjJZ5QGOIzfgf37lDQY2rc3PvD+98e583RNPhr3pqbj+99/I965cCnujE9EF0mQlraoa2iKrt6eWFxakZYZCQ+BZwTWlIUhFdLQFLUkR7ZznHVwNjREb3ePDkxA1HuTWYJph1/lbdix2lod0sydDS62Bidx8l6WjfBczIUBPdYVzouBO7N2+dmscgvEO5u8Q9nA9k42s2tvLRq8sDHp2JqZ2yeeeCL++q//WuU3jHNf34DWHIdYOsgtygwCWgEqpy5XKUMTUSKZEvzve/N+YUzYA6xdsp0clC6hN/MTQNbgjW2eAzaeizF1Isb7zckX2w7vHbKCjJeTPYyDHIVSGmMWt19D8I/j4sy3M8UZTNDJdVVBFdewQ8daJ5NYfW+ZrZ8VmM6YsT95fUd7p8Abz7PK3Yq2tRJ8pQmZbY4BVyUjxfJNgIbf87PBJT+/XvBjwKoDYQfYWesIXTUBWAPvyZ7jT8nK4doNDTXR2tIQ3Z0t0daWXcQZc2wXNoZ/X7l6LS5fviIQDcmNoaGDYj9dvzGs4L29rTNOnXpAulVogtIFG3bplSuXY2rqnhjZOFisBRIQgB44cJxFWuub+eyAVownYAcORmdnt8rp4cH+0md/MW6NjcTFixe0tn7v939fwSQsNIJZAALmFn8Cp5a13N3dI+07d2Rn7Dn/P/7xj0c/IM/B/bJTnL/Xrl+L69dvxo2bw+o2jpPNnsAGwupGw49yW1g62EOcROZJe5JU4uYGbVEErNrum/FMkMUa+u53v6t7Y/2xVlgbLtNmn7MGf+mXfknBxuuvv6bmn9wzDjyfBeDEOuP6X/j858V0wO6kFuayfBycWewmAKr8JHU0b9Hnwx6kHIv1QJnya6+9pn3C35woonTMieZkp04JTOOzzcxj3bO+Ojq7pTHJvPIetKDRpYe1u7axGi1tmTjFJiRrsFnJY7qpw/Ql+CIIgwGrJGsBd80MkHxK0UrHJrBW0vlPNhvf+R3jaNaQA08xoEha1tVqTSspW5jlttvMA+OGDd1NlmeS0842n+u/4wPgs9LpVQ1Six/KfWI3nDDMiqN8ZrG36+tl27muGoBESr/IT9tcj09+8pNaRwRJrDnObKQsCLL6e/vEEOW98nlLlQZ+MbsbUHX05s0YHRlJxv1KJjY5ywnaWCuMre0gjFmzmOzfEhyyXlgX+CnsIfnIlNHvHdS9EiwCFrGXYIYzztyjbbWkgpZSb45n9OfyjKw7+86UJ8JK5/qcb/br+Td7g2tzDdY188b+MGjK8zGO7BXuEZ8Af45uu9K8Kz4nc8p1rBfM9Wgkxv5DCkf2aHtbOrbIdhBgwrBF0uGhh89IM5LSVhICAMMwywE7+fype/fizq07Ostff+37CoJ4DYllnpOGKm4GxRq6du2K9jssdLq8k6h59SuvVsqmeW6CMoJk5lnNT7u7xSxGI5/9x72KbEIZaWd71DZErKwvq+mo16bOS/Sha2vjIx/+aOzZsy8mJu/HhYvvxd07k1Ff16RE2NzcYjTWN8f0zLzO+K6OLh0TE3fvJkFCgV2e645vnBThdwaOzB42ScJ7kvdAlGEMq0vYd5MZecaxng2kOhHis87nme/DIFc10Ms1and7YFXdcwbuvNfJF4JWfJrcj1HR8ed6gD3jJKL6+7TvAAXWVpcLkBgxOAAIihb2vZidua89fvrUSWnaIncyNLQ3bt4clkxSZ3eP7CHyWtg61h1nKHbznXcuCAhlTTOO2PiPfvRl/cx+ZB2kvEc2GT1+4piYdY6B8BPVWG85YwXGzNVNrF8aKC3Mp7Y3exOpC2wjdpnPYKhYh04oM/bY/caWBKQZK/5m0JyffwRYrQasC/jOmc56M8hn/8V72j5atb12zGZ2p+MfMc6QsZud03i40R5jiN0hRs8GPpnYNBuTZ1SvkAKsummpE1D0crE/yJozoGziE5UfPLMJORCtJE+2uKjXCsjFH93eEUaBr2KA2OuVeTBblv3KPXBmGoB1rEysYgCacaNMHZlD9jt7/+jhIxUymIE8sVCZm6ZGVbpaAs5VhMwRr/HYLy7MS/7M8Yk1LHkW7s29OoQvbCWTl7Hk3vhMSSc0N4vZJ1B3di4W5/JvxI1i9d+9qz3EvXAeKJ6RzmrKMRw7cULXkL0SoJYJPH5uaWyK5qaW2Fxb12sF1C0sxODePdn3oYm+D41KtL117m0luw6VKomR0VHdP+NLnwuAPdiN68trsltJXumNV155WY29Ll+6oDOMPWjfAVmr0bHb8g/BYajMIyZeogKkqSVGb48GForqPvxT5h/7zvsZIzOrWZOcC3xn/IilmEPWFecuDHSRP4rUSKN6jGxoPDhv8VmYG97L+eYEO5/FPIkAV/Yjnw0GoCQo8WZvn6oTmKvevr4KaE4FFsx7EhWAo/ZjzOZkrbBm+WzOUbOJk62629DTpKusZkEWKuMZ1pQJM6wn1p3BdVfB8F7Z2IVsOi07Xcrs50msbCeIyTlCHwFez7ML/2lGNi0lJbleykNRXUHVOhWHJGS6tU5MMGI8GFPLBDmpZNDVZ4wBYWEMyOZR7d2AT9qkz7aMiPDKpaVKNaqva0KBEyo+v7h/1iPjAEmK81t7spAxeHbupa+vXyQy8Dk1yFtdkaQnuB22Q2ccRKvCPlfTxBc/8lMCVtdpclTKQ2GrkknGGKCpQGfxjtaW2L9vn5xFUHz0yUSPn75fHiSZUzpQS0Av44UWQZVOFr+zw015LoxV3uPDWwd1OXTNQlSThbU1HS7WqwTQ2Tu4RwPLpukf6I89g/1x4/r1CmODSfACt9PuINcZKoNkdkaY9GpAr629XuAyDjkINToSMFanZ2ZjenYulkqTjmqmBgsYY8+zUVJZvfhrd1LWAFBBQroF7WaMCMYYC9iwzEWO25ZAXRipZEh7+3rkfAtU6+kSsLq9th69xSHnIMagGNSgrJgDz5oubDgWgw52DpWm/Dkz1dklkntj4xl4YWN6wfpA4t4M1AqAKMbemRqu503o+WfsYBNU7q1Kw9BrQoC7suO73et4v0p/yKKT9WlsFgMFBp3LJmx4BDqXBh92XEWv38pMpR1DngkpCTbVO++eV+kAmxxDiSHEcWEcmVd0ell3bFA2EX/ntXa01Bjh4kUBpLBAeG4HyLzOoBvGFMPCdV1SgIG20HWyZpZk3PmdAp25uRi5NaasHA0Rjh45mvqtEdKzQs8GoW47F7BafBBxbQ5Pf/EsMrKrmdnGYKBnwj6sb0gGkA3w0N69MTDYL1DVjKHlxUWxOPh89NT6evti3549WSrY1CCmJsbFFH7e5xIaxoPDq9rwcj/8bxAMh4ZSjSvvXY752Zk4fepEvPzyx+LP/uwv4lM/9Zm4fWci3j73Thw7fiq++OW/ifqmpnjwobPxwAMPBVnTd969FN957XsqAe7p6y3Z5QVlt3o6u6KnozNWyHq6RH5zS9ls9hKMTp7fyR+MPDaGYJh1Q6CMoebAQAOZAA82zdr6SqXszQkK9hOf4TITO2leC/yd8WAsAJpYD5cvXpKN6SFjrGYjG7G8gt1ZkQNw+vQpMYlxAnCSmNd33nlXNpfrUMKoDOZmdtWlPAYbshu/ZFOs6gDIAYz2fpGq4FophJ/l52Z6JviYbED+zu990PM35tpAsjOIvIZxSHAwdXC4fjWoS3BdDVrK/hUQxgGgGTF2WO0o8T72IOuKQJAy5roagpZk1DszSlkNzib7Af1AroPzAkjss0cBxHoyMvhcXsvaRTfPsiTMnwFyntdrhXHw3jEI5OQhf3Owmf9OjdX83T/PWNUc1WSX47w/vmenY5JuyCfAGOnsRB+Zed0QYxXAgLWBg8d9AjhsbhHYz8SY9ASno79vjxq+bW5x3XoxOf/tv/2NuPzelbh69ZoSlLMz09Kqy0wxTS5qYvzueJEByPlDlkAs1ZYE3ci0ZzCcJXDYZlhiT7/vyTj70IPSRCVRQ5k0gAtjzLpnPd2+dUd2l7HHcSEpwPv5N6/D+QGAZH0dOXxQibOHzpyJ5597XmuHQO6Hb76lju+UmVEeJhYIzRtwSCV/0yag9r0rV7SHYGh0dSGgT7OQ/B99MydQvLb5jn/BWeLzjrlmbJh/7hubxX4GIMIOE7R/7etf09rkM11ixvkAqEQQCmDKF4wFnHzK69DTYt6YP84TmEaDA4OyT4wtZzf3wnhgN91UQ0FJaaDIvTiZ5YQW+zCZgOhs1xZGJ/Oa1Q8ZnAOWkzRvFq6/FQRaaBLCWmbdwZSkuRbNjOrkB/FaGNGqdKBShu6wJKBLUzyehdcwFy71tt/A79VwqNgIXsPvGCvWF9dUc4UiJcN9OhHJ9R1o27dIJkSWJduXc2CAPUShkYYHrBf2vYCZxkZdn+Q37H7WtG0kgAefp4Cy+EeuiuL+sA0HD+6Xn+AkKkximJromZIeQfuTEnPWDdfg3ITFyr7kbIApzBlz/Vo2PJqavidZApIXrB3Wi8vlsJuMDfdspgznAvuC9cPfeBZ+5hzivfMLc9pTjz/+qAK5v/iLv5AcB8/OOuWLcXv66aclI8LfWEdow+KbAlY5iYQ8x/HjJzTf+BjYU8aGdcV408gW38ZBPmPAe7gvvrgO4+DSPwHlm5tiIfGsbrrnfcV+4jVc7/z5c9pv/I6xHxgcECjGGQkzFOCYIBym4I3hm2LnAGbwxXgBjDLelETSrDL1FGtln9BWJyHButg/dEDMQfy8ZInVys6yF8+ff1vay3/8n/9Y90DAD6CAbjIJBnWMPn1a5xtjApjENVjjf/qnf5qloU0NUddYGysbK5J8wC+h/FUab+gYrqzGCx/4YJw8iX7zUrz55vkYu3U3drZhvgEYrURdLQmYxaivb9KzUOa9ODcnLUrGyGeN15zH01UijrMYWyc2/B4nJKlY3NUvzrPH55n3G/aChKXPMjVV1dlGAjDZs66i8V6tBl2pkcGOq/JHiQ7WSPoUAKnoJfIM/Jz/p94dbDfOG/Y6tv74sSPac9jU69evxcrykpqfnoJFePSw7u/v//6bUVuzE5/5zGfEVl2cn1f1BOtC4Cd2cCfid3/39xQsA3zgU2CHk6E6IO1x7KmlYGBf8V78QeIB1gPnFmcsSemzj5zVXPAMYmThI6xkFc3uM9Uo/uK5HF8oDixN9NhXZhsqHinSLgboutA0LnJOnh/HbCI4lR4TBkz4XIMwJIypODGw6jiYe/b/vN6kB/uN9tWc8LFdBtAEHMZvsi4owAf2B9tm31jACI1hFxO8Yb9wTdYez2V2GddlTmHSUeXJe4j/+VxVZIj9lw2bLVWicSv3wLU17oXVpnhvPcff92xNTH7m83lu7tnvxS7hD2ArmWcn7NT/YANG8Jrid+aF6k8+w+eYzz7JJba3qYEblQfcv7uf2y7qWSFtbKKvm31gGG86sTN2+BX8jF2yHBbvxT9yVQ2fxzjy+dhzvohptktDT97P+CLlQ/LZ4DzPxbqGxSq5mCNHBJDyrNVjC4jN/20t7WrwNHzzpvobtLa36/wheQtAiz9Eom94dDSu37yePmFdnZ6Z8zFluNqE1+ACj98ZV8UfQCgMc0lZjY3GkSOHdS4wFpxJuv/FJbGFkQKYXVhQ9cHtu+MCuLu7emJ2blo+HBVXVFhZOxfbaxII1/nsZz9bAcEtn8f6wi8kgcf5p6Z7sMg3N5S0omKRsTV2wrWx8Yype60wpswPGABrlTXuxl88M2PB/21tJCgHJC2E7eDsbWlpFEuVfYkdoYqV67H2LPXAHKcvgu8J25/KPwDfNhEbfH3HWqnfTDI5ZdVY2wbxsQ3yscqecywu0BGJzVKtbH+N9eseP8wJ55rO59LTBf9JuFPBgRwbqbH72oYSTYDffA4MXfUVoQlgqQrAFiFLCFsUwgX2RHKigMYlcYSd5P2tLejpdlYIONXJdMaK+eZe2Ht8MScGio1/4UPZHmpfN2fiDqyN56SCEqINOrIVv3IHgmNnId7kWedryKZLS5x4ti5qPvSxz+zU1TeJYg2/iQvu2bcv2jva5fhgfOaX5qO9tUWMVbrQ0zgFY8diLbyaov+RZZ8SdQUgVSOZXcbqrqObTYjQckO3FYNmYE3vKQ6yX18UcmVkuB8MJl3k0MohuMD4nT37UDS3NMWf/Of/kmzYovnlQN6OhSe8Otg1gOuDfPdw2Y76RgJFmmJwINaK/ULpMaWqdMld39gS2g3QJ10GtF2am6K1hbLSLWnEqIOlS8DqCUZbNUY4etCmBeRSciqB3+1Ai1QlIzgdhRmBs4Kmantbq0r2erp7YqCvN4YG+2MIILA7G3T5wPOBAkNP9OpSVuvn1uYjAyBNxsywoAEl7QhthtyMbDzG3Ie5DwFR97u75XhYQ8cgjDMLvgeD2L39fdKg4u8VlpcimaSu87kC1qsaWlSAoFRj1FoR+7AmaeAEezjfbCZl34rwPGuE+891Vh8Im3Mf/CynA4b28rIOp/PvntchgeGibAynimczOEOwwuHDa/kcrm0BZj6b32Ns2MAcDB4jDCz3z1gxRoAejCM/28ixh8zwNHPEgTPXG5+cUAYQsGBwz16VaJL54bqsf7R+kOjQvW5vx9joaGYlYfMsLIjxyg6Ubk5ha5J9onkPAQGab510d6xNp4tsDIc7zj7BSzKtsuwGJiyi/IwRAQdlqgCBAnUb6VqbTG8yW+wVtMm4D4Lx27dvKVsHcAOzDadJchelnIe9DqOO56Nh0/z8bPT2dMfZs2fiv/355+PsI4/G/gOHYnVtM+6O0623Jlra2+PY8ZMxuHco3nz7rfjG3307bo4Mi+20U5vi7Kw3Puv4kaPx/NPPxvf+8R+lbcPeIlNqVgHNRtB1Yv0ITCgZQp6HQ/TwoSy5tTzHyupyTM/cj8HBfl0DA8x4kKHlsGNdwA7TAVEaMeAgAIYz33KuSmkFn5VyDpmMoHgMm4GeJaseZ58ADN0wDlxp765kySZgJ+uebsJra5StoW3WqP0LQw8qvIw+rR/qMuhRYytA11IKn0BnMsmwN8nMJCGWh7Uz9Rww2fE9dXOVjS+lSowZ9ofnYE69921bHeCx3g18KBAs5Yfe50582fY70cV1cKQNqnIdH5I4KTzqrVujup+DB/brdYyxsp1zC3JOOTABHDLhA8Mj9VVtE6kk2LMnmy3Y7kk3qwAsfD52gfv2Ye7ns7Pu6gjff4Kpu9p3P8pY3Q0+ZQSFghewtYqxmsEnr0VvLrVP2XN91FE7OAAAIABJREFUvVRCRGxuLEVLc9pxs7QANFgfaKzCMrxxY1idWFV10TsQi0vYzUV1+t6794DWDgxPAIiNdZjZybIDWGUOrDn45BNPxv4DQ7KXmVleLQzsZiUcWBs4z4zLqZOn4r/75CdjbWU5RoZvqis6uovsl46uLtknbAprCkeIQBc9T5xG2JsEFuwZvmDxnDt/XgAtc4rG3eOPPq5upswhzijA8NVr12KGMiZp57VojyPT8dM//Zn4pzfejG98/RtKFtO4CLCZ5BEJ4+amBjEI+Wz0M3kO1hdjevvWbZ3pgKG2kQ7qGG/sISxI6erV1mhszp1/W3OE447dZyxx2FVqrj1eo3HCf2E/P/rII3IsseMCCmBZzM3JZrPXBBQT3BStO8YEZhwgjhN3rH0AHsaXIIz5xwHm98wV+5LngZ3c0IitTj0vnolkLWXorC0F8/29spGAfGKWrKeOl1ibOzWSeOJa7BkARxX9Wvew6Fs5MWKAgb1gFgJjQ9DhgMf2gbFiPqmQoJMtz5H+BQzRBE31uStpb1hn7GOCCwBT+Z/ZdDtZNx3tKp8muOA7Y6FAWqXMqZUsxq30C3nGLdll/DdLAfDZfBaMSRjZLuO/c/uOgEPWAEkGAHXmm4ZsnCWsWRgug4N7dK7xbIzzxN1xgSxchxuFSSlfZnUp7k9PaU6xXU6QuOyc50SqA9uUOrDJrONMMNOa/Yt/iZQH63z//qH4xCdeib/9279V4MjYOehjLkkY4j8bVMN/4XqsP+wqa4g9CKPz6NFjmgMaMhJAqzoGplJjo4JEs2uwkTSaYI8wv2afskQIrllfAEWsC3RWeR9gmnxaBdwZsAi4mp2JyYlJ+V/f/e535D8whpy/Dz54Wve5tLyoMxdfZ5bmrwsQHpLNxjUOHTyY11tBWiY032iToxMIePziB1/UvZ4//47KIFmbnBcnTx6PC+++K8COvYBfeOnyZQVPJNzwt1599VWx4Am4hvYPxf79B1JX99DBeOjBM/IJvvw3X47vv/665BNqGmgO3KIqQBhlAMIAxGo20tQUe/fsje7u3qiraxBpA335jXV8+NVYXqKRBskw2HshaTGAVZqSUJlm0JO9ZADLZ5WTEkqQLi5q3cG2Yw59RikwZ/0Tl9UDeFlrnX0He8ma6ikVoL5ZEEcEGKg2RkkXWO95nuN7ZBk8X/iEBhXVck7X4H8qarIRKPsTkArwnL2Gn+9kh5r73b0rUCt9/xXtewB83sf+m2I91tfH6dMnlYzu7GgTG39pcT4+/srLsulvvfmmkig0zMEv7u7plT37T//pjwTaQjhwEhXZmv7+QZW5SyuyM3VVAXfsG1ouBj9NQfj2Vhw8dCD9I1W6tIg5yXrkd/hY/Me/8Q9NrmCf43+y1pkv1g5+NvcI6xodS+wQ+599jm/LXsbvZpDkp+szclzVCAumJtqKpUw4EyVrAjdcmWk7XYm13CS5SO+Zcc/9GgxlHbGPvU85y6n6MkDjpIZJJPJrS3xngguvqQaCHQsIZNQ4wRibzGRdQ6NsOd9VIYvuIc2Viv63QEVIGmirq4Irk5+cBcTlxL9z80gC5hnC39VIkuq2JTTnlwWeI6OSycQ8F7CB+CXYQOaZa3KWIB1nX42YmecjNhA4S9UrmosiPOQYMd46x5EVLB3eXUrNeyFfzUxPKVZx4hDbC0hpLWzda/EBLE9nEoMBMMeuYt5BIinnJM+Dn0Ay4o03f6h1wxojWYUNBhgTsejw4UrFggliqoKhQzwNito6Fc/R2ElVXlTkFv1u1pPmkIqz5ibZeuwwlYz4t8z79WvXYpomzMTLk5PyqQAXIY10dWZlyNS9idgvQJsyeIDLJDKRAJFm9fxi3Lk7HhcuXpIUFHgMwCokF9iCDTRb7u6W7AfxEPrx+Pskayh3/+3f/p9KfLqoNQUWwH1DViGJRrIbH4CmzrCsaXz3+GOP63k4PxlH7hm/j7XGmDPHELCIl/HfOFNZP4w7FRjGHpgvnXODA3Fv8p7sAucFfgz+Nz6BfTfwLuaJe3Rsnes5ZZGwm4QF2Ah+bwDQRJaU7oK9Tly4Jn/PCZSM9zL+MYMzEzGrsbqUa1CxfAGD6Z2SZJIdEQCxhcJeFuZF/qICiyZYSlwUebskriCVsKRqJ2yUKqQLAMv4QrRDyxYQlT3GGrp153bcuHpNTQ0tMUUhHyGR9L+patjOZC3j48QI98xa5fcm9jkOY56Mu7Cu04faJf6A63EWc36BP/FhaJiz13kdZxNzwzzweYydkgZVRFH50tL4boqaD3300zv1DWRg0ONDu6c+uvsyOwbwgcHBCehBey1qpHsyPzebXbPIyMFsKjoT3JQO0AKOyXBW1PuSLVVhJNahEYpmRwae1RlRN21wAM77cCC0uWqzJAOGBIYD0IuMM8AqGlV/9Id/qIPMBzrXMJjmIJpruITCTgiDzcQ40JCDrvtf00GuBcgzC0CltGC9sHwBQGFYpr4CKxyJgzw0NpWVlbyBgooNOfctrW2ZmZi8r7JlDk5pFZUAnM/W4iwd2QW0UHKp8hcO6qboRkNk7544sHdPDO0ZjB4Eowv7q7p5EqlYDD7ALl+ZuUMnL0pTnwS5ZaAJokuWmOdzxsUU/mQqZUlDBreHtbA5PHxYKqAtTaIMWDjL04+QeW82U/p/A1bTAdvVU60c9sYdUBjZ2RVj534w8Nyr2ElueFayoALsAacFOKWOjpyy5RUF9hiIq9euxPTMtJ6DQINgyeuB97uhFIGgyr+Wl+Xo8HnWJWMdyRkqXTMJdDC8HN6AOYyLtbsYH2dqE7S4W8l+E1RhBFjjBN0TkxM6qMiow4ggoIHlIoFq1qE0YAB6tqTTy3PdHb+jZkVyELY2or62Xn/TmNfWCVBFQLuhqVmGa6tkcZPNs6r/SXoQXKOdhJHB8QfwRJICuQ06InIfMCUIdmCIcJhi5J0pwvG15pJLABgPazCxLhgXs5w5YNJZhX25rUOjsakhJiemo6OrW8zU1raOOHfu3Th95iEZY3THJqdm4u3z5+KffviWgh20fHlesmySYmhuifc9/kQ8/8yz8af/5U9USst8WVNFhpkmNw3J4mavsO64FzmKSG0UR9SBAYb2/vS9GBjoK4fXuuaeOXbGmfcKqCpAOuPirCOfyThYRwbnpNL8T83Ykg1CEsV6gRyGOMjsOe6dgxTwloOYMlfrXRGUwQSkcSBJH4whHXXFQikyFsz7Tjk0raPJ3pO9KhqGfL4PjmqW5+7hnGzTBCpTA9r70cwDBbG2KWvJEOf9+n1hnrEfeJ+ZxE462Ab7zPC6qi414TppbzIBxvzBJDNzFKDg+699X5/lbGqWNqcuopNBOmtqkvnL2GK75HBg7xbzEFbQV5rJyEYXe+vnkzNbxNg1liVZ5DMl7eE/p7FqhVv+nMCqsp5F+zEZQ9hE5iMZrIALvT2d0dhAQmQ1WlsykYTtAlwjGCArOze/IA05svuwaZYWV6J/YG+sb8AA3Ih9e4dibOxO1NYl0EygJwiXpKCeD5tZW5j2rfH+9z+vzqmUyVK1gZYdZfuMAXIqJFDM7sSW/vzP/uuYuT8VYyMj8cTjj0t3FEfzgTNnBCjdvHFDNtLJPRITBJBE7WbfMb+APbDDaMxA8EvGGu1GSnRYf5RhYssBj6bR8NrayqATtsHAQPzWb/1mXLhwKf7+774lkPjAoYPSm+3q7hDjn3WOnf/Wt74le63y/KbUXLVmNPOXzWxgjNVXnGvOAr7SR0A+AxbIaKWkzmwd5kP7hKQfXVzX1uRMcp/IteDT8JmwXFnzVJowH2KUl7Isxsqi+4BZ3LMaC/b26tzgWgYwAU2sl1md0KD0taGhWWcK98D+5xqb29w/ciAtsXfvnpRQ2twoUksrUVca5SUrjURoNtOB3ZzJnd3mbmmfMojkWbgW+8EgC+tFLD50+ltb9XzYMexn2oI1lUs7YWOb4+slW87SJlk9w35NdpzuUOOAo42Dj81gz/MX9hZAnM9r/s3vSDzxb+wsdsW9f6jmUGd5sbPxEUMBPJ3bc+2lJh33ynoRo5/ge25O88sZBJP46aeeUpAsJlEJ7mUvVBG0EJsF2GXeCOIA/ZgXftZenkMzNZsSsib5PaA8foLBAJ6JMvmLF98VkAeg+8orHxMTh3VNsGbtOcaSe2XcOYfYrwZRLDmF/hws86zgofqmU3sR8Mdzx2dyD+w1novf87z8zLzzeTwL92/GH76W9xGfTTUWADTjDjDMZ7EOeA33RNB64cK7KUWyvakmHqdOnYzFxXmBrNjVO+PjsVMXavgJ2OlqtrP4CuynubnS6HEn2ts6Eqxpb48DQ/s1Lj/4wT+puRVzBqj90EMPaq5IMg/sSUkKEjfsEfx1AJuZ2dn43muvCUBQFU/Zz2KrP/yomOh3x+/GlcuX451334n7s9PR3tWh3go08eJskZTZ8hKHr4Jf9FOz/L1FjUvW1yhxpCkfDGrOAdY6cUadANVtJUQJNncbQTIHLhcVO7gwJZlHgFj8e/wn1pFjINmNjTU9H2se28/vRAyhPUItt5jxAodE+hwJFmrP1XJPvCfjIN6DzbQPn75TAqWp6p6yNgDp8jUKw5PkwZDIDV2VZDdXRM7sGhWJ8jebNHcAICTsWDf3Jie0LgjeT5w4poYwlP5jA2+NDsfxY8dkLwHo2e9IWckXV7IlVN5KstGl5tinT3/60wJtSNyxV/G/OYMYG3S/2c/YANYWhAcRMlS5BbFgUXOC7dC9FpIFg8XzMyfsI+3n0kSH/cIZo8ohNU1NFtjho0cE4GDP8CCcIFb8RVVNHX59p3xV21hAPDPODXja5+G5DazyvE5SVSeCmTv7OYy/Eye8hvfyTJnY2tA5BUDpuWZNsQYN8PsMM5BqH4+fXf3jzzBJJjVLd6sQhBNw5khGMJuAEdvZ/1TSE/1pdBNLxaWfgXHAVuDPEQ8LpFxZ1jXYg5DFGBviU8bQLDl8A3wS5p1zUbICJdEOmSHBrWwmzZ7iWYxzWFeU39lWIlXGuGFzLcVBEyESeQtzszoLGNtKcvrUKcXZtoPct8k8JE1diq4mem1t8cILL2iNs+YlpbCezF3mEZsEMDl6a0zxK2eKeoPMziSLsKlJ9gvdWFe+ct/yDVQGPRVzM/Px9rlzoXbcNaFqXsbkOMllYuWpe0p+AAgbnCbpJDLSwYNx+b33dG8k1Pk3tvbgwQPyN5Caw9bAWGWMsRPEPnw+tpB9SsyDNvfs/EJcvvye5Bh38NtbsQU7IpsB0DJvkFhu37mja8luiQAX8XM/9/M679D6Zl2SEAD7Ym0B5N4cHtZ6IMmHLRrs71cs7ypS8BXum/1oxrrlAbguf+P85L38nkoqV8Cx93u6uuPAwQPSOmVcjV/0DmSDRZGtNjc1B5Yjc/8jwEzeg+1mvgDxSN78SHKMBlbF7gL0KXZXfNsge6nEs3AWcS4rvZXADvjsNfoFFVtlCQXbAWFUzHtpbLW4tFhYxIuVRKp9NErq2R8wu5eWUn4P3V8xuNeT0MK/kasAe4JYJTmLlua49t6VmLhHVXwm7akw4yxWDLeNLUJecr0ii2ACJTaE/WM80TbI5E0nkaQFX/pukDGUdIuIBxlLCkuqSUzH72X9uBmuYzo+z+cF72HNYydqPvjhT+00t3bIkKjrGg/bkd3deCJQ3J2aHWmsMgCU6KJlktnzTgGACLMD7IDuin6PA13kALIUNQPHalCVf/+4FIDYihy3dOUq9+IBAq3m3thkBI/oLJCdZLFjTAB6bo2Nxnf+8Tt6MGXsiqHjwZ1tM9BqYJUJ4e8YO+7dhlwLsxahb5pfEGBTWkEGcEMsVcZLoLEMfZ3KtNn0HKQCvFm/YnvVKpBiUfNcaNk2NELJrlegS1k2rBrexEGojpFa/NlwAYALvcnVFbSDNqOpkYxumwKo40cORQuZ5Rq6JO4yyHDk3YSjvjCGAYtYJNo4ZbGoCVaZGwEk6DSpBJg5TcDSXR4BiFxeYh1KjI3LMBKsaFIAY2BCmboifsw4m7FqcFOLXADC/7OjsMCgAgLlEirjwvpYJyuFLmsGV+5M7Dl1x00FewJWa1MvpQBAzhRjUJPVNaGya+6bsgYzcO0cMA4Ang5AGAvWIN9tRBgnZ7kZe4IJxotg3xqtXD+ZH0crwCpjRmkdhyLXI2tm7Rb+zTPBvIJNfPbhs2oap9JrdHhnF2J88q66YPP54xPj2VBCwtE0LEO3Cye2LsZuj2nuYag9dPZh6Xgtr63F9es34tboqIJJDFKWi0Z0d3XIiVO5zNKC1h2l/3Qp5Pfo8Q0N7dP6QQOttb1VmUmyghw4DvQ4UDjoJRIt9uousOpyRAfYBDesGRISBB58Rx/r6Weej95eDqvuID9AQ4dOtA6XV+Pc+Xfju699X5240T1GrkPlBwrMd5TRPnTgYDz+yKOSLfjLz39BgSFfDsbVMVUszh2tKw54/sY6oLwJsIixZF59gAE2LSzC9shyLzPFM4AJAVu8/9q17IqZ7OdNHeQPPnhGQBkMQq5NwiUZPFl2jM0gqMC2kUQBXOUoBDhkDZnxw3q+e3c8RoZHdQ1sSh4wNXF/elbONgewgVUz4NUWicx9yboBYnBvcgjNGpdsQIKDjAnXQXYAO68GHRXmZ+5B7t8gLHPvRnfJfs2Dn73CWPAzzwHYyTlCUw/eo27pRduJBI+zqdJTLlqQ7DHWMSVi2GqcNrwExoz1RMkfoDSvwyEloP/Lv/wrBdS2Dwlut2mt87l2vtHh5AzLwzETBNjk6lIiJ9+cDGTuq1lBTlwxbrI9pTzTAYWlANKkZSIyv4rDoyAzEwoEf1mKl83jtJcJbuto1NOuPdrchO3cis6OBLKwOypTHRxUAEgJNwwBHEX2zvjdiVjf3InOzt7o7kJ/tk5SAZTrIJCPY09pFvbFeoN8JiwFuupSosV5duniu9HS1h5nzjwgbTvGgWd7553zFVbl3j174hOvvKLgH+Dg8Ucfi+eef07NArCD2EdsHM4o982+xCkFLAJgY554dtY1kiT/8T/+H2JgdnZ0q+ssmfL1lTVlwN3hnWvBXKtmEqP1+mv/5tfi6WefEaj7+muvC4z5zX//m3Ku3eEcR5CyXdauQR90TVnb+DqsXcaUuWdNsLYBsQGyOB/4gmUO2xKbjw46z+drsW+ZT5oieI3hu3AGUGoGsMoz83k6b1Ulk3aJscKesO8YJyc4rWnO31yG6UDZzrA+s6pag0ZlJIeXlxP8w77zuZ09XbJLrC81TFte1vol8IQZD6sL5iq/o9mpmAG1DTE9DSOkTsGhWQ7YOwf1PAN7lvdV3xt/lw5eSWjrzCogEDaqviH1jxk/BwT26WD1+fo4wy7BxD7htAN8sIezdHRFVRIpS5A+AfaP9yf7dUmf1dCQwG8mffHrSmOXFlgqgKcJqvIsAHzHj50Sm5mzl8+xFi7BKl2NsVvYJPsVH37pJWnuUq7K3Bjk4PwR45YGrAWUsowRr2OOWV/ctxnhrEX+tz/Ma1hz3D+NmL7xja+LaMA5/cIL79cYs/aZC97DZ2MjCDD4PZ9DeT/7i3EiqMNOozdH5Q3jlOPVLFYm+4CA+NSp02IEoXHK7zkzOJPwMQFXszM4pf792gucaWJNLi1qLfN+1vrJk6diaN+Q1vDgYGoc8nlZxphBGUEaNmjy3oS6KaNxe+7c2zEze19MM5hiy2srgZY/dhtbQHLiqcIAT9b2hhiwVCZQyaSE/Opans804ilgfYLkQ/Gxj3xEiSSSx20dHfHd176nZ8Ov4DO7e3vjz//bn8fc/LzWshNrALNHjxyRlAd7C2klxuzi5UvyTWAbsr7w7RiL0ZFhsW0FytWiwUuCjaoswC0CfjQsl2JjfTuI18QgxbMDqFRScBdYlR3i3C4JzQQ+CxNdWpckXucrZcW8lntnvufmZ2Jtg/L4ZGmnP8b7s9pF5xrs2BpsUmpvM1f4T9i+7IwMm2ortjaTwaN7KyzIvE4mcDMRkwCcgDc6Khf5BTQYe3tSJgECDu8nYYWUC/Flb1+v5J7UrbqZJOlKTE6Ma59gSx99+OF48YMfFLjK+nr33LnC3J+MixcuxuraisAXCESA8OPjE0q2Xbx4ubL2WJ/PPvusfGbsiUFA5hEf7plnnpXmPXuFhAG2RdIgewdVUkoFBOuX89KJCph/+JIk8llHxB+svfG7d3UNNbhdXEqSApJyHZ26fkt7srzdAwJ2G2sU2wKjrb6xUeMFKO5Ym9XM3Dvh5PgtQYOcXzMeHRs55qoGDrwXsXtcg/dxzwJ9Sumvn6nKoan4P04w8zcn27An1Z/le+belJSX5uQueOvfE1+TEGGfkiCg0kz3XtYIYyr5FCqnYO9WaVBiO0i6iKGKvB9M+cammFuYVz8KzgmSsK56BODhTIPZ3V2wDkAqnp9KP/YfMb0TE7o2/lqpglJir7u7AkgL06DytDQ79L6kyg6b3AwAupHVa9hBxpeKB/whJ7xY38TY7F/sPbEWcSlrnPXx0Y9+VAlpqn3G79yVLir7i/vi7+h6EkviL7lRMuuI2FzJRPZWb6/iW3wxPxuvGRkZjfPnL0gyhqbHTMLI2KjAW/rF8Br70wCr+Eb44Ng/1tOewUFVX6rfx+RkvHvhQgFzewNfkQpFbMf1osGNbQHczATdqvQ6SQYTM2zX1Mbw8EjMzs+rKppkVFtrSzxy9ozuDUkA5vnq9WvaRyb4IB9FZcG777wrPwr7y5GL3aUKms/CDk+OT+j5qRQk9sXfYkys28m5xs88B74X8+BGpfZLGHfsqhmoNMDjrKTBughSnZ26LnPNfL740odkz7FvYv+WZtXcIDE96wI/jJ9JvJmkI6xILPhkgPM+1qU5jfgh2GHpDbPRSpm/4sMiDwKouAqwylm7lsxvbBF+DPeo6prSUBBsj2Q8JCYlMthvK+krsv90HpSePfiarHP8xs31Te0nzk5LjIiUhz2hiqWnRwA78ob3703Fd777XSWHOyFRlAo3xoAm3vivWUVFtVVWF5uFrmawpcmw/RZsKPPE77nn73znO0nwob8QfZhW1zVu2GriHuIO7hMGOWuE84pzAuYu88Y9mwhptrrubW0tG/vRvKq1Hc3GbF7EF44J2QGMNBeC9UZTEESL6dTNBDFrlNIAxkLNT+ZZOs+VhimV/sdZGmJgVQCqgnhEzHfLJB3YsxBsaDVA6GtxQBXwjgch+EM/lIWdDnOWjwEgGlg1Q9UbuxpMtYHH6Luk1ICf0X5K+7ZroTYz0BuxsrwmoWQmgcYwGeniZKRDbt0YlYYM9oEQCywQ66I0SQG9xxAw3nNzCwJ/cFRUrlABR2qippRDwVBtb2mJleXF2N5aj2Zph3So6c7pE8ejme6iapTRKEeUZ+Z5WUj8T1CrcWtMzanqMVDWr5TM6aBtbNAi8qbODZFsD2dc+NkUauZRB0IBTxwEOEvgMhAD22QnWKwO8iTCTMa4PkEIM9SsC+nsZ+IOu8BqbEYFWMVJY9la8JlyELPfuM/MbtZJCqA6qGNecLqlPcfY7lByTab7hA5qB3ncK8/MwWXmKgbHTUKc2eE6Bpq9gWGdCCQpgD2HIwcNG5/3Ma6sGYP5GFfuEeYI1wNw5YAChMDJO37quNY9jir7cnJ8Mq4PX4+Z+8l8pHPw1sZW1DUCZKzof1g/Ha0dUVufrBvAo30HDkb/4N744VtvS9+NDC9jBvsss77L0dLcqJIGGFw07KAso0uMyzYdmC7R3VhbE7gCsApwRzkSzh8BFAcoYwYjl/Ezy8YZbz6TcWb92OkCCCPApBsizBTKcj/04kvxvvc9HS3NbTE8fCsuXnovJqbuiyX+5lvn4h++8z01MJiZnhNIj/MA4Hb7bpbScB9ku9S1fGIyNWoR8F5KuQR1OW1trXQZ9b1QOig9oKLxwzM40QPwtLmJ1EQpEy0AG2uF61m3jnGgvARdPQ5Y9iSlazg+fn4cOhh3Tz75PjELcfrQHEp22rTsMAGG15GqCnSYtCrbyrhyjQQFN2WXYBatb22rAyw/68BWwsdsegKfLGfY2dqssF38OzHv6ygFb644Z9gnrsf6tpg/60UHb2OjACbWtBusMF6sZzn/7e0aSxgaDj7VmburO+qbcr/xP/dTneBi/9m+WMzf7Af2kzOqewYH4qknnoiFBXSFRzVerEPm6/XXf6A554t7zZKTVu1r3wuv2z90sKJjhT0iaIOxZ7DUzAqemecyW5bfc1jbZpi15exoNWM1g9R0PLJU0mxVALQ8MPku4HvHzOlMImXgmsCqNFY72gSsNjZsR29vl5w1EkM8H/fA9y/85V/GlSvXlBQk6AWEr29sjq5uHOO6GBlGg7k2BvcMKUEFi5QAzeXGmYhMhjHBKPufAJsSPcYIu3Dy1AkBrjwKmofDw9cVSFLORYDT390vVtFjjzwq28ae/MpXX1VSgXHEbnLf7AkzACjFzXVAwqdJAeiXv/xlNRq5NzUjYI81f/nS5ezgvb0tcJZrU/KHowtLDNkP/g7Q8eTTT8lRfOMH/6RS6f/wH/6X+OM//mOBIidPn9LZREIEmwcblDUBexRNrj/6oz+KL33pS3LM6PrO+HAOEKAAlvG8/G7q/r2YmBjX3kV/VmVlNTVaiwbbKQHD3pCoYc3w3ofPnhWjinXKOmccYCNgs80CZ72yllhrjAc/87psnNIuAIwmSuk7Z3UJ48trlcgoZfBoy96+PS7dbpxF5o2xw4/jnklqUfZuANnl+m3tlOYtS8MapjzrZWhof9TX1SjIlbxL0b7j+Z1Y4P1iWhWAmN9jBz/2sY8pSCPA4fN/4zd+Q/PB/cKEWF5ZVFIpk30kHigPT1YQsjLSfpXuWaue9fCho/oZu8M85RmVzr5YgUWGhD2ffl+TGiDJ+Za+anbb5loAxY1NAEvYjGwyyZ5jHvftG4p9+/bE+iqs73UFsoCpzIHtIT65J+EdAAAgAElEQVQHPhf3zrPyGWcefDBe+djLSQxobtb7YO6wNp96+n1quoRDz/nL+mNPcD3+zTrivtxswWWs7BHGjvsya5Y1NT8/p8Y9Zx+mpP1E/N3f/Z1eg720fARzwn1grzmb2DusKQAe/A3GkGowM55YQwTd2HCDwowjZxGMUmQ+eFbOe849a8LmmO37kaRqlj8zTw2l3Pao7A6fn3YxgUHmjHvJID8UmF658l68e+EdJVuQ4qGxFHPzzHPPxRtvviE/CC1Bnok9zLywTwmcAWWwUY2NNPdoVNUNv//a174Wy4vLugfuN/dOg/Tv+Ez0uz/7y78cB2mGskZn8AXpy33rH/5BJZxini4tKuhra84mdYCq6PORrHr5ox9TIAYweO7cO0r+cP1nn3tOQeq3v/2tqIMZ3dKibtpUGnR1dkdzC6xAGJGLSiivrGxGZ0dP1NY0iJWt84JKw1Jmzx7jf4OrBq94VnxP5oWx9znL+szkA3EKidvmWN9aixrK+SvEBioKsxN1MtUTbFUHdPkQyRK3LmsmEfPviuO0d/Ncg+XHvhIgXNEaTyCYwDrL/yNaqTrEty+l807YAMwM7B1QCSl7mmSFm6dhC0UKWVmNX/yFX4xnn346915jY3z11a9k+Xxnp7R1R0Zvas+qdLqnR3vi9vjduHUrO4Kz7tgXnE31dclOZZ1jq9iLgP/oJ//ET/yE1ja+Powrqjd43KZm1i7J4pQ+EohZlzaVseZe2MMk8dlL+IhuWkuJLH4Y7+GMwA8fvZ17jnXFGcXfYEvzHb/KmoJUa+GHq0eFpByKwlBBPB1ryBaWzteO17hWNdjpGFngycKCPt9EGbP0LdMgAHc9/ckM16yNa39zl01dHWfbn3YC2rEbiTVYyXwlmzZZqnn+Fa1a/laXTUX5Eqi0tpZNohcXK31BTKoan7hTSZzwOqpFAbqxV8w1nw07lbPYFRW8joTKwf37Vc2p2FfSJc3RQ4IXH5sm0aV/h2IHsJCVlJljLWG/+N0AvTk6OzQ2jB+fSfVc/+CA1huSRKvLS4oV2KuMNcA9iXLWC+vMsnOsIdYcPohJIPh/rFd+xlehXP/AvpR5obfAM888E0ePHYvz776jZBpjhF3ls7gHgbQA9mtrOq+JxbLiY033SsIMO8S/kTVi/fb09gqU5mzgbGEsiA/4Ym+4eaPO1bV1MTWxOefePqcqQ6oiaQRGEuqRhx+Jv/3brwrXAcshkcnZ5oQxUgBNzYD59YptaDyXwCoJmjzvHz17VlXQnKsCHGkKubio84DmxHzh54mpXvR9AXxJzrMXiRvVZLFIKZlNy75nLzIHJrdwb5xXSkoDtjU0yB/j72A0APOMBz0EmINbY2OxMDun6zD2rAvmk/XAHLP2hg4MZbUG8nBFFoIkC1iUgVJVDxTiS5JCiNV25UWI07Af3oe2ASL3qZFxkWYp9p3XguNZwxSgnIZ6t2/d0lkvm1EqS1l37Ed8je7eHiWQAD9JwjOvTsYZ96BCjv1q3Ik10DfQL9kO/DfGOmUTcj44f089cFoyOV/66y9pbxon+tCLH4o333wrLly6nJqtLQlaGzTl8xlP1i1f1bKL2BfHg/g3ll/gvmFAg+PVFCk+JXTXSDz361ywbBH+GrYZG8zz85Vs9JSX5H2MFYzpmheRAqhvqnSQFqiosqgsdcHZhrEJsIoeKigWBg5hVxlamt80kPnNxgjKAJOxcTfqIvBqNpNBVU06Qgk6hHOiK0a2vMfZNDaIu7LxGh1UZFmlJZWUehYxjgpINxvSn+NFUJ2t8+HCPflQcbm670HGvL4ultYXkkWxvqmSbFgtK2sADBwUgh+0yn0g8Bw47Bx0NPlaB5jeWK9kCTa30Z3FMckmVZT+MG4AFiDlphWz+KXXqkxkd6wsLsQWDUPqauWskUU5fvRIdLQ1B9gqACz3zljwXHaC21taK6XDDuGdqeRQkopjKSFCW4kDWdcpGjVcC8OKcTO46rISnpXnxKiwqDC0Dt74nUv8+M5age7NenF5iLI/bQByu+yucv6n5aj+kl5v/qKxtqFoL6WDJ6awO50XHSCDzDwr2QVY1gZkHKhyAKsUe2lBjBg2sDsyG+ThPVyLdW0mE+uBTeYyKgu088wZ6GVzMINIfgx+x0HDNR2A8Xq+eK8Zr4w5wZSzMZklAwzpkqPGfJAhuj12K25SylG6ksLaXF1eld4pRhR2CQxkuixyAHIo8H1tcztm5xZj4t602Btoqqo7sjR3smFGcxNd76DFp84eQNWRw4d0AMDWxAhyEJFphCHY2NwoxqoYlqUMlEPfwJU1/jB2Tma4hJHXe91z4B07fjS2tjcU3HOwvfnD82J5Nza1SGeMhg7sHVjkMzNz0pCcUsZ2QAeHsrt1tclmLM1nYImhu8MB6WyWxn47RfB5Fuya9zHzT6ZMmalinzgAWOPYHEAmurL39OxqMglM2r9fwQvGGLYbwTFODsacz+WzGAOek/GmzBK2zp/92Z8LIIDlgc1FaB8ADqYU0gxiZHZ3KcuMA+HMG2xlxhMgtbUVLcatuHtnQokx5F02tlPzWs0ixKDM1SiwD/1n/l7ssAC/SmVB6noqMVE0wfr6B+LUAw/Isf/qV7+qufVe8kFjMIWxtZNhZ5zxcRf0tC9kx/tiXY1jdkvYfE2uxSFmXTMzoX1geu9ojyORAmNa2r/1AhY4aLFPAM6cT2bm5P7MwJq17hJqmlRwzjgpIBaPnJEsR6s+PF0Kx7WqgRuxEnaym7iDFAcoGfASpKa2qjXnckaKFivngxzCDFTNygfcgbXb0JBsZoDMA/spm6YEbzo+8+lPyXnm83E0ABJgO7z61a/G/SmC+CyDHr45FvfuT2fVxfp2TE/DjKDEt0t7avr+jCIx5sBnMs+Cg03gzVmm8yKogECHke6sjQLAYLBTrptgFVpS3dm0Y2k1/s0v/2p89CMf0dkEmDY6NiLnWSz6vr74tV/7NWWRCXYZU1jRfC4AF0kGXvfaa6+pHO29qzel2cRaHxu9JcbOvIDM1ESjtA0AlyZc6Fky/gngHtdzwbAH8P0ff+u34qtf+Uqsrm/EY08+KRAFp/frX/+67gVbwRoB5DVo5fJirsm8q8ysrk6vUYOc6fs6LxgPpBGEKSCG3wzTb3+FRUeSBxvhQBSZhH1791YSE4wJ80AC0CwAxoM9JN+iAIgAWuxDXo9tZu06EcB39gC/87rUWdNFYgTtVFgglG4nM61/ILsKt7W3ioXc398rewXbE8Bh7NZt2T/AIydxSAgJeKWUTrYjfSo+219ORPiMNtub84gvxs/ldfytvaNN43Tp8kWxLu1HSBOsMGZhy6Udj4pswyMPPypGhxm9qqhK17ISRLmcVX5EYzKHxb5jXReNR3XT3SZZBKMLRrqBAnzPLHtmfW8Wt86NLmF7VpKy+BuUTJeO3szZieMn4sUXXlBzK9YI44Qm+he+8AWN4b/++Z8VsAQzD0CfPUewCuDCemT927+y3WLsCBgAZ5k7Xq8g7taoylopl4d5CcjJuGSJJTrAqY1KUM34OiFoIJjrE3zzbFyb63KP7DEHJqwr1h7rjjMJ/8VVUfzbwL7/DauVwB8fi/3EXsYmcQ9qqkbPArHp6rPzc0+v5vsHP/h+nDp9UuuUz0OTtL+/L8ZujcbY2HDMzNyXX37v/r1oamlSBRLBM4AUa4/ndvO2DXx3AeeNAo05f/GPOKte/97rqlDBhjD2N25czyYq/X2xtLIUk2hKb27ouhACvvf919W8l+upDLhIqdHxHlvQ19MbD5w+rQZZ+GOjI2PR1dUbx0+eEkOR9U0Zd1dPp/YNdhOQAZCWpBH6xTVIsdQ1xcwsWv4zsba2HY2N2PK6iO2ij8XnFsDTZ7v3mM9jJ3VcycEaAczjO/PKulIJY11NLCzNqkrRMZSJJv7Z8RNzmHFVNr/b3e8pV5OxVZN8b9sfEg6qxuB+SdkXmRsAdpq5Eevgh+GT4HeSrCEIz+Req5hlvf290dLemoDEybR5AFRUsVCdQJLnF37hF4NA/ODBQ1pTf/C7vxvvXX5Pn/HYo49JtoHKCQHKa6uS1vrQh1+SP4nvTXKHtczaOXToSDzz9DMCAACzOB/OnHkoXvn4x1UtqdJxyZCQFM7qRz1CIeQ4CQGwyl7jM/HjRLxA67aTJinLAhGIGaiuA/xlX7MW2aewIQGVDbZKMgU/VzroyeyUvwJ7s6E0YK5LIDLLfq17W+6r6FFXx7vV813ts3Bv7A/5xKVRrmUAcp3VJMBYyntZBwmGppyRG+uYycbnOAmdvtuuRJvXiWNR5o7X8xr2P3Gzy/wV44gwVJOSZmpAulEqCpYEqJHUAMeg8fHaWjJuDZyrdwg60ffuSZaDrwMHD1aaEWaCYDv9iv5+xcZmmdLfYn56LtZoYAXRoScbT4qUBFg7Ph5vnXtb/q6SRehLEi/tH9L9M3/sH4BM9rwAutbWWFqY15rD/sD4ByzFlmA7f/Inf1L3yNpkrXD/nPswWvmOHcJuZwPN4ViYm4uWxmbFK/jM+DZo0nMkCtPYSK1M3kPDcgg86vMSkYnxEqumZi0YwLwqBLkXzgN5rUU3nfEHOEa+gn3DOgfIBbRURVltrYBEPjcZw8si42Bnrl67qjE+cfyYngtJjwP788ziWpbTY1Mho0jSjXiPRBMEt2w8hLRbc5w5/YCIIAvzc5W1D0iJjeCeGU/Ovkp830AlZjaq5h74TqKFszt9PEDB1OJkHjgLGV/mrlougfehm0pyCDCXSiAxIItGP2vk0oWL8d6lSwlaHzuuRny8lrFiLo4dP15JQBOXIZ2oyoPGhop+P0xNXut9wt6DvQqwil+STXkzEWy7LdgE+Y6mpkoDKvv2fPdeB2BVXLiekmDgCjwzz442L+uIf1dIe81NSQJg7xQtbfYAX/gR3MPkJHtrTsxy9hIJeeyaZAnQSW5vUwJS0oYFw4EkiV/PWsX/vXPnrvxpfIGhA/sVy8zMLqh5vMlJwh3X17V3Oc+4FnaT9cm6Y79B/GEPsH+IM5TgmpmRpFkd+rN1aYdy7LZj7749ej5iEeboxvXrMTM9U5G+5Hl4LWNfzfyn8qzm5U/+3E5NXaNKBnk4ifoTiBfNTxnD+pro7uyIdTS3VlIUGnycRcOkY3AYpGRNrcrga4MWVqebEVUbbv1N6uep5WbnVw5A0VERM7UgwyDdFoLW5ItplfqMDB6UbQKC4Rs3K4e67k8litlp2mBbtYE3yIhB5H+XRHAfjMf0fDpOOPWr6LNAeV8H4U/BdoST+UrhW9hrOEKpO7O+Csi5Uxxs9GphENbJsGWHNTKb6FIJ31FpLAAJB4KAVX5XVyvwZnlhIXbUoa4xuhAzbmyMUyeORWN9TawuL8rZdPDHZCsYBqxrzRISDCWL2excjQ3BfwnouXfPezWwyr+5nrsRu3zWm9fBnpmtbDo2KgewHS/+LWAVBk5bgmgYMTEmWporjc5+5PAvRrvirGk28qupji6bCbD7oPTrxIoprFX+znwaWDVjRsAkAetKlizPL87LOeB+OEx8Xa7pIJH3+OBiYwIU8jqzXziU2NR2ohiDahae7pvmBKWpDEaK9zK+bFo2PmNn1guGAgOUDgwllFlqi5HiurBahm8Mx/WbN3RQ2NkAQFzf2lBTMjVLGhyUODTZX8aCQ+3m2O1Y34yYns0stDSfarMDKMAJn5es9NTLJYgEzIEVmEBzZs4BAsjO8PloFQICAq7yTHIu7twRQO8DXNmcrq68j+VlvY/XOnMPCEkGqaWtWawplcDX0LjmlhrNoKe6sbEd4xNTsjccMmr41NAcNRKv39b7cSLYpzg7AmqPHVdGlPv4h2//g4Ia2w3WoYJsHDcBOfk/6wLmPL/nZ8ZJJZQrMCtXcmxa6U6NbUjb5BIE688RRAK4EKACgNjh4J7Mbuegp4QSHR6aKNA5EQdmfPxOdPd2xbGjqZWJLqTKc0ujDK09GgiuZmkTNri3u08A9J3bd1WmTbKGBFCCeCVxVZXpBFiFFZl6qwiiJVjxf9P15k92X9d17+n59jwP6G40GvM8c6YUiQQlarJoWqJcKdmxHTmqSur9/FKp/Bl2lW0peVH5lRzJluSyRUmWLIoSxQkcQRDEPI8N9ISeb8+pz9pnXVwxSVehAHT3vff7Pd9z9rD22msDjgMo8Bruj5ZknG59Q1PqzoLqJNfcj1mZXk/Wgf3M9WlAVy46CYjPVXruX3Y5RYGJpAF/4SDfZ5rzomplXZ0SY86X2y3MgheIXkKLV1NzAy0yUT3HKXI9csSZzaKhTwpCeV2VnoMnezbUxyRi9q6r7yFr4yEbwU6IxDza4cxwKwUnue3SCa7ZEgbQAqw2myPYPy5FK7CQLl2AqvUNMQmXc8V+00CpKoavFHQeGxsLqWJ9OVVVLqd9+3aLiYVdAlRk6AZ79qc/+5nYT425ffTuyKiAVSaQgqlT9aWqjP8PTTwkbPBN0UaIzXEhhL3Ae/K9ugItM7BgI4mCudrb153b0pCwqFXVHh30rrbONLhhIH3yE59UsI3uFdIAMPQItHg/wBl+X9IW166qjRLfyPLEUI7QVWQPXrtxO41PRrA/Pxcs2ggKI44gqN27d08MXJgOrenxsVGBhZxnyeEUF9Ke3XvU9tXW0Zk2b90mW8lZhLEK6GBmF89I7Zh0jizMC6SPQlS0rqP1SnIDECApgvExAXM8L9t49h32gUSLtkkNjszSNKxvgAqhP87ek19Ab1J68YAuk9r7+HLsugNn7JQDXnePcC6dAHIPTqJcvKBANTuzkKpr61RQRFeMz3z62FP6fJ4L9nfDhj4lfjG8ci7dvRvD4CSLJJkltEjjrK9K35xgNrROfY74Gf/mmpxwcz/8DmfboAD3e+XqlTQ4MKjz66FxsIxYdyXDAt7ivQGGHTNyjjnT+/cdEAsSINK2if3Mz4lTJRFTjEEEAQSFtBSSM2HrYKrNq1MCQL+llUQZ3WjuNSZYO1lBiurenQnZa8AefAXrpu4jBdvBWOX588XnMKDsk09+QskdayBZnImJUusc56e1Db3f6CxibXi21sr92c9+JtvqOInniW+AocH+ZK15T545RQsGs8G64No9/TiAsNgfXJvJBZY+4Rw6TmKdDaAYyDUw64GhvB/7mHviPbGlvCfXRNLu58x6MGwNBpY1iTkLgC6AX8oH1pNaZ5cWmZxMa3qtkqr33n03Pf30U4oAY6DSWrp27YrawQFW0aclTnj73bfTwlKwSTnLFEqwh8QVYkidOKHnI4Zvd68SOhItCoXYhO/+/99NVy5f0b5kzwHkHD50MO3es1sdP7966aW0hFZhT7cYp6++/ro6GvARpAG8F/btjVdfE0CGT6WFWMkeHTP1Denw4YfS7t370kenTqez506nrdu3SIaC++nrj4GDtKriG99//4S0BOksgCnGn5Q4S4BD4Ss05BbQLDQMSmxVx8P2qaw/96TCRU5+2Sd88YyiWMab8TbLqbImCrHBTg3Qyj7NgBNnjvdzbFz+c/sMPmt2GgYhUjzsuyjkwPwhpsW2M6wKeTP2PFIADOjFPiL1wB6ng0d6pavrqbUd+YV2dbksLhc1pRw7idQN90+8VV8XfpPXLswFaWB+Jpi5dFnWF2Ced8vHEFcQ/zc01afBoSGx0ZFoIl6LTqD5tG3r9tTV1a37N3ufvcke339gv1iTBpg5M+wfA82sFfcFG4yYHCIJ1zVyZ0SyGzDjWFuuH1vAPka6ShqZMALb21Ug1SDpqft6LW2x7Fnsg+x8SrIL0nYkvq4LzXtAcvw4uaa+MjFFHaEf2yvlhCeff+flJtbgR3meLu6Z5CSZohCxy63GEWtKckpElwDx+PJ+NIPNrEH+9udpqGvW09PQmnzh8X4Ri4moJRwiGKKA947ByMUBVImL6XTl+7wnhTKG7Tg2RE/5AbM1cA1yLuyD7SxLx1o6DwsSz5okBG5euZ7WVtYk4YOEANdD3kFrNFqjFy9fLgFTxOcU6Yl1ZTOFTYSMFtePX6cbeDYPYuYesV/YDq4XsPWrL7ygzyAOAAw+8f77Wgeul7NowhLXK7+ztq6OVfaS81TYqBP3J/W+gJgiulRXSdOYs8P+cQzvOB47ATaB7/3XX/5KBXwXi30mKIDQTanXIhNRX6/P2NC3QaA068fZAPBFPmd+blZM4Ltjd9PFy5ey5nGwa5Gb5HwSf7AvOIfEHtha5kdQVBqdGBeYWmholIQhsQhYy8a+/tSMRAWyQ/juJcBmfFJlDHlKFSq8sx6K/ZHlAcTs7NL1EqdRmCBG4x5n52E+zwbgWJa/ci96Zhlj4EyAQeG/VHCcm5fdwS8TS/J7MEBHs8QA3Vu8RrHpxIQGTeIXOcMmn7W0M3dDlH/9RVFXXYP5LAm7Iq/POTfXyFnDzrIeMSMjD/8DryvTLH4QO4GjZGm4VTCn9VSxuq7ZKrB+iS/ZY3Q2sWZ8hudMMCQWX8sX2rwUO5FW4fqwXexbkdFm6LYOQubM9Ky0oOkcCZ+EVBwSS0GQC1+zoiFjFL/YgxTuKDZznXRUb9y0OQ1v3paYl/jSSy+VhtWxlyUtkPX7uQ4TmHiuHipG4cyFRq4dXI98Ymw8ugiIM7ln8AOwJEkUVlZo32ruC3KnmeBpGT1hWjmv5Z4qnnvhz9bRvSEB58045LhYggW9S9YQRM9tCsH8qSkZMzYeDtEUKB4ybAFtQOjJZcCqjakS4Ixss9C0sJDNuTUybjbaRIKtk4FV2juyUK0NMsEiTpPNpunkqhg1aKongbBbUN1O5DYwBxzlDFpVBbJOottO7RAnp2H3LIUGraZm0l67npZEnw6tMtwWBoE1E1hZWaVKK9OQSaINUrA+aINQZUEvBGq7DNbisoARxM87OrvEsqFqySYnkOzt7kqL83OSTQA44FnAItu+dZgsOI2P3U1TCFDnwIlr4Z7YTFRvPDSH9sMQVQ7QsxzEVpuFcvxAXszEscNj/TBEdkRuY2c9rbXDs8fA8/muADmgg4VXl/VWA6yL6zIjTH7fVdXMVg3QwQMqaEiP4Lu2KioRDvicZJYCu8xa5ecBINeIkYKxIcARyJ61QDCsGAcqq1wPxrI8CeQQ4cjknCsqQq/p1KlS8sjvsvcBVllvVeTy5EaDPmav8TfvT3WdwI2kiffF6YgttXFQZ4rPoZ0dFmWAUNVpdQXN25i8KdB2sZguXbioKbWwXgDYAKkB0tlTNvyACQRtrD/aTWhJXb1xKzU0t6U798YFFPLsOUdcN0EtyR2saBwOiT0JGhVEGGhc98rKolgmOI1F2EoJDcwlJQg4VNaM9lpV7ZCOULUvJm5zToPZPqP/k6RcOH9BvwdLRyyfqorU09eTaupqBChSoTz14ek0Ng5jY0XVKl6LrWASK62tjU04KSqTE6VhWBh7jPhjjz4m4Ibq2cu/+pUCWk2MX0ObMljGJCdmTgGAkLCybpw/KoI4VwTSpQ0G87Mqpdk5dGNn5YilX5S1EZUErCdVb2H08dwx2Bh6zihnBLaCbRDrwXsODAwpgKcAc+P6NUkwMN329p3bSgBI8nFW7FP2HdPUFZTfp7VvLfX2bFAbCU6J9YB/KsmSOEURWweFTiCqgtTMVg0JAAAfAhDASM5Y0jlRpX95RaBtIQMpXLMDbfY9iaTZFKwD9sHtygRm2HjsGyw+Dd9qJJFalhZsFKXC5kuUnQJTtlEKjGgLnpuPAQEANDAA0XDM7CtXGMW80+CZ0APk/cM2RaCJfeLeYpJkDGMwwA3wUZHCD7htmgApBhfGFGJNpExo+0T1lfdlrztIUZCcgdVy21SeVIRJ03hLFQVs4x5IAERyrEp0fUGBFoCjtS9JRikgsl9WV9Bvq0jtbQ2ppjpY7gShAPrITQB+n0JProjIe0tqbGxOd0fupYnJqXR/ik6MNUmDjI8zHRdWNIluY768KJRiF6INMwDsaPsMeQCWg72hltqW5lTfEMUb5BhUnKmtUUvRYF9/uj9xPz368KPphRde0LPYvnO7Eu6bt26qLZ9g5sDBA7JR7733bvrNK7/RPVOolL2T1MJi6uzpTiurBHoLaXpmToEkEiayYetrCWkSgrC9e/YqOOd1TPUevXtXjCwVMgE8GUBVQxtlU+ru25Aam5k0XlQSSzs9503xUAag8JlOZNnnfPFc2U+AVm51D01yRPfReIsCHu+D3Rsa2iRdNPat9bGYNh2M/VoNMxDYmDXhAYEF8hTq0/Ub1xXchu5XZ46HmnQuOHv4EoJs2L1cF4VHfCtFWp6fi10qwEkndDk1t7SKMaBEsVDQM2HPq/2qpVF7nEEOrIFs+lQw7SWLlFkRdbX48kJaWV6UpjxnkM9nf/K3mQOcNf7twlUUoWP/8zefAXMHppY0vttbU2d3pwBCMQLVghlTZvHpSFsA1vA61kialpu3CrCgkOXzR4wlKSAAIGRSsoKTgVVsPfeKnQdURdMbWw37pbOrXXuYa+DMY7vty1mHibsz0vo3oFgeq+DHnOC6KHdg//70yMOP6H3wjawz78vgMmYE8Ixb2prl999+522x7wAGY3hdVTp7FsAYwDUSWHzWuXPnVURgX3BekdfAx9NVQqLDwK3x8Rhwhl3gs7U/Kpm4PVoqFHHtvCfA4L17d/Vcdu/Zo72Gz8FOEj+p6J5bg3nWfI9CJcAq74ut528X2K0/y/XxPgYtIgmkAMyzhJ3anuVaKlJHO5qsnconzp+/oJgDPUsGRSIRRDJz/K03g7V645qkg4hZJu9PpNffelMMGti6fBZn40tf/KL2xYcfntJ6U3iiJZ39BJAC65Bz8f3/+f10/tx5XRcx3+HDhyRhsnffntTV3SXm7PxiMV2/cUNxF9qIdPcFwaRWMQYahx99+KH0CGHRU9jhOaNPj03at/egWvkvXLyU1tdXdN3oml6+fDFt3LRR9vvffPpT6uT49W9+k8/LpFAAACAASURBVM6dv5hWltdl75aWiMeaNfQWSTFyCPazfHdmhQqcEkURN6Nm++xPwq9jL613jA0yYKriC4N3qtA2rlC7Pv7WRRATKQTAEjusrwk0icJp6O1FQ2Mkx9j/aIltURcEcXZMiV6Xf8fGcbbYyy1NzWKp00FGytnc3BiDiXIREvaUh7oSW9SSuFYJcROLiYIU60vxnC4hwHqe4/lz50READA6cuiIJB9gARPXcQ4YpAKggRRYdV201u/avVuxFM+MGBC/xPAqbo7rhm198NChdO5s7BPad7E9rCP3zTnFr7hQozw3ayCSG2JH+b/ak+/cSdevXdP+Pn/2nIDevr4N0jp+/8SJ9NGp0KB8+JGHpRvL2SOOJ6bjM2HaCRyanZH+NdfWgtYww6joYBQ5Kp6JbJOB1fX1kGIgFFyL/VFOarHtdCwjgBpSVZ5TwXPFlwIoiyAk7CBYidFqHCAUr2dfibGZuwbKwXoVUz5GoBFWANM26znSecV780zI+XmN4m+IQPlz5IuXIkaL/Rlda+r2KIZMoQqV6iKZUrcfsURoVgZgZMIQfphzzFlRmJxlm/DNklbQeQsywsiNWwIvlVM3t2iNZqXditbqgtjs2H6AVq7Ng6O4XmMKztOQH4BpDVuT9XZMgX1yx+djTzxRig3w0xScYD7z+dh3bCZFJJMZiIXQoGf9fX6QSQHwxT7z2hLjtTsG9pEzSY4DQtXqmnRLuRf2F11C3//7H0RH3WIA5awPhXL8XeV65FDafxpQW9Cg401Dm/Jcjm1iD167elVt+RCAPjh1Mo2Oj6WGejp4YsL75MR4qi/UhXxLd5fsPUxypFco6iKNMjM3m9qZu9HaKqkz1pl90tXWnjpaW1NrE509TTF8PRcpWccoUCMLVCx1H/JzYkXyk8B/quTXAaGZo8Fn8fwkrZjllHhGfI/3NDmKtcTnA4KzfzzcG+kQ7Cft7dhqBhru2hGDqPk+BciJqck0MDio+AfbRJyKJKfyAxjhuUBDXqVuPxioWecYiUUKEfyOz5va/VV8oEsRPxDyiexBcjm+sO98T3kLdpviGYQKJMHujcqvs+bk9KWhx8L+ltPNW7cUu/M6fDtnhkITZ5fc37q/nEuKilwAcWxgU9E26fyJuMCxoM7JMvIcSFxAxgk8BFuM7Z+emU1Dw1vSQ488JqIVEj6cN3V3FReUc98VuYGCNbFhi54nvocCKecKje2BwQG9hqHb5LWjE/jgqwLwuWb2sYvGPA+uC1tbWxvFRmwfYCu2gP0pAh9kIfnftVTxB3/4jXUOEAAhgTgPgAlcAtSo7K9HYgUDBVCHgFAC0lk3ksXRUKY89bWUKJaBYlwAvwfARTLGxZS0/GTUA1kPYBVJ6NCSq6ktpJrqYAkwgbKFlr/pmG5OYMzgJ712nRutUjCMZpLEvzWQisEIkWRLfzU7PjMPBB4AKGYtoKjURMukDKI28XywIgU4R8yyzERXsVf5fgyx4hoFrkpeoDaqV8UFBTxsazacgFjo2hh/HFF1DMsi0SIwI8mVyP+1a6lIQkaw21Cfhvr7BUI31BGENEgGgKBtoL9XjNbJidF0+9ZNHTQzNNkMVNGokmqqWhaoxxljhHmmHhpFwGDxb/YCaxsGjOQgNhKHUXq6xZi4qrale/fkfAiSaMfEKODQWU8MFKCW2rFxJLlFnmdiZjCgGOsSIDzyDjFoJ7ZOALyKD3N1NYbuEBTEUBgnMg4A/HsYCBmYrH1DgmoWHOw7CcgDlKSkfcs9sUdpJWa/SIi5olKVIPYsIGAc+GXds9v0eT3VYxwACRp6nQ4U+F2MEk6PpMHnhXvH8F66HExTA0WPPPpoGt48rECUZ0EbAIEWz491BBie0wTc0I3l/Fy5ci2dPnMqfXjyVJqYhD1DsFonTTUMSjC+a6VLyIAHggyMEVWvQmNTunErtADZ1FwXICHPmjMEExWWOMkJLej9G/rSht4eAQM8MztBRL4PHjoozTMSBAIMKj0YS97LjAaYpDwDAYwK0JCFqE/bduxIV69clhA5TgqdQdahioQ2i7jzPrRxjY1NiC3O+cbZC0hop121UYa4u7tHLQuAcRhhGCQkDwQbDKsAgPREY4JZa4Cyh1lj9hYgAQHqVVoF5uZC91IB/LKmFueMJa2sLqVz586oCkoAIUYUbDmGWGiqPKBTUeeWgH7HjpiaCRjK3iCojiJMpVi2OFekDDYObpRj5dpoFRwY3CAxb5wXz5Lpzjhw7p/7CQADG12bBvoHBQKj0cT/Gai3Loe7LtCDIpmDWS5Qwv6cO9lAmBVc77r0wYKxzH0vypGySdDlpPCD4+NcqJJdU6sq5bWr13SO0d8lGCSQC/kHAljOEwOuInDSnCZpjcEYn0o1hboYfpGDMtavd0Of9j5gC6ylRjQ+ScSz82KSKg6bwEr3sUrSWSugT9NbM54crXe0OgYT2XaD1ncF2VlvMZxi1nrr6AytwBECiymd0QA3wkcZ6CHYJzEUzSfbqdx3p70uBkWWW/BnK/FkErIGeMT1RPNGJKRmvwD6828DX4AHDPvgLCK/QcvrylIx1dVUpM42ButUK/hwkkQiS2UeOwC4BEPr4MFD6cKFS+nO7Tvp3ti49DLFThXOS0JTo6nO3A+P6QELuUGgEz6VIM3Bm7oxagJA4guGUUdnaMzx3AE1uX/E8Hu6utPhQ4cEXHJGnnv+y5ITIoC7eu2KWNoK8FZXxUx97dXX0uz8TGppbtV7wTQB+EZypKd3QL4LJm4MB6nRdFqtVwNnZ1wBFK10vPbXL78sP2xpBZ4n7KDdu3fqPQhKKqoQtS+KUXf5ymUVaM30tIadgQb2KnaQ+8a2c15JugjGS8liZYVAHwBXzh8gAgk+RQ+CTtgYMOZe/e1vS8xn7gnbD3uEIhaVfpi1xAZMSFVRoKNDgS57EB3CuyMj8iPEOGZ3K87R86zU2dUwBFpyV1fkkwAl1VZX36hEatPQRmlCf/jRh+nkyZOKlZBgOX3mtM5uc0uzmF6wRLlPinEUyzhiDK+KZAPW22oUnqqrBSiVg6ewMHQmMpuT/5P4Bks0GALDmzcr8cE/VNdWpUJ9FNat1+ozBAMddgyxINeH/RVA2twixnMUeaKVD3Ya64/+/8LiSgT3a+hQrwkoaWpuSENDg2pPRraJwg/7h+E9xCrsZRIF7B2FDslkICFDolBNy2/sf5471+7kXgVF4roMHnMf7EmzS0+d/DCAh+Vl+SSKl8SFdGvwvNAChnUJc4SzHEW/ZrEmiN/E0qaLqlhUQgyDjbUETMK3cC4pODDdnTPQ29tTYhBhH/GTxLdcE7aTwZd8BhqRPH98BW2r+EKeN88ANs6moeH0k5/8REVg4gSAJ5Lk4U3DipvMUsH2k1iqs2d1TZ9DNxDrOTYGo72gYnJ/X3967fXXlWwC9J848UE69tQxnW+A8/GxcbGmWceHHn4otbe1KmaD4YKcyDtvvyV2WFd3Rzp0+GD6yb/8LJ2/eEFxKGuiWLSuToxwQB+AWhLaMx+d0X4B7ASg5TydPX02Jl/fv58uX7kimQBsbn9/X9q3b690PT88dSq9cfx4unjpoj5jw8CA9hR7Xp1H/Rt0XwC57G/szCu//k16+tgxxQ/VdAeuAERVpiOHDolle+vWDQGLFJGxc0hFbGeaPUWCM+fS/fsBKHBe29u70p0792TDkbNhHUdujyhGBQhwnBvToyO5dm6C45XckIC2aF9UjJMiZ4HRlyqJsiF6BMPJRQ/Wp9SNtUaRrUI2LIZYBcjCa6NbDwB1LdpqWxnCSbF7QT4eEkywkckv2f8rJQIJsRydD2iJS7oH1hmDY5ZC+5u2TfyyCqmpQsAiew77c3D/QRUtAKQv4eMgpwDwd/Wkhx46mtrbOtLtm7BAp1JNVQDGnEn+BuSampkSEEasZlksit/vvv2O7DB795FHHk2PPfaobPBrr76ebt2+oxbqZ44dU+4s35jzBEgB8zyD3J3AWhLPsJ8cFxNbcVZ5r9++8mq6cuWyuh+OPfOM2lMZdoNf45qefOKxPJsB37qsGFCF/EnOx5jmfAAWsAcBlOgMJBflSUtaIUupOT8XCS53TUanh3mh8SixCfgRnrtApNyF6hhNhI8MNEbsEt2usn8l5lkMeVaHC0V5pnWDK2RwxYQkYgTeg2vDZ3H2eR98TKLYHmq8kSdmApjjLT9HYQK5lTlikbCN7B37Q3CN6OwsKGcgfiEGohCLD6UgRSfNtu07SgXC8N3VqaEAlsDzg1mLjNayCgEM/FEn7OKSBjgRz+GvuV7J5hBrZPkwQHxYfpbJiYHhy6m9rV0FLaQRb92MYZfHjh1LaLH39NJFM5CfeZA3OBvkhqw3cTd5VOAdzYq/yXlgeZObjfMePT0icnCPiqdHwjYBkO7auSvtP3BAr+GzeEacSxEqlpbTpk2Af8yZWU/37o2lf/jBP6Y9+/bKLrurC0amwN0WYh061e6m6krIJu1BwOmii3Ul7dq5W6QApFfY24CJJ0+dTMg+iO3Y0CBbzvAq9llvL5JW6JEHhkN3kwgAaBCrVb5XHSPsEzAJfERvV1fq6epMnW3k3IW0sDive8Meon3PPWErOZf4EQaadXVy37WhG18sqjNz9669sgl0H00DjK9DQugQ45xzw+BUGKgUYthrHCf8I2ftxo2b6joYHBhQIWtk5I7iVGIi7OP2bdsUN3qYGGcWW9WMrNw8TOu50uBlsSNVRKKAFfrx3CtniJ9BUOG6OCdxnsHysKmYhJgvw8leAydbA4eBKJJtLvgAUpQZuFUHo4DtCT0jij8uXIvIBsFxaUn+8dyF81ovYkOA8127dqahTUPamzzD0P6fll4ueRrXq65p8DjtrcUYzl5TrX1J4YJ8XiD6xKTAUmIR9g2xuGQvujqVm7S2taeWto506TIDYkNfmS/2LnHrD374I7GyKa62t3WmmdkpXZc1cok/ID2MjgUmwnmtb2oR6QQANogIyCWNKuaLInmQE8A4hHkVYlg7tiqkaoIkgB0gD6p4+tmvrHNDTNOWQVhfTz19TOcm4Z9T0s+C3J9COD0ms7F51P6iB0mCTgK5HGhtZh26tQDDQtDNTVOBLzQU0rImfT4QoMZggTQKyc4gHsaYTeNqG4YZMI8AQOwCRHNHxxRAtre2Z+eRUntzS2mwBqAH104VEKclOrmYByEqzEKTMHBIWVCo3DxMEgSSbmkpztL6mDTND8YkmoVMU58HpKJNFliVloTc3sYBE82Zyj5IPSB0dSQfHOQVHJySj2gVsy5pvCYGKjCwBgp/vVrmC6mpDk3V2rRpaFCTzdnsly5eTJ3tbakOPcH7E+nWjetaL+jIHDiLT3NoraOCgSEBIWnL6KWui9+1viQGAKPD365i8pwJPjRpTpMm11QdoPKLAcfRE4C5nSwYOCHDgP4J0zuRGXCiVc4OditxecU0ktNAtD7+/QdB4gOGq5NZA6sGN92Gp+QmO2v9bjZAlgQQYJIrPuwr9hzXLzYaANAsyWgATFQKmUjLgQfsKh/exaECzOCMEMBy7SRHEUgGK0ftV5WVqvbwc1gkABh8JoeYwIqqi1jjqULsFYAr3TesW1peJJ+xmhaLy+n2nZvpxz9+Mb337nt6JoDzDKxgb8N+jRb/ogDYAIIaQiNvcUmtFQBVADxU8SRAzQRmpiQWCgpi9u7bF0UOnFZPjxItBqfhmDkfrAc/vzc2Kq1aXow94byH44WxuqzETVWfudC6NAgAKE2Cx89I8vmcnbt2ix11+erVNHL3bkLPyGA2559gFI1HkvMnn3hCicxPf/oznTuMMkAyFVWASBLZ3/vylzXdFRvD+p88+UH65UsvicEiLbOFhfTpp4+lhcUlteSLkZgqFGDrXK+u6bNoOyaZB2SCTQp7UIPy1uN5YIBxFgRG1idFSB1tl2/+hz/TMLJ/+PsfhgZXRRLwFDowlWLRigGgaY4B4MGkAEh78pOfSAcOHtQe/O/f+R+hIaO27Wj1okVnlamVvX0Kqs+cPi2NOUm05BYrnhfgAevMPVENXISRuL4ae0wFpcw0WEOrakkVdEAEDZDQRG8C0mDX8aBxNthR2jt4hjCHfRapuHJvxQVYhVHdramtUjsGzxKwgnMyOTmTetBSmi+qOIO+0cR4TGVnLxA0wcgARGLRBvoH5EQvXb6k/UmwDKDFOZW+VBvaUBvkq9ibXCfPE9su2YGFhdyqF1Id5WxSADKCnQDD1sS4RUuX5A7fZKYq687e5vUR6IagO38AYEiAsevYRRd9WDf8KfdAwCM9x1qS2SiuqT19EQAkWr/4ntvH+TcABaCPElY0jHkNYGJaS+0tjRpkxb7iGjyghuuDAU1Sd+jQ4fTv/+wbYtvTyiWAD23BiQm9Vwz3qhK7tbqmoGTYFVu3hJltYvv8wE5SuFpVKzRsYXxWMEJmY4Lv6koaHhpS8sk1AXgSbP7+7z8vthhFjr/567+W/UFmI3RMZ9L62ooG1BFXsF4UDY4ePSJpB1gOgOvbtm1XIENbsXS+urq0B7nPcpYhbU0Es/hXswdgG1Eoni8WZWOxmbwG+0JMg492e1E5u8YayWbGuMBGjOJuEFrn8T+lzpDMBMcXy8eSBGaWV+yRAPX5ffxF7DfAjAUND6Xbg+CfPaMADuAOgDMzuHnuYopUxT4MHwc7oFrJAp/F3mS/sec1EbaamATplGk9E/ZeyI7cERDGfboVTOAxMgFqM6d9MHTlmhublTjSpsp64A8t9WJmpAuppWQ3MyZLTClOKaByBugB3zh3xSJs29DgQ2qB86CgOOvoUUgDOOGL6xwZuVcaZmc2MUAM6z06Op4qE0OqAIEokhBvwsxDegHdr640tGlQjEgKYrCOSVB4NrDcSBDvjY4lNK15VvJl07DZ2mQDWB/2Nr6czzYob5YX3zM7ifXgTSwVJIYf7ZtIomTpDeJr9pU7tIhPiCN5X7FQSHQodC8wZKFHrFcSdJ4NQO1CcS6tri2l5VW0P5mR0BRaYWhCF8PWbOinUBgdR9hds8HGJ8c1KRu7ge+6dv26zqQ04BubJZXB/WjPUSAltm9tle/lnIpNK2B0Ni0xUDEzQGj5f/rpp1U4wTZzdpmujj9QjLmE/vEdgfzcB/6GM8u+Y60A3Shwcu0kUPjHf/zHfyxpEqJDPbRlKL39zjvS2OazuH4Gd4XebUU6+cFJ2daZqRkxLtmvFEm4t7F7FDz6ZQeQVeFzcbTofu7bvz/9yZ/9afqLv/iL9P4JBlGOK8l+/itf0XsQ9wHa8T1pzROz19UJlIahxaA2mEsUArbSWt7ZnY4+dETn+8bNGxoiev78WX0uvmDL1i3p8KHDqa2tI5344APZPgAfQBZC4xdf/Enas3uvwL5f/OsvJGEAi5w1JC774MTJNDU7p3yGZ6QCVB52yfBC3s/+sIlBlyoE0PVEiyb+aFZyLxAH9Hy5x8zGn19Au7w+bd+5TbaXIXPEY8WlRZE9Zmen09w8w7dohe1JI3fuinEGu5QuvGiDjkRVQBT7iAIlNrAaxmd0SxCXePAV+0ryWN09qa6mkNaWV0PW6sqV9NDRo+mFr76QHnuUoYJz6dat2yqoKHZbCqkKDWYcG1cM2NEWPp49SBwKYAALmXVDExdgAztIgYbuQaQFPvHkk9pL7D1+9tKvX043bt5MO3buTP/5P/+/qQodVHXFJBW0b90dERtKTZ8Z3GQmCDGj2H0aYLwusOXC+YvpxRd/ml7+9a/Fbty9e2/af+CgYmWu6/DBg+no4cOShKPzAeAH/0Q9l1wgZLVGpemJLdixfaeGCkqGa4WOuAYBr5CngiyT07+cv0cen6X7AGRKXU7BBHVHINfNvha7jCJobr8XyIlVFZrjtuVgz+k6GeaV8ym/VmCRCqkQeeKzBQJl4FnAKh1JIVYrgFYAZqlbKApajkkMrvhe+GxjB84hTahi4kAwY8WLVrcd54MOWArzdMgRaxHnV1RS0GpKlevR1cc1CrwWk3NesSqxzMjtOxpMBXDEHnZMBymCeIx9Kt3T2Rn5EXyL15w8koIz+R55Pr6XOIGfA07iX7hXcAx+12A3E9TJh1gX+QWRy+JcA9gybBz7i+0EPMbuerAse5/7xh9wFrCzh44eieJ+NZ1b5IQLqbGJ7gra5YP8NjIymhaWQm+VdSXWY8bF+++/F0XTPGcH+TV+RkzBml25ejnt23dAXQdIlZ368JR8PGAZPpp9iw+FkEGnFYUzyC6sNb5A7djS4S4qz6V7OLADOmRW9Dv4cXStB/r6NAiMwbiSOksV0t0+f+FcunDpigqpsFNFkCgWVZRBy51iGFuY2TUb+gcVG88XkW+EyMl+XlWhSIVU/GbuYMF38IxhAENEUu5SUyM/qBwIrGpsrKSzz/16EC9xBf6GfY79dEcIe4vnosKPdMdDu54YWzidOjaRO6gX6VBEvTyou5Jh4Jl4pqIHxEk08LE5kCU56zxPOsI0dyNYrS6twCqWhFX+TPI9/EqsceQ9KgqvrgoQx9bgA4kj1Uq/AGYWJB51FSKnQQFanZ6QwoKkxn35j2NBDd4j952dkx90odryRepEr2f2Ra3sI/cvnAEso65Oz+D+1LRAcd6np7cvLS4vao4JewFiAfnDa2+8KgkC+b0i2qz9WU6iQp/L73Et6txWZ2EUeyTfpUHCQYoxS5ifYehYYxXkP/3Mc+uiU2e9O1pbpKEgvZDlaGlfKuYHCj35wbAhPYg8ZUzarGU6PF4omHbYWrV/kBxnNksE+pEMcIEK9lVdDS0JFgUgli+YIjy4EPtOQsmDYRcVcj2kRTS+UuruaJdj5HtOUqzHx+Zm03MwMES8Z7S9BhBEFZDNywYikeVP9XoMSgJYXYW5Rhvh4mJaYJgIjCQAsDzV3pW9qBIkARcYS/RQuX8ALXiSq3KIANK07HFwGIARmmpsQII5tDJJ6GsZngNjdmlZDnXz5k2pp7tb2nVUuHAAM1OTAnC5XoBTaNkcdgwUk4K5Z7ft8nPu25vCNHazIAloAEpIEAJMiSDIbCInDE4KeGZxmAIkgj3hSjAM2raONg3SUYuIWlwjgWK9LQlQziSzg3Rl1dVdVyhVTfVEirI2kvLgwA5LDOL8eUpGM8Aj3Z/csq/kl8FItLsK4JgvAavcBxtuYW6uJCEAgwSnh91iv1BpYS/zOk9o54ftHZ16BoDd3B9Ow5oqgKYAhlwzRlVBAC1ShTrtefa37kd6VCTDFB6i7cKtRRgE9vPFS5fSK6+8IqCd+yaxJygHVMXQYBRhSTKRkDWgqsnmpDqPA8aJUr0FNOU58v4EiLQt8BmbNw+L8SHNnO6onrIuMdV3XL9HgDg+NaFrpnpKYsFr0TAKCckKJWfoAomF3dgkEA0wQ5qHaBGn0LjlfjduGk7j45NKlAEUjj31VDpz5rSGztA2zFAJNHoIBg4c3J/27NmtgIFgWvT+mlo5GwZ+7NyxU8Eg+xLG2MWLlwRuAWADlpIM/fXf/I0mAgI03R0d1bqRbPAMcSiwB3BcJAaAnmo5TymN3L2Vnn7qKVU1CbaxZ4ANvd3dJfmI/fv2aGjP0NDG9PZbb2lYDokWjo/Cj5+zWnOu39C6AVhiuAk8YBNS6OqUdvFa+uj0R1HJR75leUVnm2q6QHTv8RzMaohglvD0kKAYvhKt5mgZEfyIQSCt39AyfO73v5yaaaOZo/1zRYmpC0Bc56ZNQ+n69ZvZkZD0xnA7wItoEwsdMe6F/U3xhfZwWrFoW8WOs66s89Q07KOkoYPYA1j2DuQJUKkoEkyQULOPLGfCPpEOribDRgu/NKbq0f4MHUFrfjvAYd/yh3NinRzOhNs8DIR5kFxoDKOxuKjACjsR02OjvY0AgnsPJmskijw7wAfsJwfNAQb3xqRY+h5WaINlEBV+CJ+ZExnZAKRhsi+U7i8FuczsC7sHS7RWTGLkYGqrK1MDxcU2ZBaiDVdMobY2MW63btkqFgMyG0y0fuftt6V1CKPH7Z1ILbC35LcqqlJxMbR5XVjw+3pCLPfOOvK3fQR/AxKwb7lmAX+LTJkviN0hPw5IVh2+hPeGmQlDHTDi5Zdfzjre3MMDPXVsE+/LvZNUkwwA+rA3sL8A5oCq2FcVShsbpaVIDGDGLUUGimL8TWUdu/fW8ePpmWeeEagL486JGIExvo175vUhgxABFV/8zD7F7UsGDF245PmPjU1mbU5ryIf/896OZC/aMV0sYzMTzKnImpmO6tIgtK9IGkooX5llCNQeL23TmI6sLhQNf2qWTwI0Zo9KzzDr1at7A1ZRWpNciFhElRWyjwCqXBdJDGv74osvltiiPG+3kTvgBSj3fuX5qPJfH22ErJOYHOzRvHZcq+PCcj9u0LpEPVC/vtIZFeVZ/2CkNpc0S2mFhnHIGcIOULyjBVhgWAYksUMagMSQjpGxND42Lf8nNqs0cGHmcfxWU3tHizRVK2HdVUcbWAyjXFVbd/8GJgBjb+dScYGic1Uqzi+WYkfvDRdqnPA7BvGAIOwnNhvfxfewq2K2A7LTel0d7bQCWxn0IxCDlrMAKRRL0o2Qu1aIA9FgBiTENsJujYEpiwKNawoBHPB6gFViR1hzOtNLi/LvXIskT1ZWBDBPz81KexhWCbH31MyMzq6m1NfWy9eZeewWOGIBCl2OzVyMUVIFIJMH7FAE5b75A3BKAUWDP7q7tVdgjQEkEMuSbPNvAC4YtxwC7pViEXsd2QPWDumOl1/+lUgbzz3/XDp3/ly6evWKisAwwQDoODcAuN//3t9HF8v2nSpEEsv95je/0fd279qjriviKnyUYrPlRcU+AB9f+cpXVPD+p3/+Z4GknBE+a9eu3coZKJYT8+4/eFCsHs4Htuztt95O3/jGN5R0V1YwdIoCBHI4DRrGwXY/e+a0bCBry0BRYsHBwY26T2wWQIBYQ7kIR2ebYu1CIZ09e16ABDFlNmTSzQAAIABJREFUWwb5f/CDH6mjKaRraSEPuR0SUYpnxcVlgUbsMeIJYjKe5fT0ZCrUh44+w0N5NiFHFR0qMImIfdlTbW3Nab0C4IyOmcq0sr6SNmzoScVFhtPMZhZdaKwCKEcLKsNWkCGD5R37hcSeOJUzzvoBisMsJmmHDcyXbR0g59ryeirU1KXOtg4V0Hjdvr37BUST+0Ak6OzoSnW1gA6h7wmLjJiDLonG+kat1+NPPBHsMyQb1IU3KVkBinD83KDUxoFBTYqH9Uy8yDP/5xd/rOEz5Fd/8qd/quvG/lEYESOMQWsUSiQzxayMahEEIB+oi4Ahf7TmLkeL6Zkz59KlS1cUz/zq5Vd0Frdt366Czvnz59Kf/NEfp+FNG7V2QUypE0MZ1IJ4HTDk+FvH0/LKmvYjPp84gTMWIExIFFAUxkRatiFagPOUcEuxkasJ8IR9GvEif8hNo3gXNlbDT53zZ6kBisZ8OU9k7Xkt1+w/AYhGYGpdRV4TNjO8gLqssr90oQq7GOnEg7jKvsNELv+sBBTn31enEtIYlpvlXjOYxD1gL9XRl7XAJX9Cdwea3LmbiD1K3sAewdZSYMBO8fzcOmzZlCDKBPiK3/PAKewiZxx2K2uEv/z85z8vQIj1RfIBP4dP49ypLTz7Xp4poCvxIc8c/2RpCcUkFCuqKsWwhtFKDFQhQLQiXbx4XtfKdbBXsGewNfkiVhQRp6VF4D2xKWeC+8K/U/CurYP00yYWNkx6mP3YPGIzsUFHRrSp2C+sAYQh7sPxE8+Q/1PAJTagq44CIEU0SYPlvIHnKdBX+ybAec4cknHYKl7Lmor1m2WE7PM5axDNNBi0vT3mpVQkFUDOnjunAhbdW/h3YllsKtrOgKXEgeA85Lh9PT3Ck9indMlReDd2AbDNF7Eh38Nv4Fett1pq7Z+YyPMI4uzxh2cpyZu2NuEF2EQ6P+igAGdDP5o4jvdgTY27uEDtgrXwKzTi81weYhGf0d85D5kwpiIteU7uovPZiD2Tu/hysZj1Vjy1uKh8kj3FdbizyJKafq7cUzmhI7r74p45V5KiAuerDpIan+3cUIWXbD8+fqbZezxnA6vuxFBxBDJRcVm4AdJ0Im/ymTXV2uPCLlejkE0OTwcSRAK6IMEdsO0M/Y4ZIDEQbXX5AZFPsxtyJyP5s4qAFKaQACF3Fqs+jKjsZ8ajnBfQWV9x7Nnn1xEAjsmOtCI1xs1AicpWjgOIWDjgAw8xqj3xsASAueKVqzCuRAoMYxBATnz5XQXcy7BiQt+B77FYCiSzLhWvY/OECHiAYxw8DqKYbZ2dCrq4YQ4hGwGEGwCyUBsMl3JQjff24BMMBg/J7Ag2KxvDIKsYWBmZ5+/K1dx2TvUzramlfR4jvLosrRsAV4BVFlzGQO2cUZGEmUuiU1NZXRpotQ5zEcezhlYdRq1VICktw+iKYAjFdsvi3ATWtPtz4ABaAT+kBdraJj1MdDeZ/gfIigHHGGN8WSPW2vdt0I0AlsPN/auaoQrVgxZZ9gHAKuxg9oMqBOjp5HY36ZTmSgOGj4MWUwPR6IvWSFrWCMhI8MTOwxDkNpFycLXc0XpTsge8f/i7HDD93xOwB6xVJ2qqpJQZELHIpNMTLaxKYnL10xo7gKOAb+x5Da/IiXQkhOupCLCagQKcVbQuBlAASxUHzBoEO3tNg6I40Bh2zgn7gueC8dX9V1fLKMj5Fgqx/zUtnPbMB4aqVMUhAc9tstyDCxFUQAERYEJ64iIOw1VNG37r4rIOBo1cdQPc43sazDI3L00q7tEGzQwkkn2cEL8LOEIwzu+xd2G+jk2MBnDb3KR7xmi5Ssc13c9C1twzvyc5gbxHNWwqgzUC8mthlZGUV2mgwL/9w6+lF1/8sTTmqB4PbdqYRjQZ87Y+j5YRzvXAhgHtPwb1YByZXlldEUUUzsS+A/vk9Pn/puHNAi1f+e0r6eat2wJNqXSNTd4Pg82k9JYWMSBIWDCg6Ak2MH01szbRanzk0YfTlcuXpdvCXmG/D/ZvUODD1+HDBzWFFpCS66dVk4EFe/fsUQBPS4mYrpmlSvIOs529SdsGiZAkWgBgcmWfYJl1Yl/RsgEYj5NeXYp2Z56tmFOrK9qLMCe4b2mqIQBfGW1wnHHpKTEITgF0FLSOHD0ijV3YFFS6STK9F2FiM12dtmCeI4nx6L0xJUcEA/ztQCcmalOcgWUXOrxbt27RvuB3Cfyrqus0PAkQiP1JIcIVUdbP55V/4+xcvCGZgnnJfsKmcbbYm4cOH9BzJ0nii8TZwI5tPbbJOnO2C5wRVSczm5p9z17D96ltRRXhKjlu7JztJ21S7N8AUSMpqC+gZYdjD3Yh98A553mQeOH0oxIKiIk2FDIkBQU5+DFAQ5IvksK6hnrphlrjSB0R6B9jU6ieki8sRxBk+4btJ+kGkOCZo9n21FNP6ZmTiPLHOsMGRw1GKeGuiMFirCfXzlpGpZiiakhL8H1AA7+e5x5DfkJDSftFracMFghATfFATpYcaHrCqgfdsC58Fs8U3+6BfnyOhtwh71OoE0hPgMz3AAQ9rZg1gB3ioF4AVO4U4HfYN6w3r6Htn72GRrUSgzys0AkNv4/dIBDzAAgXBbH3Bg35mzUS808yO7Vp6j56TNEBZP/KZzlI9XmynbUv9jqVfCO+qwo2A6B1nC37Ak+jlk/JcRRgu+QXxMysiEnfKRiuul4GScGMYEhMMxISFA+TfBXPgPeXjmFtrdhzjpWcuH48gPf1akBp9t0+t06WuX/7XMd79uu+bwf78X4hMYGeFUUSzhJri4/i9VEoX5cfksTSEolg2HX2H63JfB57BwCLdbg/OZ3ujoyrk4Svikr8LZ04AMAwlgtqx2YgHCwhtb6r0FcrsA/WQgABME0XxeJBz0NsDwLtHAcLLAdJkTRU6AIabNVg0+oqATywjdgP0u2qqwt2Gb4RYAKigQDzCtlhnonij4Wi/i9bkRMX/C/PFGYh4M3cbJACtM4MIKKOwYR3pFxaoxuGpBM7TJGY98HPxLDHdrXUQxgANCIhkd8hNm2IouXURAwFdFcSRVfOC2dOeynPQzCwzOdpoATdDUtLik2cRLGeM7NzKsbS8snZjhb2Zd0DCSdgJLEN68yeJLbk/mkLBySmtRXNesAK9Eo3b2UQVXTTsAeQA6DotHnLFjEcf/HzX+jz+3r6lDzz3uQPJPxbhrfoWR8/flzfJ3YmLq+sWNeZoDgFc5ocIJSqKtJf/dVfaS34LMBp7M7W7dtlB/g510GMBgAnPT5aGVtaBH6Rz5CUEycTE7D3HZ/wvLEpgMewPl0Q5D1DdxvtOICykCbDVsL2pU1906ZhxTRom5744KRaeCn8wRrVfIcVpMgCiKmtqcua9Pi0Gp0HGq+RAoghi9Fdxx6DxYO2KTYFiTSKH/h1jgZY28o6LercNx0Gq0GmqS9oncW8p2DIwJl6yDTh47BF3AOxAkUQ4jeO0vnzF8W0xEdqOBGxDAwjOseKy6lQXVDnFOsLKIzMwpbNW9LOnbskH0OLM4wkpkuLAbeGJvaKtFg39G5QLHH06EOyBWJhZbYYexR/AHuNz2Ld9+zanTYODMi+EHPfvHkrvXviPYHaT37iE+mZzzyjeIJhPNhBBhTVo/mvDrMlkV5EnJE2dDH0wmFjra3pegCuTp48pT/EmmfPXRQrEPY0zD/W43OfeSbt3LFNRQJYqMRq5B+8LzEE++SHP/yhGK5oeT/++JNp75590YmqYmb4X9ha0dAACzSYbBCiiAGde6krMUu/iTGc/TZsRPySfVBJo9/vzpnITDnWynligOfx/i6AC+jMGp08f/sFfxbXEF0bYf8NwNiu8J6ODcvzReeM5X5KtjkhZxfASPmX478gZ+VCZZ4xQgyPfXVup46m9nbF23zO4lLkvtynC4pckybbj45qf2A3eG/icc4oACqxF1fB3sJOPP7E42K2y09kvVvONrbP8QK2j6IU58MxjQkCYtFlshh+BOYgJB9ALchdvC9xPHuUa6AlnviQM8d7YJcGBwcUk0qXvkjb/F3pixrMk5xQPTgR3YcB0JpMxTPBVrMO5H3cP1/YKa4V/4Cd430lz7K+rtgUH8s9CitoairloZ5RYl1f4xq8jvcg3vbMBK6PtccPqdALlpFjbooTN27dlN2iUEiXHF9MmydGDsJFncBUuvPCT1Urp7pxjUGp9ZIaY0/TlcNnWkaR58ya8398AnFlOR5lSRz2R+QSLQGwAjLWBymQ17M/RNBiYF8mYAGAQgpx4d6fxTqyFryPz0Roq/7Oli7laj5TPh/lsaZjs3JsxBhHOdvbNoHPY+3Nno1OS3xEnGv5vzJQ1RgFGAEyVPiCYKoG4YL30ZmGFauO7oiv+Dn3jlwDawQexfc0AC8PUoZhurgQTOymvK74YwgDIsc0hDSPZi6ACebci6IjvkyxCgMPkUGUHEFtmpue0/3wOcQJ2GSBy5LCDFsFXuC1BJuQvEoeqq6ZBnRbgFs2NaWKz33pD9dBcwlo+EXo0xrokaddsvDQ47t6ujW0SfpcuQpkYJW/FSCvLOcKZBhg7BmAnxF7fifYN8s6CDYQfrhmFHlDcGBMAeaCCYDMJODQchA4ZBgLqjQkoFwD7Cve02An78fB58utbCx2VM3DuLG5uT5POzWbJ4kolTUuaL/mwSPeTDs230YTtjo2OtemjQJ7hLZeDKWmbUd7hZJt9NHW1vQ+Gk7R1KzWLA5TLTqAageOagT3QfKM3iUJnvS+7k/qngdpWRroV2ADsEq7usXo2fQkFVRvfT+sH0aZezUzkPVhc5cfwHhGYVhZA97LjC+elysOZt5gSNngdlh8n2djZqxadZnqmwFPH1ofSh9MgQu5Ms61OhktT7y878qd48dBWDt0Gx7eJ1oG4vDbIXOwDazSzhiDv9AKDt03A7IA5cX5B+191vGB7cLrqQxOjI0rCOZapNPb2CTmAE6ESgrrw/tJcoF2DZiadWhthb4czw1g1c/C1bsIPqAcBEmf39dhzwxvhnQALpFUcAbc5syedgGB5829ct98HwPPPrDT4/8CUFaQFkA8ncErblEHGAndXgVFufVGVesMzBMg0r6Erg7Br9ocK2GejGhNrPVLIOF9ooRyblaJuFiyuajiAgs6sPQ51dTUqU38m3/+jfTtb39LwORDDx1JX/+jf5s+oqX5reMKvgAIAAG2b92mIJsAvVDXkN58801p1nCOmltbUt+GXumVEuhjH0bu3kuvv/F62syEQSYqTyFUPh9g+OqaqpuwbqnQevKqmR0kF1uGN6e21haxhTHW3D9ntDtPy42AY0AC7kWJqOfq9+paOnTwgJignB9afEIOghbYJbXZkDiS1HIv6FyzxgRN7CH2GBVmEszLFy8qUbty+aqCddrNPOSJBLmusUEBHs9Ce39lWbo3PBe1WxZoW6wVsKr2D2lEMUAQMIY9HswT9gj7guuMIALWFBM77wtYDY22GOTCPuXeSYy4F4AKGBbo06DLhrPkvWD/NjW3SbpBw7FqAB6qSwOllIhlxpt9DfvL0zvZ+26fZz8zJfrP//zfa1IkASz7jEQIG8h9sY/NwJecgjWJctsYP+O6HazRejoxMRq+UD4uNIY4n3K00t+qk1+CeWJghwSQtS4Pttk3YuCilbwwL/AcbdsigVKeAF9oqE/3JyZjeqwGLxRTc1urPLpZbNJ+LtTqe/iLysRE3EUlb5FApJKEgAqDlZUa6EFiHyyvABII7kk4sRvl7bYEDNu270qXLl0W24W1UGtMBuZ5D/uAYAVHAcGFN9bcz+qBbQ/GCl/l9rm8RZz3cpGJ/U3hFBZBDDAIFjM2ZWCgX5V9OmTo1sB+cD8S3s8i/LwXdi9sesg/BHs22tn54no8rBBQFb0snj+JOvub88Xf2GY+l0SAvS9WdKGg5IH9yWv4vwFh3pvAb26uWAqmva9YK7M+7T8dqMZ+ikKn7SHXCHONQhzsGAC7BwkpOm9RJHQSydNXB4x0ngAiquMa0HGenSv5NeI59lroA8cz4fzwueX+Odqxs5ZULoq7+OBYwMG0pzgbIJUdyWwH/s37GmAsL5j+34BVGE2AqzG7IcBK9hiscQ1nrA7WZgT+VaGpmAcJxJpWytawhwFDkXGZmZnXAEJY+xWVSDjBVqOAvJgKDbWS02huaVLLOYy9kCKimwqZF5jjDGrEDqQo3Kw/KE77fl3E4b64Dhc7xLTIE9RZF+JRs76VSC4W0zRdSLK/wZLG/gJ8ClzCrmZbEZr4IfdAQu7YiWdvG03SHGxCWqHpfIrBK1zfpqGh9LnPPauOBRJktP/QfCYGBpyEEj1Lm+tESAKg10h3yfzsfLp+7YZ0VTmX3otorXIGDQKQmHAeuX8PYWEdinMhjcHa6AyiH0d3Ri5meUAc+Qd+0cAqZw+gwi2rfA7nlPiKn8HQjUS1Mg1sJCauUBcJv2MmLAyt3p5eaQPy+VOTU2q/5/45488++6zAVoaB0QGEXcTG1OThsxqylAstn3rq02lw40ZNe/7e974XOQozEBobdc346T1792qtsU/YDeJpbC8MuN7uXjEK+b8GxuTcAzvM9fq8sA7/8i//Uoot8TtcA2ww7T/la0yBLyjxv3Llqop+W7du0/sAVn946qN0/hyDUicEvKLRr4nRWYO5sgJ2qtu9gzXIPq1vCF8ezPNVrT2Debg2ChDrFfjCovj0gHwrq3TwwXwtSKOduIIYibkX8T5RoJSeP8BqRZX8Kj4OLVjOOgk2dghtvDu3ibliUrQlAuh4pLNlfXkt1VXVKmEPoA8N8R5JS2zbtiN1dXSlgQE6ZebT6dNn9ZwojHCO0ALetWOX9sjQxojPxSJdXZHGJKAK3V1oHNPmrTbtnbsUY7Hm7DUKzWj4bdm6NX3ik59Mm4Y3aQ8Q1xOzzS0spAaGrmi4SWhPC6DMgyCJ08gbeL5DGzdK6+/1199Mr73+hp4hcziIAQC60Yw9cuRo2rl9W9q/b3eJuU1cZg1oYunr16+lb33rb7TP2E+PPfZE+vyzXwiWN8x7ddks5xyE8CE0S+U/MvAZrbrYichFHMfJXhNfZB18D59RCSzPJxFcia3OE8zLCTjKi/FNH/MJfM+5nDEC+0G+z+d4Ynn4uAcAkmM3A0R+f7/n7xbqIo3Cjn+8MGj/B8iPf7KP0veRxJufl+2xLwQ0Ie7meZN7I+9k329Mgn0CQM65wk465uH7aJgTO/B+xB8AjvyOugYWo/OLvzlvnPPAX6Lgz6wI58gutnnd+AwP4MIHsPcBhWdnpmWvHX/RPUYsx9o67uNnoTPN7ItoXQeIJRfG7ok9uLAgNjRrODo2IdvKWlorlKIT10kuyhnBfgM4OuZGks0EI+e9XHs5nlMuI+R74TnwHi7Mcm8GVv0z7CLrwv4NAG9Fsh/Ej2fOnRVwxoAn4m+2EPId2FHJnS0tqasRwJx4HECajkI0nWPWSXcqNDTofrHl5fkwvgzfYR/H/XBtXDv3xWvwT7DOAVCVt2Pz8jA4D2yUvm1Pj9aPM81XObDqeJV7ZB2c/5sNznPR8TPduwyf84kx3uJzY8zH8bCfifeyfbuLoOwJA918z7maX1+KQTPZ0tgbxQq6DDznxuCtMQlezzoaqOVzOCdmrLq7hXvl2iCxIQeBxAtxLuxf4Sfr69HZyIBo5HgKBdl08mbWPgeSYvkj29Pb16elUffhIiSWIITw3thTniFSl+BXFLK01tIip5hPTBZkRMuAOjYnFsXnVTz3lT+G9R+DfiTm3xIbA3AvLxJOEaBojfbTpTywKWuylMBVCV4/0DWJIQa0vUTCg1EG3RWrbzV0b8wa1cXmygaL7PfUIZcUASBkrSoIXmDeE8o3C4qhIJgj8BSQW8lwnQ5tQh8GAg0OIA8qKMDRGs5hZlOzyQkO+RmHQ84AqnVllgLQAKZltXfMLRXTCgNIWB8Q7TwkwgORoPSjh1UJJkZ7VNYppMLX0NysZBpEHIaqByeRFIHac8BJgvhw3oNpeVzjwYMHNCwAPRcce2tzS9oyvEkC4oCtk+PRSutk1VNgyyfPe9AG62Aw2wfCYCZPCuAjtOCCYWNg1c8r2ErhhFgvOze+zxqy1gSYMBIB2VTRz0mbHbaD6/KDb1CD584fJ29OHr0vPn6IXUXlvVw5cbDog1vO0DUwYCYnFUhawPg+lXhXhfz5AKsYa90nh0kJTEwQlkD42Jjumy+xnzs6UndPDBxS22UGDg1Itnd2CgxkfXkdjrW6Nuj2XL9lA6iAyBCuRguMQQLejz2Kk+ZPADorJQCJ98BB83t2VvzcZ4xrxNABeKu1uiF0XGPY0APdE+5TEy9bWvR7Spw0+ZlhdsGkYf/GubmrSinPGeadDWKpCpejIhdLpKVz8YJeC1uKBMMVP+j9ABO0m+CE/p//9B/Tj370Q1Xln3ji8fTv/uSP04n33k0XLpxT9ZFr/Pa3v50G+wf0flT59+8/kF788U+lp0XhAukDkp+HH3lIg3zQmCShxMCi58pnjYyOirEPkwE95rkFBK7HNGWQXNCG1MP7Du7br8AFkfmQzmDadjH19XbnadGhh0vrPMksU6EJpDHYsFV/+MMfiLF65PARafH+6uXfppnZea0hNg/7SVDMPuH6GWwBS51n8Phjj+k933jtddmF61euKlgngKddiQpocXklrVP4ydqI2EgIUR6aZSeqCe8Z2Oc+qjPrlZYGmFVuR+KsEzQBNpAEBdME8A1AalzfN8DGPsI+ECDCWiT5grXC5Hifq0juatPtWyOlPcXrHdxyfS5woHnIc+FZs7dJiCnQSYszt57QLvRf/+t/0TkgaSWo4W8ARF7HvmctZT9zkYPPctWehIQ9b9sBGBzsN5xqMFbNuEBeg+CVteY1FBzZ84AhgJMkU7Sx2+44iOJ5M4iIgFyTeXPrHOeRxBwfJpkY+dJoO8GHEORim2H/sj94LfsNNlUhSwFg67kWg8fYbRgBvqewWws6b6wZ4POZM2cU+PEzmHiwo57/g6+mf/iHH+mM04LLmqHph64hr6cdGrDGADl2IAJONFStzR1Bi5g8jejdxdRxfo/EQsFO/nJAaikeA9uA4twL18rf+BT+PT07Lc1mqtpIbKAvN5qH72BbCW5Yfz6ba+f9SGDCjyj10jPmPjQECIZA1rnGrkpHuqNDr/WQKnwaz9LgquV1eDfWiefLNfJ6zkJxIViW5UAoNpj7d/InsEmdHtGl4SDWvtEMB/YIchROXh1PSYYpFwdKAOXyivY27wfjnLPA8IjwIzG9mXsHQJRTSQF6szbsV7OQzY7gHng/zjjrrWFEGcR/UChfERAgIf88QITXex/aL/+fQFT78tJmyP/gzCEDgC40LYgapoJEUnUUJClUBJAXrbTBZqbNPwB8ta4DBs0gQxJTgEEMYfMB2i4uzgtQGRm5lVpaG1JDI9qBsJtDwuTAgf16jgC27NstW7YFqIi0Qh3yCbTsob8abe3YedaI8wkQHCsbyQ6t5N6L/J99tGPnDiV0/P/N48dVnAdg4d4Aj7HJxIgqAGV93BoRIBbCDmU9WttKd38BBvAegFdMnadNGzuGDcEGowmLHistmLS507Ku7pm0pqQD0GxlHeA54uM3jr+ZBoc2ihkCi22WoXiTU7IhxKnYYkAntB89aZvYiMSHgZqbhzeXCBB1edYA31dShIa5Cv4dOgMk8dgf1j8AohhMefr0R9p3PF9sFX843xR/SN4BUWnnJx77829+QwUX7Br7gt9lL/IMicdgpVIwOfHeiXTm9Jl07fo1+W80UJEH4JlTsOZ6Ll+5KEIEElzuAOO9nvnsZ2SD/+7v/i5kzurqpJtIQfLhhx9J7504oWTbhA1Ah+9///vyWYB19yfuC2QEKNmyebPumb395htvpM985rPqJOF6H330sfSd73ynFNe5iMNaE+cA7g5v2SqbA7711ltvSRsbqQSu89lnP5c2Dg6lq9eup1/+8qU0M5V1ze9PiXHNNdCdFns3dNPn54qpraNTRWXJW01PKybp76MFOeQi8OdtnR3ST4ftXFyaDy31laVEhyR7jyE1xA/NLQAaFZI1AtTBn7K/5RdhFC0tK57BXvHHnQdmrTnWIlbl6+6du5IBaKRgsozNYmLzuorXrNdDDz0iwIRBJNev31BRjLjk8sXLev5HDx8Vm5U1GxoajiGgM1OyMwBZxGYTY2Ppzu3bYq3hcxi8KGk3APTVVe01uiYeevhhFSwBWfsHGYBXlxYWF9KsBv4FiYK1lVZhVZVAAbQ5KbBHzjApeYA7I/fSm28eTyc/PKXhskzcVm5ZWSVZoe07dqhI9NDRI2nHjq2pswPWIol9hbSUib2Rufje//w7gcOsL+vx+c9/QcMFGSgJSxkAASBeXzJRZOQxxEq5/sfAGed1LoSxyZSDZR3USEri7cTcEqPrdzVWAXPLwUrWxKSZciAoAEIuKjp87APjd8PjRbEq2KvlwJCv73/zhRmjCPA29FTtb/z+/N/5E+CqP5vrQcYEYIgiS7DbmJ/CMGjmVszLVqKZynPFr+/ctUuYBHEmvgnpM1jpvD/7DcDI5BG6DHkNGvMGp7gPE374mWX1uFbej/+zHuXXyM84o1yf25ed/4kgRyeghoZXRlfTasQcDGqkQ8FsT3WENBRKBeQYeEbMhlzafdk3JGGwMxPjoacefrZGBS7umS/iI2MODP/j/S13o9b8tbUSocn3S/5LnEqMbnYv18jvGrxkDV3IL4+9DPCxH/gd65LTefDeu+8rViS3jm6MrtTd05daWptld0RGmp9Le/fu17lkGBkEPXIhNLBXFPdHJ6m//DnlwKC7N0ziig62JGyE+BGmsUF3im5Xr1/T/jXBiTgFe+383DmDQVQXkJ1ble9ZcoSYH5OlO8ra0h1TOt40uK7T5G7zXNAvJzx4JozPJ9dhEhrxB89FRW5cWTz0AAAgAElEQVTP0clkA1+3sSExUmFm06mTu9LLsSPug8/A9xiP8v7hb553ObBqxjVxhwbeLa+l1vY2dSXhy2DrS2KN99OfGsWlMexyXcx+OgaJHcmPIRyxzyhOI3ME2W1xAZmcRf3u6N1RAav4CM4WRCXJbiEdCUZFx6VkAStFftK5XKFjuSqAVYStcZg4OCqaYtvAaJBeFkEok9hgEcYEZADGErOBt82HFk0sLZZ17zTRMeuWZHFqfpeprPweASfDo5T4LQfFWZX4rLdSrtXHQ+QAshAEWRxW3ouHaYoylr2xviDwy1VgAhDel0RJQuUw05hMnjUA2dDWiOAgxNCRpdJBammIYF2gMMkY2hiLxbSMKLIoInniYlmCg0Em0K1V9Q9wlaogkgAxUZBWIl1TW5sCROm8aspiaI+O3L2jREJMl8pKATsD/X1y/G4t4Gcdba1pZup+mhwfl7YI98dzIQnkD5uBDUqAx89swF3l8sErP7jhBKKqxVq54vRxFilrZMYvi1Ve7eMeCJBgkEGl53fLGzD+b8mUtWpcwTAAYydoZ+pqpOKDzFrh+sqNnp9hOWuGjW+nxM9ZHz6TSfYAq3wRAJop589fyvIA2m9iPDFlOJI5EhMCVvaZtUk29A+kzVu3hr7O8rIMqJ0t10P1jPXwa0gOOro6SwEH929WnJi3MAw4Lw3oYy3qmgnSYewBHgEEWPIBEMlANM+O547h5sxwPaydCg7jAYBv6OvTs+KZwGJjXQSGNjSEjENlpYJLMyu4njAyMJBW0vwsshGTkqQgWNQQk6xx50AH24LQtPeIjaWZ3jgironrYK+yfjAsSDQ5ewToJF3oqzElnQEAR48cTiMjtwXmsh4MpIKdyrrRFsYf1v382fMxBX30nkSst23borY4jGXYHOzHolpFehGH7+5VEAGASB2QIgjXSyAb5yEG/RFhzE/PpG1bt8Qwt4X5HBim9NCRo3pegD+sC+v5R1//o/Twww/JNp7+6KP0l3/5lwr6YUkLLJqZS7v3Hkpr60wenE5T0/dLdkLC6Z6uWqhTggvLtL21VfpAFJNgrcNyJNEXOzWtp0JjU1oH/GaqZ2aMYWv4PDn/9QDxA/gPjefx0dEQnBcTuDnt2LFNk9t55grgpqf0rNAvi0AO/eBGSRFQxStnCgBcRDJIIhV6krV1MXAggNeVVFkNYAMLtlca3CRfYgvlAoMHDCIF8R+++U1NaqYq/t3vfleAGmCep01q+mxdVNj5DPY9e4rrJrARQD02pufB/Ts4FPhBgSEHdmazwlxDO45zFJpMrUpeGVaFHUbGRRIMYnfEH+6fM4MdJSliffge/oh1jSr2jTQzNyNADx8rwAm5gPp6XWcwWYbUlsXgEs46IBkgOxpcgLMKhPO6rqOJNTkZbJ/2dp0zt6OpzaiByehrJdYmZ+zJJ59U8v/jH/84Pf/881rXV199LX3rW9+W5tAnPvFvFOyyl5AOcLDsyjZ+BZ0/wHIVS3NAx3M1+Iw9ZZ15BgbV2H90UmBrDCTyeq7T7A3+D/jN62AbAd6wT1l/7mVugcE8IVvhwIw14w//h31BYQRwWpq3TWg49uhePFgH4AaARckOmucrK1ozdRnkwpXbtXi+Ztu7Jd0dMGYyePiCWtWm0SZ+oK3lIoODRwegDs655o8HwaVAvrJCSTZf5X7PgbE60GE052nM+F6ekRi5sKR11hgkNqd9D1A1cve2QEv+70IsZ8TtxS5GlhcdDBpT2AVQ58uJhDoe6ObJzDcnXPbJ9jkO8H3u/P/yIN9JTCS7aPiSgHQIkAnQNjTdQxs/khGzddDY5gwCFLIm0Y4NAz3AVkAn9hhD9ABQmR0wPn43tbQwbGldRVXYvOzFL3zx8wIO0anURPOKinTzZkjGxMCQ5VRdi75XFCKVQORODvs9/iZeILDnOv380UHdtWtX2rxls84Y10nS+dIvf5UHHM3FcNgcq5rNDQgTbKMAJ/Ax+FYlSnnegeObKMqilcygiaXU1NAoGQHp7dbViZV74MA+vRc2l9ZtNI9Hx+6KrQqrHp8GgMQfpHzEotqyLf385z/XvmGd8D8k7OiCwgRxt9Ltm7c0zEpsORXAptPAhn7ZCnwrz5CzRKuv43PWgKIoIBLPNO4T8HxZnQdOtvgZ94+fCJB1TQU0yRktzudBI7TVJp1nflegRFW1WKq0/V++fFX3Q2z1rz//efriF7+ouBd7xfvAsJqdmUqnTn4g5q4nU/Oag4cOqQhG7PXEE0+kv/3bv9UwRZI5nucnP/0pASpcLzaf9yK3wN4itfT6q69JYxAfwvWzN1Rg7+lNt+/cVrGuu7tLP3/hhRe0poC9P/3pT6XDyv3gVwYGBwWkoZn6wh9+Lf3kJz9Jp0+fESsbO0QCCeNx8+Yt6eDBQ2nL8HD6p3/6p9TQ0KT9hnbhv/7il3oWfBat4SdPnk4PPfxIunT5egyKW1zSs6cThi1G0Q8AsbevR7EXw12wL3QKVlQD3NDiFwxUQKb6xrrU1g5pAfZQsOdEoKgL1rV9gG0G+RBnmNizHLwIbdFa+b+d23cIF3zr+Fvyi4cOHVHxKLR8G6Jw2tKmfUmcBzt2oH9QBY/Q8+3Vs8d3E1MjL9HU0qR4mBwMSSw6R4jtOZvEW8RWrBN/uP6t27dJdoEzTWuvCuEiK6BHWytNW8e1xFXICiEbJhmXFYo30e1x8/otkRoABdBZvT89k86eOy+9f+IMgCzyBT6XOB+N+iNHDolxPqpZDwwAnUgffXRKxfrOrg7Fguw9hsp0d3RJtx7JAeKRkGqq1LWS01O4pawO4KBhVBpAHbY99lnEbdLqRff0d7pVS2ly9u/h88JdURx+AFqWx1rO2Wzrw//RHRCWLPxF5ClBmolWfr5PzGhg1WC8bZ7/tp80MGT/Ssxa7oO4JueE+jt3LkU8x0DYFRFHiD+wX/w+wCqAigqRTdFR6+IoZ8hdg+4AwUYQ67AX+DnxLDEkz97zUATA584TF964bwNutveWNxIOQXv7/fuZORtgtFh25KT5+XPWACmwP2L7zc1ojXkf5eQaGEgHZEVpQNbJDz7QVHf2LKQVfkYBgNez3nRVoF/MHjd7E/AwuraimIzNs1wJn+PuSTTtsYG8F3ET1yuAmqGIefBq+bM0xsT9a+5PlmggzhOZLrdrO77i8ym+oZ3K7/z857/QfArFfOTtlRBB6tLI2D3NrFFHT3OL8lvYqsQTEBYg4nBOYoAXBIq5kkQf+4fr59r5DAOM3C+2nGfGs44Cewx3xic4biQPPn32jPYh68QesPSS9lTuSjD25b3rvcreNgGLf/NzCifFIvYmmJaO/1zcdhxmILO8iC98IeMiOn258OuYjNfwO87ZHet4Txof4vnxeeRgxETOCVSww6ZI4jJLJpVJvPma+DyugzUlJvf+5Hv+t4lo+FD8Eq/l2bI3YKZevHQxYkSY9Qxgo1OnUBCIyvdZ+/EJhkxOCm8JfIMida2G3gojq2CAXkiTkguvrK1pxorOwFJ0vSEjAG6JNBqgveShVDhE4qWoTihJAdBqRlWPzQewqgtmoeoLmd2xKOSXlo2lZYK1MG56sNxErjYGxhii3LT6s6gEqtLDcNW9JoR3hcbT1pg1W1yVcfDJg+PGeaiuXrBpecAYDv5WcFlWScSR1laFpocrKN4QHB4zSLhGfsd0YxtH/m803pWl9SUmtoaeAkDMDGBccUFVfbVC0CKa1qUXFKymSolQM8Ualp+CX1rzOMig9isBpMLmpEW2va01tAbRbFksCmxBZJngm/XD6cPWAoTC8dso6mB2dwl0amtuTm0tzaU2EJI8B54cXFd+DCyXG3GD03ZS0mxajrYC1t7GjdeYEWtHYEPq9jcfUv4vzRTYaplh5/cvP7DlAKvBHicgrmr6d/w6fm4n7b+5Hn+/vCLi5M+MaO9ZV3zYV+zNmqoaJRtK0lbjnh+sx3paWYzqmYxcFk5HnB+wEhkAtGwcBPJ73HdTS6sMBHuCvUeA5vcgUSEhwjmwPzHI7Z0RpCnozBUgJ2gKFFZjkA4gIEbb0xNxWgAVGGn+jZ4X1+72CAG5DQ1KTHB+atVdC80wwhXaWjiDJFKuhjphprqGUyA52dDPlMUAyTFQGBBYdFT4VeiYHE/3Jydyi3eF9qIqplm8HpDSYJnPMHvDSQXXJX1UdG6ksYo49aL2Ig4OEKmrm2E1Mdl7755dMuLorHJvVBq5l1gzdA3R7GpP1y5fyxOel9X+CusK50piiU3DCcDwoNhBwKLifWV1OnfhnPwBgSaFJHoladeUnWSYHcFfcUmME9ib3CuJORMLjxw+LL0VA+0whD79qU+l7du3CWiHmQLbhesjOdG04Pli2rZjX5pfXEnTM7OykTA/rDujQVTryBMEs4CiTV1t6C4XqKqhzQnjIzOM742NibFapH2H5HstwFQ7N53numCq8SfOClX6AGn4vWDitYmRRAIyNj6ebt2+pe8vzLMPmX7JWsYwPGQBCDpdfeU1JJSws2G5MMCKhEstsIuLarGob4xWawvx+4wa1HFwQJDS1NAgVgCJAnuO567iRWZZs4fYu6wrZ4bvW5fRNoDvce7ckmqbZTDQ68H/uXcSmYmJMe1nzj+BEjqNBGF8Bs+dswQ4zF5y0UqtgfW09VCYXNT9YZfFdB+P1jK3ePG+sg2VlQIA8G+0nGGvb92+refB71hL9vadO7I56CminSgf0NaavvCFLwgcpODC9bJ2fI58cmYlsh4E97CoOGvIUTz33HPZ/hFMMqxgIb366uslDcgY1hcDiWyPWTcXnpzosPYlBl0eJsY9mm3AdeDDsVeWmuHnD5jTAYbzvqwz12xbbT8EILC8uqwCDvfm1jiDd7aZbptiX5txHYWRBwkBe0daqbASmERfLGptsNt8Pj83G5X74jp5f65r3759sqvsQ9bcMgP8HFYjGqt8+Tr4bNab9zGw6uCzHIgrT0CVGFrjjk5SAHhluFHpLwWqmvgZgwH4frAeASG65BfwPSR3XCexDHEJgSDJbwAZIeHiINkMP4AzEkMXIWwn7P/dHqY2rsxwMcBe7r/LAeEHqXj8qxxk/V2ANcBkTSovwErz0L2Qj4nnTtwUvj8A/ZDgAKzjfcXuFks39j/XjU1aXkGzmCIM9m9Z+pAMs4LFim4eA3PoZOCZEnQDYjEgiLPc1IhWWrXsWmV1TGB2zGJb46K9GDT5OXkfc0+hI1mhM8jzoesE0ASfynBFCkeOrZw88hnYv3KGs4sVHuqifZSHybJHKArBWiUGZzglKyr99JUVsTC/9KUvaVDQ7ds309z8rIqpnC38HX4G4GUC0K2rQ34Lv4dsEkx3ngcxHnua2BfgiWduxiHkAn6H6/Xwu82bhpVscvat0wpbSFJes7Nab2Ih4iXOoO0C3+ezACv5XcfvAGisJTEun31v9K6uffL+hOI09j97l32M3QBEZUDk1772NQ1fJMYFjDr+xpua+M7zpVhE8s/PsNXVFWhwouN8u2TrDx85kjq7unT2aekH8GRACoAEtvnzX/yC7AhFIc4dv4PtBtSn1ZQuExhrXBM6z5zDjz46rVjf07ax/cF47Ui/93tfVjGOrgH2CoUCCiS0tA5v3iyQf8euXWJS8pnRjtggVirnAtDxsccfT1/5gz9I3/n//oc0OPt6N0ibFvAbX4ZN3jQ8nGbnFtPde+Pp+3//o3Tjxi35c3wbxbwouNAVV6+2dwpXAKuw6RUXV5D0L4nFCmkbMLa6tjI1tTC0mIIHQMqC7A33YK348CPkk5HE83/OA3vA8kT4BXzctq3b1K1Hi/btW7f1u0gfNCL7spZigNsMA92a09joWLpy+Yr89eee/ZyAQfRmQ5IlGMwA2AyLjbgkbCZdkmi+M7yKguXU5P3Qds2suaMPPyzAJrTwZ9PQ8HDEFHRx4QOVP1QLmK6trRZIxfrQfQgRQZOvKxkyNKP4+ezZc5Jp4NrOnDuXJqemxRienWW43ZSGshGTkpP3b+hLBw8dELDK/JKuzjbFhbQvM9y1UKgNVjmyeZp6Hm3kgwODkq4inmcANeAB+T7dZQDcaK06FsLnSD4ECTBpDAY1VfhILqBi7wPwDEkkD9WNvOlBIdAAqeMG/217XA5+Pvic6MQw6B7kgwcsO79HOZBqW2h/Ug7ehl+JOSWc8fL8sRxYVXEyS/Fge8jbee7sF4PkgPeciahmcVEPyD3l7DrWjniPffjrX/9aNhPbFkWdy/Jf8i+KM9tl17CVfI996bjGbD77duJW21SuiWfm/BubSkyMn1e8hO9LcZbM8iSmHdo0JJazZZRYK7rqeD2s/4i9qtO+ffsllYPNFuFlw0C6dfuOhka6A5jP532QT2HN+D62D1vH+WV9LblEbMvPeY2lyZwffjzvNSmMe+UrbEYUBfldr7WLbLGexOX1AsA4T5CM0DnmfuQ/W5o1pM57LiQjY6Aq2Ayaxi1NzSrWsBfwG+REoQ8dA1sNNLKe5HfYWTNP3fnMs7IEjMFg1gZbjMTb9Zs3tM+wufgAS8BEbhEDrvCrBjGdH/heHYfFOUippbVF8o3Gs/h5edHcwCrraFyDfxu0fJD/xTyacizFNo/n4JzMZ0v2IWMvQQaDiBmgZBTBo9AibIwiSZb98f3wuY7ruR7e34C1Y6ewL0E+Ku37aeQAgjnLtXAd2N9rN67HucyES+IZQFXOHoQgCp/uxIIUybWxZwBJef5t7R0qQPM72EAwODAIngsdrfOLCzoHDY3NIi3wrMDl6ASYmZuVjSAOovxUceyzz6/X4igbGwWceMoWaC9vHiyfe3oT2hQYbmG9NwwelgWnIYCuKv4GqHH1fmkx2vHYANZoxCF7IiTIkw+LKyDeAE5EDKyyEKLu5omz/N+gKAtPC2tNbiexpIAZNqbROzHiM3iInuLHQeXLLBh+j0CM4bRyAuiognqLscq07qjerVWEVg2HQPee251aBXZG1ZQhViDsJDuwBpgajgM3cMoGQXuPyiPGgHYhqMgAP1R9aTfg/yQOOEK+AGWPHj6sSZUwbibHYkof1SkBHxl45t+uqvBvPqscMOV+7eR0/6pUUnGNShztw3w+66zqQFOz1gKj7QNsqQDem88FkMeYsmkJIjStsKSHZtHySATLv2xIyg+/f/47iWT+ZnlS5iTNCbb/dmXFFRG/nw2kDMZiBHOsA8wNXmuARAmRtKEioXWCBLBKgkBgXpxf0Png0CnpZB0YajVLm9WawBJVvnNySMLC/mFv8oUjlXh11qSzw3WiKRmNzDRljbhmVyd55hYAxwDgWNlXLiIoQNBU1BvB1KY1pKZWbGntb1qHARvUrkubT7Rkeb3QkcIZwhSlym0QCxDStH3E0GmfImjkiz3KPibxMPuPIUr6WWYWe8/jnJwocd+sb+g8z0vzdIkBPrASmxqkr9jZ1a6AvqO9VY6P6hOJqMBGVZJpU0AMu1bnoaHQoCBzemYqrayFiDusCwJ1V0k3btwk+8deJYG4ePmKElwMMUk0bFGqUmiMaVppBrobGQSgQIthKqFRSuL56GOPKCHi+QMaMlWW5Gp4eJOM+P2pyXT8zeNi7jBhlom1APFVtU2puLwufVeYAjh9pl/j2ElUYiJyRxq5c1uMDeJaAp/GQl3auX172rdnjwo1N65fS1eu3Uh3xyfTNA6IFq0MuADIOUgheFY10NqOq7Tahu5RaBvGcEKzZ9gb2AJN7VyKvUMCwVpjb0kCQocr2A5cL1prrE20FcbEd+4rpD6qNHWTIMvVee951tLnw/uRhCcml8bwPWw3f3MPbtPjmQa4FXqwvAf7qhz84zNIxnmNB+852LJNwRbwus9+9hkFm7SWWu4D9iPXxGcYvCW5lY/Lg/L4bOwf76d/F+rVigSoAZjOa2nbhV3nViKCBX6H38e+hi1ZFXhE+x22l/tzoD87O63hKrQGPvLIw2rvRVfqtddeE4OLNfb5s/3ELhNo85mWVICtyu/t2bNX7ZQXLl7SkJcrV6/qPkOCZkTageyV8BHVSkBDPD/sOMVU2Sd8RUOD1piYgsTRfpd7MoO1nGmATXMQzmdiqwg6eX7l/p77qK4leY2Wbd7PQZligKwD7Z85SHSRlucDEM61wQRWIg9+mWWKzCpxCxtMMbMNIhZiUFulro31dRu696iKUysE1jOlIq0DQ4Osjo3sL+2rnChyPyXbn8FVYg3slhnuLmjHZOMsxV2mGUzcANOTtcYWMdme+EIgqEBaWuvpOoiBY/gnbCOgCYxBF2exd3wfdjj7hbMbwHDIKcB4IWnNTaV6Ft5rJeA3O10Hwn4m5cm2/bf9s58jdoPfx64rxqym22A+BlfRdywd1EiWYx+G/XHbm8ECkn0KcoCpTC1nSA9sr8ZGYl9iJNpqCY5hZraVbGR7GwN1OqW9ydrUVCMPQkFlLq2lWAfZjDw8jOv3eYiYONhIAJNBJqgQgEksDIDHPrt2/brONRqf2EJAEnyXyQH2ubyfY+MH9ytSUtY6fNDSS2LIkMJKwC50x+ppQS7Kb3gIKmAi9mN8fFQtk0rmVpY0WJVDoUF1tLrXU+hclA6ZfR370M9IgyWWFjXURQXqPJCCYhrnw8UdpHo415wjFyl6egIUjeFwC4qVNm8eVpGOGBcGUgyaO5xOnPhAWpLsAXwpe9Kda4Bio2P3xEQh7oDlSjcOdk0DSnp7tEa3bt5OTz31aQ245H3RRwfcYm8zUGr7tu1adwoKAHndne3p1o1r6cQHJ7T2AAYwNgGlWK/hzcPp3XfelRYtNpLBV5u3bkkHDh5UfAiwik05duyY4ihi+w8/+EAAKACFGNQ11ZKcoIiAz0DehL+5N86i5Wa4F2majyK7NCvZIliTxBTbduxQjMf7Aihi3wAY+3p7BRawxujMIhsGsDo7PZtee/VVyetgAwBDDuw/mLp7+tNvX3sr/dW3/lu6cvma9jyFCtqaJUVTi8RHIVXn2QtFZNHyXIvZ+VnFZhBQ2DvMhmCgVUXVWqqsBvRfFVCFxIWK+kg05LZp9ii2nH3N2lKw5vmwV1hvJNJ4Luwx9N/Vti1QKXQOGerU3BQdT4BJHhQEk7q7qyc9//vPC4y+fu166Jgur0iKAYC8ta1Z8S3PYUPfBr23Bv8Uixo2eu3KNfm9+J2a9OmnngqSwTJDW+lAuSUpJ84z4CqFNeI22RLNMGhW7tDc3KgCuCW+xu+NihDwyqu/1TWNj0+mcxcuiljAH8ASpI6Inauqa9U9RWv2li3D6iQaGhxIu3fvSIOD/ZLXe++9d9XSzLkHeCY3uXLpsnxWZ3tH2rVzp4o5re0dMQBL0kIh2cJ5J1cRoCn2XhCjqmry8OYMrCqHYSdUxtBpvvQ99AT/Dy3G5eCnbRZ/+/0NshhItR/g+wJlssyZ9kXOIZ2bmLn3AICNvki/1rlGyT8Ef6AErPnaDa4aWHVuCBmKeM0MRRFuGPKVB2LSeQvJDB10YlLOK4UK9jh7m/1gsgvxGL6Ygix7iZ8r5qyoEHHFOR337DwS3xXFjAATuS7sOD7CwzJ5f/a6GZz8Hzukor0KLNGtQ17IexC3cF2QHCgOYvfINfD3xLfsTc2/qKwQCAxYD1uP1xEfYguiiBmFSq4Rf/zee+/pGogvsSXkZlwjZxObjj3i2lgnvsIuR27Ae/B+ImO1oG8eubPBYH7OdbIO/Jw1cFHcZIoo6LWHFvh8USQQXv/mW8dV7JKkUXub/v3U008pTr586bK+j4+GDIctHuzvDwBXA5e4R0g0sCYXS0MKww5Pyj6Rt3BvJj24O8xd0Txnz/XBD0IImMyDeikgeq3cSUjsQIeVJODyQLNyYNXkOO8H1oaiiwv/5UA1a+oCt+MGYyvCt8rYoAYoZQvymfZ7GhR2XGMwNWLJKKLwPRcDfN581gSyQqysqo5CTZb7ELBaJh+KPAP5EFgZ+JOLCTrvdCLloX/YTHAp7sHEDQaUjY0zpJFcCRnSatkocArOg/LcDKZq7bJsozFHMBHivraWFnUOKq9RYXhJbFieIYU05QLM0aln8FmtmP5zs/MakMZ+K0l7PvXMc+vofkbbSEfq6umNBDIEV3Qzly5dEPgDWxVgtfzLwTHrW52HK/Aw/UCZimgGFDekipBa9KINhC8eiB+M2Rx8X9Xw3MLqzeVkzJUlB2k4LokX1wRjycm0AU+30DsBV/Kah2kpyYXlYdZiNuZ6z4pwMmL8rK+rQouDg6WqgBakfTUYjlTEBDKjTdnULHoxD0zaNDhW9DebW1JvV5daqMKZMAAr2sUAqABbtOkzWCv9Kyj7ZeLa/JzprY8/+ljaODgo6vqlC+dLlXkH4hg0Mb1KNO1wTq5CGGww+KoDgoRBgcpDTFM27Z414n0MfrmCwbr4QNkpllfjeG4BUOWJxmXixuWO2Imk3+PjoGt5olkOgpQ769/ZmLnK5UPP366iOOEzswRAg8NOe5LUgsoSdAwCSQM71QMZWAtYIJwTWoYIxKI1OAZFobGkPaKBSFOlFt0AkyoToUn5eijRVgW/rkRtd9DiYII9xLMw2BTBQ6UYDjwX/o8xx+HYOLLHcboYFktcAKJ2trVrgBGAMtdIRR1GKsYhZjIzFTakJTYODQXrj+umJT23y7Dn+SzeX5rFtIIuUPRA5HxFjAwSCxcsMEZ2qJxxtTqsrqhty6wT9hLnk6Dy7t1RtUMBCmJX2ttb086d29OG/j4BdPNzswL8SEb4HN1HgYmnweZgDWgH7u1CPmQhjY7fS5NTyIJUpKnp0MAhqOQ6YKnAgiS4oA3/N7/9bWiVdaNVhj4erJtog5e946JW11MjoO047wmjlsE4YQO++tWvKJhAwuPdd95JnbT8DW1Sa3do1oZOKIMpCEhYr86evnTn3lSqqCmk2rqYfs298dm0rAKCAqqSUF6/dlWtdzAWxu/dSzVVFekzzxxLjz/2aGoo1KV33jquAELJAeMAACAASURBVP3m3dE0fp/BDDFICckJhpPxzABWSIjF3CS40fTFsO08HzEUVABb1/5if7e2tcmZRPtOsxgZVPK4RtmFNQKmAPJJUrADw8NDEhVHB09JlxIxNBIbVUgYnwxZFgIxft/+hCDNAI0roARPZjiaic37uPJpMJQk3UUaB3ACKTPzk/1GMcJtJ2Jx51YUByA+f08++YSeA4ExZ8it7a5eOyjHYQagHyxgrt/FDQFBNTW6R5JBV1vFsrp3rzSgiX87kXCAxHqHfm8UPHiNA0t8B0lUT09n+vrXv14CS2kzffXVV2WfXPTyWjq452fcEwEzf7PuFOWGhzerJZFA8tat27JTnAvavcweMMDDtRJYsqfNsGJfW1eMgJOkAZYDA9p4HZ9FUFpix+RERwFilmTgWngfGB4Wsue5sIY8g5o69GhjYIGfvTssyhkgrD/rx15gD3sdJVPT0REDYNRlUqG9zv2xXkePHlXywf+5F1fqDeDznm4LZT+WB5ey8RUUfKNo5oSw3P+UJ0vsDb4cz3g/OdG031uXbm8MtjL4D8DgfeFg1oAVe0TF8DwIg8+J9a2XTjsJFOwmmIkukLrNlViPZ875cAGCJEJDwjzwpGx6sYN0A6f26/ZxTgLYLy7k+pyX35Pvq/zeVeShDTR/HnIjAijVuZLZUpmJjB3iHj10jefluBHbkxIsS/TeaW1jQCs6c+zfBg3dAWzl3PLs7avQkIbdhwwABefVFYL5aENbXq1S0c0xaTnzw10n/G3Gps8gv48NcjyiFlJNHG5XWy6gDs/CsTFrJIAyD0/zfjEIQnASGrQR3wWYG8kMw+2Avbk2gn58T1tLq5iFdCwg14RPBFClEDYxReExEh7+7u7rVScGXSqAyMgtcD2cIceR2CQ+i9Y4vsTEVkdEAAICQHKBi2Q//Atav6GRjV3kNbaTJKnYV4AvPocuHAqTFDkAPM0Y15CYkZHM9kKuISY+00ljtjkxGeeeNcYGLMxFp9v2rdsFGLCnSagpBPf39StuZ1257q1bt6S11aX04ckT6cT77+l1aGqid06cwHVbagYfjl+FUTpXXJBslwtb2BSkBrgmhiIhrfO/6HrTJ7uu68rzvJxH5DwAiXmeBxIkwUEiJVIULduiJNuyJbYtlWzZXdYXR7Q+VHS7/oB2f7A6FK4KV6ksR7Utd0e7O1xWqURLFmWJpAiSAEESIDEDiXnIeZ4zO35rn/XyEq3KCEQiM9+7794z7LP32muvHTrgt3XPkUjHpozITtJPgUQClSzPPPN0euON47LTDz/8kM5sADQSJbCJmXNIGg8dPapxATCApblj+3aBr+iwU8nDuU/AunPnDgXzVFqdOX1ajNmzZ88puU4X+V179qeT75xO/+9/+X662g8DCCge+TYapUUFEVJK2N/2dnoIRF8NbOjd+/dyJ+YFkWtgx41PjabZhWnpzpHY4LVIRjD3gOGW8QHcVaULSZqVFQEVOg+zJFroc9cpoKYRW32WSeN+8I0aG0PySrq9yyUlxmlAwzyiq/zE40+k9X0b1LwMsBR/TswwZGK6O9P6jesFziIJxn1qH05Mal3go7F+XbZLAlOyATU16c69u+kH/+2/pe07tovlznojC37q5CntOZjiW7Zs0nuj2WR84SuLjDA9nU5/8IGajF2+fFUVKvUNNMEqpekZCBSRGF8pVYhsgN42vnB1VUXatmVTOnLkUHr88UfS9m1b0quv/lxJQiSiSLpfv3Yt3bweOuoQfliThw4eTL2S5FiU1BWyP5AKAK8Vs2cWK4C1NAr5XZZxUmm/KweQCDCwmiuiIppf/fJZZnDVNp85CUADiRaSYlH6X/zyuefz4cF40HGf/VWfHX6fABY31da5mXtVPCC7Y99S91jQdjVY7JjPvo+S3JKMm5V9hMXGGLEesGG3btwUecW9KRh7Ej2sZew++9KgapAPmuWLshbVWyFXxdi28hxO7PpZrfnKniCRglQTMZDPXcv4kZwBLCKGIc7i81iHnO/st9DEntT4R0+aICHwN/x/NJypluWeqKzYs3tPIhHGZ/EZAqskJxCyevjdvFZrPfut7Ef8ON4PuGvbz9zEfUBIiJJuxoDx4Fr2D01+cJWKK9v4fLANP2uU0LdKCxwwDJIH8/OjH/9Y2ApsVdY4VQW/9uu/rgTYu6fe1XNDHCARvXnjJtlL7kOs+Nlowkhgw3kZYxMVrdwX5w9nAP94D/+wwcQIrBf7BcyhY3PJJWVNa67nM4S5s0yCNKzb2mTrTIxw3M068/nEGkXORPYhk7783X4hn20szn6V/VL7cl5Xrtoz5sb3It7m9WV/1/6M45JfxkL3e0y+tO/i5ymCpwZyuU/ObPtvfI4BfO3H2fkAMFNJYy2MCrbobOxFpdczKfT+4IDeyziQMMCPERmqtjYzktFILaW2VvZJbWqsb8yatdE3IOTdopKCuVMFZR22i15Q2IG5aHotHf8Z2XwBzp98/nMrsKVwUrlQW3uHMp8CViiRqKoSsArLBcbq9ExobZh1UHS0aaTBANqh1k6X0G1MLg/LYBHUS38nU+HF8shBrxzWHOCzyey0q6tiNpSe+HJwFon60MmoCW0SNiCLm40no1UACc2GYiGIYZMZsKL25lJzOegwUsbGxYTjEAVInZ2fE8gJsMopxv1x2HCg8hyUXjDpvLenK0oBKFOBOtzT2ZUqlpclWM5EYgxg0XUglLy4pIAHJgSHPQsFjca79+/LyeRA5T7ZoDTUuX3nprKh27duFY2/vqYmOpJmFhXXJqhl0fHlOWPSuWcj/XbezbRSk0e6qDc3axGZ8cs4+UBg/GworCXjABOjymeJCVQRmkYWp38QXC0GXsWDsBhcFgPTIvhq41A0KMXnNFBiI8A6Naju39lw4HByYGqcK8JI2Rjp4FUJeGTJg+WMzmQ0iUCHR13nsz4jwDhOaHvuskyJWIB3YYAZD8rucWC4NnPKOLG+2G8YencQNIgqIfGVFGWrWQOFecQAMw/Shsnsbd5j4+5OtDiHfPEeQD5K8rraO9R4i9JAnlVzW1mh/cJmam1vKzd2k9ayNGrCdWI+cSxYB2Z8b920Kc1MTaWLFy5InBtn1IG4QDA69z0gXL51O40nVssfrOn69omT0lgVM561OjOtABjWyr59+zAq6fKlCxo3ghGCLdbMHonH12ftnlnpi/Vf6VeAR9OkhWUYDlVpaHhYr2HsA3irS2taWzQ3zD0BLCAZjihOJ13rr13rFzOBcRYzdmEpTY1PyYlKS0n2pqunK83PzKd/+2//VOzaU6feSz/96Stpz569OXiE8TZQ7lYMWAFwc+fuPXWCvXrjfqpvbEl1aiKzoL0blQPRYIB1QNfm9hY6Ws6kudnpVCvm4GRauxZmSmNqaqhP63p60jvvvZeGxibS3cGRND45mbo6e9Jv/84Xxd69cP6CmD8wJAgq52ZmxNop2mCytG5sA1sEkJmx4lz47Gc/q6673/ve36Wf/OQVAauyF7WIgcNii/IkGBqA2jg4AeTUqpGKSibQQcwBAyAeiT1e49Jd5sfsugjmYn+yh/k9dgY7D1CnpmnZMTco5ySFnwn7zN8s98KZwPo1sCV5gqyVaFCEfYE2mrL/lZViAKLla2CEZ8axQVYCQJn1zXucYY+gsUY/u6Scs4Ggij3B37EX2GmcT/5PyWnZ5q3EXsMpl9PGXOfu9uwb2HZkt7ds3pS++c3/qQxyvvHGG+lb3/qWwFA7+DyfD/3HH3+8nDD7xCc+kf7sz/6szNjneXi+np4AQnG8+Z30ATNjkbOKYAHwjfWDXiTAB//nGb7//X9M779/WuuF8qpnnvmEuidjK2DTcl/YJMaVzzC740HZAp7bpUnsVeZOyavFaOzm85rxdSWLEiwNDXLazQzlM6LqJTTFuC/YcdGAa06ad5g25tiOPb8n4Pnc5z6n+QPcYfxgcfAadNIopbWsBHPmcnqAh1KK+3MQybqwNAhrzmdM8buDRYPFRacTHXxVyACs8k+M9fC1nCjENuPsl+15qZS19taVnT6qCQbuI+1QSus3rBPQ5oQBwQ/+B5qSnhffE5+DfeQr5Dc436PE3uW69vGKAbST7AL25uY0J07OPgiqGjS2z8dZpnNYoPJHK1xcluoxwv5ih8xs5fXYBRh22FD0RucXcLypBKhMVIXCUoWtNj09ob2E9irXY11zPcAXbE9rS7tAD4BV9CthypJUWkpVsmHYNxgVBjoBldTVO8+NQVL7v6wf9jFnhxx8GsPin8zOiV1IoMdesLYwc8HPyLsUEzpOgNpnNrBd9qeRjkmUg9J7IHTGOEPwkSljnZqYSK3tLdIkxjbPzM+osoMqLOYW1iEdkWfng5kfxNzonOvyUtYbe1I67YBvszNKHAnoyNrSXAddNDVS60Cfj866VLaRcK/WeYjtYN++++4pzSNnLwCgA3Q1UZqI0nbGgDk6ceJEmd3FWAE40TzItpz9xhlhm0A59Lat29LFSxdTbVWt5pbroP2HDf7Ryz+SRim++0MPP6QzvP/q5XTm9Hvp2tWQIcB29m1Yr2Qoto5/R44cUfBO5Qn2Bf+B5mTsEcYD8BLfHBCk/+pVJYBpaEJi1eec97HjCM41wJBjx45pfwaTN8pr8a14H0AMQSSgLJVFSBoZxHno8BH5FufOnpXvgBwRkgDS5N+8RQAPXx+e+UASAnzR1Gn3ngPyGT44h49wU83fKquqU9/6DfKDBgdIrqxIwx4gAzsULPZKjQXkE6oJsK0wfu/cv6U5QY8S34X1gxY/4Desc3w+CA1q+kiCS8SbZfnCjssiAZHEvBdoRXVlc5MYUCTP0WfnnqTzDosOwEiSA0uqnGBu1/f1pZ07dgkoudZ/TWvx4qVL8qc3bNyQdu/dJSCY8nzIKsRuAKusTeRySHYwB/yD9cl4cy7cvHVTADdMNMlmQE7q7Ex/9Z3v6u9UFD799MfT8596Ts2Mm1toAreQ5nJCjc8nufDW2yfTL46/qSoRkjcQLSamptM9GqNyVtU15ooF9iZcHdiTy2nH9i3pheefEwv7ww/fT7du3pRkCNWb/VeuiDRx4q23FN+wfrq7utK27TugTkh/uqGxSfcUwHW99g6s22CrVsU/scCYm9B0ln9SAFYVpyyv6DwywGlcwIxE23auxTkZSefQVXWCzMBPJAlDT9VxoeLsTLKyzTdohD3x5xqcNahafE8ljajLsoUBcRv0NbBavH/WCvGd12HEXPViN0oCA9kUVXyg6xiNra73X5M2L5/PfTGe2A32HUxWfCU3GeUcsH2SPmdra9l3dBLS56VtmgEnvrO/f/zjH8uX4mcTUwLcXKvEh0lPjidgv2/dukU+JeuURoJUHpHEklZnbvhpvwRSBwmQkLLqSRs3bBKAapyB+/R8cj+W9QIAJL7BN2BPCD/KjcC4V+afWA6fjjlhHPBxQ3c7bDzX5T3gUaqEzU0IeU72L7aQ74E1IKEHs5umYYPpav81NYglBqZChPgV7IbKTMbf8kbYn7aWVgHjG/vWC1PhepyXgpwS5zLyk9F7h3XCfeIPM39KsGTZK1ee8ZmsTe6ZscKvMrDOGqqpr8s4WFT98sX4WtKGM8BEQCdlndznNQYrGRtJ6DQEscqgpde095r9UoO0RWDVmIn9NL6bpODrlMHRXMlqv82kRa6vpFjGzpwEKWNOYs7CuI79ZvJIcR9zryYE2t8pEjmceOU51fR3JXSZGR9iVyopQ4KlQt85G73mqSYR2zVXynAP2DXO+ZAIqVR1hWLFFJWI0s/NDcU5X4NMEpWOYDWsNzVOnZoUAznGDBIAmFdDKj33wm+ssBgJ4DCu23dywLSpXOPe/XtamGjMAQpVVAHKxQTamXdZrBBouonmLpn1ubEATBAAKQ02g8Lk5LQdB2tktaHXR4Dg62oAAXMEpi6pdEOgTtZCVIA6N6ffaWHjsNfVSseGxWF2oBeBGZb8zIC7iYmdUgODRt39WTV5MeHEarIEqEWH2jwUKqmIzsdkW+nYXFKGUI0CABiaQhi9t7NbzD4O2AAemmXMyJKy8QPFX0nVdQHk8jtYgtwvYJycBg7zmzfT//3//H3q7uyMQy6ltH5ddCHlmmZuERj6sPJidnbhQSCzfEiRqQRgtLZboSmXgyyPIUazeLgVyzsYP29W6XPluTWYys++h+Jn+T0ef7M6/Hq+FwMwB3F+Lh+oziw5q8J7uF+XnHoNy2hgPtU1N5q2cQ92dNVBeiacdTYc2ktcg0BN90hQPx1lx2bSsBYXl1c0T2hgYXDN7OXai5LQWP0SWEp5dGasmmllcFhjWRFzb2PkNV40kgZi+W7xbBxtDnbGCacAQL+9pTXV0LSJTsmZ5cJ7YGTymThaAGncB8AijpbKAnMnSPZCuWMxmnGtLYmiIMqcyND+5JWf6DocrMwL2TeyPS6jtREen4zmRn4uO0g3bt5SuSX7Cl3TdT3d6egjD5ebQ8Fc/cF//cesfxMaboB4sGlgzUQ2c0iHE+CnBPgrU5pbmFXTIH52koAgDlF/a8yy79SpdpHmOFXqyHrk4YcVANDoB9ZnV0eHtFtPvHlSQCXRjToOb9uSDuw7mI49cUx72o1NopP2ijK2aKU56cN9q1HT8krasn1H+uGPf5YmpmehsOuQYU2B+Ig9kOU3YFXt2LpFmrbjYyNp/bqedP3aVTXt61vXk3q7O1NDbV261H81dfVuSAPDY+n8hQsCyiit3LFjp5yE119/LVWWqgTooSlEKSJBYXtbuw4LHGU1F2xq0hpnbWDz6ISKU/G5F7+Qzpz5IP38568JcBYrvra+fGgy7wD+3K/35OzslOxkOG2VkSyaY10MZVAQcJVu2wGe8kWwxDjwetajpGcqgh3KZ7Cn+ZsclpqatGnTlnLm3Ic198s4m7HokiODF6x9MagzmM2apDz+K1/5ioLh1157VZpN2NboVI/0QZRysef5PeWQMFsBdnzvjCdbBvCTAxnwmPUyjURFQ4PGVuX0lJdVou8cCUf2EPfGWnQpGsAl73GZF5/Lc8FgpswVgf0//MM/1DmNE2fhfNY55aiwWFmHtssE6+wTy+3YwWUPwkI2GxSnEHmAY8ceSwC2sMa4B57xz//8z9Pf//3fS9OV+4nu8TXyGaIUKrq3HzqM5nC15gWbwGe6hMv2HaABthfPyHgyX26YxevtZHP/nImWLPGZ9KDzF/Yu5oj7YH9yPgIastZZC4CKcg5LISPks8I2iWfifdyLbXjRj/A8G3jHvgabYT5VVdLhvEu2yQGZmxrY8hsIw9/iWV0VYnDeQD8/k7DQWQsoxbqDjSh2JqXpwSww6Oaf+Rwl9bq6ynrX7BXkQzo72tUIhnHis/ni/hRY18KSns6leujho+1cocQJ6wxHU41ssJGUDhIc6QwLlpDYPpn15595Vjv6tvPsN4PA/I3PZ174P93rYaGROGM9xnzCUo4xZqy4DuuK+wMY5MzQesq6p/ITgBDwPSrxI+ekobqSYBVUpto6GOaU8y+onBbgB+kBrgvgxted23fTpUtX0p49B1TyxWdFA62xtFiitA25lihfQ8YDnxZWMGMkRlNukGk/jHuSDmTu2CxwbGlZFSR8hykXDTLDx2a+8YEZKz6H75JdyP5ZOZihwqDAWkFHnSop2Krqtq2/Laea7BsDKtP0kDJWNxasb6pXZ2jguij3TUrKrQEQqyipvPL27buxR3MXaGwWvjvgGJKD2EEzRAhY5YcRcGQSAvfFfmZdwMih5JL5diKEShEl45aWBIiRHCWp6aCW+eU8BHTlLIX1iY/G3sZG9F/vTx1dnQqmJQmwsJj61q0tn+l969aplLuupi69e+o9SfEAorHHW3MpKQH7L37xi3Tk4MH08Y89Ke34t948XmZ6retbn9ra2wSIXblyOW3fsUPzzPjwbE0tlKS36Jr8oyIGQI7nRMYHpiJ+hG0mADDnCh3CX331VSVgFPC3tWkPkszhd5xFPJOTTASQsAbZF48dO6bkFucLCR+qkpQAgaWKTND+/ek7/+E/pqeffiZd7+8Xo5PznfiE/c/40wxrZaUilapr04cfnksXL19JQzTCXEqpt7cvjY6MiZ3D+uczm5ujoSNNLvlSg9Tc9Aw5MHRIz57/MK0A1GNfWQPLwZ6WjJziQZeaB8uobM+zprRsMrr2hdJzAPvmpkZVWQ0PjUTSKDeOFLFAjOgKfecZQ5+1VZIAyCawlvDNqRDEfjQ2NaS6ekD+CjFMYeatQ0phbLwMqrK2sOfRYG2rQDDOMuRxvvTSl9P7Z04LqGVuJDFVUS0dfaJlWMfPP/+ptBaiTcsaJbIBViPxF5JVMFZPvHNK1xi4P5QaqAgaGk79165L+w+/sDJX/i3Mzaap6YnU0d6adu7Ykp579pn0saeeTC+//IP02KOPpIsXzqdzH36Qtm3dqmd96/gbYu9ia5nvTz//K2nL1h2psjKa8HHGL5AconmOmnsFWFRN47qa6Chv+T+RWwSIBtBKLOMkihvUsBZESMmVnz7jDTY6IRq6rZEwMxjj+NDxnz6v0MF89Zz/6O8xh9h/A1VOLvmzue7sTDTmDZAkSxjkmEZxVK7G8N/we5EDcFwleywmbMT5E9OTwgAYDwOh6PISV3Ef2HQBy1nX3015VM1EdR3x/CKyZm1pw+ZN8t0Ya/YtPgX7n/s2qMTnYwfwKUi8oN1qpipnsHWreUZkRpA4o4ky/sj58+flB2ELHnr4YVWOIaHGuUC/F+acag6IQDCd0QINcHyhXO5OcmJd71r9jA/Ifmftci/4b9wne4LfkRhj3rg/1iA/u3rKc8TzGXDkTGGPcu4W55Bn8XgoCZP1NIv4Dc+NT0cilGpEmN5UFNy6c6dcGcI+BVT9xLOflM8a50hUMyGTwfNjMzmbuZf9e/dJAlMNmUew44Mae+wo2qjRH2NC8RPzxrW4b66HzTebl72BfeK9sntgBssBzhqYxN9lD7LneC4+n/ON1xMLMLdcB3uBnXYFodb07Gzq7lkb6yw3ZC+u+SKW4c+zzyAgMRO1ingQv+O1JqLJFmSJM+9r71knD1T5+Ev2sa6P/5ErVDwuD36ucRxjS8ZSwn+PRoDWrSWBoUQxzbOR5syNxPjOWuH7DFUz0pmvkq8MgQyfjR4r7Dnul2cO+7MkvwsbybnFecZz2Y8Bh5DftbKSenvX6TNUwUsT8NExgaxhF/G2IGhUpNJLX/njFTJiACU4I2QmMXwE15QxcyM4OkwmpKDFpY82TsCZsvakBEmz1iEPr4MyN6pyBkSAZxa9ljOuLoWrZeIOOjzwNpAMbNngFTJXH0XlYYqEzgq/N0jKZ1vY15kWD5QPcgGUBWDXv6/K19PP+resTmECVstGObpKaxEDGGYDDLDKWNJ5DkerhZJtyg1wiAQuUMLSqHHHwSWQFkBQW5vaOjpEX2eyxKrLuk4CwMZG0xvHj6fBgVzWu7iY+tYGg4t/3ghsXj+TN54d9uJGYjEbqIOdWF1L07JVnTcdOgWn3fNgYNtjXdx8BsYFBheaOPz3gFVez7PZEBQDNAe8PhCL91PMzhRZpgZWfW+8x3pfRUCe9yzTlA0mNcCqGratdjxmLik7Z42rYYzEryNLz/NKh2N6RiCFD9eR0bF0/eZNfR5sBm9UZ4VpsADYzGc7Q6eGEbnplBkgfIZyZujZ5hJ8B2gGoItZIsbC/1gzBo5cLsHa4uBoqm9I9TU0EAr2uJgm86E3Gaz19tTV3RXlOnVkASPBwWcrsJQe4byytXwBRs9NTanE7fy5c+ntkyd0cHCYmJ1FAMAhYMY0Y0NJnQEt1qDXD5l/ssvsD7SHKf3at2+PjB6gADaJ8gzup6EhmO8E/HU1oaXJwUaZH+M4PkpJOX52aHw1t4RGpR05ZbTV4TkACt7PPQbwE8LyBBzokpEVw5ij84VeXE2pRqX+F85fFIMXNsCBAweViUWDC4POHFy90i9gjYDHjUp0QFJ6OTySrl+/kZZLFem9D86nyZl5VAbikKQsSPIcBB+VAjsXFudV7s9Z1d66Ju3buys11tekG9f70/TkuHSuKcvjYEG1ZR6RvFKAIm6aABsehwH2ECaMeWcdYKdgI4U8AJnaKGdhv1TXVAkIFVN7aUnP2NuzTvePPhhNrHCqAgyKYAigJcAjNz9AjyoY87a3JQD+WRrUrHb4jgx0lAQ6cRNAGCLtgBuRBHQJv84cJarWBOiTASW+c0/8zZpH/J+zDMeFe7Wj6kOUa7MOHUTxuaH/N621wD3x2T7ArReKr+6Mq+0Q1+TLQK5+pqSZ6hCVKG4q6//wHq6Ns8pnuiTMIBT3jfNllm4AVSHc7u6l3/jGN1TO7ySUpAeWlsQkopv0P/zDP5TZW1yfz+E67B8zTAJcnkqPPfZYevLJJzX+MCLYS5RPuXye99Asi+/MA4EqoKv1pHGYKUslcOvswlleFruIeXBzGq8BxgdQAUef52cs3DiJ+w8HaLmcSY9gZrXDqM/hohPpM83PxXwyP7ZH2J0o3VlUIhRwifE0a94yDgAezDvjwphxPdYq64bPtY/B35ysYU9VlOJsN1jJ/9ln2GLmp5jAdbLQjmnxrPa5jC2idM/rn3HneVh/xdJCl/N7P0mDMoN/fA7l3uoA39sj0IE1gDPvMZRER2bXWkbDiRHmgdc7MPYYy9EMM6PrMFY8X1GCCHtvn8s+gG2+EnhKmsQe4hptrW1i3HBtM1YYY5oashYNcGusc3k5WI3tus51yxYkfK1Sqq0jSEWzFWCa835RSQm0VimHx8YJSFCZYpfugVLcy5eupPXrQ/eTki/reFfU0ik95LK4Z9Y+n2mbGZJB0fTGoBFzy/i58Qg/83cAj5pKQHNc/GiCSmId4Nb+lu0L5294uat+GUxB+6RKvq4kOGm5mWr4VmrUlX1TZQOXsXUBitY31qXmNZQFN6Ql8SBX6NeYg6IclQAAIABJREFUxibGBCKKdTo2ngYGhvS5tjHMpb9oAGHfk9+r8/rkpIAGr3HOT0quuQ/5JYvBMPf42HfnbxADCLRZn4CGDuS5NuvUjB3+T3B67vy5ROnf4SOH5VNz3mIPSfhK21NVKnPp85//fHrk6KPp3NlzYr0SWGPjnnzyY+UmoAqE1dF6KN0DQJueUkAtOQH6POSSXfY0exCWJsljVSio2iMkzviZZ+O97IF7d+9K/xIZI5IXJDtZvzwLjRK///3/KsCYM5Tn2rNnt9adGX4XL15SeS7rk3nG14Tsgf1kXWF3kRuAzcmcd7bnMtXWtrRpw0Y9H005zp+7IFCYc7C7K6RekAvYs39/6urtTddu3Eiv/+J4OvPBh2IVH3vsCZWiI9E0PELz4FklnmkmRWxy5Wq/pEUAxmF+kjQcEYszNPQlm0aFihZtaCFHjBEIfngIAW5pHSuUDL1PxTAFcA13AmAVaaWRkWALAazyAY4hVPmSu7ijV9jb0xsscoDcUmh437l7V5UKNXU0aSJhGwnyjevXC0CFPX7q5DshtZWBOGlGbtokvVo1ORwZTr/62V8XEE+yBFt1+v0zSlDjF/E+5pDEZHMD+qhblezg3vgs7Atg1ql330vvvX9a/5+antOYUD0oGarxidTQ3JJmcpNO/GGk4BbmZ9Pu3TvSkcMHUkd7Szp54k3d6+TEuOLuvXv3aN29+rOfpfPnzspOAXHs3rU3Pf74x1JnZ48qN3iPmlU31JfLzg0+NMIMro2SWCVIIEERD6yk0I1epglgTSanhEQLX7a99ql9vpgAUyTW2I4V7YoBllgjAaL6744HlTBKnDerPgKf53PJ52j4oJXSPnfca7srW1loSmxQT3/PwCp219dVXMt6raxQ5QxrR03LMhOXeBDGPvaGVe0EMsAOa4N9phiDBFxuysf4r6WpWF2tGN9xv6F7ij1lfbvxMH4WPgn7nN9jf+zXcL5icwEz8RdgMtbU1klPdxiwb4EEIlqpexXLhAZrfUg5NTWljs4Oaf6OqwIsgEf+D4ubcxj93oP7D5T1Tp3IdTm2Y1K+sz+4H3w63gtTl/XH/Rm4wz6K5b60lLXgO2SfvB4YA+7BZzpjwTwwFnwm980X8R7XAeQaGR0XY5V/xMxgNZz3NCeeX1pUNUhoQAdRiSqRjRs2yL6QCCQ+5v4fe+RRJXWpWECrmEpHPhsAmT3M3sXuc09eo45Z7Bvab+W5mROtqaVFMdv5v6vJ7H8zl5wDXBcfh3OPf6whxo3zkLEk4ei+LEFmC4kC+wfFRAD3wH0ZX/H/7VMYZysmG7z3fB2TVor72jEc1+fv9rfs0xcTJNH7jn0aVb7ex7YBvq73uIlWXIPr8VzGMkSkqagUAcVANuPjBDavw3cQsxv7tBJJG8bVpfrMWdFv5vf4Fvdu3xGTVQxn4265MasTQJyFqrSvqdGz4A9CHlFFJEQg9QQopdK/+vqfrLCZeYGCxuY1uhGVKqHjp8MqxIrJZqpUXGY0f5nFJg2scPdkPMsgZRyhmoCMfOP18RkAOmJ3IhRcG3TbKAsIXYMwwqGNhxMSYGeAR2UHOjd4gkEUQFQALkVgldd6wPnOIJsVYsPK4vBG0L1lTa+EkL9BRelvhgalvYKQog3avxeYwOJSRQZVm3NX7QZ1HktofWXdDlxfnhsw0x3MAI9oENCKJlRzsyYaFgDaIQSp0NtZRIAx5y+cS3dpwEHWpT00PpwVMkuGn20AvWA9dTZg3D+vt36EGavahNmpMUNCY1HI7onZYK23Mvi2JI/JoK7H2AekN3sRUC9ufG/yIohYPLB9/z68A2T4qJaID/RiEGdBbDaqn5l5A2AMkHE51ciJiHJ6S1VMjI2KWcbhyBhGeQZO80eBVYMhA4NDypbxRdkQc2tmDteFhWnHhUOV9wFsck98JpuUf1zf9PllHMeCpENx7Oy02CD6uw2ODYoPKkBVWI0IRFPqwn7i86cmp2QwWtvoRhual9HZxdnhaKDC9RkjDBf3rvK3sbE0MjSoTq03bt0saxrifJK0EfMxazI6WMbx5jkenCuaRNEkBK1RjAdOIqXuDY31AlXv378r6j7sIhiQHDp022WM+ZpDg8V7fHZBJTvSAlvBMbSGaICX3AvjQxMDbI6yg4An6ghdrb1OySKZqu613Wng/kBqa2lLH3/qY2nz+s0qq3/rzbcEvgFaNDQEO13s46boPHv+wiUdimdOn0lvn3g79XT3pN61a6XJpSzv7TtpbnEpXb1+O02iY7a0nAW8M/At7i6HI/9oqreQGuprU1dHa+pb15v27t6Rrly+kIYG7iELrmB5fnEp3RsYTXMLPEuU8DJvrGG+I5nA4QSDlXVBOQVzNTo8qrWHvVVn2ZzEojOttITag32swHdtn5ibgKt0tDXoxqThiGcfO2Raqgi6YWWH7At7kD3AeQILjXuwc8CaUHaXbHourePgY38wP/yde2TMDcbzfFE+RPl1VZnJx/t4jRMOXIN1DTDMOODw8BruR1qHuWSEtRTOdDBsuAZAC/sVcNhBPiAh7wWY4xl4j0tpwiZF0pD340gR1LGXAVZhs+PokbDDObxy+bKSmWbFc68C+tDgnpoSS4b1xD1zllKmJR1wAWfTibJ+HFNsCO8zgMy1jx8/rpJP2z07w4wFY8rYqeNlfYPYCgRlX/3KVzUnf/3Xf611evnKFQEBaEEiEcA6fvjoUSWXmAvmC6eyp7dH64cAABuENjuBDT4G+w3H3pn9kDRoTC+++KLADdi1/I1EhMTgM4DBHPB/gdMCnVaBVa8VB222A3b+ONvYk8yZS/e5fjC/xgVCoX+3koJtzD/Gw047Tpiy4ASmMPCzrAT36UDMrAqdu3WwskMPl88IZmWVAhIH/gGIB4jne+L/Zgn47PS5BiAUHbpjTAAvzN6W71OT2TG5qoF7JijGXmHTw9GE9QrLsiJ1dbSrWgiWNYkW7pN1I5u/Qif0KL3md9jgSAqEfqY0CAlUkfioDIa59H5zwtxJCtafQTPrjjFenicHJIyFwVX5niTgqmuVKGEOeW90iQ/gKvyWABV5PXs0wN+saQsDXKVnKwID8BlJ+ldU8lpKF2PvALJu3ASRAAbusqoeYEjC6OezkRGABTU9NasgdXBgSA2BAH0Igivr0WuN++XzkUfBV/M651wMWxgJFtkSQNQ65FCi0Y9YXxlYra1CnzdAJuUCCYqyVqBLY8VGyTrwkejMyVQ3IMwdtKWMaeICjCqYV/QCyE0JGQf+kYjD52xshoFIgh/G6pJYhvyjwoOmH+w3QB6SLqzFos8l4Czr3BKok8TjvkgcTk+E5M4qsLyozrsE9YzB1ARVDCF9wzyxZtAFpIoCn0GyCbMz6dChw1qTJPtYzwTAJPgYW0t+UEZNie7BQwe1JgG7nnjiCdnKG9cD1AA4AIR89pPPKagmIOccfOutt9P69RtS37o+nXPs8aGB+2lw4J6AVc5C1h4swHsD9wXK8cW9i4GWm//qjJ1dLQFd19cnwJJkNc9Il/nF+XlVGoQmN2X0sJyjOed//s//hyQsmNuxsYn0wgvPp7ffPqHzCl8SBhNyNDt37lLQfYHmWB3t6dDBQ+nGzRvSXgXYqauN5LDAAmTIenrTH33969HUZXxSCVS0FEP6ZCad/fBDlTAfeuhIqqiuVPD/2uu/SMfffCstzC+mY8eeXAVWhyHc0N2ezuH7U1PTmtTff01J7tt37uakUYWAVRLzAuWUkPfKXgVWcyAlv8aN4CL+wu0kBgw2UCRnI7mPnQGU4t6ZTyVjsAE50YCtlR0VezWk4RgD/CZ3hxeoTxyG3QJUrYSSsyxZDpqeUcKPdAJatAAvnFNXr1zRvdCYjPkgFkP24dnnnktvvv2WzheSiW++9XaamZqWz0dTJ87kRx85qsbF0tmXlmuj1s7I6KgSkm+feCedO3s+jQIKTM+JiUxczBjTswGN7ZWKimBuL86n9Rv60vjYcFq3tidt3bopNTXWpXNnz2icAARrqqP0/5GjR9NoZjvTiAimF3HkQ0ceSVu2bFdlFc2NdPY3Rsm0GGKTk1Fp0VCvOJT1LVtLtUhmEEsChWaxuYrC9tznruMzx+u213xnjpyECbDHIXXMcxFYdZzq6/tsDLyARFbYAMclxWQsz8LPAZ6uslWLrzWgU27imuN/YiNia/YR/wQKZWxBvUjqazQ2jFHEz7VKFKkykmRSThQyZ+wtgFV8PJ3pFZQfR/k3Z67OOhjdaUX2jXPXzOFIdk+KZIJ8GzYA30px2ywJjkjMuOIFOzcne7+stUT8xXMwTi2tLWnjho0CVtetW6sYk7mgeqWto037SeShipISC8SF+KPYLXzcgwcOpMuXLqtHDP4yc8hnm/XOWmdds/a4Z/xCvgBaAYOVpMjJSOYAoJjPB7soyuAVk+UGVJ2csy/B+/gMyBN8DnYG8h/+K1Vw/P3mrVtiiBKD4w8xrsiM8IwkmDiHGAdIcOqRAzO+olI2YH5uVtem4R+2jfuHcECyDtCb5IvnhrVhDAkf2GvbLFFsg/yRpUXJO/L51ldlPPgZEJo5NbEKm+PYnbVgKRiAVe/XkK+LqizHTw+Cl8Zd7Ht5vRtDc7KBeXJsZr/WiX0nUL2nfY1igmQVr7H0Z5BjwkcLCStp5ReSJfYLBMhmX8ckMv+NMWR8TDghKUVitoxDzM+Xy/cNwNpPXsjVETofKqLCi6oFfIsgsyxLd5UY/O6du9p/pVwdzBmhsZF9ioQR3yXZUB3AKl8QR1hT+NFu0Fb6rS/9wcradX26OAvSwAkfIMeuokKNemQMKwE/A7yw8fQGCLMozzZKsXJzHeurUpaBg8P1cCjFXpDoeZR4skCM/gu0yc1/4rqrTrRBGIN1vMcl6GIRwqwq6Lxyf2x8d2ZjoXINBgyjxHUYYINoCvgz7VcAYApNGf/jXhzssBFx4HkGMV8q4xkFeqVgsUrvtblZJU8c5FU4C0yeHFyAhgjiauvRqagP5mp1rYCdWv7VhdZIdW2NSo/IyphlgiYrpY1k5HFCDKo6qBYY0NZWZoN5gfu7Dypn2wys0vHTmeIigFc84Irz4jVQdPT5uw/A4hopgqu+tje257S4vjzW3mRezBGoxIb1QWrGku/D17HBKZfSFYB37tHAKo4Ca8iMG5fkjw6FJouykFk3Fq1IASl0spueLosos9Yon4MFzvjv3LVL82IwmWsDrHJ4muWszOpiZH95ncthWRfOgoFAOSPoa3lMPKY8rzOrzsh6PXtsBfJkho8ysgJWAyTltWYaqZwpaxf5vQIsctmLm3Zw6HLgUC7BOEhXTCXRcei7mx7lJvzs7pAffPihaPwCXvKe43Nkb3QfaD3VK7FQwz3XcOjBTASgaky3b8EIhsUerDGtt1waixMNuCEwZgZgB0YqwvxJpX+AQ97/Zq+67MasZpxijyHOPfsXp4TXd7R3pIcOP5TW9fTJQYZFgjNDkDc0OBxOjko0etKTTz2V+q/dkB1wYx8cLAwzDaDY3wqmK6vS2Pi0WAk0CCTYwSES+C3HEEZdaJnRELC2pipVV1ERsJAO7NuVpibG0tIiWqV1qa29JQ0Bdg7QgXJK11N2dn5OEhAwU2Fx4ER96ctfTnt27RHTGEYj1BICTYJoAgcAQMYKR7u7pzvt2rVT2Xo6vc9Mo5lYp+AEVhcBIvdHgAQIEkku4WDRzEoaXgBAoYnJHpmZnVNJIXPPOuCzcCL4mXHk/5S843Q4KcZ+YjwJip3UCeBtXpqeAfaHHef31j5ib/A3fkZTSnsR3Vjpp7bJ0aHckrl0oonyX56nmBhhLQK+cC1Yp1zXLHaDi9wroD9gu5lLPAugA4EtjiifiWYfn09wBXuKe2N98H6fS37GODuj5IfXkfBkPwD4SnidQG1kRGcVACz7kkYbjDXX5IvPxGGIDP+onhmnj+elaRN6gHfv3JHz/pu/+Zv6vO985ztlpiegKM6zu9LCeCKY5LNo7AKrFeYez6xS2OFRsapYvwbAKIPFvijQyMEqOodchxIzlbDOz+sZzQYMJyiAJNaffRMHYMyBATueJYK1SFSZJYHz7e6yOMW8Dk1b7GA1wBHNCpaX9Xo+n3FzZ18nJbkHl2rZIXYVjOeMPbGyHE6lvyK7PVHWPON5PK+Mk5Oy/pxwmAMwZA9KLmNNJL35HXaUsQeIxtYArDKv/F5auKyLjg75CqwFNdsaG9PaEYuOhFFNJIO5Jn83aOlz1UlE7007yQaE+Tv3wndwD+RKHAQ5OWnGnlk/9p/smPs856xjbfIldvk8rNc4/xhvno338JpIqERDUTv83IPkY/KYORFL4C/wcRkQHKCTRBPPDHtiIfWupaFgg7RWGSf0kmEIEohS9ozeYWtrR4K+OTmBJjP+I2BCVVoi6Z/tFp9LsFP0Xbk3nsu6zg4Eir/zmQ1jtYJQPFeAqdofdhhrnbWcO+k6GPJe4PP8LwCp1c7YJAxUOZATPtFENjdrW45zn1w/zwLbsKmZ8xbpAWSuEExYTtMzU6qcEriuSptgcnkdep/xXYmt7LOwh5k3zl8CJfssvA9wh7MCABAAiioDJxSkVd7VVQZiPZ/WHvV+tuyIAy4nLJCsgXnF3mVvcI5js2jwAniIBACA3FNPfkxNjbg+Pgy26Ny5C0o47tu7VzYMAJRKsNmZ6XTuw7O6HgmnO/fupWvXaey0ok7ZFy9eUKCGj0PlTE/v2nT5yuXMwuqUViprlfGAOTY8NKhzFHDU6xR7iNbtX/7lf8iNfWr0eehznjz5TjpwYL/OChihZ86clt4hjNzLly+lp59+WmOG7b1w4aKeiX0HcEwQC/AJY+ylL78kOz0yPCofZu++vVrPSLkA/DAujN3Fq5dkUy5dviStbEgce/bu13k/NDSaJidnVGpPjMA4oV2rOZyfTZevXE33BwaUsMHGkQxExmSBvakEfbAMs3B8ju0idjSwGms49DdjfQXwFskU7B8xWLDLF3MzZWkCZzIPYOoqOyn6B6zQeClXibH2AD8owca2rpSWU6lyJZUqS6mlqVk2v7uzS+A9tuPAvv0ClvANWNeARJs2b1aygWoApBpoVPru+++ls+fOpv5r19LgvcG0a+dOrWuuc/jQwbRxfZ9iQHU2r4v+CNwzZ/GJE+9o7qhWmptHYqUqSgBKFammri7duXM/Na6JJOzY2EhqbVuTltEaL6XU0dma+vp608T4iPwA1jNd35H9grG6fctWfQbnK+xstIB3bN+Z9u6BfbdNDDzrwbOf1JwoE5CYGfy+rdu2p8YmmHGF8uEqkuEkx4MEZVtsG1SMz/x/zgHGxMlLJ0WclFtNmFky4qNSAY5Z/Z3Psq/gs8iJPX42XrCKX4Rf4HjeNlP3l6sHbGOtscpask/C+4j3ifvbumjo2iK/FqBHseNc9OGQfjYSizAss6wRa25kkMax6F6XhAvgS6lqDwkVqvaynqnlK3zWCtOoJsE+nS5euCh/0U1a8RW4R/wIxhMfisTIzCyx2IKah3KeRnOqBiVlwXeQvSAm4ItED2vn3t17aWh4SK+lMo/7wYbwPGA4mzZtSDf6r2kNhw8aVaaKdXfu1N5hz+Cb4O+YpcoaY737DJT/PzVV9iM510VayE3UvF54bn7Pa+3f+Roipdy5U650wgZBbJEET5YHuX7zhvyTru7utG3H9rRrzx7tfcaIXinSeW6InjfyIWjoW12tygKeDT+f5+DcZP88//zzsqXMD3PnZD/3Zn+E6xtk5e+cWfhk3h9Dat43r2sIf8iMaK7PuDCfnHfcD8/N+/DTLe1YHCutj9zQM3ygIEo9uE+MhRSxgo9id6sYG/fMl+fVvqrnhPc9CKj6WvEe4tQgSeJ/yUZkv/XBzy9iR0UfoWhDjN+YyEDjZnSqHQvxe9YZY+X43fvVY2GinNj5WYpI72MdSlN1Kg0ODJalScAm6MUSdkKjGbhfNdrhrariYI6ROUTehfEwcQOyTekTz724cvTRx8RQFW17NhYCQJ9ZO5TfhrEBLsylGZmOZHBMmnnOpEebsjy5qw2t2JgMrBv/AITAwmAzsUltRMyScpBhp63oRBYn0kGJgVUDUA7O2dAWAbZj72spcMnNe4qL3IunrmYVdfd7xbCoC3YHgTK6VUyQ36OylVyeyliWn21lJTU31CkAkYHOpZzKxKyEiAH3IjC1npK8agVI6F2yCCLYm0uT09OaK4IAxn1shOY6V8uNqgiu2PTMDffK+/jO4VncHMXncdn3asezkg53Oyt2AH0gGTh1sOXr+rv/bmCwuIm9uQyEekP5PXKzit2Pc7mZgwlvFr/OgFxxYzo7w7O7wRK/C1ZblGjxpaBrcUngqg6J6pgbH/zc/+jwkBirfI50m6ShFow2GBTWWLVu4SA6OOOhV4f+loWuuT82PrpELut1AoGNjDODceDz3bla0g5qUBQl2jbejKHHqJhIKIIvBpY8Pp5LPTfGjmxOAZzGQZJhzN1BuQ8MkQ2/mVc6TKR1PJcmxyd0SKFHowCKRnTLaI+M5tK7WYEgsDNd0oBzj2NQUVWpQ87AhOcV4BnGEkaMjFNTQ2j7wQBau7Y3HXv80fTqz34e3YxzNgsdy9A1jUZIa+nw29ycTp14J9XW16Zde3andX296eev/lwNpKL8HZZSs8Y1yqJjT4ZmH47viIwwzAXAYp5JIDmJlIXl1NXRJYCVa7Af6eLLeAFCUjaJU9yztjdVV9VIZw1GIRIL/+7f/3sBJc6qwga4e/d+2rlrt2Q4sMWwVUh0qQkDAXGBkT01OZHqatCnplkeOnWl1NhQl5qb6lJXZ3vavmNrutZ/PY1Pzqbpmfk0zqEhDcdpBQyMEw4yz0+Q8MXf+m2BrN/+9reloTQ/v6hADccPNipMrHffO5Wu37ie5hbmFIi3tbarLNflKy1r2uQkAcYuLwF2A24F040xZV+x/gDFYcrItit+qtTnhcZnScwaym1Ya6ENTLKhSmNrW8I+0hmVdY/tNAg0qq4V2GFbLEZ6Zqib/ShNsYUF3S+MGwBE5gYn7W//9m+lXcU8S+9pMViYPKflNVpb10Qn3ZpI6nGI80ys0XCk6nT88dyUXiEHwmeic8p6YS9/97vfLbNHfV8AO7azBn25NraBpitmR5H1BpSgpJvP6O3uTl/4whe0dwmScbi5d/al9y5/43dHjx6VJhb7z2xefs/rXnjhhfTVr3xFz/knf/InApq4NxokWE+KRolbtmwVWKG1PjEheYu3335LWrs0W/nMZ35Fz3H8+JtiPdXXNyZY/IwJ9swscdti5o/5xyHBVmJXQ0Ygqghs87gXrYEsBaBzMwNbAW5TOlatvaugvqVF18SWol149+49JVVY22JsN9QHkEu58uy0AlbGwown1pBKZ3OA4DVlbVr2Pa/lPvni3nkOyqVpXsXvnRwzqC9G6AMadD5vOHME9IyPB3M0+wOU6XG/2E3WPVpnnCuf+tSn0ve+97dq1ICfQKKVueGZSMqQlOJ+9AyTE5L3gN1GGfGVyxc1lowN+8mNtZxUlm9TF+ecz/iiL+DnMRtpYX5O4Cq+Dq/H1nu8wucLBroDDp/P9gv4PcED44md5foA1IsLIfvB37kma5b1iTvKa9hrNOoIlnjowfp+V514SAKwC+vEtFZCopZysMbU0gqDZkWNcdBNJ6jcsnlrunLlquwPRIK2to40N7uUOto7wy4Pj2jcJhbmoiy20ASFz2aOuGfLKihQzRUn6nJeU6M9gJOo4H8hglMaInqcyr5kLt2nAsp2zs9nENe+rMdSparcU7QTV6WUzvpsLwQmrfBZ2GZscIBVTWua1AS+JAUigI1FNR6i3BXd1XmBKFHiLsbIUiS2WRfsJcrPPfdOIqxwdpUCdJVeLE3eYFiTKEHHu65B7Hb7aOwZ9hWsHPY965HPcwKUEnqSZ4wbDE7WOvbMNvSdd9+Rb8K5ho3ClhOI8nqxQnvXib3/9NOfEMsT/4fkzqc//en0+utvpBNvn9C90NwJYKSjrTW1t7bqflkP+NboYNKgkzXw7LPPCuDkHmCx8txf+4PfVwUMdpgkHesVUJQ1evLkiXTirTd1v7CfuEcl3HIDECRb4gwoSVsWcBR22sjoiOwtr8dGYb/5PUEe5xdgJYk5GKuMIfuktbVdHZQZQ5quMSbbtu2IRmO56S7kEP0/l1DPL82nU++eSmPjo1qTE5NTuu7u3ftkx8dGIXdMSPfz/n0A1Lm0edOWdPToI2l6blpN/ZgrbAoJcs4uCCQJQo6YjpEkUCXSA52si7GF966Be94DGPRg/FJdQRAfTDOxUUnuVEUVmmoLsz1d29Ojz2ZNYUvYwwDmOluqS6pk6uzqENDf1dmpf1SWAIofOXQ4HRAzt0k+AoD3jl270uatW/Sc6Ffu2bs3vXv6/fTmW2+K+XTgwOE0cO9+mpmJ5HR7W2t68okn1GAUkAognwqNQwcPqmE0kgs0O2V/bdq8VSzVqCSYk6wTP/M9yBckQypTTxcJhGnZs57uzvTsc08HqDY4qEoM/ARsKpE5PinNuIhNAbuPPfpE2rd7v84CJKxYR+xRnu/906e1Zrg/bC7gOT4M4BhAm5o5o01Nee/cfDnRSSLICTMZqwL5xevLzEoTolaB1Yi7inGkf/YZ8+B6KYKilvAxdlAk2fh1K8sBvhuzsK9loA7g3ZiDbC2xEbFhocE1dpS1yLM2tzbnbvM1smV84dshf8J1qAzknuXD5R4ctVWc03dF0uE6Tiiqoe7MtHRAkQUARLPkDtcwwSjAvjH588wV5zb/+L+T3YzxvYGBtLAI+7UhnT13XucefrvYeo2NOu8gnCAbwVyS7OZzsFnDIwGsutqEw4EkEzsQbXZoodaIBrDHJrGnAFa5NnaJBL0Bb+yVJQoB7XX2MVaZ2GZinckufLdN4rtBRp+JJh/xnbFgL8F8DdJcxDVOqLbAhO3ik5DcAAAgAElEQVToiIqYpoa0d9/+dOvubc0rcwUxDZYxcQYNxpubmvWcEEdGRoaVNKPRL2sFO/3JT35S/hRrkvnBzuJjGm9xAt1nMvfkZ+UaEOlIxtivNSjIvrFcJc/J+uU1jBVng+XEYPUyxpYhUAK7JipE/M+JAe9B+wX+7j1aTDA8uPcMYhuTK17bhAATmry/Vu2rcb6QheIei/6M/ZgixmMMo2g/fpk9kL8EFkbzuFwxyzoysOrYokjY4joGVr2neD1rRxJVqiJqELjK64i1qe4ihmddRE+lwKR4PWu+SRrGGxXfc/Z7bHk2yUm98GtfXNm5a48QfhY9TXfE3qyN0ngGlOwXb1xago0ayK0nJTRFI4ODs8YgwuKipFBg4BzC4qu6CgF+hYGDBUaGu3hY8jkPHqrFAfYEe3LZ0Pwz6ENnVxtM7oWBxuAwILzXRtVlfUUWYNFx9UDV1Ya+D86hDgPKkLLTTNaRcg0YdXKurekVNWkCalw6EMzT2tRUj7FdVvaUZ2CstVgkb4BAcV1qaWtR5oW3h3FqypmlKMlmQbGhuSaZZgIqyoe80MVwpeR8ZiYo4w00fQgdGI+bDxgzszznlILV1TUoG22g0u97cNEXN25xY/N7f86Dm7c4v6ug/GqJhoO3orNn58oHK/P64GeXf1EIWvkdhwxzz0Zjrpk7s5NXD9RFGVmAQubIa4nP5bMmxyKz7EZPERxGNhTGKock68yHHF3iCEL4LPSYMLq8x1oeAIdkOgjEnbWizIP7tO6hs1YK3nFSZ6OjspMIxfHxoSsHkxS2mkjEXjRYWZxD3ivHk+iLNUsJBYwv2Ik8Zw6EeS8G3JolOBouSyaRIOCW8VF5ajDBOaxxplm3jAffWXs0UOH+nWXE1qxpbSlryNjx0mFCx3i2EGWUlHFIngGWXr2AEdhFjLukEmDVUJIFGFFbryCKJgs0GyJrisYYDArYCH3r16ULlyiZH4wOkpV0PZ9K69b1pS1bt2hMYJr0X+3X5+GkUyLDHHB4M25Q/nGIYHS2NK1Jvd1R0o/Tj4G9eeOmQDexmCenVApHYE5QuXfPvrRr926BHi//08vKPofg+nhqaW0TmwAZDkp46MaLBi1C7NgBSsKwQ8wrQXBLCwyrtlRXU5lu3epPNdUVqbG+NrW3r0lbt6IHiPZbu9gPdPPF1gIoE+wQEBNBY6e558cePSYH/MSJkypfeuGFz6S7t++kU++cko05fPih9MbxX2jskFVAPxYxdxgsBDNi2GeWq5Jn6pgIWBBVAewp/s8aAVgFOFZlQ6mUZucoRw0wbDUJQ9OqqQSArISQZFDmxSQLxnKA4W4MRHDAe2FioKm7prVV+8rgFAGxHRVsAo4e12Vd4yDiLJGFJnAAgPvBD36ggBhnZmgwGKBm3rmkRwmwWlhe0YgFRzTAf3Qvm2Xj+Vz+RqkRjTZotEKpKfaHYH54aFiOFvuPveQEH+A0DAOV/C6vqFQXoIESJO7j5ImTcs5ZB9JMzvqUaKwS2NI1mmYBOHwwtXB0sU9mYpqNzf1J63hwULaKAP3FFz+bXn/ttUTZYGSuKVOaVDkqDHFs2bPPPpe++MUvpu9+969k00hkMBeABt/85jdVJomj/y//8jNpxx08eDidPvOhGgzw7LYNrlKRRl5OehmUYn5hCJm5wbxxjjOns4yNsuacu9GpGLuBH8KcwMpw4ot9zudwP6wbEjCsWcYb23a1/4qa+NTX1QhM4MvOsDP1PA/37MQZawB2L+cqzy2GaC73Z5zRzQNYZe55jmBTByjMmrJfwu/4e/hWERDYofXfeF7+Rlnypo2bNOfsVUqcr17rF6gD60wl3MtLaVhsiAUBrfgS/A7ZESqSeAaDqAQQJFiwgdZudbM1s8NWz8HwO0LLNBjpcbZEI0/pC88CdoY+tf05n1eMaSQfFsoJEX62I26nmrGx38KY8txIlaDxxpwwJgTzrHlY0My3wV+qeeRv5XJhEh18melMEgIt1SjLx9FGW5SKIZI0dWn79m2pq6tDgRYNmvhszi+A1c2btqb794bFUiBgY3xZc/MVwTBSd1lVdtGsLoIiwAcCWZ6N9c0X9pv71xqeDd1R/q55IWHAmZeTQsWSOTXvcTNRjmzGPp/vbq5CMjO0fWGk5iZiy8G2wH8gkISlK99bzc9gfbAewLyQgqpOzWuadJ5W1OADxFiRSOPsnEdOh7MHfTM6Y8Ooy7JQ3DusLSAzA+5mjYklyxlByWn2k+vwmauj2RXdfdmPJP1cUcR4YO/Yx9hUfr9//wGtPcYOqQDOlJAHC5kvkia3bt1MbZ0dKlcGSMJnQpYEPXS+BOCOjqUPz55N3Z3d6blnn5MsADEISS8aH8JaIYmHzWBeAaU62trU4AoWJmcHzTXv3L2jhB8ABZIDJJT37d8v9mIFicc2GuURmF9U0hV7wX547dVX07+88hMlQPBV+Ldt29a0efOW9M47J7V+6TRPIw3GkmoYxoNnh3UFiEEDLoAYmi8xn3t379Fr3jj+hvb3gf0H0tz8YhodHZdeKyxXzmp8FnydALxg3vOMSMFM6RzinIG1PzB0L925e6v8Gggeg4MjaX5uMR156OF04MAh2fbpqZmQiaqsFNj9r//4f0x//q1viUXLfcUaqEqLC+j/xjwXtVKDnB2ScJa3KIsHS3o1vx7QNO9r6a/q/8FwxedjbFwpSf6hUlWVunqAYNmmW7uQdcr5K+mfWaqCZlJdA35GkyTcYLLSPI+EBH7qw0ceShtyMxnmlP0cgE27nh9g9dgTj6c33jyeTpw8qcrCutoGJaYZB/zWtpYWzenhQ4eUbMV2Ii0wNzOnygKkFGBMM5bYnI89/YwSzu+cOqVmbMw380Sig3WIPAaPzbklmZDFubRpY5/KXTes79P9MhYA5yQpGUvuB7u7bfO21Le2L9F/lz32hd/4QqrKFSX4BKxZnslnEX4iUhbII6zfuEFl1cSvyG9BOEEqRI02VyI+cFzneLoIyrBOVeEgmT+D4gG4PxjnO34pknUc5xUxA97LfuW7P8tnVzFmZQ/IDufYNgD51c8llvH7FWtii3PFg+MTJb74HQn/2qpU3xyNNVlTXIs4Ej9J5zdSYkv4JTkpRnxfXR3VV+NUQwTRB9tCI98Z4s+Geu1zktqO2TyeBo15Bvw25ghb7P+TbOE12E4Yq2MT0/Kvz567kBsbLms9SCqqmWR3yGshdQHBYGh4UGA6/mDEGC1qBu7KSipta6urUmdbuz6DzyJ+AHhnXRHP4pvwRUUYX6qCzQ2K+e5qLP7PfuTL4DrXY38F6zGqEJkHbGSRhBW+NzIZceYOIb1365bey7qEMU5y48jhh9KGTRu0p6KHSSmtWdOaJqfpmRKfiz9I00I0tJFDg6Q2MsweuCzW5dh46J6SUGOsSDAAsHKvnOG+T9Yf9xlJ35AHMjHArFOeh31CBQhJcifTeB0/834TQdysydiWcRr+zr3wWvuO1EB7Pzgx67EzZlIkYRlfMzZj39Pv9d4s4nxe/8X9YwDc1+bevO94ndcrfy8Cp8XkSfF6RcA3zqhI3Pr99peW8TuzLJiTHoy3EhhZ2o85E+Cae3JwvSLxzq+PSt1FEUpppBzrKkgR+B4k66mqDJJa9HmA2EEVCD6P5LCqqkO+VE1eacTZkUq//dLXV9BV5dBVN9vMcJQeU9aIw0mNBxQhtpyVEuvAFFmVRREgzitgx2kXUr0UQVAR0XWJBzo5MDFM9fXE2pB4Yg2A+Tq+lh1zO/ByDupC+4Br+roecLMxeL+BtiIDsDj58Vl0UQ3nHOeLbI8Eh9GcaWiQcyijSce2zDZh8M3WNVrPdXn9mhZAGTJgsyrnxQFwmTjPjsg0AIzANGk4RHkrrA0QdGUtc6MENhZljBgTKO0Ev2xUfs/Gw2gxDl78vhcbLTMyeY9LZWG4VEvvtu7/B6wWQVlvAO7Zm9MZGmdLvHl9EPrQLGZNfMAVwVQvfm/MB6/nILR4wHrT+zO4L9+PjYaD3CLA7E0LiAHIxZqgKy4HD/fB3wFNZ6YmNUYyVlk6ApaLgVUy0JZnkBbc/EJqoDRMTaC6o/Hb0lJkR7KgMuCbAxTuiQyo78cAi422wFGB7gGsek79bDGn4aSsGsvVTpuerwczQHZEeEZARe2FQrmxx5A1RnDLz1zLdHuxkrKTQWCmLtyIPs9Gls4gFMAYtsRgMO+j9AV9IpUdjY9/RBIAjVUMGtoxRIp1tdGUrr29Na1pWSOmDZlTDtFophTzBzOUsSHIun9vQBlUSsUArVvb29KGjevTvYF76dLFi+X55lko5yZgwTHAVsBS4PBEk4vn4nevvfaari1mN2X8jY0CSm9ev5lg9xNAuCsnOmaAHTwz8wxwCPNWjLo8h2S9+Dt2F3kPElP1+lttDrYX07hKitDUi84wBNsY/CiHbE7tHS2poa463bl7M5VWKHmvSWua6K7ZLMChr29Tmp0lCTOkZwOYxLkHFJeGYW6u09OzVmuU5kLnz54X2IizAsDMmG7ZsjlRUjM9OyX2LwmkaHiDZDQl+1G2633jwI1EG6ANgQXi7wQxABoGFeiIO79I18xZAb8GQXwOML98iemUHTD2iCoGAFdGRspJkthfU9JD1DqmkWBm+Trr6/WM88fa5xkoCT98+HC5ZBoADlDVJeMwdGDfAkA5OYdtDQZWlNBG6Q9lyZT1zMke81l2KtkzADuRRItyX+4RxxVbje0g4851uOc4xKOchzEBIOV1ZgTAwhJTOOt+Uca+tndt+vjHP673sn4DeI3GOgYuLREDQMizsJb4HMAFAk3W/OHDh9LlSxe1BtxYgOTcD3/4Q+1T7pnxeuaZZ+QkMw841jwPIJ+ldngW/n7r1p3U2taRxsenBHbonMuBFfuOeeCzua5YexlgZY5wlg3QYDv8HMhmsN8cFJllwvP6XGMccU5ZL5ynPvu5T67lckRYSstLC2liHCAvNKN5jcFQ/m9Hmr/Zt3DppD+PNc04hXbtVGqoby538LbdYD2w5rg2a4F1xDPznD6Xi4lHWB8EMGg0vvrzn2kfRuA2qaAesJR1iE4fc8r8Ts8FU9RnCZ/Z1QMoFJIifPF5a3vWChBnXMrnElJF+QwpjrvPaYOGPgd4rnBYS9IjozyLwN7r1462k8G81mA648T1zIgosh4c3LKf2tradU9FH1HrZDGYBNxbVBcAiqN1H82CzCL2Oc55Q68TzgoBMSWYX6W0cWOfJDtgsOLKmRUb/k6lgJs1zS3p9u0BMfbwxbBp2KT5quXsWFOWHJVBfPHdY2Sgucig4n4NcnP/Lr3DYw+wKQf1URcbvnPu/KO5zcCqm1pqXgsSAJzh2BnJeok5X5mW1WimoLG6sqj5Ql+yqppzKSR2FpcXUnUtDMOkc5Ofg61KUzECw0gEMMZesw54olIrxBLtg5lUYZ9e81VTq1JomIWoh6Hlx77AZvCFXQfAxK6wpplbxRoVrIc2JXf4bCei5duSfBgeTmiB4zvQ4BW7T3IVsIwx576R6uH6TQ1NacP6DWlL1qs7efKkEowkD/g7AClga+UyTSLbxVrFJoX/tqIkPHNoOQ7Gp3ftOtlqADbunaEg0UpDIsBQwBIlgcdGtZfxKXgG7AbPxPVYL5wFrEMSYKwjfibpx8/Ydmxl2LMIWPFTYJphn2myCWj7wYdn06FDRzRmly5dTq//4g1VFBC/kaTl/GcuWcv4tPip+FawtKZnYMTdl3/S3LRGWj4D96ksomJonfTmL125IlAW5g4sMIDj23dupR//6EdpcCgAm2iMKrXgXPq/2oTIfuqDAEAxVoxkTiQf7MPKTuSO9PwfG6a9Gk5HjjVhztdrLeGbkyDgXHIcB7PatghfdXJqLKWKZekto33JeLD+Hjp8RI1rAEXZmKxR5oJxxp+UDVDlDYz4ioQMBb4fOswkytkwNC0mzp2bnRGo36u1G9Wd+HpoYOMfU+FGAhzQkhLurdu3a24uX74iNvjGzZtlt++jo1+ioq0pzU6jX4yUUUn9B9hMJK9JJvT1rdUzkqTFTgqYEQiNtFZN2rtrr5qX4suSsMV/oBwaoNTsP+SAsCWuyuEarG8YgEpaAyRUlFIzDYnwfWh4hKxdobKueBYV/8+9Fec11ssqkOJz1meBX+9YUQ+XbSW/K7I7fU55jTmuxzcUJlEoZfZ5V+4Z4ypGEp057vLZVL5/ScsspxUSUvVBxCEO4nME6Kgp5pKqWrkuyS9XB/J/fDekJVhT+ADYP4BaDqjqLP3HWAc5IaQsWOOSVZueVsKeteimxAbyAOcAWyWVBUu/ojoNDo+ls+cvlqvyGDPsDeSX4eFBjRu+JbaNtSTyRfaBuA5SViSPqJpBh76uujrt2LpV8QTv9Zxhu7FJvIe/ucu9Y0z+hk0j3rMEBv5fEevhWsSMTkArLi6VdL86b0he52QlB1v0+JiVVqoaFg8Nac+NjcY4YYOJJdXDprFRsSSv7dsQvSGkL1tZFdrdMzPpev81xUfMHf/Hx6NPBjIvVA3jB3K/Zkhyn9wbf2OP84ycHbzGPhXPwHhi+xW7s/+QXFCDscB/eG72nH1g3s/cB8AdNtBr0OxfVRpVEStwplfKb/BrijaV3xkn8J7xNe0/O4HhuKuIiRlvKYKjxT3oPcE1/b7idXmfX1+04UXA1L6R73sVwwiygfer7QXAKo0ljQty/2b+BrEhkrHqi5PZ0bYfRQwiwO+QNyI+B1gFv+B6vF/J/HkIb1MinrqfEPYesiMxCPbVVb3cH8nKvnVrU+l/+Oo3VnDAYBFxkNbVBwsDVhWHRbB+LD7LAbfKVg3NpopyOT8GH2AV5yoAspI6ett5dlDFgctNUBIEYOmJtcPmw9QDzXd+VzSmBujEIs1gBWwV9O8YMJUr5wCVz3WmrLjIip/nINyf7QO+tiYJNJVeKt3aWlr1XSCCOnVHx3bpx6rUJVgdPF/Q0oMlK/p2S7Oyo5Rv4OiTsefeAVgF4slBVDvMrCsU2bSpyWBrSKNFAUQSwwo9HzLsGMmFhZBwACjgHw4oz+LndvDpQJDP5Z8o8rm5kjLEVdw/zRxWNYuKxq+4qezserF6Hh+cP4+lN6HnruyQZ+fJ81zcWJ4jz33RePC74gHs65YB04JWrp/bm95BpuZpYVFAm0Crhsiw2ZgxbnN58+jwz8Gpg/D52TkBHGxmN/yAPdTVE4cVjhLjxwYnmJS+UmNuEpEzW86SSNc4B4rMCf9XQCkh/shu2nh5LBkDB7A0JSHYsk5R0XGxgfQc6X1oVGFEpHU5k2ieEUHwvAJ4xojDSvaAjrq51AKDYxYRQR4MDYJTgn0aVlhzyZo/rEVE/l3ialACNipAloMqxkcZpzm0jwko6SZLuWCwSxEQJ/jTYVcfrJ8I+CJrBEMFkJymGLMzcZjduXlbbK71mzak7t7udOnSRR1qem0uJaAzNIcaDgHjjtNDadf9e3fLYPAbb/wi1ofkP2pTU2OzwFgx01fQBQyt2e6eXgFS7GP0ymhegT4f9pRSQdiprIFo/gKzZkqOhsrSVEqVY+jllCg6ou8KgRxmgXFlHrEFjU0NqbOjVbp483Mw/gDG0WPkPYtiFzQ1ERCQxacKITovU6bE+HAg4+TLCZVeTACbU8pyz6bB+wMCV4M5jA8dHWFTxUpov5KEY8xz4ge9OAI3ynKRKGHucTKYo2ARkgmEDUjpGg4jQCSN3Bal+eZD0gCYA2HvdztYvNflU9YGtX0JADSY4axXXmsbaACD37EvWWfMJ4ECDhjl7NIEzOxzPpd7WFwAyKWqIhhs/I6Eiex2FXa9PpoVzKKpjExIg+w7z845EA0oYAXO5KxtlI5jb1gbBNise9i2JMeKzg9MHphxrEv2EMxXrh/MhCV1h0bDEMYqLBtKY9XxdWJCjapgRhSdLLMEcOIYM2wi9/7SSy/pmuxzgquRkaG0aeNGNdpgDzEWf/d3f6drMY6sX4T0Dxw4KFYQQT9lMTjlP/nJT9KZDz6Qzhvre2ZmXuypqWlYNtH0xtpcAAWsOUABNzVgfvhinLk/9qqDYj5bZaaa50gicT2f8w6gDPgVf8/ZaCaqzwD+vnPndknzoBGNRqD9ADlmuaETa6KYtOLe+Fy+eBbuHRtGMIFDDdscXU7sp3WBDaQDeDP2nguD/NxTyAgM6LP4bOYTjVyannz3r/6TdBmpUKFJj/ZDe7AWCObZbzDOAB24vsC9paiawP5pX+Wzgj1bT5BdGUC2/SUlIwpdnRUUkUjMTZSsUQiI5eQGIARrAGCVEi3shAH7oi8lfy+zVxg3xpfPtlPNeIqRmnXGrS3KnoLBFXJKAKzBKqL5Duw1EvOMP+OKHSZBI5acGCrhj4WdZ26j+V9dfW2aX+CsmE1bt22RbZqZxV4E6IotZ98CRGBTkMAaGaYiCDsQySTmc7mulKZmQvuNeeD+WT9m13p98DvGyz6FgVU/u5mu6jy76uQGky9r/8kOWuZgMSR85O/k17gtUGhTBpi1CqzSMC+A1Uo154B7BPMKO4zPR9BaqbMVRlxtfTWPrKBipYLzLRL7SgzmygQ+274368O+IH4w64p9zLrCNy7uy4gXqjVvNAyh0WTYnBH5B1wTJj+2lSYrGzasly+KriDXYT1jf50EHRwaVJltyKBR+bUYycwMvCoOYL0jHVNTG4EUcgONzfIVOL/Zt/ghSD3QmA+7hF40Z8LSHCW99SoThWl45swH0joEQGL4Ka+HoYnvzu/Yw2+fPKHkE2euddcYH0AKfI2OtpYys8k2iu+WJwJAY41wD9wL68nMdT6LMnb2O5URMGNprgL7kXvftn2Hkqqv/PRf0u/8zpd1xpAwffW119OPfvTP0jtl/Vp6DGk3xogqFEACGM/r+rrTvftRWsxrK6qq08D9wZDuoYExYGkFvkZ16ujsSk997Ckxuf7iL/5CtkhFTwDzVEWtEAtGtU2USP33v4oAVjFGKMYTTDQ6pKxtXoNdkM3GRimZsCQgCzCItceaYk97bSnpsBLgEu+dmp5ME5NjaaW0lFrbWpTcJn7l7Dt04KCYb2gUc33OL844Nc+BZZ57DiD1QSId0Ic1SCIcnd3bd+6kpsaGtHfPHgH4P3r5h9rT+POA4hB0sKWQcUguI88ECETDUdaSqxiZQ3yUc+fOCvhGikj3PTEmgB//ClkT/HYq1mAjsn/GaJQm8DmqNLBdavo2v5j27tyddm2jdDsS1Pv27hP4z74hHsI3JFHKvbKPsa8CAxN2vFb6mwCz9vfrGhtSa2eHGmC5aaHPTJ+Vjkcc3/n3nusiiGOwxMlwx4HF6lRjAlzH9tUACp/h2Jf/y4dbitJk9qKAusyYlb10s+q8PAUyYW8z2Fv2ywrLd7FiRY3euDfk4BTDZ9yBe2tpDpmdWVhzWWdycmxctnF8BJ93JUhUEDYYv4721NDUWCZtB1M92JnsURL+zBX+EjEDNs3JeJ6feYKdjO/b3tmV6hqa1LfhSv91jQ/+JfejuOjOnTQ7F31ARApL0aMlmoOvVjry2q1bt0h+qLO9LXV3dqaerk5hIGLqZoyB62H7uCdsM2NiP4zXyK4PD2vv8J17ZU071uZavCYIG1H+b3kHxkhNhbJvowqlXLHBmGMfGQ90UZFldHUHz0yjKJpWAY7Cdee1GzdtzNqfxI4rYqpOT0wGyWdsTGRB4loairGuIRtyLc4dxhYflPXB/fKsxBCse5o/cw3u09KTBvx5VhErMsZiwM+JX+Y1Yu/on+AkPHZLfliWUkImTb5UPbjcShBJaqLRqvdRESspJzgzVuf9YUyH9ygxWahuLfoqBmaL+8X+czG28N+Le5v/PwiqGrco2gTWeBHfs1/PPT0IrOr93GuuSPL1eC17RNjE5ORHgNXi9YVBio06oypvkmAzc/OpQk3FIR/gh0Z/BT37Mj589MzBtjM2+MT4lZz/jJ201SFBsWaaAhcoffHLf4D9UDBNmQ+GXSUHs8G4KgKrpRKON9k2gneQ8GBEivVI86lK0N5ovIKRFyJfvwpUmQUCEMJAqvlT1o7yhMfZG4YOx1m6h9lx1eBrc2WgN5ddkX0A7AjdF5DnWQEnHExabAImQkcDqyXnrrZGgBIHUzj9odmHIVVZFQ240ARsYlOF8DzGBAAGgymjUqpIaEjJeSRQrY5yGhkL/oax5rMEzNYrm06AjUHDsTeLpKoiGDgKRKej4Q9zwfUUTE4FcKegLWtCENgC4FAOBGouxltdXVm7UyCcutZH10Y1qqiu0YGtsaLzce4+aAMp4IbNQEY32nKWMybcR5F1wCw5MPL/vTmD7RFOlEHO4v8NhBQPWv5uQ1w8YB3M+3csZL+P3/kAdkZFG1nOzaqGkx171qPWAozWAiOMFysQRc+rPg4Lb3TWA9ks2JgKjDLjCvAkypWndHDCAgwG5ZIyuDhWGHM7hbyWecWJp7QHwDXo5tPaJxh9lw6wXgAv+G4gjYO7DKAWNGe1lpHCgDGXsy0xdTH+D86Dn50AxACBwMzpaa0POwkAcIwt3XCVBZqckqMmjdicIVK5MiABWdaGutTa1qp/rC3ulddyOHIg0TgFzVC6SVI6zyFz9/49iaXfvnNbzgJJAmkBUlJEsgGjv7iY2nF4YUqSwKitTuvXrxMQybNhp2AD4BSgWRpsQATXA4ShiyZjDWuLss1333tXgR2MeiV8MiMSJglv5m+MJ1l8GHfsIzKV16/369BspAyyMhhUgF2/8pnPyCaev3BRHT9LldViy3AN9EL71q9PDfVN0ki7C0g0Nyt2CFnGaBg4KrAEYKKmEoZhgJbqPF3fANSe5sioLSyiByCJFUoF2c+dXW2puZkuzJTfE5Iv6jrj46Opr3etGCbIelDqQnkaThLJrBEaW90fUJmtSleWAqBA//XA/kN6zmv9/WJTMJ4DA4OpqoZO2nNpnCZZsJ2WKGkFeKgVo+uJJ59ML5Le6KQAACAASURBVP/w5fTww0fFdgSow8kjYCAxBxDc0dEmexUBeU1iC1KuNDaC1k0AzIwdNh+HXwc3dgGpGXVnhJ1DgBqNZuzEmHVPMzDuh4PQID0MUsZTeoEzwViARcJrwmncqmz866+/rnUaulMTAhXIPtKw0c4PY8X/o3QpnEUC2w0bN6RLly5oDxEId3S2695Y1+68zHogYOYQZn9Sbse+N1OJaxtcZE/JeUEWY2amLHVjcX/unXUqkG5pSfptgBEvfPrT6bFjx/Q+2FYAcHdu3y6DzHaisJXcpz8b55BAPYChkrL2K8uL6Q+//nVppgLQfu973yuzTcXGaGgQSwmQFsdy/4EDsrvYOBi1gO+clfcGkBuYTddv3ErjE1RVsJ+60/3793TmwfzmfMLJYW6LoCf7jmQFTg7jZ6dG2pEOgHJiMxy1ks5bVg1rGrvENVkLNJmQK5Az6Mwd9oHyzzXNTWooiRQAdoQzmvmX9EtlpWxfVJZUKAENE4W5wD45Uct9ciZzBrCnWTeUw7HezLhzozDsvLW0t27bJj0y1sm1/mvpcm7mRRCLT/Xo0aPq7Pzd7/6ntGfXTp3zgBeUYRKMYeZDj49u0pS1RrAgv6cipIbwhZQozc1WAJVIPNnHYShx4PVMyzBBw6+z4+xknkvfDI5zRgm4gr0Hm1dg7kdLPbmG2XXYYXxHOcz4cAJWQ0cefykYwaFBSiCFLwkjHGkFAi0ni7keVQmcVySv+Js6Ic9GskfnaVmbFx3qeQERjBXnB7YIoBUdQsCUqir8HPToqsWiHB4ZloNM4gc7zNKan1+S/aiswI+qi+7YjSRM6aAcZzDnnc5UVR8FMyqY+JFgkf3KoDQVIgAx3CtjF2cd7aIigLT/iHOuJipZD90/B8qliv0or/aWKDdMo9w/7CdrmEAEKQDpXcs/C3+YpALJMpJelEVOTk+k2oaaKP/Hh68NzXQRAWCl1NTqDCMAYT2hQ+reCawZrxU19cz6cnxekZXCdZhjgFUSedblZT0yJqxF7AhjaQkUQB6D7/z+sWOPyV/QmQEDX6BBNJPFrrEmXAnAPgYI4rxiL2BTYazCbGK/btm6VTaPKhcSRE89+aQ+l+e5de1Gmp2alc+PPUNqBWYifjT7mfMDuRX2DtqV2Er8msOHj2g9ASJw39Ifn5oSk3BtT7fs81e++hXdE74Wa+6dk+/IJmHXrecHqwuWEiAv0ijsAWwu5wfxDtJIi/OzehZ0Xdf1rdf5+fNXX0u/8Ru/qaZD6MfdvnUnffvb/y6NTcDuwo+LddvV1ZsbtXBGN6W1a3vS448fTTdvXU/nz3OmzYoB+977p3MAjyxVSHrgU3T39kh2hr39yk9/Ggk72CgZxMBXUrftDIoUAYAHfVTHCA6W7efbhw4ALNY1gCGvc+wiUk1uFoSvzHMIrB4d1bwxZowVbFXsOa/nZ0p9SapU1VSmqakJAauMMaAn1+NaxEvSIW1ri8ZtKys6W5lfEg3H3zwevkNOCuKfAGzxGuz6i7/+azpL/+d/828EtJtpjr1jnqMCjCaj2E8A3k7ZD+JB9FcPHkILeEn+Jc/c2dmeTpx8K41PjgvQkW+8TBKtQcA97FUkpng9yTfsdkhIBTmJZ2trbEkb160XOA8LGu11OqHT2JREBxJajBtkCnwZxu/a1avp6pWo5oGhhw4xMkz4tu1dnWnX/r2S9wLgl1xTlkhhLTjJ5WaoPFswmrH0+Sufp45RAEA4zxwnK4FFwivH2CZsYUvZ98X1wnWZWwFYK0msX/xwru0kkG2VYtQsxeM4VGdoQQrAPlnYsmBOLtLeDxmc+fk0MTZerqpQArKyUjZHQDVxkq61pNdh7+lpQPxEzMZriAn7Nm5ILe1tZYYe86ZzuFQSqI2dYf242oPzF3uDTWetkxAUI55mS1U1qaauIaVSdRrGziH3lmM+7PyN6zfKpfT4rdh7dTuvokljdDfHfuPTkNzdv2+vJCY2bdiQFufn9HxOynKPAKuMo1iejY1l8JRnE2aSm/ea1ckasq6vQOj8GqoOGB/+xrWwUYq9qYheIL4J0MvzwXtNOrt182ZqpvokVxwJqIRFzZmcJaPs4wDgsu9YAyROojn1fFqQH7MgYoGS8XPzspmK73OSEP/fdoeKBRGoKAtfWtJe4TvnkatAWa80+ON9BJxqDi7QMYBUxXsrAfryj9dxPeYav9xxPL975JGjel7GhTVLsgeN1V9mSw2qGpdhLpygcLWJiQkPAqtcz+/nNWK657jePl3RRzSIapyG736PwVbb9bJ/WmhwXrz/B4FVX9s4ExUaK79EDtJEKfa8pQCwX9y3n4e9ChnOEmhgBlSGViHPxPxLUxmJw6VoLA3ZaDJXiud6HAppJbWYe59gw5lD5o5k6sMPHUmlX/3sl1ZwEgh6cDiUORBjL5wkFjQ3zBeLnU2jbDRdq7M2moNNd4/DknnQAVv9f6PPdIZWaTUZHpz+B/QUjLzbGTOLpIyy83ocW5xK2HJZUgAHFmCiiNIbceczvGBNMTednr+xia3/ZkPO83d3wwqJoM7sFJxuQEwcBgBVjKZLdDF2ZltxXTMl+c4Xh/jMfGwg9DzY0Fy3vb0jrVnTsro5JagcpWkEFtbB4zoYJRtXbUbYUgjmcmjSoSyDumRqKLvC4QPQEusDTTDYYtmplxA5jhC6aUvRnEDA6gMZEC9ug6Ze/M4G+MDywVTMJrJeipkKZyvK0XH+jzVDnKV0ZtFMD8aY8fgIsIrkA5uMDFne/BhWBTvVwcg0O42PKQOmOQDRYU2WOhsS/m8DKqOLvikC/Bmw5Z64HkGZNffMvsEpg/FNciKYahFQsLa4d5xrjDAgH0Ezv2OD83f2mTMuDr68ZmT0FhbL+iXMgZ/DGU2VNQAca94+Whaw6reEE0OgpOwirFjKV9AXyQaIQwX9n+jMHEEy/2CuXrvarwOUseLeWOcuaUUYnAXItQFWcTT5Ys3xfHxhV7g5HLu6hgZ1HrfwOiAmhxI2hVIJgDucKp5z397dYvYRtA8NDZTviXJ43g9bw2Av66y9rV26pvwNZxAwCwMJ0MX9+nBRIqS2Nt0buK/SKjsLtmfMfzDA14kpQFBFRpR9D4gB2PjSS7+rewRIpOyvpqZOjiZjy/s5HCmXU+kHEgJr1pQznuzLljWt+tzJqYnU2daSRmGlD49Io7e5uUXshylkWjIjpquTZjpj0sKL4IWkCo1zulNdPZ2WYb3djwCnCkbQgkAU7BIBZ2jQjqb+q9cEiLEG3bGdMWxraVM5EWvctovx8PguJea3SuxUgtCHH3pYza3On7+oeQGs5fesnzfeeCOSD1Os8SaB1VevXtY5wgFEcD49PafynLt3BwQ8j00Eo5f7dJdg6xeyzwi6YVQwb9wXc4yzRABKGeTVq/0C5YnBcDIdoFtfFEcF2wmoCgBMJp41T4MmFjD3pPmH5be4HBpWZKgXl7Ru0c/iOQEIcfhIHH72s59N7733rhglJPZIrMB8N0CAzcImmCERwGxVunkjOpZyszBJKCmCTQJwoU711TCCOsWcuHUnOruy9m7fvSM93jiLF9L05ERIwHT3SF4DW0BQyJ68cO68AgzZkMUlgXHsd5zoZ555On3ta19Lf/a//a/ptZ+/pn29ceN6adtOjI+mP/7X31DJP+PFmnjllVc0bvwj0GJs0eTSnkOLeM2a9MlPfELAKs2VaM7yv3/7L9LNm3fT0MiYnpNnZ82JDby4qGuxDinF1RkDIwbZndwEAdvBOLCOWFOd3V0Cv3U2ZH00O54EPKG7GpUMvMbnUTHxZoAZ5yj+DvuKACdYo67i4HViguZSPCW2qqrEEhZopjUIOy8aA/3e731V84rGLTqN2A6eg+cDgGHd/83f/I2kDyizDtZb+Ep8hhs80N0bsIJr1dfViiUyPTWR7ty+lf7oj/5IQfD/8qd/KqD+93//93XuvXH8uOaIIMDXVPNJgI2KyrRh00Z9DvPGfNLMhvWuBHdVlewUADvr0Zpg2ACzgXiNAW6uz7zwj2txrgVLJJirHDIdXe0CI/CdSJbBgOeZFdSiuVlbk5aVLIryfYEYgLSzC6m2LpqjBOtxRg2OZufndJ7jJzFHrHGcWcYMSZbTZ84IRNGz5wSqzuHqYPvQCIYmL2Ib1uHPhY3gd0iUALJw4wD+zH9jY7Ma9AGuolXJ1/gY1wgGO7IAk/MTwZDMDBPGkDEJMkLouzNmDmL4HePLOhILOpc2cs5yLmPzlUjKOoXycyAYZHDVrFX5UyQIlD4spcqcADfD1b4bSTkqzAjggkXMeRprXecHZ3U1/REqNC4E3OMTI5J7KVURlAaAhs1XAkGJ95AnMQBvAFv7lN8XGloJiM+MK4MgVFYRuHDnMO1bmlsD1Efvs7ZWoCV2Hn+XvUdg/6UvfSl9//vf1+94DpK3jzz6qKRqlORpjOoe1j/3wfnHGHEOYV8AKpE7IdH5Ty//k64jeZ75aIzF2QFwCcHh8WOPp8+9+KIYfJwr/9f3/s908fyF1NEeVQ4E0gAc7BEY5ZyRJLq4BlUuXA8AlNJefAT76cxDf/9VJYUJju/euyNiBM0GWc88J4kYEgSMGbqp7HP8RTSyaSD17rvv6vmfeuoprau33npTuqz0sUAjkaSiSvrXrEmnT3+Qjh17PB17/Ekld8fGJtM/vfzP6ZWf/iwY7xWVqb29M7V1xPiIXQr4ubyYFhZpBjIlX23njl3pq//qa+kv//I/hnZzFaztkBqhSatsxuJiOn/hguwc94Wd5j5dASIWWUHLsuj3F4NmB+COE23Xi0SH8P0hraC/v5KqK0oCTcSGrw45Dj4f20vCjOQBawS7h/3lXCXZzuu1T0WkhZVLQr5KRAJiO/Yg8/3EsccFapEQ8jkkOajamjQ6Pi5A3HJudJcW6EPFRa4QImF46NDB9NXf+4ru4x//yz+IfS0N6cVFncOcnTCDYRZfvX5dFSTvvX9GMgDYM9YHY8ta5mtiYlTknJEx/EzKsZeiEeeBaCKkcZ8nUdcvEgPnDc+KrAoJ9a1UyQyPSacQBjvv/fznP68qJxL32Jb3330v/e7v/q7W++jIsLR6GcMLZ8/p3GEedu/cpXVLuTV2HFCwtZ3miDC/0UFe7evhWP4jYGau+ijGJ44jIRKw3ui3APAXGEQkZGB1NtZT9QdQVVLDMTcC9FrBR6S3Al3duWZjU7Ma2tr35z6KjEviHzHsl5bKvycYBrwyc85xAbEb8l/YSHwQ1j8NMMWay410dB3LpkhLOnAC4jiBkIWmWOyhjZs3pfbO6MVgfW2kkxSzUmk2PS3bwGeEf1KfFhbn01tvnpANZ+3Apod9jf3s6u5NnV29qbEZUkqj5MDwWQFhsavEW2aIIl1FU2DWIgA95AfiFfYhTfdo7Cdb1NZOZjpNTYwrNlR8XFUlOxbgfUgXsD+YL56TMWYNOR7kNWYVGleiEq67u0csaTTiYfOGHj77NwA6fFnpLGemOu8N2aXoSyJN0pGR1NvdpTXC53B/JDsqqirKvmJldbX2A6+3bzgxNhaNvUkWpqSkAok1xhkW4+DQsEhBvnfWvhJp+Pn19blLfJT/C9SGFU91Xw7GG5GPbGoWZoVtwF4wBvgczDWJHtaLE5PGChSDSwM0bCnrhM/ldSLELEd8UlFZXcZEjI3w0cbBzNJmPIrAqolb/gzjLQKAC9XAiiVJhOa4xbFg+L/B2PaXsRt+DsILfn4Qg4qv8+t/GSDss8K4kf0h35Mq3pXxXiU22G7wXSS57P/b77dcI3PkqkT8NWLO0bGJVNfYKBktyQJkvDMkOWuV+IS8wHOYDVtZVa0YnzFgzpHIAb/jXonlSi/86m+tkH1xx0+cUglRL60om0YwzsZhktl8e/bsTjCD/vnHP5YRkXMoJHxZaH+UGYVwOAucQz6YCWy4QNZZJDI00oYKSgACsWTI4zCtkEEEePAgG1yTo19bo+vhGJGRo0zH5exkHXkG6ZFgcHPJM985NBgIwB+VFGbwmGtxX3w+1/QC02GAI5o7wXM/He3tQd9HHwqAVzoswfLg2mj+WGvQDrUAarqNLy+p3FDdKqFxT04JGOCzKcVpb+sI5sMUpczRHIjDRcEepQJ0J4WyDNM2szs00TiwNTXl5gACSAEIuG8cCDQOM/sVsE/gUA6+JVvAnMFAJqum7GJ04AxRCc2IghCJz2cheXf19MZ40Fmy1pYyGLlc0JkKs1gxkmYlG4zXJoIVjcOUm2SoW2N5o1CePiyQQKGcrh8apDyHsiTq9AkLJhi3epallTQzPysgn0wDr2VspPWF9klFBCC83yUkPHQwoQOg1cE5NydDztrHeeFQInMvBmNLi8acBAU/d6/tjXkimKLrcXtH6lvfVwYWWNN81rq+dcFERotHjc0WtVkps4FhKGchJziC/bOiQJR94MydHYXyfGj68hzmFRc/BpuJZymD3zgPCzTimhfogiOjsn+0ykZHI8gZHtLhgkGPAxTDUi8wpb6WBivRGIN9SMZ6/Yb1kbGjiQqNk4YGBf5w/3wuRokvmF7MZzCxA8RlDiTWPxX6JXEwt0kfD2bJ4NB97VGy7YMD99P5c+fT9Ex09GP9sEcJSAjoAW95ju07d6RDhw+r6USM9bwCfOzVe6fflw0x4MKcs94QdeeeuQ+AM66JzjJzuH3nTjE40eCkxJ8xYmxY9wTu7FsWqBwKgIbODmWwMdDvv/de2rxli/Yt47Vz+460a/eu9P6pU+n/4+zNgvQ8rzu/5+t9R69ooLE0gMa+EVxBgCRIahdFWbLk8Xhc8pKZlCtxyonHuUgquUtcmVzEdzPJTZIqWZWpcuSyLJkjcZdIiiIJggABgtiXxg40ekHve3fq9z/P/+tXiDQX01VdvXzf977P+yxn+Z9z/uf6tWuaE5xNsgGg+UAxMy+37txOnR2dGewaS+fOn0uj4zTPGUltyryKwBIZ7MgojDg7BMgD1grDCgUxNxtk3M7AUPk8Bvz6DdqDZMRxT8r6cbyYD9YXEIrEB35fv26jwEnudfLkZyqXQDcAPCC/AHV4RmQOawWPF84tzghzCQB+7/YdRd2vXbshjjHgYsBEztTExFSa4pxlIA3KFBQ0VAeA0RiK7FPOGOOpryMLPPZ16Au4tqH3aEi1NDrLVQuU+JBxIUAHuZhKomi4c+ee1BELJ27bIANPpdz5G30VHMsAzXMCJsjueOqpJ9XMCwCTfcm1JqbD6AMERPbD8cT+VPClFgNnKd25dVfNzGg2sql3k8Cjjz74KF2gnGtiMqhlaAzSvVYNU3Dg0S3KTi/B99sgYBWgHVlBRQVrTEdjIuTbd25Lf/u331fTLIF3tTXpK1//Wrpy8aL2CLqZjFGaJQ7cG1DmEsBHe+uq9Pyzz6YvfenL0mcAFsg5MqdwAgGdkU/vvvOeQAbkHTKB0kfkKGoDRxB9+drrb6a5haVUVRNVLRhbzBHgpDJkMz8a84T+5Fy6hJj9KWOQbAMaBim4UCN6kDBRI6W5bLDlclP9HbXBEclXplP+221N9J4AA4nQ5gR/OakRRMud1VVCRZlpXCeM++CNAgBBDiowAaDe1CJnmVJNQBcyKMguBehh38KTR8kQAR4FYhtZv2xwcs/MFaiy1ZwdgM0Ej/LI/buptqYyvfzyy+n5F16QQUjzGMAjQATW+N/8m/9VAGlk5JDljR4kM7BawD4HF7nEmWcOw+4PfcC6oNeYY/aKswhZZ+QxrwugzOXa2Cm8LwK9YwKYlcm/MC89Ut8IxRG6d0n8hex7ylR53jD0lzSXLataRYW0qA7GNQoCoTeYY2xEzhnXVQOL6mqBp+OTEwJRIsOUqp7gxXQAn/VANsiJqW+QPJuiSc0CJc8tEURdypQT0ADkZot2IJBV5mol2xVAVXYTwXE3hlQ5aXD1OxBKY0PblZI/NDiBM5nAb25cpSaROcNVmaTYhFBkaB1Yj2xrBVIQmjs3UIF+SAAn+49SVtY4c/w7u4qzIltGe4nqLsTUkmS2+P5YHxp4lXCWWLMKAasEy3DWlYG8CMhGqX+VQG7WlPOJTVbTQLZu2FzlaiR4XMnKJVif54lMYzKoONPIen6ePUvG5So1fsA2H7w3kHrX9wrw4FquIPNajk1MaA6xJVjjK1evSEfV1sGZ1yCOcGRPZDWRQTmWKlTNFtkm6BoCGtwbe4Ig5ZrutaJJicZuMY/Y3QSI9uzanY48d0QA5xWal1RXp2NHj8oeonwUiYA9Ah3Yuh4yldrTL999T3bqI48cSPv3P6J5ohERThpAFs532PP0r6gS8PHZ6VPp1Z/9LPVu6lWWOiAGeuTrX/+6sg65H3IP+0MUK/ehLpoRUHH0o6Pl5Iv1G9al3bt3KYMPZx2w+LPPTqcPPvhQ1RbM8xe/8CXRA5BF/8EHH6cPPzqabt+9p/kkuDKtJolJwV/2zNjYSDr09BPp8zOnVe2A30D1FcFPnEnkGCCsOBdr6ZERjW6Ra2TBMqd2Xg3Ah08XGVDsL1dmGEg11QF/22fiffKvMnggUDRXSnEv5lkJBllw2+7nGbD32OxuEIwfy7l04gz2JrYbVBMzs2Q3zSiTHRsW2wV7BruHtauprFIDMUAbbHs1IG5qjuakkxNqjEPjO6p6IhhN0lCjbE/kGDKBTFDsQOSkeFBnZmVXE6ynI/mG3l49J3YftkNHB/bPWDRBzD4J48JucxBuYmJUa/7Ek09mIP1UunDxfKahC12CbwONFFU12FrIRfh+aYTIOaFhVTSrTWnXzl0K4u3cuUNVKp8c+zh969vfEgBIhhj8s6zrf/inV9Knn55QBi0ctDrbDXH2AP96N29R9RP2Ls8sHk5xsVbIh8AuZP2RpQ6ayh9ZDMoQ++I8KxUCE5PTshWwrVjzdWt7BLY6c1TVKQuL6ead2/IJqUbCTkEGAtIhbxmPaXMC5IlEMfQHdoWqPiYmhBkwv8h0cVhWRLKLAqoZiIWGjGAhtinBQeyRAJeieSAN8lTVR6PGunr9lK+Vq3B5TYk5Y2N6XvQawcKO1cF368xZKBTJtrxz+458AhpbPfrEEzC0SF4M3B8Qnz/74urVK+n69RvRsGpsRPsCGpuOzu60rmeD/BKy8dnzUSVRKfv+3Pnzyg5lrUh6IDP13Nmzqi7EtkEuIJOw5QCLkPmiLMv+sCnw3FtCDTJV9VSVTpw4rmAm60z2J5zVAO6u7HT1AXOBf0NQD5+WhC+oW1gXzpKyWusi2UlrMz2d7t+7L1xK3KhUeywuynYhi591E/VFbiZOFR7zjPyXbbSwmLZu26qzyZ5S9U09HeHDXsdXJUjGfbFFOZPQL/IcpmLjXkr42bNHMgAAHJmCrbRt+zZdk3mmKlIVUNAQ5QbvJNcQ7FXyQ3WWp7nsHPuHcYMruBSdn7bJRGcjMJNkxWieG4kKAb46kcD+j7CRQia2sQ3t/dy3AruONTAQLVyt0OPBQKyT4ZhLPst8BO4X9/B9eN2JkCHfo5LMtoLBY8t2fhrbM4ZUtnEKDdSL7w8/LjiQea9s2DBms46Z09mIhIfAIrEbRHk4DQXAuPx1fpLIMzw6qqxVkgqjkiqq3XZs35mOnfg0qrEAVSentabgIJxtEoo4G9jeVBzIBq6qjGSlL3/t2yBSYYiTjTEXUYc1PT3KPmKj0gESYwxlQ8crFvbC+fN5sgB5qgT8DQ8Opeam4OmISH1FamsNrk8MBnFlLC8FoouKAcXGSYYHiyY0OM05wsghwDED+deGgc9AHV3hg4oIqLKIVrWIX04NRaR8VjrfYtDgIKkELYNkPKOz8KzwzfxjIMoHSGBfRZRrsandodi8PnZMwmCFdywycZl0PsM4HdWx8yWjFiKjtCwlQwkffzU04hhTrlSbs0aCAxBlz4EHDUdpKAoDAKdGYQEQ87cjgo4+qPFLfmYyY6ywpLzIpMyAeBlcK3PJaDvoqxhNcCTkNwGpPhDF1/w7G9uH0k6c/+fD5gi1D6UzMm2M+ZkciYCnhrXXdQAFc0c25pH1BdDn+cQ0lh1WDh0CjsPlLDEMDwEVeS64n8FOC3Jno/C3DiJNYzIXHPtSgFTmXQGsEf8GJXFEzRYXyg1enOnFTwOMjIP7w+fEGpPWb1Cfe/jeUtzKwAsBaOHEeJ3Bi4C0weJ96XUpRor8O8aEMg9E0h5R/UXK9zAYx8bENQO4Q3RafJWLC2kuPy/PzPOREa3o+AzZRFUCWMUl3NKiiJ+ycjKPkc4zTQDymgDOMP/8H0GFscw+YI35DEoZQ4rsFHVL5NySnTcdXK/RiKMk0I9mOyolXgJsRbE26Hwwp0RmeTYU+5EXnpcjA6iEEmetcdTPnD0jRcuX957LYFgvxoTSRn5xTYC/fY/sl6N28dKlCNYsBgE578HJ5DP8n5JrgicIYO5HZLn/6lW9RvYdRgcgGOOenphUlsH5C+fT9RvXZYhwPzWrWJjX/+Db+spXvqKGNsc/PZ7GJ8Z0fUrA2McAsRgvoiPJxpwjl3ZoAhAJYwXjxOeRv4kaMxbxOY+M6Do4dDwPoGpUG9Qro27nzl1yXnGS33jjLWVwiJOtIspGuAdgK6AO18QIf+aZZ9OVq/1piKwh9EJ9neYepUTZDY5ba1t7OvrxJ+nylatqBIfzcvfegEBlromxTGac+AJpzJIVLEAC0fkAiFjPAM0ACCiXI+DCGaV0XhyE2vvL0juUhMzPBeBMpipnQ9FueNPIZgQUFSfppMaME4KY5D57du8WINnW3qbuuWTPnbtwThl4OEbLABKU90DGv7yYKkvB240hfejwM+LLxv44evTjdPnS5TQ0PCJZA7gLeNpQj3FG+Vg4lCprw6HNQSNxmVMynTmuOC9kCHPvG9ev6Syh8Pk/55OSd845+o4x9W3t0xzABwf4eub0Z+nIs8+kl7/xsvbep5+eVAbmH/7hH6butWtyCfxy+tX776dTpz6T8Tk0R/S9SAAAIABJREFUMhLdbscntJ9EZVJbmy5evpIqqmpTtah26la6ymeHBp0d5Yz1aWJsXGtnnjLrkGJ2nEr9mXjpqAhQBriacdYMToX+iiY+gSAGsJo1m0Vj/slVyuyWofvYOgK3lNcZGQH5OtYroXOjSZoCywSn5qOx3lNPPi6H+sOPPkq3bt/KAcCg5WFtFdhrpOt50BGJmgYcP2crSk5jpIoTczlVLMGNOKtsuq9+7WtqwsOcMRGcCfbvP/zDPyjLCeDDHNU8v2Qw5bgC28j2Sml+KcA1BwyRT4zL4CrPq+BMDopzDXSNZQKyzNkzrDnjICsPh5vJrq7lPhi+ADeU95MFXlPOLqS8CpsJXsva2gYBq+pkPkJTtjktb635+XNFkUsiOQOcY2VckOlJGRb2poDK4MVTMDsDbtiUcwuzqZIGTa3NwXNI84Nl+H6DI5nnxu7DNkVeAVbjWJHdQ1d12zCyFSpJRJhPc5NT0YCM7Nr5Bf1UOTvBWZqNTk1pnPAxKlslVwXJJm0MbkjGGxmrAPYr+7hsm4oVy83IIgtbWRhkquJ4IF+w3aARyE5G2bGSfg/arLBxaMhJCRt2NMBqNNzjiJD1hN7kXmTDBc1XBNG0R9gHtdWpvqlBYI3puMKGczMr9hpUKUF95XF7PFxTDrQA8rE0cOde6mztSFs294XdBWXL0qICNHwWhxXbDieagBEUOPcHB2W/kZmPPENPEbjCESa4lRYWU1NTQ4BJABadnZG5Nh5NCFetaksnT54Ufx66mc/NzczJMX5k//60Y/t2BbPPfX5Oc93ff0VZ011dnWl9zzoFlTau26BgF+t59sxZyYCtW7cp44uMQAKKBAPJHo0ssGUFWLD9792/mz786IP0k5/8RPys6HdsIKomdu7cLhuOwAR6d9OmXmWMHf3ww9SR+ZTffONNrRnZa48+9mg68vwROeIABzh92JCXLl5Kp05+JvDnpa+/lPbteyTNLSymBw/G0+tvvCnaIgKXJM9UVNeocRLgKdU09+7dTk898Wi6cuVSujdwT/saeWGu7aDTIauvPhp4kAQBt+niUmRhLkZHbGQhNhZyJECzyHTmb1fDsMedqWVn3E42tqMzvw1qCQjPIG40bYrgl+gucrACnRqBk+DS4zU3v2FPce65P3YPYFIEi8hqDGosf0fjnmYB2tCOYF+aXxT/DkAfQBY7GFnBs3NtxuoeAlzb3cJZzygTpoIugsHMyeD9IfmwzI0r1hgDcpZ5x76OStKGctZXZIKFP8rZiH3ar/NhQIxnNTc2a8f9kZHYXQSm4VyuIhGiPrgtw39oTI8eeCQ988xhZUKTqYhNgG1Pthzg00cffqgsawKtj+zfl7knSWIIYHLzlj7JAK6JP8v5Q0ayFpxdAA3WateePQr4yU8jqWl2RnYkHdOD0x7dFNR4avCKjzA9lVZ3rRbwp4QSU74tLQkkA8PgXvIzKK3O1QLIdOQFfrcTtQwGMe/IN+QIst5/s27cgzXheugHAHr8Ee9Z6edyw+AIoqF75acRBK6hYmwmBwpDZoqLV1Uv0xqLK1xVaYoOyBVTBO24DkAnQR900tPPHJbsI+kMbCP2ZFIGJoET/A7OmmgYK2mOSiJYl2xcZAx2GgH4zZs2p4uXLpY70QeIOJ9efPGFdOfOXd2X9WNdjhx5LjK9FxY1/9iUDq4qiWA0MmRVgZwrMpgrMuxdxg5QefjwYWU3c0YMAnKfewMD6s3BHKMX1ZxKAZXQTyrdl16LM071G3qDMyeu40zBx7WQiQTvlUGe+5OQsc04OXt8s9Zk33ItN01mDZDD/M0astcJHGEPcF7cyJa/taa5iSlN4kj8IEjCWPis6J9U+RsVTew9bAX7luggmv65PN2BZl4vZpAa/FegM9MfGuB38MkZpDx7EQzl9f8/rhOmLvczOMrfXMPZxozfmItxgodBWj6jIFYury/6jshnYxPePwZ7ec22pDNni0Cw7Suu79+Nafl/zj7lHGFnlhP0ChmzDt4ZKxLIXVUlTIN1ZI2h4VDV98SEqksHHwwL26CBFZ/DHkenb9nUly5cvKgEDK5DVT9VIQTOsBHIUoVP9dy58+ny5X7NI8+G/VP64le+uYwjjNGNQUCTCRTD1m3b5cSzsL/4+bupoZG0fnjlAAyJHERJNuALJ4GyL+gBMM64QaTgz6t8MvhJV+m6lPPCUVbNIsJBSgYqCjh3RbfyQxBgfKp0OafjG9Cxw+UNRoRKJViZ+47XEZRsODaGSZCdtuwIQBFpZ/F4b6DsK111DRLoGTIPiEsc7J3xOfOh4OyITiFHuYzse6Nnj03PZMCQ10xT4EhC0BFA3hulILyuUv4Cf0gcSjK4opxQCipHOyy8zE1XPGzcz+nVxQMYGz2A1SKQ+jCo6jkqeqcPA65FYNUHyO//TcBq8WAZYPV6+LAwx8zLMsZeLkcySO7MHz7juTdIaYOO9zoCxFjiEATobHCV3x0F8TjkbMzAXUkUebJcasl+9P35v1PoUeKUipDpLWGf0/hRBrwHY9sC03uK57eAK3KZ8DxyjGsoSYzGZSp7yoTm7A3Wkj1ug07+f0HYFH/3GuA0iSdkPjtkOKQ51X3o/qC6oWLcAVwqmkUGVS3ZKwEwYxA1kFFbVyt+L7irWpqaZCjwvL2b6GA9XS7lYK7Iysbw0zNlYw6KASKCgEJeH3WBzyWdPJei3uI+5jwEoI7xgGE7PDykMiXGibFNRBk5xRjhbUVe8UVHdUqT4ZPibLgDI8YG36Y4YOwGeN2B0VFsfnIfnCsyVimnu9p/VVl9pnvg/qw7got1xqhg/pgX7oERxHMSLSdLUcTnDQ3iNcKp679yNV24cF7l3hiTCHkcSPbiwOCAsgBQ3jz35SuXRSHAszJHAJfsY8rGmSNAM4wS5CB7yM/G7zboMHRdNsG4HPFlvdRUK2dkiauKkjt4mRvqlKkK99q6nnUyaI8ePZZ5dB8IGEEB4fBPzwY3n0on6urTnr17VHpx6+aNNDczldb39AhE2b5jh5pS3L0LjUFKn505my5fvqpKiuq6ujQwMCjnjmvoupTCLJDlGNnm/C+yoeP8xndkZzU1I7sJvAW1BzoKQ5J9SGSfz9CcA+BydHRc4DAgIFlHSwjDqjiDdEQlEtpUH5ze2odzsyqtY2/A14nhDRj83vvvKTtZQTQF0krKXlman1UwsW1VSzp06LCypTDQAdyvXL6SaAJ28uQpjUcdKueRyRU5KIkumMpnqloZLxi6naujwRR7E9kQOji40QjGUWnC/hSNwmKcX/BJxky2HvsGZ+bJJx5Pe3fvSu+98/M0NzOTvvHSS8r++PTTUyr1/NM//VOVlTIXlEoTtDh56lQ6ffozGSDXr98sZ/Sr8iGD5cuyL6rlhFim40QECENwC3lWl5A7gN8Yo8wtzdPI/LEjwz7iPKi0qzIa2+VQdTS6KwOs4W4HIOqml0VQ1RmsIQ1Nq/Fr+izyXfO/cuZrLukTX2kOUEYgBt0bwVWBR40NaXvflnTgwH5liJGpgxy6PzgcoNZySdlrzAdA/szctLidZHxX45TCxxn319mpWEq11aU0MzmevvOd76QXX3xRxhzn7/o1Akd0JK6QA/b++x/IQQU0CXAVuyYoaXC21EimopRm5mYUrCPTlvkFZKIMVvo1P7VlNfKOzwuMz00+0APKFFeTzgimcC8F/qowjgFug64E7mcYGrq6yGKKQDsyXxQlzYD9zWqKMzT0IA0Pj0q3AwFT5mtOtABLyPaKDFH4IBmTyiuzfRj8+5GBy7hcqqWGWvOzqaKWksJGgS4CVnODOnOb8TkFxhXsXK2zxGucK3QhX7Z95KDMw28cDcRcSaJ7qzx0PlEazPXM9W+bj/eQ5aWgUK52cnOZyJhH/UWXaevyeK5ohip9ntdBjMKq/lpxNjzOKByL+TD3LPYn1yBzLhqEyY2VU04whv+peckSgFr0UQg+1ZIatfDtEITn2vYFe1Ycrrk6LWyUlYxeGv0xdPFdAy5Nzaa6qlplfwJW22lD94n2ZSKqz9CR2B4ELgFJARLR39KbExMCVglS0MQJt5wxAKyyhoBSV69dz5yonSrRDoBrSdft6uySrGXMX3zxxbRl8xaN7eQnnwqoBWxCRtLpHqoVAZ4begWssp6ff3YmV9VsEA0Q9h4Ztp2ru5UYgpMPxx8VB5yF6zeupY8+/kjBXFfEAAJMjI8pMIWO4vyyB2l6dOjQ06n/ypXU3tEmZ/bDX32oCgX2GI1MoFyhQQu2BVQ4ZFMCrP74Rz9Os7Pz6aWvfyM9+eRTygwHnHvzrZ+LL/UqmbJwaaeSHMa29s7UoCZ899Pa7g7xjQISsS9DxoW9qMQWUU5VBN9pGfQIzkVAMM5W2NfRBJaMR9YI24RruQmkQVQDCvZ9imeT9xfPgBrYKeueDs4rQQcDq6yPgyrIJwe4bfvYXsexVvAklxRjK2Bb2RG3DY6u5DrOIOP67Hf7CKZwKfpEzI/4SXMmGr+jY6GIYF+rUgMOTjjIc3dwB72xx1hXdCv2F8+irMmaeq2F/RzAH/YW+x/Z5CSGsIEiaMxrHh/jVnLI2Jia1E2MjSrAS3Y+55z9BpBPxirUVxfOnxPwvLqLSivAykhYYH9jn2KbMgbWg3G5MWX0FAAEDpoNbDaAM/j6XbqNXXPgsUejv0rmmsQecAVXNAwMWiYqkNhTbqDLOJVEIZ0XQCk2oGw5/CL1PiHhhAZhuf+DArpV0nf6X248SkII82v6CvOK8rcpwwys8jwklbFHDM5SCYp8iv0QAA5z7CoqhB1BR843Y7KeYt3LwTBV684o0E7KHIE4gvOTE1RQ3UmfHP9EGdNklfZt3Ro0Bbn6NTLv7sunIfAOTyvXxjfAJ1HPgYrqDFLHfmC9qCjkM6Y5w98Cb+nb0id5HXMEeN8gMJR7YkerYW1NtfaAE5IUCC802eL8MG7ojEwnQNXA888/H81+S0nnNzCiUclzA6s+5wbu5JsLAA26RO3p8fE09iCqpxwQ5UyRmBMNY6myiPVmLXwOzVfK+Gi0F/soaIyKZ5pz7woL3sv97PNzvaj6i8QZ9kRVbTSAZU+wNxgXwUBjA8YVjG9gZ1MpUAT4bVNpjxYyQMPPjYxnfo+EmOhfYtCR/ytDOnOOGtj09Yvgo8fAuTEexO8GPZlfg6O2IRzwKr6P12zHe80sDzX/aiZPYDuqjsPGCUoN2aGZSui3Aau2oYzbFOWtbCLhcyv0krZDbEt5bQzie63RO6pkp6dMppUj8/v+8FCqqqtVIg3Bg6DAWlZQIgBzrIpISCBLFWCV6jTWkkAJtHjRkC0AWbDQ0le//u3lOpp0VMHtkdLY+KQ2FooYpB2C+MHBYRH+E0VR9+/29jK6r8waNXKBLzD4RVloDjybHQcUcFWGEA7tPNltNamOaER9fWrKXRhVZpcjSkwQE0Cmj8FHfuIYSnBmYBBlxBfjMV9KfV1wmfJeb3gUkDeaIwTenEXwzpu4CPKpmUJtnQAH7uNuksWNy/1k4GXhbuCLDeZvbxJAaXFRZuffm9Qb2ABpHJTgWaW8YCXrIAxQDpg25jLKZYVzk2dg0xRTyIvP6gPDWP1dNFzIrOC+BlM9Pzbyi8Z+9r/KDkDZoPcLLtXPXHdF8NUH3ofZf/OzKGgsbAwYKypQwu2KyAbzVIyC+VAyj8VID3/7vfyfzxqE5bWIAodTZSPJc8ledETa0R7mlMNkI5I5Zz8q4t0Q3f943cAdwAaAGF/sSxs83NO8bN5//E9R3sxvCgiHkY6Dx/19H6+zs1VFseGaVpX8Fxbi136NFzAGFA3MnYXJlKDkCz48gFUHJ1AsnE0yGogIStGUKKUJsJXPTI6N65wTQTevoI1S5op55fxYqDJOxu0oEnPC2vLtIILLTa1EcEzgFUL5h+KK35E1lMXH5yMizPXJMt2xY5v+j/wBXAXYZO0BK13+ynsxZNkf3FMKM2epez9y7kUvAChVWSk+pMGhESlmslR4brJLAJlpZgAoQlMjukFu27pNZ55sRLr6AhBgbGh/5rNMGdXunTvTzevXRT3APeD9rKwq6dqMlczeCAqVlAFFBjZNWfjCiIEyAWP37PnzehairgYcFRHOXdU5I5Znlt/Mv8EDBxqcpc1zi0+bUrTcZTtkRpIzx7wCRoLWURZx88YtKRwM7vnFZcmvAGiX04MHI2n3nn3KlJidmUw1VUlGOvOxsLikbFb4VmuVqTErihh0Q0NjZM+JvsWcbSrHZWoj6zS4m6a11gD+nE0cxM6u9tTe3qoBQ1fDeeI19unqrm5lwlKZcOrU6TRCt9Zcukbm6gzOZFV0R5+dnJL+A2CFh5T7ofPgzSOzFCWNHjjy/PPp9BlK5KOMZ0Idx6NMjY6qjcrWrhV34IcffCRuLM5BX9/W9Fd/9Vfp3/7bf6fMPeYWXj6AK54SpY3CxwFgPVhzslc3921e4f5RUwGqHOCDDBAVTr+enrXpl798Pz322KPioaX0F+Cd7FqoM9DNB596Kh159nCaHH+Q/v7//aEcexpN3acSpWVV6uvbIqOCvUNmCsDV55+fTm+//fP0y1/+UiCfwODFAN0I+lXR7Ea0ChFM8VnGqSoafQaHyODeAHhbWSUaDzdFUKkrFD9jD1JFdeawChsrMlcLWas4/dIhAiaLwKqB0mIGa2Srhs5ZEZJR9L9StaF7YCDl95WkdwEdcqPDbPBxHbgje9aSSUQjtEllyEfzn8i4INuLQDLOCsGZCBjl/FtVgAOE4jAG6FxdXZFmOefLS+mZw4fkoJB537tpS/rk2HHtY5ykS5eupPfe/aXOWqT0BqAfnbmj6QbGINmJdLPnLaL9yWDgyNCQHEUCYMgb9pfBRmdqIMPZ0+w/7sM5IqMaZziy1aYls+ABBEyNkjfKxyrT9h3b5MjzWc4ZHcorSpTXEgyjGzxBmYVoQKauzPBnNirbSVkfGUzk83bseK/KWfNX0ZFBDkjvLy4IvJ6am5ZuVjZbptQxKMpzWLeSmcSzI0uRfehwnMlobBYBVvZC5yq6qIdjYruA1/hiHs1j76wm7hkB88VoYJGbWUUWSaxXMGMFWFy0y1RSl7M0wjaLB87Qq5zyzGNSTgwIqgrkARmusVe5Z5wXxhxNqzRewEkF7kmwWLk+9rqcLa5DSd1slN4/7FjJ7siUGg5Ic16RRWTXMXcGVgB2WbOG2vrUWNeYmhuhCwt7DMCcLBLWmDI97gXoz7qRlUepdJRkB4+t7UMq3iqgN6ggO4XmUtXSmzdv3UpLgOz1DaLW2di7SXKba0VpdZWaJwIA/bPv/l56+uBBBe9OHD2eLl+5mA4cOKDg5bvvviPqLuZoS+/mtGPbDmW9vv7q6xoDHIH8vH7jRtqwcWN66umnZUuorBYe1olJNYekbPed995RgIWzhGwGzKU0+Ac/+FsBLOhh/CbKswlGcN4JgNy6eStdvXwlffTRB6Ia6elZFz7a8IjWde+evcpkf/2119OFcxckZ5579kh68qmDaVMvAEl9unjpSjp/8ZKoe06cPJnuDgwm8UUqGEBwkuYeUwKUOWPIe4IhNA8jeBKBV/joI9AfXH8BxGCXBi9g0F0EIBtn0yAq+9/ggLOauIb9Htv+vGY7jP3kTKuwmSJwwn7j/cXzx3l2Ygtn1XzRqqDIPpMd7yIYSiUO4+f9vM/BfCcWGCRVoCTbidZlvNfyyMETO/PYA+x9ZAqUOlH5Ew0wuQ/3M181z4Yd+t3vflc/0X/MJ/tkcWmFGo1nFjUKjVWgJcvl6oyNLEED2OwjZY5CM9ferntGtmFlmhgdTY31tbKLeB8VZpQ2r1m7RnLh/r27UVmRllWFyvj37t0tn4AkCALMzDvXJuABqICspi8A586+FXPKGLDFbduzFswP1zQ4qopT+h9IEYY+VzM/NdYO+jX2CV+miTCII8qG3PMB0JHMd97Pl0F2A+bMJ3sbMA+b1T4Ua8rvzDtVeq7+870IwjB/AMxUJl3rv67z3NSM7qIpcgR0OI8km6lLOLbfxERqLVfTBv2MAPwMfAOkkwCi5Ib5Ba0rCW337tySjDr12Wfp5u1bAuyYI7Lc8QVd2TswcFfVRPgMa3rW6n2sW/hhTWp8DUUHn0XGsQZcl2eBq9lVhPzNPmB/YjuT7cr7LV8NXrG/mSODn9ZVfp1nxmZ79dVXdT3mnyQMMlbZX+gCbGmCR+wlArTYsE4Y8zopOaoq6Lu4DmNhLZjP0lL4L/6b53XFI9czuMices9zL97H+GMcDdojAK588T7OocFRMk4JQqiEHOCWymAqKFtbtTf4Yi9BMYEJyvWYe8m7ilKZ+5XnURVC7nBPhRZnpIj/+AwUAcLi78ZIuKcT5RyUNS5WxDN4FstbA558lt+NW/laDsTweX63TrV+LwK1xluMj1m+FwOsTlZTwktl2OdBHxM0RvYti/vGY3WA1j89BvsJtivIVlXldwFfKuJAzijmp21F1s+AqveNgP2BgXR/ZChV1FRr3ZA1vC6dVhNVN02N9BNoUWXxM88cSZcuXZa+x0f7/ve/r0AF9m8UmdEQsjOVvvvPvrfc3tGV1kBcDZ/ahUs6OPDL2dgDYWfSccYQukRwp6bgIYlGGTw4B5ZSvscef0wRcaKvlE1S5g+JuMEjT259TXXq7uxM3Z3tIp+GX84AF5tHSnEm+BCcycdGdkRCXEetrWUl5UVvqA9CXYM0jlCxCEVknufhMDgLlNfsLBj9Z2FV0lJdUy5xdqaXo4JOObZhbcWOMjVQZ24MKWIRKa9kItgoMJBpQyEI5aMcBmHC+yIbKa5rgejyMRnNAmxZi9lyZNTRiaKR44PM/4r/V2RgCS7RyDLz+/y7DPlCFkWY5EXn89d/9+uez+J1HIUoAqpFYNvOnhUj+6YcJUoRAfSaFsH3oiBxtrCj3nzeB8wODmNiTp0Z6ai514H3Bd3CnPYif9uQ4lBaMHFIDeTCQ7i5b4sivjRl4RvlYOJpnDSMCl7HceNsMA4LBP7GmWCN2U8yLJeCgF8HvSmX4OdSe5NosyfZYxY4nv+Hf3INjzU42iLTaAYS8LHx4LEbHSs7IBhrODNr1/Wk9Rs2aAxk4cwpK2dKTujM5JRIv3FG2Z8Aiswbz8QzoBjhcsTBo0yGdWKu2ds2mpwZEAZ9ZGdzLwtjBgpHcbyfrKxobgLZOtlad+/dVRkxZTXML5/DUAF4BdCwMmXOnfHCHmHeULzBezWi5+F1l8Ky9i5lj2wKynSm05s//3natn27siDJTqUzOs2CMNqIVJNJi8Gze9futGnzJvGXIn2PfnxUUViyVvh7TfeaKKlBXlZWKmJN1rOcGXXr7NZ8E2WO/ZaU/YjsnZ6Nzp18nmdgvtozhQDZVDho7B9kJfuX92AoyIltbNQ6YBCwpzC6kdsYkVY+vId1JCOwItGJkuztWc0NBiG8pIDbBHf27T+gUi/4UqenwoGamJpWMEzBrVKlFNl/+ed/rj3x2anjaXZqPK1qaUoXLl5Qxmpra3saGRlP9zHg4ddSZkpFQkexNqJNqW8QaIwMkCHDfpyHl2gudXV1a1w8I8odYGFiktKxJYGZ7XS87YLOJrL4VH5USVMcuHBxXlK6e+eOMgIrqqrTKprlTNOEZEJQVezbShl3lHOxf83JBGCLEcv55vwfPHxIc4qRCZ0BQ/3P/9W/TM8cfDpdv9ave6KkIwvkovYd5fa3bt5WltFLL30tlUqL6ac/fSu9+uprylwga4B5YP5xhvbt35d27dmleWePkhUDlyEOMnuY7GnGjLGMbuCswOHGmrIfAOTIJiCTQR3C1X34Yrp66ZL+p3G8/HKUgk1NpQ8/JGNqIr34hS8qUHTnzu303nu/TL9455105erVsnzingQLaAewgFOYmdfLOiVzoxaNKLITMKZlVFdG9L6oH+S00hFUVACZyb1MARBOtsHEAFajAiVrqQIVwH8isJoJ83VNGVEBxhb1pMq8a2tSY0O9GiGxTtgQsoUIXqfg9Api/CoZZ4GBBjc9oJ+yTKsqBPDA6YzTv7Q4l2bQQ7Nzki8EawDKAT5YG8rVuRYOlTN+AORV2iTO0pCjtfAi0kWalakkiyYcSl4jMMO8uTkm8lA0LBnkCKcrApDIB/YPcoNv7EF0Bw5fW1uzeJ85J7V1BOzhx52VQ8P1kMVQF5CNNDmBs8y6B1dYSnSFH9eUwKHJejprnj1MCRZd19kn5hgjUA+wBjjH+HgWHC2oKJBNnAX2TG1DrTJumGPbJMghOznIEgUNNm9WMyMDAbyOs408s/3F7wtT08p4RJbgoOFQWjfjPMK/xnwyjmJ2qhy5hqCL8h6PwC/jCnoSO1NyWsR1EZyz2NbsI+w9gRBhBakQytmptq20LzN/Bf9jHR30B7gnQIfMiqxVMmKCl9qBBu5lm1hj4J6VAdILOM5VUnZ4AugK6gHml73IddG/yEkAwgCqokt2VakqbVrfm2q09pHliJONzASQZJ3RnwqK7twh3afGSAsLso/sGwjEq66S/7EwO5M6OgCdIjMS3VNTVy+HSZRZ1dFYk2CfgrqjY8qcRgfCx/vogQPpW7/zrfTsU8+kW3duKjtPFSR3bqlUFz26oWdD2rSxVzq/e8269OpPf6oGmnbcN23ektb0rFN2PXziCImnDh5UphmNfq5f708//8Xbqbt7bfrGN15KPWvXpBOfHE9/+4Pvq+Hkxo0b1KyzC+qb2uCzQ85Az3S9/7rOVn//9TQy+iCc+sYm6YKOtg7JeGgNJscn1VCTYB1UALt27k47duxUI8ybN2+n1994K/39j36kSpJZqt5yGSdNPuFW3dS7URlv4T/VKBiHPOU8Mh7uh77imcMmxfFcrSAza2lAVfsfyo5c9cV+Mi0S6817rc/sS/FZzmVk2LmHR2QaygeQDQZIkHd/PgfO6DJo6cA8+4bzhNzid/QYa8d9Oc/mXjWHMTLyFZQEAAAgAElEQVSKc8z5x67kGf1MzsLk8+xx9rP59Z0QgH1J1il2s0EZ7k8DtXfffVf7kr9NwxQ9O0IWcA3ub5nCHNNkDD5bZBDjcMCHuWQvI7MYK6/zVQS1HRArJrBs3LAurWpuSrt27khb+zbL3/c5J9uaMzAyDHXFXPrs1ClxryswnZZEW4S8QL4yRgPQyGwSDXhe5oZzwtj45vxiu8pPyM2HmXvANuwPyyT2IM8S/gU8h4CWkRBjH88AO/Plz+FTo9/kXypLbikonXICjZ+dtUZOE0Qm+5T7UBZMRqw+Mzcn25Gxcl9XuiIn0I08F8/C9fDFmDNAVnwbaDjYqxHMD7Bb2dNQBeXGbXyOMfJ/qj/cRAobbXpyUucW+cb+pDkyY6Bcmf4ayE7mFJsLHk9oRgJAL6VLly4p6YJgLZ/lGamEqqqqCV2qhIdbGj97h7kD7GQ+1ACMZJ/J8NXAdCL5JeyFYkKSx2+8h+saZOQ1zoH6CszNpVdeeaVMEYCshjoMn5D58zxFolxtGcxiPTijfCmpCCrEzInLPlEG+uys+mEwNic+AX4y5/yP7F9jB8YC2Gt8G1hDv3Mfg4ZOvOOsMD7NUW21ZCiJLpwPYTDZ9+Y9PDf3qW+KpD0HY5AVzata9AzMA++JRryhq0UdVRG0H+xln1X2Be/3mG238pP/OWuVuQt9EMEmB4/sJxt4ddDIiUH8bVva5yLstsi25csBoyL2Ix8p71/bKsYTmDf76MbWYk6pAOZzAazilzmjPRINA4QsAqbeW9zbOJDvUxwP18d2UI+LDKx6HixrnVTIHPM/z63nmv+7CunB6IP0YHwszS4tyFYQrYyoUeMM8IyPP/5EevKJJ5S9Pzo2LX8nslVn0kcffpRefPGL6bXXoimm+X1Lf/Zf/DfLB58+LCeI6G5FZXRWpIxJRt7SsviQlKWmSHwsEM4VCC4E7lZ4dLPGoQD0YMBCfaury7yHAjFyhgdZP90d7Wl1e1uaArCaI5MoDFdHo4dGhmVgMRESghMTinYgzB1RKpZ4EEXDAOXz3ngGvrwIjqQZ4bdx6I1lI1sGrTI5Qrg4ImYwlg1XvIedK7/PYJ0NcUdRMT6J/gcABodLlKT5ILFJnHruyK5LPWxwcC2UsYwhccAGn1hECLgmqfYBCNpgspD0ZjWo6p/l+y+ikNxELMDV3wSs/ibQbsWJza5sLs1jTvl6GFgtOs02xn2oihEdf7Z80BZxmnPjqix0FPEr3MfPa8Hgw+XD51R97otwYJ2cFVVUIJwFGwMW+HyWNUKhMV5nkNp5IaticDi6SX/ta1+TgYsxhXLm/ShvR+5Rlgh69rTX2xFtXmN8AsKqKqV0eQ97kOdiXMHhRFOzyGA2sPqb1qf4PwMa4ld11u9UROZQ+jT5YqyMnftjjHSsXi3lLqOGMdRAHRLcNhXLKa1qbikrWpSoFYAyVuGUqwiggzNMdJY9a1DVwRMD11Z6OssVoaRiXeIpcC4wIGgMg5Fz6dLFshEAYP3YY49pH2NYAHDeuHldzhTRJHhBmTPOTYD1OAKV2SiKCCVfOBY4m4yNeWFMKgNojo7aZDji0KHsVT7a3Z3u3bmburpXqykQZxSQlP/BRwvISbntRx9/rOdH5tlRUFdeGv7BT0f5YG2tnuvw4UNqAkIJIZteDs3A3Zz5VifOS5FrL85H2WFNTRoYHJTiwNij0QbGKspdTR0AbzLZO9xh/A3QhoEIUIlhso6y4AwwkzlLEx7K+iopKwL9XI6ADPtRAYql5XTzxs20qrVNciec5JIc17r6xkK5VBhOO3buSl/5ypdT35aN6dL508o0UqRwbi7dun0nvf762wmJMTY2ETylELXXUbJfqU6r3JvyQsrwuR7l45R1RVlPY+apjEDT0jIc3siwZZXp79u7R82/3nzjNc1v9+puUTLgEFKOz/jJOFD0nuzg2jo1ABKgVE8W34Dmm8wiFPDYCM8IcAwNRvCDST7MTAXXcuYRw8ogy3Xj+nWiwbl2tV/yICKqBCI2yPClscq6dRu0nzhD//pf/2V6771fpdu3Ka/6MB0/fkKGH04aMoVz+dTTT8qphfuM7AXWHuAf+cR5Zf9y1ijzY63JhMHQZu04j+tpqDcbGYFNjfWpuak+1dbQ4XtRgYOXX/6mgkDwCWNAAPByhnAoxImIM3LlSrp7Bx6rAZVbcz+BGcparVOgNmDPAMPVFENlpCuVA5QzR6Yr/G+USlIBQwUBWSrBzSXQhyzLQJIE+Fu3O9PFmfrBkfpbgNXQSPkakbVazgLMfKrm74ty9uWgLgoMNIAsfUW2q402AiNkCrY2t6THH39U/LTMD/OMvKHTOkCgGxOx9mraR0YD4FlFSSAjVAe6ujgyF9REhTIlglKUI9Fo4q233lZGLGsNpyeRdWyuaFxFKmJJWTnMR1TdkJHRoQZCpz4/JVom7Df2BJkkOBA4e+gcZF/wGFZpPwPAsj/ZS7t27dZPdIMaCA4ORhO4CpxguPibVTpdX1+jRl6Aq/BePv74Y5onHFca/PD++XkylAgI0nwT4K9BWe9cHxnKHiFTkKxT5BuUUtiF2JWAQqr+oZwXjtTFRTlGZD0S9CCYAXclc4qcXlwmGzYcFZ6HdZMs0RxnKgY14YquuywxAB3rxvxQIo5u5xnQ2dPiqYyGPOxZZ2HhXJG9Due0+Osyr5mdG9lx9ZR0BhUA1+B/YcNE8wSV9rPnbH8Fi63+J6eF88Rz5CzW4B1bUmaj9gznSkEjxh9pqQD0UNW4iaz1jV8HoHBzK346mCz7B0YUOFnVGDQatqg5qHiuaYCVufEysApWiz0/PDyoM04GFOdC2dvYTLmnwI3+66mleVWUrhLgbm7W3PMNWCA6gMrKoCCpDseZdWYvwsXKengd6cxNx2rkWZRJTyrAdeP2LV0P2QwIyRd2AeuG7UaJP5Us7a3t6cknnkxfeOHF1Lt+gzIMsW04B8hxAgcbNqxP3Z2rU9uqKPMnC/aTY8fSTbK4qqsF+H5y/ES60t8v/YGtxBqRcYvNgZ4lIE0zzL179yng5bXsv3Y1fet3vp0uXrwgLkvspd/7/d+TXYW9g9y+cP5iev755/Rs6G+oDtC7ZNQwJwRjaIoIZQDz8tRTBxXQ5Lx973t/nDq7usVd/uOf/FN65WevymaBCgA/i/WmidXG9Rs19+g4ntHZXuhGBUHU+CQEYAQ9IisLIB09asDA/kDRMXcg29ma2AjMEeeW9zvxwYEI+3LsGWwYbBlsKDrVr2Srh6xEfju5gLUgKMW5jWD4UjmQjF5inQigEqA2CM898GkJyrNXGBvrz/PzxXMjJ8T529wsoN49FwTqTEezZM48OhqdzTw5Y5T/vf/+r8p2O/cj+KYqtzr4sqnuCUqxAD8At0KOlyoCSGRe7JNwL/sCPDe+BjYx+obrsHauCLO/y2damhvTt775soBVwA+ainI/qmPY8wS+/uV/9qfpjTdek02BvHjssQPp3p3bsi/FDy8e5WioTLAWG7C+LqgJGKMTJng/IDPrRlAdEBGAFfvjD/7gDzTXri5FprIHOsVl2p5mZlZ6h1h2GuCOjMkA3ZmfYjIU8xh9SCLIY2DKvqD3CvsHG4H1ZTz8ZF0ZJ58r+o6Mk2/mFLmBfch7+B8JDFyHIB62OjqU51cgkzNEkkhuTMSZBJQmcQWMBMyEtWL+4a1Fd0zPTOdu5Q/KSSlKfmhpVn8F9C+AJLQ4PAOAH/oR/UQgh/UXp+xyUpAe2eaMZPaggUDWBrloX5R5QT+gMwgGSwcrwMB7AiTkmfkc68DedIIXOu7BSPgDnBMCEswR64JedKan7PXc+EiHpaIUwTIqXxoaNJ+sF/Onarrc+8IVnMjEjrb2cvWpAXFK9nkuZG7Rf2deWVf2mHTK8HAE0XIvEAcm+KzxFSU01QF+T6crly9r/vRcOUDk7FRxK4+P6Z4OqnB9MocZL9djLEGlENymkmuL4c8WsRmmwnaE7UmPic/6eyXJKIBQA7RhX65QGsp2LFT/am4yfYGTqtSYGUytgKE4mYhxev8bm/G4lPhQjU0XmcaBlTEe28JOygxfk8CFfY1ImgKfI4i70n+nqDOKz+Q5sI0ve0h2UVjfXL8MsE9OlvEEP6szhX1/Ps8+wEcS3yrcupMTaWpuVn4ctp6aGmOrL9CsbTrt2bNXTSShIBkfD4o8dC/P1bO2J33zm7+Tfvj3P1RSEvYpQZvSX/63/8PyOjKpUknAw9DIaGSC0n0+c5uQfYTilUCiDFURobn03HPPylmFJ5GOnXCnqjtyzt5D8NHQxtkZ6qarzMpSaiAy19yUWhrq0iyouXiSAoxwhidd/ZT1koWcODUyXyALz8F3tDGM0gU53AZnfehseFk5Gmn3orAIXkyd9Zz5h1PBJEuZZI5TZ6FGVCccQcbhzEoDQrzP0VDGWAZWK6I8jush+YIMPkoE+GLRbWxYabrkXABVzuYz95gOQGUQTTuCGxkykdnHtT2mIuj224BVNzcw8BZKaKVG0r//JhC1/BAPZbY6WvPwtXzwLbANpjo6qQhVFkAWSnoGDnDOilBkK/OQ8B6norNmFrB+Vq/Xw5ENPse8qvFQdnYsFJnD4NkI58SOFHsRB5GDyWeJUjMO7ovjh9HPNYgweu25PgKXa6DIOdicNaJ5Bkx5r0F9NT5Ql/HRaIpVEVyLjhJzb9MGMC9e6+I6+PeH10tlK3DdIPREsD6rZnI8A104ESjMvUovStF8x5xCjAPnta6RjrClUKB0cSSLCK6glMocdXLAcgMxdUQm60UZhgGsOhvYe4T7O0tXykIcqVGmYAHP+l27dlUKz+Tp6rC6tCR+KOYTw5l7v/322+n+4H1lewBMYGAw58ytyusznQPzbxA7sh0jc4D3MEaEJv93RlJEzpII+UOuBagAKIezwjxgID5y4BHN5/ETJ2SAIjfhF4QUnVJqnE2ffxwv9gQOLBUE7L1wVgbSjZs3lGH2zW9+M50583m6dv2aHFqAL+YTICPO7mK6dv16GJxLKbLeIHPP1BgOSvE3BhiGjKPEMrpbWjQelWJmCgx+UqpbVQkPFGuGg0WENbKAcLgwlikXj2ghjSuim3R1LQ5DAGMREYcbr1EUDdu3bU611Sl1dbal3bv3pFVtbSo7/+TYidTYsirduTuQjn58LJ06fTo1whel8qBoEIMRuzAXgDbAKsBgdFPnfuHsB4g8n5qbKNPpSh2dcCB1yTnuaKO88TPtCxosMm6ChTgmZNMxf489/kT65NOTaWZuXs0DADtEeA/wvpyCF3AJao/pcmYGzRpwmGkOcOv2bWUcKCtwdkZrscTcYjxPTckpD91SI5CSvfvJJ8fLQUPW5qWXXhLAvHfvznT27Ln07//932l9jhw5oixfgIrHn3gsvfTS18u649NPP01vvvm25BYlo6wlgCcGI0C7gyXMJ3uROQ0eIbE5qAs9Db5w+KGzOHLk+bSfZm3LSVmSR48elePN50BcWFf0MvsAxwl6EK6nDrzoH4DEAvUMew+AEK4tG5fMAzQNCmIC3OAw5Cg/cqLsWJF9GNXtOUM1JJxlZm4CWhaBK3Ivl8X/mnAM6FSdQFUaXcg+javmrqaZ81KMhDFHbpsSTYkyIKqs32qBoC3NLcrIgWYBsJs14dmUgVKq0BxFAxI4eaP8SFkJlHtV14i7S5kucgwX5LixNzlbrOPGDb0CBaAEmJ6O7BgMVTJXmQPuxWcCNARAjAacBIUohbxw+bw4gTEC+UJG4FQjZx3YtiHtsSEbkIE4wLwPIBa9JxAyUyQgr+H0BQhqbKxTqaQppLZv36ZxovvOn78gUBwO4bBVZjRGgN/xsQnNhw176FW4B/tVGUMAVbV1+slzNjcB5A4quMKcMn6cIgAsQDg5HHSAVtOmWMuifeO94/3GnuF/1kPIBpwoAxU8O3r93u07aiLobBnkqEERMmjVmCo3EbUe9H2R8Wq8lW3PuOcKZyR850XdnZNKI7NU5yEJWBVwALianym68Mbe5XxC91FXX6u9QMUZVCbhGNtu5QxHJiwASgDNYUuHc83aLglIgbZCDf3KDVsimzZ6LwC2hTNHoDKClcHhGkHj4PHjCxtG9uviUhocGEpNDcGjzrpZD3MdMn7xO1j7ltagsmEtWQeucePWrXImj4La6DhKlPOaE3TCpyCzEzmH07RmbY8cI4BI1gt9fH8AeV9KfZv7lIGM476ld5PGytoi8zn3BGvRhc1Qp1VUyi7YvGlTOcsNeYujDr0KQkJNOaem0qYtmxV40prUkCFKZtyttGVLX4x/iSZu6MDdKjE8ceKTdPyT45o7MlrX9QSfJqWpNKdDf+GY3r13T81myAiiHJHPQx+Dfrx5/WaqqqBipz0ND4+kSxcvC+Dat++AmlW99fYv0s9ef012Xc/6Daqc4Py3tXekrX07cnVUlJ4KqGlqzhRMkd1nGeGAOH9jLwEsOXuKPcG+ttMcGXaVmlN+t/8VwGJd2f7imra37Wdxjmw/Mw988+Vz5bNSDHI52zUCRUHTZV3Cc2GzqIFbFWMKjn9n1RnkDR7LaJjme3HGydzE7kXfRQOTcxqCn1nBwwxCcV/2N3IToJJrsvf4P3PrLHs+z/NinyIjka0EXz/44IPU1ByZfgZTuJ59IgMy0FZwVhgvcoX1AORj75AlrEy8yso0cP9eemTvHlVCCVjtjuxbbOErVyKz9Mtf+kI6f/5cOnbsY+2BZ545lB4MD2keCXgyTmxubLy7d+7qbLUpY3qx3G/AGbtkRwJm8az2eWxj259i3fbu3Rtyt64+rWprV8CFOXcSlX0yzzN/8+V50N8E2gBEcjBZdnpuQsX7WDtnwHqtmC98OcAW97/gvYyNz0NTha5Vw0AlWUVlEjKAtUNWQploncXnuD8+Ff+T3Crr40XRrCFH8L1ElVLfEHzr8zRSGw1QNjc/Zt5YO4BS5AE0AWt7eoKSbXw8Xb56tVz5x7ox7kEy9Wuj98XVK1c1fy9946VozCeQL54LYBT8QTq/vk7jsSxHvijQ0gT12woVoZ+NZ0JfUGEgHU5QQXzuocd4buwDN7oyFYeBMvaUqnkWF8ogNX+j3/mscBX4mnOjaMYokLK2TrY7r7OHLCcAVuVXFjrFW5eYsiQCGWEH8+1+EgEShnywzcF1uQeVCARX5NvX1kazxIoKrQkNkW/cuqlgH5+NYN5EWrdhvRJ4Qs+GjWswU3z8VHFl3lTux7f3qJPDivaC5aT9RNl2hUxWzoB1o3Eo+8oOqPAZ1tNAo+UM43V1t+UkPw2eOuDLXFg+GZ8rN78UPhRUJWEH5p4EGS8xzZ9wA1VcQ1VAUDm4ibVuBQzMvj7v9zwYG2JsCqBlSMpz6+QnB+asl3xdP6exJVch4LdAi7WcQflWGv824QNH1T1jI2MV/Xfmc/jUWyTz0anYq8hUbEFex7aWXK+tS6X/+i//u+UEp5dQ6Jo0NoHD16lov7J3aIRAM4/6KEknQozphvHxhRdflGFFhPXsuTP6H9lNDJqFo+QMTgmDgDiTCD4i7h2tbakRr3phLi3OzaUa8XrEZg/hvUrRAHUjzSnpQpfpPJ1BNYEQCKS8YTjZVZVBYs0DFgUqm9wCmQPMxhGIlEu9XQrBe3jviqFXq4wil7yZS4fNw+e9kBhUFuJsCBsLLktRWQCdasWdFs401wBw8GZXdsZUlCgZROVajo5xTZes83zOUKTcgKiV4U+yhBCYjkYoayEbNTqEgLA5IsFrEk45S0d5EsvRIMHAZ9nCL2SdFg/Pw68X/7axXTR8iq8XHZzIYIpDZsHpzFKD4xJ8HMiFoAbgANnxc8TJpfoGVi0kuK+vyx4tlpI5s9jPbWHHHJqCwsLK40PgWplhADmrkT0LtQX3RWljUKGw2VcoSv6PkeFSJD7La95jFk68l2cQb5U66sa5CGUee8V71YCwFc1vA779fxQgc6tSGJxQyrck6CJKQ5YQ17dCxPjEoQqy+YrICqzBYaXcOkov4R1sEIE8BN2RORj7ROZPZKdlQ0d8nTkzyAaMwWEUvoCUnA0kYCGX+LBmGEAYfQg+3kfWlLLsKbvfDS8ZXEKhCH784x8L8GTMnFdKnSgjJwOGDBmcHwBfHFPOIg4h4xKBeU2t5BXOAtkilKYQ0QX44Ho03aDjuvethbaaB02HsoUoHeH7+huvCwRh7VkzShyV9Zib9vme/df6tc6PP/mE5AD7h3WgnHJ0fFRRfvYdNAKUF+/ctTOAVTitM/H2tRs3AiCl9JFsz1xCx741YGzjnb3Je/li/KyBwWbOSnCmYdQspapKyOQprw0wlTlHzsgAmptL9Q2N6laKo4dywVhcWAraiXC2yPjIoE9pKa1qaUhbt2xMq7va0j//g3+R9u1/RFHPixcvp+bWtnTr9t30yiv/If30tdeUSSPgA7mUlXElnHrsvwxyK6A0HeOKphso+0VR0axZ251aWppkFGMQfukLX0jnL5xLly5e0DVxQvgcgDfGF59/9rnn0plzF9O9wUE978zUjPQR2Yoy4mneMU/J+7QyXwkyksn5/Asvpl/96n1d58EYFA1DWkNRfmCAZKOKOWcPWJ+hu5hDAh0NjfXifiXDCbDp6YNPiOriH//xFRmsGPv8DccuZaPf/va35fgjH3DsX3/tDTloGOK3b93W/2jSAlAXoCjZgUHgbweQM75MxcLstCpP0FHIoB07dyoLrLeXbrKX0qcnPlV1C+eZcm7mHaCTrMCBewMZUMGhIWOYM18VDW+y7BDv43xkrCKH3ChhXAB+hbqmoqMEnktOsJZRITK3EJH+0FNBB6BMVXNKl+kAHtZCBQLVQlOqAFYDmLJOC+fbpdXmumTvwVUZQFKlMnDdUIgs0bAbWM/qyupUW12btm3dKh4zQO0PP/xA64bMVSVPXa3WByAHmhdnrvO7bCcM0DLQtCygg/Vz9iP8T08++WQOpgVoylx9fPSYgFr2r2L7aoawwkNosGtqZiKt7u4U0IaTCMCKXLHzac54Oxq2pZBT1j84DfAGIxNjDaA5qE8963vUSKi6Jrhip6cn5aCJDqZ1lWQGDsv0NGW9C2oYNzqKLVeTetau0xkI2pIROW7IIMaIPpBdlTkN7VhFN/YB7RfGBw+zHLPceTucl0qtV9kwz0B/0S6xvWPn26AOZxd9QLDOwWnkxcjgkLLeGOvDdg5lZQQi+az0W6FTL+8lcSF0TgCccTwiGBQZq0EJEZozeKRlF/xaU6sA9Q2sZpKvaJZSWZJcRNYx95yzsMnJMgkgCZCf39F5jCEy7rGTVzJJkJ/oXmQBu396Zq7caFbJDCrJLklXlstw1fl5RjY4c8kYmH+yGVkfxqAGajSPqaxJlaVM9JodxAiO1ygTCGAVO0kAbm7AKJqenAHHQbWNTWNFSmrJAkTnADZih61qa9V1sA/IWGU9ACB5Vs7UndtR6nxg/34FfKEHeOLAo+WMN3XyrqxU0zjsgJbGJgWRWfctmzena9f6FeQFOMZhJONs7bp16dbtW2loeDg9+9yzqf/atXRv4J4yyuzkiaM+78221lYFyziD8IIbmAHAW726M61ds0agLXICEIhg4szcnKh4zp+7qAANXOfoADhbaSBJpir0IGTFMYd0oN+//4ACoKfPnE2vv/GGzsihZ55Npz8/k95///1UX9+YWls70r17EcRhvSJ5IEp0ycrk3JPpHv5TVBLh04WdEcELr6EBGoOcBk24rpNU7ANwHycHsFcNpvhcWhYhB2RzYQ+ouV/Qq0VgIuQ4MsCUa5we5o73A2yz/5AnkTABWB/BBMaGvjNoiU+l4GNueiJgp65O73vkwAH5ovi70DwQPENnsUeRSwRskRm2y9lr8GO6O7szGs2JamBEHJs9Pdqr9oUBYwlgsg8N8DpYztyxV5zpyu/MF2uBHYkNSXCevQFlEc9GZmpTQ50aaBJ8IPvfiUMAewTxoWdizS9cOCd7BNATmj30HAFf9q1oEibGxJdNZacafmILdXdL5jjLDpsIvYCM5mvrtq3ibj99+rSohPBB2NfQZSH7yMLs6OxKfX3bdO6ZE8BHgnbYLX4+gz6ISfQu9gtf3BefhrXgnLhhkuhT1DwvSvJZW9aStTClA/PqQKHXmy7yXAO/iDMRFFNVqboikiKw0clsxI4zhRvrQlZq2H7TSvhazhQvBFWw/7HPeQZsAPQchqVs+GnkR+gaOG/V4LaeJJaoAqKyi72JPfLeL9+XrcI+ookOuhj7m/Fy7uHaxzZ84YXnNY8kD5D8QfCT8XJesBvUCR05jB2Xzw5r0djcKJoAgjWArwSFuZeDBfgvBDQ5C6w5eo/3s5+QZew/fjcProOYzD3jUabraDRldnk+OtO2GBmrrJEpR0hOoEky8278R5UQ9IAg89KNLHOSiOWXATbW2T40Z9Ln09nwBiD5yWegRTEFBxgKNhz7jwAMjXjh1AZYZa0YP+vZs64nre5eXZaHPpPh18MJH0l5PKOBZmMLDgw5AKRnylQYxonCVlgBL/nbAC0/HcziTHmv27eW7ZGxH55fyYqZukJBjczPymueH/u1luvOOvYzGPws2s8OehinUNULCZWi34SeLjJWI/Af1EGW8x5zEVy2LAldAdYV9pABVweoXU1sXCh8wUj+Yr+wl7wHeR7OG9X58DuDsZD0Q7UCugI/l/lAnoGDQrMGVR29Ujh0UKSiT7Brf/fb31ZzOVfklb73J3+2jKIltRWl+OTBQxK+167f0OFFOYwMj6bHHn9cnYHPnD2rQaDAV3j2bisCvjg3n+7fj/JSgBUDohhsgBIoGx6STby9ry/VVKR0/+4tcTsSwUeR4GzwTYYAfEQup2TSEWAAGd4wXgwDpBiBba1RUuJoBe/lELOgjpyGExILWQTxeO+KUeDGU5HJaF4NA7SOIthQIBNupYQjEH9vdjaIwT2yBlgMz42BPMZRRN0N7PApvXkAACAASURBVHIfBBnP5HJ1b3pl93EA4Biju3vO8DHgyIHx8xQBNza9x+efPqxCDSihzSUUcmLzdX1wLBB+G3hnZ4XXi8DpbwNqfW/fx+vCfHBQHH0w4FiJckQZ5KiVyxksYBD6rIV/2vAOIDuENOCRSzacAVEUwsw/a8S9rRwMzvF5DirGNOAea4fRpIZrNAaC4LyjQ0KT97FegGsoyKKQtADx/dn3nAHvG8bPGqL4CWwYMLbAkwFZ4Mm1U1xeSy9EIYPYa8K9NbeUgsxEtlRpMSJrcB67G6IzZAWgkmmdnX0cFqI9CCNxPBE9VPludEAVMFooRbDQ9v1V0lhVnfk7AciqBdLi2CjKVlpWtJL5Y5zMJWuHDCBiZB5N7oWRQJo+jhoAAc8W/J93ZMgif5hLZJS5Uplr9oUBe9YZBx65TUYIwpJrYAwCnpPRQTYUn4sMnNq0unO1npV9xLyxxtybfcD/GC9GKP93N0Lex73IJOQnij44bKMJHUbtuvXr0gtf+II4VkdHg/4B4wMOy6eeekJnF6MUx21L32Ypfpe2YCwRReW5cf7IWHIQiedlTIyfeeAajI+MAsbIF+XjzLXLMVkvZWkCVC9XpqaGltTR0aVMGcopDYrzPjJhUED8rqwxAFe4OaGSUGl7r0AmOSx0hK+pSDVVpTQ5MZr+/M//q/TMc8+lufnF9KtffShevNGxifT552fS6bNno8kPZR9zwc+HI9dQV6uzgvGMwQVdwYlPT2kNQ96SiRljgZMHA7Szoz3tf2SfnFecCMAYMp26u7vKzeHQVaz54NBQOnT4OTX4oJSSwAGiEIeFzFsMg/6r1+VQoNOiwVmnnvOVV36icRABBSRlnyFz2tvaVRqGM8IasQcEWgB4Dg/ps8GHGuXBXBenkPWg8RfNm5zFz3nBqayrqxEHIRF0jACc7I72To2HzMATJz4VzzPZTislMtH4UEbE8lIO0lSLe21pPqglIgofmTXIBzgBMezdyI+9NjEJ3/q0jHSy2hi3v5Q5KV5xsjHozL6SoQrsZ6CHZ0RuDHAWBocUpJEczc0w7Szxv+ra7HCr7Nm8qivZq0V9UxB/D/1aBFkD/P1twKpL/SPYCGNs7D1xmueMVj6L7Kurpylnnb7J2GZt+D+2EvLkhz/8Ybnsj/lkXglsYOOwWZhDXYsszFzdQIk0c/faa68rM8RZAWSQs8fhx4UaACcYgPF//3f/h+RJBHvCcLexHV2WAdGmU1MzwHkAjoyDLH9xtQ0Pl7MHnBnhjCFeY62Cc3lZn+Mn1AJ0LWevcN5aVjWlW7du5r0GN/lY6l5DR/Ww8QiwSEYO0ixjIc3NIvMpmW3T/l27br1k76cnTylTx6WSyC7Gb8DOQIwBhIftkxUHPAIsfKlxUrbHHg5CCihcXCyXKjoTzMF77kMQlGdAPrQ2NZcbMtkOlKyGIoUgXHOTzi5VDYzFwBD3JZEAgYQ+cDaLDX4BRouReSpbCycqZ7PiTANKBvAflAHzS4vl4CCvWfaxlwC2yTBzoAkdxutT02FXAHqyH5CF5hS0c8d55vMCuNDluSSZdBHb3Laple1THdlhfDMPBDih4eF5sX1YO/5/48a1aPzR2pZqq+ulkyzTmCP2vquH2GvsZ/Qw8ky2c3W11sGc9+gw/AUSNwhe8lxckzmHlmQLDk+plO7cvSMdiq3OeUT3EhR89MCj2vt7d+8ReI+f8viBR9Nbb72l7GlkMqAUQTf27bo1a1PPmrWyWZoaG9IvfvEL2Sk8p7Kp6+vT7Dy+0H2d50cfe0yciFSZYC/KnquNjEk+g17mm2dG3+/fv096Gf3e07MmbBQFcnsSWd80tWQ9aZKFnPngV0fTFI4rWbWPPpaefvrpNHR/WPQKI0MjCl5wDRolAnJt2NgrbvyTp06LQmTfgUc1rqNHj6UHI2NpeobsxWhCxVlDNmNLuYKOM2LbqWyTK9M5ePPl+GYfzM5v8D5HwxcFQ6uqZDuxpqYUQr7wOe7noLtBLvtW6Es+jwy2H2hwwv6IZZ4dc+7L5115puzfXDrM/yOAQsPHKN92Ugz34Xfuaf5IbCf2JHPhJBfvb97DMwBEsmeRZXyWOWC/8azwTLPu2HY8t4MysmNyFh9ynIA8e433EUT9/Mw5vde+AvuVMfDMnEW++BxZx4yL+2G3ITt5j3UtjcgY05rVXWl1Z0duHFSpMwGIzxx8cuzjVEcVTVenKFUIwnDuaF55/Pgn8rFXZ/uY9Za/triUHoyNp4sXgn6I+wNSMyau7Yw3+wHMA1+MF1Ca57G/xefhBt60aXOampnWPmEduBd7g2uQHRZ2bfgLBpyt6zwnRdCHZ+I8OziIPseHUZOkDFA7ccP7A32HjmYuuY8BG+QBxiD+ChW7jD8CNhuj6RNJI5NT+hx7An8qqLhSOaOYbHlsTTXfbqiP/isA/TXV5Ua5VAZ2dMbzkxFMogRB8guXLuo+VA/xhW1FwBxdC5WQ6PxKywLU//qv/1qAOMGEGzduav89/fRB2e+hw5cUuCWDHtuTYIn3bWSQkjhBkkZlORCrqptcpcB5ELdoS3Ocs7Hxcqa7z6sTywzcWc4vLi9lvyvsCd7vKlB8F+bM4J/0JtU82aYxLsI1kf2xDyNIjQxg/xk8ZI74PM/OmlrneM+h061z0GkOrpAZ7wps9I6zGDnbNPm8dz8qVtg/fIb93tHVqfWLjNWYS35nfwBW46cUsRODg/J7y9XSoUttH/DT2IEBzWLCWBlfymvCfZm34jngnryPeebLAT5kLGNgLrgnP42fSKdlcNefN/7gMx3yOKoRnGWKHRj2VlRlez+FbMXniABI2KnxnMZ/+JyBWV7zc1uOKRgwnxMsMk5lPM5BJmNCtsvQxTwvX8a8uAe+KZUxBIY6V3cpEMp6cya/+7vflY/BGQNURdZwhtDFQb/TLBm8deu2dPCpx1NNDbphJqgAvvy1by2vXbsuStDoRLl7nwThuQsXcoljh3i8OMhkbs3CWUVmTQae/EA8LJGvcIpwNAJUYzIQABiLU5PRIRFF8dzhw6m0NJ9OnzyRBu/elaJn0pXF0dWl90xkigCuwcFVOW6OyPFAXNcgnPgSxseVlcRkWuGwYC5/dWYjG8fjtgPrbFArigDtOBBh8DhtXJGqXJLPs6DELDS4VjF70o6JD4vAVDoa59L64iZ35MwZDjYaDdS43NzADvfUYaiEb2slzdub1JkQzuLknjaCrcSVYZMNC29kDa0igFVv/CJA5kiKfxY91v8Y0GoA+WHH1yAt1/F+8e8GoRS9z/wgWi81yA1ujSIYzXuKhh5zZgPIAKEVqJv9+LB5Hvib57XTiFI0eGowDiCLg2qODvbAwYMHZSRggFICvnf/vrJRSoYBY6FkCCMCp8CcPVzTJXI2Qu208qwmuKe8wFEbKyUOv4WhFYfn97ethQFPKwPxEObIz/x0cIlyhmdyFitjYIxqBELH2PnoZovzsLAcDWq4Jo0jeC/zbJAu9heRZHhI53I0TG3cy19ElnH47QwCzMmhnYtv1pc1wGhFkdpQtPPF3HPOlJExGPxezCdrhkF44MBjqbcXYwdFB6fqrMrjAGfDWWtT510i6DilBJgAUeEEdLd2rk9GVWSlRcdM5gTDyUa9M4eZG/7H/TnDgJYocxw/9qfLob7xjW9orBhkjIX9MToezWLwmm/fvaPn3rZtq5xSFMDV/qvaQwBwUK7IKK9I4udkPztrYc26nshAaoqAFkYT33YuVEq8caOMditZ/ke0nf2r7A4i7uMApcH/NDg4LH1QU1WXujpXq/yYjEeACoPGcLVFGX7wFiI/ybxzNjBGEs437xE4kBZTaWkhbd60UcDxFE0EyAJdLIlXFV2DM+/SMIwWlBrN1eDWhVtRclt8fS2iVjh37lK5MzGgEesCp49AlGX2WWXq7GyXEagMVkAyGtvU1mg9lE0wPqbPAaxiC08rk3khVZaiZJ5nDwqXJTm2oaj56d+D8B05QSYM2T3QgyigReOZHLFG+XN+3TgGWcVcszYAd6rOyNk5fJb9TIaq+ZskF+fn9Dx//Cd/kv7u7/5Oe58y17bWdulQSkuhNmBPs7Y4cwCqAMOAcWEcZTqPhXllpdRUVUhXZwZS7UeM1MhipMKhStlS3B+HizWyrgjdmrNYiYDXN+rzcIDZcJRBvhQGkw069qaa88D57Gykh3iiAhDLmYe89p8MrP46zhrA6koJk7qiF7IEy6BqicwAGhVEoy9xIwJuJcDQqNCB+ohGMUeePZL+r//z/1amCZlojz/+uOb6L/7iL/RTz5sNXRujDgBT9mynGYdmanI63aaZ5QwZCBGlZz86e+q5546kQ4cOS56dPXNOcpJsTxwnOwlxvyhBm52dUiCH50Amcn9Xt3DeWSdz87LuDkobUOc1Z60qePhgOLW2NgtgpdkOvKohi8MZIMuNbCT2RRjPFQqMfvYZ4AJNOqBOoFpplWxMgijYozjrouBYjiYCPLdL8dgLBs8YC+fGYzLw45/hZOBQx/PbhmPsDgTYOedv5J/L1bkPcpC5tcPmwPai5MK8dDk2M9cDrOOMkV0EeEqGC8B5MRgqB4Gmr9mh8HUNSirzDccVsAXOL3hec28CzghyjXvJXiAQOhfBZ3SzHSPOCRnDkbHaIACbYEkEBSJjlXUJ/RngqQNwnA4+19YeQUTkEIGg2flF2QFkp9u+tE3JdZAFQZ8RwCrzSNdq3sMeQodjs3NfvkuJ0v0AGxz8dsKB7VHGxd40mE+mN2WwvI+9yn3QmXzXVteIz5yqOrJGeW3r9m3pwsWLoudhL1MFh62AjcIzsK5kz6P70OfoS77v372n95OwQDAMR/paf7/mg7WhoBMHccP6dZofVz8BrEI7gNONPmKN8Vk29vaqdHpoeCgH9odkcwBqx96FFoRzM1jOomQe1/bA57lKVQnQ2IRtc1XciQBhTz55MNXXNymANjryILrCV1WnZ595Tmftk2PHZQccPHgo/exnryo7DrBq0+bN6ctf/mq62t+v5lXYJSdPfZaOfXJSPHLwW7r/g2WR7U/Gy3rwZSCSn+gzAK+iIx6O/UojXAfIi01s7DfZV+FafI71Y1/zuoEOy4HYQ8EPadvXjr39G84V33zGWVd2zv23xx/B5LB1HOjjutzfgA/Pz2vm4uR3Pof9BvjG3LN++CacB8A37o9MMGjMPvN5Rz87A449yT53UoKD04xdQdeRB8osJADGuqPrLZcZMzL5j/7oj9Lrr7+u+zKe9957T8kforIolTQmZBXjpJFnWl5U5QX86d1rVqevfvUr+uyDkRHZWHfv3pYcgDvz+PFjkhmA/WOjD1J9ba3sTsYM5U11TV262n9de9uNhpg/xoX9aqAZOoqt27aFr56ba8JPzDPY1tSa0z+kqro815YLyA/mnPPLnmBuWAfsW67hZ0SeOFMQuaaEKMDT6cic43PIaWwpvtVQB27W2ZChXMsyFlue+3qtSKJhT16/elX6nXG4+a19OOwHmiyJjmFwSOAr6+5xMRYyR/kcY6OHBvKZhBUsCjd4wzZhLhhze1unbG0oppBj7Et8S+w9giXo1x/96B81B7wfub5j57b0N3/zv6WJiSnZTvD+njx5SvuDtUKusY7olNB1yNpIZEF+G9SKBJ6KNPYA+rpV+iz7kWdfCdZHAIe1YgzsDeaxSE+BTHXAnLnANxx5MKLxunIO2SJMhcZ6ORvbtjK6kUxf9DP2rHWN+GZlZwYG4z3C2tuONrDKWhrg5brY6fzNnops62hM5WZr7g2igOrAQDk7lf1wD+qwoUF9nrPJWQIkZ02tu5gHyxBssDXda8sUBpZDxaQ+g5SWi7xmW9nBXp6PaxqHs01isNsAo8+AbUwnZ3Ed9rUBW2Na/N+BBwczipiCMS3jLLal+LwxB34a7zHOxn343SCs/89z8cVPru3AiM+gZbh1APIQPw69aYzKZy5s28hAZw/xN6+hM1lLrsHaIjedrEeiiBpl0jtjcSF1dXSoQpBEtqoSzVfrUn9/v2yC3s2bVbUI9+qO7TvSI4/sS+vWr0nHj51K3blpN9WvC5zXf/Vnf7Hc07NeBhMObNfqNVJE8NpxCIlM4EDCd0rWkg65eCKiSQICJCIFC4rgqORKfE9BcgzHGBMmRHoxFNPePXtS3+bNaXlhLt26dkUCigNBZMbd99ioA4NEfFcyIwCuMFIssBHgbBQOhnhlZnH2a8pIvB053sNEOtWcw8T/vKkYn3kG2SCOjmJs4Hwy0RgCUUYVHaRRGM6c8CEtgrV2mpwVwSKzSeoa4PkJZCkOBlyrUZZtQn2UkCNjbBDz0ZgE3UTQkdkXqeXeXHyOb57NQi6c99i8fCMgfHj9vGxIjG6iMjiK3rQGVW282CUtHjae9T8G5FlB+VoPf7Z4zSLwyu+eNx8wHZ5cmuDDF3MX5NTcw4A1+8/rwNw5OuUDx3o5q9cCw6CuMyj424TrjqjwGu/nnlaWGESAZBIQVVVqYATYylyfPHkyMh3WrdPYEOCOPPM6Ag6DRvxxi4tSWrzP0XquRxmMhZCzG7iGjQTmwgD+w2v08Lzzup9PSiN3XlYmMNQDGOj3o7ur9zjyQc4gZxwhSqnEUpSQMFaMMUARBBfng7PigANzxef4aedRPClqQhQRKwPs7EPmSpk5pdiz7rhsR5o1w0DEGOVLDUsaGyUAcZT4puEeTVM2b+pLvZs2CqyCwxSDHDkGMBdUB3SBpJlVu/Y/96IjPOODF9HlS5H9FVFPZAJOEF2EmXPvLa4XjQ9qypkIrDXGLecRIypKVmdVxsv8moeKawwND6o0ixK2oZERybUjR56TnCXz5/7QoBx4wGGBqqVlZcLwTEEUv6gSY2QM64ZhR6dRk6+zBn5e7nfs2LEy2EImkw2L4Bkd1P7mWX//939fiuzunYF0rf+6oncGEUX0XlOjgAGGsEqVZBgHryMTiSNOAAhQmu7KS8tJXRZ3bO9Lt65fS50dHXLsbuMUj46jWdL94RGBlVyTxkd0xcWhIJsIjirRMqizZ4WagsFp2djYnM6euyDFBrArTjsiqRUl6Qbmi6wFeB+hB8AJJIsOsAy9ARcu+8KAA3P4YAx+0vtpaHhEwQGMWJLfAFdxumm2EyWIREKjfAblGiD2mMAljHYqLZD3zAlRXNbKjmSU6aKD6iNrEdoFddWE93xSZW3RiD5KYASSZWCFZ8ApQkawLgHaBTk8X52d0XAOJxlwFc3DuOWoKOAxrz3hYAYZmXzLIQbozOX2gAjm5tK5XY6M8qD7yCV28Ds681K0DZGx6qZMAbpEyRfNq9j/PFfIupko28sUNABIoQvCCRLYqq6sjcqS50vAWC6jX3GewhlWwCly7DLVTcg8fS430ON9gB9yatSoM7IBKSmUXbMY+pK1qW+geRuZg0vaPzQyY/8p23caLvP5tGvXzrRn9560vW97qq9rULY1DpV59L7zu99Jb7/9lgJwdkyceY9dRIYfQRvK65T90L1G83/p8pV06hRnjmBq0C8wl6wp+w0HHZ4nZM87v3hX9g+ALJkmzGvoGgzKCELRUGh0jAw7AkVV2kvmNmO8zHrImSglc/BOoHwOgJKBjqwhEMW+rajEnqEsChCqS2vKOJBlBBZ4TuQWMoBqJvbMmTPnZFvh9A0NDktGj45GwzoyPnnWhqagKuB6BmWKwK+rGQjwuAEg9wAQiLXD4A8bFZ3CdVl/ObMVFVoHwNt4PQBB9qeoQWiKJZBuRjKOn8i2KANrFCgR/MRRkWQQUmW6VVWiAVHlgMrh63PAKfYxmTrYvLZRGaszoLHpKHfUMxNYylyp7EPkns8YWRvi962kISS6OIBeKDlYk1IJF31RWUa9vZvSjRvROIZ1YE0ZJ/vWiQcOKrPunDPoU5hf/iZoFkB3o/YLc8j74Xgmkwm5FY2+kCvIBKY7qp8MtPE69DsEgyKbBlsJ7u44q5IX6FfKYpeXtSfQ1WvWoOPCtrMtQ1kqQVhkBgAN+piqBUpH2S9Uu/FeHCMyetH9ZH+pMczdu7LFnKFLbwgAr9s3aegHd/d8On/mXOruXq17sB448lT2kAlWU0nviPAFzKNIgALdgJyELgWORO4nzt+GBtFbwLEOFUCcS5oLBYUR+oLqAwJ9wTkX9A7sj5YWaByqUu+m3tSzdo1siJu3bqT+K/3KPiUbdtu2HenNN99KgwP3paNoxvWlL35Z+/vc2XNq+Lh163Y1u+OMbd6yJXWt7haYqzN8777OPPr3x//003T16o00NTkb9D85gxiwxaC5ZYs6XIumBaB/JWNVa8/S69xFIMjy2ragHWjb1E5m4HXb/NiElvsGTdF9fKF/mPN9+/any5cuiUff/hBnAHnG3+hP39P3EkVA7krN7+r7kf0jzib7j70UFAHo6fjJh5AtyAjkI18AetjvVCUgSzhfk+MTonFBhjCvgIjof2QH1DzqD5GTEKj0QveoQRDVlTlbjHu2d7RHJcfAgGwxbD038THoY2CJ/ckexgbmJ+NDXjuBgH3DMwAcoesJ1DQ2RPYY90VePnP4UDrwyCMaN0GAjRvWR7XWxQsq2SewcLX/ioLp+PXYi2RUAybV1hI4Gdb92HeMWZWp27dLJmHnIlfxc/gfQXISUJgb7Fz7WKw5MhP+YLQ3+wTfyroIYNbVWVFW3KBnYpxOanKwh+eVHdzcLF0NkCmANfs/9oUDfG9QsF3UGSMjZVo2xsM8orORd8gMxsNaU6G7Yf162VdukMQeMw8/Tee0XrkBk4MPqrSYX0h0s+faXJNmxzQ8nVuYlb28fj1gZ1RjUS6PPQ5lI/a4fIaZGTXVgToMHcccMM//8KMfSfeI4mlxIW3q7U1//Cffi0oxktum6J0wpuan7C1nUgd+EM0TTQXW1weXOrgF/MIR6CPJLjCeFblu8M7+KXPM9VgP+3v8zrqyHs4IF8VDU2SP24/mfDv4qSC9sgQDoJUeIXNT44keO/Z7pQfRSbmsndeZe1cnGw9h7U3RYRDOHOnsE3xX7CiuxbnmfDJe2wtUn7C/2YOsHY2P8FeZW/7HXti4qVf6hrGhi3hdNq+CyqW0qqW1bAsYrzHoaLnIOC3/jFP5J9fl+QymRnVzBM5Nu+fgl0FZ/o4AQjTGY4+yjwRuZ7/c+tXP5+Q9xujAJ6/xPuM9jMHzw7r5NY+d+6O7ec1YE89YxJeMHxUxJObDOJYwhywXuYb0I9QahcA0z+T5YV393PzE9uQ1ru9kQvYUn+ce+HacD/wAzgtyCRtnYXYutXV2aL+x38E98D137dmdOts7pUOgJiMpALuXNcB/PX/hYir99//j/7QMoMqi4GTU1dMFbiZdv3FTDXhQqAB3cqbY2EvLMpYFx+QsSP6PYsLxUNMQ4YZRvkJG2NxsHADKZhCo27dtS01stPmZNDs1kabpJFgdpRBG4bkC0Rui0860UslrU1O51ABhwoTD9SLBKr7N3NlcfCgx+T6E6qzX1FSOLrPZDTC5rMMAEM+EcpCCUyddSt0aNT4OnrM2jLIbzLLh50W0U8KcKupCxlZuvMG1lNFXGUT4CDy+eBZni1mosKG4P+NwCY1mGZqh3GnZm9HP5CiFnSELIYSHIxt27vmMog9kHZTCGHKUpBidKAJ5Pvxcw4fiNwGuBlYtZIvg6cOArOexOGZHzXxwpsiOzF2lOUQIRmcMMP/eR87Gs8D33zby2FcGSX1IeW7+J8WZS56ITBEds/A3QO8OytyPe/A+FJXAhLQshxcjB+PLkUnWkKxD9pAFHcAXhr4jKeZdcpSG/6NsvTcZt4FLnsUGI78byPcce86L8+qIkoxGcfFF0zTa1/AcONcDd+/pd/a5hBplwc1NspZDDoQjR1OeyDZboY9gvaNcOhpEIBNcXmIANSKqAbRaGFvgCnSYn9M3v5vjhvez3tFMoUmKgS+XHEEgT0QRLjHeBzk/afo0BcJI5fpwDjnzCiAV+UQ2a5SqLevMnzlzVs4n3FbwwjFW9h5OkjPYuzo7ynQnduJNzG9HmzXGkcEoQwljWNjA5f82/NlXino/oCtpkwy8+cVFAWV0/0YGQBGAQxogWQCrGEJwIFm2KIO+uUlNWpSBMTktUn0+z1j4DPOG0c23QV4cTeaEfUykXBlXOZuOn4A2yoii8dbIsABZPk8HREp8ueYHv/pQZZYC/Gg8QlkdmWitbSqHj2zvuvTxxx/JYMa43rFta6qpjAzUmzdvp5FRSvMBBxbT2CQZMZVpkgaKcHZXV6e+LX069+LKoWN5KZqjsH8BOugke+78pejeWYiCAjFiIIE1slYCV5sCbAJUpcEV2QLiNVyKjDaeie/pWUo6hwJcHaLJSY0qBNS+qILqBZTpmBoIGgQM5ygaxLBG0dl3WYCRhH+Jey6Jh1aGvroZR5MX7u1scvMgOysnmivFSfb5AVBobW9Nd+7eLcsn9jLGcHRrr5WxSAkVxgMykNeCvzH2Na8rKEjGP81pSisAhhiNcuDDHKmS2Vn3yygCVQMAzZnvKzqAOYpHNs8xekcylsh4RQAxllFimMzEkqyt78tP6yKNn8Y4cLFmI1H2Ry53ZGiAIZxtf1k/rQRwGGtUZFRVs1eiyZOAWGwblVqTNRgZWWQ8i4uupjo11telvq1bBHxxLziFx8cBHJcFXq3uWi0utf6r16IEcGI83c8y5PChw5LzVAQgE6DiMM0MzinnF6fOBj/Z7shdykDv3h3SvvNYbWy60oa9yuevXLlaBmsCxCbjcFxOFI4D/xsaup8aGuHCppw2mkBwxg0UIC9wgLFJbKQyd6yd/+dMH3SbsrDmyR4LLtWdO3dEZs5sdHBXB2P2/nLwOAMkYG9y5gGgsTHJiKR0uVQKGU8lBPpFTZ7yvVlHvrGBzJPP2DmXnCNX+9je4BzxuwOs01OTujZ/+6w5m8ROAfNpDjbWIuhhgufPgWnPPY411xHAUqh5pwAAIABJREFUn8ugkeXiUq6oELAaJZKhB2XT5oorGmvhMFtnK9hfC9gbepEsQzJV0asCVmvrBGBKL+ZGrQAc0p8psprUuGN5MfPnw6sPDQTlf5TXRzYkdCJ2WOBNLtpmPINBMJwEZdAvBA+uqQDE5C+5W5GvA9VWnDWDxLJBSpQAksEYDUHjuSNz1fPAczS1rNLfSrwo8M7xOwEl7NtVqyiRHy0D66rGyE1AneXN/kfHjA4/EBe8MyLPnDurDCL8F/YhutXgk2z1peW0ta9PHdXfe+cdzREW0cnjJzTP7IcIHC2ntlWt2mP1UH1UUv0S2a2sMfsDnU5zCwKyZL/ITmtoFDUUGf7of4J2rDFrh5x2IzX8DGjCIpgVAR4a2KGvGOPG3o1pPfRokxMKTsLz1lDfKJAUgOvdd98VpyPB3vXr1qctm7cqgQXQliY7AJw/+MH/oyzZ9Rs2yEZFLuzZt1dBZdYTn+8X77yfrl2/lYaGRjNPfXDYRhAsqEVirVcAU2ek2q5+2FF2IoPBUdufD9umzDXX91m0/Gadfg2chUcwl8xiS2Mf+pwKXJmIykiuZR/QflnRVo5xxl1CzwVg4CCdE1LKOimDGfidDvIg47k/2WrMk0q/B4dSa3NQehns4/3IE+Q/thj/JxGDfetzx/wwBw4Wqay4o0P7lYpO9pjlHOvh6gLu4/PINYrAI/fhHvgv2M2cR+lDcYWHrrNfg07rXt2Vdu3eJU5OSv8vnD+fPv/8tKp44My8dfOGginIB+aB/Uk1Bj7ywL3BdOLECT1D8A1HOTZ/u5rKwBXPwd5tz9z2gFgXL17U3PBZsAcalmKbFvUOPhVnm+vyLXqQnAzFs9tv9XzbB1Yl3sRk2X9GbvNezzfcpErOuNovQM3zyDj5P5mh1s0BUE6liuWUDh86JP5Z7dGlxXT+HPP1uezu9tZW6VESB6CIUlApJ1MAEMIti7xhz12/eV0yY7m0JJ+KM8W8Mk7wAJrfQc9I4BUgFYAV6qeWVa0ChZFvlPn/+Cc/iWq6aXhRlxSMeeHF59OpU6fKoBJ74otf/KKuzfyiww1EObDBvNCvguAL/4uml03yKbgfNqTkH8HH8eCEBhxn/7PHOIPsdfu1vIc5ZO1sizBO1Iko5XJzONt00os5cc9BNWV30uQz8zj/mk+bA+0GVm0zWM/7vU5KYs7Zk+gVfo+kh6BlcdIcMoWEIZ6NL84ZwVb7rZz7heWlMkUK7+HzfVv70qrW1rJ/F80S3RgbXCywLvaME+gYrzNEjbEYxPSeNrjssSiImbM8WZPgLQ06AeMY/M3nXN2hYODcXLnK0MmCfp99VwWHc8MrJyXKzy9UPnMfrse37fjimviaStLIJfgEw1h021JFuW69YXvAstOftTw2x6p1Bc8j/zTvR346EMO8ukeO5bhs0/x+XlNzwoWoWuOsslYoBnxGQFaCMgSVkfU0K8VWJiCMfcIYCPY0k2whutFFya7S//y//M0yjiNGLFyrpPSzYXCWiIpwUNJyRCWdveLFJJoBmInxTJo5Aw6DIQQ9/CxE6zE+BGK0rEpwvBC1q6ooiWO1qb42tZH1VF+ne/GgTDrXEu9qzjTkNYTZlr4+cSCGkokJQuDzOaIxCH4DabzmaAjjQRG4xA0hgNKyUvNhd0kcixAObqSooxD4NhcHQobDwVzYULCza2EeWaFB0ssm0QEt0bkukH0fDIEgNBKamNA1EeAoF36aJ8MRChadZ+D5de+AuHPmcHR3DQcySNltAMX9EJAtiu5jWGmjZeA5HGTWuUINtuRoZ14PA7JW4P8fXW8aJOd5Zem9WVmZlbWvAAoFFDYC4AZw3ySRIkWKIiVRLanVq3rUM909bWsc/cc/7PFEeMaO6OgIR9hhOyai/Uee6J7usEaasdSypGlZonYSEvcWF+wglipUAVUAal+ytkzHc+57slKMdjEqUKzK/PL73uW+95577rl2iD7oQMlByYGx/9Yc1PrvzcAqvzO4aqeteXPaYXdgzX2tLa/KwDKeYk0sR6MlNpMDFTNIuDZjy98xXMyfDw8bM2fBeZ2vZTaqDr2xsYbjxuZhrfBaHBVnRbkGv+OwZxwp1WC8AKq4Fww4ByTPiH4SDiGHDgAMouPcC8/ikneuZwdCc10KUWobPhszj2mzw/jB8fP4NoOaBgul30aHdzTJYANX1wSszt6a0RpViR8axWR0+/oaji8HzMraamgUlUrqNs4Xe1DBawlmYHT7tROKITKL1U64Dw3uR6zYHIQtKSilbG9G2pAuiWJ8GC++CBr4PWV+ANo02SNAjy6u69JoghkqzRMdpDS/2+4wjX5fH/ZFIvbIIKzKcOLE8NnvvfuebJIbEgBSsH/4LFiuMEFgwASAhmZl7jSSkvYn5Taje0elrcZaVaA+O6fAifJ1Aj3AyoVFSr43lW2lzAZtKxjBr7/+Wjpy5KicpPmFeYFJrDE7Muomvo5majgFjAUOIhCR2DE30fta00GBgweQyvsJxHDabP9wBFUNkJn8zBEasDBEsas4ZZT2Enhg62EvsH6PHTsuW8yWf+utX6U333pTDDkGwoEyYOex4/dorcPW+dlPfxaNh2q11NvdLa1tldRQirERgAsspb7BoTQ7R6Oy6TS/tJjKbRU5d2QHARsoH6pmAI3sJc4mzszVyWklCAPEwR4AkAEgUmoSTVhYY8FWJSECe2pZDKJKG1rc7WKzsjZYuxywi4s0RLmZJiYm0+YmDRKj9L8IyNrSmubmF9S8BXBOgYzAA8ZgPW3VALnRx6YJD5ltGDIAEVFKGs5B6Hc6kw8IaScqzqcI+CLAjPJ5AkI5gpW21NYe5yDXMiuW542zFMZhOD6A0uwxnHrONQOraBDzOrHhYPyLkRAi8bL1NijCU+N9Dkb1Q0ZP1Zm80RkUUDWa6PAWAQq5sSTAIs4xTEHAdyW31DgrWIPYJLHYmkr93VAnANBogsc8WpM0zuAIwENaJLPjawFUcH4wt1xXTufGWsgY0Jme5k448rmyg3kj8AT4BtSBoaqmZ5VKGhroT0eOHtYaxEbwXIDzaIwyLmgPw6CiKzesm56uHtkY9iaNm+684041oiGAe+3112Q7CcrRRmQc6ADNfoA5vXv3iNYhoH69jj+GbmScsTwD+xp/gbll/tBnDEY0SdHQEsXfmpwIfUSE+ZlNks+je0dSua1VQA1rFnuAUzmObMj4VdkUJCQIFp2A4/Omb0wrYY4dxNZgX7BZa+vLaXYONkdB0gfYUa8cAx0EaWqkMzefKm3tSkgsoHkngL0k240tdkODeou1tmLfxnPX1EiN1yH/wbyOjY3rrOEMA6wUGyIzXdgTsL+5Z2wO9jwY4lG6xn5iDtgv7Dl8JMmxpNBjZ00RxPL5BoV5D+A9QC1rxGckr/c+VZIhN6fSPGXpJmys9k6WyuL+7P9RnitpEvZJmVLIokrOSwQwsAOpTpItg81LQ8ekBBwANt25lfjA9y6G/1YuFwWg43tbdxfbzucZDFSwvAqwPdNgjmOXHChBBECXMM5rylXpdRsVaNZzldZoF1rAwb7MreT0M3PO5zNP7BdrJOI/YB9Y35FwCmAWO8b7uEexm8ow6tYCZKWsXprwAKu9Dfsevh7nQ7fmHfBh1/CwEmyvv/GGgGdsGNcjCUW8AGiFfcQvu+PoUWl8f/fb39Y49fX0pF+9+ZaSqgA9rBX8Qhho3AOMVZIn3AtAJmxEJyx37hhOL584oblXtQXMLuxiIeUKJ0otqTKDgBK+F8kcgdEkkHJiD31bZDWUVK9HaTDa6/gaxAaAFMzz4MCg1uzY+Jg0wAkCqd7o7uxJH3vqqXT74SNKngPi/eQnP1XSkuQz34z/85/8pAJF7vPylTHJc9yaXZLNYZ9yFjMvJEWZl/CvOb8ALUN6K86DSEZtB8cRk2wn4OK8ao6XuK6/DYSYseUYk9+bweq4TnZayUn2bjDMHWTzGuwNY8LfvI5tE9kXESNFMnOb5RXnhIFVSfaQEBWROiofsDkAGKyJ8bHxYJiWWlUVhC0cGtqhM4m1UmkFwAgZC84/7hG/FADygQful93+9re/o3PBZz/rl/MboIvY9oCYb/0C6mK/BMjNM6mqKyePHafxWU4o8LdICnbIV8P3tA6omOrIelF2nvXq2T8A88zp4SO3pX/zr/+1fDZkJ2C6M2YXpSO6qf2DTEBIRtXSRz7ykbRjx640PXVD+p8kuSmPppEl96ZKvXJJ/nA0glkWWIz/uX/ffsVki0uLAn8fevAhSQ2KoZkK0jnGPhC/wW7l+dlr/QMDYpdR4aoETU4sQsRSshrGO9UX9breyz2vV6O/APfhnij2MXg/1wb7UJJCjc2ikpXzmWvxN4BIV5ASL33yuedVmSiG4Fo1vX/+Qnr3nXf0efg4MJlpYknShb3KvgdX4V/GYXJiQn75xUvvC1gtlopiwVEt/Du/87s61y5dvJTeffe99Mprr0naCTIIdpUGX8QHR45GUvb8hffTd7/zn/O8cP4X0sju3em555+VDrTPJliXn3z+ea21H//4x/rW3swAPfOBLwCoRFM98AaSp5LBuEkfgNDLDjksmk/O6/+pWiNW5rr8HsD5vvvua8hIQYDj2pbaUJUMtj0zT2UDE35VSBixp5HCMf4gghVl8RlYNe5iHIPXs08MsHEt5tTf7AeRx3L1C+OvRJr8me7G+LB+TD4TISbHTdHgPbREeS/Pw3nL+o6kdUgWYaflZ+e+OVyDdSRgUASkuC/H4AYezQr1OBgnMUblfe7Y2Ykqnte9WQL7sb5p6LR7jjhbTahjDfNtJm6Y6m1Gp+/PgDv37/fG2R8Ja+MPBll972Fn4/N97bhf4piw6c0JtOazg2cQiJ4rpmzL7CNQcOBKCYO3xtd4H8/Fs3JNJYczGG4QFxvA/GET3eME3BNCjGKW/K2Yob1dZE7umSaGgSNFZSGxBPYMAoSY8dLpRV6unAr/y//6f9RPnTmjTcJGaimW1fly3/4DYouqecxK6BaI4UH2nAxwIXS54rADhQ/aPl8sLpxCtFgo0xRgR/YBevj6WtoxNKSGMjsH+9PIrh1pKGs2YlxV4pqdILSAcJTZqBhhBujo7ben3bvJGNJUJTIOfDMZDO7pU+817oH/dxkFi8IsJF7A4RXZ6FhMZoI5g8Ei4F4on+N5+HxnEE3BNrhl58AZD4NH2wuJ8r1YKAhUE6wYeHA2VyWfOGpZWJ37duMevzYOwXgO6V7CvKi0q1kGgZ4XsI1HBFwhQWAQEVDIhkUBSHaWpFeDCwFLJwel3si8zs/GouNaZhf4M73BmjeSgTz/7tcD5caea9x3M7DaDAZ6QzWcsI1gPLH+LNBulm7zBuV63qD8nme1TiobBKCTA8PZGf7OPBiQ5zX87FJu1lM4mW3aYBy0vJ5rIsbOtfj7tanrEkHm/9lwAFl8FgxINiLriAMHh4eAfHlpRSAtmVIcDg5x7gkWE06vtL7EfIsMlZ1Tj1GzkWpm5f76CG8D2J4zxox9rFI+gPTV6C4Kg5BypmYgVyDkQH90egeAxYA1Aausn+ZEA+Ou8uIPUPBlG7LAdvP8NDvWlGTfujmtUhmax5w9e16PwhgCOqgsTY5xUfuSgy0c1EJDCoDPBUykKzcldswLexBg1UwUHxasI7JR7H2LzTMHbqrAfTYD53R8pAkSACisUt6Ds8A8B8u9RXPMvHmP8XzNtorx5t6Z02CnL2o9M38YaPYi6+XQodDuk9RKoaDDXA2Xsm4UQVuALGhLV+WEMk+AoXRJ7u7qDke0v18BWWi4FeXo4TByn7yW5/Ae5tq/8Ru/kT71qU/pngjizp8/m06dOpnOnzurOcUp+sIXvqD1CQBz7tx5AWV0P8cphFnAfV+bnkrPPvusPuvll19WEyXEwlVGngqpq9Kug4jGVwuLywKXq6tr6c5jx5Whn6KTdKlNwCr2Ud1hc6fi2sZm6uxqj9I6SmkZp1pBCUIMGXpaBiWl+w3jJIOGAoPWqmJioDkpxmgHQQsJwjgPmE9YrMhKEGhOXp9ObW3tkiUgQKXpDk2EyhKDD10hgQ1FgIyb0m4FWK3SFZ0zEycxkeyKQJRx5j3hQASzFYYpzC6+GL9wTiIA9PzYYZFz0doiZ9wJCgOLUVIa1RoOVq1lLJmELF/AuKlcirJ39mqtHiX5Aavmf8OS6P/yOYM8w7btj47MAhCcWEvhoHDbPE+tvu1oCdxRU554DfesJn849rmbvRI+mR3P59jmiTEG26RGs8fVnDFvFdDCGAKSo0lIUNE8Juyxnt5uPRtgKLpnrFcacVJiRy17qRxlUktLCwIRcKpIytB8TLISlE9TYr61kSauTkiHlpIv7DRgK6WGlP8TXHR1det82Duyt8EiePSRR7R/xYroDR1V5hJWOiWYgEcEOTSn4TWyiWLM9KQbNyjfDx/BjjjjYu1wBRXr0UFXQKi0cIu57DvYEYAAoRXfocAagJU1BFBAcMhzOADH4eT+HazzPgNRfKZ9PfYILMiNzWpaWV0UyPyZz3xGALFtHPP41ltvpUobmr74IoU0PLxbdm91BakCfKwu2Xd1gK8XEp3ch3YOaYwIUsXw2NqS7rHPGfYPz8WawMb5rGHssKMOyBgnwML9o6M6Y62JqSqN3DSG1ziAiddHKS82HDvNuWiNb7Nkvb9ccsj4sDblF8PUbQ/tVzvrZpGIydjZoeDLvqQA1xpJEEou0e9tUZOOsgDVQirgg6WCwP3wy2B4bkn3HIYTFSSUsnHNUhsSSCltbFLyD7je1/CTFDRnHxAgw0llJ5Tt//IcEZQgVzMTCcZia+ruCcZUtRo6ePadlNisESxFySbr0Iw97tO+HWPKZxEAwyTlnKMrr4Px69xTmYqCrgZzmHkHTMAfwDehtJbPxWdyQik+az196EMfSu2dVKUtBbBSSGlxeTH19fcpbkH/lDMavVInWymLRvP81HsnU093dzp44GB6+823tNfcvZi9CYDGfdU2a6mQg+NSMcgVsdaH0h133Jl+8OIPpS3O3oUVCoNldP8+rQsAbKotAM5Yt9F5PjqqSzu3tSiGq+KbxfnQMa/XVBnCWc1YkgwZHxtrnPuAYrBdAVXRgKOEEQ24/aP70ocf+3DWM35XdubSpcvpBz94Mb351ltaJ//kS19SkoBECf7Ry7/4RVpcoknoTJqdWxA7MYDsaFoX7LGQdFEgmpNqPp+cdAtYNc4s1gXr0cCGAZFIFMa54NjGMZUBxPDbwq45VpHKTyYZYC+ofuH19uHMwGxO4tsPc8LStkFNCHM1mM+uZvClcZ7lONEMr5BeCp/csQd7C1vBPFy7GraTz/Xaty7txz72Mflf3/nOdxrEH+yoNIDR0JygaRmNyo7KPuA3UYXks5wxNTPewAef4Uo3x4aMB++JdROaouxjQCOSHJID6OzUuHG+EZOHNE9r+synP60GR1RccK5yP2//6i352u+883Y6ceJlPRfnVlSOlqSJT/MW7oM4Bvti8Ib3052emIckPhgDdp3xtLYmY/dbv/Vb8im5Br7iD158sUE6ada5xpdlzDi3AFdhiTtOZ3x4VnxUzjbW2IXz59UHwrqixF933HmHiA7YHrN8+fkv//IvNQ/MLWsIcsaJEycajFXWBJ+Jf/3Iw4/oPgC/+YY0w7jwfG+8/rpYpYwZNoXmc/gVvJ45AiTEjzhz5kx679S7aoRUQqO8P6QF2K9IdpC4p0rs5ZdPpPvvf0Aw/9jYVdk+xvvpZ54RuM2+pMklz4hvS+5m3/696ctf/i/Sq6++qvHGzyee/ef//E8kowGIjM+B/WZdsE5ckYl95T5ZP8RSrOuLF94XKM3vGVeDqryHOXF1pqtqAbHx/bk2PgW23/EX44ANak6usF6YZ56N8UfOjGu7KpTmtQDaxhJ8ZjvpI5uS4wGfz8wp13CMaoyAe+cZeQ9r0P5mJKQHZOvVhIzGsfPzDfIW1+VzBcpSHdEXMoP8jnGkCZL9Wq6NrXAsLUyoEIxVfva1WLP8zvbPNtI+v0DlXO5u8NQ+MWPVnFBptq/GPUxMNJCqGD4ngh1rmJ1tYNFJLftDfJ7tqHEz40u8xrG932ebbhu/nXT79X46/jwD/7zejFLjTH5WkUoUD0R80AysGlDnufhmLPE3DLIaDOb34Ah8Y2eiP8mqYlbHY475uQ7rh7WjMy5XXfFZzLllQePfXvn9jEPhf/qf/20d4VaYFjiDSAHwwfc98IBYD+hDXpucapSDcPiz8Tk4nUGSqPH8QlqvVlNnV+gPKotYKKT+PkqoAkVW05GbN6XPMkjpzN7d6cDoHmVFcKQZJINXDFp1ww1vIsPOprzt8GE1o4F9wmAY1Y6s/0o6feqkPotNwbXsrHM9AUk5E84iDb2pKMO1oLEDBiaDxYizROYTQ8IBYpaXM5veUNy7F6Y3cPMCdZCHr4Gz6oXjQMhOC5PCoWCAj2cxtZmfuQ7z4zJyGDFdNAjJgbgddTNZ7Lzw/xFURemwATpnB9iYBABkywiyyY42Zx0EqGf2oQ2hHQYDfHZCHHArsM5CxjYQEaL/418fvM4/BsxqnFsC3KMToAFpO13Nm9OOBePFXPLspoErq5zp/zbAwVwJthh/xzHi24Edv2du2IyMn7NUPA3rB4eAcRobH09nz5/TOONAcQhz36xhDks6u/LFZ7BZOWCsz4RTpYYKW1vKrLLZcQ5grHJtHO4gGmfQIycUvJ5c9mhD7jXo8Tco3jAghRYFMgoyALfm57WvCV54RmloEkBR2t/XK1xFB3p1VeVJMFa97hk/z1nzvDfPdvPewDiCGzU7u8wj4Of1iQk5HmiX4EQwPgAWHGbsbRpf2IFm/Bh7nAxAQM87Y45zCtsj9E/IyAeraJvpxedtN5/AyGJwDap6z5mtzvX4PDTecFwIUJgrBO2P33NPunnjRsNJ4/NhreEIrJO9zM0WGEOajpB1B7xhPPm8ixcvaE2S0CJgxgGlEUwDSCu1yjmBacC8wqjAieDgJouMnZXO6/AuARvYYxhVXNPOg5trMebYMjoIU5IMuMo8s6YZYxxCmhLw/xxO58+fSz/4wffT66+9kg4fvk1MFpw5xoM9gvO/Z+/edOr0Kc0B++GZp59Jb/3qV+nxJ57Qe37xi19oKfzD279K169dTyPDw+npJ59M+0b3p29845vp3PkLaoYNU2Z9E6kJmtOtp+r6hth6ch5ao5RclRI5qUcJG/cO2L9VK6SePvSNkoAukoIu98NJ4kzi2YP5gD0oSa8HRi4BIJrXAE+cL/ydIBWmHyXKN27eSrdmaOAIgEAwGE22cGili6oGAC0a99XVpYRcBNfj5+oq+6QtbdULKjsJDTpLqMRe5kxVQ5t1MsLRoCb2RoCrDkxtd8UQFWGULHXssrDZUbFg++v9FywdEmPx+cEChYEb1SgGXAXkhBH/NUMt1doGfTWzCeOFcvZZY9t2KQp2uLetTfRwK3G+rNOUpFUNmZjDKL3uE5jZila4neIaQGZRQvH8jrXeVq6kldVI+PA+mHKsQ54HkDUYJtHsiD2FLSFIBFARIzxXhES1SSlAGpjmNCUrtQkIcSAvVmZXp2xve0d0zqXb7dwMzD5AHCp1WAMwOiP7Lq1RWH05mSmtSxwyQH511l1PT3zk8TQ/OyvpBp4DNgtAJFlvPpNSwq985Svp85//vBgg589fSHv27ktj4xMC930+YZfUmTihx7ZX9ofglWSMHUbug4ZSAM34HNg/Acw9XameK4u852GnK7mWtcwMWBIoqbt5rabAn9dwbsXZBUA6nBn7a2ltg4YBG3odfo3K/sQs3NRzsP5JHJTL0XAOIIzyRc6EaCg4nkHhFoHZ3b09SjKdPX1aexr/hTPfjB8YY9wDviTNA1icJJYA4JhrgqGQqIqKK+YN++5zn2cx282Ou5OU9mGcwIqKqKh6cTmty/hki9XgcF5+oiQJagCroeMPu1rJsRwccQ1AV2mnZwYNIDd17wCnkBGQ5CihtVtu0zMgO9BaaJG2L/8POxR/F4ASMA5BcliwsElVYTXYnxaX6Qq+qKQb84e/a/aG/KfVVdlvlyXbvtgf4p55FoDuSM60aD9ydkZyL9g/vF7lk52hS+nAyutGwF+ppHVk/XXMCHIIAp9hrygZEKWFN6amNK+sSc4RMfaqa5orGkxRUeMg1OMac9mZ2ts7cx+IFrEISZ7MLc7JJxBjRzIwXQI446ue5ueimdXRw4fTww89LEDy1V+YOX5T9ok1fe7MuQiwaikVCwF+I/nB5wKMcn+sYyoZaHgIqIo2LY0nmWsBu7fQWb8uYJcEI/Y0wL04l5ZW0TCMpnKMEYApZBQAXyoyQmubMxK5npBX6+qspNF9e9PK8kqaonkaYFG5Lf2rf/nfpZ2DO9Lk1UmVWXNdAJ+HHnpIyem//ut/n26/68505113aW8qqcx1i+W0skrsdEP+BolTqjQiloDVSWVEu84pZHRBr7eB1XxG6JywbEDEEwYGfX41+6K8upk4YADAyQjGxutynY6ShQAFuWfAOq6NreJ+GUv+xvUMQnB9x0JmSm0H9PxtO/Hn+3A8YkCAtemqN3wu7LnILe3tihHYd5wX7F/YTfiv+F/cm4N9PhOfHp+UZ+L9gGY8p0v2uT+Dgnwe8cbs/Kzun/3AZxCXcw3eh02XncnyHPy9OfGAjcfX41/GiDHD78HWOCkQsikB7rCHF+fn5N/htxFvHzp0UHE6lRRXrlxOFy++r58p5efsYR1MT9/KtrxfAB771nJTfD4AJXuasfvmN7+pMbE0APeLffryl7+ss1DJ+74++cUwbQFpo1otGrEaIKayih4Af/7nf97oz8LnksBkXTjJw9jenJpWPEYcf/fdd6VPPPcJaZJzbvI5vIfXeTztzzC/7t0QDOTwdVgnPBeg6ZHbbosGcG+/rb/JxszMaDx4Ts5JpDw4mx9+8KGM3bt+AAAgAElEQVRGckvxzvx8Ghu/kiauXxNZhb3PZ/CMBw4eSvsPHNTYfO1r/1EJSGwGzcyIvZ55+uNq1heJ+rL2OesQHXUkf6i2+aM/+qcaT/wF5pux/OQnn5e94sxCe5/5Yp2x7vDfSYRiL//iL/6iEQPy+rWVVTVIYzx4RtYyY+o+GB47Yhf8EuacOWKc+CzH6eH39UoLW5YikwhYhzyrxpnEcVc0DmddGoQk+e+9aYCQvWb/BSMZsfJ2abwThWaOMh7WGQ0/MeIKvh33yp7nRp2cg8Ryjs2jAqhDhCdkz5ykZe+hGyuiR2ZMOsEioL4MeePXK53tZBuTse9hQoSf274f98iXX8/YMBfhwwSBCp8rkmDhkzOXqpjOVcVcS9Uh+Vo8v1iXOWnejMXYTtp+cj2Pr/0lXu+kE5/B73mdGb7eM7b5vi8D5M0xuSuRo2IoyCHN11H8kiuzbVeNo3ksvT8ZF8cCHleenXOwWWIQogxr1FVg3D9zzX1hL6SXTbVKKWStsP3bcUhZrHHmnmSj+lD9q//+z+tsUhgRBD0EftwIXebklMzNpbVqsC2jhILwqpYq5XYFTFrwqa6gAxF4gFWMJAtyZHi30HzKUjEeyiq0FFJXBwtvPfV0daa9u4dV0rVr93BD4N8Tg8YqZZ18BouTjU/Z78jI7ig9ypRwbwicPZwkDAdfDACbmffyhXPFgLn8iffZyWYRGhjiZyaTTEuUpdW16AyumAFqp9gHtcsUnGFpRuIbB3udbH4scgOm/M3UbK7BAcI9ezM4UON3kUWPDo/6PBi1FXQsY/HJaf8A/d0bkPfxzBxsbAJvRq4pDRC6cWa9QWjvvM8bmGs6CPF4e+N7wf7/AavevH6dF/8H/zUY17zZvMFtELS4W0KLysbBLB7fF79n7l3Oz31y75ZVMBDo+Wu+to2RgXCuxUGuQyXruTIfjKGaJOWSHLKSLnvgwBu7Oh6MnLyWCDw42MRSzV3XuQb3iGPCvbHXWKORcVxTphOHH7YojmlkiwB+t0WiuXePA+vJh1Q459FMx06qn9NAnYwDzntrNAaZzd0rCV6MoDhzg5MzuGNIQaI+jxIOmjBkcMQaMp7rcDijWQ+hAEkanql5LRKYxZoMxgLvZRwAuSavjqfV5dDsg03P2uYaYdBaVIIKK4WDGHCWRhOwRQA2KFUnSGf/fOQjH87NpegMSnAQZbIADVyXzD0l2vyrciNYMfOhE+Qg1GWg9913fyNIXV+vpup6VU39AAnI4o7u25c2cbazJlkw1Is50A8HQokbguCtKGfm+ZFMYS1NTIyLUQfzb2Z2Vs/GGBIEcX98nhMtBHpoYO0cDtF6rsu6AZSuFepiZlGuRtmMkynoq6E3yxdNZwjMo2HMvNY41963b3+amYnEAWVrrNVgcMPavJYW5mdlfynbBcyGqc0a+epX/0O6/8EH5EziYMp+HjmSTp46mY4dPyaH2s273jt1UqAazuiHH3s0Hdi3P124cDFdVHOEK+nke2cSrgMB1PIKTLiqmE0066AEE0kHWD90gVZwn8t6Aa9rYrsNKPpkfdAYh7WMZEpkiynxXVcZB6A1Zf/Q/a9NTorBx1xX2uO6MDgASSnhotHI7Ox8ujY1nZaWV9PmBqcebNFyAxTgQwFpN9UcpiDGaoku8uhq16P8sLqxldY2tzUjYj+EE9jYn5Sm5xJ2Sutd/t1cbikHRaXy0aTLgSvrjYBfoCmvyYwgPlHl0C7tN0JK4osPwCHjP4k5x/3J9uo7LLXhX2OrjKneZ3kABf3RuSTujVfWNA6c9+xN7IIkGmqAo5HQYX3DNO2ooBOVokHBBk13SAhY0gF9XLo7h0Ymz805iu1wWVBIEEUClVJaaY8XQ/edOWd+fT7yGtZ5W6UjldGYbwHIiPPRWXGcpPAJ6FC/pb2ND4Md4R4bycnMquJMVaAqvcuNVGprS8uLixoHgBcFsrnMiPFkr+/asVM+EkEs/hL3tZ8uvaWy/Bj2NmDkv/kf/keB+dsapyFVYRYB4A57jKQASRLKmCvtsF5rqburRzIBkVBFJ2wtyy3EngBUIUAKfyN8H+wf0heMHY4lwScBDswXXs8+YZyYU4AiNFY3NihJX5fNwObA8iPZFeARzaxCNobmDYwHdp5GXNh+rgNwznlICTTJe55laWVJet8KeJgPkhetpZCXKofEBQA3Sb/qyqqkWdQYDkY0z5H9JJLF2B/2Gc/COnBStlmfkXlxcGW2hCubxDDMAbX3a3NwwlzhJ8gfRCczN2mQbEUGefibyuyyjIXPBNilJRKZPV0C4zcAAVtLqQN2N6VzMCQKSALEtaJZ1Zr2WWu5VcxM9N4gw+NPw5ohUcQ5xZ4giFAjLfUxaJdtpFmagy58CnUAn5vPsgsh38FrF+ajmaYSD7nUkHPUclNuQBdM2NCVZB0wRuEjRqBln4z1RaK23F5Js/NzAjvZxyFREmwgkj0qjczALSWhAqhWq9Io5mcRO8rBTua+8Kf6+gZSHU1UgZIlJUBJAkfFB3hcBN3YjpBK2UgD/VH9RaJu544d6eCBA2IKnz93Lm1txbnDmr70PiXQU0oAlVpaldSZm6GzeG+q12icsiK7ddvhIwJWWe8A/diOgcEhSVLAACQ5ANCCRFADxKkHUMO8Yrv8M9UInJXIooldXAjwi2tKfq0Cy59mhy2Kue49fjw9eP+DqbuzU41fJscn0rmz57T2f/u3f1vsOMw5hJGOzq50fXpK1SbcJ+u0io76fOgCc/7iG5AEm5tbCObgIpIfJCywHdhGWDxZSDs79JKZyVIzUfcQGth8O4HxwVjBf3fM5NfZDzdQIZa6yvOj6RTJFQArsYPnQzoK+8ve4UHZr1RLqveHkn/RFIxzsekIzEnG3GSLMzlLNch3yIkTbIp0qzupmokzGykewEX2Pj6RyvrbKmnqGo2fAwW3L856Y97to2NXmX/ANuy+wR1sZzOzDL/swMEDWsvYZUDORx65P33969+Q/YSAQeD/k5/8RACvAVvGlOvbZnFNsxFJ6K2srmg9MCY06SOBeOjgQfmEb735uuJDZFdI5vCaP/jiF9P09JQAVTftQioHHxCm1vXrNH6l6dsuAdycXyGnF+AIcQ57Fd/ULFon8hhLzhdA0mPH7tZ6JOlmgCb27JquH77yhJ6NPQHATBJSlQC5zNexnwlF+Ohjly8L7CMO4z2j+0bTjqEd4RfmqjSSMZxbrDszGtXbpbNT88TPjCf/z/1gx44cOZwefvDhaCx3lYo6+gNg87bSxtqaxoov7DISHFTohqRglMUj18NSYd/PLy2k9zNoDZCHjvLtt9+hapIXf/hjVQ8w504YkMRRbLUOGWhVcltcc2MdhjesPcrciaFWNU/PPPN0euihB+VXvf32rwSiqkdAa6sAbM5GsfJzdewnPvEJjQVxEX4iPjfzCoBsP9/VedbxtQ/FWuW+LXvH2nMljs9WEoTES8ZhGFMzz4nx8MGMUwg/wK4Xg0nMnBk4l/YqycJcAs68M6+2G2atMm9OQFg+kNcxniZTcU3LLQpozDEvcb3PeyUBy2UlNmH18zmMoXCpzZAA4bqq5Mhgbexr5N9CT9xjwD79YLKJ3/kZjYsYB5J/2iQLSBwTVaDhqGO6iB+QWeI9Qab4dbyE9WCAkPcYu/JY++w2gGqsSvY0a03bZvOvk7LNgCyfGcnSkDcyIaxZntLjYJvIv9ybsRr7R2byapzwc7JEFfPhZ/G98RrfhwFf+x74CHyzdrER3LcIh+303OjR+DnGZr5cEUYSgCoz1peBf8bBWu/0c1E1kZLEm6nwX/5X/3WdTYmjpfLBQlCfaWjFQavJT3G4m92DY3DowMHUP9CvgWNhwf7ggOEBYMCx2Q4e2C+9HzRaMNwMDsArB8/i4rzymX093bqhAZrB0HxFnTQJsAoS/7cj5wz7wOBgZAUrFX0WXwEAZi2etaoMt5mvGG7ey2JkMJkwNo0AjQz0sGgAMx2oYFB5bjItWYa0wVTgHiOg2Bbu5bVcy4BdM7DaDCRxr5REYkzkfGYdCe6FBcLG5vUcSgblvJG5R35n+QUxdgBS29olps9n+2DhOUxf5n75fxYQ48Dh7q6HLArmhOvKEKHJmjuSwiSwceI1XKO5ZN6gkxexDUP2rRrMRQcqMoq/Vj6ag/UmCtQHgdXm9zRABww+bKws1Mw4umTfhsIbk/+3wTMwqsOwM5hI/OvSBIOTjK+CiCyIzrgxH4wtr3FgK+2V3IyIa7IBcRw4tHGCAcZ8MCv72tur4JXXqMRAzQOiMx8APq81K8ZrGlCVLArzgLFuNiI2rh4zH2Y24sqO5QPLZVXNY2hDG5qGwW67cf26NPAA45R52dpqNN1CJmT3nhE1U2G9Y0BglBPcOXsXxj2yj9vrvrEicgCd9Rmzw+lMlq6ZhdAB8KbRMlqmi2ckC5grlcXV4gBcXgpN4pkZAMgVMUoobWG8GFcbTn5HCQvyFgqeMgjiNWL2lVmrnl/Wh7OQrH1+fuqpp/QwgJeUFxL0Ezbw2WgZAYDT7VxO/uKCnGV1NBV7BY3UoqQ71KxI2r+hjQfzA/uzuDAnUAo9VRht3sesEZpXTd+Y0hpgPPhMHENKBF2WwLPBjOPeVFI2TrlyMIqZb4v9sydYu9LPzkCCS0FxPF02wt94L/8fTv+GtLHR/lpcWpbTQOkT1/0/v/KVdPC222RLrENFaQSB89COQTnbrAnAGvS3WFvH7rojfeHzn0vtbW3qpHjy1Gl1Ch8bm0itbQTLSYHeKnZa67misYKRBjgHU2338G7ZUuaH8Z2ZnU+96sZbSIsLwawDeCnUI8hHE1VdTtWkAhZ+aBDOzc2oPBoQgrNbgBIlPQVK5MiYV9TxkaBzeRmwF9tSS6W2ijTB2GNyHmAvrq+lvv7u1JqBVcBVZHGYm5XqRtoA/VBDEQI5ANiigjc0ghUESQc05FbCBgdbKHQgfz2pEuBnlD/ZbkQQGQCFAtgGPoqeKM2p3GAy9irrUwCkmgXQxjuX+cNEbQJW9QGWJOAs22rozwiwCAbudpVCMGN5HsDTbYARaYDOji4BAYw3Gu/z87NiRaExiQOPHARJFYEp2Y6jdVmvB6Mgmi5V87kXWobcKs9BoIGOHWuOfXfmzGnZFj5XTmDWgMfWoXdbQy9wE+3zGEM5iUVa+W13vlUgw98EhMNKjiSREiUS49+QfSLY53yvrq2KuYCkCu8VoFtpk0aZ7AXgHuWrt26pRBEBfIKQfaOj6YVPfzr9/OcvyfZyTfb3//a//9tg7K2uaj/aJrI+IrlUU3KHIDteMy87AnjJuPLZ3CMsOrEKAbI2g+XE+mbfu6zPFpvrcH3OIb75GSYKCUQ+nyAeGzwxeVVyGpV2Sq8CpELe49q1KX0eDX0IJgCIAYADXA+gDVAdgCrANLSug4Hc1Y1mFcnzNUl6WIcT3xIfhbln/Bh/MRE1DsEmUrfjwSEFbMwZ+w5Wj8s7WReuYmEsFTRmFgbvZ63wfPYdfY76bHBQa0aMQSKzN528AFtScMezNTFouDbsUifkGQ9AUGRK+nu7xXyGGQSY2F4upxaSFBv8PQD9AHsCWJI2MYmL2pY0+rZSPZLmSMOs4x/X0uAgpb+LudKGZEFZ/896MfuL89XVUmLWE0zT3byzQ8CamD6lksAY2xXGivM5EpY17Te+SMKRrDJAH/NN4L+kEmEBq91dqUgl0fKSwAmATmw79+7EL+AX86fnERsVluR6Y0+RAOZ39s0AHXr7BqSXjGXCFijQVkPdQrDeK2XtD+ZAGskrK9JR5osEJw3q0Bfs7+mVDwG7iBiGZ1hdroqAAmO1vhWVO9UVdBvR+GxN1dUAUwFRkX1BYkRav8sr6YGHHtbnCXhZXtZ+o6M361q62QDuAohJuHK/2KOwdZAdbF/ZGzprSDK0kTzH14JtuamEzIcefSw9+cQT6c7b70g//uGP0tS1KdkY4rePf/zjAkSC7X5AQMtKdS39/d//vQAffJnlldV0a3ZOCVtsOb4V59KVK+NawzzfjembVh0VwBoyOJEYNKBqDW9BoOiUNTVetB9q/74ZWPDPBruCTBAVAbbNJDOZX0BV9prXAK91hZH3pAEIk0DMmHJM6LUW1VNh/w3u2g5+EGSwv8/fbSuIFamo4uzas3skvfXmm0pQKrmetTrZc5AlDJBIY3JtTbGIm2D5Pu2zc33s1r4D+6J6oh2d/6704IP3pjfe+JXmiH3H61977TX9a/ag40qe2bEyoBtrH+1P7uO9996VHyLwsKNdoC3+HQ2rJIVHHKjmNC3p05/6lHwl7hH5F1hfBw/uF6GBhAbJPGRszEw0WYJ9wr3gC3Mf7CvGC5ti8hC2k+QF+tyMEVJKp8+c1VnJM/E7zkxAVWwIY823G696jRis4h4d5xLv42/T0ZvmkoyXKz5JaIbkX2ipAmALQMeOLYQvyznHZwGs8myBNyRVREgCbGR3Gt61S6QE9jLALM8lhuH6erp88ZLumy/GHlY58SLPyxpgXPBDW9vQ659Lly6TwLkeFUeJBmC75B+cPXdB0lgkN+Kc60sTE9fki1NJgC9jW8h6Zs6KLeyfdcWWjAPVMX/4h19KZ8+eUwKW85zn52/IKeDTm93MtUjW8q/iS5idrfTT6BUIy3tNYoNlzFkaDVOjopZnY9583vK8+BE8O/PEuUusHLFdNK5jv3AdVe0KzA1SWyMx01KUBEMzpoFt83jbT/A+MkDs8433sR/4HDMZbWskg6eycAg9Xdpv/Mt6EACYGZiMhQg+WaINO90AupGQXIacE82AeXaRwZBl6+4Ov2Oe+GW7WaNjZe8X/mUsDDYbGPXn+rOcsMEebPv7xGxBWKI3BJiex8LJgubePWZeNpMCHUfY7+HzmSsTCvk9z2G7aLzEsbzt5rb9zCSNjAGJNPIBfW1ea7vI5zA+Tsg0Y2jNwKpxNwOhzZiI41quydzju/HcBv/5mS9Jvg3vTgN9g40zxp9P/Mr6ta9t/8iV7vw/9onPwAfCV8XfBQ8t/Pbv/mGdg0rMD1hubR2RBdCDRWDd0R6lYzBvFnHY5+fTY488kg4dDE0CDgUyhYCpsMXYfDQ12btnRFkanBEMajBKIjNDdhjHic67BHrRjT7oxBgrbho2GGU0PCjvZ5ELHOgnwxPZODMAgj6fZMjcwZ0F5QXA+zHI3DsbPBgZoYPjYMXd4MxyjY3FZiDLv63T4QXH2ERgFZouchg7ozuYQUkHX42MBA5Tbk7ihcT7uQcza3F2zVg1g5KFhsHh3jAIAq9gBBSCsRUMwXZ1HqSU2D8zVjpEaAKwVpUDFQdmh5xmxp4ADPABx5N5QOcFDTCBt5nxaPTeWaBmdqQNUzO4akPoBd6c3fjgxrMTZANiB6f5dQpWsrZrkZLWJmCVsTL7JNh1AUDz1bzpHfjwXNaA4bD04c77rOHH+HEwRFmFy8aifN86mlw/WIKRzWf9801AjdNn8JXrs2YwsrD83HiMe+S9HGYcSPzMs7PO+VzWugy7tCOj5MfrwmPkrBDrkHn4YDbL7OVmx5LXGGBkD4beYj1NT17TZwAeEMgwxyGkXxZTfO++UTHIBfJsbYZQ+GawdMwEc2bJmcRmpgGJmcgOxkHl+bZTxOexvrEhS4zpVhgsN7zAHgGKwarB2Y/DkVLvFmXZnQVuJGakn9SRuro6tK697wzAO7HBHuO5m8fXQDxzbHY3ek5ibSwvpeUqzA3AslVl9enEy2cQ8JMoUkOR9Y2GA+f1iO0TgyuL1ztg4O+wHclwU3oHk0TyHIWkRNGZs2fUDZgDQV3e2ZdtZe1hfofDwroiKFuprgiMmJ+bF4uDz+B5WPM+jBg7fua9jIOzjrzOgKuzuKxBxgApA9YLThT2k3EkQOT7xRd/IBYWzDiAYPYRAA57QczJWgSJ7J/u3l5pct95+9H0x//sS2lifCy9+KMfpTff/Ic0MYnuX0eqU8ZTR/eUrso0VQwmPyCgnJKtTXVmP3r0donLwxaB+Xf+/YupuxepGpwBpEJWpTHHYV5qLadSKxqm0YRLCQSaErXT9RjnX2RirZN6bTON7N4lRqs6M9dTml9cEXt2cXElLSyupDXAjnKbnHCADBwcQNS1leW0/8DedGj/3tTX252WVxbTm6+/LkB5ZY3Or7CWoyw+2Hw46jSQg2kfzBXFeHV0i6hMaI9sPABTNZJFOldgzRQBP63TamZQgIwNu5q7/4bzEo2+ADSljV4MFlUkQ2jygxZ6ETwmOiVHtJyBywy0ZlYqQKQ/Q41zxMYMkFjvUlYScAQG55pAIc1DuajmKpy3MApZH7BHF+cXFdzxXKxbymBhMeKwSJOxrRKAw0YkSuOzw/HmDOPfnTuHFFjCfMEmAJi/+9672YZbTD/ex/qAfcVcrqzSpT1kdiwZAx4QoC6J1NwiMjfXYn85gQRpGDsAwMIZipzOcnUpSsYz61eJLPbc1paCOxpvYCcIbpSMaW1Nu0dGFHDefedd6f/93vd0LpFMIOlNYxn2Pc/tBNzg0KDARYME2GbuPaRm6gp+rlNeuFpVAoQzAGYP+xKQjmfDZpqtyr5gfzJ+7GHOMs4mfodNcJnU008/rWdHA499TsIHturOnYPp0G2HdI884/nz74vh198/mC5dvKJmXNg01v2MmH49aqzF/TG+S0shz7O2jvZpizSrDAqqoVFmlphhypi54RjrDRvKeAxnIJgxb06Awno3EIK9s0PeXGZmf0VlfrnyxYFGMzvVQVCzn2e2VCQ70ByGqRxNLc1aNYMC0JU1zXWQqWFdA6xiLzrb29XBmjlqwyfDP24ppu6OzjQ7A0hGoil8zVKllDay1iqyFluFkAXZqgfLiM+jlJeKDkAyPo9tw1mHfzE5ManzTGs3M3M4Wy0VEozwaOKCDSdRxtnBHLtCivtnDcLaYMzYyyQysdUwj+3vAJao4UduKLZGQNJekU8BY50g2r0UlCDOPq514LX+KZ2di8Y97EiAduaZucF2osW9QSItM2W4X6QS1PynkFJXT1cmVyBRsSFCCLZf53xbWUlYfOhKKRIWKqlcCbvb1xOEjOpyNW2uc561puVFWNjl1NVJF3jK6aNKoq29Q2cXCTJszEef+pgApTOnTyvJhnSPGGnYu1IkB9if+FOw3UmAkSxTkgypAJEyoqpHTVTw00v464XU0VlMnR1tsil7du9OI8Mj6Z5jx9LVsfGoJCSm6utTBQvgCfPBGa7k7P6D6f33L6hhJwDS1WuTsvmDO2EzE5fQaKcUGuqVDp1Rt24RlLakjXVscNZSNWv119ircQ4EsLp9msQa3NaUaSZnNACUJpY3z2zmouZVZy6geXRldmI5qpoCgLUf7ISG/WMH/wYp4vWUtgaJiK9mxpP3Ptd2vMfeYa9zDSfkn3vuOTGZWDv3HL8nnXjpJSXMfD9+LvaRiRWONdBcJTZFx5O9hs0y+41/8YlZt9hirkM8gk0BHLXNwZazXpEaI/5lnk3U4RkE8uXu3DyfAbMAworS3WQM6B0Ag5LKBdYrDfqQoYDhCbObswV7AsDPukFWgoRgT0+fJCh+9vOfq+FUEG+CZUrciaY2/+LbMn74SjS8FUjU0tKItajCwkeYmLgq2cB77r1H1+UsevChB6W1fPr0KUkXuqM9/jE+jFh1+Ifqy0Kiu6ikiBJCuX8BDFVshmM+koRmF5Jo4vylqzskMfwkrkm8973vfU+xkEEXgNZbszMNsJuxRr5nB30V0IhcxR7RiG8roRtNAyoqAGj4StUHfg/nqe0cyZOllUUlrlgzrI0AdSBFRan32lpoT5JA4u+9vf1pavqm1stWrZ56+/ozW3hK2v6FBGbTkvaOjuTmhaHnzn0S90Zl35jGlzFCExYjyT7gc/iXRC+VeJzb2GPGbrB/QPPKesdmqOGf5LdiT3OvPJvlLDgDuUdsO/EvALkJG5BRYAmHzxufy7Ox5iHj4eu5xNwJD2yzgVgT7ohNNDe5eaX9T94TyYjoNdHMmDUhw2eZkomqWAzwHDsp8lkmpTE2nLmOnXXPjYqtbakRzlN6RXCPYEiBfUVvHHxbCBoGVpvxoQ+CrU6uNMfJBhz5nbENbISJYTyD8SfbHl5rG+o+G9iPiAeCbGDw0PPANU105HXYOT6D3zOe9n19DyZVGTD9x7AbE+t4TXNiy7bROJ+TI80sVeM/QSTblgKwj2aiorENYwoeUxOHeH5snRuKYdeOHD6S+nsH9DtXCyiRsLUpu8c6dtWSx4H1G83FdyimcuIaW8G+KDz/qc/XKZ3BgRcVtqVVhoSGHGQ1oaEfOnhbqm1tpKlrk+n82TMqm+QQZ6HwoAwID4Je0/LSoowGXbP7B/rUqEqtOjITAEdf2am+Pm1SZaVhj24Ea1TaQXlzlittCqq5PsaTDQljlYXDg3uwvIk4GHp7uhvaEgYbDRBweDF4prpzADEgMm7ZeeTaYswQUBHA1aLTm2nsDLACwtyR159tPYbm15oezbVjQUTXTwv8y5Cgm5oDGjvCAL6mN0uvKwNh0g3L+qvaNFnbjyBY7AY0Mrq6GqxfjBZ6tgHQFPRe7tMHrJz/za3GZ8Hw2LFrRxres1vGzgbN2Qyem2fiPbAhPG5+zg8Cq95czrD8Y+Bqs4PV/Hq9J+pT9dWc4Sjk5it8PuNjQDQO8e2mVnaGmDMMpAFp5t9ZDINsZi7y/wbLmWMMo4Ens6fYnPyN93CoMBcG9rhPleNmRir3xoHM56FbyVhyL6xp5pNru+ycnxnDDx4C/K6rp7uRBJCTadZozgabrez12Ay42iFsBq7lhMgRWRMAyFhOTVAOHXpeA30h+sxrGD/2HeWFBLK8hv1R3YguzDybxbNtAL1mm51o5t/lDcpGtQAEbwqE9iHHGuXAr21sJLok44Dx+aGfNSXNMvYlJTIEJIMDQ2nv3lEd2rCfBIj30BgGLaIAnACfsLKRaG0AACAASURBVA18qQM8TfHWQy7CBlElb7k5A/PK37gW36wBMsY4tnJQAUC3NtLk9WtpfGJcASW2j8DPzrJYorXcOZiyofVgqEegEbZAayU3I2Mvw25TGTRs4KzjcuPmlPSOLl26qM/ENvjAZL9jYxkzwBHmQPskO9Kzt24JJMGWsKYYe56NMTELnYARB1BzPDCg1+K4294xLoAyvAfNUhiwBNvorwIKUU7EmBKk4VYRELJ/uJ4CBBhXsLO2tjV97rnvXpVbDg30pd7u9nTqvXfT2++8na5dn1J5/dDQrnRtejpN37iV7rzzrvTMs59I3T3d6QoNOza3dG4QYF+5dFm2Dqd1bnZWcjJjV6+mrh7sXVFlyATFa2sRVBRbyqm9LUTIzVoikAA8nZ2l2VSLWJIACADEAXTQIXVAZXhLy9U0cY0St+m0Wl0XK4mgevL6dTU5IiApFutpZXE+HT9+d/rcZ19Itx+5LV27Np6+9h++qjK2VQJyZHQA46owLlnjPXKgAUxmZkKHKoBDpATaFMRqz1VjDfF72H3BbCKTHt2M+Q7nk58D2NzcCiCa37NPASmZGxpXQD4leMCGRQAZwGhrC+dyXes3QHEcmQyyZo0/PstMWs4vAzawwwiUdD9huNPW5lrq7omEDKwtOaZr60r2wY5hjuGIMI+wIdhzkzT/QAojl/kyJ1Rn1AFplSEOQAW/gDXAOr3vvnvVcOPrX/9a+uhHn5CDs2//vvSbv/m59LOf/UwBdAB1C40g9urEtTS/gFZlXdq37EfAOSWpNuN8AVhlzbDmYKrC4GFceB3PECz6JQX8Gntw83J0PzXwpn2fzzFAY621jtA7Rw6Ac9lMCRjcjNHtR49Kox6W9/jVCdkfyuTDhmDLgrHHWiZB4sQQQaVLmHxGwlYjULtw4Xx69dXX0rG771b3ZuwGweVXv/pVMfLRWoN1xJrBnqB5R7ng97///QYblmtiSwTslUrp5q0bqa2tNXV0UtLXlnYM7Up/+qd/qmYb3/3uf9Y+3NqkOzMyA5Qu0xg0pFFIkgFesSYJZMJxR2cUx76S9h/Y39B7k5+Yz3fGwv4J73GCnzHU+KA3mJtTRRfxADIjoIjzwOchdo/nta/lRGHzecl1eW7mk/tgvZnR6+Q9/3INBRBI9+QSWJ11KokPu8/YkSgNtiJjWdb9dXVQVtybOiqVDKy2pjJVDqW21NvZpRLS8StjYjyy99FwLVei5HmTii3K6BPMdvRuQwOM58LPgIXJGW6Qk73BnDB2+HXac7mii7LvKAPeKxse+xZZoxXJZvJc0kfODa6UJEVvd/cu7RlJPGT9SJhT+Dswmdl/AKsiROBzl1pTpStromJXasGyZ24l3QQTe3Mz7RoelgSAzAnxQj2atsE4xw9S4lnyTHNqLEiCj/1KYqZ/cCBN5/tRUXotkoysN4DeWzdvprZysM7nZm/Jf777rrvSfcfvEQMPwgjNGKev30jtlbBhS/NLqa1UkUTA7K251NPdl7q6aJ6X1PSJSoaFpRU1OBSDv9gqRrWSYpS+kizu61VH8NjTbWKqwTpFBkilkmJIof9cF7NXTQDrJKi4ZhAGVF1RpNkMZ2Zfuh2dNxqtLS6lifGr6XOf/Vz6yY9/rPOSLuD/7iv/TmuB9+KvPPjgg2ocxr4HaPnWt76Vfn7ipbRzZFj+PxUjgNqAZleujOkcWlpcSdNTN6V53tpCZ2vGrlkOANmbOH+ssUogbB3wbd9nG2iNREQhl9dvN0VsZp3Jn8wyFIWWYgBAGcjx+eb1zh5tBhXibItmfs0EAwfjkeRvSkTmxKDjEccRfA52FoIEn+UEHHGkQSHAwkMHDuisuD4ZknS8FuY0oD12gzlnz+Gb8Vwk7Nl7aIPyN+wCLGOuyT5k7Tz2oUf1XsBEbIwrO7m+u7ajlY+fBmuKveqzh7FwbBYJbwhORYGnjAE63LyPZLeaSu/cqd9xvRkBr62qTgVsPH78mCp5sPP4LpTtA9ICeCKDQZUCwCrsWfY6rE7idtYffiXPiO1BaoKxxI5wbzzDE088oX3JvYjosLwgn+7U6dN6LT4+LGtY5jQHNljF2Ym2qNnKzBPjyvkFIMuKmrp2PT36yKOyg8wNgCD+KzaOcYIIgf/FuD73/HPpwx/6sAgTrBkSfvh5aMu+/sYb6dVXXknvnTypZC4+uH3lBx54UNJjPA/+KDZK2s4rq8I2mAeAW8YVG0aiVQ326nWRJmppSzrVkaiKaiXku7q6kfJZSN1dEX/TwBFfGeYq9oYqSORxxiU5EJVDVyfG0tLSfOof6E63335ESSfGjrniGXft3Jl+8tOfpksXL+qstJY1a8wMUjejYgzROm0rldJ+ktWzcwIbWZ8ATY6hLQ0jfGdgoKFnznri/0nmMIecB7GuqaRBbz0a/XE9JwC4D4ghxKecTbxHcTm+bwYVWfusFeadNcHPsirZZ3VyxTiQKwCNVxhIdcUK+5TfOeHK6xQ3Ua1A09DNTd2H9xJJQwyH8Q0neSQbtRU+De/nWbg26wQS3OrqdlNnJ3WdHOR1/M6s0GbmfhCJAvA2sMo9mqDHXDiuMUnQttAa4+w9frYPp/M0y2BYJoTr8z6elW/ujf3Iv46Jeb/BRj+/wdXmRJgTW80xb8QyxGVBEolYIjAyv85J2+YzwIArwQi4AV98lnGfDxKmDLqy9+yX8S+2gjEwqeDokaOpoxJl/5Y0ZKyJa7kvrz+D6jG2oU9NXhFJorErYw0dZnDGwtPPfqaO1o46lLZBx26VdiK6QQR7DBrOEgscdilMIYJ/NgaGAWeNRYADAoOIgG3v6J7YRAMDaXh4p4TUcR4p47t2fVqdllU+XGkXCMUXAzx9I8TSpROIA1qpyDAyyWxyBlk6V/V6g72KQUCrLTYlIukc5+FQesJZbEykS1QNqmEc0O8CzOV5yLxhdBEjVok4pckrq6HBkMXQGUw+sxlUZnK5PxaFDzwWXTPibnBwfWMt9H1yoGUWBJkq2Lm8h8XPvXKYcO8GyXity3R1eEggmOdFe6tVZcYG5WCycS8EZtw/i45rwibgUHUHcUAqyowYf947vHs47RjeGVl7AvBcUg4ja6B/oKEDZMZq6J5FeYg3hx0SEZuaJACcCZYjlb8MrBqQC+2F+KMdrtDsg2UWATx6Y/wssGd5WZveDDwHSIwTn8fh2pxlMgPXGRcHps2l4FFiHnpsLl2wgDb3xWfwPuacz1ZmlMYaq6uR5ertlYNs5l5zdoe/O5DxmmCefF0BgTnLxpgaUCYoIAtq48J4GQRTB+K2spwVrsVc8jq+DHJ9MPtl40bwQukK15ocv6o1xTzDhlKgmUEMyk6Q61BwSyJFZczkYSKz5wMi5jg0XgwQBUgUguNay9mJZn8zt1yPIBgNGxgkrFPKzqM5BmWr9XR1YlKZX8AWxhvGG2xIGH0DfQNp9549AnFIJsBy47NwegAwXDbJegQYpFQXlhhOHXNkfVG9h2C1XG7oqPD/OIaU2NJMhXWCzQKguTEDcDmlphR2HhgHM5T9sw8Xj4McOcpXCY4AbOiaDCiWWlT+4rXMgUCQCng5NT0lhiqgiG0MgdXG1rqy8nw+a5C1oAB5dUX3yhwA/jD/PCvzrMNbjX+iAY/0OQlW8p7j/1VuqoQbXcm7NDfcIQ7S6Og+2fSLly6ly1cu6WDhegAnjK06VGfnR8m6XBKLzSdQp+QKPa+tzWrqqLSmnu5OMWJuzcwqmEOaZgYdN5q1dHSmoZ27xIwg+OPesdPHjh1L45cJ9uoCWLGZZI/PqAFBj+6V++F5V1ZYXzBvopmQG2ABrqipwN49Orc4nxgTxvzmzWlJDYh91VJUFQDnI6Dy5PUbulcYm7BvkSVgzzOHy0sLaa26kvr7utP9992T9owMS9tz7MplrbPltXXpmKMHC7iPlMOhA4eiY+xWXQwyusACPALowRgC6KDcC6YfgDFOPlY/WDyMdRJDLByN0N9ij7RVorGMNE0TZ2aw0Dkb0KoMYLVVYxf7kxUIE7YkYFVZ28zuBTSIVlkusy1GY8qtmp4DPT5eb+ZqOEmycMFY1T2g5VrQXmfto10L4EIWn7MWwO3QodsUgNLECfkLNf9QUzCz5moNDXKCwHvvvU9zFcky2GjL6c0330i///u/J9CQfXD58kU9Xzie0WCJsYOtUWhpTYtLlIrDmItyYcrYdZYBTEsvM+RSIlm0lYYGBuVrEJhKzkOZfHRJ6SxbT2sknOobWuOMN445GtU93b1y6gAOaTrJaDsDzrpiXYrtjm4UTeiGhhTQrFVh/vU3knjMwNp6rGeAVs43xlt7IDMg2X9OCHKeYcOwp4wPnZyfevKpdPi229Lp02fS1772dfkan3juOdl8SjyVeZ+eEgAjhuPSYto9PJxG9uxJU9enZKf4TMAn2KV79yKF0q77IhE/OEiDlXe1r1WF1DcoqRbAr9Onz6aN9XCMYd+wzp384zynlA1wcHNjLe3bP5qbrYR+noNpbCNfdubFShIIvqmELHYQnxSwLppHxZ4LdhqlrcFQM9DBz04Ucy+cjzyfq5OwI2ab8RluBhRs83Dwbd+1dmCJAIRlBh334PPe5YhRFRYNq5DcqFQos0Qaqy2twnqUJAXVIx1p18BQ2jO8O104f06+OP4AtptycErpSyQgYK5vAipsppbWmH/8PJ4F2wOwzjf3QkNI/DvGnvHgmUNjblnnEc/K/mbH4//zO9YALC3OE5qOKFAslwRwcgaO7h3VuLriS4FzuaTEI2AMIObU9WsaEwHbpWKqtRQkmyTt4Qyc48dgp9mHPD/nkZIRSJMhw5UK8sFJcjhAc7+Fru7e0NhEJqujIhkyKvI4l2Qv7r9P73311VfS2HiUbpNAC634ttCk3trUeqV6BM1JfOuZWzOpp7c/vfX6G6lYaBULu63UliYnr6fWIslDqnGoYKMfxKrka9Y38cGCWYRWeLCs8IHQj4Z9PJMOHzmsc5vYh7OR+yAJK7uTgqnJ/ARQj+RLVBix3gsFzu7N1N7Rknbs7E9PPvG4bA3asDRd3DMCMEQD4b60a+culf/eBCyemVH5NizLH/74pwJYaTiMPfzlq7+UdML84lxaUFf7uuwaci2cT0i0YCsBB9bW8DPxFVjbzAo2M8qXo5lV+PkAxiQAI3HH3wBfowpCD4NfKB8h9PhVYSJJBJeQRnUFX1oDCiqo2IskP2CUGwcyz8Qj+LWsfdZ3xE8kU1jnIR/C3jb70P4y86JoKicmc4jSiIFsUx0rmQGH7YAFxb+ArsjksWcBXLFJ7C3HnOGPBAjEesdm4FtyTRjM2Gr8aXwqtDQDHG1RuXnEE+w7/N6OfG6jl0ucPax1xPvF3M4l1iTKWHdOsIVfHlInxPdcG3tBIhmGIO/jetgOkrCc2bKNta000NsrXX+0mbmHYNV2phde+Iwk0Bg+fse5+Fd/9Vfpl798RfaI84IpI0HPecKZ9+Ybb0juCt8EO8ZigIErZiTMeaqGUk326urEhOIC4gV6BEiyEIlCCBOl1lRuLcvvc9WnQUzWLcCkmmN396R7jh1P1Wo0v6Ny88bNG6mzHXJCf7o+dU2Jb/xgfD3eQ+XDsbuPpz/64z9K01M3NG/nz51PL/7wh+mVV18RZqIEF0nB3l75m88++6yS7DB9nWiD9MQ8cpZgMyX7MH41TeTKVADPGzen063ZmwJ48bmHhnao0pf5UgKrHfJKv54dWwF4zhl7+PARnYsQTi5duZJOnzojiYCp6WtpZRkZnjZJ9Hz8mWfFlmVs0cnF13j5xAnFCvg0+JRUyVEts5/EQK2W3nvvpIgcvGdn9kWuTV4TwI69jf2FPFU0eDVJjecHFKU57z33HE933nlHxhKokqnq7NJ5n+WWiCl4LX4fY4Q9oCcP8TVnCeM4vHNXozqBves9bKYmsZxBOmR2jFthSwHMVR3NWZpJVZ4PruMqHWFLGbT0eS62Z8aEuA/WudnqAhZbi3kvBdCmBGzWcTZ5hfnm80TGUyVEYDq8ntc4IaTKlhz762zN5fbYIZFtMpvXfp3xJdsyfDj2Cec7dgi9cO6R58K2G2NTDEtiv7s7EpPECrniGb+F+2BcsCdmIpv9buIg92JJB2NUBmY9JwZiTbKyPTWpy76RMRnNWcYK+Hwnhng+z4t8K8mchf9o8NRExFiP0RPKlaiuSnciAKIAn8XzkRwd3jWcujshJEajNFfn4DPx2bBWnUwzxqdYMbPxWffvX3i/QdxjfAtPPPNCHUPCocPmgrmK88whj5MVDJgWGSOcHJwldNBGdkcTFA68yJItpNZCSgODfToobjt4UM4ULB50Wtg0GG3K2laWFsMpLkfWK5gB4byzmTDEs3Ozck5hsLA4GKzQYgo9S5dJMwg4aUbJy20wIpAJCP1DNiqBHIvrxjRA2IIOfTYaBg/dFa5NsL//0KF0dXws3ZqmkVfot5JtBqCRpo/Kjgti42JUg/VW1US4lJj3sHlDDzK0tQxqiUFE+VcdJwNWF5nq+ehuz2GbddroLE4JkzOqXFsAbNaH5NAVkwDnpBbAarBsQuMMdpc+s1hUQMYCDcAqmmHA2DMVnCAPQ8EXDBakG8hW8zOHN+vBMgi6bpmgfrsDtDu+uot1NCTKeks4KIC2LrFpMKqiuYCapmQwJwLXzVQkwy/NpthkZjsH+yrACMaFZ+c5CNRUuluPMlezAGM9uFyNzHqL5ohgX4FV1g/GuADUWj+N+yHTKv2X1lYd9Bb0NjDsjJeZsmahmG3aQfm+dAC31wfrIUScY95tNFlPzoBxzwTsPAe/D+MfjtXG2nq6On41mi+gZZrLVDGmgD84mjt27kiDQ9GQwmAW1+BgbgZWZahzGRzOgJhY6+vaHwtq6BANNljXBqYZYAwJbBDAB8kk9PYI7BO4ry71IegfbLkAxjGCAsM3QpeGQBLnxc0oQoQ6MpXsJQd3OMiAIjgcsELGro5pT6scBQdr90ga2btXhzxrtUI3cPRkCMY0vy2p0t6h9aqsHwmcQl0ON8ELZeAEZjiT2JxwZIPlIyagnPiQElH2sK2sJhjMOfv70OHIvi6vrmSWccg3OMg2sB2HZ+5Qia6hOhElOY7qUu+MZz3pXmGFKimU6gpYr09dT++887bYLVxLMh4dHVljKHQ6WVtu1oOtI6PNHMJGEcsjd3d2IOG9xYHPswUQEFkQ3mdA3Ic/jgL7jvEgwQIjmDI3xpE9iPPCmiDoMguLPQLwLZmJDGYwPowZgQNzUdtaTx3taFnWZfOZX5hOK+hNC9QPsIK9BLOA84jr4izTQAvAiTL+WF/YAACVWpq4OiHtXcYx2FYkyWBtRGaU/URJ1O23H1UQQVA2umckvfzyywLhbqncliQGHaNx7Gii0qY5k/4g2mkwYFuLaWTPiMBmNRXI+ofjY1fUtEjnHiAmMjfML40uhgZTW0dF+rzYeTHYu7pTf2+fzkjuW3ZleUWl6azla9dvpHm0e8Tawjns1t84o5DoQcu1yEfUGOl6o/ELQQfPSkk1n80ZgL3GpsDm4szA/i2vLEX5/cJimr4+LdCLswQ7FOA0jXTKmu9GIAxTprc/VcV8J+vcEiV3yysKzFnXCrw62sWEodlYnMeVBttB2nyaOwL0LTWnYm1JKoiGLwNIV0Tpu51sxoP1KPZcIaX9+w4I2OOMwnaQlIHN8sD9D8hPIFBhbysRdvOGksGy36WSzl1iOkpaq6sbAvTFQs2MUQCWOBvrCuDEDGRNZSkGbANnFoHFkaNHFUyxH9bXV9NWHX+FBp81+S3qONrTly5fupx27NylMkjW+7lzF+RXwKoGRBaTR9Izhej4XigqqMLu6dxTGW2w2drKdJ0PiSXAn9VqNM3gNdgWnlNMpOw4w7qGqfLUU0+mh+6/X8nTl196Kf3VX/+NElawe9FWZ+/R0FT+hhqJhRNrZo6agqlpTVQAhBYuBr8mBv1TT35M+mvvvHOyoV1fLlUk20HJOcESjeDEdqlSVo4OWADTnLsAqzTeoKM9v+f5wvluk88IcIJtYg5ZZ6o8gImXO7JigwTcFpD/KDVYm8wveprW+AJ0kgebk36sLcu+sLd4Nv5l/JAxMEgJcCFmbCH3IMhnuBJ2uWyZcwi7wp7BDhFQ8TmcaWb6usGbzgGSByrtDv8agAqtZp4JplAXlRPIMiwuCuzjPVfHxrSX8Q0Dx2LNEFCsKHmiyhnAKcDLmdlG1Qxr8WcvndD9sLfxxXh2JWoksZTHpNiiNQLZAtsLq5Lzjuuhfc09q5klFRDI0nR0aDwBVtbXqgpWcFC7uzrSDuRrKHlfXVYClDUMe7TYRmlk6P+xnwAT+Bm/hnUXScnocowfQ0MmxhOby/1KLoAAPTfsky9GQ6v2dlWH4csJWBJ4UAqt79ai5A8kxYIcSktBiTuABGw3+wcG3tbaRurr6VXTMBiz2C70RWXritghxo/eCiSIQ7oG0HB1ZS1V15FKioo3MZnys2BHeHYaUQ729Ssxx71ZxxwGNzZEZ29LNArVF2BBXqter+y3lpatVK4U0sienem2gwfEpEGrHX167D6NdTgjIZBwbRI6nB+HbzucDh06nP7mb/8vPdfjjz8he/l/f+Pr6UMffiy9/MufC2iBFY0tYp9W1zkP1tL83GKahpm7AThAcpgyXvZSMZWLbUpQwYYmIR6VBZFAYD9Gwi2kb3LmLeKJQoyT7BdECiXhLCGQQ81cdoueKyCuZGekKYxkGUz+0KUlGc+VOMPNQpc/RxOrlpC7oR7OZA7HFsi5EAMLvIVRnuUZpNEv+ZzwabFfJEOIQRkzAvBI8EQXbEhJ7FX2IesZH4b1in9HsgrNYoG9lkZSzwXKzoNdHmskV+wx9pKZofy2EIlOwLZKOd28QRd32OADGRxhHpDFoEdKJe0b3SfAcOZWNEJVAzeB0vVU41zq7NQa4bNITjp5pIY7m5tpfgEWdYD73AMl4CQnsMfyO9sr6YVPvyCbtmNwh6QBl5YW0pEjR5V4ggzBWUziDrYfYwAAzPvw0XhW5AWwZVSpkUQEOMUVZY9B8uFsgJzFPF6duKrz18QE/AS63i/OL0k2kPEj5gsghyoSmu9VhFUA7nH/xP98FnuMeyFe5jmRHhgbH5evgZ/EmMAUHR3dn5588mMCK2FuM/dUkL397jsiMqGnyBnR3ob/sZTuu//+dO+99wjUIsbYuWun/Az8HKrvqI565ZVXxWg1iQKiQMjCzWssXelw8eJlncsBYBPTu1dKdDB/4TOfkfTAmdNn0+XLV3TWkPzAnrzxxmupp7sjPfXk4+ns2ZPpwx9+XHJljKek/2o1AdsAohBrTpz4hfw27JySgIVC9H1AZxuGf1v4MmiVxx7G7uLzhS4/Pj3+YlT7ceatp72joyJAgAGhw04TTdYOc6L1zGdM31CimiQvABb7SbFLrgblHBCZjV4jiu2iEXXIdW0n/7EvYCkCbSsRAxILQRIkdjYhDb3a8CdI1KIfXNb5xd/5TMbFsTn+OZrTwkzW1lT2jR4n1Qb4MaraIcbJPhfrDpshZmwul8c3IaHI78Bi5BOs0mBzsyFbwNowG18YW24UybNie/gy+Yh9hE/H+wXCwortijEj8UKcCFGQqlPk+7gecd658+c1t6wNxpO9TzUHCQfmWoAmfqMk8+KsFUkMxu3CQlQJZuIEvyOmjHlAoiyavXEvrB2DwIyb4i2RdrYxIxPrmv91HGzimGL2Jkkx4ySMCXsT31xVZFS8qjFtVNcGg9UVsFHNzBpmPWLbmXsRFzLBCDIGSRTPJwYy/AmqT25KTou9xtrkX/zAALaTEtwkzy5fuZLjrH5hA9xT4annP19HCwigEEPBB9xx+x0KUDAyPFxM2g05CQwoh5g6MZZadXGMFcaIQHJ4106VsB09cptKKNvlDLMZ2qUdpUWyupKZjC1qHAEIYwo2i0B05Vu39FksABYlA4ph5n7csY2f0W209iKDR3dMDDcDzYcoW5zLX6GwE2S5CQU/37wRYst3Us4wMJDOnDqdpqeuK3Dg8wqANJmFZg1MWIx8tkulm0toWRgWCOfvCmpcWpi7nTrjAqDNZhBbcmkxtGHa27URFpZCn4dz0MxVLyqMMBk3NduoEUjTxCp0ABkbgnmzUPn/AGTomImRgiWDNmSUNFo/gsWqLH+pLNALxgBGjqBQuq2AOc6iNDWhUndXyn0xtlobZO+36fEYa7rVurOmN4yATwsUtxQVGLoxQzBUA5AL5lzuNK1uy1ti9uJgIBJNwK0gKzdbMuuQfwXMZmo998XhbD1UnpXxDeZDVYwIl3+T0eAZOACiHCMyPwIscwe95ow3v+N1zjIF+BhNl/gMM11YBw50bVSyy9hgpjq7E2sbTUgcQZribKVzZ89qPSjLlXVTyOyR6eb3AKsAJQLzcpkFewcny5kxQS/sY/Rh50M3pTnjxWHCmoQxB3DqsjycVAwszCvWBQGK2GZ0o19e1ueFBp68/wBaDbJmyQoBdjB4MgNMZQoC+iPbqE6sdPedmxO4Bjvm7Lmz6fz5C1q7rAcAIsbz7rvuTnfedaccWAwmTqMy39LIisOJ8Q4mVDCIounJqg5cDlOB9Ct0vJ1ThtQSAGYk8KwMFIaZRAf3E4F/OR08dCh9/NlnVc4Ya6VNusXsYZ5DUiKbAcxEZWgkE8yM8gHC2AsQI9FTCt1DHWB537O+z6KvOjmpOEMlNE16X0pDaO+h0UnAv5Qzx7VUJdEgvmCUcjjI4L74mdfyLG44xLphfRrA4R6jvIKGMhFUuAM7ephRih7sMMYpOrgHmCmmdEdHg/ml9VAsSq9J4JrYyC2JKkyYaZRJKgGWu1VKGiIfgHKm1QWUz4/GQsxpZ2d32j0yrOAAlgzX6OnqVTDNoRgOS01ObCSzAlTFGXzs0UdVXofTR9BAyf+JEy+r7FnJN0pD52hAtpUGB3ZE8myJxAwli8WsvksWOgAAIABJREFUb9uZBgf7tUdg7vH5OPSUp6P7SvMXxo3nhckE6HTo8IE0uHMwrW9W0y2AVcafLZM1Bem6SmdXSr/YpbCkYEXduDmTllYom2tNlfZO6TcK9KttppXleQWvOL4EZSQjOYMATOnICoOA8xAW4sieYL5UV1c0FpRgcV4Q0BCUXB2fkNYpXaOb9SnJsgP6CwwShtOS9u8/mG7cuinZDUBQgpVLl67oDGNNA/J0oeMNuJ7LiwgQAOIIGMSuIVlJmCx9aCQNohEY5xLJTs5Q9r6rOORsCWhB4iBkSBh/1gb3G7ZrU2tC6zIDgjh3Ov8AqnIDJJXcwpZsLSvgZs+KIZeTWtI/FDhZ1dyFvSumifFxgexRCYH29bwCKmz1zCxa2QDY+CWhQQhYTGUP2r8Afj29fdJipGEbshLVKtpgAALhgzH3rHNsCYgZQRvBAfuAswh/Q+DV+kaawlehKUYbwPdqQ8tY+ru5QkCl9bksDRbvH3zx99LczVtpcnxcjb3ePXkqjU9c1ZpCAiqc65pAVgAh7CTnCmvp1VdeFWCCc02nZeYDf3BqeiItLMxK2uGP//hP0re//e108uQp7QlV77S2SS4nysfw67rS22+/E43TWsKJVtJQEhfB6ltfW1VTMxzaSKCX5POERl93AORUzJTb1AgI5gFjgjYfa2NgsD8SFBmcCr22yrZUVFvIlPDlOVeVT3+f7Ad7BjuljrB9fQJQrEnN/dZSAKtmWXAd7gfbyt9ZH2ZzuMKJM4a/cU9KPnB+6GyopxZ8J5ISGQjnbFIyltdRptvVrZ+f/8SzCrhee/VV6TlzNuuzZY9Dr1/va21JEA06utDNXpZfDOgBu/6VV19TABKJN8YffU8aKLWLEYiWNKCBErPIlNDlfnlJ5zL7ivWKHZB2bLmkfaUEnCqpCKhYt+VUqNVSe7mUeqiAamsV+QLfslCvpaXleYGflPwyxzwTAO7IyF5J32AfANuxX5S+8lyMN2NJoANwIv1VmuvkfUsCR41gWqPRFvNl+SHGBFt88eL7ieQ388p44ROSaCPmgSXPe/ApauubqavSkVpTNKvDd6ELdzSrq0ljW7IsrZyhxUjSbJCEpEdFBM7YtMwfCAAbIAIG7tKCQFvOQ37P+c65bkkk6TrT/CpfI3DI7UQA6wV2fEsR8DKloR39qQvmZmcldXVVlNDCbnE+8TbY29iEnTt2pR18D+1UYubEiVdkkw4fPqr1evLUu+mppx9P33/x79PY+BUBqy1F5reUbtyEMUnDzVq6dg25B3RwOb8A19kHKVXKnZKSAVwFvAuGEXYYLySDhUIosVqx7uXrC3gNPwb2ah2JG4Orkf7Qf6qISKXQAU8FsY1h7YfrGIC9qmzwPaqrOvuJFaJ/li6sb+wya4d1i19PlQFwbsgX6K62YwfAVvY7WsboZqp8o5727N2jpkXnL5zX2InskCXSAO2wx6xnQCAz1jiDWVtofWLTYDqxTkgA0XyIoFzNNeXnYF8A76N8n/UrRm9unszaClC5Lccm+N3R7JHfU/3BOXn16kT2CePaXIfzuVtn52DIHGVZMs43M1wB+ni/koecdx2hKyt/tiXAtD/7sz9LL730c2n5Du/YobPwc5//zTS8e0Sg6jvvvJf+7lvfUtIS4Av7IC16fPaN9TSye1jXpVkt9z00NBDd59sq6cjho6pSG923V/MaTWPwFYM8wHP09femxYUlJQMZK4B+xoqEB4lirsO5gKQMCSrunfEEk6BRFYkIEkZUKU1MTsj/U9k0JJIEiaMjDQzSnJYEOo2EK7ouDMCNzegJoZLhXE598MDB9Oijj4jZi64rZfrvvvO2bAxEM2wIFWi9WZqLZ0ZvmXFdXlqRX8QZAfuUtcL6YX2qwrczmj6xlmiUBeMcQgkSaeNjV/UZJKdX1lbTa6/+Mg0O9KUvfP6zaWNjNe3ZvVd2GxvOuUMimPfR5BHw8Jvf+Dsl40gEcM4xvqwV/K89I3sF3pNAn5lbULwpnXbFVkF0gXxEEg15FcYR+48vQJUL65vKAfYEvotwDBJdLcU0NzObRkf2pDvvuFOEPIgKAM74cawXa6sjTWfsgPWpZGJmMioJJYmEm9K3RzYP8BObLaxAjGx6Ay0IoGV+sbX4EMRsSAswrlyT9an4qlRKk9euaa4ZN3wjnpE1794r9qlc/YmtJn6yxiz3h6+CX8o1A8uqyMSY1SkSjSvMcjNOE7j4FzIK1zEzk9caWOX3Ancr7TlemVVJOkAfCV6S9NgLCDqXx66IeIRvzn1I7m9oUDJUxMbsK/lHuScGNiGwpE7tO+v784w8n4kTjJsBTVcPeRwYF2EjJWK3SBKyzu236WzIZ5r8qay97edXbJx76wSYvy0VoMqVjIFwXb5NCJI0RP7GF7N8AvESc8e/zZJ4rkbn3owPMa7Mnf095hr2PLJZrCWejWvD6MZvAA+xHqswlec++3t1AmAAVQYMw8ECwpkW4g8D6uZ06CFIOwKKJE5edBFlofC6ycmrchT6+3rT/fceFwUcA1pUFhc9sgDrBPAksgJtiabCofEXG5iH5cHctYyNa2ouD2pd08hiBzNuYCC0jXD8YKegKcfnsjFcZsuhobIvssErq2KlcC/jEm6eDRbUYGjBUt4qJlElGBarYrgEhZ0NwiIiuDFTgslkswVQgZB9SYcV9xuoeAQesTk2heprLWUGE8+K8SRox5iT+WfiAHG8IOgqysFidq+YfATHBKXS4Sur/JlnDDYETm503WVzCMDSpg/2BVlF/ubMhR19vMToRIt2XIw94BKIvsee9zgQUSYta5B4M/BZKu0xSxWmIN1rycKou2Q0+wKQF4BDc4RcNkz5ko2GwTlnsPX/HHWtRbFTaJ4E0CetsKz5ZvCGsed3fF6AKe7eHA4snxFsoy0Ze9Yv3ZqZQw4w5s0lAwFwBkDnjd9sQAyqMu6RnUerb0ulfda8bNZ24Zm9fp3p4v+5tg2PSwjUjG0NxtC6Dq2xy1ci45TXP69nv3AAcQ2Ck1bAWEBFmq11Zv2fSpQp4MACQGJgYY9wbWvYApooWzs/r4PHEgcujfezUwrBc4WBqmguyQpqXjPz3HPnwN5ArrQ2ATMFQNXEjmZdsgeYEzJv6AviVCxVV9Lcwrz0ld54441G6YeBkscee0yatew9MzCbDXM4orHmnPnCfsmO2QhvbKZ1mjzNzyvhYo1Vl+lLC3drU0kMDCjOG4wdxh0b8M/+5I815gLgBXYGi8XsMj7PmlGRuQsg0oeF5x/nASaOu0/aYSC45974bDXHU5Y41nMELAByobfD8wowzZ0tyXCuc1DlQJ17RvvFzH5srZqcZHmNuEY48sG2pYQ8AFhn94LuEAkYAizfP04zDri69TohIh047E40+WDt4RCzv7BjOjsoVd/CEeFciM7ROKkATZQPBjNsKevjAJYHSyUYO0nMkIMHD8jG4fQJTN2CfXFT5xeYCTrAczMzCpTkDLImKiU5tvfcB7NgSKX71XV0zW6K1cjYcB0YPpQ5jozsUWkW5xjjTKOEkEgIzT0f8OjOsY4Qp1/geyHK8ogZGdJiuTUNj+xMI6PDqbunU6wiSsgARABH+AYU5ZwKHcJgYM/OLqQbt2bS8irOfmtqUWKlVRn0VN9MN64j4RHnFONK6S12bWr6enr6Yx8TkAkrgzE5eOhAOnX6lAIJAj6SjexxtLek74YzukTX6lFlY2GWMCaXLl0W06ZEp3U5Ypvp3vvuF4gMg3jPnr2qiLg8dlXXYz/jHKuhEMm6UpRDxtlcVvKEuYXJji/AmoqmHaWG+L61qMUo2tzSmFJqLgeYcmfAKzU3C90r1qpkYarhHDe0XrVRCqFpK1seLEbOa4JLzjfsoWRGsoOHXeEcJ7gEaEcuYnTfHtlUnNeZmZsBiinBCguxS/JHs7O3xBjbs2c4Xbp8UUAha0edf5G12LFTYP2bb/0qvfLKa6m1RFAM7yoSLwA2ML9l57L8BPaTU5fkDzaPxDc2gaQLum/cO3qtBDUEe9w7IALnWuy3UkMXnoDvX/63/036+t/+bfrFSy+rDJuk2OT09TS3uCRQDW17GtVgBfBH2L/M73PPPZ/+5q//fZqfnZMWJfOODMvs3K1089Z0mpm5IUD7X/yLL6fvfve76eLFS7IvzDel06zJkOgpiiH4rW/9Pw3glefFQe3tiWSWypwTGm6hSRgJ4HYBvazLqAQoyf/AR2FO9uzdq7MFEI4yfJxd1if2lMAAWx/sq2gmAXCO9jPrzAlGPoe9DeMKWwcznoCPsWbMtS/zNVphKopRlhsn5SQFe16MEiWd8PmCwaKyW+nTr0u7kOfE7wYYRBO1Vd3et7vtYtsBRwn8+GYeOQP+6Zf+ifb+T3/04/T+hXOSKqHkHoBCzc4kV4PEDKz6ggJNSll7+tAe79QYTqvMtJZK5YpsDHONbjQgNec4tix0ZGHgVORP8L6F/PybOO/cV7lVOtoNYHVzA70wJfqpSKi0llJ3Z3tqo/Ht7GzqrJQVzAG6zs3dTEurVD6sCNxhLPDNAX8vXHhfawUA6uChg+pmz7xifwlgYELBeg7JrpA/kQSRmuWFJIp9Lftm/ItfR5Mg8DXY24w9ZdwiV9x9l5J5JLDV0Ca1pOHBXalMg7+FqCIAWA3/ryXRLIxyeIA72JqAhdhsbBo+ID8jqRJnKicQAADM5GDacO/oa8KGe//9ixpv66ATp1juJRJOvx5Y6nnJMRU5kwiYYVuXU3tHW+rv70mHDuxLq1VksuZlM1kfjDufRWIO3Zy1Kr5lXXtuZnZeAXhPT2faNTKYzp0/na5dn9QzskaIEWEgwlRGxxYtcOQNYKrWtyirR6KrnkpFfKFKKhZKUn5RFZpw1JgfyQXELwSzqjS9Fs1UcwZazRilHZ4bXqk/llZoCKi1tJRTSwpwMPZFJBHEdGxJ0iiGSbayvJRu3ZiOpHAGVcXV0JykVCpGlSa2Ym2jKjkLfB3iJGyie1PgLwZja1MVjtgb4hd8wNG9ewS+UGGJdAQMf3x0EpPEcCH/EJIvxAfMORIbBw4c1JmA3mboFwZrXL6EJCSiciqa9MIGa9OadKzDv9wf1zPT1D6ggTjuj9e5FJbzT+dxpSKQURWKvT2ppzfIGJzZ9vdcNYfPzucLYM0xJfYRO08V0QsvvKDE/9lMSEJi6Hd+9/fTXcfuViPS1197M80vLqTJa1MC5FjjfOGz4XfREwUWJ1kJPovmn6wF7AdJABEKCknEBfkPPZ2y9VM3iPu29ZKjAjNkJvBb5+ZDE5LEDJU1+ECykfJBOlNff08aGAodUPw6fFOYrCdPn5INAFQk4SDOQEtJsQkJFGwUFSTEoOwvgyzsW77vved4On7smHwK/Els1Y9e/KHOsb17R1R1SHIFHV6kEplv7of7xm/EH2OtvHPyvayrH2Cf8I+eXp2X+M+c8VFC3y/WKuuHpDgMOxpPA2RSyfToIw+lL3zhs6r6o0cBPhl+8xf/4IuS5AlCUi299dY/NCo3Tp06LXICSTZIJZLL2rNXPQXOnb+YrlwZz/rPUdkAoQ52KusEvxI/0DIOnFkkOPD/uV/WPOtsEdY3512hJY3uHkm3HTyUaB6GH4pveHV8PBJrqr6lR0q3tr/2F1V1aJhKmisYyowP6wzb0TfQLyk7gdVZG90SHMhPUk3DfbN/GEdkO0hsmCiHreUcIjHA3ubcA3dQ4/Q+9LSjR4tj47AZSF1Fs1PLB4VvGKx51nSA4iU1ohNjNZNQIjkdUhHGBhzTmlQYPnBI/PlbOAw2dAO5t9CBZb+QHCCmNrnM0oZiHme2sKtRmY9g6If9xVcQUU2+VZf8R+IpkQwzCMo9GdhWyqupEaHwjxxfGzQGm3LCx0xbYzI8r+NZP7PZqT7z/BmO7/V5+TMdz5qQxr+Mt22ewd1mnMZMW4O8QS4KaRjLaTG/ltBiz4CJsF4AViN2CGII+9/2ln0iu0ZS5rnP/X5dDSsyCwqQkw+kjAcHggGErcqiwtCzsL0gEGI+euSIgmCyMLOUQ1ZX02OPPpKeeuqj2gydYutEUFzKE+hFKAoyzJa1cIK4brP+Ag/MA1rXgUmAocoCCjbRehodHVGQp3JkAtS1VT00GoAsDIM/lEJdOH9BiwRA58C+/Y1GMBycOM5kiEwTZgGSbcKRkE6gGi3M6btZI5OFYtCN++dn/i7AaXW1wb7hGVhAaP0RfCv7blHg3K1WbLUUwAAgjsFm9KxYVGLH5TH0AQggU6ijOUImHXYUui9k1GOeMBx8dpSUR4YAZ8sZSt5jCruA2fYOlVcD2wCmsvE4oM18DdAlSr8ZI+sMOZskYDUz8/hXIGDZpXxB5ecazigQaIiRkcsWpT9UpcQ1WG8N5qmy/VGqN0/wvBHZQjaCdJZyebTBVH7HmuXZeJ0O69xQR+zIYlH3wL8YW3VyrFYbz8PzspHMhLXjIW2kzOL2fDNOGB4+W9oelBHn8fPrGRezZD8ITvP/Npxm2Xo8VpdX1EX2xvRUlB/mseezOYBYs3wxzzCC9uwbbTBhABEE+mWD7c/l9Tgw0dKQ7Nm6yoWcgPBhYBa5xcaZa5ht8eVmOXEN5oQfQpc32Ge6V8kBUBoWexxw3MAm1+WeAAPN7OW5EWEHlKxurKdLly9JCJ/nYyxxOljjH/3oR3UIG8SxYdWd5dLM7QRMlpYwu8iH0+ZW2kAOgP2Y9xtj4EYwsPmYy4lrkxK753CVDENmwdEQJhiBsGYDxNfYZuYJ98t48OUDhLXjg8gHSeMgymuL9/M35pZrMO+AYjAYnHgQU4rgLR/o3nc8BzaKTC3jV28NVgbvw6Gw7fUesLNuoKI5gPMB4iSMA0ReS2mg7kFN1KLxCw6Qqg9yaUtkV2FEB5MKQMGZSWns4X5trqWRPRxI/QqcWHtcA7vNv3F4zQrI5ZzRWaXDGJtBZ8ZugVrq0Ly8LECEzsWAOSSYaPgl0Lq1RVnyABtatOfRLRscorytK+0/sE/VCkpwIfmg7s5LqaUeZe3YkkcffVjMpitjl0MHvFbTWonkGCBqJIsW5peiSU9LSazV69fZowXZb5gxO4d3pLuP350m0fBBSy4VVBLHPZw7czYdPXqHzhGA8Dfe/AcxuAA0YQsAssJ8BNgAQNnaWE/tbbDDqLq4K+3ctaORjFxZWZJe5qFDB9PDDz8kJh5nIkAh+wmbSZf4v/u7b0aDm6Ed0pByEyGaI6hctl6XQw6Q8cBDD6r77ImXf6Fmdqy12Zn5BkD2/Kc+rYy5WdH/6T/+p/TAvfc1utd7TXHe2uEkqGAsvYYA0NjPzkQrEIS1qVJUmLYBsPPdbEvtgPn8sQMaoEvYK9thv4+GV/tGR9LC/Gw6eeo9PT82jvVl/WWYX0qS1ZnvcLAYW77QjXv88cf/P7beLLru87ry/DBezAMJYiQJzvMokponO4kl2VHkIbJdieO41uouuzsrXt2dqpWX9KruTtJ5yEOclFP1UvWQbseVOI6leB5iW7ZkiRpJcZ5HAAQBEgQBkJhxe/32+fbFtVdfLS6KwL3/+/9/w/nO2WeffdLf/u1/0jphTPGJDhzYn7785S+rASjaopwnNGNbu3ZdunZ9IB0/cVJgNWAWbDHYYPwhcLo3NR2VH7npDcmAhdnQ16bjNCypd999t8TgI0kcJV9RfSNGAWwO/LjMjOF6SBg9+NCh9OFnn0v/+JWvpG+99HK6cPFiamxuSrv3701Xrl0XMwOmA8yXyppqlZARTLImhgai2ad1J7E/v/X8C+mb33w5bdq8Qeyf948dlbZtJJtn0sjNEflWjCtOPy8CKLoDf/Wr/71UEWHnH7+OvU8OCuYjPqRYyHNziTI+mDrYYvb61m3bxCIC8MRPocwWn5LKGo4fM0a9ts6dPhPMyEaY5itTV1dnam6JIAkAlrXFPifARs8ZoJpgn/fy3PzNuvT5gF8YMgYh98QL+8X/s9Zc+cDY0/AVn07NinKS1pqw2C9Oyzlp7wdrDyCJwJNgUqxMfASSQxWV6d//+/8t7d+7Lx098l56/bVXZScAJ+jgzHn4yiuvpL379mgc5+ZDpgWpkvBbIvBAJgbNaFiHSsKR1JqGtYf+dkHgFwElMio8s3wUafuGDQdgpEGnQLLM+pWWbVVUNYCJ0bSugSQaDNKKYro7djs1q6qtS4zKhYWZ1N3bJS1i5pMgnrlifQB2AkLgf5PM4MUacrIO9ggv1oYkZOhWPzaqEmkYaXGOFGXXrD/Ov/EF7ecBmDNXJ06d1PukP0vjmdywC0C8OF+U3u0USTJ00QsBAANuqFpjYSnNS8oIremQNaIcF//F5+WCmPEExLQWo9yS6ru2ko3EZsAiZV3x/Qa0JT8jls8ysGobFzatmIoVgLjIOcyntjZYSLDqK9PozeH0v/yvX0z1DbXp8uWLalLT2bEyPfjgw2KgAcK8/ovDAnT6+zeImEFl0I9//KO0YkVT2rFzm9hwJJVPnz0nWR8AeADjqXswMdFTD2CWZF9tDTaoLt2bnFaDK2I6KgFY60huVFK2gBQAkUUF4GqWb8hNqOQTlQilkcAVg1QKRTxn+JPhedak4lKldPLFjG6oE7hDEzJAK/YNBBbOaDR94xWVkbBoYy6iMWSQJmqk17mYFkq69NhRzh2SqNhSSrt578C166qaUll+rjJa3dun95HkIpm3pn+t5hHGKvIv9uWwM8yxfIGcICYYD1YVMnMBsDjGiuRPgCGA4iSUrDmJfWE/sFaJF/k3vge/NxnEfqZ9Q5+nnAkAw5Ac8MPQqMVu2E5yP/hOId20QuuWyggAeutLcg18X+wUrMTbt0bTxfMXxJoeGBhK9ZC0mIf6xvT0Bz6Q3nrn3XT9+kB0sM+kl+l7VPSQhClIv3XNmtWSraDyA0Dr0oVLsruMNQAwFXnYa54XH83Nt7gnkpqwVbFX2AOSAZF0AYBu05lEZRRrgkQk2t2bt2ySrurR948IVO/vX6OzCv8DiQ4SniTXh4ZGpOUOo5Ty/Js3R1TWvWXLJlVKMKeAzEeOHEl//B/+g5KwZ06fThfOn1ezSHxAkuesU17cC/rtO3Zsl+/wne98R+fbrZFb0nLm3Ghpbyv1RLAvRdUSthFfAvCYWKgbSazZ2XTo0IOSRfqjP/qjtP/gASUlb42OpMaGuvTXf/1X6f/8j/+X/DKS0Ky5z3zmM9GgtAhBIXo0YHMBWBkT1tyLL74ou4iPeOPGsAgP1wZpnhYYC+sr4uiQIAKgZ93EnIWsGOA3oDZkPcAp5gqwlPMKjIaD+sbgYOpc1ZkeeeQR+QVu0G1AmbFlfMza5Ls5c/HD+A6T2zS2mzaIrUrineswNuVgH6XvnO0mZClpK5mFIMLxvIrbCoVgJA7dUD8FbCE4CGeE5fHYAwbyDBiWMzId0zsRy/U421d1dmS5imD0m0hVDqzyrOxlntOVszwf1/LL103zyGhFPySemecjSc2zGACM6o94ThOOuK4rcfks+Fljfg9xLskp1obl7wyAYpOk00rlnljLQTAwyF0OgHKPkAuwbY5dTYDjbxPyyrEJ/9yYkv15M1JFAirDTGwveZ8TSQZWnTD3OuGzjJUJVyZg8XPm1VVJBlrZ26pGSCENwM8hN4C18HPH7vikImiuWiW/q+KpZz9aRBQ59KqCscQFyKaQ0QrdjCmV5aE9hy4HFw99knZp+JCp+/G//khGFYrxY48+kh55+CEFrwQF1TpYKQ0G4AjEXYtkkVJTtBVj05Qj33wHN2ok3/RvruMNxiDycN48YgSQVZuZEcXdCx8NSrpaEnSz0CjlJ1sNMEXhB5loQAd3yMOt5fso0yGLiJYj14LJg+4QrCIykixS7gXG3uT4XWXBGZPOjlXKwmJQcQy4BoaU52aCJUWQ2ZsWOAcIQWNVWc3chAEHUNof6K4AYlDqkncV/1aX0blcAp1LdcORoew5RNvNLpT2KmLFci7vaI6jjCGu7eAAYJV5W5wPgXMAQ4yus7eeI97vEncFgXmTOKiQA5S7vZGyBpRSuUsuyWaOuH9R/XOZsMYylwJbJgDQAQdWZavoABdoRBDlxty7G0SpVCJLFRi45b5skMtZVJZoIAAVYE3TlgzG2UDxN3MpPcj8LDy7/xgYZoNy0LEfXOqPjibldRgG7o91ahA6DFFoAkfpSvy/wUCuz7WlP5ep9NI7Govukf4DuxngjfXDNaX/0YvuaHSyJJgCGNT+yZIGfC/jyGmKw8H3qmR3blaBF+Ni4Fts4kzzx1gwDsG8Lcjp4X4NJup5csZLpVxZ2oMxjYYFUe7Od1L6AZPKRtCHHuAqxpAXZbOwpthDMGTURbS5WQae8eQeSerwzF57Nuaeq/KsV+kkyqUj7s6NYw6wKn1dZamj6yI2glIflXFMTKQbN4cFCrD/tE/qyKC2yLH94Ac/KEeJteTEhRIo+XqWAfHvyp/b9+UDiYQLLxt9N1DDZpBowBn32tAhw/3neTJbGmCVz8mGwIODvZ4bqdlh8dzxfHI+KUXL0gl8P+PgdVZ+ICkwQbYgd7SPYIjkGOXQ6CGGDo8SbzkBQNJL60xsnbAZwUylGVYxtbc0yblWWerSkoJoAAK0bDh76Mg8dGOolOGVPi/MLcrm0BdVkyaCqijRjORAAGk4dTh9CnApLZ6jjI9StGCXo88FKxFWGkm01157NU1MTujeODPE8K+olKQNySYnp/ib4JrrcxBjH90ojD2iMu45ghHE9yfEcDh48MF0+K03taZrSA7Ozqg5FmcKQfaeXbvS3j17xMaAtcCBTkMCyqjQV6V8HBYGjIGJyWCUcpaiZViorkj9a1ana9euysHHYWe/HD9xPOsXtooZ9aEP/UY6depkGhwaklQBe5zvPn/hghopMC904IYRyVnJdxKgRjkjGfaFdOjBh9TUgTLuM2fPad2gx9nU2KzGDRcuXRYzwudab09Pam5olJ1nT/DOmQPSAAAgAElEQVQHTUXGBcDA+wI/wHtXekxKzARAodSM5hP7BwMyxlil/NI4RSuRUmjsXjh5UYbv0zKy6vxRI5Us3cL7nnrqibS0NJumpyfS9u1b009+/GMxUdnPOE90zKaTMQ2xKC99+JGHxVAk2UMTCMb7wIGDSugyrgCvlNk+8tBjKoXH4cI2UnJG0M2+vHT5qhqU4RfAEG1oCM0qQAv5MpTRLi2lfpqgNDeLdQVYgL2hmubypcslFgt6bsM3hpQ0JjAt2XA14VmUncJ+s2a3bd+ann7qKbE6L5w5k04ePyYJC2z28OhIuj02HuXgaAM3taSh4Rta5/hYOMYwlrkvku6h6R5NBGGjsbdmZmHz0106GOo0MxKgPDKiMTSora7EXV06J5xMl0TLzLSAUmwtyV98R4J6vgc7SvIFMBMglYSXmyuE1Ea19OyQAaDEsamlVWOPvXES9f7kVAnsdFLvxvCg5prnCrtYHYz3rKOljuYVFbLx7HXmx0wVEg/Mm0rMWloV0J0/e06VU5y92CT8OpI8BJfYSs4+dNDZ92reWJHUsE5OIT4DlR+s9fl5MZYZT35VmysSGPcv/uEfSsfvxPFj6ac/+XGU1zY1qsyRuYJhjhwF69TNVfhegFLvD9iGsGPH0W6+H/MKyQHNZL6/WlVLUQVln4x1AlgSr0pV5dAoBK/UGnGxn0PeBUC1imtVFFOhuio1AX5VV0VTLpi4VehOE8A1hM5ysagkGSzEM+fOilHOOUDsASNQvlmqUGDvZDq2+ubwiALKLmkxkhDjLIrAm3MpqrhCEgy7unv37lIjRJIIsJ/UI0IlxHFt9szozdFUXQFLOKpBsFfSFiZRjC8vCR+kdqtCV3QxYhq/F5eI/R1+fzQAU3O8Qmi48T78QpIzDzxwMP3d3/1dqepJZbi5ezSfLfdBnTBSv4CaylSoRzaEChKkkmpST8+qtG//3tSxojWdv3A2TUyOK0HBPvw3n/pU6u5EDoay0esq1d6+fZf0D2Fjvv/+kTR+dyx94hMfE4B4+uyZNDwyIjtwD/kRNbtljim9RbZtNI2PTaSlxQpJCxQXaUzF3KINHOuHKkL5OEvhb0qL1omxSsD5WDOMafB6c5NEgamAqvFHL+GvyGME25Q54zPz9MQoomddnzZv2KA1c2NoUHZb50bWDVYDXDNW0U6vrUl19TDFK9OtsVs6I8KvBSgIWQFiYdYSe4gYkXXIepOWaaE29XZ1p5FR2NTEuti+pVTPmsv9BwD28BFgXUfiJbQdvYb5mSt7sHMGEAzuKs7MDXsFKmQJFCcpg62ZJcJy3My/rRlp4gZzYEJM9LLIbLMMWhsosXQM30MFhhmxQWYZ11zhX7BH0C5lDBnri+eIryeVJKAxH3uhu7snffwTn0g/eeVnAu7dkZxrttOjAVBb5cLVaeeO7ZILhOGoxq2jJE0mxfqkYVahjtgv+pxg27gX9i0vzhnOBipu2TucZfTfIChHsgaJAelb3qeHARUFUWUFQePy1ZAdQbMV8BgJDqRQ8GexRxNT99K2rTu0N6OKip4t0+mhhx9MI6Nxtqnagr4TTU3yJzmruzs7xeY9/MbhdPHiBY19T09XsNTpZdLQIP+Te+ca165cE2ucilQ0PR3/MVa6ftsK+SQhSRAEJtZYMCbn0/T9GZ2d+PySjFiYE75BAglQlfdhB0igQzZgDdMwjLP4pz/9qQAj4qroLVGdDh7cn176xr8oOSrAeupempiaTu8fP1HCDOTbF5d0zqJRjD/Gd7CGYq5DfscxDesGQgPs4bcOv6nKjc0bNqb9+/YLHAdvcKUS6xv7iP0m7vO+wOY7PidWwcYA3La2t4mpiv/GGezKQ8bJhDlWvZsVc0/MA1JLxnJMWOOcBWcYHByST4FEEvdG8zXWvfXmoyFqaKYK21ETyvBHHD/7vkVqQQqnkaRi+KGOu6KyKHAUJ0l4Zv6/HNsQGzIzRx2rkrzErvJv9gv3ZF/brEqwHlcvl5N8uEdVceb7qa2vC9kltKJbae7UpefgPg0as875DNfmXgwIG8PDjvAdjiXZT640tP0ywcj+n3CYDNSWv0cmP2Nnsdai+bVtWnnc79jaz+455zMmbhpY1bmRCRc8L/aZ52H/GNBnLP1z5oLvAudhnTIGSobcQgqtQQxvfs94gS9WPPXMC0W0O6RDk7WvmBiASZgQGDAcFb5AjSBg8aijWJOCLi7Eg16+dDEtzM0oI//goYNpz+7dKjcgIOCw58Cx5uLyCUkAgZEMQMPOrSeGyXTzAr5zaio0Mk1DNv3eaLmb3+DM0dkcJhWgDBsDQ0g2CoPKxuA+XYJ8b3JKjIVLly9psFgEPB+6KmQ3Aas4XFm80M0pI0WPVYdg1ogk4OE+OlatUnaTjMm9iSk5EyrBngswEN0qnDMxSysr09DQoAJEa2thFCRgj3GdnlHDHD6nZ6TLbA6YWBRig0nccBkMkWOb9YYYZ+lp5OAKcJXPIQWAkxXi1AGSsen4w5ypy7MOlnBOAbAciHBNBzosKJdZGciycZDrLWZDCGGHLl+wF3GSMOwGSH1NGyAD5+gV8X5nWIK1ES/ugfcbHGI8MbZ8p5lj/N4gkZ1m1gDjybO6LAH9OncNdMaYa/F7MbUz8KvgQ4DoMuOW+3DGz06R8vIKCpc0zjxPub6HOt2L2h9JBn5vY8LPHQBw73KiYAjKIYjGXSFgv6S9KONLcNcQmrgCJdWwqk7MnXIZAtaYnakAOqOEjmcykGug04wPs3EDMAotvMgYEiAUStq60l3LGio2tgJx1Sgrkh04jxy2BJXszYnxu/purqnykIkJ3Y8SGgpK70tHl+dxB0KzJ3FcnC3jvhgPv8xO47o2zDqM8oFERC9HHx00SZHQOTJKboINPy57AFuDUln2vAB6gLqsZxdafO3phRdeUObehxbfY3Cc64YNi3IHH4i+V/+7fA6k41Y2zjyjsmIE+qlC98cY6iAiSVHqehta2Iwha459kdDZE2tzQRrCfA8/V3leVbW0pbTX8zpjLwNkGEjTOCLfoIZqkQgQo4pmHhn016ElJvFdsZgIXLSPAaEJMlJIoBBshC5TyHTA5oCR1lBY7tDttcBcM7bBAI8DPFjn0d0X70QHbGWFRP3VzVnNCu5Jy8uZ1WhAEZ02eQ7WI8wHmAlXr10tdcAl087YDt0Y0JpD4wmnHYF0zrYG6eeG4D6BFI4q38n5AchDlt1C/2I7UJ7cAmNvWoEnDv7GjZvS4I0bKp8m8XLqzGllygGD9u3dk7Zs3iQN0+ucQ5cuZs3WYIchR0M5G+Wal65cjfJdHLfFJd1b/9rV6fFHH04//OEPZY8p9ybIgL11+PBhSRY89vjj6dFHHxarAtCTkjHGdd++PZoPngNbglPwyU9+Ut3caeYCaw9HkZ/DWO3q7hEgBKsB9gYa24C8lIozX4ffejvdugW79U4AFJ2r0sL0bO7KHCyl6WkkfyKJ4iCRpIsApdx8QqyezAA3UAGYEw5bldj20fwHZ2t5a4ccdwCwzLltgLuIsiZ4j5Nu+/bvSc1NJKCKqn5hDLHnu/fs0TwDznEfJFpgsj7//G9qDdNtmWCJQAg7CPOVQI2S3qHB4dRQT6Y/mOZqAjU7K1vCvdEEpru7V02s3j92TAwyfsd5z7UYm2ArNUaV0OysAgDWIMlaNQZqbtGekDbu/LyqYDjfBXY2N+lnYt4tLmkOYGdu2bJZgcGlCxdTT2dnGhoIZibNLP4VQJkKoebmCNbUrCbOXyXc2eforfWtTjP3p7W3CTQ6VnQooGIeoilEje4f0PngwUMCJBknyq/NzIgzmsZzdQqaATBgRJHAh5V68dJFMaDUxClRqowtoNwXEKVC4DXsJMBLzkbLq3R2dcd40YSwskq+FdqhAMmMFWMS1TsBDuo8nYvmFIybtGClvR6JH/Y4NoPrYY90jRw8UXnEGACa8J2wb3bt2a3mZDRZkS+4skOAICAKa4m5xwFf298vGSrsBH9uDg9rT5HEA7zAx2HdsG9JPoMKATKLSNDQkD73bz8ne8EeHh8fi2A8S7sE84ZmqOwxGpwuKZDm95R1wx5hHAE9AH2ZZ8r+BZjligjex/iRyGa8eX4zj/Cb1bBwltLgooBV6EmsDwFjIbKueWtpCv26Su6f7vQ0viHJypmvplHFNHVvQmuY/ShZGrRXJyYly8E+w76TlOf86eru0rwBuKAByBgzX3yWswq5E3xbfBfmDj+f3ztYdvUQrCPstUkblHwibSFdRUnYhP7+nbFxNRFDRxSfPYLBOM94fsYsKuWoYiEZhAwU/lw0rQpF0Ug0KwmkJAGMYCpbIhDmvvFldu7cLbsMgML5zjWYqxj7GFf7Cw4w9W+YoJUAttg0ztIKNRB++JFDktq5fZumRHSSrxPogGQI6xJgkqTlT37ySvrgB39dutqcO1zz8qULsmeMN2vk+tCgEmdLlchFRINKACxKl9FkHLs9nmZnAAqq0sIc4DMahQWV2rMWAaxgNWt+8Z/lxDOe0UgK/5WXAGNprTpC5P8DaA05gHihfUkDK94aDP1GNUhrbCTxTxVdo/pCjI6OpEsXLypO4lxhDnRxNdpCoSxsSnUtvhmxHWzPTD6IrpuS3GD/4LuM3xlLdEVn/LHJ+F+wEOtUhntf5yB+MI2EVnR06KtCSqNegBhs+zfffFON5AKgj5eAC/VkqJdNw7bgU9nHM1kBG+D34386icbPXPJsRlrEFwH0ONlt0DgIFVF6Lx+SBGa2gdwr14b5K38Y0oFA66LmMcDFmayf3qj4v6trVRq/fVva45wJ7FliO4B3NJlJWt+kIbTiA0AOdNPH0oo2ZPwi+U3MvmfPLskJskaQ6IPswd6ljwJrl8oiAHCeaXycSqGxqObKlaJ8L3rvMKLBCrB5QV7J+rRqbEfyBNm+e6p+RcqACiR0onnuw28eljRGNJDicwXF4I0NNAha1Jnc3rYiXbh0SQAedtbAM/v4kprdrJBPiO/ImYFPDz4AaEOC/wNPP60+NJwzPANs0zffPJwmxydU3s4a4NxgtQICYudJRLevAFjt1/gyt0oGCUSkP0H0KcBe4PMfOHhQEnKvv/GLiJ+amiWzxTXBNXbv3KnKBkqbSQ7/09e+piTys88+K1+P8aGR3ys//akaV2HLhm+OpqHhkTR4Y7ik1WsQMchckQgJ0Goxg1RzAlrBEbC7wbgOmbYL587JHm1av0E9bhg/J0J5Du4bX0x+fWae8txR2VQQhuPkOcDqylUdIbWiKr0gLBnQ056l+m9ySqXy/D/XULVPZVXWcEcWIZLbqg4Ua3RCxAbiGd7PvHKu8Iysu8CUlmM2k6jsY5jYxZoVCKjMUJTLc+9mpDKOBgu9d50YYU+GxnxUHpohyn2yP1samkoxkqWK7DubnKd1mGNtx0cGHIUp5CbB7AOxWFNRvj1rAR/FwCpnIHPCZzlD+ZzJQ2aH+lyVr0uVhyoXAu8ykOyYne+OxFKMoQF4378xF76n/IX98tz7546jTVTSfGcpCN+bgXo/O9dnfLFjPA8+M3NlZj5rlnjaVVKMBz/DzvFZ4hzAVmszc31+X/Hrv/likRIPdWFepPHSCg0Wh6+6VItJFtlclQe0RmdnMaRUxh9ae2pgcANK96q0e/eutGnDBhltDjjrm7gLdmj7BUsPBw5WkxlyHvxlQIJDFECLQ4JyN8pCoxyQxeYMAZOjEno6h2cUnX9fvnJFhtFMKQaUhYGRIrBUef+dOxI+DqZEdGVEhwQGwsy9adH+AWrJeHEQ80wEQKHlFAEcungcvrwXDR0OIwJl7lvlsgr4CSrRXY0mLBzOlD1rg8OsyMYAVrCAqKw9ZOauHO6cGTE4Q7kNzhsbyj9T1ldC7u5SCdU/WIeRoQhwhvGx9g/GAvCY18Sd8egOmBswYBR12OZMqYC7LANAoOLsBM9lJ1euU86uMleAO2iGyTFyqVgGnVVWnoNgZxI4LCS0rUVOB77I0BEk+bp8H5uHeYz1GSXUrA+DhfyePzwnf7NJxEZeE2waHcw4yTlr4+wLz2ympoFkrm3w3yAn98LcuautMj+wX6vDCSo3Pj40ENt3pzwbAzvOXN+ZKAOuOFR1NcGmUAIiN4cywEsgVN7cQMajuamkBWPDV26AyFhzfb/M1DC4aKfNwUmAFcGwZXxxytSsCsPUQBlCdHOVw1pFSRPlkBFQkG1H3J7PeR64FuA9+555KTGAodN3dorxKIb8zWGB2xyiLuPkHhhvgyZ8Z7mRNchvkNPPqG6XOLK5czPJDoBVvl/3QRl31u2Vpt5QdDVl7fL9HDoEdKw37oG1D7CK44ihDWAygHLGz9lF2zQDpr8K/PrwgBGxzL7HLoZzocwbzHIx/GdLTQXVhTF3W+QajC+GHsF/7BqMVfVqyAAW+0PjLGc5dAC5F4PVZvjzWR9ETlQAEsKoIxhCe4l74nn4LIe2GavYR67pDK6UEktdt8MxENsHvaDFBbGZaCQA4BZaXiSgsFvVoU2YNalh+BkX93hhQwGTxBSfnRM4hfSfG2zh6FlXms9iQzhAYe7hrGIjCcb4HSw3mldiN9RE6z7M14W0sr1NDaI4y3CYeTaYgdxXaCsSxIfWE8E29wRoBpuGkkjKxghgA4BeEDDJPeKYF6pr1LgA9hns1WPHjqWxW6NinHEOAWgDIPX09abm5tZ05eo1dZGnggLpDjYdTLW1a1anhw4dSG++9Zb2IcAa9hAg7bXXXtNe3bp1i2weCQOceYIWxomSYZxPNXRbmFfm/7lnn9U8vfTyS2JdRmXK5nTm9JnohC6Hf1BBN4EHjQfoQCpQ8cawNJ+ZD65Hk6z5GZzYCFwYq3CO4xxUp06x8XCcYt2EbxClm9xjgPpktIOpRMdppBCwPZwbrBWXZuq8lQO5DL4DfC3A3lAAH4C8GQq9vQSGramxCdBuQcxdnCqYLDt37kpf+9rX9G/2Nrp4sDpY94DQnCUAIQDn2CjGDtDnyJHj6eSJswJk7MdwbvN+npluw+s3bJSvdeToUX2O6zDmsDLR0/X92R7QBIwADR3NlStWyh7x5/2jRwVI9q/tT4888rDAyuiEOiF7xlhIkqmxQQ4yvgtn6NZNW5RsgUX13pEjAng7u7vU2Ah7cXcytPhinQQrnLOSQOw2euRT98XihvGC08n8sJd4XhLD2BDAGRxRwMRIaAb71FpgrAeaVbA3WJPMHWycK5cvC5iVHyft0OiaDbsQ+YnYa9FBW4nTlAQQA0zQkMESAAoy5tFZu1/yGZlLXtZFg+HGc2G/oyonktHMJyCYNa7xl2y3WaN8d2OhQf6eztFiSgcOHUxI9yBfw3gApvCMlL5zYTFWYCg3NaZTJ09qPthbAKvYxIuXLkVnY/zdhUWdq3o+tCSrIxlLed5nP/t7CkJJbqDvOzoyKhBBLB10ZBfnBPDAzmLtw0JHsxP7xDyqGRWlpHwXfoAaMc0L4IoEeIBd7D/OiQgCl1S+iY84dZ+y+DkliGCtSlu0BIpFAoumQrBSm6iWkb+3WGpkxbxWwUAsLqbp6Sk1oBGIm30M7hWmNn4fSb5LV66U9Pm4PypmlDQo0h29TvuAsaQD+t3xMTFQpWXX1KSfM3fMd7BVkBUIXyYag1SmgYHrei92JhL0sdYBN6fvk3THl62RnQJg4H0CVgHssEMCTw2scoYFeOiEvKRwUpxvS0UASLT24ixkLZGs2LNnb4lxREkucU65FID85nwAepyCU7GkRoiwoKL5Ms296tOmjetTa2tjqqlFsxP9v6W0fn2/QHjsB/4ZpdnHj51IzzzznPb0tatXU1dXdzp54oT0SbkvAC2Y62pi29IiSRoBDhMTKqeH8U7y8N4UIHF1WpwHtFMKTD4uY4XfFM1Do3FqAM4Aq1ViB8p/44/YrMvAqhgjsFWztrvfh5yAGmXmpk/t7ZA/ooN1xABBPMCXoyM3vgrxl0BwVafFd4YmZwanEwzkZaIBb+ZaNLfE72R9cNbfGBwSMKdKu9zECXtEbAhABbgFsNq/foPOfuw3awo/GlYyEi6SqsusNsB7XvzbxBAScqzX8IXiWRzLGaDhflg/BmRceVQefxmAMaPO8Vn8O85DE2EcCzjWZMnyM8aAIeK72Bf43Xwee82zYScBtZeU/J9TApB9wYfGxu+KnMC5XddAA+RGzXnEZDMiKOFn4beSIF6zdk2qV8VlkGY4Y4iZON84s1esXJF6e7t1TiBPaOkyxj+IDSTMYi+yd/AjY4+F7jKsZvQ0+U5sJWxRtJqvDVyTHYYV+8rPfpZWtK+UTeN63PvFy5el7866b2lu1Rk1MDiYBoYGEzJ9nB2QK5ijwYHrOhex/cyb4uTGBsVAzBE2Z9u2rdJg5bmJD6mexffDSvR294icRYyM3cIvAJeIKrRpJfKiNDk04wH8mA+eF7vO9TZu3iS9cZKVr/3iNd0X+5p7QJP1wIEDqX/NmvTVv/97rUvGAM1T7nXnzp2JKiPwh2PH3k/nz55VNQYJlWsDg2luYSkt5MRIxMMw0XN10UKQNII5CTkMm0v8HqxTfIHQWK9Uxcu9yUkR8JrqG9Ka1auV9C2PmWNOVunZnSAwEMcawZd3MpQzoKm1OSpmRPqBkEJyImJDvlNA2O0xkQi4T4N8xYXFX+qpIqCR9admiVE1NTEV1S6cu9YbdXNXk6vsdxgs5e9yJmvEqVQeh+xgOZhoBrL9X+MBrG1jG3yPgczA34gH51Khqlp+CmMbsXnINJqwxD4JnxBSTcbdMtBrOaKSLQC8nZ8THggOxrgaXHUcHTHZMubEOPLy82Dv/DxiF9dFDye+g995zviMSENZO9YxvIgwZQkhv8dxPc9toNVnItfiZ8yxz137aQa3GcfQWI7EhO0i94Tvx7/LwVmeAZvMviVuglwRvRdiTPgcY47dZ4/i4/LdrJGKj/z27xUxHogxB4sgSqfY+BxCZDk4ULgRHPQNGzdoI6oT8vCwnGCyNhjU8TGEkVvSjm1b07r+tfoMQuI8CBlkhK2ZLA5cBgvHRQLvmW0WiHUAZMHwCj3CeO986uxcIaeFg4eFyUPwHTw8iwdAYebefW0arklQgO4WwT5i5AJ9cjkqBpvPq5x6eDjdGqPpROjrBeOP7qhFdQblM8giaFBXdYipG023AlTm+VSgUl0tI8LCYWFq0YrtFeWKwYDgGaMbLcArGi0EDTw3BwAGn8MoOuRWZ6bVspZFNLiITDnXA1jlO9jkAo10EOPALZdCBkgYzmdsXALbaBQWmbtCAEMNDRq7u2MwXUL71KCvNkMWWAZwV2azmYCtUQ4nB6kObjaZWHtAKsE2ZTwDSImsg7S4cpbamxW5AK4p56IKZz8WvoBLWCYwGgCPyEKqJCvYSDyvWbf8m83FMzHO0dk3NDTRIePZWPwu8+SZpAeTG33w/2aRkIVgjdtxccaI6zLP3tDOstiQKVuigCPYVSFMH4bdoK8Nj50pGyUbEBsIZ5oJqjpX0tk7mpqUGxMBlHR/z6AvwJoNArowzmAHWzwMllldOJsOFvluO/o6sOUsAmgXSuAn3818qmtmZnjyPjI0BIE438EeXBKzKu43vo9gydpljEsB7TWcpinYTTQ+CW0hzzOOBVIdlATiNAEKcfACQthBNJCuDPz/T/dAA6sy2Hm9aI9Yv5EmI1mGBLAxHMY7cmZYQyOjowLr8KBhHBHU82/uFdCCdUlpLfcGICEdRoJ+nDnGs0yPWs2tsr6NHV6vCQ5x1juJJx+4/M6ZeGnlcLDD8s4NBjzHaCH74JBO4e3bYr4wduOUtWPPCrWpr6dXLGoOJdYkGXFYOipbhzGNvk4jJdvIL0zou3RYac9NpckpynyxhQSsLbJvPBPnBuMFM0N2spFKhno9D/NKwB5ssGjgoioBAgbZl4pUw16fpxQlmP3ioyoQ5YAMOY1gWrO3Q6+Vn/P7hQVA2cysQtgepprE+CNACpCbREyVmtSoCUQ9WlprZW9hXgG8RqiH8HycKYR5OP5z87Np/55dqUYthxelIcXYuiMuNpXO42hQbdq4WWxxgsPOzl41pTh79rwAUr6f5jEwOPgmki6Aq3TK5h77Ke9qb1fWc2piXDZH6zVVKrDduGmz9BBpKnDkyFF9D8ClklA4GfNzCio5S7HFyOEAJuG8sqc4nxkvJZI4l+7d01pFC6y7p1tzwtmmrqdtONHT0mVFn5XyPbS1eFa+m/vnXgBG2RcCYUwxSpVybgkWxWgTE35cADJjpuqTnHAiIemzIcB7kjxxboQ2PQzk6QwoBYmJMxxQlYZiknfISU1AinDEOGsjqONnzCfMCUpao4lK6FQGyF7QmNH0BVC1uho2ejRq4H4AUPfvf0DnxoXzF+U8wRIF8AjtrjkFiuoyf386HTt+PO3YvkOMmcuXB9Lrv3g71dbWp9uj6HSiXQWTJoBjgiPWuiRVqoI9pcaWClzb05QYoaHnrMQFWfQUQZo051VN0ZF+93d/N/3nv/1yOvb+++nQoUPpT//0T7Wu33jjdTFkCHr5DGPBXmSeWTM70cajbHl+QYDqD37wA2mIARIqUckZm0uYYaRh21hzsOEZF0A1fC3sxq998NfSmTOnBaYyxjwrvhHJdAAJ5piKJxxRnh37BtuISiK6BtMgB7vFWRMOfJPY7zSTpLmbGFIzAQKsW78hHXzwkN4LKERzLO6XQJQGh+w1kuGcQ8xRBGTYDtZeNKNxmb/9IMpLWaeUDnO/PBNJiKeeekp24PTpU+nnP/+59oKTTfZPl2bDzmDP+BaAaZir2E9s4aaNG9MTTz4pdhLXAIz68LPPCox86803Ndcw1i9fvJTOXTgvkJ15c/KWM1WMx1wOzfph3X72s59V4P7WW2+md955W+OKT4Ot5vOwzQDNmWv07DinYD/CTFZlUvuKdOv2nQBMtbIoYV8MX7qhSePEWQUj03JRKrWmeZ+SFOF/8p+McesAACAASURBVBzxWXRGF7VeA7gtyLajodiBBBXyL7MzafTGjdTW3KRkUC0a78WF1NLcKNYt+wlmbzTFDNZ/sKRuygapy7o6sofMkplBJG94sSaYv9FbwzonVCVGsoZAdqkoXwOwFc1WRpTrhH5lQbaSpiuchYwxZw57lGe8Oz6V7k8DTFYK6E+V1Upo8XnGh/umSiIymJVpDsa9mg+FBJjWihhc2Db0UAnaCepDsoQ/2Jknnngyff3rX1cCi/OUtU1prxON9vsMrCnwJnmEumpxQU19JiZhVHMWNKaVHSSeYRkSO9DfokLn2cYNG+TrUzUEwIAdffLJpwPA0hk/n24O3lBjPewlbPepe5PS013V1ZnWUQ3R0iz5GNbv5ctX06mTZ8RcRU+zUFNQUyw0b6sqquQr3J+dkT9gKioAbICq0cRK5FCNX65Hy2X/obEaZ7MbZ8a/hCALbiWmFJs9xxTYTZIPKt2nP8jorXzOR/JDPoXB3HzO6Dsqi6mqBv8LCSx8k7gu4Az6j5CFOCNpbEblAM11AK6Io7TPmpry+bQo5vfOXXvScZVMF0vVN8wpYBCsQwAjbBcyFpBw8M9Zf8wrjH980aiuCGary26dqCsHABRTlUkEGIh1tZPJPI5bAsiI5KOrvkwIiL0dTdZ4fgMhQZ4J0II/xI6USTMuQ4MDqbG+kNb09aWpyYl09dr1aBwpeZuIhUgQs1cjUZgkp9fW0qzEEHsUuSWdHfiVSqZhs6rT9h070vFjxyQHRXJw69bNYhcDjnKflqOjMkI4xkSASA3o7ldCXkKSYEG+qlSiAdwnJ+QjMQfcDMkssA3W+p2746myggalJBbrxcx+5Wc/V3Ic+4YPG7ISkYzi/dHcsVfl9lTokuwnJqDkn/165L33dAZS7v7CR1/QGXTi2HElvthLx4+fTDeHadJVIRnB1X19Yl+SYGG9mBF37PjJXM4fjcNo3IpGOjYSyYX16zbonHrk8cfS9773PZ3tSKoBijY3Uh3RmJ544vH0/PPPp298/evplZ/+RHHKU08+mX7vM5+RH8AZT1UXurl93d3pzNmzij2wFXcn76W9DxxIqSpiALASmmSFjEJBPgEAE/JtAN8wjTnD2ENuDsy4IFmHPQa83bxxo5qbbt60SRItEFlI8LAO8X37evt0NrFuuA9iK/l6CwuSFADk5lpUaIJMByM0/CzOLsfrwormFxQfmS3p2B2Cj30r3icyISX1k5MC15n3sfFxjb2rd7kHgd337pU028G+LGfnfSrLle2a9xY65IGrxbOwz/gOSbstRHMunoFrGBtjnWLvxJJHkk+6+lStLabJu5FEL+3d3NyYMxIMyn/4dzmIaeCR+3M8yf2M3r6lxnv4NUhY9REndHXnuCQwphLgi/RW1jtdJoLVyhYqpiIhU8c5Gwltk9Rkd9yIWYS9wASJa3hOYx/G/hiT5arn5TEtga25ClW2K0sK8P8mjIU9DdYxNiMIhqG/y72Y9MHvsR/4ywahLf1CfGbfhD1p/Iizxpqu+OfSUP7N3/69IgeBGSMcBAII6cAqBhflEeHQwYDhYEavBEf08OtvKAvCC8CKbBJZ8B3bt6Xt27bKkUcrysYbxhDBaQvlPRL3pmPajBZQBAB0RqOcJesYIQKf9YViEwAiLKTr1wezUxDBBgaS37NpLl+4VKLyMnjKPC8GLZ2JwfF2N0UOYG3k69cVMJtx5wCIMuTm+iYJ8WM46IRIWYjKi+jGqFIegNWWUrkvz8AfJtLCwW56xQbioOQ6GAQA2qEbubQkZ68FLjY2pLE7Y9GFNJc5c011CVbJ1LJ+KhFQdKIOoWMDqxwc3tA4UgTGjBWbDAfPYK+BabGuMhMD1q8zl86W+G8/H+tBjIAsUs59ekEb4FXWl2xlIcA2/o1hUNODLFpvp4CDnMMQQ6xNCUiatT0MbopNhnalOruH7qSBVV+HjcgiZxyZA+6JcSCQYw2Ul+YDnGpzLS7JaDM2BKN8liBP3ZVzMMPPDGh6LAyQGigzSAx7Qx29q6Ohjjc/32UBZJVnICnR1lbKzpTPiZ0j7l1M6CyUzZpVhz0YkQuIzwfzwdkgS3V4PgwuGkA1oG1g1O9zpswHAe/HSATokUsFMjjMIWvmKe8nGGBPMEb8zTPjFDDWPIclI3gWAErex6EEy5vsmGCzzOjhM+g7wspra29Ll65c1vdjrFyGwTU9B85u+QBypq8cfNZY5slxJkwNtGCczIWzx/xbVsIMWsaSTCWMVdZCV0+3AgSXF8DOdwMt1ij7zA6vvycaE4SsBnPuoNyBgN8f+7CgbL9tHvdlW6IGX/MBTPj52Uswy7lvA644RmKiT06m0dujaWJqQrYLRpsZ/jyXgNXGpgjaM6OUA5IxoUO1DvKlooJZOTQ0NRSDsFaaoXyHDpapqTQwBNgYSY1gCaFbt6QMHwAcv+PnLW1tOhNKCYTMWgW3ZE3HWgUMRf83QJpwUAikovu62A8qmyHpFzaW93FwA6ChEaly2vxMBGfYWa4NCz4A8XrpEd65O5Y7MddqDV+5clmrJBwa5Cum095dO9KqDpj8RWlIAoZR+haJOfSUglG8d+9+NSoiMLt86ZrKrCiVjwO9mG7fuiObX6hrSFME8mNjqY3y7ob69IXPfz4988wzamLwwx98PxIxFRWan127KNn6mZ4LsIu5xo5RMg3owvmLHaS7PSwKnpV96/3sdYhNhal0fxqdwWBEymnv6VZCMRoyoqc6kQZvDEjbkMwrycm33npbCVNKXSclt4BDWCXwHtkOHCjACYIQARqLsCgiGcs4VxZx8IKF47VL13nu0wmp6elIGvnM4m+kB3AenTRhXljnaB5GiW3sagKtErMnwWwlIRjAKglGnW1qwBOsMcDXyuoK+TJzdIOur0q1dTC3p9K2bTvS7/zO72guCYS/8+3vpJ7ePpXSwUQCwCM4KBTqBRIzFwDezAeMVub5woWr6e4ErKCiAi7OPxKm7OtHH31UjGcYv5THq/FSx0qNDc41ZxLPgi1hbXt9U87LGR8apuFcMyf6XFWVArJdu3bo3thjPCsAgHVGzZASCEAiuFiR6gv1akRGIPvqq69JMkm60rkhChIojFvI/RS0zrF3MFoAk7HhJLvQr2e+l8+5eTVcxH7jJ27evFFJA59pPAP3vWHjevmXjAHfQ8NTgg00gmFQn3j/mGwFNpRxRmKCNaizrKpKUiYALIw75fUwODkn1q1fn95+5x39mwAd3wJbBujNGIo1n30oGKv4rvZdSLr8yZ/8ie6XuWO9AHihged74X54tTXQOTYaSlLCGYmaOQV6vX19ChRpdgfIicwU5xrnzp/+2Z+l//Zf/6tAA0pR74yNpW99+zvpX//1R2LemunkcxNfiORp2Oql9MQTTyiQfO+995Q44zt9BriaiPGV7aSsfXExre5dLVuNvitn2ZWrMHzrpKkaXbBhmMe6UyNOSfHE2cIaZD4BVwGyYBVyVgioQesa8kORREloT+Pnw2ADZOmASYhW7OxMGhsZSSvbWlNzI12Yo3lhaxMEhsXMWA0AScCmKhHqdW9UkwGasw4BM6leYIzo/hxM56UAg6mwm56MjvIETpAfYMa1tAk0waaOjt5Ofat70tUr1wS2EDvE2VMUWM8cA+7XVNXKjs3MLqa5ea4XoAxFV5GYXdTYMTasffQYxTCVvBP2u1IkEvUVwIYtkaQkcQxYFeXIPCs2sre3L23YsFGsNV7BXKSpp7X7frkM0muX4APPZm5pLjWqszi6ivOpqalOzacuXTqfisUFfR++RVsbYEgkRImwSKCwlv/gD/5QZwE6zadOnEpPP/Z0+u53v5+uXbsu2zA9O51Gbt9KW7dtTWvWrZVMGnZq3/4Dkov57ne+l95+6235621NrQKWuXcaWDU2NaeauoIkI5C+khyACG4SFc5iCbLiGUSUWFX21qJBV/m/zUgM6YlFaaBztoWPEEG/g3dJmOQqHzMymZeQEuDMCMAWUBVJBeIixtYxDr/Fz127ek168sknRBa6euVKOvTgwfTSN15SQklxR0WFOqEr4Z+7t+/avVc2hPtV9Qp+0sCA7DPsQdYIdo8ESWj8BwmBe+csjaRgBP0RP9eWJC1YM/xx1ZYBE/aqK8xsazkL+H8zWZ3Ewq7p2TMhxsCqwYSIxWGXFTTOZsKhH0rCwNVnPD/s9NaWprR/7+70qU++mP78L/5C+5V9epVKgnqqGmskTcaa5RwJQk5Vmrl/L5FbXNURxBFsAvaprbVN74UJiuwOBC7O0K6uDmEI9CxhzgG6SPaJidYYBCfOCUBfdTZvbNJewoddnAsyFPJGOC1bNm8JqYGuTvl/rGnZ+blF+TlUp8HI5jx85+13BcACMm3ZujUdff99JXjQ0uWsIm75wAc+oAQNvg739Md//MfyF9AvxS/fu29feuqpJ9Nrr76WThw/LlsDI5rvgDHK3uzp6k5bN29OR48f01mLD8Y8c5+nz5zVHmE9rVu3Nr3w0efTX33py/IjHnvs8fTxj30iffvb35bSBUk6QFeaFEKowGcHvEbHHz3/f/nmy9JUJkm7bctmMUd5hoHr19Lqvt700KEHVZ7/xhtvpMHr1zQX/Rs2pf0HHxS5An+NeQRsj0q3JUnvnD13TtUYIjXN0b8Cff6IUznbiP+sUYqdO/Luu+nZZ55JH/7whxV7B1HvvvYGfj16lqxFzmg3buN9jIel+sAgOOPE4K4vKOHE7/FPWEskeTk3aYw5NDAoULoUw9fWCphkr5mowz4imU0MRVzBmabkUMayLH9o9i3zEzr0yMQEWYmXSFa58aN/x74DB2IfMn6yGTkuLAc+7QsL08kVLNyjMYcScFssqqGeSQre5/ZVDPgxNq6CMgDLz3gG2xl+zz3ga6j5cY418QfctAv7ZOyA+eP7jCkoUZuBTe7b2AtVbfw/c6ReIbnk374KsSEEGSUrSYRkImIkFaNBMmfurzJSbauChJkbVGe5g2DaB8AeJI2IPwwI+3fGJ8B7WDPcN++L5Oal9KEPfUjrivXMe7lXx5b8m+vjp5mUxr1oLfz685/EuooBAWMFZ0ZU82JSiRLBMRlgmDlsvm1btqS21haVyhPUmeVFpnzVqpXh8LSGHpi6XGadT2s94rRQzhaBEIdaZiVl+m8YekNUy8FTgKQAZg0ZhQ7jzDXYcHyXmHT3psV6EwCpjtXBaCWrQ+Yq9D6LwaysjM6/EvtXdiIkEdzkRUnUWQIygnn0OBoS4r4c5tJOxcsigKdDNayo/DNuH20ZMdEoC0aThqwRYt1ytMjUojW1JA1JHHEmC3FoJh5HIYxWOFlMlsXCLWnAuKsr3nxoVbJBcJR1QC6EOLcDUpVrNEfpiMDuxWCReTMG4zacCOlclrL5ofvhl7M/NkrcmzvkGTx3qR3PARKAxhbfgzujz+cGIziEek9msOqaMHDR8UGXV9q8AbaLai75CErkFvTMasYA4zDrrEaAHRvJJRemqDMHHNo4rjwrv2etMC5sIMB/Ai/uz44OBpnAFaPB396o3lT8m7kwmOhMrowJgEfODllqgedhbjggbHw0Lpl1y//7ftng3CP/5ruVDa+KTBobm+eUdEcWDXcZEPfyq9fm3y7PcNm9jT3XZzxcwm5DZeCLOSn/jK/lpkoG8k2L94HCnPGsOJIE9oDawRTs1xj7D/uMvYuTxPg7g9QNc24lAX9BhzNJDz6LfWKNM8fl2TyB9GUlUyXrkY0t9y1jnUvfMe4CntBCy8Aq94EkCPuKl8qTAM9qKI0I7VUCikIGj5lPQCMOHTMCIkiLjH4kUaLRhoCyrNPrA6D83w4IGE8DYnyGe+B5lbXLzQv4mceZPQAjgzXlsgYBrJSF0iiIhjJzdAyu0Boiy+YDF5sEOAIYYKYgoAbMXd1bZkOyzvgeGAc4VPxdTJU6dFg3MIBujo6W9pX2baFOQal0XjMbj0AcJpkD/tir82q+ZSfC9srzF8FPlHdYKiCA9GVNNjsY2HoAP8BVQjFsLJ8jgLXj4OdkbnC0XBIaTTWCjSGgvzJK82axsS1Nqad7lVhWnB8AVrAtcHY8zjDwYOpu2rRZY0y5Po1tAAbRaAIsb2tbESA5GVlArYZ6OXQAA3R6BaDie7GPMEOxSVSNhMb5PZ1RZllxzqBzGfqXlRLfJ2DjORlfgyE8ewD5NGNq1FrF+fXewc7SwZ73M2cCaADi66rTF77weQGBR48eSW+8cVgsGgWpOs8IUCi5ioQoZzCfx2GlHhV2RyQfkKe4p6Y1BPzYF4Ic27k4Ryj9C22rZecz9M1Yn4yZ7beaPbEWcIJzJ3YAIFAL5ob1xNkGgKHqiIrQkbMsAEEMrA0YAwDum9C9HSLY7Ulbt21Is3P3VQ3zwP4HxCA9efK0zkvuEdaSJR5+/OOflAJm5hfAlTNfHcLnAV0oaa1OC/NLkhzCR0DWBvtGYIodY1wAbpnfOItrg5ldGcC+9z3jyLzC1MEOcvYRUDJWdpQp79++dVv6yEeek4YuAQcapbAZuX/rZPvcRvv0+LGT0moTkJvPqp+/+qqCK/Y1towSfmwfNphz6MnHn9T18An52/eAnVbZOPqLM1Q9xTlEAAz7xQnzqN4I1kAEDCHbwB7g388886FoRiZbtyiNRtYssh00F8WWdnV2a43fBjBQyS86XrN6RoBh/BH2oH4+FwnBAKJCUxG7xYt7CD3WSABwz5z5fLa7u0s6wydOHE+HD7+h30d5NtqX4VdhX+ur6B0Q5xmfZ9wJximXpxP2c889l955+23JLeBn4AtwLx/5yEe0X1nLsFg5d/BNeEYceMaI5BQ+myRoSOTPUH68qEamqjBauVKAPP6jgM9cfST7DtheXZ06VnVq/Lg/EgWwXBg7gIfrA4NR5p+ZhMiB8Qx8Hy8YyNh1207YVbVVVQJKpSeNzjr+AzJRSCiIKDErIFTMFdEQI+GDbj9eEXYAltoSLNOlxVRAa34BHd8k1rGTzNw7c0knahKbAqto4kbjS9kdtDGD4cKcsP5035Qn3kcyJhIt/HvjhvVqAgh4zTpGL7CutlrNm+rUhLBeWqEABDCjOeNh7Y/fmdD3JZpX1eIHR48IVQZJRzz6HQTIBWAIqMm/Oa/MIAx9dZ112AUABjRWa0gSTgtkIGGALQVcxd9g33FNuoOPjYUkjzTKczm4g2/5zsQn+MUw8OvwlTinK1Jzc4MkNBoaKY1eTJVVRTUW7uhoSxs3bUwLc3MCMGh2yN4kKYSkB+DLaz//RXrsocdTW0u7/AripqW0mN478l7a+8A+jfvlK5dSO3Jw8mmLus9rV66oG3xxgaS3e2qQTK5L3avXSEKAhCKMQs4zSUkIpY6kepzpOfYr9RxUp6rgpuZqlogXqsWWVjyXWVD2ARk7kwzUNDjLyzjxnpdljj3ibNB5UIFsUCTAHUdgr7HDnUpGtClBRvk/1RwkSZxIhr3qDvU6n+Tr1UoeQw3P1HAzWFHYTWJYABv2LTGI9MhnkAyIUnszyVyVGeBFkJ/sy/O3Ey9OOOJPGxB1XIJdwAZwXe4XwIrvBABELsb+KNfzWDIG9vUl61FYLs83qMRzyp4j21RbnVa0taTdO7frDHr//ePppySD5xdSb99qJXw/8dsvprfefltNH8VMnZmRLA0scPYr+wKCEPIAindqONcjkaykV8GkqyolvPAn8JdI4uC7Y/fZ26ryVLVgSIuQAAYPYD/cvDGk+bNtYPw412iYGg2vQhu+Y2Vn+O5UVwAOX72ahgZv6HOqzGtuVtIEX4HqHc4h7DtjDiOUZCE2Es1Sfs5aYXxdQk7yj/cy//hjVy9fSZ/73OfE3gTE5MwgtsMvZP1hs0VEmYjqMOYARj0sWHS9+X8S/qMjoRuNdMfFy1fS6K3bSshDZCLhzvXwP/CfLl+8KJyGOaCi4tlnPySf8+WXviFd4o72doHDAMOQ5GDbdvX2paXKKu1jVQ4I5I3yauaJRCY+A34KMZ8qHuvQSW3Wuco88SysST4DmeAuMdd99IlXS1KNcaIC7OjRo3ofsaUSba2tOvdYu1RMe61DUouqgyBZQJog6ch1WOvsjaiCQLprLl2/ei381Gw30FgFP/Fe4+f8P8QlzjLWEdJnYDysW+yxwU1AS5eRe03zXKxJ1pMqDXPVDfMSgCHV1PSxCGCVZ2OOVaWWE0P+G/vjeN/JNOMrEROFRjLVB+X4gTCnLEVnhirX5P8ZF2MYXJNxNNho0BRNc5FsctUwP2fcWb88b3lVpQHUcqCS7zKRKEhnUWHG83BN2fAsQ2IGKAQT3ifWapbm4xkdT/MZfv6r98+z+B54j8fJhCv+Zv558f3GGBxfO2GkipiyJmTMD4kApDG4R1/XjU4tN2liCM/FfRgzqXj62Y8V0T+R7mj7Chl9HVKLi2KURaMUtCXWpt7urrRp4wZlVHB0yEC5C/XdO+NyokPoOsrRmQAWLpvaEy90OqPwPCwGVAF6XmQenJiQCI6FWkN5huLf0FCaHDTvKM0DHMWQ8fcMDFiyYyopD7YiD095PQE0zhYOTmToKdulI/C0mFl8J46Esy04m4vToZvn7B0NHhDfDyHu0G6RAHpG5AVK5YZW7qrBPYT4d0GArlhEKmVckHPLz+SsZyaFupZn1pLAtwysAuS4iRTfzT0x/hgnOfoZhAVYlcB4PiwZc95L2SvGLUpAakq0aHc4kwaH5Bug78cY2QBxH1zDm55ncBkG88d3B6iCtqbF4QNwjuKdCAQxMGxU2JYyDGq2ldmphVrpMWmssyyAgVXpskqbq1JrE2Y0TBDfZ/mGMytH4AhsxCxwzgFpYJUAkvtnfQMkK38uHcVgDylr2hbNvspBaP7fGWCuxTUMKhuEZm4NrFq/UhmbLDjurLqdQe7TY6a1kg0szyFWF5kkymjmgsEYRiYYLAYeHABxHRsVvVFrLzTlaMzjLBSAhFlPPIO/k+t4TO1cGWjl/vm8WFJZ05bvC+2+JjnI3BPzh6OI1typ06cVGPP8jz/+eOkAI4BgHJS1U0lXSIDw6unrK+1TnoV1SeBkoNvG2cbO64g14APHY8v1/P8EkQHW5SYKBN2zwYjCqfNhx++ZN+wbe5bghWsrgZKbUYmh2t6edflCBsQlBnyfy9Ps0CspkDVglucdgGFZW678YPBB6HVjhrYDex96k+N35chw7wYReBb9PwCTSiEJGua0trmeGU7YAoOZzKlKemDGq0QykjQcvDhzci4qqsTIAf2BpRYJjwD5WWOseT7Pkotu2DViPWHjcX74HDaIAMIHHRrdODxRKk6WM0BPJ10i4GJNciDn5hNibukScmI4kLHtgH6cNSpR5+zIDHcFWyoVDLmS0O3kIGQvR7DCs7LXsJ2sRzkQ9+9rXbY0Rxkpn+H7WO849azdKLOJDt+r+9aERuSVqwq0AdkIIHkWOsVzYdgDjCXXAbB2kyfZ0/qCtLxhzhKkk4CUhmuhIEcVO6amdDjlU2jAFlNFMeww2pf8zT3xXpxKO36xHkNzkLON5zfAKfmKXBkQTkpVWr22Nz3y6COS8yAxAvMGHT1eBBuUvkbwWpcbj2Dbc1C4WJSEBvufOaKxUYPWRHSPZT4jQRd2XsFvZqvzfs3FYuiphvMeAHx0TY4SYPQa3dSSnz388IN6VppQ3Lo1Eo3SqkgOkBSjQdgqjTfgkMBXVXMsyVlkPcL+2P/AvrR6TZ9KM6nWQc/21MlTkruBtUuH9DVr+lNPd296970jAkrYPwQz0vZV0Bv6wNXVnF8tCiwZp3KHlnuCRcn3i8kOgDwTXW7luC/AYqEJVZShOsG6tn+NgA7Z26Ym2Z6DBw+mc+fPp6uXL0vHDcbMhQvnI2GaS/ABBA3eYkM3b96Sdu3aLWCVah3mnjOaksTDdOkdGxOwCNAf+rwkG6Lq6NCBg2lyajIdO3Y8A7aR5GMtMY+secbFzH3WWTTSLOqZwpeM3/f0dCuQxaEWY2t2WuxWWDvsOQKGxvrGdOCBB9Lp02ckrYEN6F+3TnqQsC9ZS9gZtLBZSyT75QNJeqJSwAs+YbA1YHI3a284QALE3bR5o/aN2YOUm/L69Kc/ld5++23JKrBHzJ4wo5cEdD1+Zl00exEDK/tIdHnnrNu6bZuaf7z00ktaK3yPk2wEldwzyUdr6E1O3NW+Zt4BpFrammVP4hkHIyklP25O1UvrN6xP/evXla7BmCi5MjOTQeKetGJlRzTP2kBDO/b/mPY0uqXsU16AuK2S/qrIoGxocY/dGRegJDYGgD6Va9XV6fbYLdn8mkJdaoUR1NoqsAFfHLkBzlm0DCsriiISkFwHlO3u7EgtTY1iqVUUl9KK1pZUR+OgpWJIOGRpFM4UgpqBwSFp/QKA44/RnRs7oHOnskJzBiGCsm3Z5JqqNDs/m4kF2PeatHp1rxq7jN25rTMd1jLgLmXvAvFnZwWyovUKi57vgd05MjwqELdYWZOqamgWWCP5IjX6mYuEAPdJJYf05ZFDmIsmjyH1tdw4MxJ6csYEfBaXSCbcVgWOpRa4L9YZYCvPhV1x5QrX4975ueKW3OxUXE7A1dwklLML5k9jA4AnTHOakGCDllJdPZUmMN36U29Pt844dIwB87EP6KmuX78htTS0pEJVfTp08EGx6t957x3to6GhgbTvwANpfnE+HTnyXpqZnxWreRWNnWpq080bwwJW0RjGnjCWLc0taR1lkfg4FVUCf65euapmV9Len19UFQ42EEYmIKj9JSTk5HPl3gv4v2Jb0mGcGEOyLpGwJrHiZLZsUA5y1RgrNx0Lf6q8FDYkhwD1AFZDU3RWe8B+GHOMPeFeJJ8l5me1EmPcM78DsOH854zEFgaAgpwSDcMapIvJfFnvFxuOHaOhixOLJLm5F2yJ4ur6evldAEs+m/G7eEb756wHkztMZGB8eD/f6+tga53g5nmwN9y/qgZmgpUGYUn3lKuDYnM0YQAAIABJREFUYm5cpgzrPcBmpMMAIVUpkxOlsH+p2qFRXV8PDRK3KPH23pGjqaqmNq3tX6cEyf/0P/9B+tnPf55+8tOfiM3NuUtCGPvPWT03Sw+B8Hlg/7NnYIJj66l84Lxram5M9XWU2rfqfewn7h2NZMWJJHoLNC9rkhZqgOxVavzZ092Vhm8MpftTk4rXmVDGiwRXAEqzSlJFMjeugd88ShWsNL9HtMeVtK+uSuvWr5POPT6vep9kySvOZNYKySvsO7aduYy1WiUZnG3btgsrwV+gyhZS2sc++oJkxe7cupW+/c1/0RoXkaNQ0LW511Wd3WLU8pJkEPffv1Z+PX4L44wfeOfuXTVKvXp9IN25O6FGVvgF2BckG5HYqamqSls2b1SjU7SXuzpCu/wfvvpVsTWpSikuLqSTp06p0RW+xer+/nT81Bntd+afsSKmZPxGbobfBdDOegMId2UHPhi+B2scVjyyDtzLCy/8VlpaWEjnz53TcwJisV4BaAGjsY2sY+YWu8hz8nvY9a7kQdddTcSmArBlL7tXzTLwSXK3oIStNKZXrvylePf+ZDRSdbzL52QFxECNRoQF7E5NEN7sTxub4v78J4DPiMvZo/iOxiOC6MGeC7lKJ6dZa+xZ72nez1yIzCO5tiC3OYHrM8D+xp1bIW8gLCWTy3RmZyKRAT8DrvzteN+kLD8/c4aWNmcu9+OqX8ad+NusVsdn5d/rpJ+BW2N+Gf7SM/1SxWW+X8aKOTFo60baYV+jCrYck/DZyrVMyOC5/ccxvu2xQV7H0n4mg6NOsBAbCQvMsTDrAJ/UfhtjZHvqz3Jv/Mw4D/fG/Vd84LmPFxuamvNNWb9O0jZ68UY6SnZ3dab21hYBq/v37RXLkhvF+JE54UBlEWBEJO6dS9Fh93AIBUIdDDkvSANMvlkGkUFmUfgQ4Yb9Pv+/FwbBP856HEKUsN1Jt2+Nhf5ooU4bTvsjVaizN8E1n2Hg2dxkPaVtAVA3OaH33rh5U067GE0E4fDqycxUR0k7QItBDTk4MEfq6+R08RK7hoAbxiklUzByYZiQOaVZi5wIdClyx3SYc7mzd+zlYOn6by9g7puFjWE0UMp7aA5yP4MqllPgUKTk0+w2g3Y4kgK7G4KJyn3wGZVY5Y3IvLa3RhDksjmDRiwiGx/uyxubzys7lTUkvaE46KJz+YIAUUB2IfzV0XFPAWAGa1X2jPGqjW6/vA+wwmCtmFc54FK3RTUdQ+sudDIw5oy9WZ7elDyvy9YNCPIZfsY8ak2Ryclam4wtG4qxBlgNQD2MqiUJnN3i33yP/2bNcj0AcmsHG+Qsd4hK2abMGnY22UbH11wGSGHIBJPSc2nDaINr4+m94j3G99ZkwXhT+LW2JCoe3QbF3slOG5+LzFroGvs6HisbWxs0HyiULTMvfMaZsMEbQ5LZwLngRaZRznJFRS49rhdDQwc+LHeJsgd+FmwasmtxoBi85tdmdfowMKhs++Aslw8WG9zlpklZf5hOvXMBrLpxlA04n5WmDbrQKsWi5HFZUoD1AKNQjOLm5lLSQZ/LDNW4j8iiqfkTnZczyMV7cMrD2AdbzyCn57ncBggozcwVzwFl7SQFwuZG2aAObJIFAMjFJYFLzCGHBs/gjBv7mz1TnmUzg8JBAL/DBuDoYANh/tweGxdIoWx4ttM4THJ0lDALcMxsD1j4ZNRZZyFDQqIrqiK4X0Bbfu45Zlw9v3y/EzXsSScdYpHEy3PrMgdsvHpvZgDda8TlhKFUFC/AOa/1KO2PJke8sOc6LAGOxIhelGPGelCpaG1ukkHw1VCnagaAG06boSGeaVpaXdFNGrYu596inGV0rwD4QsMt9LHVDGImyneVWMsa162tTUp2AeQQjAT7Egd2SQw82K8E/ZSN8TyMo1hrKmv5ZT1k7z07Fuwp1hXyNsxHJJCqU2f3qtDFmgqtt6hKuatxIRnJPlKCKTNmuQ8xigF1ZgMMlA42um8EZSQ0yxjC/JyxYszNng3bRLflAKIdEJdn3GN+5lNVJYArHaTjDHruuWdVqnzl6uV09+54ND7jTK6rFSsDZh+AxhiA0L170hrkLMRur1mzNjM6V6atW7elu+MTmneCFJqPEMCcO3dePyfg6li5Skk/HHneQ8CFnBGJVYL96EJckxqaAFaprECrNxxZ/J8Ajhe1ppw8DmB1uToESSXbYT6nc2WeJnto8QGc0EirP33hC19IP/zRD9OPfvADBWcEiQS5zBtMD0pYz5w9I/8M8IRy48cee0ylpvV1jQKEkSJCCgJbBrOSecAm09jj8OHDpXXBnADobty0ScGdma3YPso+AYJBeTj3KONUEqkIey9KTmELW/McsA72zJ3xsdwQLkrAo+nMooBdtOqQETr4wAGxRQm0AOz6Vq8J/dTbd6IRyvy8GDqcZbD+YI4DLAKoMtcknXh1dHSm7p5ejTnfZXuyek2vnhE7ZBvJXFC5AvDEH/aJkoc5AMImArqu71ujebTMAtd48cUXVapPIMn7AHJffvnlUjLSumyAGwY/uD7gwJreXjGuAV8A7KgSI8gh2c+YI73B2pPPVIGuaGN64uknBZbQJwCw034dY0FDufZ2kvGtKnVlTCh3vzZwXY2yGANePJdZHegjuqyRdQI7jHWObaJkF0AUABgtUcpgm1paBQKg2zrOz8WodjM5mhMGqAog0kljMQAz7FxVZVrd3ZX6erqiYihXlfAM7JGRW6PpzvhdsaNgHofmamh+S18ZjUM1SolGXZwDdHfH9s/MxVlIkyK0teloH4k9+hAuqVkWMhjYVZobUTYMoI6/ar0+GudQZXD33n3ERVJtoT6NDN8M+QGYs5klTXmpgu1iVFSx3/kc+83nfQSCUeIuKawKGhkGWynOqUgYljNWkQFTZUMmLPB9sl1ZY12+YWVo3CY1HInKD/RUKf3H3gEUAqwSlyOx1txMom467d65I+3cuUN2hW7kY2O3dR/r161PTz72dJqdmk8HDxzS2j381uE0fHNYJbY9q/vSnbt30vETxyQxRDBMpWOUX99KU2iDcsYvxvkJY/rhRx5OFy5fTffuR+XF6VOnxRDGh8A0ANaRtILlWxqPxaVUqKHqicZ7LbJr+IeUPAOuyZcmloKN1tIqe8D4hC8QIBnnsRPY7C/OE4AsKlJYL8t+eVQ14CdJmxfAXDKNy/YZlqMoA7khMPYLDUrIBABIAEckfmQjVQGGTvSUpBbwsViLIshk/UaAfuY8ktfxXSaQcGYriTAxUYpR2E/ks33PPht8j/yel89KfCbHP/gF2E8n0Rkrrt9Iw6niUqnaUz5PJsWY7ebzmd85Dgjt2gBc4p5r1dSOM7m4SGK7kGpqC1HejgxaJZrvS+lDH3pWySFKxeVT0NkdPEBEqyrJjMC0xl9iTXAGR/VHJPUY4xXtrdIPxj6t7uvRfgqgmpLz+/LPGAvOnxXag4DPUW2CPR+/czuNUREgvz70y7kWPgoSM/g2AUwxjy2qQOWM5H3YWPuarB/6LVy9dk0d4/nO2AsrtQYcE7DOWbPItRgMch8PX4vznLFdu7ovPf7oI7KVb795WLGwZQBM5mltbZeWOyBhVB8Npe6eLjXovnzpqs5ggN0NmzcJ0D924mQ6cfp0eviRR9P7R4/oezhbe7q6dLZuWE8VYJcSXwPXB4Qj4AMwJ2vXrJGdh40tJu7jT6St27enf0QHessWNRLDvnEPrC/AZxiuAKCccbByObMNHrJn+3pXhy91966kCffs2SW2Jf4Je4EzkXMKG2d2K8/OusSfsYSAm5+rj0Adla0FJcqYJ+wTvh2fMaOb9xBHan/kxBz34ziKPhsm7DE//OEcYC45gxhLGk6aqBWAfTSIciIozDBNz1ty7MN30kAvWK2csfweHw5GM/OPb8J9uOqX7y0HEln7xsQigR2Nsh2XO4F+c/hmiRjmmNG2wKQwk+LY2yaSGMtxzG7glTNOvTXYU+oNFH2SfG+2B5GIiZL/X41VjWFxz5yLJsIYyLXNMnHA/QD4N+uHsXfVMN/j+NaYUyRDZkpArWNGjUlu+Owkk3EB+2k8l5NR/O2kOD4tPhFrjz/cA1IUjlF4L1gNflQ5zsL5ZF+qBKw+89FPF+mwy8CwMQkIWcQECjgaDOiaNX0KXHZu25b27d2dVrS3CUgNBBoKdixqQFQyyCwcggVebS2hfcQfyhFVvp4BAAMfLDoGyVoVDsytMcYkSZ6AbrWUDueOYRz8LBgGhJI8nDIy8hjmQLODdsz34IyyMMisExwD+MDSIJvPPZMhJwuujUJ5jaQH7qf6GrK++fCjXLuukCpzwwJ3G6zmcAVYEkgSArwYU4CQ6NZOV9RiWhBjJ1iaMrSAKSptDPA3mgrhoAHARHaS64lVkhlxGD2xGCVejCg9IvAB3jhQw2kD3DbjlN+xoR1Yk+UpBx6cIWF8mAO+Q6ANGouU3GdAQZnhXHbNzxhjAaCZiSrwsZ4uiJFp0+bheTgcKZ0XU6uQqnIGVAzerNGhzCxSALn0nzHl/7mnciCZZ8E5ld6kundH2bw3rAEaxtnMGZ7BLETul/VgnUyegZJcgFqeCUo4GVfew1rF2O/du7eUNbLR9+fNBOO9jCnrE10bN/+wYWMsuCcbMe7H4222Es/GNQx2LQPiMKtnYq3gPMK8E1BPo4Qw8h43ro/x1WEsLbAFMaz9vewHAGqXFP4qsOp14eyTDbSdOfY5z4ghMZDNNTic2Xc4hBymAmEW0bt0CXB0uXTWDwePtUCHSkpAcEr4jubWZjHlZEDVWCQYCLx8bz7MvG65D/7fCRfvA4+nPpz5jhqHfD01SlqMA9asHH5fsk+ZlcJ61fzBWIWdno03+8RzRcJETMCcOeQey+0Y4AV2x+xu9kh0rQ8giXIlgKlfPaQMrKgD5EywVhhj/iaBQ8LCe4h7Z12ylvl+yp3F6KyiSd+o9ivfg6GhjJ0EEt9v0IDvJnETetJtJY1hGMc4sOcvXEwXL10VSMj6YR1wTwQzgFlci9KpeUmJRKlTsFXrlfXFcSBAYgwAefgd4I3nzXPMePBMTmQwHzxz+ct7ww6q/w34UupQnbO8XAubAahKcotEFi9dP+sv8h4YHIwL7yM4YmznaRKlZFiAekra1cOuiWCDgBWdUc4C7CXA0ujIbQUfBMZRrg8Y1iT2Jvt4bjHKgcSokfZcAOIAUfoulRwxrsW0sr1doBl2t6WlSRp90nOTQ9YuZhDfLdZfZgOTZaWZ0fp169LhN9/SvmPspee5cmU0VcwdldG1ppkRjDVKAwF46PrNdzG/qmJQyWskXOhoDxuYMxdwhVc0CIpE4bwahi2UGoXQSGdRcg+hfcp+YayRHAJoFCCXS3gAKNXVPJcnR0ABOLesA7xUnE91BcBjwJPZLMVxX1U1OGdr165JtQU6eNeoFJ05u379aro5Mqzf8fwE0miWsi63b9+Rbo2OpRMnTqu0DwCV/UAJP0wX1vbFi5ckb0Bg3tzUKv8IsEl4Mexsmk3JvgN2VIWGuOYQ+xyMaBjVrBVsTVRHUBUUGvARCBOQBouXDtcuITPIdX1wIFjTStzCPm9PX/ziF9Orr76a3nv3XQHv7mgvAHd2VhrtMDhwUPkZgRqsNBpbfPwTL6ppDvv69ddfV0D0ox/8UDaW76RMmHVDgy/2ljPyv//7v6/O1gAJ+EWU1YX9jDOVYJJGSXxvU1MkK/ARGTO+i/UU2sQ0aCsqSYGtsQ4a76utqRbjUb5jdbUC2NC4Koohyf0dfuNNXYN1y3lLIDQ1dV/JWPYUbDuz/Hg/jLyu7l4FZzQkk61rbUkv/8tLJaa/GSGMI2sQgJX7Yk7wIfj7N37jN6Q39tdf+lL69aee1p4noc/6wE5+61vfEhDE+F24cFFriQCKZ0crkHGjXPS1136hPbR//z41o/rGN/45Pf/h5+TT0YAE+4qGN9IzI6Mj6dTpM+nG0HC6cXNYgCk2naAfbVkTCAQ0zs0JWFiztl8l3l3dPZp37um73/2uAnMYTXy3pWtkD+bn06rOTlVucM4B/lAR1NHVkYauo287qnLy/jWr0y32/vxiqgdobm7SeULTKzgIzAf+DAw+rol/2tRQn1oBb1uaUi37g2ZTdbWpa9XKtKG/P81OI791R344NhhbPz0zp3mlkoxzEaAD7W/sKmwplVsD2simL+uvzSzMliS/sM+DAwMCuXl+5gL7gn+NdAZrG7CUe4VljKwO5yM+H8/Q17dGoOBSigaq//RPX5ddpdyV2AD9x7NnzksyjTUDOEPjPhhVgOysV+Q2sA0ArTC88Mla21rSli2bpJEbDKjoQI7vyR4KRlWFyo+5Z3VZz4E7a9SSFHwpc1VUgiGai6nhUC1SCaxhPgfTH5Z7Y9q4aV06f/6MKiPWrlmdenq7ZRsuXrygpFx7W3tqKDSlJx95Oq3uWS07TVNfWKuUyt++czudPH0yXb56KXWpB0EkUEissG5En1UlXki5tLetSBs2bkqnz55L45pTAKpBnRV1tVH6yf+jwYf0BP6A/bipu1Niue/eszt97GMfTQcOHkh/+Zd/KYbf6OhN6V1iLzeu3yRpGvpuUJWohi5LSWvfwXfY5gCwWDvS+ivT58ZGVVVH80P5BpnYoiSFJCCyXIG04InLFlNTQ0jrMH4BLlRKR5l4cseOnfqu1984rGSQfF7klLJ+n3qpJr4PP6kxGhwTq5IkrYnKJ+Zc+ulqJFWdqCrlnLcfb6DOIIeBF35u4IU1zPoxmcjxtuLKxQCZ7fuaeVYOthjQ89rjOZS4Iu5Ccq+OcwsiTku6f38ijY7cSIWa6vQ//LvPp+vXBtKbb72Thihdp3FjZZQTs6YA4/jDmmS/4Wchz8G+UMn+8E2xyElqcu9RqVqXujo75M/29HSlvt4exb2cLZS3Y1/RDAWwJZHU3dkdsfNiEsjOeUmTPPko8wBvIV108RINaRrSnTvjSqSyBzs7u1VZhD/FuMIsp9qRcwqADULPzdGR9M6778kGE59iYwHVICFwz5yz2Kyv/P1XAlyU5GGlxo7fK/GoBDU6zLWpv39N6upYSUdJAZowUTkXsF0icFVVpTfffCtdvnxFVSecRX/zN3+Tvvyf/zp95StfTS+/9E35aNzH//iFzwvcPn7yVHrl1VfVIFvM8uqqtH/fvvTCb/2WmOoMzrmzZ9LpU6ekgY3dBYQevxMYyq/92gfTnPQmb0oflmTMl//Lf0k7du5Izz73nKSvOEf+8R/+QVI2Bw8dCkD13Hlp0XLOwmSlMoX37dq5W2PP84MVkcjg7NmyeZMaZBLjoEvOMzh+MkmGMRBg3YJmbvjMNBXFh2OMsJvE4OcvnJOvZSCW9cZ3CF+AtEBlXVm5OXuMn7FPeB9jwO9hSKsvy41h2Zc2mnvT3DfPm4FDvpt7xLfmeQGGHSNzHdaGS+hVTVOFdvakzjTWLLEolZFIMuAnCjPJzbl0rtbV6ezh/rk/VcnS7yXvc+5fOFPZS3Yux92K98tkHxUXlhH3SrFv1m3mHkT8yJq1inFyM3eR2zJuxXWZQ+aSe/E8udpaMQOxtP5e1N+cfU6c4jwqOZqJcYwTGBH2ElvJ2WCyFT4Rvo2wjiy75LE0QY77NouZOXH1qRm/+I+8x3gV+8eYYjkBy8A6Yw1GwVkugoh7E2SZQD7ra3Mtvo/3Bb4xnSqef/GzRQKBKLXMQSBsovl5bbLNmzfJ+cVx37h+bdq8cb0Ej8XeATWWpht6EVE+HaWII2osgDNPaaNRZhYFxslsODa6kWOX+Rv4EvMv6zUxYDwkn3dG3gAXD+dMPFl7DlWeRUF/7rqGsW3rCKpxlIpVl5pGMJkwAcj64KxGaXfoYTJpBAnWTuX3EaSHgL9KMVUaEOV9GEk1xwD0o1mFGH9qOaBA03w3lZtkhhrfo1J5HM5cPsSiLC9JgZXmzcH4KEtTqEs11ZU6nJgPrhPZgQDhAFLtPESGIoDXQPQDBBGYlNmJ/K0AJ29ijJgzM/zN+PPdzLfBttAgCTays6csODloNKGC4Yog8UxoFZHFdgc8Z+KV9aBDKp5gRWR9+HcJvGpGpy1K/PgOgcWSSQgHAidTQf4cnVZD91RAnzTGQj+O9ck9mxHq5hxyWnBU2XSzoQ3H53gf72e9YaANnjpzYfDNgBDryowP0dhh8uUSV6/X8myznSCDDM5Ya22V0f7DiSOTihMUenH+rDKreZ2JNV0bMgwuH8AhBND2szjjrPVKOfjCvIJQZ8R8fyUQstRVPfRFvRd1P7+i4cJnyQRSVqd1NT8vR0TzWFWt8ZiYmlSnZfSp2JscWMiLsIYE5qu8OvaXSjFyAsLAog2378+/9/2U2wvPq1kCJXZC1lnBQGu94uzIwc2HAOzxHKQZ8ITVDsNahwrNKDLw72yhmf2+H70P1mAuleFZsE8GldlXCtpW98mJN4gIg4DSQ9sAJy78/GosB2M0X0vOblV1msvSDM7oCejKxj8a68Emr5dzqnVZpkPsUgqSSBzWkltobdXecmddACq638LkP3P2Qjp/4VJ0fkavDxmSnNAKXTHsQJWCAoLiyBSHBiLMIpwJMtWMEe/BmaWbcDkr3ECp97vLMn7JcyhjbntuDawCqirYQHdzfpl5rfmuoeogdJttL2XHF6O5Q9gIkiLRiEUlb7NzcnyxWwCfYrcoWxqaTjwfzrjZ7TzXxN0oOad5UTBKq6T/JebgwkypFF1NYNTkBDY+jM9wemBzSTd0blYVCe2trQqOYY3BOKqvq5X+K3PTBiOttU0gDgAva4pzl3ti7dHxmaoSSsFwFphjHEbYBejqUeFBIA+4gGzH0PCQzi7WDfPCvsIpIWGJLcTxEZOMPSoJhpyNBkTGDuRyTgHKSjJUpiV0ayuCsRnnF6W1kWhSkJnLNV0WiyMWDKZlLV3GRbFwBWcjHZ4JOpEkiM7VnIMRRBbUlAynD3+E52CuAW7woNXNF9Bx+p7OumIRqRHKIblHSvVCHsNgMoE/HXApc46mERsUqNGpfHh4RL6CgpHxu3Kgsas6FwFBYe0CUmWWQF1uahlnJp1tQ9uXswONOdZVOH7RrIGzFC1N/JXrA9fFxuV5ScoQKJLwYy9dv3Yt3bxxQ4konHtJLuT/AAYDvEHzNJpvsqcAKHv71qjbK2vi0MGD6Wv/8N8zsLtSzTVgoazv79faQfeMaqX//f/4j+mf//mf1dRCGovFJTXtoRFNJIUXIyFdzz4LIJl5JYilaYjtHc+q9TQ/q2Qsa9BJVBhMRRjdlVVqMAawSkWR7RXjdW1gUPucOWG9AOjxPqQK1HG8MhgNrohRWelY6Im5tJ9GbTRvCzmPSEQHEyWaLSj5URXMFOw3SUB+z/jR2GPqzp30iY9/XAHfD37ww/SjH/0w/fmf/7nYUR4L5uzo0ffT97//fc1NZ+cqPae18ih/ZB4Z6xVtrSq/hC1Oo8Suzi4FiRcuXUxH3z+WRm6OyoZPkySfx19pSA89/IhsO3sUn5uzFxu8YePG1L9ufVq/YaMADUA8gN+Q6Qj9foLBQw8+qHUGsYB1id4r5a06xxVQtqd5GhcuLkj/sHPlijR8cyiNT0ympaWKVI38U32d2IlzJCKzfJeawS4upjpYaWos05DqC7Wpqa4hrVpJWWFTqq2uTK31DfIpYU1iT/GLRZ7AxrJPuVf2ylIKHeWlRTXLUtfx3FVe5eLYmprqNDI6LOYsvnhzS4t8QzRFlRRqako7tm1PH/7wc2Ks0tEa+05Dly/91Ze09vvXrpXeK/ZtcGBI0jd1koeoUPdu7CZzRwD96U9/Ov3Fn/3fOsNCZqZSgJOatLJ+skQAYy22pCo5Yi9iK8yysQ20Dx5neDSpYf9Q8cGaY44dXCvJjGSOQLJFJbGJM7AjwZ6nudMC1lhnB2ON7YTpvrQEoDElpmD/+rXyl6lywV5+6hOfTn3da9O9rIW6VBEd4v/fr/w/0msfHh1OQzcGJZtivXn8AMBlzhIY/cR8MC+n702n+zOzsl/MJ+xjbCa/n7wLQ50zo1pxVmtLewYOYw/C+gW4/dQnP5keevihSA5OTKQv/6e/SaOjIwKy8YVoytbd26ckFiBOSG40RyUa1U7ZD7f/qKol6XFTWRTMVfY4gAF7zdWD+Emw+kioBhEmiEfYNTdawidQQmhxUfciVmNlpZrnYc/wKfBxsHuqisr608G0mhXblUIOEnMivSQqORp1jZjD8P859pDdMNnGJAevn1+NJ4LtGUwzrktSgee0vyJtVEWjqu0pEX3EBBe7LOSyuMaylEKU2kZ8HmCJE9OsuaXF2TSPxm9FSnv375fvQ6M4uqlTYg94BAjGszNW7DVi1Caa3XFO0NugYilt27pFPtrIKNJ+lM1v075F/5bwGLt7e2xUsS/nKcATch8AtbWqjIU0cF9+FV3p8U/5wwtAHg1OzgrAfPZqANH4/Uupuqag6hbOyC1btmpdArzSZHBwcEBrpqIq4gUqZPFx8QsYV4+N7Tq+yPXBIYGqyHpw/rBoSRRxZnvuAowppNW9Xam/rze1NTeqGdi2HTtKPSXYn+zNoRs31UgRkoT9za3bt6q5KQmL7q4e2fr1Gzekd957Vzqr1bUFAXMQBvguSTNmDfTJifGQaqHyOMsikHjiWZmbffv2qo8Ee4LzZNvWrWom/L3vfzdt3LhJzb+YR5Ic7x89KlCUqkSejcQG6x9fk7OFNXf27HndH+uLs+fmzRvpYx/7mPyd0F8v6uxEToK1x75jDmPvzKiCgzOZJDjkJ84qng3fAl+Ccx3bxHvwaUzUw5diPavBYXWU85eIQpDFcom3Zc+4F3TSaf7FuLJ2d+3ZIxvMNd0sHZ8IO87nJEOZ5RhJvHF9s5h5vzrFi9AyJXvBGHE2IcfEecz5xXgRq+FfKhknTfA6+fLS9J2YlH2g6o31zffdo/lbZj0b7zFRwYQkA34GEM0yNdlfuKSUAAAgAElEQVTMOJBjX/42xiF8yvKCuU+IZft49kiQh9Yr61rgdSY+qheDCI6BlVmSLnCxsDM663LlOOvQ8Tw/EwkvSy8SkwQuFuQlYnLGgrE3CM+ZzRjCMmWuJEmRJRm4FuuAc4Q5ZI0xHjHmIcPAOGFHWG+8n/Fl3xkrM0OX72EPsZ6wTcbDjDcgDVPxkd/+TJEAKTTMKL1E96RBE7p71670wAP7FRCSRVnZ2pI6O9pVEs8Lo8YEcCPO6HOwYVz4coyL9SwcNHAjYbBj4NhUHkwekknnQZQVk/ZWSAHwfrME+ZvrG/zidziM164PpFl0jhYDFPVnuRZOltllDKDYGNKSqJJOCAu8nF3ogwU9EWUKyf7qoK7SQi5101YAGQch1+Ll5/GAlzIEuawvAkrE7iPwFxNRh2lotfoaBknI6Bm4cWbRhz1BN5pRoV+X2U+UABHwqAQGdk4wNhnrWKjLIKMDBZe/M2cAM9bpsQHic1zHz2YgxyA572N8WeyMq1i1ZDPQypE2YL0ykwwi49Ta3JJq0FTNDUwQBbdQs8YLzUUYsIVgxIacAiwxDv/oPu7A3yzmXwUmuQd+xvVYC4AHAphyl/s43OcE/Ko8MwN7DmrZPDbwGBEzS70ebRgYG8aLl5ic7KVsZNhsAnqyVjDzYfCX32EsTE3XvstSFc6SRIBPR/YwxuWAo/ce65I9yWdtFPAqMWo2GAJpc4c9zBnjTsbZDcIMUJUDrAYYmGv2nDN/NtzOEml95TJ3voOsFE6mWcQYVMroOfwOHTooR/LEyZOps6tTz8TPOXC5J57BOsJ8vx1ig8x2+sqzbgZ6Dcp57LgW4+79RACi4DyzfAFWKVUssXOzwfd8cWCwt0k8CQzRHoeVFhk6xlilfTmxEE567F8D+XYK3H3RzyGdrpyUYI1S6sQcE1Kxxm0DzbrVWNNpdXy8FCQCrMEeIoi1lqBYBQ0NcuYJArgu+54xYj8YfHeQ5vFkP5lRYGCa8VR5zZ07cnQHhm7oDwcmJXhck+ciSFBSIrNMOS9xphlrsvY4n/yB0MJ4AVTxwtkk2PCLMYuAB5mE0Jx0KTprotwu+jOec9tUxPq917x+7Ej4PTq7snPJuPIcJZazm2XlrvMNdQ2hHwtQiq2O4ssMwPNdwRLiOUsOswBVgun4vfX5pJlGaWZNlIUytrwIsKJ7d4AqsguwLRbmUmN9nUDJle1tqbaGRgxV6uLaIZ3KHiWk0GBc1dWdvvGNl9KNG5S1NqXOVV1p69Yt0mjE5pHsDC3bSmnC4fj29PRqjijPVEZ8GkbtbOpb3ZvOnT9XOqddysPapiyK+SfgAmQFyAE0oBO0xpezMRDQ7JBVpKLYtwCrUYFgFmbsu2gsxPh7r4jBsxDJRO43zqDQaCX/VplmU3U1pZRRUROMTBq/zWssH3roQZXgcX302KzNDIAXYF8Ed62tzWl0ZEyg6vw8SbvFtH37tvTkE0/lyoXr6Wtf+7rGDs007rO7q1fstitXrglQUROv7Nhyr4wH4I+y/mKp1mmMqSDBqWfsfS7r7M+NIiUbRBOaLMvi4BMnkGvh3wBQqEHOPCyHurRt21ZpzN2Cja4S5JAJwtlGuxjNx4mJAGPXb1gn/4Ky52IFDTdrxHbk+gChK9raxMziPgBuu1Z1il05eP26KpBIgn3+8/8unT5zJr32+i9kE/gsIJZ0xKrCocYW8Mywny29Ewn3ac0Va5vnZu1zpgaYEayulR0rtJYoVexY0Z7qCzWpsa4+wdYlocWz8cK/hGmNHea7B64PCvC6ep3STL53RnOjyo0yrf6p+9NqCgQgaeCU0mL7k8wfRAKaS8HKRZ6D+yY4xMd49NFHNZcEhey9Is+Qm1wSyLEuAC95Py++3xIDjIWZZOyPaIpWU6oMgHX14MEDqbMzGErYec5QzjD+TSMpgAqcIM6xuoZ66acCvjmwg/HJi4Yx+PSMUZvKfsPnRk6Ae+Ne+Az7kEQXSTRAHY40xl/gLcnU6WkxIgvVUT3Q3NSgBlRiw6CfPDcvkJeKN5ir/FsMlcVozoEvC4ON5lWAHiSMVq1cmTZv2qj5nRgfS2MjI2JLiTWrxq0BJjJvapQHQYCEKDamDEhkb2EjSNYpqZeTn/doODMZMk9ci/uAeEDiHDuC3dywfoPujT3DedTV2VmqUpIUycKCzk0aLQEIYvspYwe8Yy3jH7KWWQ8b+tcp0fD/sfXeMZae15nnubdyzjl0hc7d7MAm2YGURVESRZEaiWKSNYawMCx4bRhY7O4/s571wpoNEGYXMKCZPwYwtDO2pQ2SbGtlU2LOQSS72WTnnKordFVXzlW3wuL3nPdU1whTQKG6q+797ve94bznPOc5z4HBrriAXgqUR1dWemJumVL8PCVFIjnNcwTQ5f4g7BcHA1U5odhnQXuKIDGkdhh3gaBqQEufB28+JmLMqsspYGeRGnCdchirSMYAiBVaTW2ldXa0CVBE54+/kYyRji5EFmxIZbXt3LbbSgpLZOtn5maU1J+embKt27cKWP3wtx+KLcpZK38H/1okmBU1o3IJsDzJLjA32MSS0jJpTgM6iGU+i7Z+nn4P8xifGbsh3caZGWvv6tI6AxTs3NKp0nVAcKQLtnR26PvuyF1VE3zrm08rUf/aa29onhoammSviQOLS1zXOAgODBDnrMeGnjgRiKmYzDUi2WOSapF2tCdpAOwAAJlXZFI4j0hycl7zOs5zySHQSKYwXxUPEAkohyZYx14AzHMfXIO1CPkAUM3twrokEbCJqixKoIIS7CLJZJUYA0jiXlkDrG3WQfg3AYxgAyJO5HcAO86k8jJgkln4/oAToQfJNWEpxlkc65PzzRuypaSv5OBc3Jd75PespcICmmhCSpmXzA97j8qlBZIj8/Oa5wAmuLb2OGCMmqSuKkmP3EJXZ4fmB23+qspau3Hjuj300IPSwMWn3bVju1VVewM8wEKSBvv27hFIRRUPwAufBxOdtYP/wxggZwGwynMzwYCtAJR4ExAa2NvcM3YceYu9e/ZKX51qARJb+NCw9rGbgF9ULRSXlss3wMZzhjC+AItiP8K2X1yy1157LfmAhbJfAXizpsQ4T2y42spK+Ul11RW2/777bMeunVonm30FNKfPnTuvBJ2Sl+oBUShtUtbdqc9P6/UY8oGhAVWkwXSuqq5RUoK5cn3zFo8j1NzRm0Gzt/gGxINshs9Isqunu9uOHj2mZ4bZzjgODHgXetai1mk2X1qUSOBgr1hj2LSI0dgXSOdcvXp9owIK/4BeAlSAoEeOfQSoZM5IYPLeqIrEHjLeqmYpRN5qQvcP65aYBUZxEMSoCsJeuxRWvq4XDZpkk1O/EcYiAESydoCzzCFnO/EUgC4MeHwJzlJJj+QjtXBI94J9ef3110VO4LM4qwF7BfAXFgpIDRYz60GN3EnasmdWvMSftcC6Df8icIUA+xhb7ok5CQkAzh/8IK7Feot4/16SzmPmeL6IgQJr+F3wM2LfYOK6D+e4QQCKESNxrSCZ4TvwXIxJfIZXoqVK5ZDFlJ291xMjYrggiTnRzzGaiJlFnpOsjeNDgTlh0xwLyt+QewsbGECqs8W7de+MLWuPeecazA9+NeOJFFWw+QNz5NrEaHyOS1zNbOCUvIb743MCqA8JJfkYm8aD12Qe/+Z31nu3btNhh1MME4ML19fWaYEfQrA8tywpgPrqKqupQPMNJpzTdVXSlsr/CMpYWOg48WEgugCrQqQT6Bai0LAC2KzQjAN8ioUeExkTGwcGgxJAXmghMPhyRsiETUzazOy8ShQdLffMHfengxXGWb53mI8FGV0j2Yy8JoLvDVAHYFUBL2UFLhOgxZGYqI6gA1q5nIJAFungOeslMoD8Tch+Khfm34B54cjFYchBwzUDUOHw8U6HXj6y+YuxpwyD76S5njJhUKYzmmwPpF0rQ5lZyRV4CQh/C6DFu1V6Z1yyWr9bfh+bPoBWrsf8MA9sfn7PPAbVmms5+7dQThcBgLoPE0xSMlZR6UytlKkJED4MgkDOokJljUOKAQcIBooDNq55Jocg6fBEpiSAksggMJa8By2YzZIBXIO/AfjiTAfrlbGJrC/jzdrFgBNIcl9suGC3BFgfhovxAHrBoQvDEEAdz8bv+NzQLOFvgPxcN4DVWAv8TnuCDphoZgWwmuj4sMbF8lBXbmesLi2Q2c1qzLmXCG7VNI33pUBE8yQdQtePFVCYgP/4dxyMMX5Bkw82J+McBm2ZEt6UZGEt8c2ejHWsKrG1NfvSY4/pcIchziGNI8NhzE/mGeo9jr60eQWK+l6KdbE50xXjyv3IeUtgXIwf6z+AVb0WCY/EXgnHGbheh3IC2CJBIJA0wNSkXSmNtpQ4YRxh6YYDG6Dq7wKrwbIKuxWAKbYxMn5xYBWV0JjMS8QCZAyHQU7xoq9L1lAw+4cHhzakGQRwJ0d7ZOSON1VJIv/KIjc0KojGLjL2lDRxXQ4eQG5KSFUqD/MI8HDFA2TW59DIsI2OjatTMmV9BO0AVLyfABDmlzQlyQCn0hMcQPSd+vpuK6CShIX2qyfxYDCgW+mgPawNP8x5ft87oYHqXbsJAhiraARyzxbek1HhHmKNKMhUR163M3x2lJWHIHk4JJvXlWx1+oKtSsCo8lP93uUbeBbdY16e7AFOuc6OVYTraeDnDjtlkc54LRQIRofl/ALvRszYae65jvRW3aYS7MLApFEHzV062tvEZluanxED6bFHv2gzM1PW3tamYJQGL43NzfbWW2+7Hu66iTVDwwECfhxF2JiUkHF9So1ZZ4w/zgbfcshTcIl+1ukzp23rtq0C0HEwAV4AlygjZvwptwOocgCGefPAXshn6pnHjTBk+QB5sKnoTpvOFvaLP683pgpHkd8xJ4DSYvPiRCX2DIEwMgxFhWvW1FijksCwAWrWmKN7fYWcddYbThX34OW0SyoH5ycBEvaJzH9uGYAGG0M1R7F9+ctfVud57oFE3Msvv6r1yx6prXFNwX379ot9EY4apfkAWEhwUK68TrIF6Yi1VbEP1MwSRg5O/eJC6i7t5xbnm5qaUQ4c56c0ojyhTEBXWFwsXUzvrurNPHHQsSFzc5Tg0vyPBJ435JqZnba52bnUpZxGSIXSVuPzYGBg99fQuVaz0hIxoWH50P2a4HRrb6899+yz9srLL9snH32kef3io1+0//Ev/rX9ux/9yD797FPZdsaVSgTYuuwR7Aq/JxnqjVeQFfDOywQ32PhgNLgWGQEYuo8efNOkBFY+a7+xvtbKS4psloYU+Xk6e2HvMlh0DG5obNJ+A1hljcM08q7jzsyX872RVHMwkiCfBEAABaxN9lrYaNgyR44csfb2NgVNBH/4TKwVgmcag2Abw1mvKCrSv9lT+Mo/+MFf2l/8xV/YyZOf6XWw2RyQy8kP5jzis5gw7tvvb12+44ED+2zHjm3qwEzSjdfR7IXrKLi2jMBFEtBeBeXnGdrHVFwxfjhWxaWAM/UbCUH0TwVy5HLOWKWJK034ipFsKrPZObTpnc0JyFpRhswLkhhTKu9eszWrKKPKgoojb0TF3kCChDL8eRpcLC7bIprMlLqDS8Eao/QZH46zE7/XYE3mSydx144d1lhXZ2OjI3ZnoF/6ijFXnB3ezBQWJiAt4OmazS96JQyMcIJcsVYTe0V2V6vflNixPPebAOlYh+i/u51fseLCIoGIJB+RphLAnsYYeyPfj3uXLNq8AETOROwGzX3ZJ9hBng2/5c/+5E/tjTfetFOnYRQPC2RzNsyqIZASfi86uZyj7I/QisUmhN9XUnKvga9ihxWvBHC/uN7va4mkRZHdvHFDezIaqqj7/JonnvyMxEagJwiw6s2ZABxIMu3etUMarIBrMFpJvADq4y/COmX/1VU3WENdg2wZ4AxJnAcfesBaO1olRXHy5Kc2NTOlbu/yn1O1nZIAiyvW1NRsrc0tVlpSlqoDnG3LPiWGY50AKNKwCsBwaTGnWEBSs2sODBSWoMk+J/tO+W9NXa2YZUODg5KjOLDvPp1///RPL9qTTz5lCwvL9t77H9iNG2hNYgu9QTCgfwCr2kdiP0cTFQeGmfc48V0T3c9n/q14beN3WcWr27Zv09rCbjKOjBljy1nMmqG5GxULAD48L2uQsnZsoPuHGb2O9cC9emzlzHiq/bCnkWCDqcVegh1OIgUbyTUYz2huFcl6JSfUYNMl1YLYg43H7jIOrCFVDRb6uRMNcBlnEnZxH2KvT06q2zp+IHssfAT+jw2SlEOGbtsLBiG6qACfZ97KyyrFHkeWBIAU27XO86X4kgpYnh1Sg6R+SDSoKVzOdu7cbiPDd0SSam72KgdY5OiOhxQSjSZZCzSqXMkt27Ejh1NzqRVJFA4NDtntvttiUGJ3ibEBSNFe5mwAFINlqUapa1kl4/BrOY8aYN4vLUtvvb2zfUNyhaZ8KpHPLes847yBiQqwCtbA3AeT3Rm2JFjXBCjKzCetSY2jkqckYYiJVr33C/1gSKQX5VtnW5sd+8IjioWCAIDNuXT5qubE4zCPuyurqxw8nJi0c+cuOPkm30lQEFpIypLYD78hYnxPADlbHMkXjBLgK1USShqurynhjmbrN77xDf3/nbffkqxS/0Cf/h8apuxjwPtnn33Ojhw+orXNGgaACnyA9Qqwyus80Q34nxGg2d7eoffgT3GW8jvGUFVia6tiuXMmYqecmOfEMPw41iE2krOVhBFr9O7oXYHPjAVAd+wL7ndxfkH2m6+N5MXikpJr2DLOR/xlmLqcrwDYNHGcmJrUfXEPvA8mOv4hwCr7kQQKVTyApL/3e78nANb9HiqnXcLNGZcw4bMberHBkmV8IkZkjfA8+DzgaTwztoF97vGxy49ENV8w02O/b+AGKRbi/5HUiGqxwHEi1o/1ERW7cd4EqUrrKZ2TPFc0stqMbfAZgUNwHdkUEV1cR5zPCqA02LTxetZjxPFB4Au7xXUC0xE5CMKUrcuGRKzG/fK+YHfzHjWXvXtX98rfWBOMN34e6ylK+bmXqJLlPqK/TkhM4lPz2pBGY31E8ovX8hnYGfxb7ln2/NEnvr3+xS89JieBTfbSS6/oAdHk2Ltnj1gRYjwtLVl7S5PVVVXYXCo9iiCfweEBxycnhNzTFZmMEDcTbBEeOEp++eDyynI50AQTAezw+aHpFr/jtXxOlDsxwAGmMUhxqOCwEGBOzS4o000oB4OFLBwAHU5/oOPxfk0ymbjUffhe8O3BC69fo4P0Jo3KQPbDEQwwdcMxTKw1D+L9Os7gweHkkM7o0MGR4DUcJji6AnI5yBMDDmcPh1tAbQT6qb1aAF78vqqiTJ1WHURwh1JafYkqzTNFmRtOgh+wZM68iVBQpVmkzCNgD2WUGCvunfdzTRYe8xmAM8/DdaUpuglYjUBYzLnU1CoAO8ArL9FZl1MfDhn3EIw5sSFgLkhTtkyOPAeEdNno+FhZqXK/YD/xzMoEQUnfYJJ5N88wEsFSDYMa4FqAx8HuDGCVe2fz8D7WL//HmEVXdYwd4xFAciQGeDbGgqCuLDHYYk0F2Md9cm9842DAnsF5UMY6sU7jmQJ8wBFEq5B1GGOpLE5ilrBOGC9plCRmRgBiHJZ8OTPYm4X5Z1eI9fJfAlY3JxeCNYbxYX9y8IQgfwAeBPHYBIAF1hHf3qHRGWeRZGD87n/gAQE2gMRvv/O2MnuUmQASMO9k+cQSSGs+RMcDcAnQz8Ebz3IFu505ciaSs+d4Rgd3XOIEp1qdu5Okgpjg6oCaxPJ/J1PmJWyuheyJEQ9m+Q67oX2dZAvEApbT5N0k4750oCYgiT0TeiyU5VHmF2u+tByj7GzI2GfxfLCHcGgDyOVz+d3k+MRGMkjszmj+QdOVgnwFs5InWVnR3o6yBxx+7Cd7gkOGcRfIkgK4mDPWMwcHDWJGaWg3PaPyTBqXcLhgY9HLJIuLgxrdUGFEwnh7/jvfEVMKpwOnnTnhNcwRGqFV1XWJ6eGavQGgx5iGHY01GfPuAOu9RlQxD/+ZvU02V3aGACnZX+YTVtGGHMsqbE0PSjS+gPrp2gR7KulOJcIE59J7zawLFGI/u0B/Kttbc6YaiwU2LrEujqc32kG3mqSXl7nH87oUijedEmhR4s0i62qqCA/tgUP3q6P2IiDI8oIdeehBe+P1V6y9o92am1sE4M4uLAo4p+SXgBdw7MiRowLSGG/215EjxwQofPLJJwIuGT/KyBwgXxJblUAOZ5Jy+kcffVRr5tLFS7aw4I4L4A4sLkkbwC6SxvW8dD81H4mJEfNE2WtZMcBQCpiTrY8MsLTk0IGWE4uEggP7NO/hCzsfCVfOLYKr6qoi279vt3QKYTnwXhgPgHjYEmcwIEfSp987gDSroGFCephe7oOjTFMjM0oIC62luV06YmiZXb9+Q6xHQGjmBTAVphvMZByoixcvizGBtib3T8CAE60kazZj41OT0rHjDBNzTXp2MGOW1ZhJHbDRVk5VE5QmA8IKeE7sHo3HqjPvKOsLcB8QlaAD0K68olTAEfYy7Aplk4BHfAY68tgjbKonwha9NLcAfUrTmcGaAEwi0OWMgDHzwnPPamxPHj8ue3//ofvtz/+nP7f/+OP/0058ekLd3znf8WV4bkATbzqAtIbvzbq6WgWcISPEWcp+4X2uXeWAKTYIpghjwTVg25aXFllFWYnNzUzJEWb9KpmzTFfyz8S25sxUVVNuWQENjC8CTgL1zq6uDcAUkAs2JQAFSQ7GgGdiPErL3G/gbCIIo8Qb4IgEBWAaZzR7IPTV2OsCgfGRSkscfFxbE2uIZmIAq2ipRiAQvhvPHXrmjDFzG8EANhtGcHl5idYfVR1btnSJdc15GywnmOjcJw0BCewYd9g7BPZK4BQU6jzHVlVWV1pWAIqzxAn88GnEJM2ns3mL9jxJdn6Hnerp7baWphYBWuyT2Zk5gXKwGMVwS4HSNPqWdO6GtQ45YGXVxqYm1dxQGELyORW8wyTNei8ApAToAN7V0SHGqnwGgRUwVN1XwMcRUwcyAOegGIarNjuHX7+sbxIWsIiK0OznvlLCYSG3bKuWUR8F7DFNpii9xNYzhvhJAGM0rGLNK7mf583MSCgwx/hRxAzePIVmYOwJqnu8cYVYQjT9WjdrbWlVAgKQnDPu+tVr8lGPHjkisJvX8Nn4d9gSgBfiIpieAMPhs4Z0RfifrpGfr4QV+6Grq1trjPUCIeXq5Stiv+E7CKxfdrDejyyPOSj3914NDmDwDPRWoHFVfX2tZfMIZJdsfGzUurq36Cf2UgSRVdN+k6xEXtb27ttrDz98VID79Vs37cbNGzY1PSmg3plH3pxL/tZqxnq7e23b1m0CWLG92MQPP/jQTpw4Ift5e2DAZXIEMC7Z8PCoKigAcVmv+HHjE1MOtmcAhp0AAuHjztCQFRfk2f69e9RF/e233rG29k5rbGpR6fgHH/xWWtkwJDm70e3mZ/i/XIv4yBmr3p9AhJVUHZWfcb1UyUukRLCA1WC0rq+rPN0brjkDkSoRkhKUkDPmwyPDtrxCgtgTwgL5kQ/ZtUufh2Yle5f1hC50xI4RT6DTy17GF1EiHp3h1YyVV1aIfR5xTSSEuH6QXFgBrCuuFayzYLR6fATw6gCzCwE4Cy38K0A4B3EcWCXh7Zq5XnrrZzFEI68M0vlMk9m1nGXWGRNY3XWqpJmdR8ffG8XASSL2oHIUv4kqRs4o1it/pzIHm7h3zy7N8dmz5wU6t3d0yndAg3Tnjm22trpiR448pCQP5wSJ1n179tjU1IRiaWwTxK67w3fl00JGoOKCJBAJgrGJcbGbA0QtLCyxm7duqQKFvQnBjMaIJGGRuwBApVnT62+8JjAwKqeY9ysXvRETgDFSKNHgKkCsPPq3AFzOzHlCBXtY5Mkc9mok0h1sX7PyonwrLyyQlvW+/ftt67Zt2lO8j/VznSZwqYEd9y895oZ6ldoP3+GcSP5rapKpysQCTxBVV1cl0oaDjzD2mD/iAJ67MB9SB5q1njBF2pB4Djbp0aNHdQ+nPv/U+m5dtxs3r240csRfi7Xy/HMv2OOPf01JJUhMNMLCR+I5AX/x6WBxE2/AoO/p6ZBfSSUGa5U1iI3EVyFxj6/Her1587Y+H3AdkEsyDjCcM8g70OhxWRJz2DnOQgA0Ppc9wbnse33NSoppOjqr9/BZ7D++AePxg8IHZd0jBcA4UKmHxCQJSsYMAJT3xzhRKcP1SeTjLzFPVLwA/jPJFy5ckk8Oo1c4ysy09OOJl7wR3KL2mc7glPhQsiqxM/m8iPn46Y1F6zcqG1h/2JjANCJuDDKUz49L7Gmf0awt9SMJvyJi9NjPQWjkubg/7i3Aae4B3CRAybA9ETsFhhEArtscTxKK3JgS3hHjBiankyudcb8LrPJ77iOSkGpync0IiOesCPyFawSZKoBdj1GdGMk+wX9j/ZE84G8RL0ZczvuEgVVX633MDXaE5yVu4HesUfzHGAt8T+YFnzbGJfN7j39rfdeePWomghN8CaHxSYKRcmtuatKHkJFqaWy0Le2tVlddKZDVyx684xmOAA8NsOpSAMNy/AJUCgSeQWARcHN05hSlWXoMHljhREZTm+iUFsAOf6d0IoA8BoDBYfFjYNDDOH/pks0tozGak7HDSQqAJQCIGHAmmiw8xjhEwpkYZ0Y5uMEzLamkxoEJabFQupZAzw0Gld7hXwIEErjKPQdQIJ8nMVk3I/t6E9n3wAiE7rv2XjRI4fP0mZxOKUCNzYaGVVGBZw6DLedZMO8oyjO4EaKZRJl+x8HqXUsdxGQjcQBwXyrjL/WOmvybv7EA2ZQsJtaDA1aWDt57TbIChHVWhmeEmOMAadmokakI4BzQA6PGa1kfPrZrKpsMrVSuJcZzaanKYSg/5DoMGc/HeyO7wT1EOTm/85KGcb2e1wZ4JJZZ+typidcFkMMAACAASURBVEkZXP7OugvN1phPnp3rRok6G4ln4VqRSWKcwhBhhNXkJQFykamJTHI4MdLQq63dMKoBFm9mkKoLLhndvP+8a7wyTpRwpHJSgYdo0C66Fiv7iOdQw5Dpaf2Oz+f5MAKtbW0SlVeX4dRALJ43jFwAlJGIYI1wEIvqntjZAkFghsBmm5jQZ3G44WSQPGDe3PnO2He/+101dcM5ZO9SUspBqSxckloI+8CzRFIhsmuxD5nLKFeIMk7+RnIoHB+egVLfAN9UvaTOkL6+NDdOHdlwQBlPfh+ZTNeMdG0YjUUCWbW4k75yGG32KkxFWHBiWiLxAIMqBfC8JUBSxpH7BgCCHbVhk5T9dz24SHpENi0aX3BvcQjDloQ1G0B8AN0E6gRzBK24z4D3fuA6sCyWYXL0YGXBiOGwCTFv1o5ANGlRzrsA/cS4GlkQPJdWVEiHjgDEy1E8m4ndZXw5lAiUOPge/sIX7KOPP7Z33nlHr2GuOWh5HrQAa+salJEW8zrt540xTYA1ey8OzwBUfxdU9bXrmouaq2hchW0ookkVJSXeWAmAit8R2MU+IhBmzcEII9BlDGEXVgjQoeQKvR9nq4+NuWPltsflPGB/KlGmrqOwopyNSakZQfJKjrJI7pF5SM2L1GDMRXEDyOb/xZJsoWyowJob66ymusqOPvSAPXDogNXXVtnU+Jj99Cf/yQ4cPGDb0AKbnbPR8QmxLd9//301I8LmIgfA3LPfOdtZd4cPHxXgBcsYZ/yll19W2XOw0dnfd8dGrbbem8n5usmz6akZldBs6e425HGYW+YRRsocycylBKyqusIZxD4n61ZVznniG9Dts9sc3xOcPw4C4OAzlgBmrD32K+s91jXXbWyss5bmanvsS1+wnp4u+6u/+isBYjwbDJVvfvObYmi8887bYhRwHRxR7Az+A8AB+5n1/fTTTyuAwrlnnnbs2CVA9Te/eSk5tsX213/91+o2z14FFOB92Cj02WiASaMNbLA7wiXW0tYqcOnjE8cFpEtaSfrgZNC9tIhkRwCrkRxCcoJgBiYqAQB7Mco9kcxB05J16HvnXsNGGuhQQXR3ZET3xTwCvpBU8cVFefeyZAKki7wwr2qBsupqAcCyA6sr1tHaZtUVrv8MaIAu7h/+4R/apYsX7czp0+oO/2//j3+rDvc0sKEMGZvRu22rvf322wLrAVfVqI7EaEGB9fZs1eIGCIXZwTx4UFWscwSmGeNGQHLixKeyTzSkAHyuqiix+ppKNTwKv5F5Qyf11s2btmfvPu1nQH3sMsAsLErOcZI/JA0BZPV8sCWlm79u/QNDsjWR9JqZndL1CZC4P9bImTOnZcOQAmAQYaCwzn74wx/aK6+8kuRPFq1EAWClSiApCwe4pJmYwNcFZ0vyRZPDIAzUUWqaHPdIVHIvlFrTpbmluVGlz49+8Uvy29BelV7pGvrUDdqDNxJxgb0xMDCk+4etqiZCKQEOYw5gsqi02OoaGrTHaXqHv8XcTE5NaF8dOXxYkl58RrAu1BxUVVqcQ+tWWY60kyfVafRJYAEbbZqAa3FJ9gBQEzuEPaB0Wf4ZYCWAMjICZWXWRWduJAiKi6yCmCGzrsZVlKwLDEr3zL/RiyVhBADJZ9FVnqoX5lr6qpwJhUWyy5yfauaxtm6jY5P6m96HfrvKFQttYd6ljNCGXF5asMV5yt4rtTfHxyetuZHzzKsPABRg+JeXldoCWqRFJACqtGYI1KcnYa9NaNwAVwVw5VYEokJIaWttSw2IljVW6BVjzEg8joyOih0HGE1ix30awA73YRk3frKuaV7FmnT7uKq5x8YBUBIHYXfkGxeSGPLYw8MJyCJASZA1ALqpTiiylqZGaa/29nZbc1ODgFVAbTqLo6tI0xnmHlsQ/iyVKN94+l8oOUt58fETx+3U2dOyJYwVa5A9TrKirKRUwCpnO+fwnj177U//6z+x1rYWe/XVV+zdd9617u5eNWZ74/W3bHhkVBqoExMzVt/QpHmGUSgpodk5rzQQs9Z9V/Qt8WnK6BLe0GAdxKN1DdZ3a8A6t3RZdXWdvfPu+1ZYUGw3Yb8trVhpWYVLEKWgHkARx08JvDUaRmEdOICJ22hW5QxWbJE3HkbuyZOtcQ18JljXJLhgQrIu8DVdFsn7TuTWSDgXKP7hd8wXepLOUBvWMwKuXL/uzLrwcdlznC0BzolAwV4krk3NkDk7o0w8QNsgz4QPH7EHvw9JLOZU58HK0kY1IdmSAF4dfHYABkwbO4mUhQOpvkc9Gcz4wfznGYtctmgVjdgVafwCZFOmjsOjBGk2Y1U1dboetjGS/Gh8or2sxFU6m/IluUAJ9IJdu3lT4Hx7a6v24dLSvD3yyDE1oeR1O7ZvtQcevF/kCCRdsE349rCDV5ZyArQuX7okAkJjS6Nhe8cnx21uAUkEJz7U1jbYe+9/qKZQ+DCMZ31do4A0rklVzK7du+xHP/qRtbQ0S9sczXH8+4baBlXyiPCSyW4wklU9kMnY9h07vaplfELVFPhR+JN8cY5HgzK0iqWtPTdj23u22Bcfedg++fSEKiTwA5g34SB5npDDryFRw1mK5JZ8thEYjysCge6MjChm9OT9so2M3hWwx4LGzkBmoZoJ4BOwCMIGzVWZS87iWzf75LPu2btXzw4OhG88Pj5io3cHrburU/4QcfU777yr1wKc0gi0u6tboCjJphdf/Gc7ffqM5hu//3vf+69Upu3VmkjX5dvt2146z1ywN1wr1Vmp7A2qUzjTON+xl9g/noUx4Xe8NzrKg0lxlsBY5RznNXwu84GvzjkJqkL8zn7jPMVHWFla3pBSi1ide8QHIHGJpMPW7du09gGMAVGJrXlm9Lpff/0N2XkSJy4VUarrcp4Sf//lX/6lPfPMM7oe8hVVFS67pr2TsJ3AuYK1yXU4k8P3cTDeHTrJQ6mqyRuO8XmBq0QCKexCEBHF1k+YDv8Odqwn8fzagRHcw7scX4izgJ/CphJQG0BoxOJcPxLnSiKrQsC10JU8VADkPmnE9hG7RnInPjviX37yuUHeU9Ub+FReVhgD6wUbG/KK/GRd8ozMIddnDzJmIgglqQZsDvuIZ2AfYU9jXXD+howk9go7zfVYb1yTn6w1xoz38fysJbAVJy6uW+bLTz23vn3nLk20Z9fW5cxxODIwfACH77HDh62prlpBEo4SAAmHv0rXs3la/Cw2bgC90qE7vngjK88A8aEauNVVHbY4mN5oZS45E15SzkMHO9JLQ11Hht+xWHkQvll0IQkAsHru8hWbXcwZOkschAQoPBP3BHjGtXA6uN/4O1kzSpFUcry65og3ATjMHNiSMDtSObYza7xsg4PXgyLXCAv2UwAYLjmQcV1LsUgdzBElGl2fxNQFhCnIcwBKh3nqJk4mXZIAKlP2wFPMWgWriX1FwwsCdbHyNmceXZg8wIigLdeiW6ZFU7rRfCVQ+8gSMJ/cS4CJLFSuE9n0YIfyLCzSyDjwe+YuQJtwrPk7ZZIB4vK62EShsaNnzWatraVVz6ducom5pEWawGppIaH1StBt63LuWCss6qDLh0PCe0J7NYB/lcQmIBajxnOKZZPL6TD3bDLZTAcng1bOa0ITM4A8jEOAqjz3ZuPD/cFyCyMXIOTm/yuDlu6few6Ql2sGk8Ez9q7zKVIAay5pzMoZSwxW1hiSExo3McBc+5IOqtx7BOgAiYwTjTGUDa2qlJGKsbjnmLuRdZDDs0WR0XHA4x6TWkAXe3o5J0cTmwGjhHvgs4NFBRDH9QnyYFHpkLp5QwdQS2urjBLO+/jUlBz0UpWwuF4pX17+4Yxgng0jiUMBE0eNP2pr7Stf+YrYBBg/PovD21k5JBq8867GNK0pR1o3dVDcxIAMsJNyHpUekmgBWBXDwYEwQM0Yb+aCAypYSZF9JFPN7wn4A6ClUQSsQnR8CKIJmGCAepMyZ22GvYw9JSZqAq9Y1+xPysZwSMOpjrWPI0mJ8CBllkuLrqGXOl1T9gN7j/UTTlscJLyf9QGbgmY/6BHipHCQsPbUdXpp2cqShrJkXVZX1RmVbCCZa+YRu0kQCQuqq6db2mo0wMJeMGcAuQBZFeWVtve+A2ILRBaQtRa2KA5p5iJAit8FVCOAiHUCkKymhQDrlZXW2t5mW7t7BLQA3OE0Ulbd3tomJiDgEyVwI2OjVlxQqFI7GFd0iB4dHxVQRnXF4tKCmClyZMoACp0tx3pEx6ujo137CHADUJUSXZxnAnSeFRaNa1x7+Zsai6QSygiqsNruaGTUmAFNw7qaSmtrbbaV5QVrbqizww/eb0ePPGhvvv6qDQ4OaL2UlVfa/gMHBe6wNgBWP/ztb1UWuWf3brH7ON/Yi4cPH7EHHjysz0GbE2bY+XPnlAyhUcMlaeDVWP9Av90ZHtFeAlg8c/qs/q39AHNanZC9HImg2qUAAD4CWA3GD2XuNG+MTsyeMGGtbTA31NgFm08zKmc/OVDryc84Z3lPR0ebLc5PWmlJgVWmYNaBzay0wGBE4Pyyxppg/dbV6TrXkr4XGqGU0uK7sA/aWlvFTsZnEUiXycqGYOdG745aZ2e39gLAEnuGgAFfCftDAMc+xMliD50/f0HVFOhr5xUVyEfKy9Adu1pVM3eGhlNZt/uXavCVcZuRlcvvYj+c91yPvaCu0oUFYlwCQiioTQlR9gXdkjva2qyivEIO5OHDh+12f5+YlKx/bB4BFAGWmOurK+r+Pnh3WF3cNba5Zbtv126VyQEY0EBkJml88lndXV0qkf/qE19V4uzCpQtiNLLeYRDC7nz33Xdli2Hosm/RZ6OssrKiSsmZBw49JOYLc8M6/P73/9BOnDhlv/rVP+l9vo482ULX3O7ONtuze7sNDcAkmtrQvsOW99/uN8gA2GPWYH1jowIwgOnBoSE5yPWNTQrE+AJoBTzHQQY8f/W117T29u27z37+i5/J3kZlCvsZdp/raK3KV+J9APY0oFLCMD9fZ+rctLPOsHkEq3/wB39gH3/8sZIbBPTMHU3BsPXYZHw+5lWyAOippznGL2lraxHra3zsrtYKchas4fHRMQHW2Bp0OL1LtEtlYHvRAWXcWBeA2lyfe1SVRX7WsgX0A3B9QpfVcZ88EukA+ZUVXllGEoaGn40NdJDOFyt5fHzUVldShRENiGYAOHIqs+5H9mtgQE2r1oTsIX+xpnOCvcL5UFtVbYUkHQoL7NDBg/JJ0NBEPxqJgKVFGHuuX6czVwBYgfuRSMNwJpJoLCj0Chua+NAlOBpzblTx5Nk69wcjW8k1T2TMzk3b0sKS1dV4bwjsMiBGXoZ7Qp6KCoRZaTvWVtdsgD+spcWFORu9O2xlpYXW2tIkH485a21pEZDKusWHRWcXCQo0Slnz+GgADABwBPgwoijVlXyBOrwzzh7wO0BKNUmdPfTQQwLmsXPELrAZAUpYL+hBsr95TyRrlUCRfjrdpKN55D0f0UkYboexjzQ9RMNXTYPKSqyjs90uX75k3d1b5EOz1rnmlo5O+/nPfqZ9fPDQ/ba8il7dsD35jSetpa3Fbty6qWf7x1/+f55gzJB4m9a+3tazXQAzYCTnxhce+YINDQ5ofbMfYRMuLuXsypVrOp/ujk1YXj7PUazk0e3+fnURb2xyqQ9KtmdpDpTn58YKzb+QdCCpUVZuRSWlqpbIE+Muz8Yn8DsyWiOq/lnxZB7/d1BVy1TXXl13Hxr5nqwhWeFyQY5PO4jhQIsDrpzf2DzsCzISsK/xBfbs2q25YYyYT9iqlTWVNjRwW0QQvjmj8LfYn5wx3gjLSTwqSRdbzdnjG4l2NWwjYU0juRWbxQdMsmdRfRT+eYCmrI1I+gahJViPEcPNznujIG/65nGb+5sOqvq5HM2qSiRL4dV+XmUTIEkkAdak74s9WrSZ6QmrrHQfCjuBzmpVNWNQIx8j7k/JPhi4ZSXyYSsr0AcvtZOfHtc8wAAlUcNnI+UESA2JqLSkSGxA7AeNKdvbmlWl98QTj4uBTizEl+Q9iktsYnTcJmkQtLJkExBy1lZkA4aGhgVAjgyPqcKW6g8AYdYmY+GNaWBb+5oB24DpjK1EmgLgKz9LE1Gay1XZgYNeEo79Zzy7e3qsrb1DTPabfbcFhDJ3FZU0Is1LxC98IG+yt0hj0aoya6mrkbTflu4usVyZD9acJ+pmxRJnfllD3AP+LecHviaJdNbYxcuXtGY4x0QGmJ1O1Vp5isV37thpL3znBftP//FvdFbA0qVZHHsT/4ZzhYfmOf74T/5E/gU+0O2+G5a1Zfv7v/+ZHTt61A4cOKg1DLjFF884NHhH8wx7lTkGqKWqB0B1y5ZuYTasARrQMaf4VQDVxBisMSqE2G/YDsaVc5b4zskL3niWb66H3wQzFYAsmnk1NNYLK+F9rHFeGwRAAGKX2nDwE3vEuV1XXSMfjjMH28vnYtc9wTct/4FYGeIO9xgSe/gIH330kYBW7DJ7EumEYEfCcH322Wf1TIFhScZ+ddXHLMWbQYhTtefEhA2i80rycmFBjS0VU5KgLClRJUQkeYgn+VziKuaKe48qYf4fVTHMTQCrIcXA72L/BnjJ/3lmxf4JfwnbEOQGt0VedQxIHOXykVAKQBryFIQ53geJI2wcY8O9oF9MYlL3sbqqf6tacnlJlVvcBxiPyB2QmJI0C0kyksbEH/gwQajj9aE9y7y4b+x9b6JSGVvO5zP/zLfY5sXF8ucFuqfkWRC3WL+8jr9zBgfhB1vPGSCCaLVXjTD3PBe/E/v669/+7npH5xZn4yHQmltV2bxYZgk8amputN3bt1tFabHKMADfpmam5WSxKHAMcB5he/BwHIQ4Eio5s4zYDWIQJRowDtzevbtVEkAW/c6QZy0AQTjYYZFUVVWmrE6Aoc68jAycur4xGAm5HhgcsvGpGUbdxtAhmZ7R4c5nqBSMjspipqyrXEeNovIx/t64CKdrVQLWlBg4+1D/pqw36W9uZpIxcWzcYHQyDiyCzYj+Zop1gGTR9CqAgGBYsrAApjgYuCYZIsZMncMFoiVhdXWJJFDlUVKX6sSEcqYd90Xg7noevIyNwDioU2UBDT+S9tH8wkbWMbIOG2DdOvpuxcrUU3KEs0T2OIBYFiggCQtKhkgHqQNfopIvwXRd0KZhE2G0NrNLGTucFQXYaqy0LqAdzTktbAT8eU/KggTDCaONqD6lUICCBAE4YZUVFXJgBLAWkVn10oII4p0FMCctqXACw9EJiQIxQFM5sJfHecDFXNNxm03I+pNOVNJM2UD+1IzH9VvQosQJikwK9xFMu2DXcq2gzYeTFIcGPwXmy4nJah3CSnCHJ7HuyD7TPIkOyqsODjLmGGvm23UrvflbZANxQHgWOv3CWGW8Ygw4hJUIkH7wmtadMuVJHzAYjMxNGFP+LZZzmTcVYQ1TIsl1ZUvE2pyTccL48yxdcjjadN8Dg4NaP4wDz+g6lWB4iNrTrdLXhYwVbIZFZ1BSMgZDa3RsTAcyTg9r8LHHHtNBGeOHkXdWh1qP6xyTQ5mY5dpGBIUrLrGg8U1AMveiZAHjTVMl7GHqUq7sHs0LcHBgwCVG+8beT6AR1xSTc3FJzAYxqdFFnJ2160knDcCeDGxtQ73sJvv2nkPvCQeuIcBxzrtjcqAI+CcQJjmVmNH81MEhp2JVDiVanGpMkRoi8HfWBWxMxljOm/TN1sSw5eAVY2F9Tc4mZVmU1lTV1lhpeZnGEWYJIBG2lzEmuPPSSf8csRoiAyomZ1bzxpkgDefSUtdlXFmzru5eGxoclkMBmw5QicOVNRBZSD4TRyzgKMZn8zNH9tPnZdm17VIjNAIfxolrKBs8Ny+7gtNMVQaOHe9nLbJAsHXYUMDv8akJNc0AWMX2AaxiDx5++Jj29q1bN8W0w0bSRZa9xFrHcefgJUmJU4Gvj9OEDRKbZRXpCdedBmxRczd1nHXAERtcXUXlQIlNjo9aTXWFuu1u6+myh48dtl07ttnQYL8AVJyE3m3bxLjDWQOkP3/+nP3d3/1Ec0Gwzlhhs/jC+b7vvn26X0AAgNALZ8+KsXH+wgW7dfu2ND1xzmEic8/lZQi5zzrzRWyiWTl4BFDB0ofZIu6PJDc269IR5XhJquYnNaISC4iGhAS4agTi57wn3bIpCUoTM5wv9hjnUZFt7aXEG2YQQZcnIWBIMK4PPvigWLsEfpRRc816AaxoplKedkOBCTaD8eD5aETCWqdkjiTP5ctX0pnmZx73wprF/gH+Al7hTHGdewymWa1V7CJjA5NvZn5W+5kySnwVzl9AfTmuic3H/MNUhVXBul9edEYA5xOvw57CoIaVB+MFgCkSucF+Z3wAbl0+IF8s3FOnT1nfrT6tcfRyX3/tNdeLLMiXBu3++w/aqXPnVGEkB5QGaTTMW1yyLR2UXO5QYouAgNK1fffdZ/v27xPQ+NDhw2JXXr9+TWtg/4EDAlUJKPGnaPoBsIhvxvoSm21+3p577gVVJagh1oA3mwJYOXv2jNZeyIOQ4CQpXF9TZQ11VXZnqN/279svEFtJ8oJCJW04DwBg+ImeOQEsZwDjwhxYJk+MEjno614JwJl86IGHvBSQxEt1lZ04cXyDacT6xAaxzijtBbBqbWu1Z595RusEEBhmLntOeriF+JAFug66mrCArl29Zq+++pr2GkHRG2+8obXDWsFm8Aw8K8xH1gV+BGupsanBZmemZK9ZKzTCkh+VtHZDe5szy5PIJdpLkxPY0ZzACKQSuH4fzGwIC4vzNjs/K3AS+xyNZB0cXUqdutGJ9iCko6NTCSLGGt+NxBxltKxT7pV7GOgfsOG7o1qvMLGmZmYsv6jIcmpQmTrVq7LKNP40q2L+kZp45OGHbXHOz5SJsbtiU9bWIoXjGunMHUkJJaSIFdZNDR3RLOb6oRdLsxT4mO5Tu04kwDIgztQcbDH00V1nUw241s16e3rkW8LcxScRy5UcK80FkyQFfoA3MXXWHOynXG7B1lY8RiDxgx5gR3u7/E3G9MQnxxWzcMZL/iiTlWQIPiWJPM6Lx770qL32ymvqIs49Avy2dXQIrMcvOnXqtCRbAPBJMArWo/nhkpfQYsexv4wTPjn7DCYVAAJPD3BSUJCnc8vJG6u2Lo3WVJnjakZ6LSBJYRFdyb3/BNnPvPysGOmAuCTzCvIydu36Vdm59s4Om5yetDNnT3sSuKXZ8gTWrytZiJYl98ZZiv/c1trhEllFxVZXWy+9y+vXrwoUg7X+xUe/pHm5fOW6HT9+wi5cuGzVtXVirwKkkYRVA6lsRvsMWyqtSLG7WOdZMqEikxTl0whvxXbs3CXQj8oXyq4XFwExyxNQBsDkzCnJ+6hixMFS7D5zCrCalymQ3+B++j35NoApl6vzeJF9jDwIPhyvxfbCUL59u0/JJPzYhsYGaR1//tmn8h05P5ylV6pu8nwmdgN/IWwCZxY2ijXFa9mf+F/IcWDPeAYaxqlZW5JwCzJLMF4FKCYyUxA3tM5Tl2756JQNI5mxjpxGNNEkEZLTZ0S1HElyj6UoM84pnsZfxN5KMzWRirCLnEGrK0s2PTUm3WQkOvD/WevMD1rALa1tenb8PO0x9V2BzWZKcFTSvG1h3h5//Cs6H8+cOS9tS55DpAY07QsAuLNW31Ar/66yEkCjWpqVnR2dOi9ptvTgAw/KN5BOcfKtkFNYtVUxVi9eQsbniu7lxvVbkp2Agau2mLkVAX+cyZwdC+jHFkAcm9F+A+RljgWAZwsUO+BjHHrgQb1+oL9fe5j53LUbjKNU59uVq9fsrjTfYfSuW1l5hV6vuSwqsrGREassLbKdvT2SPIDAgU0EzOc8YF66unsEAkdM99FHH1tVTbXshUtlINWwZjdvewKGhClJKxImxDPYF3wl5hE/4Wc/+5lkEZBDkmzC8ooSlPj7xNm8trNzi73wwvNKxrz77lvW1tpo87PT+jyuR7VQd3eP/NuPfvuRmlvi23X39Nr+fftkAzkTOY8klSFGvldRkRgnGcF48VMNyG/dSvPtIBhrn/VNDANYH8xKJHsYR84S4kB8fPzJutoane2STSlxSQzOUdZYXW2dPpekM9VH6M63t7Xa1p5er1SY8kpYSdGwv5WUnVO8U1ZZIX1nJ4x4chtQ+u7oiO4NG8VcSu4y9X4hFuXME8mJPiowRivKhXOQnMMvYG0HYxS/hHmLeJn74Tl9HRQJCPYkarLrKd6DDBF7m/OGfctz8H7ey2cQ0zEWzBljgF0IYDXiy6jCjabqQY5z0p/HobH2GFPA66gg54wKohh+BjbMscGcWN2s+/BZWffcQyR+eC9AbGCO0XskKouY8yD4OckRKZ01VSIEyMtnQyRgzpg71jt2m+dnfKorq1RlyVkt6cKFefky7C2wEMY07G4kf3hu3h/AqezBgjczDeY9fwuN32Cran6eeub31ysqqiSMzRtv3bylGwLdZ4J4MR0YaaCBYcNg8cCizaYsGxuSxXfu7DmnGFM+AIsTvSNR2QmUvYEVE8PB9PCxYyqfuN1/ywb7+wXo4szxxY0qg14MI9EdagILMhtkVQg2WGQCKRbm5GQuLC0r42nZAjkwczMOKsEM8gYVNBLxEnscCSabw1KHuOFI8W/A36wH92hVrq/aQmJ5RFdiDGaUCnMAO7BKl2IHWpUxSyWsYt8kZxPHz7Ol3pWSewkGIwZBDoPKFFe9oZeAJYCedXduCdBV3uP6fPMz3n3StX/cYcDoCyACeU9NBnCmtIFKPQAryPdS+QB9uF8BHalrKR/A5+LE4MTF4V9YUGSTU+NaWLyGg47rsol4fzDi+CMHsUry0F+Fhp+0ggQsVVZqfsOg6CCXgXAQT0CRuVOlrCBAYHWVHDWVNmXzrf/OkBwwDiSAPDYizgsMQH5KC2glpwxPMDtxhLnPifExObMKNGprlSnl86I0kHHhngB3ghrPPTcn4T/uiQAAIABJREFUyjmbhk3Focw+8EPfGcR05R0dA0QcUlCNESMwx2kJGQTWDs4yB3cwaWH5sBY3s1a5D5X5J3aotL5SYkIBl8B3B2LYX7PTM8ru60CJRjpa25SC+SENC10HByL5dTX6W7CTw4jggHKPrEE1p0hZKTGO19Y2ShrDaPM+1hoZfIwUhzGlxjB2AbX4O4FcsErRiUK3iLVI6bgyUgI2CpziL2DVNVZVkmV+757NWtR64jmnkB3Q4edaZbBgOYQwrsEex26wruTAJfH40HNkjQeQSikI46ykhK1vdAt259GbmqnbPE0h1BiCQA5AdkWOQswD10NyhFLuyqrEfBwZ0d4evkvGm3stEuOP0vpgENTU1lhza6scW4AQdONCL0lAW0rYgNDhbGsspKFo0lfk0GScg70Aq0w6r8tLNjc7I1kWDna3Vw6s4ij62Dsrg07iALIu0I4DViFbo304QemiA2fYronpabHGuA6gAs5tZHzZAzyXHHoxZTxQjjKrbVu365o4EdxLdU2dnHD2Ks8sSYCMeaM2OfAmgJ95AIzlWkqYKCnj3STZGx6ILsmZLBLzAoDOARVniHqiUOyVlHARK0Gdyotk82AOLMyjeQTAMeOJmGW6rVdoTmABs6ZgBXI29vffVlAMM5J1z14nwOZeafgEYIgDV1paLkAJR4+AkcBGzl6SKHANb2dospblaJClRut5sF+2geZVlL5v29pj1ZXlOmc+/+wz2RYHVZtV3ktX89nZaXvllZelo7hj+3bZK2weY0wzKspX79u337Zv2yGtxJlJZ1Z9+ulndvrsOVtY8URprH/WnORZYLep8UCemlix7nGcYaZw78yNNyXBEQvxesoPXSObF6kEjhLjpH8rhmbK8roWKE3N3K43tzarkQUBK+uO0lzKPzN57Mn5DccUBgasWZz8r33tCc3D3/zN3wrAIrhH5qixsVmOMOzKgYFB3TOfRQI3OqOznmEg8Fw0+kLbECY255UnM9bEsma/AISQlNDeXPUkH/YZVgpSNexvAAiCO9YZa6S6ssbOnT8n2RS3S3kqwXviiSe0nwBD2deqrLF12VTWGbYREAOAzMtUPegguMNfYb0LzCgpsoePPax9DnDs2r80fBmwHTt3ah8AuqM/ev1Wn+YQIH7Htm322acnpVXndmPZGuq8sRUyACSdCaBpFoGuYW4F5vqizlmkCIK5wT0dOvTAhpanqiuS30NZMOOF3wizhX979cec7hWgSAlE6cfmWUtTg7U1N8rnePjwMaus9qYt2Ns7I8MCc1gXMGwAeCMx7FU6GTGQeTZvOJknXejZ+UXb0t2jcw9bup5Zt9G7d8WmJzDjPGYfUjb+L//ld51hVFFuzz77bZVJ/8Pf/72dPXdO9p2geXZyUvOEH4oPojN7OWefnzotYO7AwYN29eq1dM665iH6i1euXLfenl6dWdw3SRzOyrl5gsicbO/Wrb0aG2QjOIt5BvYAX4DLPCc+qaoJVMyCzJE/A01W8EkhP+DHYHdcIqBC15cObfL71LBKzTQrdX6K4CBm2bTYyYC22DZ8ca45PHJXrGDmzPVsTdqPvIdvNrb2fyYjPwepGwBNQiu0os+cOWUjYuMsSmevsopSOqQQoulYgaQ0CgppsOZsFnRWabZG4on1AQsb+y+7rvPYK2vwOYgDSBoKjCsskt9IhR0l+iSeWc/sc4Ac9ia/o6GVEiMzcwqY+eIngEoJIGRuSVqt2EN8OoAKGK34SbDfmT/8PdbQ1p4ebza0smKulVlgjzzysJ08cdL9FYgCJWVWVVNjf/zHfyzA6t333pMGOWuCc5jrYk85t7kPGDP4mTDqXasuq/lkbpUoXZiXHiFxl845Ct9WQnKGs5Gxcf1F/OvCQq804DxjTeA/YgcBV+vqqmxyYsQKCh1srW9sEHCLnAGBLD52dW215uv++w9tNKRinxVkXfeZM0Kgen2j/fM//5NdvnRR5xmSGU899S/kCwJ+37zRZ+cvXpaEB8DT9Rs3xVgnYYemO+sbII8HCmYSC06MfVUPOgJNchrdPcWAk1OSK1LDHsroxfj3ajSPzzwGw/Z6M1fxUzReghnVwTpJPyXwj/0HGO2s6jz5t+wP98Gc5CIWo+TvsooVSDaTMGGeAHlhCuMHcA8utcScObHB46d7MRD/jx4JSPDobMXPyafJLOve75E9JD8oxZ6seW/46UmASD7jj4Svr9iPmFHhJvrIOWn5uh/lvhEfyPhhF9Ct1rmdcxJFaLO7zQFIqtE+ZhCnpsaVbBZppLhEUiTYeRIiNITETuO7c4/qjq41mZXmONJvA/199q///H/Qvb/6ymvS3ozKLZJtnIvolpNwxmdGIodrFNA0a25BwCp76ND9B62luUXJxmDno8d64P592iunz5xVifoEesfLK3Z3bNyWliFvrPrZNQf7EAZbnmwJzXR5H3ZGfRZWV7X+ibPYl9gWfEJ8ECSmaGKHfWxva7eDB+9X5ReJv8tXrsg/pNEftoJzA7+ByoCeLVvExqa6p7G+TvElhAvmCJ147PIjX/jCRiKbsx2tc2wNtps1xpdX4pCkWvYYfNLPVeIikjmcU6yXbdt3qjEkiTEH1Ept9+49G1JSzBM+EON/7Ogxa2puUoVPSSkNkp0kxT4neUpi88b160pa0QCPpCpn+/Zt2wWyAigTA6rCREz2VpHnkNrpH7gtkkE0smZfkVACbOWsVOK0qHjDDgBuQ5Dr7u3R9ZzkM68zH9AdTef1NeRevNEfZynPgH9PJSSxJ+cae4wGVdi4A/v2J/LKgs47/DnOUNbEyNikjYxP2mIuZ9euXFWzTjW0s4yNT4wJ+BaJo8QT4dw/Z/Z9ktckmedMd9YD/jy4GraRzxbzVYx/zgQkaVyykGeisoP9wn0DOGObAADxJbFH2LVouAyDUg07U8Ukr2F+uL7kPBJBS/a/HqKBN8Bin2LTAjAN0lxUDAs7WYfcUKI1z+tEThEGtK7rS/5vhqTDqu6NGEqxS2qmzbolnqcqkLNWOFnG4xy+sV9cH19IMaOa6tKHxkls7BfmA7PkjFBsCnrrS16FQIxOc8nUWwZ5Q84INbpcXhIZaXj0rqpR1IC8pkbzMJM07sWolbyA22GeHYyB9/J75o0xBGOkug2pP3xYscZBEfN8H7Cf+XcQ4jJPPf38OowUMko4d6c/Py2jTXkDzDKcOHRQWtuahQKzsHDmCE44HGHn4FzRpZWDESYZ2CIgBZOAccZ54ABC98u74haqLKyzo11lX8PDgzY5Dgjnjg0LDePa1dntnf3q6+TMffDB+1pkAgrLYBJV2fDdYZVBEpzfvj1g8/OUhcCCzNeAQGEHRIVxxLN4UIK8AKXkdE8s0udhNHmPZzJh/S2rY+oCZQ6bykKCpeKZYWcKcj9MQnwFO/G/9FPdggFW19eU5d1Y2ItLtpyEdtl0Yi+iUZnNEyOPzcShz+fzt4mxcW1mJpfriQEqUeJll0BQh0pvPqCuwQUErHR2dZYFwasfpDRNKlZwwaLl92qukZph6TV8Rs7p9Rg2FiCbiMPRNfC8LM2zuWUyauhUYRgUfKayApwIHDAWopcbOKjDF2uF4L9ryxbNiQdNY9pUMiYYgbw8idSfu3TJu00yFojyl5aqHIuMFCAsICrjxQYS04jsWzl6OS0CVmG/wWRQM6osBrdMAB5rkzWDEYNuzjixWdj4dCUlq8Iz8kwYlTBECqhWOKBHBTCFBitZwGB6RsDM3AGEUCbAOAQNP0oFoiw7gLIAhmFdANDpYFETlHCcbCPI5DBiX7a1tOgADWeUcec6GCoZhGxGe52Djf+zVwGicBa8eUShAgcak8R7eEaCAoJorhfAE/PHPAHasF4BXwADCCIAR0Szr63VXoERFs0/uAZ/C6dPGbXCgtRgpMAylHOhe0XWSAAXYBTdo+dU0jMP6ya3LCAS4XKuxTW054AAKdnflKnXOs7mKThUBi/JL4SDCgimBkcCwumo64cIayfmkKw3BlvSHzAm0ISjs7e6HdcKLD535qxKkihF5do3rlyxuppajQcapWJbqcmGs2jpFM9BVVtfr4z09u3b0ng5IyfmjnGm2d/crOslc48crNxnOMQBwEY5lJ6NwH1iQvubdcm8sXZhD2AryCJzbcYVx5A9QfBI8IDDxlrAkccppCQ1mHMke8gyqwKguFj/Jonl69MDPpzG+roGD5CWXI+LYOva9etKbIQtQzOLJkx8Mc8cztg8EgGU4XDQwUq/du2G9ihOFE5+RVW1B/Ni9q8ouQB7m/vB+VFSTSAmjQs9IebAC81qajWGhYXFemaYqpRj9vX1280bt5zhi670NOUihco0c/4F88sBimnp9wF4EgQLCEnNmXCSGAfX92wSuxSbAlPEm9DRcI5SahIWMKX8LGHuGINomOE2BmYMYv4VyZGjjLVICTccScq36+tq7PzFs1ZXR8YccGXMuns6tUZx0ngtZVDbtm4VuEqJNuB/bXWdtbS0qZySpk1vvfu+La6u2dCdETE6OT+HR+7o/GC8AKtwzHCEpyZnxLwmoGccsUswdKXlJYAVTbBZL71MEhous+NAiONbsIa867YSgxlnqWIr9uzdaRcunLOBgdsKqJD2qK+vseJSzkCfT15LF3SYUZ2dXWq4xZz8/Oe/0JprbwPc6dB5jwMOe2Jw8I58FC8fKlMAw5569dWXnT3Y2KigoqmpRSxlB49Z06sCznw9u/a4g8mU6xXLXgAicx5TxlxVU6UzmzXX3d1lTz35DXvrrbc25ExCpx4tU1gigO+sryiXQ2YEJi1OHwAs9jrYShvMJLF83fcA/GVMDh9+SEkugH+xs/KyKi0nefp3f/u3KuOGmcO5vGPbDpWrc1/feeF5gVwXL14QCwhQ/oP337fbfX3JH6CRUaV8M54HRiZ7mAYXv/3gQzt58jMxXJ57/nl77bXX7ApMisTiANCmlFtVHwuLYohzbjB+Wv90OS/CfpNYL7e9u3fa3t27tK9prIHmL+9FnuHylcs6Y7Dj2AmSAtKWu3NnQxMMX4IADt+BChcam1bX1dsKrNR5D5K9yoiuw0PW1NAkViNatKN3R+zP/uzPFJiyb3bt2mmvv/66dKJ5/aFDB+0bT33DTn12MjXs8vsHMOF8oRySz0RG5NvfflZBJUD6tes37L3337fBgcGkm+l6ZS7FUyAfFQSSc7Ont0f+HOewktVLaJl6sy9Y90oirdDYwzvEc35he1SlkTTz8aW5dnVVNdl2PQ++S/herFuaZpFAQC6EdYedJwHBOaeKGxqz1DfqjOL50CeE6Qx7J3TPgpnC+hdQQpBZVKxOyzt37RDDs6qyQiz8/+f//b9tbmZW/hpJOWSTsO8KZjhX0YAtLDLL5tsKiUBsA89WXCgvnHHi+tgfyQXQ2EdgYvR1h0npGub4/aF7RnUJc4OmOudSR1uHdK+nJiEt5CnZhFwIXb45C2G1YI+Ki5wld68JZlafiw3AdrBHsBnY+x3bd9h3nn9eewkWG+NF4z9sCFIdAF+UAtPcB9sKKxkfDaCRktZDhw7pbGbd8jyAMfwNeRPGmAC6r++29qgnFbGdAM9ZAXv46KoWkW1FL7w4Na50GRYlwak4kb66n5O+rrzHAeBsbW2FTc3csWxm1Tq3dMgXwDZHY57wK2n4g51xbXG3pdzjJx8fF1mBRA7nBGMBsAo5BzvBOnv55Vds7577rKamVowwJBuuXLlqH3zwoViKgET8RB6AOYzmU1yPGI15nJwiYTylQHdifFR+YFNri+w0ciz4N970tSCdPawPT8A6McSr5TivAFaXF2DBEqUGY9UTuGKsClilMWmh4iNCFsZQhInFBSVR77/fZS6wF4AkxUWlHn/RQ6IQvyNf/hRzi43HF4vSU+KASGKyHqIKxAHYRSUHx1UC7LJ7sX9Z48Ri+Ijx/mCvRhVV+NfMTcSu2AIkQkhYAxgCLm5mW+GDEGsRR8pPRuJLsbNryIOM4PMCJHmcsqomUpBZqJYAMETuAuIECQcqYACV2VOsXRrBAXoCirJGkQKg8mtwsN+ef/ZZkQE++fgTy6HPKgmLEiVQkNaRX1lWoqZNzA8xC6DrUP+A/G7pmZvZvr332c7tO5T0gAWZW160J5/8mkBSQPuLl6/YxOSU1TU0SRZgEamx5RUlzjiT/GxwBj6+ve814nb2EvOPbI0zwYkrH7j/kGKjmqpqyYMRZ6Lz+uijX9J9nj512o4fPy7/Dqk0rl9bVyd2MxWOTz35pE2Nj9uFC+cN7Vm+aNJFrEozRBjQzz73jAB51jafz/rgGbAFAKPuxwMyuj4uto3nn5qekB8awBr6qOwFKkGwn0hAESMcOXxEid8Tx0/InvVu3Sp/j+emwmnv/v12q3/APvjwQ5Xi4yfxGYzflSuX1RSQtULyhXMGmxtJP9fQ96qJ5qYWjclnn5/UusUvQOdZbFJ0u+cWNZbMLZOJP6x9qvhgSTarvaNDSaE4l7B9rCtifllrlbOTGAWw88aIrGHOdzAqqjSIAWggfPDAAbcFqqBytiuNFXOr63b99pCdvnjVbg/dEfgPRhWyi4DXzhegwqxKoCm2COAZnVw0xW/fumW1NTREGxOTtbOjQzZQ+tGp+TRjxDnlGrGOi7DOGS+AfnycYK0iR4ANxv4ouZb6Hbkv6pKZ9yRHvIIxiDjMY5S+e+PW+o1K2rAfAZIGiMo9cj18y8C6gtnKHPK5jiG4bxKYF/chKaCaGsXxCzSfTPEQZz4gPXuLhLkn62plW/FjWNvs+ZDGIjZSw8jUsHlheVGSHkF8I7ZgnTNWyFpwlsFKDh1ytJWxk8RK3CPjh81Ww+XJSRHhenq36twMWcTA9pCu4tzl/4w9MmHMRxDeeKZIjgVxVBKU33rmO+uHHnxQ2ljhsHHDgAGUWXMzLCCQ3vyiArExbt7qs9GxCWlLUL4hb5Bgt9APV7KCyiAANq6te6fX5SUFeXJ08imX6ZJTx+8oFRkaGNRgtLe1SQQYgfYvPPyImAFoBOI0/+SnP3WmxtycLXJPtbXWs7VXA0xgS1fIudklbUIOIF4rICmxOrm3KJ9goILpFX8PYHQzMr9OzLJJcHcjq5eCQl4boGKAhLG4+P0G2BF6GnR3Tw2wQoMigkw+BqCEBYkTHMAK0CYLHgZLHKJRoh0HJp8V7DYHuVxbBFarz4kz7KTDUerdh92YOOuRxSC2EHICkpJMOq6pTB8n3fUyaYLlmlwwFZ096RILXIcMf+ilCSBQ06dqHYxcPzIZsZHDAeA6BFoYV2cauk4oDgjzo5LUck8A3OofTGVDgIumzCFGj89XIFBXIwNOgwSNE2WQeVllkDCKozR1GvbSbJy1onzA9XtAnJwRrxeXU6ZGME2N7swvud6osw/vlRqgRYnmWNDj2XCxSYMhLKegpETMED7X9ZaccaysWtK2VZYnAc4q95decLG0hCJLFQZTXSenpzXmfDZZQwwGWTEOxShDCm1SN4IOZgOa8Cx8Lka2EqdjcFCBaohikxWOzBbbWkzZbFYHn4v2V21krvgMAYCpk2U0Kwlx8ShrIBBhP3M4U0IZ7CvWO58l1iLJ4XXPAHk2H/1Rb2TAZzC+0kgpKbb2znZ1A4+OfGLNq7TJWQYqi1E5hDO1A9DZ0D9OgtyRMWOtK1hN8grO7nBtV/ahly3mxGIQI8oyWm+Ud7z84m+U2YKlo/IVMQBgHKwpeARcRUdsdHJcvyNhABjNXkHsnkOAuQPs4bO4btgHukniaAcYFcBq7NV4Nj6TPe8sz8nEEnOt1JBTiU6UIZAfAT6HO1/YGe6DOWMPquxlbEJsWw6mq9eu2pUrlxK4atbe3mrLOZcpwN7HuoKhqlK8TJ5VVdVo/QCOADCr9B+Wen2dNzUpK7ftO3boAKMkiWQFmXuSaS2t7To4cSphPBLQtbS3aw3wmWQ21bADVmFFhZdD2prV1FTZtWtXtA/YwzhTrBMAOJru8Jmw/F566SU7c+asADjJ8K6ZHdi3V84hwIszTDwAYu9y2LKGKbVnn/HlgLWDcIxZaDap4gJ2IeB+PvradOt2iYDQqVayaWXFrl68oq7WNDTQKYoOIRIf6RDi/16q3KDqA5JgHS2tdvTog3b12mWbX6Bkj8CHIBLbR0ObaYGb3Z1bVC6PYzfQP2h3h0dt9+77rGtLt+WWVlQid/n6LattalY5M82ZlNxaW7Ev/N4j0sdkT3nWvEiB4m9/+5HWZEVFtZgGYhBOTFp5eaVYKjobUqVGJDoI5IKN77qPAKzMqesFzi/AygZAXzVkiGBEZ7LoSc1aR2erFRZl9DuSENiPF1/8jRikOPU7d+62f/Wv/tx+8IP/WSDowYOHBPb9wz/8Uo2RADUInGhsEZpyYoiqy7Y3qEGrludEOgCbWlLsiSnWGiCAJwY9Y8/ehnnEuhCDSZ2kTYARbEsFnimb/+WvfEXl4tg99tOLL74o3U6cPoBBxoT1QOCDfeWzQ0+MTrOAlbwvzgv2mQdM2EO3C7xfMknVVWI9/tEf/ZH9+3//7+zCxQsbDjABujqur9HJu1KvJ9iAvcF7CD77+26p7B0b5v5CsXwIzgYaLBEksJ5hCf/+7/++XTh/wT756LiqQP7b//6/k29IIIk9wZYQjNEEqrK6Suvq+o3rdvHSpcRu9jJdxpzzdR9SFVu3SoMPhh2gbLBPcWrDYWbeYs8xpuxLxg2AGlvBWmdMAWmmZucsU1Ag3WDGG+ed6/T2dGnMmhub7OiRw3bk6GHZc/ycc+fO6rx96KEHJRkgHykvTxq0NGKcmZq0X/7ylyo127Fzhz3zzHP285/9Qs+Nv/zFLz2m4PPG9T4lP3HgT50+k0of77omcYZqAe+cvbA4n0qJG613K75KRj6fkkYqPabjdk1K7DkzlEZ6Og/oCJ1AWl7L2ABecNIzJpRx30lgjtiFqbSYccXesgaYKxq58JycB9hJxhV/AgMyOj6u8YONjS/JniEwAbhQ4FIOWwj5k6z19Hbbrp07VQ7a2NigBMuFc2cFtLFpsPlUCyyvrinpOEVAvbAo1mkGTTYSYIAb0sJc3/CZWXORIOMZqaxy38n12LF32JKwK7wGnVqSdCQntvZuFVlj987dOjNgStfX1ovo8cP/7YcqT8deu/+1ttFcSyxQVYx4aSpf3Adsp+gSzXn51a98RQE2e5O1Awv9xz/+sWyLd6Gupe5KuoDBGmLswmdivAFcmYtf/epX+gzWcADEYtSlMnS3A1lVHXDeMI98sZ55Bs4I1wpe0/xGUjtYOowln8PaA/BraKiz1bUFKypat7l5pGtIOtZqbtF4hbGOP8aZKdC5uFiBJve7ZUuXkqpvvfW29fVRzuuVcNj/kZE7Io2gOwtIfP78RYGFJK9I6lGOTBd49BgvXrwk32Dv3n127tyFpM/nVS+MDbZxYTEnKQGY4Xm6D0gikAVKrLGZRO6KbAzjBshJIptSb0Ba2FME+iGnD7Eia8hCEGXxlXT99AJPfJCUlRRAASApAGm57Atsb8BntHZJekIGEZmovILo14kiXV0aJ+abZKH2tOzPomwkc8G6ESsssafwLSJ5zng3NjSLYSWQGcmLRKpwIotX4sUX5/U90kV6IskbpG95RSa2J8wxzqnwU3gfA+N9U7IJ/OSccNvMCHGP4SsSa3nMuaqxYB6w89I6VPUGDaIWBYhWVHqXbc53pGewO7ACcbTUsLGwSD7KU1//mn1+8qS98cabtpXmh5mM9CbV9LbCm95S6k5ciT+HXjjrFx3xMio8hGPM2XIiCTC/VDEhEQXHaMuWDlWSwGoG+B3Bp11ds+qaWqusrlVZOeSBkDyAdEKCXmzdJcBCEsCFuv/BOwPW3tEmX72mqsbKS0vEppyZmpIM1+zUrMroiS3fe+9de+utN62iHFZfueIR6YM31NmWrm6dCbDrGBuqW3jO06c/UyNF9uiBg/vtr3/8H+wnP/m/xArGfjKeJL0gF2AHAFfdT5kWAx5QlhLoufkZVaJhI7AnDz/8sGw6Nip6imArvCR/ZKMJG9difZHwwS5/evJzG7w7arOSUGrYSFxiQ8fuum1wkJdG1HVixIZWJ8kuEhjsH9jlnohe1P7E5wcTYT9wDzCVsVfEQiSpBVjX1DrhLTEz5atRnSB9f9f0zlfyfl24VWtLsy3OUVbPfXk/CVi7ksq5eUN7HUAPfWl8SMadtY294lsgZUGxXbrRb6cuXLFp+bgVqvTj75zFgOzFBV6xWVaKBmqR9ff1WWdbq+3cvt3qa2v8/Mit2NTkuAhf+KJbOrs2JECEzcCsz+WUXONMD71O7AC23qt8PN7GTnOOBK7EXuR9rgnsrOUNTdnmZpc1mJvbeD++K34S44tdCtxIpDs1IvQvJagSOMn/WYOeTHJAk/HkPdwr98MXY8v64RnYH4EnzU7P2tSEV9Oq2rsgX/aMn0jNsA5Zj/wt5rcwzyt4VbmKNc3mKUYkobtIU9gSqjrWFdPGOco4sX7CJnKvEUNzP14J4glG7iUkvogxWa8hZ7B5LDePPdcFQwr8IMaIew5CDXab+8x87amn15/4+pNC8CnRArySoRNrzUt5cd4IBmGP4fgi6EvaTh3fEH4Rc3XCsnmFLvBeTMYObZZlgUECypa9vIgHA3wjYEesmoWqTMvsrMoEeD06QM88+4yyP3yxMChNxGjT4U60Z0C60mI1MeCaGF/YRrlFtGO8hJ7f88WiZQHr2Ey/82ykZ/HiO0BXJsQPgZyt5jvoFeBFMFVjYfNz8zV5XYBlAboGMMLno5UJUk/2mg2p0nqc0VRSHVoiHGJeMkG2r1QLBIYrAFvobAiASl8BeHEvKhXjYKPctNjFnuUmJmYrWYTYSDgNQenmPgHSyfxJ+FrOaiqHTt3KYRuzgaO5mIPmzu5ivbARpOuxwjzg9PnnB0DnNG93XLl/1o0zPTy7xcb3RgoOrhJUSdNP9qBeAAAgAElEQVSskGxTjTU1t1i2sEjAvoMXHEbO0JWjKa1P75oJcsGzEihmeLbycmtsqBfLVc1WxM4ssvlZjB/6uq4tKQdjo6s45WpV3lm7uFgHgJhJSfs1soSDQ97IgaDEHf5VzRmbFCMUa4LNHEYtQHrtk82fmfRQxMIQ6iBxUGdp6hB154zrcg3ez+8xvujdYewwnhymHNAYvgC8+Mk8AzAz77yH9/J6gFX+hnHEKWQPUKqHE0P2EIBLDhbNmObmNN48D9cMg8s88fmxJ/ip8oH5ed0P7+c9AIZ8Pp+nZh5lZbomBpwxnZmclQOM08n1GB8cZ9jrGDjWHWsJB4U5wbHDmSNZoXId2ApJwNoZGui0OPvHS8y8nEzsZMoTpOPoTiSsDl5DYKSxTVm5mCc+07VQ19R0ij1DmQlA7aefHFeSCKACgJbxx46p5LyoUEw22PdDw8PSvyPDxvPx/7r6Bu0ZxoPgjwRTgCjetAytSu9OGywl1nisLdmixARkDAFwOWhI0sBA4t/xWuas//Ztu2/fPh3WcQjhZADOs9457FgL6qxJN9IbN63v9oDuj4QNQBj7B1Dn+PFP7O4o3W7Xde8AjqxFaYTNwO5esmy2wNdZRZW6ECObgaYfAQmM1b177xOb6Kc//amuw9hw3wR1MKVU2jKPXmG+yu0IsuQIzswo2Otoa7f+vtvKnHOu4GTR3IcmFTi/2AkYGgQA3/+j7ysgOn7ihLr0qhna6Lg6uxfkoydNQ7sCsWAJpOrqa7VGWUsw9bgXNChDu5TxIohiLlnDBImsK8aVtao54yxCYqUY5mV9Kq3LaS/DzqFECZuBs4iNZ+tje1wrzAO+OFPUFbioQE1ZGtTh8rKCvJVVdEWrbe+enXb23Cm7eeOqNTc3SieTpCWAKE4tc7K6vGqdnT32+WefW3UVtrXVVtazdvrcefvwo49kX72UaMmqa5A68KYOPAvPzZyyHnkvZz4O9twsTA5YeDhq7qxKS1UJOmQAckrghr5UgEsuIcP1KHnkDGW0VqVxC8hK0EXjqoJCJBtI4HpJLExjEjUsexzW++9/QOWmsJ8Ys8VFwI1+2Xv8g0uXLmvuaAw0NTmtpmTRqISx9WYx9RsgCnueZ4pSc1irDuwUinUG6O1NIpAvydsoGZSeZWZ9Q89TUjVoPJXQgKFIc40P8/UnnpA+KUEFawVADh+Avcf+UGWQmcALEoSsJUoHJWuUzUjugblAwxmtPxqTMOY48TwLwCdJIDTCKVv+h3/8R5UtIYNZUlbupXPra3b96jVdS2e19OvKdQZwptO8Cgbsp5+e0HmtjrYCAhdUCUJJc39fv3366UkBj996+mk5vIwJSaPQ5OZ6lJ7CSOcsfuOtN/Xz/kOH9Ly//vWvVe4GmMqzTk9NWmc7JYMTsoXYKfY76xKGr/yV8nKtyQh2CTJglvJZ3/rWtzRvMILoXl+CLnLfbXU6jo69/bduKoCbm5lWOTSJJsYHwBCpqpbmZoHIZ8+eVikmLB7OossXL9hnJ0/IFuAXwByicQVl3swte5jziD3zwfsf2XvvvS/GP/uce+eQ8qQ0wGBWPi0BKWcEAQe+HzaaMnXXoCfpWCi/mQQvYD33MTk+pvNSgSOlpdJwdeYLzekI8ll3+w8e2NCSVVI8dZluonFiCY39ppQsgs3M2mZNAeITSJDMAvzM5rP3qrT+JBOQktYAJNg9ym9hqTK2lVWefG9pblLZI2fhu++8JQYmdhG/ggRSVU2ttG8BvycpTZ2lNDUnZrE0JQFz8IULCpQsDakB9pwnXdc9UaWKsXXLpQYYnN34oCqjTtrE6hlR5E0u0KSFFYOtX5ynpDorHxBQAmYdTDIa4nAGfP7ZSfvoow8FfLBOeW7stBj8jU1a69gzlZfW12tvfOeFF3RPgOyffPyxMc68jvOwqalVZyTkEdYA/6aUmEQf/gL7i3XOOSz5KqR4krwOtoe5EosSv54E6qondSLGiZiEdRG+TwSTBJjOxvO4JUB0/DLczeXcnJWU5VlBEZITXoHEeekARgIc8gvUMR1GIYxRLxGHHYbmZb38AewU58MjDx+z2elJMblINuMDsgd5TqQEsNmff448w6IqJgAgsdtUU4yNTuhMBTAi5nz8q1+1d9/7QI2QYDS//fY73tB0gaoItCoLLZuf0fjhx3PvnHcqV6U50RoUIGIa9+/USFhNq2DyUoaqCHEDtNDqU5xIyWc0Y8wI1PL5oIeH+6BoI0dcA0OdEn7OAw/6nYWKvcb2RXWKgAMkqiDaKN502SmYsZyTVNWFL0A5fVSByK4WFm5oJbL2IpnCugzwIK4fQEDEv+vZjCqmwudVuX4CG9gwjBnPLUKIK9il882bL3Puso9gmnKGqacH/RiSn4/dIx4Xq7uyMlWh0UfBeyjIlnEOJs1U9WaoqBRxYse2XtkLbNi5M+fVNPH0mTOezLF14QD8xE9kDKLhJ+MM6xUpLt5bWVqm808yKsRLZSVqeMWZKlmsTEaVYWjy6mwoLbcK+ZsrRr8WsYlldyEZ0GiwSOcyzEPmF+3tpdyirovcya6du62irMzOAPYDSpeU2qXzl6yzs82OHD5qvb098iNbW5vs3/yb/8Xm5hblDwLaPv61J5ToBXwS07+50R5//HG996WXX7Jf/+bXim8OPXDQ3nzzTfnLJLFYU08//W3tDRIPsPmJlwE9AVWRpmA+M9l1scWDZMae4nXI+PCFH0wyEtvGNQOYioZSxI9UY9263W/r2XzZbfYS4w/jGL8Z0DlkioDuiwtLxObEP4MYx9jVVSMR5/1TiNRr62skkSaQeuiOJBrw6bFJgmmI49Y9gSV/dXVF9k6VpJtsG+cVewwG8MidIWEkjQ2NilmQUWARe88aJymxr9lngKn4F+hGM+6MD4xzcCrsbklZhfUPj4m1urKeEZYg3c/Fec0blwJL4DnBRcAd7g4P29e+8mXb2ttjtZzHhYWSRzh35rTOQM7ijvZO+RwiLia5TeaB85e97TI/NFWcll+I/QpQk7/hBzH2Eb+TMGWvhgwi72XM1FOHPbKpOkzkoVTJGZWF/F+Eu6QXyr1wjfjMwHoC++L3gXtIh7u9XZ/lEnPoQTv5gnuCLMk+QM808DUlichyIIu2sqJ1x3XAxJgnzkpAb8r3idGJXzmL+MnZjLb+9Ny05htsiOcLMhm+dJD28EWJIQOHYUyiqofPw04gYUEyhWo3xiPAYnwXnicqK706rsTj1+oKVfhhB8QMV2M/J8HwWRBQMt//0/9mvbWVknynmHNhnElEgNEy4RAYnxgVe8h1jdAxgoprAlYp1cxkvcy8obHZGWez896chCBqlnIF2DeUK3kQCV2bjnDBFDlwYL+Cfm0oSoY7OuzJJ76um+b3CBST7Zfg7NCg6zJgWHLLAlrUPXWc7nE3zfXc0QmLTDalI95dL8okAtAKcJXFFoBRMCjFNoX+n1lL3Wed7bqZaRm07QBv43rBNtzMWOVv+s7zchO+3CFZFsvKN7x5QxwxFYpVps54x70BDPDWOEQDVOWeeB2Tz/hT6qlSK7S/0GwsQjpgzPpu3XQmYkmJnsO7LRbe6xoPMxTgs8iZmATuHITBjuS+CLQIxlwCwEE4WAP8TnqlagDhWrkSm+b9qyvKFlFKz/wH05MDLqjusVkx6qGZGkafQCrYnjhVW3fssvFJDwRorsHGR2tSc4NW4ZqXxeUWF117taHe8jOwnGpVkkQmXo53zmUNWK8wPtiI0ahM2RZ0QEpd5046GmVlVqhu9fl6Nr4UeM+5TtzQyLA2Ohs02IICZNVUzLs/B7jojqwzMZ0JNbUBLm8Gn1kb3rxs1XKLrq3JuuI1GDO+WW+MOXuFAzo+KxijHFy8h8/ASOP4sidZCwBK/I3DFpkPDBFzQQAkgPXOkO4bB0pl2hWuC+eOorNaeAael985gHkvg861uTc+S2AQh7HYx+UaFxzsKC/jGqxtgmMaucjpzeYpeBXAWlebGi9EFrPG52slZ71be+W4EXD5AeCBJ4eFEiSrzlAniA3Gpxq1SbPMy6tYA4DtPBfzKuZ1apgXh9DmzD9l3RwGGFsyw+xdyhzffP0NidizpzkgeF6XOsARNI0zOoFoDwE6cY9kzSiLwHFlbcDOgBXFv5lrnBbuVyBw0C0oaUsGPZ5JAHdqjgMTKtYWzxLawswF65RDAFkKDqUQ5caR5fp8JuPIHuX+mKv+gUG7cbPP92dttRjPaj5454719/dZY1O9Po95BtBhb1N2zWGoTtKr63KiALjZL4xXd093YoZ4CQsGh4NJNi0l1TgA74x453UCOIIpxhIHQ1lVzqCMd2cm+YCjw3ewVo8dOypHGGeT8mTWMg16tm3frkD69KlTYrgM9ruuG3MA+xL7zzkFGwVAA+CEYJjPZfxwetwJdHse+kWsnQCW2CvsOewQ841mK80cONj5nUpWExDJ3EbGlrMYZ9bPU7ensjvJoWQ9EfDi0GFzYQUdPLjf8vJJyDkI2dvbZefPnRFASUIJqQr2d1Njk83OzNvInRHL5dbELOWZCwtLpEP56utvSk4H4IznnJqCOVkgcFk6RAksZp6QT1DDL/TIFpZsctI70NK0SQB4c7P2pzrSpxJ62GMqSdY6lUsi4JSAzZ1uqjZK1CSJYGQ5B4C5oHloaqa5GmcxDSBgVXfa3ZG76iK8c8cu6amWlpTb66+/IeaDB9FrYquy/livzDmMWu4ZZ93L+1yaQDIH0nGEPZsTGw+mNfZDjaNg2M3MbJT/h+1Q4keApetBcd849VEmtbm6AVsD0M96Yk3DzsYORwKYPc9+46xgzmGJMg+SskHfe3xcZzvrOUpV/T7QQU7NL1OChnULe5X1hl399YsvSloAXX2SGexVgFccYMqjSVQyFtwf5y5JdRot8f/Tpz9XUzCdizQyI3mVzQgUojs9cgzc1/e+9z3ZEwJXnpVSRs4XEhE4sSrrnJ+3T04c157n+p1btuj+OBfw/8bHRu3ypUvW3tqq5wbg416DZcPaYx1yX0ePHbOXfvMbvRebc/o0zYD6xRATMMOaJTGB3M/CgsqU2bPs3/ExtJ6X5eu67p+X4skJp9lXBfqIsKLyxXLn3L9+7ZrWxSuv/EafwecjR8V+vnjxshiL+ApjE5N6zvff+60Y1RAXCNpdXseZYoyPy2gsWVlFmRirrCF0bLENMLDkl+SWLS+b0VkYlS7SLU6VVxHIsN4Yb4IQabehM8r5kZ+nMyUkFNibtfXexIL7EDg/MiKSBKzzkJWA9UuCjAAXXUMSJGogmrTXYf5yZvL5lL/j55HIBhwQ6F1B528vi37rjdc3AEgYYpQLzy8tinnEWQVTjKALPbsAVSlz55tkFLIp2GTsC6xY/i3teYDVJOuAQSGAZTyR85LvlJJSAhNX0Ekn0PYqIGwA/h/7A8kJNZFDW7e8TOXdSBhcu3bVzp07I/DHtcqdbMA8wigOSQSuz+c2NzZq77IvGJdf/OIXspvMP/ukpMSrQSRTJSJKsdY4oAIaz6wJ1hW+HUkC5py5QRogWDXYCI9VVgU8B2gSVToRk3CvAolSAp41EIBqVOGIBU2j0QWkw2iysGrVtRUb0koCXJdo3Fek8xk7xdqLsnQB3JxPaIHrPKiSbQBwAWyoqiiVLjjgnez7+rqhubxj+04lmWjCAzgCeMJZT7IKCRdiSGwDkMi7776nsQIAy9KgeHxSFRbcEwlqNXE1dGnHlCzeum2r7Dg62wAPVFFw1onJvAYjizOJxmXIrbm2H+dogJDewMrPBJdFc6IL5wIJM545pAEARFnfxEsil2Sz1nfztpK9gMKu984ceKfxIJEQG7iee5KuyGTF7vZSdPdBvbSbBsqeJAhCD74Za4h5lVZjirkCSN9MFgqflWdRQoU9Tzltqszb6BnA2WVOOIoY1vt1uPZqxJn8DaBDGvGKiSEhEJesWElxkXV2dbuM0NS0LQj4nueqehbWDmsUO1dWUiwwlYgYEIokCfFOa0uTWL+DA0Opueeq7AMSJCTR6bECmK19nJjqgMHqeZBbkU+PDUB6BPsHuMp7FpfmtI/wIdVIG9AxjyoJJ4ORNGLvIxvjFYyec0XbHSkiSfWpETfVuQWq4LUsDU+rrKerx1ZzywJH8UNp/njq5Cn5NV969DH9jmT/wYMH7Pz5C/oc4inGjLNDMhij4y69WIEkB0zACjt77qydv3BeYH7vVme2Sk5BTa1K7dChB91/GB3TM+DjQ0BiHUGWQy8c8Be/nrXD+uB+Pf4vVAyN78EZx1nAecw5yxxxJnBt5ptGhTdv9tkyjVVlL1wagaQA+u+qkFp1ZIM9ifYqFSdqOlnMfOWsrLhMoOTYqOtzI6+Hb9jQ1Kik47nzF2xLV5d8anwsxkcyS/TQoIorxdEkt2/e8sRqAI179tynBDXYEs/OM9IbIpJeknJJgGFuaVFnPecU2sdIZDEWVCjiZ+FLK3lcWmZ3Riesb3DEFpdXlawmucfZjBHJL/AeOlBxsW0VZSVa/8cOH1azPhrskSSur6mxzz//TGxLABH8LvxMbLGS7VSj5nK6V+Y0fGzGAd+PeYj9ja3mrMI2RAxH0jMAcdZN4FnB0GT+Qj7A5TEndb5HYjqSdIwx9xVEqQB5o5qC+Y7qTdYPZxyvF85U69Jq6uWy4GX/fHPvA7cHbPjOPV3S2fk5m12YU9UUnxHybxs9ckrRwq23LR2d8suwCexHfBr8JuICGip6YtpJbJJrrPG+MfzfZaZWdYayZ+IZA3/An+ReGQtslcgOM0hsLMpviUpRVcWm9RfvbWisF9klsJio9uZe+FwS55kf/K//+/riUk4HjwRb8/IVaDc34RiV6aEQOaf8Xk2Icktyjmfm/n+u7itI0/w6D/s73TM90xN7ck67szkAWKQFsCBAgFkQVSBNibZIS0VLJMulC1muki9cLstl2laV7LIvVLwSdSG5ijZF0qIYLIrBIhcEETcBm8PknGNP9/R0u37PeU/vFBs1mNmvv+/93vcfzv+c5zznOQL1c8lkT62ejkbRxpl6MA7ExQtVUsqxkfGzqC0+i5mz5SCKk31/IcF9ylRu30o5n+9/8vHHYygE70c/OBrjsnJkScjeyWADKBhWm8CA6wrpLEQ5D2NAFnNqdQbLRmpglQNgotrpyEIcy68FGQ7KAk2XhvsTgFVZkgpqLUabwJ/OBHSw+1eB1c4KN+ssh9NQDXDi2K0tlluzzLxfZieLYBXtn5o81w8rY9VUft/aGm1o+vpdSg7kZCw4a3SsODmAVU0sOIauHep8GlnRMy2tzYA4uo6Oz4tBwWExFtFiopuxbl0WcQK5hYU4QsYJq8OfalBS5due0wGCUWjjWbABmMZMbTbd6dO5RgMKjAaAwvt9B6NvY9gA7nly5dTw5DPPDrduzw5nz53NZgtQtxYrtDIti5p8mCulDJx7gN64TnQCzPOPWr7pQryYftZ5voCEYxe9gMDTRZEP2KlpwQgOp+v9aEgYK5syB39Anjp4bTjz1uNRYt/bY3gcYA36WfvGoFkQxihgpmChmZNAS1ojY+MhDrXrccAZFI6YvdgNUMw5pw4YCdyw/u2REpu+kf8WmJt7zy1APXXmdDLq7rfLQr73+vfz7BiX9kFnysyhe/RZf3yGQU557OjANYjuv81fO3i9T1yLcfa+Tlp4jwB8DVmRicl0nxccuz9ZX0wS76XR57mzH+8v5JBySBeLoMSzzUtn6ErwX5li7WWOrrUazaMAJtURON1/IztQEhL+JEsZrd75EjfXsCaIbDU9U5LE/tkbHLl//wd/kIMEQyMHNt1RrOSxAdaCzt+3qkMqrZlKwNB8XrvsvDLsgFXOsz3BOWSb3XsxjjX3qjKJziQ20z7NHezBByQT7G/rESCBFQJ4sP4AoDL7Xb6uwQS7gQHSwWmzqbHEOVjGnR3jgGAL6ojrGenpcfqMifs0bjqhBzhbIQCo7pbsWHWBXwpYF+2u2BjNCeqQtK6NGUfafWPLVqnIvWU5BOBFsszX60A01nt27qrE0eL9sBE5z5/77PPDU08/lTGRPYZGq4xQvut6L7/0ckp0MRjpcMa2368EEWYOJ/bJJ58YfvqnfzpjZ18CcCTyAFHKe4xr9NVGKQtj10kHe9sz0YMKy0+jkH37wmouO8JesvEaucyVjuKd2SQL/bgvz156UavGRkojc1JAuSh5cXs4eGBf2J4kGdasWTV87rOfTrByd9b6vZ39dPDQweGJx58abl6/ORz94FgE+o88/Ei+AxB57vzF4Z33PogumnVlPvkFnFVOKFYQO8XhU2YFVJXICzt1aWk4dfLMsvafBlZYbDTvSiOZoLw/VbpVDOtOM1bVhpJhbIBNm3S4VYpG21YWn8TI+mU2q3PavABSjZU1uXHDTBiBAOQ//dP/OBw/fjK6dKRoBDMFBNB4LZC/9PIE5ILoZrjTlNwekJQ9BcRzhPkT5oYfbV1U6d30sraZOVbtk/JIVSmLC9lj5q1tW4HhVQb5iU98Mmv861//i2WmgvUJTLduXJvUgc+XdMr5Uaqg1qfzkb4me8unchakwdYiVvsoTbJnT0At9+tMtY8079FgTMMN+seAeT+Y6p7VvBpXoK+zgRPLHmzbvm344IP3A7J19j66c3SuM/Ybk8X33b/0y79cSbaRoew6QFb3QXf9xMkTAYlK4mP3sHtP6XvGyZ6bSzLKuX7q5Ilh86ZNxfofnWbPWOuyknuuq5Tw9e99b3ldWZ8tIZQSbKwxDWFu381cYuYeH6UOPIPE/batpfF1+eKlrE3jb2ysOWNlX0VaYH4+TVQF6CdPHs/YKSP/a3/9r+ce2ZKdbNC69cPFNHi6Obz88mvDndv17B98cCz+6ve///qy31MssMlh7XoNECR3aTcqi1+Ixmo196TlPZEyzpJhWJkEMUZl/I3RH+FTkVgAYAnq7D/Xfv/oBynpZHOtVSW0NL3JXfDB3KfXMW4F58bX2ePZJCmcB9jzXhcQlT9BFul2ztRIrWzfXh2/JyZSumreBJqZy1Mnh2/QmV6lGdfqBMsoP1d0YgaE6DjMtjsn+d4rUNJXRg6AwQZiBFgdpYAwCFNdQspq1A4V8ALHPCO2qrlK8DOW7qc7MQYrFv0K2pnKmJfStKpYtZWMDeiwalXK4I88dDjMaWtf9+hTp0+N0jN3izhy+07p4CqrThJ2Nkksr3/6+ecjh4BllkDzrsqkSiaZE3vS682K+fEf//E0j+ErKbG3B//wD/9weO6555ZLRSW8u5rLZ93/isk6azuBaz30+RuCxNTUMljGN/J8/Ehz7rskCtkeeotTa1YOt+duDdPrNBapeKfBd5917frekm168N/WK7tpLfjeBOjzc8P01OSwfctMZMecm5778UcfHzX27w/Hjh7L+yXJfAcyj3/bl/v37c+zf+3Fr8duPPuRjw6Xr90Y3njr7fT0KKCxtFTFG2JVZ8LBw4dyJkm6sp0SfoJha8mYSQIicmEsKzNlq3rtFL5aWqv1o2qxEpupcJvFfiV1oGGrigprgd1dKpLH+g2R2un5sFddw35hTzpBxzbzg7rXQZ0NtPlX5OyrCqlqOmZvLCfUx8pLfrH7sH7YVu9jux4EUts37Fg1se5q1QZ3q9x9RRF8yleunhLGX/wi5otczqhLb40kLl5R61eszi4MSbABW8XRK4cDBw9XpeuVa5EOAYo6b9s/dU9ZkxNAEEyoxUgaKafmzxZoW01vrFH2m5985ty52Ee/0yybPy0+ZeM18gKMWX/8JA2k5jWVRsLCNkMSW8FnPT825toY1uqOnbuGCxcvpSKqyTJ8BOPVupmYjTREVQd4RolKvhydWpGAZyGdKMHkrIBviNsunFddcXZ47JHH85zW/pEjj8aPssTYPONNjuflV14JY16/G1hJVe4tDXfny85Ya8gM5BMlksRwzv5uyol4JlnAP2P7Dh0+FD/I2aGSSfzkbLDfxRZ8D+uky83FT2Jt2EvYv+n/cDu9AfzwZb73/TfC6AWIxpednY2NpXW8KRrPFffz6Xft3JO+AOay5zsPvVQNeK0J/hJMZ+PmTcGf6Dbzh/kF1aNAiTW/cjH+iTXpNT6kpqIwm0cfPRLSw+Tk1PD662/keUurvTTPL5w7H1uXxMhY5XArYFk1ttq4fn387bDAV60KBnXy1MmcfROTK4erNzU/AujfDkCsR04xYFVKlNykf2/asH7YubPkufbs3JkKWZjDnl27hyMPHUrjK2vSfkYssb7YQU28+NbWkGdiAzoetv+95kxJ47QkPUrzOUSmsdI1GuVpsFTVGIkNRynHts+e0e/tJ7G9tWCMGtht7IhfCSMwHvZVCGVr1xYGNAKZPsdmqCJ6sDrVPoXXadbmGnzJ+Ai3Z7M/Ne1NLLlixXDi9Kncg6oC5w5sha3fvnVb/ps/aY1u1xx9jXhuqSpHo6GNGFSVzkl0Bcxfk2exdpusZkwa3PWeBq2NDWDVZzwnew/o70pdY+FMdK0km8dEe+NWvqe/11h3Erq/1xiv+Gf/x6+655Qy2SSAgZR6rysDxTGKGPMNuku6rV4e3nzrreH6jVvDStp5E5MBBAQjyjRtCOUuddCsqGxPOq3dD5i4bt106NcWCvapkoFmcwh2ZcB2bt+xrKfjAUwQGQD6rpw3GTeoN+ZsOk+PHSAZFBmBxYXFBEK9oTsr3Nm+HqAGKDq7ZwAt2Gbg5YCKf1dyAQ2sPhgY9iIu9m1lhzvb9+BBWJnPYtJ1x8bWhMz3jGWevj9afronj8zH5bLvicm81hnyZt42sPogEw94YQHIrmYTxRmeKhbEutrY5pORjh4UPaJxUzcrrplqaSam+dfYmMX4xXkddVezsMeSoXZAPGtYf5rArFm9zEr0ejJd0cW9WiLVN0oiwo97jt7nWK7m/e6/jcGdWcLVB+J808lppqsAwyFa3eSrqIf2qgyyg02wpOAAACAASURBVNHB31kvjnhnH5SOcRCUcofZgTk8UWUwvS6NswPAoeW1OAVjINMZHOPa1HkGRrMNz+V6nR1qHSVBX3VG3JvnbkmEKgMudlo7w6giDIpO0t7rWg5dY+e/XYMBMmbWk/tLN73R+TVXxrKzTgGAAekOkJMnY2h9RtdHQAJAsRMH/j5+8sSY2S7wqwPaPoB9V2eDHPRhIo7JAXPpEO9Sw9be9H4Oqvcmaz7KdfTnzDnNIvYi5XO3dHldmdIVgSUn4dLVK8ti2e4J4M1JYLwFrj22dThrZledtF2zgXJAJe86DsIYUKUr4O3bxQaJDEAxi7zW+qQE1DXWmJpenWy88dP45KknnwqDlPg7tlqA8BF014FbCaVnpB9X7NUKcv0pXdCyEf4UsPJoNfk7cCDgVWtatf1qlkU70s0oqNLHcrC747r/Nu7YTEoMAYEFVj8cW+s7HVRYNtZ2EiBTK4eF+WIRyygDgpUQRzfwGFYpJ+lmAHrg26aZYiv5LnPBkcQUrOZoShhvjYfh6iQyii24WM8/ZsnbjtKUxK50/75fuRLGJx0+ACFtpgS2cSqs9/mAz5/++CezVmSrMS3tZTpHf/Nv/c3h2WefiTO1eevmyDWQ7wAsvPvOe2kss3H9xiT7XE/ZHYFzoB6wXoO0n/zJn8xcWBv2jnPJ/hEQY/LR+bLGPbvxs/7NgXEQ/GhmA/DQiOvZj350+J3f/u3hwGGM3dI0qpKn21nXzk/MSp+3/uyjNBpbUaBua7ZWQmtt1tvsXRrHkndA6tlhavXk8CM//ENZ/xfOn8ve0GDFOr165XrGwDUFQM7sSxcvR2Jl7t794b3338/ZILmqQ64S6Q0b18ah4my88spLWQfAHUASDSzAowYwxieAZXRH5+NbVBa7gYWS1/FTbBnJuDoT6LkDOpVY0kMjF7Rxk0z69gSdp8+cyuesEyxWgV90d+dKMkJJ6Ze+9KXh/fc/SHALzBcwCmZvXFemVLbHXutyTiZfUCzIYUMBUNbsyRMFotjf5pvz71qdECsAlI6g776Qz1aFwlSSDvYTR7j9CY4qBpZEsveZxz/5E8zaaghoTKwn5w1gxX+7ruvQgGKDXE9wzj64tzoHBMLFZA+Lbu3aQRUQe2ktYmaSEgB0WZ8CuE0bNgVQcLbYL7/4i39v+JVf+ZWsY6DXcx/7WIA9ILC5O33m9HDx8sXYbOuzWRU3blxLAvOhww/H+RWA/dRP/3Tm0v7wLNbOB8ePxZn1OlAV83vb9u3D0888vcyidN00SCIzEzaD8uxiH8aWjQkjY2d87CksV99JF9c5wNHv5KXPsXV+du3ZO9ydW4hEiTX13Ze+G71PtvLqlauVkJteswxQGqdHHzkSYMxedr++k/24dPlixpQ98cNOPTLq/dKO9IOIYF/duElyhW75ybDTAP+SWb/5m78Vm2b+jCknnu6ynwpiqilfJ9I8v33+Ez/xE5GWaV8Mk9aawThm89jSWieTAQuT8Fu/fpAgZe+tNWvZ2bJrz76Un6dCZH4+a42GPd+ZDXdPwJsE7QFh6J0uJrh5+KHDy7JPXjd3+/ftjR1imzRLs9YxSwH2L7/8cpJS9lKTAzDF6N5OrFw1VjbdD3h6L4Cp16cCGgJAqmywwKUPGXUFrPL7WBNJoIUxhsja4UPPzwXkCMtVU9uAXJVY47N6PcnlML7H6iBg4sjy/PSnPplE67tvv5Oz0jmtfJBUhH+z+faV2AOAnGT4yCJOc1eyXGNlWttF99GxRrP4zDP74O+QH6YkjaqBmX1elR5rk3RuRo6xAB7SiLQG2JBOcruPtgW+3z35vfl3367fhAr3nwSw2OT+veH67M0wigS4Teowpx/a7JJ34T+1/+bz1pB77PjA+w/s2ztcPn9mWJjDzi5GGN9M2XSYiyOZwz60N5984on4OvxZUkWlkXlv7BA/hMRz9OTp4c133hnefufd+DGe2QLg9ytN5uMB3lQabN6iw/q1YfaOWBE5hub10nDn9twgwZ1k9Si1sSIs1Q8l5Pp5zRUbW82KirkZ1qaKvyTnqiGyeU0C3HiLRceqRH+zoQhHdGyBRdaqRCyNzMgWpfReZSddeLFD+YoeLMDQSGpwdvnjmY0jm8d+tD9gnhsAbTC1X/O3deHz8eXtjcXFMLex1DW07eRWKvlGsD5xiyRazudKiHbcG391ACxtGDatXz/cunU95BdJ75u37gRYzVk9fy/sRd/d9yrZixkudsOsJD/zyENH4iOxRcbDOvB9Euz8T/fMhrBDYktzkf0H9KW9PyagAWpsYRr4TVUMtGnLzHD2/NmMqXHfun179tg777w7HD12LDYbk97ZI0Z/+qmnhhc++9kA7q+8wmd+P421XA+YtcjXimTRkHWkseMjDx8JOGw9k+b59re+Gf+gk6uSumnutw75Y032kbE9duz4sGnD5sgqNQlix04SaWuDGVgD/DrxD5AVi1514tat20NO4Zvwd5xRqiPsdX6bOPMzn/10xqll9bzf684D68g52n4GQJGv2fEASStzxnbTbcUW3b1v73Dh/MUCxKbXDCeOn4y2eohPk5PD3j27w9a2F0qT+v6we/euVCHyJ+0ZfXDE0zjSdgoN3e5hYU/zw2t+K6nIl3HuXOa/LJCIWp+18Tf+xlfy/P/3b/x27Md7770fuadlpipC6QNYh+eyvtLwW2WrJmJbtmQOm6hDI5qf777nF5aG27NzWXtimLXrkcqKlKOCxDohE+HsO3RI9dT54T598+npYc+uncG6MHdJioknHXSuS3rBnPoez+ZvTMceQ3bRvvMcTcLyu5ZACki4bl18Vvdmb7avEP+pNetnZ3M22IPOL3uJ3S8pr/KXuvrYe4yP8Y5s4o4d8aUaRHRN//YZZ1UD8K5v/Tz2xGPDqZOnh0sX+eF3wnYuv1bFiSrVdYmnV6+djg8IR7SGyD+JiX0Xe2At00sOE1bSHh62UM/nHtlGf/oZvc5P4VdFLm58fuuaj9UV3p4Hw9bn0oNnPAfN/e3bVfHr/cbIPkA4Mt7OrK7O9bvYklHqoDGZ9ofNkd+t+G//+/9p6ZHHnohRsbB30B4jvqyZyNrpaCSxHRhW9OFkE2TdOUNBa+nJ3ChB95ktVZoseFFe43qbZzYWUDOvqy6myr3h8MFDYdLJ6MtCupErF0s7TEaIcX3hc59LVp9jKtMg+Pr+m68Pe3bvzaa4jnWnNH4Se2FuWQwa081ObYpwnMGxsdODh6aBehDZfxAM9f5iLi4MCm0s3gdBzAeB175GH2LZoQ/8NFDSLwniuqw4+i+jBECAyjEjmJJpTuDYjMDBESbgmIlvh8k82SD+O4zK6WpuVR0bab/sG5llF4bLly4Od+9UR3GZuHIQHMKl5dElRsWK+jAD7nrmhL6jDei/AzCnjLqykGHddnOuyQIlvcccMIY26czmCsaWX4+eSTVeiibrqElqs9q4HWi6H+/BopB5xphTasLLUTqWA0f5+fSagKjuUbbIBg6IMjOT10l69JpA6Xew+B5BGbkKB7LgwFp0n8ayy/UnVq1cfs08GneBRgd7zVjtzYeRBohlcAosqG58rsuoMUKMaXT0lIOPpeitUVIOVWWFA1DPzQ/XRhDSPFkLxsR9VKlQZZ1dD8vRTzuAnSX2PM3IrU6ZxxKI9Vp3H/sPHcy9+Q73yohyaOgSsQ+euX8HjHM9B4TgUBBl3XYQnAzgWPZvTnzOdzgo3NuHGpNV7mSs/N2l78pKZM77Gpgavsde0ADmY5/4eGlpRXB8PpINgpw4AlNrhmeeeXZ47uMfTYZVwih7aZwT99j0/g1rqzFN2LbKT0aGeCUOFpbLCt1/M1cBq/c45aunhmvXr9bhsGfP8MzTTw83b9wc3nnrreX3VsOlamgU1itHD5C9e1fGgJ0FQFR5Zzm9HZwYE4cFsJM+JoeiSy+KMc6ZLCDcT9uSsG7Dji2nz3cLqMyX+e01p5kMxpefJL6UVdL3op0pO4odOywO506fDShABoBjY64/OPp+HD7gm/EnBaD7aNsxcyyjefzYyawRGcFduwTeJC+wd+hpDmESRHvRfhoTCi2G/oUvfjH31804XAfzJMy/tWvzur3gudm79dPrwhb5xMc/niQShv65C+eGv3jxz4f/7Of+du6NBtMv/L3/YvjNf/Obw9VrGhOtDcvgk89/OixOzTc018CqwrRkt5ScK6dii4y7td8AqteAVtY1x9XfnsXrXXLTwUg02DAo1q0tLc0xA9xM/mp8VxqZGaMkBYq9XokM2pMl02EcK1heO2x1j+vWhTk8vZaOkGD82nB/8d5w8OC+MGqsJfI+nGlrjO4oJ2jttJLXTwRMfurJpyPn8w//4X+9LAWjaoGUCh1AIDOgAku3OlNPxhnSMVYDJ/fVLKoKCGcDrNNO5A94pgfXqvl4MJFpfEgl0HT1XI899mjAVey08+fPDZcuXRi++tWvZh6xFARFGF00eYFBdJIwACT302ztYiV5gCk6zRZbqcpBvVbJFA4bELgYzlhigE8lpAB3485WcATtZY5+gfm307QJ++Bf/at/nbXu7MCGtC+UzbPxnEtrxRw62/7+3//7aVgF8HT+dKPAsMBHNqFxYOc60DBfGD+tl2r8OX7uTYMprEFa6tZe+zXsqDG0toxBn3cJUq9dH2g5cV4lzZ0B//gf/+M819f/8i+HP3vxz8L4JHvTZ5wAcNuObZkv1w5DeOPGaAsC5pQxpvHmBuV/MymbZ2fsT2tnzbpiu/Wa90yf+NQnR0Z/Nflkn7z/+lXVKTSw5wNg2kvuke3z3MBoSQ72/o//+I9jB4wxZp8x8qzGW3MwbF97Vhfhh488mnkynwCqr734teHdt9+OXQbem7vWSOZgf+qTnxj++le+EmDYd3aSF+tJwQNgJc0v16yOXTdvP/XVn0o5dJeUnjt7IeP/9a//5XD2nAZDj+TcYmd8hzXFhzNP0TGdLL1UAav7dm8JTnP91cMP/dAPRccU+FTBwbq8R7OUrjLp85YkwdYtW2Pz3/vg/dht+9UcCMaUUkvedGIxoOAS6Sf6ceUf+6ygT6CctXB/IeX6JJUiTTWy57wvZXtjqb6ydkH+1MqVaWYkWHZ9PzSwBU+LpIQ2boIeD/P3FxJI37x5J6W52KoIFEt8zXS/K6ap+ypN45LOsndz3SWMwDvDrGa6GKEjwcEzOPcf9LFSGTQ/n7GxTpyN1oz1X++vrsL2uJLelSsm4kM02AyEfWhsvPmrv/qr5WuNOvjNCM16VkI9kjXYldKzn490mXVDf9VcNMBo7QG9O8A1j1jS9lEn07zHenQt6xg4g73pXpv56h78+0FGo7PIOmIzrAP/fvHFF7Of2Cm2yzoUY23atnm4fvtmzmx+Ad/K87fuIbATKAKgEJdZ/1hFiC+SyVhIAU3o/F66MGxYu3pYPWlcdeLeGkZ6V92ZJ7GOOETDOn6O97zwmc9mrv3bs33zG98IsAOou3P33rBS6fbmumf70fNat3748nyJsFFXrq71hAm5GujLpq0YZu8U2Gd+kljDTh0lIzqWaX+q1zib5Cy1h3pvAkmw4NlBjbgkNiWaJTU8Y8kXzWdvisfMQ1camkPXaZaZ7/F+P+yr72+/WBzVvlXHnz7XZBprkJ3s3zXg3RVby2zTMVboOMz77Q9+nfUkgWEfunYD5V7PdwNXR1KM//adIZ1MTgwzGzYMa1atGo4dfX/YNLNlOHDoYErqPzh6NOAfP5yP4cf6TGy0AGzdlM+fO3sm59ijjzwSpn0qjsiBjVWE7fd+9+WXYleSAJ/FRJyI32H/WqN0kN0Taa4kdknrSX5t3pxGOfSrxTKlVX4z95N+Cgv3s44xQtO3eEnz0meHT3z8ueHtt94Y/vO//TPx7/6vX/+N4U/+5I9zHh3SODu9Km5Xo1t+H7m3PXuHR448kqTcH/zBH2SNdlzT1Vz2HK1Smv+kPsQtZ06fH27duJ3r8PuAhufOn80Zb139xF/7sSSoVEzwMSRbyDiaE+Dtpo0zOWs1YbVOnSP29wuf/2z2jvc1+9y+SlPCsQm3//bsFZMXk924WqPiFK/TUH/j9TeHTz3/6cgvqQTl+zr/rVsxEkC5QSdrK6SuxaXhkYcfzn6wZtre0fm1+c6evxig2jUQkvj5fBlVf7ClzduQCiphySYZb3OJdMIPdN1XX3lt+NznXxjOnj2f8ZJQdT/5nKqEUbqmCCaqParPC7uzZWZLKn2MgfGxV7uagLt4b77wJp9BHnHAlF9ZchHbt28JpuJ8Nv+sfip5ZjYlOavqZuPatcOpk6dS5S1hwP9LteOOHfFjzZPX3J8x8jeb1l3skwwZdU+t3fgsGzdm3Z+/dDFxRaoOxkqe3pue29lsPDvmNf7mxjXsRfPlNf9tnjt2b1mItlFd/dCa9jV+95eJYeIizyCOYZeMY8lOUBiaGDZv3Zqzhu9hHdNOxg62Dtybz/c+Ju04l6rzkk+RNNu2uWJVY0H/3lw5Q82bRHGDpsbHPXgeY9b/DSi1P4yb8TGHlVC4PuzZszfv7erprjZAROIXuDZgukFWz8VG9v7pfWU87MsV/+R//l+XNs3Q/7iTDS1AvXr5UhhyHgBNGevUwKDjYw3JvM2l499sGExhnCwuDq7z8ENH4oRZ7ESWAXIR019YGLZsnhn27tuTjE5T+2XKZrbMpCtxSnomJqJ1OHd3dli/VunfZCjgmmEdO3m8hMB1btNdcL2uohpZWSjFNJ1evZbsSYxqB20Pgpt9EJWDVo14OjPZbNP+bMoX7+v0WyzUBqsePKQaxOqMlOt3Vt1g+/PgZ2U5lIM6AFKKjG2i3GKkNDtcOAFhWo5/bPLoP4zlyL6/GSu+qw/P3jjGj1PDCWM4AAgcRYFKsg7jc3NK/ekD3HUczsa4Gt3UQe/eGHIOZ9bCWHLfY4j+0+ABKnxl5AHFOHkcrwIHGqxz/82qtLjbGLi32jSbch+u6TsaRExm5OLlYefuKl1iYI2l95SWV+mRhRExNo7qLI6stHFUFlJgRTV7MKbXrxUgJKOSUp502lyXwClBuKYN4/WBVR0w9tpxnw1wFnhSGXPP1WumWZo2vD+CFUbVHupyUes3pWtjOZ3PZr16/U51Me5mX52Fcg+eO+D1zEyua133/Xp+1/R3A8XRFrlyuQDHycncp8zM/oMHYvTckzGNYQK8CzLu3EmwyFD7Yczct/vpNd7gnte7XCGBygjI935seQffbQw6O+r1ThJoXNXsUtcNeDo9PWzdvi1AGOFqxpADb1wEJDmUlEqEST8RJgDbxFlTxuf5SWLEOK6YGDZs3DDs2Lo9mfqMydWrKRMGvMeZTvaf3p3E0HxJA8zOJmt+d2E++nCCCaxKIIbDFQj+3rvvFVNmcTHfVU00xm6zw1LYqoA1c+R6Gs8EsF5T2b3al6sCXhkfwKrD15528Fi3CYKVLOXaBUqUHcDyKr1bGrCROBmbDWX+J0p/2hrbu29vnjU2ayjNZXqUxfYpTS+MoLOnz8Uptu7Pn7+Qcb58hXwHWZJiQGMffPJTn4htcG+eDXDw5htvJXh3JmzfviuZb/s2oDmdqHVr0wjF2uokRADo+fmASw5MejsYiOfOn8u5Yk48B3F+un/2HBYe0HHvzj0p4axO2jeqc+fqqeFv/ezPBnj84z/+o4A+dMStIeWB5l6ThaspYbk+nDp1Jk4QFqCqiFWrV5V8yH1A+0Lmy/iWHuSB7HcHNKfPmkmX1lEftjPQWAmYLGmysWZ1zlk2Vhd2gIpnCWNvFEK/O8su9r7VjE8AMpn3dkAmwDV+0ay9cjl6sMBB7EtJJUAD26tTtgyvs9U6EkgAOnWF37p5awIMa+Azz392eOzxJ4Z/8S/+5eiI3srnd+8hJo9d+ET29eXLl4YLF88PTz7xWJIE7I99RmahSsSqey5n33oCopjzKgf6sKQx8z0mMONDcHo174m+HC0wIN2mKhffvWuUkinbJskG7CSXkPlbj5Vf2mD3F4rdyLewVnQD934slXLMBbxrw4YSQXVXaevFHmJXOrnnu+w/Woff+ta3cx74b/vV3k7Ts8uangGg6eMt5Bx59pmnU42DrWfOIkEiK6/MvaVFRqkLTiP7UCxcoHIlL9uhtd+xcY2D9eV56/u2BUAuyaOp4fiJE5n3CrQ0Z5iObuPJUydyPc6hYOrGtRvDWqyiNWujIdnJzOPHTwxvv/N2bMZXvvKVYduO7cOJk8eHo8eOxu+7ebv0r8OuHJOvpHLs822bt8b5PXP6dJoP2LcCWEmn6OzeuxeH1pz7LJABuMlZJYuBhct2sbGYOPTxPvmJj2ePOJvsDZ83d8bc5wCqAGCv23+CE89oDZgfzrvg0Np2D48//lQxW2exuaeGhcWF4X/8J/9D9iqAKuAdx3jnzvwdlvnuXWkk8t477wZ4Jb+gc7l1qVGYhlbm7M9ffDF77H/73/734ciRR0qLEuOF1MjLL2f9OyuBmRnPC5jxJTHjXsNQifRQySyxrSnVBkDeJ/uzIVIhn/rkJ5fLNT23MkTrgayItcBGG9t051XOt7Eae7Fjxr2T29Fjf+XV4dChw/m+LttbNVWVOuXz1fn15JNP5RnPXzgfIMB5gjVrrK1BQOfbb7+13FDSPohtPFCl3cpWBeKeFSCiwUdYI9t3DHeVxmMlpnfD3HBr9m7GbUIF0iqdwiejt0qrX0qEL8YWS7aIy5VjpskqJu2d2WFec8NosK4M06zYct3Iqkq6TXQqmyLtVQkV+olbtm5LrMF/OHTgQLQ56fTrbq25Lg1Ze4ttUCnguqdPnqy9O6dEtZr5pQHtSJgo+bPN+Zz5YoucIdZwxw7NxLZn2tctf7QaQ/k3u21OlOYKEAWwfgekFYvxf7yv2anWruSD7xFUm79OXLMn7sd6dN1udsaWpwGU3gorJ0on89q1SFytW7M2oFtXw1QXIozh0sG3RoHjSqI9jzVt/Wm4duM6cIVMgAYgBcKSSmjQG0OQhuROgKXKsvUbhl/4u3+nGpos3BsuXbw0vP/ee9FOtkbePXpsuHLj1rBzz+7EkteuXxm185ciH0D+JSX00cqm41lltKtWrRlWTpG4wbRdDLBamspV2juMxJYPtVUDsZUvWDnqnE2SchjLAGT3CCw3HBXjiBtWlh+7ek32i7FXFRf5i3FNBgCenk7CUMIUuxAAReIKI5H9Seyh4iZdyLupYwl/VkVIlaxXPLo4smVXxt9kb/10rJc4Ij5dMb6rMVP5pGnWqoHWKHMXdno0ZcWuGk+O1SUjmz6Eo8Uq+04FiPL4jRuHLam0vJf1CBe4MZZ8O3dpgEZKZxxD6885GfkFDG/72Ll/twCrAp/Lp+0yZwA/oE7CALvfWLF5YhE+KOkt+7IrA0Oo4hdPVuPthx45EvvjzPCM8ArnO5+l46kwz+bnMpb79uweHjnycNj57739RjFVb90a3nrzzZxrt+fnUrWWht/xiy6HNMZGKwF/8403htdeeXW5yzubfPT48fin5l4sySfAtJR0O3fu4rBisWT/+KpPPvXYsvSYZkhkkpRAqwpga9zro0cey/4GhvKx2xczBqrH2GKkAOtTiXb0IFetit/Jzqf/wfzcMDNWQbAxKd+evRMfnU8hBnGuAyt9B79AI0xxhHOVJB85lAbits5sXibYWCvsgOtbR5FTQwbho+hrMjU1zAEMYTrpa3E3Poj9U77kXJ7BeNsPxo2fhz1qPJx1Bw8eyl7WFBjz8LLKjfh+Vb7ORmBlwy+cQbNzpSMf0tG9+cgvhHk6SkPxQayX0tgtkDPx2fTaYf2m9bGBfAi+sb2EhY60oKLEuUKL2/EEK9m5Y/swNzs77NmxM6QbvvD06unIAok32Wsxncodzw7/4dMWo3Q2WIxKLdKOAUST2PD9JRXkPidVZI5apfa39WP+jWGT7/hQ1nhIKWvWLFc2NBnMfvNZe817GgC3xjpOb7JZx/YPArTGmp3zHU3Ua+zDuW2+DCifXYVPSCS3Si/ZPpCQ7+pWVZ4MhUqoVCeOeII5tOacUZiszuEGPhFGPv38p6sKY/Zu/Eb345rwL7q+SDIHDxxMw0X7ntyAdUX+yXlU/kDJb8anunhxmSHMtwTil0RHJb+NjbFszeImlYWx+t/8d7+ytH4D9LXEgdNECpMNY0A51sSKLGxOnc0mm8VAnzpdDaU4QQZNJtAAPfHEU5kYN+BQ5g5pMIStaqEd2L8vtGiDrRuohcYQM4gyyHvGLtqCV0ZWxsli8p1AH468wBV1PEHUUAFrlf3QWJoYVk182FnNhuhFEzBiHDiD05nDB1lWKSsZgZwASwOtwrHx1HL54ocMzTpuC0xw7QZWO0OVktpRUzSL5T5dptulJZdGKYuZZAe0704mbRTMDVt0LJvO7y5fiWHv+24gq1klvicHPXbdqNWGWRGm5sK9HKDeA0yp7qPbc6DbMIKjWjRYc2vC9FBq6ftTJjSyftfTWdJ9VYfWYYjz111rPYuDrA/7jLFs9rrKwuZATyOGAuia7ev+mwnpXj03Z7Ro31Xu2I6Gxa75BmebwWtn0uarBgaLcZIfZAL4TgYvTXc2zcTINhgIgE3zg7CWyntqoNJzP/gax6iNj+82bjaXa/nv1vS4dOVyMsC+t5iI5aR8CJ7fyXfYlA28NPDWQGRniW1W3ecwVnserMt2BJrR2esEeOwaTdVvA2s8/GR8yAQsVPmqe858yBiuq6ZTnsm8ujegAOaeQ84+7Gv4uw+uNrTNZhJAMGi+k4FqeYMGBBqIbv0W9yRgtv4cKJ5dFjEA6qjN193fBVieCdAEHLEX2CTrFbsxQfXIDnVdBxXHldOOzU64vMpTFnLQYhZwHHwugMSoZdvsb383s7xZp4LUW3fvDJeuXY6j33OX349BLsc+a4yzODoTKSdLSWJpdYVVMWoQWePbt26vzur0rCWYFiqL6uAV7HcmGDiSISroAAAAIABJREFUA09yaLIA815PDiIgcAHh8znMwKb2UY+3f0dge8WKlD2XfmEFnViz9oMxdN+A1atXrgVQUTLLNnCmjh8/FjY89py5uXjx/HDw0P5lyQ9zD9R4+613AmZNKv2ZWlOC62EKcJLWpBrBffR6b0aje7SuZKUJ77/66msBKAS71qbSW8CRIJ/NvHj+wnDj+o1hemo6bAX3xQEVeH9WZvvRR8KGxNZWeoJxBNwW5AIxrR2HNuef7IGyqt17dyfolgQEElk3LRjf2f8uJ/G7Luu1jj0Tm2YNdsILMCUQZRM9WzdzK2ekuvly+kuXeTFAcWWJC+joLHaX6NV+mxrWrl8foBv4AlQtHcLS8zavt+/cSqIyGlFjSax5FsBquvDdl14JKHRw/8HIrLz66vfGYK300ZVXOv8feeThnBkCn7n50u3sxFxnrjE0A/hM6Gpe3ZFpfxUDt5r6VaBaFRqlHVVsa+/hNNLis75Xr5FFr9J2ziUQwVjV+Xwv56H1AKzAErRXrR9yCgVSzqfkbO3a9clKsxdAZWBuNJZHoCbqL/lTTjQ7ZY9x1swfME5CgE6reXLGmhdnkbPaXPt3ytWiSTs/HD50cJlZ3Jn+Thq1s2oeBUXmu6VI4tNkXEbtttE+CSCtNdf2ncbv+ec/Hb/Kf1egun4EyOoenD/Ar8tXqvw32uWbtwQ4WjOxMkw8QSfbAai0jwD70V5+5pnsj5de+W7YGu6Hdie/DPBqLu0FtuX6tevDI0eODJs2bEyDhj732GUMIUAQO97+UZXFYu/NBXxrRqr9whbZA/zOPburGWqzo/rci1O8ceOynXT9Tkp2UI0h2eytbvJIr5uU1MOjBIq98S9/7dfy7P35tsfuF4sIY7aC88kEj2QevJccwPWb14ePfPQj0Ss1jxi0P/Mzf3N4/vnP5DXggvdi4LCfDCzwLgzrO5VQ7mqdlIF3p/fshQK1JJ3sWwCmyiF+m/VX3YX3DRs3lKwTRqN75b9jdLG9wBwlms6amS3VoKjPMPvo2999KWej9eg+I/20prrQtxyOv5XwFjBTpZ4JQDQxmZkJIH7rdgVT1o/fed1abCZM+6e959lH19P5/fS5C9FRxUoVaN/RcArgMLV6mFw1lcZVQB8AK0kA9rz86ZLVSkl6GtgsDXPOvDuz1Ugp+7uq1RJAj77igySL+t292ElEhpZBMh6HDx0aTh4/MSzSxEvp6mQ6jvt8B5hAMgEeWwGYNubWJYkVfzvn7UPPbVww4VWCvPn6m/FzrOMuw7cO+rp+Z3583nhjhXXlFjuQfhRjlRoJHeXxbECDIhV3Dcs6ct4vCeF6HVSbn96T1k1INXzZqZVhJm7aXDI8yjoB4XsP7A+42IQIZ5j4pYHqABX3FxNblJ7hqmHj+pLNUB4eNpeeHdGunAkwiXTDh1FJt3nzpshxqTADIn31J/9GKiIQfG5L7N+6nX2E+X7z7txw+fr14QbflQSRRPOE5ibV62DjBk2IFqIbLlF6dx6Aghc1MUys1DcCcEDL+H5AknQLp9mbdfJh74wm3KThFdbVA9q1Ye1OrY7/YR9XQktTWU1xNieZ0OdRrwF7zxw1IcO64De0pnYzqNhs+8OerCas89F6T2w1gqmu00D5g0CIvVEAVclbdZzT+8B1kQqi/79qVX5vToAd7HzKZhOf3Uq5dfzHkZ3q3wBVsZ943H8n/pAolrQhFQcoGVbEL9a7BZF71dTqAKsZx6GAYvdD7sdZzJZUs2Yyft3fpGRQGuDytz3kmYyP3io0n61nyQZ/A/WNUbGXax57Du27A4cfGs6cPxdNW/OplJptE195LuvW8y/dX6ims2umhomlxWHvnl3DyWNHh8MHDw7P0Y7euXM4eeb08K2XvjtcQiwZY2o24uHDDw3Pf6oqzN5+663h/NlzmV92+ZVXXw0Ro6qgqpLk+o0bYV+SuLt7e25Yv25jmHvOpD/7sz9Ncp//Xw0mb4yEjdp3xv7hw0dyTvCdYDiRn9KcTb8cYxSJrWJFdwzfSeOu9jR2bH/blNj6Mb7tilj2jQ9kbVnvbU+T/F1L1mNlnkkiD5bjnmJvVq+uJPfFi/Hf/MQeIylogCXe3rBhWIE0cPNGdJP5BmKXauK2MolXe99+Wbd+w2iHipDieYGr/MFjx0+kSWX0udN8rPQvq7FU9XdpeaZoGN8rfzSNz/LM1fA8e0sflOkCSpP8x+xePZUYuXyF2vPmgW8MWJVcsF813NT0ksYq0hkZLvKWEkgIQ7TtjbW4yT5lv/iOAZxHJmlXK6UcfsuW2JJOtLechveQx2HZqtqrfD7jYd7tgwZWsa09Y8iQI5Zj3pNYeUBmpBP8Xm9ClPenueOIRTmLel91Yrhj+LY9xegt28geOKdcD8MUsYRNSaJnxZA5IgvlOX1HsAokOw1kNbZUOZHkS8kjmHPv7SqN7mXgfPUdfMp+Vs9jzq1jP+7dNZy79hWbAo9TaRF/dlz7rp0eAzeqosdaZtd93p/2E33e6105aZ+l2vrnfuG/XNqwiSjyoThhHEADgtp+9crlOHZuVHYpgdzqqWQtTp4+EzDu5q3bCe6I3tM3A1I0A5JxDgvqXgnIM1wOWBRfWQfRjM/fJAA/vTaTd/jQ4eGxRx/NJnr7zbcSCDMSGIAJRDHUordyJYOwlhj46DBCqgnEKy1xwAEuwoJJ9r2YnU3/Bnw0U9BzWQi9qXx3AC2aSas/7Ijo9QbaOiPdzmIPdL+nATLf4U/Yh9hvc3eHu3eI6laWkzPDqQMUGStAcwx/so20PLEX6AVtCrCRxkMptcdULFAPAJJM1Dj5DiqMIaBFgVkE2uVtihEa5sqosfLEE4/lerLBjJfAUdaVvuDNG1Vu6seGd3/myX074B2onjtM44gAL6XESkCVjrRj0yPlqT0u7dzbcD7jflzDTw75UccjLAvNLsYuyN5n/gVdyiJpcjC6mHbp4BiDzQB+KE1Qh/faGHrvseg5fgwpsNzvbR7sE+uFA2OOliUFxtJFRsBrYQSOwJj7tF4Fbb7D8zTlXCZV13fv6RKGfq7O8jSL2XNbGw8G1s0q8V4bXLYF09L3NQDfQs7GPj9jA4tk+T13nIaSX3Bv0ZUZA4w4evcXkt03vjW3U8McFvi6dVkfDJfXk829dTNAm4x2g82u0dmpLjf1jObcPMnwNBO19XGtJeuY4TH3bdgfvJb3+P59e/el8YbxVZb7/e9/L7qPAC6fV3YVLRV7fHExDA5OEqfQvnXvgAGOeUCwCSL2JcTfQbT74/yze54794MJfaMyewKACJxvpPVCO1Tn3MqkAlav3S62ajGMqktjSrRHYMRasX8xLpJkGA8mAL3PPKiFY44O7j+U53DgcvysxwbKgWAOAmPuUHC4YMiuC8i8MTYZ08F9TwwT0UNswPzGOB6cHGXt2Hsvv/RS9rZMKd3N6J6lRKJKoyoAv7PMENOUBWuVw4fxSQrA7zkY1tAHH7wXdormYg4uYwFsuHz5auwWxtbCQq0PwCqnKZrF08WQsk4D+o86bR00AH5JFmDw0n/k4AHZvviDP5h9zQEDqp85dSbzfP7M+WHuzt2UB169diV7/md/9m+lY28622/dOuzcuSNbprUEAZfYSBxT8yAguzs3n6Zkkktz9wim38q4lZRB7XXPyP6wDex5EgNXLo9MyGI82xPshsDl/Q+MGbbc6mRNu9y7zp/5OJSuGWDVWrtTB7pSugaJGhgADEYbm8wInc9oYHdzs9JopJfH9t+5U46JRge+v7Pb9Fr37t4zHD12MoFuZYenMy7sLYATiJq/A3ZOh7Wn+QKwtRhaJRzPVnFCNF9JR9XVa4ZbynqdyXOc8erg6T46iZG09LJ+XVWFYKr6fQWX98OSwyqQ2V69ejp2zPlivrZv3xlAydleCa4KKpOs5dh5njW1r32/McQi4q90dtnBodFUVWc4V1dkngFGbJhrK5GzV13X+agSx7oqzcZilhawuSEsae+lY47N7X4E4IKcyDFs3ZrPVjKxGMneZ+zMrecw78bG7+xt9kejsB07duY1PoBrAVzYCGei78c+e+21V3Pmx8YPi8sJslQerV+XMQHITd5fGlbcH7ujT68NC6jBN0lB1xRAv/Peu8Mzzz4zfOy554a333knJeX2OxvLB8AmtyfNh6SlRGWdKcUUFGzJ9Lcel/t0HnD0sWmV5vMxgVIJytJJWJJZgqgCcEFHlyb6XkCq9dHJC3PZIJE5ti9cTwKInYzW/NIwvIRxs3bt8GM/9mNh1ALbX/veawG8jJd7c7Z0Ca+SQlIDEjoSc3xWNtg60czk5m3zuSVjYxx+8zf/zfDFL34p9krzHUGeeZJscA0M+S988QeH//Af/kOaMrLzWM2YK+bWudIdwT03+8oHtAb4KOSOklRZMx0bZr4PHzqQ72CXMMYxm/fu3ROdOWddS0wosTRODZraa6fO0H6u0j/v82fP3v1JurHdHUALWp0rkvBdBSVQCQlhhWa1FyrBOQZtXu/EZPt49iCb5ozpe6CfekGpaBrIAW2WhjkVGJh6qk6ivbpiWAiwM5HgG7Bafjywq7oK24OAvXTtvjubYLbSJvX/YebRz4w9TluisSLDv6pqzLPzs/g5nQi7cvHiMDW5MqXJCAVnTp8pbb7Rz7EGf+CFz8entN7EQ8bsg/ferx4BKyeTaGUz2JPHH38ifrm45kHmdpd0N3ja8+lv40hXt3XsnBlsbPxuPvDKlcPM5q35vgD+ly5l/ZuPZuz4LnbSj88bM+935vdcJ+GmKc6tmzk3JAbY34BUs7PDhs1FwDDHwCC+BF8rbPsxPjAu7skaEV8Yn7/85jdyHVIbwBdr3f5WaSN5YI9PSSLfvzesXIH9tW145umnhp/72f90uH1Hld1CAl/2j0TI9t27hvNXrgzHT58erkq+rloZHeFVGt1euBgAWYMr5bvXrl6PHMzpM+eGM2fPJ9GBsbpy1ZrorQJf+WqSkXrSAHqNVcd44/E0slarcYyYw/rlazYwKharBsp1dmHfYkIl5ktJ+ygDNco+AKUBfV2diCXtv8MEXbg/Ji/rTAkpRlOwtQX+dPO2qli8OcbU01mz2G0+Y1w9R6+BilELqE2FXGK2VcP06jWZR3sDSCnOMbfGOrIKCEX5M1Ear5nzqqpwr/36uuk1nNVhuLeQxm0BQyeBwMNwd/5eJNvIAfEtsIjZOc8VNfhIypVsRjWxAvaUFF+AbM3uxoRwkrBh5M3k3jSzJf3zG7/xG1nXH332I4kBSVy4X88aIHlMJq/dsHHgC4uXPbO4IU0X55B51uYPv5GWEN9ajHRbQ9LVk5E0+eRzzw0//qM/PDz33MeGS1cuDS/+5TeGt955O71lxAka4klqfeSZZyPXcuWiyp6LsZ0Y5c4AkorrNlQvjJxpx4/nWfg2KydWp5z/0OHDww98/geGr3/9xVQdpR/NqVPDgQP7l0lAJYciOb4xhAD2EasRVoPIgAnNljnPVP5UErz8CWMVAt11CY8CqtieJnRUTC6urLjUvQOvJE2PHT9W5dmRJyqSToHQlbQPRrBufapA+T3W3pXLl4dTJ04Oe/buSXIy9trsT66IXISkDcYiUsk775LuUR1dPS3E7YgD333ppWK4r16TZElXw4jR+NJIFRjS9rVKh0qelAyatdXYwu07lSgMOzrAKtBwU4BZsaLnbZAyYL89TFbtPhJDEWXI4fBPAJghGczxl6eG7Vu3RFrpocOHhh3btg3zc3czZiqFEXhgJ7XnpoNLqQQNxjQxEbJHGMRjM+OAkrN3Y4dTHBDJlTVZV9Evtk/JYdy5PdxLgrEIKua7fJTpZclA50Hrt7bvVnFF+QRNEulq3dbervks9qrr+Uyf7S3l1+Qqa4fP2P59x7f+21yrCGT3+TvOGMkI5J/3jn6wTAxKxfHYCLsJTcDo2Vt3cgY0icy5Yq2fPHUq46WK0vcc2L8/c0JaI5hEKipvFYP1/PkkCZFk+AB6ovAjS/pxOjiAM9LzdDVaA6rWoXHzuuuLgRu76KR/y31lnyELff7Lf21JSf1+Hbi2bU9JkYlxiNGoY/wPHTxYTBPNqKKXuTksUxkMTriyCkFGDqv5+TEoq4AB+KZMNIFCjN3tLFZGWmZhcWlFafjMVYkg3Q6giszlW2++lUDKYuZU0RZiDAWvFy9fiuPOYXQYMBIyT5pYWBDNEmnAz8A3U8zfneG1aBplbzCUA2IQBTvYlu2IGYOweEeEv0DaAiEe/D7f1WXgjfIHnMRci5j+QhwSQVSLc5fxX7nMcurPu27re/R99rNYiAxVaRkVS4qDiLJurP0AQJZL5MeyeawNxlPX4Rde+Fyeh1Mom0DDyMFl4Xh+GyYO9r1qAtR6QAC9Hdu3xuFzj65nxVo/rd1hI6WscbKC72IaVTa1s/idRW9mpYXux3W9z9hatK7DebH40f6Bvz7bmdne4MaC09CAd9jAm2byWpzdMQjurI01KisYvRQaR7Sbxkwtp7h1Ybosy3y6F89h7hxSrWnVpfpo/levV5ZEcNdZkAao3VsDyuYsLMu7Sh2Kwegejb3x8/26CTLYXc7Z+kvWY0CSUZO1Ga3J7ozajL4nxm1MCqRki8TFbGnT+mwyRCtKooKBNk7mw/0DhBgoe43jZdzcs+81Rw5c9qIygZUZ9d1ACdfo93B4q3Sw1p7nBSR1hqoBK9laGmAtNeBwP336TEB/oKP7dcDo/EqSJGXj96oMRGOCyIgAyMfgJwerDqYTkynPSKnP6LDWfFf38wY1gJ/NMI1sxKqpgAPAiAJD7mac7koWTS7FeWlWcsrmRj1Fc2nMsBRPHT8xbN22NYdBs4HNc7N0Y2fWrh2OPPRI2JJdmuf39oP5c58Y/T3OxpddBuA0a9K4hokyszkOkDGwFh1mns/17EP3CNjwOXMMuACWcgrNV695Ywc0cSgX2LuUbLrSWGPwwQfv5lrG8+zZ0ymJSan7KGtC14mjCJDlDFUndoDbrYBH3rdjFxCugsCWAKhgeTJrwJ53kP38z/987sX+B2Z8/OPPBazV8MDBihmJwfrG994cXvruSylN5fAYp5/5mf8kzqVD1b0+9tgjcSzT7GyeUPuGMBsBdbUvAfCrw2K4el1H85lITLz7LhZ/jUnOvgdY5CldSkn6+uoe/gBbpPefzq++08GrXLrLbjqzayw5yB0AtU04sP9Qvquz0aV5dSv3QZdcENGJogY7OYFYrMUcL1kKQQjbYa+dOHEy4yZlvGHjTDGklfAtLCZINU8+B0TasmVTmEf+e2YGG31LGDRpFrNwL9f0fnucjAIWpGB7YsXK7Hfr2Xwbaz/FNqxGL3UmFFO1hfTthe5OakyamSZp2rYO02779kriAsgaBIpjNFvsfEGwYNOcKhEzrs5G89uBWzPWSi+rSh77Wg1AeM0e7XKxBousX89tj3LmvvnNb8YeOpcORpKlkifWhe+z581H63iaB3vpG9/4Rsau10wH970PCnxeCpDqTGibmtLqS5dyv85m+7n3kblRLt2JvTq/ViYJShpl1dKK2MRtW7ZmHN94882wVJ0Fr7/xxvDqa6/GPnOLf/7v/J3h537u5+II/6v/819n3fluLO8vfflLw+///u/H0Qfa+jxQru/Z9zoDjR/7717dsx/nhiZHQH1gE4kF38l5PUDrbsVS9NLopnJsJVB81pqip2o8yQnQP8UuZsfsE+QA+9w6850NOAFzjhx+aPjBL32pfNxr16JPZkz7fAxYqJnGnTvRpfOH/TPPxkcQxBaykXwH445RT0bnn//zfz78g3/wD3JvmKm6CnufJlnmWqO4vfv3576UsLEFro0xOL1GY6FLD6yBAlUEACW9IJDbGwCPnTNvEj9HjjyU8rrW1TcvxsU1/bsJAIAQFV+dzMs5tHFTzhv32MSA5z7+yZwx7GyXDkqOlD3ekvGk3ez3zVrqpAAbY+36Y8yr30Kty/Xr1g9XrlyL7xQ/6dq1BKg0VO+PTDZAzH1gaPRkgDOTwzBROqvmRzKd7XQvzTAvtmpphCNwLM3PDWDaeHNjVZPkk9+zSX3WY8GmjHKsoEpVzRI/oOyAZxD+040EmESncdOmnBues2Rg9g+//Eu/HGZzN4KzFtmAcQMss8/9t7mwfnK9UeapfT7nnHWEfddxhu9yH5KLxtO92gu0g/PMGHkTE8PuPfsCkrZ+uvf6cR3/zveOlR2SHH58v3lJj4HlHg1rUonANgOKqrHgYgB1ZwV2LhJLKttGf4Iv5loBZQKErYrte+zxStb+xz//88RsmLB8Bg2pADKAByywu7N3hn27dw03bl5P4zGVdfv37xv+2f/yT1MF4zsBHsZ4/969w/qZmeH3/vDfD9955ZVhz/59w+OPPprv1U1awvaP/uiPhp/4ia+UFMDkqjSq+va3vjO88ur3h/uJNdcPE6umhsWliTTCTGObFYD7+wHSOi5JRYNGyA80agIUOU8QX/zb/vTcQDGAcCfR/HtuASBa+oOd6G8iT++Tjgc6nnSe+GPPNAmojiSEFSBBNbNsAKTjM/PLpnjd3rKW+aR8n2aHV9JS0vFqAJ4QRcamb2JxnxHLWAuaykiAiLNtNGQqSQLrHyhaCSD6+pXIXKdhGOabTucqE1QybtgUptrV65jsV4c7mtZEYkTjrIqPxcOkmrJuek+DmOsYjv8aKauxRNdc2T+dtCmCEcmv0tn/8pe/nPn69V//9WF63bplBn1AGn6nct8AvqSCFmJ/msQiOaKhGj8HOeje/N1q+Dy1ctgysyEpmi98/oX80aho89aZ4eSZswFG+ZW+48Sx4zmjsd1ZDLFwa6mbN+fmex98MKyertjama85MM1qMlmrVk3nHOAfeJ4f+ZEvD6dPnRy+g+W3auXwmc88vyy9UlJ799N01LqfWjmV5GYIWFevBRznv2Kes9vOVHNrrzo/u2FhqhlmZpYTk+2fAZsAtO37AM3IAZw8cSxxQldvJX68WxrufR6It4GpYhPnMVCYb9lrNOQPGtlIJ1evDQ8dORIWr3Pn3PmLAWrhSsbHelXWn3NrZEzzfa0fY2TNe4ZURs4pjV+dhJo11jhJYwOxQ2QrxiRRE2zENOajGz965rDRxeNiXSlqsmoq+ejIZlzL5xN/iAU0Nds8U9KCZGTYI6RAUlAPHTqYikPxm7VuXWSfjzJ97sNzHDxUEi/ms5/Leesc9izVwHbbcoLL/TpHrSeVRlXZpZFsVZiYm2a+Gj/XZh+atMI+u3aTCn2ntVG9HsqnDnlxbEhovzf5JRJtI0nAeDl7JA7YstZDNn/BJDSjHKup2RW6qs4JwPCff+3F4Zlnn838BmMck3TWgHHRA0UFYicZYTLAdbG0NWjsva8TBp6f3WsCmL/dk2eHcfnb80voe342z2cw7YMVjFXjkgkhYoznm/FItfT0dPy7burl2p3M5NvYS0kaffFHfnJpw8xMghDZgTZcjEq6M27VofDaMuAjiIt+1P3FZN2vRBS9wLddu/fmoTgJnM7vff+1HKAOyACZsot7dg/Xr16JkUPXVnoEWN2xbUcOOQAYJ+z8ubNxjGjo2UBEiVdPT4V14zXd+Gy494+9P1y7TmrApFTJBlqvn3LAKmudzNjo3CSIRAEfmaSV5atF1A6mQfXayqnRcRvL/Ps9xeipLEEzAduB6cXXGdwGdxmgqcnK9jjYjO/xE8eXE6O9sCJ+O2YfLJijym5H5pP39CSHOo3VOoKyJtSEA6Ux3PxeczCOAI0oGRSfBxxiOzz11JMBVx2qWBWCFPIOMnBdCt5j5uCzSGXe48y6n4nJlIH57y4xUrZjrPvwq7LXYjB4Bt/Vzr/XXPPBcWyg2/hbqP5unTTPE3Hlld3ZubqheqaeB/erE6v/dm1GJiVpKUWugLrLmRqYtdAYzpShKo1cvy6lMtZjmD8ji7bZx9aIZzA31nprbDRbBhDeTMYGnt2XjWtttPi99eVevKeBdWvFvXdywKblYN8dG3UxWv4YmzyrLPJYct+gQwf+naXze//udWh+du/akcC6HXvXu3jlcgImB5z78t3PfOTZ0izScXp2Ns6B++vyBM/QFP5yh4p53PsjDMDR2fNMLXvh9w7dsOBHYN73NFvWNfzemrS3OQvmwRhfuHRx2Lljd+7POLeGqHKvsOOiL7o4TE9X59k1Sj3uL6Q7vMSN+S4mQCVJ2Lo+hLP/hxU5CHtfx/mmyzZm8JQvAG/vLd0fVkyuCEvT4cPQM8gBZtibiQLN2xnWNEbjDq85vBySfufZrE96d77DawVWnl0GbXN/IzOiWasCO/dmfTRY7/AGnBgjVrBLThwKxq7ZGP52zX7d2NvznsHcODSt6x6naFGNsg6YZgcPHRi+/e1vDefOnQ17CkvqxMljy2wZBwww/JFHHotDIZi6dOlqAjkMVkGb62/fuT3P7MBzTx14+zeNOGvNZ/7pP/2n2See1/xhxAFst+/YVqXZkyvj4N29QwsXq+Z62BwcvsWlheUEkNfeeeftOAG1X6qRkQYUGiP6W2IJwHjz1vVhdm62kiRj0zngjvvoUtkGf4FJxrLBs2abF9NrS8YujuK1a8nOA456zZlr9qTlBLDIcjgn4JAEvFln0ahNqTRdJ1udZI0Dlp+KDus4yb6lYru5xqOPPZI15PPG9CPPfnS4eOni8Mabb6V5lWREBfkjKwxLQefaseRZhQkw1b0rzV+nidfG9XEoO/llDzULFXjepVUqWHyvoLyTlstsMEHbGOBjjPqp0uLS/HQGGpeWB+FMGyPXsU45RbRQ7WFBgvsznmFuT1d1TTE/K9vuXupsuRdWUIP/0bMLq6hYop7Fdfzx0+easexmbdao521ZAkELZ8saAJTRoFXW2KBrn4dkLex5Tp298Vu/9Vv5PmzRBlsBbmxJSorPYhRez14EiGjcBYT9nd/5nWVpiPJlaNmWHa0xFZBWcN7gvTFZKQvaAAAgAElEQVRwdvPn0iBmw6aUTnJgsXhf/NqLqYLBBOHwsqG01KyZOK179gw7du8KiJrgnBO5eXNYrcbVnuYTGFed5p2LXQ7tPgCfns2P+bX3GpjGNNKstJnPKX/buiXPIdnLafcd9rI1ovkXQJbPgr3ndwLaaLGNMkDe97u/+7sZkySbNm9OwyWadx/76MeGAwcO5tx4+tlnYrOU8XtWLIZf+7Vfy/WAqqokPvrRjwwXzl8YdgRUXByuXL4a6QyADABKk72PfuyjYaJy3jnrTzzx5PDk08/Ez7LfBVj06pS0t01ubVt2w9gcO6ob8aE853e/+53Y9ecE6ocPhxGDWZPkk8aco7TD0WPv532YfZ3wdO8CDmena1tPHxw7mjnxE5aMBPNiAfbOe+skwfF9AVnJMTmLve/o0WOxJxhd27dtTbKVJJV1orFlA7jm0/gX2FTd0jtxDJDSKBBbKwndyNXQKL+R0n+gJyBmMaDjxLDED5pcGWA1ZZ2Y89FdLZY48IVr38kZDKD79+aGFQvzw5pVGGbO3dIjTv+I8ewD/pt3RBCgjTO6E1lAuA81NZdCAFlNQzSUoQIjOwhNCeTs3eELP/AD2aefef754dCBg9nTAcpHhk/08Uc97pzttKTH2IItsL+tW+BpJx2AGP5t7bZkhrFlA+gx+o72AbCgr12v86h94a4asi4apDPmHSS2z2eOGhQvNs7e4Ud+9IeHv/yLryVRCsA/dOjg8JTExuUrw7e+/a3oSVvf+w/sH/70j/8kDDzPgTXqzBV70W7ft29/1pCS6TPnziWmMHfG5ej770diJzHQ+g1mPWDN++++O9y4fm146KHDw4//6I8Ob77+/fgIYpRD+/dlnn7n9353ePfYseEGX2R+bnjkoYfCVDUPn/vMZxMrDEslJUOi5J233xvefue94dbtu8PcwmKIPNaZ+LW0V0NpHpaW7kXvs6Vp+ASaoD5YVcWOdOPKJn2YW65eN4g0znTPp8aAfBnUGYHIfN1YWt/2ul/r87DB/070YWbv3okRKzlYjY2SoL5VZ6J11Zp/PtNgSTOgu9+C9wEm+BQf/chHhtnbt2MnJIwA153ItVf4OwF/poo1DoRMjLVYvnLs6oYNSU5hiD/71JPDoT17hn/7//z2cPihh/P8pBbmoqdJWmJbWGOSc7RN40verqbFtpcGVrFfUhil4rEMcrevmvNllL2yLsyH/d/SOP5WWSRW6Xus8/F+pAnYD/q7AeiUoYeFWBJgCDUqAq5dvZx1QDN1/VoNoVcPqyaH9PDYsW3L8MmPPzf8yA//8LBt25bhjmqUUY86hKHbdzJmKgGBkP5tXxr/SmafSDMuGtuSOs5OhJCTaSxE0mViWLWymtfa9y+88JmcWc5oTcSx9UuPnY0WV2FsT0UfMtqTada2MjE8g8WeP/HkE8PmrZvT5NN5zFdZJiGNibAQbcZKMWuwiSe9HjrW5Ncc++D9nJH2cWKnxcWc/a7LT0m1yeTk8O/+7e8kCWS+sEm9tzusdxxsPtbQXTevqYReV37BqtVhFvP7xVN+vvrVnxqOHT8+vPTyyxnLt999L9/nM+Y6VUzbd0Z26vqNW6mCNtcNsHUSCvYyt1CsVOPAl+nYxnMXhqNydhg2b9o4rCcbGK3VxewFILo1vHp69fD000/luVUQnTp5Yjh54kQYxvwqhMLFe/cD0qsqTBySSuK7w7r1a/PftFctfhJVZDKxOsWI7D85wfvYr0ceDojIVqvuA9iuUgU9Mklp09pXPsMmOLO7b0n5wCXFZ1wlYBuP4HuYq5YjSKLj3r2cRd7TEgT2pJjfOm5/2Hjxv73GT3cepPomzV2XMi+uzycnyTTvbF6s13/xF39x+J1/9+9Chrw9e3t46ZVXChjdtGnZZzBHruvMIRNT1Xt3EpO7Hwnq/fv25/utqe7NYo35XhhkSWAUENwVXE3o82xImu412AQpGr0cdu/OuuhkmHHkQyXpOuKJjV/4uxM7LVfpe3xfMJwv/fhPLXFgZBTaQEPSlTM897Hnhscff2x4643X4/hzSjhe6MekAF579bUAqxxyxmDzFkL2WBlb4hgLYk+dOD7cW6Cvuj6A3p3bN4czp0/FADJwMgxxlJZk3TaE6uy9DtkjDx+JQ1WB7J2UZKYcbtXKsDjR7DFXaVMxDDIsxfi5P5Z4VGdrB0mVAlUpf/63WGUrlQ0rsW9jEJ3BEYytbGV1P3wQkHiQsdKO3YMszDiOYxOiPhyTxZ+fH2YwR0Lh3zA889RTwyuvvTZq0RLiV6Y8H6dfsNwZQeV3f/UeOlBmuIDRbRAZvcpEKpV4OMbgrbfeTNdFTFmLxhjbgIcP66K8J85Ia+KmOdmlKym/4CQF4IvWjQwujZNqEBVDM5ZVKxXtkvQID2PjjllR5cFrpmV611Rp8sjgSYn+qFXRDIcGvHshc9j8zuYxvzZEZ2OtOf9Oc6A0xJhM0OO5U3Iy6pui/fueZIBXrEiWmhaT8ZOFNd7KGaobNaaTZ1yfbBuR/QZ9nfTJqo5sBs+RNa+EjqaY75icjKFmuB3uDXg1A4FxNCeMkO+3Rkqqoct8imnqml7rDFqDwRpZNJDDeWsWlPKyG6M+UpfZYzi20wDMKY0YOlcb4jCvnFwR5oT14zmS6bxxPfcs0OyM5MOPHMkacL80kbtrIMPX5WeMsefImI7NtLyv2bD2Q4N0rtVgt31tXjlI7qGBd9/tmu4fWLFl6/YEnqHmj/IWhw4eHk6c1PkbY2s+4AjjXSX090q8f6lKR3QYHRarlIP2jf0ezVgsYM2uJJVGlntLKGzdvHk4+sHRjKs1ZY2wf4JLgRngdO3GdQkmOmBw/yRKJJo4TfQFlY+ya8ms37gZRxQDiDFXhmR/Zi3cLeargMSa6+CqExx+z4mxlvvQs0Yd1ObM/jLevueJxx6vphKrVkXSQ1BtnFNWrPRpfq6ur5kQNrLPjRqCPucakj5sOJBM6YaxCrA9P5+18exHnh3OnDk1fPDB+/n8/v174zBgu7BVDm17Ye+efSlZ4wROTKyKs1RNEyqY9vzYvJyvAsZKx9AeEWwCwt3PP/pH/1V+rySrEldzw8aZTbHzWGMcTNO8MF+lHNYWuwCMOH6iyoKJ+Ztv5xd7SBec021f2c/uFZvRupOx9pzm/9r1q9mLWMBAvLI3K+OMmwtApXUaUHpqdcrW7XnP4j2eNHZr7drh8tUrGWsBmveZA78T1JdTfKYaBaVrbgGAbBwN0UpCrUoJNYYhWys4sJ7T2G3LlgIsYoNL/7rKQqeGRx97LNqPwMa//MY3wkqMJu10se+dm/ZKgNxr11MKp1ECNv/evbuWGXrAVWfk9RvXshbTAEocJImQ7s4V1ETfcKFKSRcX6MzSo8YcqaAQo6ITSPfvlx4aZ62z3eQZrKs0yrpAIuF6MevH5CgbwvFhb6wpdsAzROpl9drlc6GCMmd9M1/S2TL32wm5D89oJV7lE0iyPai55bUCikrg3/eaN2MLkLAOJBElgSK7AlCxp9esKcmYbcUMtUaAI+zJ1/7ia+l8i6EPyDx79kyCInvaGmFT3auO9r/8S78UKYmAQHdmh/fefy+lgUrkNHZhz6pZTMlMSLbyeYAXrguEdg9szJGHH452nCYTgjbz9s67GI53s35u3LwVuxYgcVyXrrlxZibALmmC+CgbNuQ+SmpBR9nrKW+zLt279W7N+m97zHx1AGbM33z9jawBDDegM8ZRSsrv3Alb6srVyxljtt+557N+AFdApu985zsBV9k15fdd9WL/cq4BvMa72BD3Us5Pd1npv7mwdj/7uc+mIsJ+YivNMdvI/rz37vvxU5XjASE+9elPDzt27kqi4C/+4mvDujWVNNm5a2eSa2w9+2Df88MOHDqU52PH3IO9fWe0TfyVZo6Q4QqIfu3msGuXcsm1w4sv/nkaYj37zDP5vHniO3cjxAIW1g0vvvhnGRP+MbDT/QOqXc9ZBPxkm3TQbpZP7MiqVcOrr30vbH3j6p4T+E+WVE6fy2QTAK2kD4zdrp07hgMH9mUM/De7SPpIM0ABsvvIOT1WX61M4l8D2qpiaVCJ1Aq/5Nad2fhKYgE8U5qqEFPyACl1yp+SBnDP0cMXL2Q/lt1JEx92ECt8uD8Cq87o8nclVQApsVMB1ZYSpLIJ7KSKuyRDyRCgzYY1J5G6IqxVMlp+nN2ey5g5i127dd3IYNh/gADarNYrH8ZYqg6x3+nI8cwxMF2/AV02D9uaz2R8rD97tiQpyjdz5qSq5ciRBKvNaJQous2nJRExXedOA7mFGtaP67rGg+QRc2zvNjCltPqFz31mePml7wyXL10osG56erh4+XJ8XOvImvVcEgbf/MY3wmxUfmwPskGX+LZzc7ENnut7r78+rJ4Gct7IZyVnsFTJR9inG9evz3//0A99aTh+9GjYbcg3v/B3/+5w5cqlPDMwgR3VvPJP/+P/N7zz/vvD9du3hnvOGZJCK1cNX/rBHxx+8ItfSDd3ceBDhx+K1iRt9t/7/f93uHDpynDrzt1USVpL9+IrloyB81PPASS6rhboefZcYQYipozj5V6qPrcS4JJRAY9WTlZFxOqp4dZtkjtiywZrET0E+h+Ct86aOitLEqfWHGLFh/PVyf3NMxuzhpxLlSTbsLxPm/jRIFKfa8bOWmiykO8IU33tuvRRaXvQCczM9/r1If6QNjHfABD+SzHFV6aCgW8brGC9Emxg+v3hI089ORzct2f4t7/928PWbdsDEk2tQchYMVy9dn3YtFkTGXq3ytNJ5txKHGYPFLCq6mZI4+kKwmtvp0Hr2Fw12rCjzIjSXf6v8apqnokkafi2VaFyO/Egf899dwIlCZLJiZDInI9YzdYroAoYxn/FUpdYVsJ9797csGvH1mC9u3ZsGz758Y8NX/rSl4Ynn3wiEiXWUgDysYHdnVuk2y4ty8kAfYwrmZFvf/c7w8uvvjps27EtZ6EY5cTJk8OlK1cSl96bl/yo/hY+97nPPV/A6vZtYXHTbT8f+bYrqSRWVbxz+874dHwC0k78H00o2TcsUD7vtu1bh5MnTiY52qx7PqX15v3WjXOOT1OM16sBho1L5FMeIMuURECtI75u1s7FqnJ2jliX5va1l1/Jcxhne4O/Z834KULRbED60xfOxpY7YyVryCCcO1dd7FOtZBMPK4Znnnk25/Nrr74arfe5+Wp0GpZ3KhlWDTdv3Rlu3nb2TA2rkQlma+2HHDKy+wHS7LBKX9XNqbheLB3uSkLpq4JwcmnYsW3rsG1mZlizCsnqfvw7AK54yPXc7779+0LKMucXzp1LQt1akDyjhYEMYx1h8Nt38APEBHJm4kF7KwQzVXLW361bSc6y8WKfbTt25GxtIBuZBsO8E/6IRVUpdirzBzPpniGNQ3UlYGuGes62H7CVZu5Wcm1fzm9nNbvuGpIu9hNb0gSeroTAXOXr8AOs82bXNstVbGptW+vsBR8PWJnS/CuXh6PHjiXRIFlr7TXhYcvMzHDl0pXYvMRjmnzt2hX/lA/2yJFHYptc/8zZM+m3YCxdw5p2bnbTvScefzw+ytEPPoiv8cwzzyRx7myzNrGrkT6bvV3J2FthJPM9rUVj4trAV8/eGIbx6N4ajeuY2xVf+LGvLgGims3UmS+Gyg25iTMnT8bglNbS6jiQMgoWwKnTZ7LYwlBcv7EOQp27d2zLQGMwbprZmO6zjjEB7XvvvlPMwQBC5RAcPvRQGldZlCj1NvZzz308mi4e0rUIPys/ixbQ7Vspbbp2/VqyQLRaZVMLWKlyJD8OyM4MMtB9cHaA9iDwaXN5TwdRxfCr0uf+045hX7cdHJNR2bcPO/zmQBgbIiVTLWs5DMN2TtfWrbm3dH8j9A1cGTXowhQImFkapDa+Az7gVrpiYySV/mgkBZT+j2XxNlZ3fPRvJZs23mWlAWOJUAHn20bW4epsBvcPLOIYK9nSUCBaVQ6zAA06bd4LOM5BcA/VaATAsDoGxfjZgMYgHfTWVdc0YJQAPVm9MXsSGYOx+7Hr+tOMShvYtTxzH/rGsRl1nXn3XcbA79xHzXkBq53VxWCyvpoJSO+IUW/mgaC+9OAKWG0HFrDEmWygMnPLCRuzJ57FdQusKl24OKk3bpT+y927Ybr5sQ46GwZQMQae1XsYO9f50LGqAL7Ah0vL4+m/u9S4M7WdIenyT3+7lvnqbIrXuplBZDwEZGvXDWtWrwrLL2Xy5ne1zsEF9PYcWWvWhMPNGpWp8+N1xjtaWYuLMawVmJQ0gTUrOGjhZ+uhgVXvb1ZaMsXTuh7uyrVcI2v18uVl3R/jCRR48WtfW+7IB6jbs2dfnI9Ll64k8EuXzez3claVDbNXCdRnb0fbWHd44J+DM/qa45oL0Dx2QAX+KKkxLgL4DlI47NZHlYoWe3XP/j0BwfpQ5iDoQMguYbVidDHEvc85ofSlHRYOUs6cgBM4mL08uXLUpyxQr0sx4xwo67he+srG0pgJ6mVEu7FNB050M83b7r170g0a68oaaB3TPkhdv5nFnsH4m49mr1r79pZ16PexYWN5IfvOwesmDQ8/fFhx0lj2XQ2H7MGtW3RBF9Q7INeMh1SxJ0ube02c9SrlLOaiOXC/5BeARw77H/3RH8l40LpLZnzzTMrUU4KMTT8Cq3dua+xWTI6APTeVXJ3Ks5ED0Fl900w1u1BObh0AtzjoGzeUQLu9bY0Zzzt3lfgr57uZ9cbJaGe59AbrmR2q1ornbgfDPHVCyfht2LQxgBkHzTnmOSJhc+t2nDzv4eh0GQ6QLmD22LABcGgsuxy8zjV7c9REHTWnwz4FRox70Vplp/bs3ZfqDs6IhKTxVDbvfeVQVndrwUxAhTQhqWZmgCn6p6WPJXF4d7lcqWyr2IVuXDUOrI6+xexfWqiEkXPD9cybMSXnYq6T2EzibGPWNZutARVgN/vgxq04Z2EmsEErMPWnsk4L1AOk3wo4zT8BEPfe8UzGN47WWGP4IaBbDnVXtvh3n+fONvu9bXGNdQXFfc5XpcGKYeu2LbkGYNj7AapFuqlS0jB/Vq1atq1ARGunHTY2wrx3iXzbzrabrvvCCy+kK2+X0wVs3LYlnwOi9d61xlN+NZa1Siywqc57dtf9CgZWjuWzmJx+2NwKZIbYDs8G0MUyjJQHVuPY4do6NM7WIVAYowGIR3qi9R0DCo8/1i9GpTOjgfPYxAsXY+c9p3s2LmyiNXPz1o3sXfvKeLMB1obfAaqMXyeEBQD81LZVLaXSpY/2JVtAM00jt8OHaZMezvrNmbqBnMjFOPm+z/2amwsXL2dPS1A5+3WdVTEF6P/Wt745zKyvZjsCHb5aa5obZ6WngGWJ1DQtWrEi3ZMFcmyE9dKyK5XcH4bTp88Ojz7y6LB7957h93/vdyMtwUbwGQCrpGwEMg2UOBO+9a1vVGA8suiN685tBeidPX8ugTt7gh3UclElvTIffdP4OZtpzhXzS5OZyHqNcj/un53M+X5vLvZ300xJyETy6OrV/HEP2Lh8WHu517syaTavmdnxWVK5dDefRxIVuANWUdUCsGKssin+zh/AagXP1WiU1l3ZpwahklXjjy7dG1YBXIfFJAOVn1vTpF7YeCCqBDG7Qe8xFW7O9pxrpL4KgAVS5NqpbCvblaZqSUCuzU13AGo++QuSUv6WkOUntw4wP8KY6x0hyfDOW29n7dmX1qx1Y3828MDmsdHOwE984hNZA9alvWWujKHkmjl49733lsFw54690qyklt4wdx2/dJVErbmqyPIc5o8O84H9ewMwXr92JWCN32kS49ptY+xj78dkZr9V2mgGyZfB2rLO2Qy2Eii7fcfONBA0xpKawAOxID/MOSw2bFY4bUbx45e/9KXh2rUrARewYX2PahFJwTfffXu4GH1xCfPFAGyfe/4zw+c++5k00EOmME63b94OsPoH//4PhwuXr1azqiVlwkvDnFiMBuTYh4MEwcqx70KPUZfc+2+xBta2lVUkgG5UXGNov6V8OA2WFqKvXGNcz+nfSfKnG3kB3M5S681rDeZ7zTr1WhNOnEszGwtIZdebhd+AuTVpPbcv537aH+9qiY53I8U1NTUcP3os70lcffVqwK1Uno3Nhjy79Se25/9XUlGDOZUbVRHh/E2sNj837N+ze9i7a8fw9ptvDlOr1wwT0UeeCACleZjmTAuYruQUpqu6yzotYHVFYpHqwj7GzPyXxHTld3qPfQ+oil/DdxwrTu2HJEMxOUf743kxmpux3Y33GhDqWFP1o9impFSKcS+Rsso8pKHr0rBuevVwf34uQNvTTz0xvPC5zw6f/4HPD9PraPxXY7yS+NBP4WL8ozCdF0oKwlzzGV/73veGb33728OaddOxZc5ZmEa0IlXXLKkKLekiP/sP7Mna9mfP3l3D4QMHknTlOyE48Lf27NqTpKXEhZhbwpFdMe/8TAQtUh7+uysQJND4sea7mxL1uHRyv+VMjJ8/7dca544lPGNYkWO1g8ob72Mnz505k0aZzqhoV4/Vmcbdd5l/DcjPXTqfRARCi3t1/++/z6c5U2CcplqAvn0HEkNIrri+eUbWcM5aq2I9ScQVk5JlybiF1OCzxjPzPayoJnMhucEqiihUALxKhsKKrLVTp08P27dsHjauWzusEL/fKykLi9T+Et8Zz127d+Us8jyAbnbt2pUrAVUxVZPsIhuoF0v8VZrpG8pnbFzJ3lIZJAaenU2S+z063YBp5zmy4QaSB2tiZ/Pv6PYXyJ1k3smTOUuadNO+cbNWO4nbflmf9xjrzQj3XoBq1t7+/TmTvN/55T1+78e8GzdroSvUrYmWBPQ798Yvc36cOqWa71JidP6ixIYxp2f83ZdfzryZk4o91+Rs5Zcaz0iBkv9Ys2bYp0KN/vHM5mHPvv1JopgL/q8/9loDzi3xYa3xvyTg+anOUkn4BqADjF5W0V165u47a/NO9RNx5nRcYB35nN+3LIPx8Ox8oKzLubnh8EOHhxWf/fJXljAQOjiSoYio7d27YTMCV5Ue0ayTpeY0PvbY48lOMxY6sQl6OL0cFQ+ksUU5I1MxRvv27w0irBmSTCU6eUDX27MRFRdI0aUzeCePH89hCMiI0LqunxieGzcOt8ZgjMEANgJ3Od80SkzO5XTtnMxhVQdWHW7NKu2sbQX1BcA08GkzNTDRTqX31KFYQEoHZsVkrdf+KrDah91fBXAD1q6YGO7evDnsjd7Glkw0pqNrJes5djw2xg4CxhcIYEMb3xwWIzDpec+cOZ0NXLpxlZmJEXHI6H68sBCN2AApYUUVkCU4Nf6cRc8XpziMASXSylLnhwUH3OhkVje2NfnumU3V3a02bAHegNUur7YRjAnnE/PYWlBqKFmVbpJjd9Y4o2OzqgbBPV8DG31YMsj+eN29V7fBYuRymoFNfsxxyq+XBN11OFXTkCp19cMh8P0cH4bYvwGrDCMAXSDN+fNdSj8cPAIP10jJuTKJe8qKS0+umZbWrXGwqZPRGnUqHexd9tBglmfokgnP3c1q+hkrKC79Ir9rRq57edA5bjCVMWkml8+mZGAsTwkwNDYy6eYU1kqMOEmHsbuve0uWe3IiznHPi+84ffZMnkFGMweXss+rV5cbKPmse3twPt1PC2D7d8950+RjI0YwmaPXXaPdqwOiy1eBvZxM2UwlnxIn9pGAbOXK0oUKO/QeduD6lHdV9ljn0WLdWIcyjLdvmTNOsYBqMuBR7MBkyVSInAPuT0xGo9TaUmIGoGLkXUeGnQPKMVVWi6l24tTJjEea400VeCIT5wCm/wwQ8D1sJZ3cZFcnClTnHFnHFi0nwfrlTDpAPYd1ViU66/KdnBTOhR9B0I7tOxJYADVKkL1Kc2RjHUBPPPVUZFaUG3HG6Okp3RfUlm2r8ow+ZGWVAVC1hgqgsnXSpXO+urdyQH1GKR/gy/s4VM8999HhxIljYW82kG9e16/DFjcus8O5c64zn2ZeGEsYmxwBSTLzgYWKwdnleLSgH3vs0fxxoGmmKHh13aeefjISD/N09Uamsr157erNOKq+x7o9frxKs0+eOp6gXCMi2X9nniQDh/biBfIMmJTFFjDPynbto2puVN2jrTcBL0DHGFn3/T2CXOvH2vbHe61V1+ukgnI6mdluAuE5HNKd7BE8Hz92fJnx6Ts5f2Gab9iQM63LeHfu3DV2scckvl8lYbOlP4TdKpn1/ddfHx559NGMLQYgEPXmnSr5daZYt++/90Hup4K+AlaBCtiHMuvOPvZMgAG060BFMzD3UklIFQy0UtnGmkt2xDWTzIw+dJdA6saromAia5hd8mHjJXmrUZf9yNew//ost79MhrlMSVxkNkrDtZKOcwkujBegxNiZBz8FRlezkUoIVhOQBIqj7uuHDJaSYqnzG9NWaV41XHDNdGheX6x3ulZzdzUjq/PTPkjS0/k6arsCsKwRf5SR2fOPPvpY1rMz3veSNpJIFgSwz8WYBOKQqNgVP8y9f3D0aNY/O98aagWKl0a4ucBQcQ/2ktes0U4EeC9APInuDRvDYOUD2JvWruZHrqUEVlDDsSSrwDGWRAeSlEYsm1FdpbFvX33tteHipQtJcrNrgjXjAUDji7BdntO8slkCi4A9S+zYjtgL381J7+Q2G62hjfI1LD3vM+72NGAV2NjgAeDZHvP81iq2h8DR2vCZYm7Mxp+ptTMxHDp4KH0FVF0BkIEu5c8eT9k+ZikbBQTBesK4tl/tszR4weKTOObn8ofu3w8YK3Bgr7Az+AzmGRjqXty7ZKvrdHLPPGIYsf9XLl8bVGII2EgBBJCLVvq6gE8H9u+LDq3X+IpKTo8fP5rno1ttbZqXWzduxGYcO3E8dixJrjWVQK/1fz+gnKZHzYw2lsbq7LnSf/PHmhAk0WZWhaZUlpTVqqmSjLB3JHXsee8DD9mnrs/mp6wzjUKLYUjXIPUAACAASURBVNqVLd4jMLbeYzsCrJa2aq4xTIx/rxjuxy9dUeAsUJVOcJo2lT+dirKxgH9y6f4w3Ls9rFh0VinBn0/XZHZo7XQ1m1MqKrnk390wS8koA5WqNWDdUsnDAHnuJVld5IBOfFjT7J1xB1oEnE3X4qmMIcZqfMhR018CUnKYv3DpwsWAT/YIACRg0eijWsO9/tuH/MIXfiD7DRjCN3J984JN47x44403A2I1MNLJDN9v/wYAl7SdmMh3tkZ7J975aZ4jvmPO/Knh4UMHQzRw3lrrzoR0IddAdiyBlHjkn1j3An+MWzbWPTbYDmB1xs/MbEmloTNXco7shtJL/SbY7aefeSpNFN0He2u8T508leoGBBRSQ1j13/v+98OQPyX5rjJICeemTZE2efKxx4cnHn00/1bp6Nw5efzk8Morrw6vv/nmcPna9bALb83ODRcvXwljFTCWeEDzH3HeqHvb5BljYe2U9FCBmtXZfjHxlTOgQdMme6TZ681bwxrrLUy3IlYwduyqxdp7sGJI0jMF6FtHVSH5IWu1GJv3h43rJbkrrmXX3Ze/U0m3smTaChioqsdeP15vDWn30TIskY24N7L07M8H+oZ4Vj54KhPTqDg7NOvUsxknwKof59Hc3TvRKNy6aWPOwy3btkemzx8++YaZzcOZc+ezx7BVAa+uH1apJO6osZrvCqv6fmwBXV7ry/7mp1sDqcQwnv4Yr3HBA218BkYAExCP8bfE18499kniVtl8A8VpoLpqdeQKVF3GxyabhnU4LA1TAGvVUEhFs3eGnTuVIO8dDh7YN7zwwucDBqaKN43Y7pam6MWL+U6syHuz1UC6eh1cHU6erNL2U2fPRKpLTHX77uzYy2JzQFWJadJgkQtcV428xC1Yp4BV8xmZIfZl06Zh76695YPenU81ovNHab4EBpsJhHP/Hasac2CaJK11Ebbk2I/D9dgkZz0fJASptdVUvJKBGomtTkWT69mrnt2cOLMAaa7lHLx2pRIkbIfydtdia6whvgk7ZK7U2U+tqbOGLdi4aeNw8mT5QmyW6/Fr9+zeV+DnxETG3XcAvcyhBKbzxL9XT68Pk931Nq7flNjI7+0LP/wp1TiXL1dsnWaF9hJi2sjItHYkGDeppMRcXrg33BHz5wxybpAAnwxxJpXcKycC8klEYW+Lb1bRJN6wIclc61bsB1Sd2bRh2LhpfQhvMxs3Zm2EDTo7O+zYtSvnSCSljh+P/Nydudlhy0wB4IDn3Ro3bdmS8z3yFWunhxPHT+Qzntnr7l+80A3LxKSSps2+Z3/YPf57pFNG/KTOs8IZYG/en6q9EShtrMw4eN1/V4Vh9UyxBpIUT7ywIsk/r0vARXZsciLAsOdEjEFKQpgCrCNthSCT9VFrmR/Nh7DXV05UFX1AcE1pNbpS8UA+Yay0de5UwzWkt0peuxawXvNr5yX/9amnns4zk+Rit51zs7foipMJ/P/puq8gT9PrPOxv5zh5enLOs3kXiw0AFtgFCYAAQYqkGKyiJZZE2aRllXUply3RrvKFL1y25JJ1oStJVVaVMkGbMgMyQGAXm8NsnpxDT0/ome6eng6u3/N+b+9KVWpUY6e7///v/31vOO85z3nOcz6RbPRzqwZtuEztD6EBGjb4uvgiFYe4k3PPuIr5e5760i8syyB5YZhmly5nQugZ0OpDd757ezobziTYXPsPHEinxcpyuBng44UXXqgs0qmpMJk4xbK2QLeg8729Efidvn0zxlfJK+CtNbVgSD7CgD13LiCGg1aQSaC/Nuu4XQah2VB+Qc7iYuQAAAiCMDTxW9N3o9laC3jqgdbAU4ugIfMmvZXNNFCvZYs/vXhqRgA4W0HU9prGfDUJDbhtTn77nAbmtb8HrOCszs6VHgCKTPzychyPahTqYWKjxxHuWBCuq5TXgrDY/dc1aRdNTV5Put21bKrGPMAqs8ktcKX7tZuixVlBZsdGZWzKPlTh52jaLQJLARs96TRXwcilHJ6yJ1V7Y3WCsei6ZQFXhmTG1nP11oxG+x5yAC87nOuBaVyMhe8G6LWMazMMjfnq5xYMVKB0sDJUFyvLyJg17Q+OQZzijrFaM22DWegMdg2mq9i/e0iHd+UIC/TERhIs1MC5ZlBllxo7qLFhHaIMnwydQ5RIt3XbgttkqDswn5N+/uKFjHMFTz4p/bfX2qHmuQSODKPnEyQ2fcHGUjA/7osRS2asE6D2PP7tb+bB/DvwfLvnBr76DE522EFK2jqm8/zcbECkBr4Oj1V5hpb1MYbAcAACKj3moz3v94JF92n8HcKMScrBZmbycw7ADjz37AyUe/KaBsxX0HB0RafWczRWTeQLFhdyz55bMM2gNvbMxUtVTkHwKyiOPuAd2eEuuOuSH8YEWwnjEIhuvbMv7sGBR5bDfdl3GKXVqNcAPgkZbBmMv3HAlmzZ2jDrt2/bkn1AK1H5JyeJfpxDXzCCKcpOmQvP7H1bN28pWzZtSvMAbCT7F4O1lnMDSG+Wu2liVhlcvpszIhjfv3dfnKJ6gFSGILCAQ+RQSwLA4TowWDZv3VIOHDpYevv7cmgBfWgTsuPGGIjAnhhfc2p+GgvbnmtMGoCGNZb5I0zegWHkXewXzr1rPPfc58vFS+c7sGo+60CwNTxUkz4nTpwsf/RHfxwtNRqFgAnsB3O7bsP6ODlJQiwuZh68h65UOr9u2xatHQENQXiHLiYPLTbjam45o7T0pm/X5gtxLDug5cqVS2X9BsAzwKyCHQ3sAsoLFo69815Zv35j5gpgYEw4LdanNeOwtveAP43lY7yNj/Eypo2p1ZIN9oa/y5jaExc0fOnKUwWGnGDvcZ/s1AWZ3cnryUYnUdRVAAAnGsOCbTJmtGsvXDgXp2B8rCZrUp41rGkF8Hhn+b//xb/IWrK2fQlwz54/X/Yf2B9Q2Xp7551jWTOcFOMikWR+4nSG7VV1iDViMt7pfptKjuWU9FQHqzZ9AWTQOQZCBbhoAVkaAwJc6jpnbwUym7dsCmjgHKqZ7fOxP4Akpf+Yqq5byycrsFobh/QXwC7tV85bbcwwFwdT4NLWb7PLbOPWrdtz39YlX8Ka9uVsSCZ+uQa5gLd2hpvfVnJdE4f3sg7YR9riQEprtiXPlAAlQJidC1uh/d712Bt7lE33eW3O7WUOnrH33rbfW0lVlezZm3sNM3RqaiWBGuA/zcBWBfjxTJ+sk8rqdV3Z/Mg29PWmSYzXaJ4GuOCU8p0kTK5PTiXIYMOcc8rysL44xpcvV6DXmv4bf+N3E1hiev/zf/pPA4L19vcExGrs0ozdao3ONsQGHnv7nczTgw88kMZL9gNbZs7NPeYn2+ActCfS0ff+vdid5sBaO81noL/sOVrzrgoqr0vSwD3QUG5jVTWwrodB9Njjj4SZ6jUHDx4KaMgWhoWr4/CtW+WPvvWtgMQYmH5nPdNdtvcEeWl4p9nJwEAICGFH9PUlWLUuseu/8NxzSV7843/8j1N29qUvfakcOHgwgXYt1auMVWeYe/mTP/nTsn/voXLz5u2UQ2PCsNVYGsbRXB85cqgSIJaWsoYlySTMoonu7OtAU4CsMeSP8y3dn7PIeJk/Y+Z71Zp1lZXWBbHuY936DUm8ub69UoGZeoYK6Hdso+G2cQVAF5CeOHk6a50sWAV++sMIiu8dD7qWOgMAA8Z8CkxMeaFfdoxVMIr1hMmq1NZ/47eRqOnA1Vb66fxL+TAQJiyz5TJ/d6r0LN6Lj8gvECeEPUxvvW8wv1Myyk8AstJ/ZF+jCYl9dl+TK7JPQJ2FVLpUYgHQowZ/jbHODkv+GT8yAcBta8ScRn5KGWjHgufXWfPYTKKTlqD6NMjW2PeGg41o5zFbXhmTs9nP3tPKMmt5dk9tNna7npsbJyoz3DebYB/YN9Ydprs5baWgbJPruu9Ul43Tp2bjhpIwqjaygu41iL1dLl28FN8HuC6paU2GRbmqljBHRisyRfdq1Z3KhZmZ7H860bSPgRWkJIyp85Esmb3r+axJmurkAfjX9onrOm8wxfjw/GsM+m2bt5af+/LzZbPqvNGx8sCRI/HV2FvsWeebfh4X+aQDg+Xi1avlw+Mn8m9zbq1rnMwXRDhoXzVWrMzS+nzkoqrsxMzsJ8yo+hqEldoU1fX4pL19Q2V0vJaqq4yqNk0MWSsafRRAxlnnXARAhewR8LbE56xkHn1PenJvtbqsJhZqBUVtBmwtWBPN9gcA6r6blqI5bjJeziDnmtfYO9YXf9s6qczlTYlxkmjtqiitDdcKiQDjb0ES+2aAMBIcoyR+hgbi03726WeSBPz4xMmwg7ft3BVm513yW5Jb/bUqoSY1JTHYpq63QBpoLqSHirMYyzVNhPol8gYDsKYC0Fh9qk8C2Zo0sb59KwBuJL50at9Um6MiAYhh7VN7gWXir2DQNsIHu2QOgcTmSU8GduTggQPl/txM2bN7V6owJXftLb77rp1kMNbkXI802ry1RHJsdUB/87Ruw4Zyf/F+gCSf/dGJ40n+nzh1spw+dzb74rNPPV2GRsbKiROnypvOrsnrZcfOrVVLU4nz2jXlqSc/E3KFproSE/zEHdtql3KxKNwjzPKZ2SqVgkCyjG09HQ3LVAOfPZvERmu0aw1ZC/YeAMoZ9vbbb8eeWC+uVxug1iTj408+mfFCPrE3rTu2Ia/r5CLZuVTiOhtpsfb0dv50rWC1nyWOJW/WblgbvVL7CClJwpA/zia7tteyJcq/a+JlpGzdsq18+NFH5ePjH8ffM2fpzbFxotyduVdL5UdGy+TVyUhPWBet54n9yRabewk2+NH6dRtzjYvO09nZPC8JJBIj60k8kZ68MRU/GqEvSfeyXDSNQmJJyXknGcnTTRImFX6LpWe5Jw3d2ADrYcuWiTK+CnGGbIjeB/dqs6ibN0O6MKZiIw2eZDTcv/Mf4MlmS7Qg7EjAu09JLRIEfLF2JrAb5pTfaE36vflodtqcG0vr3Ty7Xz8bA9/GHEhuTTRwvZ05lQBRkyINF/E3dsNabwkmn2VO+DDzc7UfhvWgUggBabm3BFfgi4nhagJgKP6Ue43v0DWr64dvSX6VnsR1iJT3EOCGPiEctvOxkcna/bh/sjWZ34sXV+RsrAEVUuzO1SuXy+oOII5Uyqdids/LJ7WmW2IqDPWuGrBVQ9sfDQNkb3qe/4VfXd69Z280VbxBmUpQ3v0HAp5443vHqsaCYMnBt2HDxjJ181YmW2MNh5zfY29VhwGavzoG+83XXy+zc3dzUFhcgtxV46NxSB544MGyb9+BNMFyaNjsOqKhSNfMTG8WUmjkszMxDrKUjKdGO7I+HNxoIpjsmXtxlDBnGZYGrDZHqPpvNcfVHKTKTKnOQVibnbB4A0Qjqd9Rthu42pyhBqw2hl9bmMmodYu3XTtOy/BIWZybK6ub3mynS4mxAom3wTCBTazN1cABmZ3WCT7359lSlrhUlu4vBEhpneBsCgxKGy+l2HOVnepgliG2cJTP1syRLpGVhZjOaNGfFOTOF6ajjZG5wXDhpGEtGQcbgENhDbTD2yZes2osh6bNUY3rbBwer22ZQgvPNZpuUbL7Xbbe71vw5HUNOGzzEeZP50AaY3MfMDyZX3NFN7Q1TujtmFAc6U8EzbGpvAWwiu1FoLx/oOrqNaA9mZ+OWdnmNxntMOvmy9pVtQtn2BMdYN0CZnOZro9XLgc8CYtxcjLPYn4aTZ5B8awOtDYGPpcT2crr7DsOj/uyhlrJJmPps2u36sqydT/+6/qfLg1qbAWf58Af7K+lRkoxacP4DGM4vqZKeXiva1kT2I4ywOlw32W4vNbrzJm5N48ADjbA8wEAmkPawFIsopbdcj9tnM2hz3Id1wyTqSubdNAy7q7BKALKBbjG/8TJM3mtoAk7wAEFiAlLJYL5tay3yUkIFtLwoq8koROGcQPFW3nK9J2V0gPvdV8CAvPWJFLcjxJ1mUOlmQ4mzxbABLNxaTHzhfFNB5fWlPlPw7jde9MxVFnnvZnaWVXwYW0ArQeGhsv7H3yY7HZl9N/NZzuggO9bNm3OupBRDoCKCVZqIzFryGFhTXDKAHdPPfO0qDNOiGcBThuzBN1xYKZXuhi6rrXUDhbrqDH3GgAgSWJPsAtAxyc+83gYO+5Fd2qZ2MqWq86+Odu5Y3fun47ht75Vm8mYx9jQrgkCsEHJamU4DabRnjVGew17RZJv2xaOM4bgvTgTjzzyUNZM2P1Kd89fKG++/U4pPVh+2wKCqY7wvCOj9dB3H1u31mATGG6NOswF1JKGt2/dSZmwYPXYsXdzDc4JJ5vjZwx9texlYwnVgKrOp2/zaT9YK/aQMaVNadzYbaC7/eTA97ltLwsyJMSaDEGzhQIQ67iVt/g9BtSZ06fL1PXJMjZaG0xtmthcJjZvDsMEMAmMf+ONNysjcWEh4JjED6aiaypDU34LYLfWvMbcKGmzrmljt0QadpJy9CtXLmde6QxeoJU+Tfql6phhwDg/BItYr9E6X1os/b3OkiohAGYB+DmX+AEC+dbh1j6J3RqsjS/k9qIhSF9deX2SIL5rhQFQpSWSWmmXtdey9hXErU146DALQAB1ni3JyW7NRVuxKxcGjJnDJBQ7+4Hl7mdgA6a6vYKh6TkaeO89MuqCP6xU5a7WXNMud/YpjWODV+RyRqtOdmNkei2GpjFoAKWECB+MjQHQ2aPYmHyl3/zN38yaePPNN8rZs2dSDg84cf2tW7eEMeJ65te4AEPWrV8bMHPHrh1lYXkxa8I+0XnVGCXxSv/x3nwXYNcmPeZACbw1BVSVGPfsB/buKz/+yV+UbTu2J/FBF9T1jbk1y154Zskkr8d427VjZxI9gFX7wnnBPj7//PMJ+uJrDvRnftlS5yHw2Tg0GYCmI1bL/OdW2K4+s7Hw2Umfqazw5MnjYZdir7RyauO9Zs26MCaAbNYwf5L9ffudt1eaomKyTExszlprgDibM7FqdZi2gjH3Axh+/Y1X85pnnn22PPfFL5Z/+S//Ze6dLt+jjz0WH8vcag7UZF2s+7Nnz5WhgapFiSFMX/bzn/98WC1Avmpzawd2iSfvqYz2ypRQKSTJZp7tTwG0oIyv6L200o2V32P6WPubt1amrzFj04z7qdPOVUn3GiCSmtDQT/JKw8uv/NwL2QM+2xpM85XzVeNNoCOorXas6q2z8dFL7OmN725vNv+kfWb1y2vJP5CwgarKqemm84mTEAfARNoLe60CXU3yRKA6PNBT7t+dKv3lfkp52bb72cuOQWwn3xWInJu9Hy3hWQ1lBwGKSq1VLS1WSaG+WgHGV6oJucpKM7dsvbEJCNUxkfkJldlZJbGaf8H3TbOnnTsTnJ0/e7Zcv3Y189cqGVpgan05m/zcSlLNpXPCa9kg9+Df5s+9PPLoo+U3fvO/SJM3VT3mt53brmdPVRvx5orecItx2uc2jVVn6cTmTZlbyRbnAe1gzd7YL2dV1bJTuXU//mCdz1reKynDPmEjOR/uTE8HkDjgDO10NN3vL3zta6kk0URS0OqZKrjfkzXI32A/+M4SJF7TOlhjoKm6YB82b9pcNq3fWJ54/NGyi04wOToJiMOHc4bWeKCW9b793ntlfnGxnDx9trzxztvR8K3l+n1pcgMAESO1ONB7nf/WQBiiw9irtUw4es1pIMtfne308DspOPutf6gsL/eV9SSlOkaTMU41SNekqcWFbFriTvFJJy/QwN3EndH7LWUh63RgZf+0ONbY8b+Nn69UEH6K7NKILA0gbbq/5s0zAlD52U02oukw8lHZhRYDBojp7c38x8e7P59qQSQD96XR02g0SqejrUobcmrqVjl5+nRZvW5jSrOBqkDnkCGAm934pwKxMXklN+xZnlJPJUO1eRHnjnTVXJiBzig2zbVa5Sf/iu9tXLBqacaaJ76r5s3Ki1OtppJFmfjgcPUroiFbkyZISJhz4gNaq6MjQ2XLxEStbuwpYe5LCuzfsy9VYO5ReXGqmNatz7oXHx86cDBxwfUbN8KeBeKlgent26kgsi7PX75YyVJsfP9Q/J5U7EliztwOLuLz4gdvmkhD1727dycxkcTL0EjAXSArTVHzj903ODKY9WTNjawaKVcvXcmzOWt/+MMfxv+tJfRVtsUZ5UxujFZ23z6U9PA+Zwx7sGff/vysQZPkPFsEGHaN9BNYWlqptHTOshOaerH5EiO+AoyT3hjoK4tFMm9t5spcit1UG9q/Yl24DrtkgQBcJa+Anq4NoHP/xt9a5fOOjK3K+uLXNIAO6cK4avqEaa6CkQ4wQNx7t26TmJ8pJ06dSkJVjBlmusorVcl91aarkIDy82PZCcBqA9b4+ex0Evu3bsfncE5X8HtrrcRbWCjDQ31l9RryDiNZl02rs52F1i2yDr/Nnqxg8vCK/8+OiPfMXfTdN21K5Y99ac19OiHH3/Ua4+2srj6s6uGatDFmxujT0n/2vy9+Hp+mYRqNAGLuWzLWfmF7zFtryO3zVhIU49VXdqCzr16/hS+6cL9cvnqlNkmdr8SGislUjMbromO9tJw9zpcOrqViAk4kvrk9HSmJhgG1+zCOrQrWGPl8f/P7VgHs94g5zmS2S8PE82fOxq/hX7KZ1j1te+dZI8axM+1aLdZr2JB5a4SMVP/+1f/67yzLttEoDUhFz0QWY/XqAADYEHRSBSStk3NKSm7XMkB0f4GbrAKH1ELzHgcRMMPiJAAtEOIgrlo1Vtavk20ZjJbUnl17EtRcu1I3PmQ6hunevTgtTb8uGbJbt2pGD3Pg3ly5fO1qFrlg0AGmcv3WdO0+2UqMGria7NynmlJ9GmxtE9oOtLbw/BcAVb+rzksDXwPmdQBtc4JSVpIDox7o1YB8okuxanSsbBBsYGwO1Iymjcj5jBHsmu64hoNL8B3QbLh2SbO4WlkPECyTubCYw8YGbY4SY2Yju0el+P7roIgWapelrPcqk3AngQsnxuHEOF26fC2AjOfyOosnzRNmZpJ94WhEK6vT+6klMTWjumpsLM+BSaHsxxhqAgWgdrA0MDqHeoKDhWz2Vq6SNdCxRm3SWi5S39ecCeuxCsFXADPZ4Ii+17JU66Ed3D5DlsrfkmnoNHe9DgjnOirBMLOaLh3HvWn4pDQeczHyP5qeVdB8dKgGv8BWB+oKKNh1dU+p29zsCkPT+CTb3wX15qEBmNHF7TraMaYOEq9lCFrXu1bS2AxIc+D93MbFeLgP9xUmYMdgrdnhyi62pzQDEMJoNED/xrryd2Xj9k4DFYFKdNrcR0CkrnFQW+9e55ruwX23OWzaSd7TgGEGPOU5XZdc99xKE4ynsXDvOVxlfzrwqQU0dYytrYVy6SJd5/l0BxwdG8++v3uHRnDVVQt42GWVgOxpVLM4HzCHLXLPwFXOVoTZowdZ9ZzInlgnkkcOvraXEsgluB3NerbOd+/YvlJOIcMo+SNoS2k7mYFBnYcruwDbecvmLdlHPoM4t7WknN0ewSQ8cPhwOoRiHDWNI+NkXDO+q9fUeejtzZ5N+fCdmnSxf2UZA/7FSV8ukzcknybDihdgffe7311xRB2g5sl4e952UFSwsUpKtKyfsfF7oMjhQ7UzsUZOzKkxA7rRHzty9HBE2Tlb7pMjRbfU3CuDunHjdoJMpdABgQf7U/Hw77/1hwkI4+R1Di2QCMvg5o1aqri0MB8b6MDdsL4y04wfTTYl1tgT5y9eLrNzi2XP3n1ZP9evXwv4tWXr5oDhnFNMW/v+3XePxU4Ys7HR8fLtb3+7vPvu+9GCw9BKafhi1Z0FyCjDkWHmDDRbZB25rnXMSb52tQbMNHZ1icfOM44nTp7M9ffs3l2WOiaehEAFnKswOikLz6RcXwDeEik+S6lwK8liJ/ydFADnenEBw3q0HNi/N92Qaad6vjiHOpDfnc34RPv5zsyKAyP7jo0ODLE+lTJVSYWeAA6VZb0mYCEG0sfHP8w68/zsgfdIZFS9YcwX9leAjY0J+BiMTcOwWF6cL339jZlSAaLp6VtVJ5U0R1fGXssia4kfVot/umegXhrNRX5Fkm6+LCzReqvnAtvBqVemBiivpbvjmdfKgAVgLiTI8R7M9nPnzgYw4l8Ah30W1lLLuKcio9MQF1Bbg2FljVeAcHHJuVglPaxTtkkZvjG83WkuYTwIwNi96uDWklKvp1Nvr5A3efDBB5Lwatqm7KlzWbknMBfgZz94dgGHe3YdoLdqHQCAM0twqku7c51zCazEQDEu1lM6yW/amC7du/buKsLXxkxeNSZBXatcBGN+3rV7V7l88XLY4IJRYJOx/OyTny0H9h/MNT/84IOycfOm2ijpxmSCdIw2/l1siHKtVavKM08/U+1Jf39ZNVbZb/b76VOn4luyQ8bp7Jkz+T09YlIUAgk+Ui1F7MvfjEUdo9r8xHWB/i2ZmyShkuxz57ouyLSLT6Zzr2SXvWM/W+c//NGPA8TwETBGjhx9IIDvqtVrcvbau5oDsRU1iKpNkSQRRiWBu4oU5whbYv+HBbN+XTr62uOuI3jevWd3mPOYsnxkazPSTLNzKVnGnJm9S3f9RuQaOPe1OalE6VDVeE8X5qmqXby8XK5fo2VeA/kEe53dNj6CeWvKGgUl+K+1AyAj33D0gZqcasGuNUpOC8hr3J0Lje1oT65dM1527thS9u3dEyDAF9bP8RMnOz31eu5KVGB+8rX459avs1OQHJ+6NUPp/MtQHTp2XnQZAXdLvpcCkgDAgmh4WV+V3zIm8cfpQEe+YqCMjfSV5bkbZaBnsQKi9Na7ngt8A+DO0OBIGRjCFJovk9dvZuz6+jA4V5f79xZz//X+qt5iGl9Ga7GSMZpPnHOzk36pr6syROw6Jpt12QLENL3YTDuanuVUOSuJpwKvk31qPrbzzX40r83vaYGxdWRurSVnKBDfWLIft6ZrEoefID4wx/wBe+zDD2pTLz9BggAAIABJREFUNv6vawNBGsveuLle08q3biNhsbgUVpCYhD1131VupdqHBuIZFPtc8EujbvP27WEsK5s1iONr15S5u3fL2BDm1+qyft3arPk02MWWAjLdvFEefuSR7O+f/OQnWZuexTw3tpV97lkFwhoW81ONM5CMdNzf+e/+dnn2qafLzPR0OXXiRFir9hu/HSkF+H/52mSC8fc+/LC88957pW9wqFy4cjmyYc6qeVrjwPecRZVg0xirqVpM8VIN/Nl9+5sNUT1hXMQRzg4AztTN2+XO7bmwvyUEJCXEVdYDG+6rlY9WcLECHT73k69Pzks2Z83YeNZ8S4qzM80Pb/6Iz7eWWmzaYl/rz3g3VnL8+QBbfH2AVo2P2JrWnNS/rT3zG4Yqhuj9hbAS2UlxT+SFZpBoJsuqVaNl6+ZN6YpOcgGhgLSSPipvHXu/9Etga6zWJV9TgZLm1f3xjT25MxfTrzaiRVKolR1pNtmxVsdHxmLbe7D5Olm8EE7SpHMoLE3YALuK3azM3/xFAgw7uyV3BqoutQamIaNkzdWKxCRsvIukSW9P2b5taxlTLVtoAvfk2SXUxPNiJH69L/vum9/4xZAdrly9UjQa+mf/7J+HEEAWjs/lsw4ePVLlou7NpfL0tVdfC+insZr4JuXPkdGpIK5qjk2bJxJvSLapsrszTaJle9kysSXPzRczF5KWbLtEi3NKddL8Yi3HhzMgVYlB2941vpKN4kLzw9dj8y9dvpwx+OxTT+VsSYOvoeEyTi7gwsU8x8TGibJt+7b8N3FJEgRLuX/+WI0Dq9yZteg61hM/gw+Upk83JsvgMPZ7xSHiK23YEB/N66yPxPdd5RIAnK1232IHa905B+Cu1RVK2Xsjx4Y1bWyc85abWD4yC8MqVJE7ahXrlq3b4k/AsiQV04S0028GCKYaQnUj+Ugn6XKtfJWQZefEGqQo+MrOuLHh0UgB2PcaMLF9kSccVAE1VjZvWhsZRWudHWMTPXc61M/OhjjDDjoP2lmXCmB6rR2J0RiJRxq+ohFWVMo7Yppxabr69n0DRv3bazwL+9oSeT63JVX8m//YtLTdQ7tH55LkQGu02JKM0W4eqrr7zU+L341VLmF5r+JiYpxTZ85UvX5VgDN3cx64XiOJuQ5Nfs8aW7ZY146YjC27MzdXrl6fKmvW1cpfz+Tcc5bx8Y0bUqgxtSdb7wP37Rmdn5/73OcytrG7Pcvlzi3s7NHE3Wxr0z1vzGv2xGe7R/+uibeKzzUwu2GDqQb/g//1Hy5jIlhQI6PV6NugNBhNVLQuY++r7khd4CVlPxzwlFlDmZUec/BlibpgyYFTNaKG4+TTicJ0kvm2CdH5G+DASDo4HKJXr1yJUacbIsOCQu+QF3xbiIwQB0jGdNVaHWp3JVOumz0mm5IjA9b0nkyO4C1Z8U91x6zsPuy9qq8IJDA4rYwiz7pc9fUa6FZBrM7J65w618GsMdD1GrV0pDWs8nKGRinCxNp1Zf3q1dmoaO80tjgx7jc6KNG56ujZTLkSfsDmxEQWj25qMVxjoxk776PlYbEIqDHi0MoFLJ5pw4bKKHMgQPzjGHSlnGGP9fdHEHr/vv0BAh1QsvbVia2lk8axaYRt3lSbY2Fp+K/xEATGkY8+TQ1+jBtNEQCWgzk6pvT2Is9QtVCjW0p3Z3Q0JSX0iBrwwRiTkLC+PH8YT4m5/d9SgnJGe3LyerJYrqPDYxyI3v7ct3mKEykoV+5NQN29dI4MwypLsdyjtGU+QIX10QLCgGmyVOE+VFDdM/sM94/t6dlcgyMHAPDlkGZ4HZxxpromXckMdV3VrXdf1rM9wnE2xoxCRKNndS6/kswillhzMjNe0cetsgiu2WQtHBruXWDQdF8dIMCNzDvHX3MXwvPDaPez0XZJ1luWdAizr5Z/1W7XO8JSMtcclObcNlA0h9bt2wF6EiSmU2QNqMMaBS53HfYqeFfLA1uW0Zo13p6h0evdS0rP7JGBgQTL5lCmylgKOoF0mEYBcnXZjcbbnZSdW1/skOBOWbSgjs0hTTJ1g52bjVPDHtkHnEoGIE5Z13W0lsZUlpeGOBytxsKs8gH9YdUrHwC0tH156/Z0mZPJv1NL6dnE5sx6busAc8t8cMqiV7pufeZdELlmw4bYhA8/+jDlOO4z3YU3bgxw4/WN6eXwBWBEI3lgMA5eLQcfKevWrksy5vyF8wlElEP9yq/8Shgt7ss8cq45Mvatw6YFS2HX5qCv7GdfjU28beuWgIUPPvRgefvtt8rJkyeSQLGfT58+lTF7+OGHyoGDB8IEcG2f/7OXXu4CuPVl//4DAa2feOLxcuTokczHf/j//jSaQrqbh52ybVt57rnnUupujwlayFa0kmhJImcJxoR9y77RKCRPMzvHMReM2+e1eymWanMSamk7p+xG9LY8J6dFh3HNY/xcGwD2hxHKOQQFVP25yqBn/QWg5tMatU/sAQd3K0PX/dI+tXYd9q6/fceOBAucCgGccU35WIKNrlLhWgW8jb0z0JwqZ7QnmmakteF91gPQb60uo5snotEoiGS3t27bHhBU4ADsMj4+R/KssWsDcnQyN84eewZQAlw1JoJGtsVzY9CZz+zjhVqKyg+o7Mpaqk+P07/ZVc8O2Lx9+2ZZXKiJ1agn9vaEpQp8HBioTCD7WoDnv1VjVyBU74dz7ZqipOh59XHS75eeXg0Hqk12f1Xza7hjww1l3Dy7veDfAp2rV66mCsR61yUXKD5141bH0MNMqA6k6wk8re2widNIsga/tOJJV+hkT3dSMgVgR27D64yPZ2hdYZs+VZVAGU5AkUZpq1cHADYvjz76SOyk85vdFYTTAa62fTRMCJ1wH3nk4S6ZLRkm8XYrPhFfjc2yBwX7rTLF2kxH8vm5jIt1zebemZ0po2tWlTszd2o34N7ejJEvQK09NzYyFl1E7IsAvENDGT/z8eTjT5TPPPGZjPef/umflYcefTj77crk1YCkuqxK+JgT90W64/HHHos/RAZAI4eWdDa+tTSwdgJOg74RSTZJvgp0pJHU1atdAmIsZ2Sc157eLqDZGNvAKcZUsVespavXJjN2tC0l1H720otZM/T8Dxw4mCTEP/gH/2c5sH9/kvbO4qNHHwiIrEzYGWZfk6gK6zFt6K2/2pCm/z5mYW2a2ViKqaIgM0Obb3gw8+hcji88NJTmeaQCOPzm4qGHHsq+VgIabfC5+/Ettm6rwbqgOqByb63iwtxGPPA5xmBq8loCu1T2zFdJoDSHXE+zbzC2UPDC1vOt2Sg+teC6f3A442MujC97o3N3054zXz4H+OicWz0uYCyx89FG7O2LbTl77kLHNKxN5vjCmKbhpwOO0hikL/5eZeXVOCLgaM6jWt4NvarVWD1VBoAmvhJFfqPy6cQf1T+3V9M8nN7jQGWXrRrrL2X+VuldvhdAhE3pVx0BpE2/AJp9I4lzFheWy9VrU+XaJFmdvgTrGggCNlKerFx5bnYlgQJoSuOSDsCuMcN8/J1GnuA/pBER+YKO9d78euy2gwcPlBtTk+XVl1+O39SAsMZQ5c9UOatafm++du9BPKkVQsZV8Gi9kNkJG/P8+XL67NmcW9aTa9lP1p1z9q0330w81Zolmmt73X/PnD1dbkwpQV2TMw3Abz7nI+FAIxnhoxJI2I8GBANZ2jz4m4Zm2GuaoUV71rOHdViiyTvYW8p62oJiyp6eMO/Zu9bJ+td/8zdytviZvTp56mTmgf1t9ti4RJc61VlDWdcaBdG0/J2/+tvl8IEDkbiampwsjz3ycPwk5zNGlPhxdn6+vPfBh+Xd9z8IY/DQA0fLX7z4YuIH7GXrYbB/sDtTunWVZ1bBoFR/Nj4k+8wPauejcwGTUcUnH559/OjjE2V+fqmMjmu+W+eDn8kHASz40szl/Plzee5WIeG1fJmWxGMDa/Pd0dLb6Yk2AMT72tnciBXuqflxNWaqib9WWddAFf4q1piZTTPNVO3U2M28eY+9E8msgVqVYV1P35oumpQqf+ZLSKZHSuH+vRA1env5AXyM1aDo0k9yYvXasmFicxJYgG3rKt/sKbmCjnkedlpi8FpmLXHpHgMedx3mxLtiaGenhkLsIAyi6maqzqxxClshEWWdSmRXwGOxDHUyKmkqmn4dtD/dZwWYKz4gmTAQEBnuEQLFrp3l5tT1+B58GPJppKkwtMkEaHYLsDQfjz36aKpFJb+chX/8x/8hz8GfmJMwRE544IHYWnvt1JnT5b33308Xe2BetZ+V/DE8PBCNV8DlA0ePBOB1VmE+ur79uG/vvq7XQsnZsGnjRPnX//rflu9+7zsBK7dtr2dfWI9iKNWm9+6VPXtqJ3cxYWtgBSxu/lTIJ+MaJlXguVYLDSThqAmXuEqiY9/+fcEy+FUIXvYcm+jLGWOfV9Z1T/xGJAW+kvtndO7OTqNcxdZlXaaJKS3m6tdL4IlNNcHNvfD1VlWmLXvo2ub58pWrWe8quZxN5y5UPVvVJhL+7F1tzjyb82csvW00g70bzEWCypwjaLF56VcwOFQG+gaScGlx8fz9KqvlbK8J+/sBzr2Hz+trzfiqJGvhRq+98lp8RpJXmyY2lo3rV5WBfgntqayBlqjzPs+vkRwMxh4UH6Txdyehk+qv/v7MF+kLY8rXGtcYcK4mppvWvHEPKIvU01UhGYO6tz8BSpvcj9+3RqEt6RffjfzA0lLAST/bn032rIGySWx2jeSsGWsnUiZ8MA0fe/rKcmKEpVTyISHZp0n23ruXa6uKDabUkZdUXXq2qn+tck2TvPvptTRHMuv2rSR43B974NqqIvnA5AL1JWA7nRfk5Pg/vs09O+0sjsQa3ChSK0tZ78ajVWh6Ps/q+my35wqZjhTNfyLBUvFGTbFnsxd6/pf/7f9aPnf+QpznzVu25qKyG9gXjKyBEaBxwBh8mQTfSk0XO32iUH9TRo0RWGn9aVqgy97sTA5ywvubJyZyWO7YvrUMac4zNZUAS6lnDd7HAgrakEeOHA1Th74XcEUwWgGc1cluz96bz+G6c/euBKwW9vnzF8sHH36cAz1U7g5EbQLj1T7XDozt4GmHUqPxNrZky5rO3cf8rMLiBs4hSstEptxgcvCUksuAe68DSraeI+qg5pxYLGjnsl4jA4Nl47p1WYgXL14KKq+hgQVgAukjXbl6OWChhSdDE926rnlUgtvF6lw0RSDBcnRDlMTt2BHq9MUL53Ntn+meGOMmwo4t64gInTzZoTvZrEAQBgVTKWAogHK2dgYFQtkEgsnozyQIrN0LbcqayZ4J2Csw4YQ4oFLCFO3Vntp5NU73QsawCrrXjDgmSQ2eNR0QtC9HTgKDC+Dn82u36+XQ6DnTAkYUeJkrcxrmcj+j3pOAkePvsIoG54DSilqCW8tuHOQLKUPo69XtXMODCnAYp1qyPBB9n8pUrY04KkBfM5oOTsaYw2iNN4Ces5BGRrOzNTv2qeDLHGvKUvVQasbMvSjlFnBGr2Z0NIeNskBZ/akc6n2ZB/fEmDjs0hBJljENDbBLagl59HWwbNPhWQa7AiDuWxBmfYyNjqQLZjsE7UuHZW3sVLVwPdPkNR37luIYGJvWeINz79nsSQeYexLUc1g4Y7wSwCrHx5zaKzJ4nEUj7PmBHsazZdYZLc/IoHHIsOCVD3Ji6nPVchCHYNO04oDT0Lp6dbKMj62u5fiCE5m5/gryYgnYt1NT1+JgccQcduY87PDZuZUGNMTGNUDYOLExa8uXAzR6YimHUjpWde7mZ2aSSbY+7aErVyfLTXpg1yczlulE3tuT5wygyYnzvGyl0tPSk0yxIGDN+nXlegTdZwKIHv/4eC1bjabrto6ptxzW4w9++IOwqji12KielxZ1LcvrT4Blvu3lzPXYWHnq6aeTrQ/YWzABCZfXDvTWkDmobFgBfAWq4tB3ej2SBxwBIC+nVROJkyeOZ11Yk5hr3nvo8KFy6NDBlKUDOwRK3//eD5KFZbs/8+STWRMYnZ//wudTbn7uwsUwp195+eWU/ilhwUqjty1pkyyoLpxbNkcYXqJBQgBI1cp+AYIE0pdLX9i0HjKMi658my2y99w/NpimWrXkdip722HoPON8coztpVdefbUGGhr/LdWulUr17SkMQ0GWs9G+ddByFjlqHD/AKhatg9qad6bZlwI92pH+7X48q71bS3KU9akEWMpnsbU0IIEhnB7lld4D1Lb3KluvgszANOxUznpkRdatqyDMXZqQ1QllBz2ffRm2CAZg1/V6YmJT9uTk5FSc55qJ/qTxnDm+dftGlQropdWoE29l3buPeuZxVms5XYDVsfFy89aNUjTn8L1Q2SMYR8TiBSopA/xUg0nJL/bK/NTzFDN0IIxYSTYOVimLpW+AhloN9t0bm9kSAfRb7QHv4+g3RrE9iG0BfLYXKgOoJkIDHo4MZ28Dze2RfBbgJsm6ys62VsZXrworaqsmYEMYGHcCfBpX+wmwSueP3aL9irVqTDBkp6Ym42RX1gUfpSe6nxcvXMp7Xc959rWvfSW2zvpVpvd//MN/WL76ta9kTK0HpWbGShLJe+xfoAvQi/ZcS3rW0uCqpY6JTR6AXuU0zT3J0G7+zV0FdW/G53O+A0SdD2wU1ilglY4j/fsHH6ALO1FefeW1cvTBo2Gtkr6hHW28SHMAW9guemzmhlzD4YOHot3f5IJSxUCm4tLlMEyAJZ5ZQJHE7OrxsDd82+8VLKhBhC66/KWtW7auSF1YlwIrewkDBaBEG3jjhvXl5MmPc94o8WJLADn/6l/9mzCHsTQlxHbv2p09B2j1Gl+vvvZalzCoAKqxjr7n/GIY1ykHi09ZteQk0ZNw0GB1+lYSRSqQ3De/+stffiGJMz6bBJL5FQzQs3XvYacMD+VakWgaG4tNyHmo6QzmV6RvbiWocxZJNpq77LtxYMCurDH3wFdPB/qlpTxzA7SU8GM0OddJTbiuDvBhXqbhaA1Iw25ZtapsWE9KaCS9EiSrvQ8QcCXEjLlUvVWm0VzK+p1LSYoIfztiQ2X81BLnBF8gGJGTJL0AMIxWTatUEFYZgPhqkY6pSU5rICy2NL2p1SakAMaG+0rPIikxUgC14kqCLyAv+lqpzPrhsJ8Hy/Up+sLXy715yXEM6qrLChTy2vlOPkjyyrUA7bdv3KzM1TReldQc6BpQVqAV6BJ7JAjje6oEGhkpRw8dLl/80nMplf7ed76dZEFdI9UHjG+gUmpIMriW1kcCZt3aMpxkd0/Yf2yEz1ZS6WyJ5v1QBXftqTylRixYRxs2xL9uTGYBpRJ857LXvfLqy2XtmvUVTCw9OZdpDAt6sQ7dm07r8SVmJN7rtaKjq4pFc6/797NG+TAvvvhi6VmqfmMqKy5fKcODfWVsaLCsHqerXRsLf/Ob30giAbAI1P3a176Rigj2BGP9x3/x48giYT/yQXx+BXcrcYJsh6SoeIcf++CRw4mplKMDPQ8fPBgteO9zj3xe/uhbbx8rH+ryvLRcDj1wpBx7/4Ny7Nh75czZ82WBhBxmdaoRasMkVWnr1q1JDKv6UgzCLj368EMZj6oxL+l+r2zZvi2NWUjZvfXOsbJ2/UQSe5GbSBwwHAIQ4ov1fPrU6fLW22/VpnMkPbJ37mQt2DFez6euTVI2pPeJPVbXRdVlT6Kn01ltMVoqpTDcA8wZw5pksvdbIygxUJUkqtVKa9eodlwI+BGf/f69JEUTB2VvAVd74s/wjX1upHl6EENqHDEzq5qSrNxyWb1mXfa+dYS1+6u/9uvlD//9t8qly1eqxE+SEpIsEirsAJ9afFNl3cxZZaxW3djYWutaA8ShwbIuJJylYAhso+ciWUFO6pKmS8g98R3ulyHsZoQiFWzJeCDTqKhVNVMJOQBgPkBYsUqSS600pWO6dcuW+BYqXLDXgZRssM9FXnFmxg719pWHHnwo48V/5If9+Mc/DthjH6Xke+2acuPGrbKH5uNibVLEjwa8pqHpQtUZ9fyqspwnYssd27bFT9yzc0fYsYhvGldLImKu7929d4XIYP186w//n/LhRx+UW5LaHSazYf2GxG6SExK6bABb4CvrpNPgFS9Eq3z7tth8TFDrnm1qwOpHx4/XhO/+fWEGVkxoOnKBrSdGLeWfTJLWXrVWEE8CsALPl5ZTkbJMDGCpyofZU4g8XsMXTfOi+/PZD4cOVFlKZ4T5aBVd5q8SB6YTK6hGgVNo2hgZocmp+HPmgESA/kA/e+XV/E58VZsGL+QM83zmP8klvW7CEh+KtIK9bIyqLakxofvPfYdQtbwiC4B088DRB7JuX3v11dhWc79180RZu3q0zM3cSgJCLOesCFszVX9zwb8wWQGIlSgznLPB/pZM50fxZ2u1Z435kUDE3HR2zZ14tCbq78WmS1RIhjQsx2dWia96rjS9bWeJvQLcNb5hdHZn0QNHj64AmBWfqdKVjThkv3gO+6I1sxYrHT/+ccBpWBhs4aGHHs5zuBcnrQS0MyoJEcAxndah4XKZnBFgPM1oa4IX61W8C8vBUq62bjAEPPOhahV2huDRfEh+FTD/5KnT8Rn4dBKO9i2wnn1ZuH8vLPBo0XfsXs9Sfc6bAVU9ky9r0Jy3KuCK7X3SNwYOFqmvv/zbv5vmVZyACGp33QENuFJ9k0uTQ1mT7smcVXT7phVpchKEBCiqwWcV7qV7QU+K4V4TDRzNSCoSv6asXjVWxgEBshZ3bpdVq6peI2dNOVLYaD09YR14wI+Pn6iZgqHhCGLL/kSjT5B//ESCmdodrpYCBwRL86nWjbhu6MogtKlGsogxxAxmmgkNDye7CSxLR/K+3jI5fSNNaQQZ0aXsOqPnsEkCazmB9OiwznNVJxaTjFPTJiNMha3bAqgs3KsgJ7DnwIFDMdQAZOBU1ToCeNJHnc4G1xnRxklGaHg4DhXw1OJ47c03yvWpm9Gk4jcqHbh4/nzA1D27dmYjT0fbZy5ZZLIMmBM6z7rP3r6BZLQshJFhDbOU6gEOdXKeT+Aiu6/BxbvH3s1B3LrrZS4GB6NX4mCzkY07bR1rhlELQDY+ngDC9WQIGc9aZlNLbTjwnJXqHFftRQ6qcbDQK2MWGF51ttaskbGUKaqsWIctMADdHBCMterABqyGSbIkDLcGesq9LouOAcHI6gi+bu3qMsQ5BzR0WmCAG2DoWMBxIvE9EWh34M3O1mYRmDcp2XAYR3qip+zcsSsGUoAhEscarMFJ1exrWX5NNDiFnAqG07h51lpW25OgfGLzRIIGRkeWlMAyPV0lDp6tUtBr2XbVE65gsASIwwjQz6imxJtpTZIB+0NwOF/uz8/GuHIelLbHwKTRVz1U3Kt7ojuZLHiYJRz++RiSFtzJIt28fbts2rKp7Nu/P/tfgF917DTUqIFZJXlzMGTp+pPhBaYl67pvb4Jb19TRWDOMS1euRkuFkzZz53YcAod2yxLSiavi6uMp7fv44+NhpwALUvJnL1+fKuPjq7NvdYUG8ChH+8IXPpeSPFpnQCllNQBVh53DnP2itchQM/K6P5o/pbGAL46VRMGWiY0BjDQaYauURN64ebtcvHQ5JSlYDALDZ555toxIhKQcZrZcunih3L4xVa5cvJTxP3rkSPbZlcnreW7BjXmw5iVfABMOYQ7Qn/zJnyTY4lCEtYRpMDCQTouJB0tPGkGwcRfOnStzM5U5Zpy/+tWvxtls2btzZ2tnzV/6pV9KaQSbLqNIw9H+43xZT95jHzZAB6DlUK3JgeX8jS5QulgGoO9LuavPI3tAjN81vf6v/bW/lrl0WBlXtuvqtSsBfJrtbJIGDezNWiMNs2lTAOU//7M/K9///nezTiVuanAh0C9xulqn48bs9l422PslMI4+cLhMbFSGfX2lrNq6bdlK7/c9eaN2DvV+48cBUTGgG7fXuqaKAMkFLGb3k/NtPZH6LSvZYsG3fUCDnE3HeNSJvOnoNh1JB/Zjjz2xIpdR7eRSOXrkwarVpeFXJ5IOJDOPfib+DywU2PmZPbdWAHnGHdgEYEglRqQpBEpV3qSxZbJyElxU/e4wuLumWp4pJc6LtdmE97IP1S5/8tWSlAFSPlXVKEBI0++u4ZqDs9raymSof6nX88wJ89MQq0nv1OSWMRTo26dhJPf1dLq3y2XVeO2czmES6AKwsDIECq+99nrGwnkU9uDsvTybj67aqr1l7bo1aej08Ycf5tyzfyQ1Dh89EibG1M2p2CxzDKiStBQcKuP/+Z//+WhiuUcaocc//jhgZBqgjVStZPti7br15dq1Kzmszb9mRJj3DzxwNEwK4+zZPv7oRPnMk08kCYktefbCubJj1+5y8fLFJAZ9rqZlM3dmyuHDB2MngJ7sdIDmvgo42zdAtG0SSd3P9jK2xsXLV8v4mrXRVLQusBhVSfBLjLuk4caN6xNcBewcGih//a/+TuzoR++/X6sIVq9KB/Rf+7W/XG7cvlXeOvZOmENffuGFaDpi++/cvqPs2LqtHHvnWGz1448+HpaPfaX7rz3JB7gzU0vRBKPnzp8tR44cLF/4wrM5b+m2sjfOPa+JbMCq8bBZRkZpgW8t86ps0iW+Nzr7EgpXrlxLMyhsMRrEX/j8M+XAwf2xVYBNa1rAKjh9+eWXV6QDwibdtq1jY1d2dgOunO+prhroL3N355JU8SVAk7xpkkCt8sV48YH4l/YmQJy/4zNbspQN+yt/5a+kxN74m6OrVyYTCNd1WkFC/qyzx5f1pzszxiHfyT633thsABp7xp8D7GIYqXzxtyRIOh1P17Y2vU/ihw/apJfC5Oqvz6MDPb8E8//xRx8p3/nOt7vS55EAq4AptuzKtWupGnBPw8NjAbDMRS37FVv0V/C0AzGwRLDRcNiCe9ZaxvpvSQff9qhE7HwtEW7g2qwqrx6l1ZUFac8P9rnW3bJuzUhkC8K06ukrt26oMqhECKDc8Cg/sPdIAAAgAElEQVR2O31MDWVulOs3boVlt7Do8ypjVp+BagNrpV7zWcPGjFxJ/YYJ+xJEh7jAPs/OxP/3xWZgaJHx+W9+//fKvn27y0s/+2n58Y9/VKtswvivklaV6Txcq5iSJNVsa6FcunApya5du3fnvHMWPPvs53N2/+gvflRo/UnwYpwFxBsazprl0wDYsXc8+4s//Wl8t7vTpHNoZS4EtGMzAWXiHkkvsUdKk4GtAtiOwmHPeQ1btXptZS99+jts0n5a/6tyD+Kcycmr8bs2rl+XOMm+rFIwFYAGTojZBNvxLwEV2GIjo7HfEojiD2tUU0ZnngBbIs9z0NJF2PnME4+Wr3/tK+Xnv/xCejAAwa6pUrh2JcF0kn59fQH33nnv3fKTl14q3/zmXyonz5wpL77ySjl7/kLK1O3Jmbu1rBoL+uihg+X61atJyNITxVh+9umnyptvvZHYzdj62jAxEcIQu6Y51hNPfjZ2HnhmjOxlYNR6Cc/5++W9994vP/jBD7J2rVOAEhvXmpC281eSe2LzlthKfoZ1yA/GFuSPNd1A721sr8ZQ89+mAflpJhbQFZAB3DMHzijsxiZ5BmiKzvn8vfzO2rEOgaUq3TDFnI/2oyTSxYvnI88zPm4tI/B0TZIDwgNF7pWvfuVrGQskLn66hHSaB4u1B4dCPGp+Wyo/VdgN1Y7bQEuAJRa6OGz92lWJdX/u574cbdN/8k/+Sf6r0uvNt98ut6fvhpSydv36+N9sBn3Swd6+aNKnSq1rlpeKAIkrYHpvKVu3b0vC3bhYf7TKnaFVx3YmwBqbsH0rf+JGMI/KVJsLGWPn9l1Z+7U64FIAdGv+q1/5avnyz/1cAOavf+ObOR/pi8M2sKbT6IzOa9eYk9+MdGCtHTl0KCSPL37hC8EA3n7r7fL2W29V9vdjT0Qr9vw5lQhnc247i2A0YpPZmbtleKQmw+EGqjVIeQG5lLjz+SVfz5w5VTZPbAowLsazD/kz4rj3jh2Ljdqxa1diZnt/7TpA7a7EGs5ZY8GvrEkQSS/J9zvl/NlzSZbYw9abvWVP02jHfm5SdknoXqVbX2WL/Owctm7dw8MPPRS7iIC1b9+enKWTnwJh33tPZQ4JOQ3zBnKOGIuwslNxNFD0EvqD//kPyv/wP/798tHxE7WCYmk5pBlxI1DVF0worMv+ochrscPY52w5zIHdTx8gYHgnYRS9fYmGoaHYH8/uw8Uj1lJIK8DXwb6ydtVI2blre/SNE2/Pq9qpMS6bI+b3zKoS7s5Mp/rn5g2VJFO5Vm0oTJ6vNuJF6Nm5a9fK5/AHfJtbNsMYikeaJGKSFV2fE3Hqp7WUnaeXL1/M2jI31oaz/fkvfinyoNa6a5sr8ZBzr7E4SdhtWLcu4DbsY+pa7SsjpraWJHz52J45897bWzZumiijeqSourl9O8kOYyUG5o8kOUJeRyKnY4Uiqvhs0n5rVsOohmNH4EtskudrWqjsrspKmu+kmB55+OHcH9Bf9QBwlsaqStJGCLGGrSXJZp/fqmZ9Jkyvlf4bC69tzONPyEm9pefXf/t3lxk1h7/Ng0qdkiNI93ItVTYgJubEyVMpc3DwmrSJiQ11IwFtFgBnN6u+6mDVajGhDhJOJUq94MckOjzGx4ZLz8K81FWZ2IAtOdnRvFfHYb57d7a89c47AcA8vIAo1Tx0NPv6k6W1QTkCx4+fWnEWm1htoyZHWyzofmWxAVzdM0aLYKKVbvmdoJ3jklLAiLNPl+H143VDA76Wl/OeCoLVwJBx8kVEWKZK8IdN5T5kcQUmAZZKKR9+8GG5dvlSfteammhc0YLh5uRaFAEUl5czfk985jPRU3Rffs8Yc5JPnztX7swqd+gNQ9QmXz0+VpaVa96/V1aPjZbJa1fK0099thw5fKgG/3P3yuFDR8IgMLZXLl+LxiE/keOwbh2tqZnSu7yUQyZNze4vBDSSHcFwkg20yLFdbVxrh5EKC6trQkXrTRBIz9MhJOsSofRkfz8peWn6TXGCu0DeYdoo67VpWm3G1Fhc9+/LZM2WtWtWh2GCabC0QD9Gtzp/W6ilbzNzYQAqAwLSNf0umcGlDkwf0Am6p5T77itlJZwjusE1U4LhwoFRgpFS4Js3UlYqEeF+zaXAiYc9PIRFthDjfn+pNmn5T4HVsFuUuCXbXR0fjrisEiMPhDFmO3ZjeG+qYuh3bpfvfec70SduLK6qJ2sOa9l72McbN0Q+g9PEeYsuUgd+2DpNGmNpma4tTeLK0uU82aOY4zRJfcbs3dkAjOmgfbMK7yfp0j8QoJyzYp5uTN2IviS9E+wiwdHczFyy3vaS17hGALBQxpfCDIudGKjZXtdTrskp+9GPfpzg59btO+W2TsdF6eG2snfP7gCkkiHug2MJzJC15chx+h32sqLmVxYaW8C/gSvGkE6nbPcXn/tC2bRxfdjyJ098XJYW58uB/QfiKAA2Pvrg/ehlAsEEZBxRYIT7PHf2fFe+sLWsXyuruG4F0L1w8VI5/vGJJCxGx1cl2MeQA4JJLAkodJjcumkiAdns3TtxfATJ5mvVOqxVB+itjrW9lGRIsofdYYjRCVgNWzy1kDR+7pUR2pNKl1avTrfDGzRtlYYpsZm6kYDdYdj01DiPHF628bd+67fKY489HhtjLDkkXrdvH43ATbH3GKv2+ksvvVhef+O12M8Grtkn9intRAxVh6lyP6zNBw4fyc/Adg6qtfAL3/h6Ar5UDgz2l3fffW9FI1pAaG4bOyPB5sBA9rN14FBz4NGQ0vyiHcSx78slAW0TeG9ldw5Gf1ey/9hjj5U9e/dkPTvD3JfrsbnRGLx+Pezas/QYx8fTQVpA5B44P8Dxqssri09SYzCMs1MnT4ZxJ7zev29PfudZBb++JYDYUnNkXXEAmhZtK//zrBhLfjYvbKL727F9V+7fz02n+IMPPuxsbpWpwLYj5+Le7DnnHOD6xPGTscPsTstChwHaSwKndgINgyDYRwVxGrDqmb2mlb24r8YuDwC6AoxWcOETYLX9u7L/lUty2Fvp7n8EwBqxDpyInlLlt6V8yFerJGn61oDVlA+mMgZ7rac8+ODRsPc4vphr46uAJnTKqgYvv+Tw4aPduGCqLyb40KhMkBUdsHQhxogZLjt27cxa9vwYj85NVSU+T0b+9NkzcXbNr71HD+rkmVPpOo/JLPDlU1mH9pyzy9yePXM2MhrWNl9LQunrX/96BYA6P8J8OGc1BgtoPjwccOmNY++kKUy6+3Zldh+8934thRpflXPKPAIAsLoBcCRCort4/Xru1d8BDPsOHCwffHS8TEsspgHC5nLuguTu2aptuGZ1GR6tWrW07KKl3t8XcMS6V0VBVogskGanv/D1r5d1ExuTUPr4+PGyv6tuGh4cLtu2bC379+4rZ0+dTYJdVZKzOtrbN2/FD0qCZYkMwZU0jaqyIpvKY488GKbn937w/exLX30ATU0aMMnnK9Nn8+atSaZqXAcUc35M354p12/cjG9gbKwL6p2bt2zKdVzDPmFXANvYdbSREyz09iRgsdbNQQKL559PUgvLjja0vXDn9kyYL2wCdoY5dq41qaOmiUh7LXIyXaMVn/vNb/5izrvGHl2/fm353LPPls9+9skkBc6duxg2kGtVUHeunDl9NnahVZ9ECmCKzMBcktkVpOYjzqZxhtJYAZh7BpzyNRqwyk5LYLXKHP7qn/3Zn+XaxtpnGgt/l4yySXXF/tIXv1jee+9Yrdahpbq4lGRiGuEt9+bflzU+uo91tpy/RzrBPk8DKcmSCCtVtmqnXxoANd0l67HGTtZ8S7VHKlNSwRWApa4BJZKCUPeBWDE8pAR/umzftjHyKAK6MBxn79WSwsiG0MLbFL8As/buzHyZvSc5TNN4rPT09SfZJ0kPsGhJpNj9VKwhjQBVO9vW2cGIVEUS4n56KMR3pF84VBuPnDt7pjz//BeTwLk2eaXs27+n/NG3/t+VhoTACa8DCgGeMIUkzitJQXJPB3Ol1SrAyKBUey64nL13N4nJxBF3VF4sRGNbwsg6cF8Cdcke4JYmQ/T5+ON8W5/bzgLzTamr+ZYSt5JxkTShIzqKEV21q+PnAujCTF6MXbURc44NDsV2APaNmf3HNolbsKxVy7zwwvPlmWc/V/7e3/97iR2++Yu/mGfAWEUcAfCtWb0mshZioXffOVbLeu8vJWnDV5aw3rxZie3a8tRnnyh/46//TmIeYOjM3emAZSpUenv6s75I2ElCTt26FcbSK2+8UX72+mtlmtQOZtLa9SlBRWToWVwqn3v2mTJ1dTKJbQmqs6dPl9/6zd8op0+dTCyDUMBvtmckL/gNYqQHHnk4vnhLCrN3ADSs+yqVsyrnv1hOfIXJCVQ5cPBgYkekirq/JZTuJglWz+l6RgIhxdHNp7L3m2Zgew0/2e/MUfOnzGtlSlc/RPM2r2vEj3a+h+XZJTpbgte68tXYsK4d+YPZu2V2ZrosLZACrLr5fDjvAxgjUyiXxwq0771HNRCAwya3RsVt7ExiTJUy9EDvKNMei6zOgsqMgYGynUTK0v0QJA4dPBAZnaeferr8o3/0j8r7H3xQbty8mWeSNHF2Iiw0f+33/ubvln/3b/5tJKdSrTM/H/ZoS5yoPI0EYYg9y/U5O+KL+YuU270K8IjFlHbTjo+PUpbLyROnY7Kcx0heC/OLRUwAu/j85z6f5oX/x//+D8rv/M5fj/0ERDl/+NdQuZ7+3rJ2fWUdvvb6K7EdX/vKV8qv/KVfTpUIdvPLP/tZYiD3br298OWfr5WDV6+Vd9/9oLzz7ruxi2GGklOYN8e1N8rRI0fLZz7zRDn6wJF8hiQB/9IadMbTDT7+0cdJqEoYnD55KnGwOImN2L5zV/AX5CnPy29xpqQh1w3Aaq0K8zv2ws98L36QNWfcVLQ0rWcJu8X5mrisTYKm8yw1aSu2Wh+NWeMe/9wZN4EJ3he5kH179pabUzfCTk1CeXAwGunmjTb6d773/fgZgG3MyK3bt5dnPvf58s6xYwGIEcWmkCfoa2qCu1hZ/xjEqRKONCaWPWmY2lxLnM2fkHSwH0eHhrJundPHP/6oVjaQDek0tvXQqHtqIXjA2lVjZcOa8bJhfY2NK4GmVhTZX/XI64nPYQ+pzhWntEoVJCixNZY7rIF/42wMiadL+jUCUou9/d66VtXZSCYN54rI4adYEKnOvHM788l3NS9ipk2ITRsnch4Za+sXyJ+qAP1ypisIy99MNWtwjeoTWa/WbogdA/0rVZKuo9o68uc9PeVWl1wznoiT1opkAdA7JKrRsbJxYkMwMZjL+CrzQ1+1StlZO5LWkWvr6VlJKsH1jLMkOt36Rnh0tvCRjC3MxZ7KPXZN7KxTY8fWNkIlsNv6juRk16iy2dZKdoOD9ZSe3/ovf3cZqwswVrtpL+bGq0h/7ejpBkzcGdmHc7JTtURgDgus61oGNEUJl8VL9nZ5OUELlNuBIbAX9GICYJYwkHokz9y6GdYgJlhKTeIw0KcZLycx1y7rSn4nICCHB+BqIQWIwrDt748umMw5AwnZNsjRYelova27mYn03YK1NjhNt0bgbUE1fYqNExNlenE25VGcYobOgHB8OTopEaHF0tebzveCDgE7hyWaRAP0eLbmXji2gqXF+/NxCFqwZQNZjDZkPXwnsxhtgLbpLFT32NByh2n0sG7dLvfS3GokmpRXLl1MMInWvGPblvJzzz9XXvrpT1fmwLwozbM4BFSyhz/84Y/LqdOnAwqmucWGtWVi/drM0d59e7NQAD3Wxve///0yjZodfLsCyjEO7rUT8mXcEpDcv58xUB6g7Noze50AxAJmxKKZ0zVxWGlcIut/v8pK1FIWLNlP2FXGSUKKPp/fA2zTNKXr6lsd4b7aEfvNt6O9km6zPRq7TJXRVeOlX1ask4kwZ0NYFBzmNDwaiCPm2hyPdEu/dSsBrUxkNEQ7Y5K5jxxEb4JzwXo0AWV1Yug1HqkBrzXty74RLGA++EqWWPfLdM+tZac27uhYbbDkkLw/PxeNn89/7nMpHcHOtEajgxMNlLoPJBkW7teyfXskgU+YspWxGzkLTbqWZKuVI5cqzN2V1LhWCmJcryu5AGgwisodzDVqvowRg8y59b9klZXE9DX9s4Fy5qzgWIOh5QBS1itmqJuQdRS0E4w21wze9h3bw6TFMFLqf23yepmZvRc2xpZNmwOgpMlNlyGzR6J/2duXjDdAlUabRiNsmD2hQ7p1ynG4cvlSGRqoHTYffuiBAKy0wfz3nXfeCGuU8yHzCiRzSFRxe6ydsQDl1jD75PChabl3945y6fLFgvFfgdzpcn9+sYyvXpMAKewdTnKa+1Q2p/2/bfOm8shDD+ffMugceYf/xLZt2dMOeusKQxYjGJjDjnJK07WwA9Rv3r4ZRzIlEUre16yOnVYWxSn6zGOPlYmNG8r1a5OxLa4JMKiVAUvlgw8+Skk+lqo1ClAkveH5gMiy0Zs2TcRJZTdlnV999ZXyb//dv8nctqSH18sush8paex0gHzWIw8+lOewnuiKOXSUxrayCyDfhUsXO0Cj7hVM6hxSaQ5XdbEdbo3xbb2xge63AQBpBjA7G1aOawCFSRI4jElUuNdaObC1KHvnCLGxfq8T6IVzF8o7x96J/WVzgPic/ZOnzwQIcIbs2rUzew647fBmt3fv2hEnyD26HudoeKh273Vtr4vQu2CYvZJM0QBtvDYJACZxGuvccFw2xlH1PPZM9I4GqnNp3vyu6i5fjQOY7HNfX9h8zglfDUBNM6Cz52KT6thV3bUwx1pzxfvAEWBBBUez/TU7jP54rfhoDsOn2UnWT2PGdO/8jxy0CrQGGo1daIzVfEDIXRVsCeMr37WZhX2SMsdO27ppM1WWWL0/SUGlPpxR82Re7t+jHdWb5O2du9UxVMYnIcAvkfT86KOPE/BLdFS2seaY14gCVhCxZzlnvPPcPFu/KjqArLWpCTt/v3z40UdlWGn7QpVwuHD+fJrPRUYgetrKGucCrkcz/urVlSZAv//7v7/CJDU6mDaCG2cdZ9ca+t73vpf3CUBVqJial197JWe8c5svxf6//NLP8hzKSwPenDtXnnrys1UW4NTpMEWa3hWfzhoV5NGgP3/hUrl3fzHsXNI/9BaxBlLqzocYHghDsTa9HE4JJpbx4UOHcnZhsWLNSpjrOL9q7dpy4dLlsIYefeTRJNZ379gVh9WZPzqoSdNszrRV46vjC7CvWGxDwxp53CsnT5yMNtrZs6fL6lWjZe/unWF+vPvB+9kHASx7K0PCHpI0xYokrcAnTcMjDKl78+XO9GxsMHCvlrMqhxWIVM12Drh5AjQJNhvDiI02DzUZrvnnSIATjPh0ML9HQ7X6kdeuAnt74gPydcPASwdjAF9lNMaXHa3JIWs7Wvfd2rLm+Ih8jcuXLwV0AuRw/gFjgF5BiXlzxtEAbUGX//IPMZ4Fjfwo+zpll73AlPkA4Fh7XDXJ7wosVvmmBp66RmO9+RyB40cffpjKLfvb2YQpCUiwDvzd9RAwvBdbxtkFjLh86VrA9cmpqSQXu74TXXUSt6LS2JMUBqx2VVb1l1irvjuGaLovd8BqdFY7YgRfrdR9yB8DQPHNo1s+PlT279VJ+V65p4mOxqmjo2EW14S0Mmosn03xi+buWQ+1qkl1QoDV3v6sKX6g3geqxez7CqpWALECq7UCKSIQKV2tVXJsxl3sLP5vL/3KKlVC1uKBB44EhFKCi2lOeotvBVjhO4btNDOXANG5yIerzUAGq++lEq+/2mU+OT9Mddut6RsBVt2b0ttbUzdSxsqmqIwyj849rC+MepUNEqYSPTd0k+46MwuEnUVspOQKH97n8i2AVcYM+6tJAgSMjZ6qma1zG8JBJ9Hgvyrk0m+i20sYgOyhc5HOMdv959/+dsYNeBn5mjvTSTi9+vrrsTP2kLVx6fzFCrzMVTk2bENkiMEBBIXB8sCRg+VX/tIvlb17d5f3jr2TpLUKPP6fxLHk/4jmuguLYcGT/HjplVfKT195pUzPzSbBc+jgodoUaaZKKWzdxAYOBMTbunlzuXr5cvWX7s+vNFLj30bbemEhPsPUzRvlzLmzSTLodWEfs0HOaJuiNnjsyx43Z7WJbk2CpUHk5GR8YOeWeBKTC4OX7W9sLHuPHWlVOa7DRrYqovj0XaVSZcVp9lib7tR1vFwByK4ap2qs18qg5j8EnGtrvgN0vabJEPg7v4itSTXLcrWv1l3TdfWs2Hbml09vUyMT8XXee++9lc7t2I5AG3bJOHIYnAlJoLpvVTQDZI/GczZI7EnOP/P0U+XXf/3Xyne+8734OcdPnCh/+ud/HnA3utkjYo36+i88+0xKjD2DRE719SQ59WPgT1SmNyKZPeaMIfsjCWHN2q/+zsbbd84QMkC1eRnZvxIdWj4HH5Pkns92X2y68/wP/v7/VP7u3/3vM/c/e+ml8kd/9EdhRN64OSUYSzWTdaDxqqZwDz/0YMBV8cKPfvzDVI4GHFMBt7xcHnr4scTvFy9eDpHIPTYpEPGUAQeust3G/emnniqPP/5oPkO1iQoKFVh8UTaeDKRYQ5NFiSlnlD2ZioAhhLTtsYuazvlKwvjs2YxXA/ScpcY4VSaJ0aqGe/W5NsQWsQff/973yyMPPrzSpMlnWKO10mc0Po37Bz4Dz/zs3rDR2SWvYa+cX2zS4595ItWrqspUVmM92hO04vWPuXDpUtmylZ7ndMhHkZGbnQk5Z2KTWLEn5yQ7u2P7jshNLi3J9DlPF2KjxeXwjDQI7iQM2CH3yR9KhUnkH2szOGdCqz7kt21Yt7asXz2WxB9wskmWkYsD7CMHsMf8AmtKLGHujGdiGFIFtP/na1KLbZQstFa9V4m9a6WSs9MF57ta27aweXY/zXfXTwdBJP1kOglB48vvMsb2OH9Iha7XNCmCev5WGUeW3/6wzgGevl2/7RVnQ5UiqX2RqtZprbaNj3GzgvDOEjYY4K4KVk+Q8xcu5hxqawo5yeemIdryYkBta48/7DsVB510oLXmuV3H71z36aefXmHoNuJI/ILZqj3r9S3uaT5DA/6NB7C7EmBqI/hWzdlIJp7L63t++3f+q+WqLzaawIZWk5I1DosH9UaOEFq9hWXBMkREpKfvaHSxnE1Ke8UCR6sV7FTB3eWU+gDJTIBAR8mvkikHVY+GBxcvlLWrldl3JT8R7y4pK05ge+p0uXDxYgATTvK1a7UU2uJPwNinvEeGqSc6IAK1htC7NxvLYeVhG5hZqfuzuW9fjXYOmTfpJsEiM3AL/csBL1JaMzKSSbEwG5OnabVxFP0uGqJ0a9aujWGC8jPEnHIOAzavbFvVxdR05dZKmWmjb7cMQjvoalZ4IYbLYmhaGJiYxsThIZOttJkuEX2nQwf2lS8//6Xyox98PzotHB6Z66efeSaGrRrEc+WnL/4shshGTPfBjevLxPp12dAWUUDnGzeyEZQuAFABVzmsO+bqTNf8yCFt3OJIjtQmATYjajwAsTGeOLvGx3+91rUY4RbM+yzPa/wbINRo1mENrQLs6QA/H6MfB/6+jJCGK5Ud5BCZnKxsyltKtweHwqTgGCpz4rRbRzYpgf0SjaHa0RpwvmFj7ehZu0bXTqjKygTlAHgAsvmsHaurLtGtm9O1M3wDJjpx5E+cEwBoBxpICnRdfJVZVjCnNhayE6KjSxqBk7G0WDasW1OefeaZ6EfSrxO4p0Od0k2mLeu1JiXokVUWQdVvzXoKumrU/A5wrVO3BhJVmJvxjnGTtFiiFzOaEnTrFMtZAGD/mycZZAdNlQ4BviyVUaBa12xkZHCkfHz8o8qAHRqqWr9jYzl4HC7R27l1M0xKzjfmzI6dO+LQjAyNJEuFVSBZ4v3VZV8K4wnImL3Y6ezYE+YESIjh6tlpkVHJOnDoUAL5jz/+KEDc2OhwQISff+H5dDA1zzu3bysff/xBdIw4b5cS2HM4LgW4y+GAPTg0kmffsHEiB83oyFDZu3dnSnqiKTM2nn2ktGLnrt2R6JC4wBY8d/pM1mlKHpcXA+A//8Uv5oBmLwVDwNQde/eWG7SJpqay/rHgI2JP8xS4ugrgX8vwr01ei+Mo4FTeNjI2kqABq8R6cGg/9/nP5bmi27O4GAZUC8yNG01qB5P1HZBjXKM52dUSB2jHjm3JXmusGtt2fz6sNsL4bFoDNo0H2yAIwFYDlNvLxlD2/rnnvpDPxioim1AbFFVgLix1zeiGhyrbvwM+OBAtI8i+p/RncjKvb+VCDnNrVqZdUsB1f/SjH2V8OPL2qdd6LvNYAZXqNDeh+WpXalKEHhCGBZucTD1AdFkDw+U4y5I1riOT6jXmR4DMHgswXBMww96lmV/H8Azw0sk2sDucB+xyjAVjVEGjqsN19OiDK6L/xtg8XbpY2WH+7nlff/31bp9jAtVyXTYubKOOoe7fAX+wF++QX6EPVDVzGzsydhazrJW3dgxRzLDmeJn3xpQxHy0p2Rgu/zlQtf2+Aqsd+6xrYhC4FbDaAarO7MbwamuisWiwG62LxpBNCdPyYpgxnpujtWfPrtgYkjc+r7+vljFhwQvc+SKnT59JCZ0zAihkLC9fvhonddXYaFmzhg+yGGaN+QaeYXJiEGFJxGGijzt3L0C863PsrQOl5UrE2c1kykdr53mgrLXHRgA0zOXv/d7vZS17P3/EPvvud7+bubKP7MPvfOc7OW8EYnHkRkbKa2+9sdLsw3N7rdJfdpv9tPYkXQ6Geb87Oqm6DVuDAAJggDHE8j9z7kLs2czcfAJMAWLKMHtqcsBz9g32Ze8r7RLMOCdm70wHLH70oYdy/Zde/Gn8wENHDpeJLVtif7G/+RHG6+C+A3HI7Y8dm7dnXUvGkVXizDvjmm6axBhmNx/i6tXLSdCPDuu6u1TOXjjfAYH30zTC+FYXS+oAACAASURBVAGZU56awGI4YCqm6nzOPkxTjUCABJVhHj3f3t4w6CR0a2OOwQAYWMSe2/2xHc4MoD1GBD/Fa1977bXMV2ONSzxhKKVCBrCXzsVA06pl7tz2u+oPVXZ4SgU1jqTV3Pmfe/fsjR15/fVX44uQlsDC2rN3f/zNZpvDxp+oUlqNscomKKlM86YucMrflfpiI506FTkYTcDYwcaMtp+tvyaHYD+yF9aQbvIYHpI37G0LGNhIbDvrHeD+6KOP53pAn5u3psMEvHD+UmS8ACIAwMh7LNdmX9UvqSX1rdoGUJ9+MB5Ox/UmCeC0j7tS2XmptsFujSxClT1yHQ3WfEWGLGXt42XzxrEyPCQZV9kjAUU11EvDvapzC6RmlO4vIgAs5r4W0+VG+axeAILApTTOqhDwJ/0awuJL89WqxFoZt8B1RIK+rH1sSUF3GvauwjAeCjv9gQePlkuXLqTqg+/hy3yFkXRHU82RcpvGdrRkJdy7pPc4/Vesw3tJHtvTNWile762yH+xXxiRQBIN4KK7NzIUDTq21PpQCmwvqiQRA7z40xfjh7Fv5Bswm60bNtX5WXXjr0YXnL2Ibm4aQ9YsnD1cgWY2t5af8sP9LuPTMXr02hjV+Kzz9dmato+8p1WYYPyT1uArYLK//sYbSQ6lwUrnR7IfwHFgFLt0+8aNjO+a1WNl185t5ZGHH0x1k0Q6QgKd61dffzVyLcgRyDJipR/+6EeJY85dvFjOX75UbtypDfSeePyJxGzrVq8u2zZvDdufviAwOo1uMUs7TUr64ewg/+sLz30+SW37Abinq/obb70dUJeNALTwAyoRQuOlO/m9eJjN27plW9m9e0/cdPtPHB5JhiRrVse3s+bZfjFoNJPjl6xa0f1rzX/CmhInjVdwJYF+T21IGfD+bl1jqWqLxnYtPTYPtZN7rUxZSb52VS0NSGjxqddUiRPXL0nCaSYqbuHLV/YzW1yvp7rIPfPLnnnmmfiMbL714kxG+FERipgi9pKo01tlsL8v55z/Yq5u27o5FbKA1Wefebo89NADIWS4hnjxBz/6UcrTX3r55fjVzn9rZMvGDdHgrcBeyWcba19kU5zbjZBlHDyU+UqSa6rqVNuvnpm/KpE7M1PHq54nGrZWGaZNE5uqDM6OHRW4zd/ulD/8wz8sf+tv/bdZu2+8/kb5zne+mzlUBclurtuwIWxRDHc2xXMDV7/8wpcjf/Xee+9Gosz1+ACqT95++1gIRBp+9mGNrl2X2BSRha69hLFx5yd89skny+OPPZK5xX6lCWz++BLGKE0AxzXl1WOhSjt4b9UCXghhQRKZHbEerEdrnB+jQtfPrfs6v9bYtESif/NDHn3s0Tz/97//g/L4I4/G1kQmrZPsajF3tEeBhTMz5dq1qyF5mPN1awDP16uEId1V0kVXrpTNSdqozpkO0WXLtq2ZWzq/4qUPPvwoEjAnTp/KPhUnAiIlmzdv3RpAGinJuaXiyP7Qs4E8C3uT+xsezL2SCnEmur8QfiR8u31HniTJV8BmCBqV1OI8UOWzfcumJAg8k7GVZDA3qozzXGm8XeV+JP2tIWuKXa/jVJmu3itOqo3XerJGfVvcwFY+itjVOvZcjYzE97AmfY6qjRYrNN9bEtDnpEK1Y6c+2GnGem+rfElFxggspjYqi75renh0WNj92n9D1a1nhxcB5K0PNqpV0V2+WuM698k+q3aUNOc3q2RPA84OQI9kR6l65hJapOpaXNQq69xjJcLsyrjZc9YeGQySd22Ps0n+7jkvX7hY+9t0DYmbjWuSp6kKvH07720xqPtvgHezrT4n2rO/87u/vwxUw8qSpZU57+m6qzO+guUg7hGN789DGiDOJ3fHYW+THD5yuFy+eCmTnuyY8tUuA6A8hoFIl2NB8Ph4Dr/ZmTvlzKmTYYR4uDT20BRpeCTAquykQwtAgW1oY9MtwWAFWDiYZOuxyLy/lQaZ8FZmaaEZiEbzDXPgU8G5RZ+Su6GhLMSGjBsgxm79lolkFbJpensDcAAUGBBgYbIIA590BvU7B0tYp5y4rgmSMQyVfAwbbFuMBIcEw6OK/o4HzEuJGQYToe5R2ZHBGAWHsp+bc5LMohQZZzNi/pUFaeGtX7smHQS3bN5YPvrwg/L4o49mfHzO17761Yxd1Zu7FYYBbTRBrnLlndu2luH+vmT8GbyWCXUYew+DRZMEqGNTYSpwppumqcUGqMPIEshbvHenpzNWxlD2hBEWMCqbVBJLHw5gaNEaB5mjtkn8TQBWyQs99YAd4izMBdBswX5tKlTF8a1JGkGEqmWnsKzT8EyH2zvTYau2UiqHB+By4R6wB3ixIRlIG1wJkutZQ+bZ2rQHMGTWrl+3wsD1emvRGLbyqLAZdJtUutQxVxJ485crL7QDfegC1pKJZGrtKk79Qj2sgXGQrnWrOVBDWQP2q/lmoBwQ9k1Aip7a8RHjwj5tTbfCLu7KxiszTNfMgQiHS4J4JhojSvQlBqzB6Jd1XQaNrcY+K5IVd5T+zKyAqw7uNevWRxMtzYz6BiJkn+Ynwx0wGgHq2ZRh0/199913VhorcOytB2WagiVrwUEpoWGdWT/2iyDdfNm/9LZk6MwRI/rxxyciFD+/uBRWtW/N+DhLWGlYx4KZRx95uPzmb/x62bdnd8AC44vxgHmlvEMJGGa5A+6NN97MGFvD46vXxh6s6dhu8/OycyPRY1KyYlZpw3J4jhx9MOvG3AjQ3nrjjczFti2bA2Jglh09eKC+b7k62cS4N9Jtmr4TJwlTg80QDMlOp/SWs7Zz50pXZ47Arj2Y2W8mqSSTrCRTMkPS6aEHj0Yugx0C0jhY7GFfAnL21bNxjBwoX/rSl8I6peclgI1cw5AAuTfAniVkXdItY0/oElq3bBIw6OzpM3GuOM0ONeX6586cKS88/0I+2yHk/msTuK4D9DJQnk5e1UkVJBvLenhzdHTkrSUakl72Fdsb2yOAz+Ffm1q05nEYgCkVVZbT2Tprpr3PM7eSlmZnHIwa2dHm4myfOq1LdylHjz4UoM24yeJyIBqjw/VUW1grtSmAxi53yq2bU/ncOC9dFYLu6gAPpewRaB+1ds6vaNV6va8HH3w47xXk2Ycch9OnzsYBMEeeC4DGmQKKpTKCTc5+rAk453Ztstfp8N6r15Z0quBEl2TpAI9PA6t5YZoqVX3XlhTynsp2rdUDARg6Fkt+8Z/5CjiS+qbKSK1NCxtjtf53Racw7H8dvwHutTzRuhNw53Xp4Nlb7i+SoqFFPla2bAU+bo/NFBxgeqxftyasZ3Zh547tqTD4yY9/0gWYvdETN55vvPlWIQWDfU7Sw15UUaNkNR3t164tu3buSpAPODW3np/T/fLLP8trjAHmjfusulE9AQZ+/itfTXBtXXAQ7RUNJJ787JM5y+mx2SMagvzJn/7JSmmRhIi9z3aYT2eiYOvU2dMBz9lDY8A/2tIlXsKY7hoTYSzqNG/YMQ+tJXsaMODeyVXQxNy1e298K98DQ3X/0HF31jqjB4erbjiWVgCFpcUyM307jvzXv/a1aIdpzPDG66+Vb/7SL5VDR46UoQRVF8rrr72esd+za3fZMkHfcLwM9w+lGZ3EBaSMM6waQVDJj5kkKXP+fD4b2KNRmqYC5EwwTS5ewlyYjyYjx9l7U/mRBkea8d2trDrsuR5NF2qSESvFmWQd1yVob1R/0SDdvTtXNm3emKRMAxWUATqLNPDg27IzH3z4Qea4+ZbGn0Z1zl/SBJ0GIfC0AavptJ0Ex0DVGVteSrMdjLgE53SfJzaVgwf2B+RcWLgXYMl6w6r8yle+kvm3rvhuq8arrmUSoF2zovXrNROsUlXWQRz84aE0yDT/p0+eDFvcWuM7uV9rzFi/8vIrGRtMWQGrhOI3vvGNjK+zTzJA1QJ2pBJnoJ0qNWwtjCxnCF+ELvjJ06dTraFxjM0ZzduMMCAUk7g2EU0D0k7GKAzeSldPwxjAftT0u54BtR6mAqv+1Xom1FL4vlSJ8dlUKzEpG9aPl+lbl8u2bROpvErpbiQDaqCYCp6F2nDJfQFU5+7p1r1Q1m/YlH/TcnXv/F2loNF1RmlNIqh+V33Vqg1b/9ux87skFPDHGYytTf+THTl86GB57rnPl8nr18q3v/3nSeIAQqNvem8+AL8Y7EqqS7CLsfLr+RzigIZRfQNlZGw8gLe5Zv8E6Dt2bAoo+/7778cHit+HMd0LTBvNz60KT1xkjvmwmDzWkWZu2KvvvfteWbtGw6Q10dJ0BrEXaU6q34JGQeksPR+bkQaKHeiWBiV0nCXdkUtUm2CwalTb1xtgmR059u678cWsf+dhmoDSc+zOAcC+JkBvvfVmZJTIsdVEiLleKrN3NUarZADnBF8SuLxxw7rEO7t370zlEUDp7rTmrxfKBx99GJvoGqvXrI2UAQDvvQ8+CkNw9bp15crUtaz3QwcPl4cefLDs1fxtdLy8++6x8tnPPJlkFX+4rrmljLUKF7Il/KMvvfClnMmnz5wtx08eT0NlwDDfzgY0TkBZ5IOU+c/NpbGOa/Jht2zemvNBLHfs7bfLNQDLnbvREHzuS1+M/3vs2LuxW4DeF196qcZWekksAXtHshbZG/aIjWlAiVgAsKGUmj0BNtZ4tJbcs/3scC1Lr2SpTydOm5RA86dasiWVA50fZg8A5Ro5yGf5nT2oYsn6ytnSsbhVqLlOq+ZgR371V381clQAH2fde+9/EKYhP111maTUzJ3pnO/md8e2rQHqGktX0o8tQ56R0PnJT36S6j7JZfJuq0ZHyq6d28vOHTtjp/iJjeUrJhZbYZayd+y9fQiM5zd51stXLmdOVFlUv8s5Ups/iS2QTYDH1jPt2f1792ZvWRd8NklN44/MIAFhH0tWpeLCWTQzU1avXhsc4jt//mfxJewnUnp0y48f/yhJdXZD6M8vRR65TEv81u1IiCDI7di5O0Qf8dHczJ1USbh/id0D+/fFJzL/L734YvwEFYSt3B+THRELlsKH1G9E/Foxk+E0i3Tf5s38Ocedm/azGIMNUIVlfxijRmwIQ/bcuawX8/TkZ55MUkHiydlIes05B/TWUPbkyVMhOnhWgC/ZDWfYkcOHk/DmowOPNfOy5l955eXoxmPUqvIBlFp3xlvcL05D2DFOf/HTn1QSDhZoANKFsn7jxjrendxGmlCOjpf+gaHSPzicZEwqRMfHs7f4aIA9awQQWaV+4BElzGrPnYbbnbxATWw47zeUA/v3lp3bt+cciW7xyEiIRWdVVqaCbbo2DkzFXim7du6Mv8j3QKjSN8OehC2x+2SpPIuSdlgRKSg2SQNgcY61zX91zVTYptnmcnxJDW9XeiJ0sZUEYaohRqvevrFW7UAn3Npu4GpjvrLh1oR5vTdLYmkm64r9CUFA3531G/L5kvZiKBhS8+kx+8MOJWHjrDx8OAkCa8xeFNuIM+EwYnQxaGQOF2vCxv5rCXBr0ZmG3MNm+/cf//Efx2eyt7FW4ZCeq+F+fFqSEs5Uc2ENNxvXpLz4MhVEr2SgRgpsbNb2vlrFc6X0/M3f+9vLgjcoPwNk0Gfn5hMQOOibHqZyLD/v2b0nCxYAhrH61ptvJSB+9nPPlMkrGESEba/EiTZYvhyoSnCBNzY34X4O8uS1q+VMFwRbsA6IlFH3D5TBDFYFr7BkZaBorgACwwRYkQyombwEpsucq8q2bfTpNtAGpAWQreyiaUiYGMbOoCvz5GAaKMj5zMJcOXHyRA5in2FzE+X19wY6AoZbMxOTFOYV5kfX3CiU7nTWnEnXbCW1Am4dYU26iaolhLVDujEydg47G4Mx5Wy3rpGcI4Y6kxktHF3W55P9FwBpgnD06OF0wp28ejkbzIZl2H/5l385Bwr9KCwtwR/w8eqVa3HqDx/cX/bs2F5GBgciNFydcB1MKxCgNIKGkGejR3ri1Mly+uzZFRahEmzP1tiXFjTjyQAbL/MRQWPl492Bbmzi7OratnlzNokxs0hlFW0or/d3Tn015GtixKYmO1DD4bZ2ff72+quvlU2bavMYByODCSCLseqcdczUUNH7e9JQCH0/7NXhkXxeK+vLvOgWODAQBqVyFpt81+49AV/D6OyEjh12/maeK5AxGD2wyAh2rKxEdxEUq0wHQR5GS8s2+11jlUWrRAOsnlJGBgfL+XNnktUdG///GbuvJz3T8zzwD4AOyDnnjMmD4SSSw0yTtCRKNmXZki06q1zlqt1V1e6WLe8f4D3w0frMVbtbPloHeW2ZkhVImhpSieQkTMQEYAAMcs5AN7rRvfW77vdpgDrarsIA093f973v+zzPHa77uq97WdZbEGotOSyVHVokSTTTplABeaEYNX2zJ6KGkwGn79+voRwCVyBokly6XXcNsJqaE7Nfv3Zd2KfYmAkwzpzNfdZ6LGtr1q0JY+XUmdMBmcDG3ksVuCeAROc9q0996pm0J/7kJz+OAQXqYVlxsgCTZw8+286cLS1OLG97X4US+6xaOkdSmOhGm4FzRiRFP/nJT6PRJGGSjGlHBKS7b/vliccfa//g7/39VA05Qo/ExMCZ+1MRtwdeFpA0lefq+WEO/OSnP21vv/NeCkqqixz5lStaYelHVYttWuJmqiVi46bNCcYy+XRmJu3FnovP4rDS7jRxN+cU48ua79y9q124drXduH0naynApO2ohferX/lKe+KxxxtwzpCSrmPKQTz2+OMJRAxGAkD0ChvnRRxelwAnz2ZwLF0DRyu/ARK+nC1ffrZ9284AARhegga6PDUxuQa1ee537hbbjj1wVnymicBnTp3Onn/uuefyB9j65huH2nPPPpt9a01VX8kuuJ56ZoYU1D4p9uWigR1brIteOOl/A14EfEly6YTRRBra3FxfBz39PAlGJoYWmNxZZYI3+6YDhb3w1pnQwO+0Bd2iHV1MC/ZTEsVO9XYSbBVty67NWrh3QaKCIdvms9kd66XlkmY1oF8hRCGqt1FVV4iBKaW3JPlwreyIvw3a8uWZ+Qx7QJALaAQ2CRyjRTgw/QNQD8ltl7/JUJ+pXqBSiCuWaGejdqZrbNLoyNx7WZeAUn8JWA0r6f/HV0EmDwGrkW7pLcEF8D4056qAVdIZgy8MUDywoua6SKbuhTEuCdiwcV1aa9lKhQrB7o9++Mfti1/8fM4Nf+J5GcD5zW9+s129fLV99OFHWceRBaUVpY12355dOf/2s4DMH+8ZpkFa/yqZ6nadHqX1tSaeY4pc169H65lv2LlzV37f+pUM0Ons/8gLbN6cn/Hn9jxb4/35Tf7O9ySIrg2gKMhctXZNO/TWm7Edfhd4y/bkjLR5KTIKbkm19AS4y0coTNnv7kfSsXTZioA070n2Dh+O/y99xxsBNp1BAy/YAZ9VLOD5bf2a1bFLYqxnDh4MO+9//5f/sv2Df/SPMl2er9UG+3//n/9Xe+mll9qBffvbzm07Mqzq+NGPY+sVLrRwOy8Ab+8PxDp5uoaz2MuSA00kWhNrWFWdYQNWMjyCjt1KAMG1BOiARG2QGKvR00the1HAN51M9raCTZLirGMBkwp9QCLQnbNnHT076yLe4nN6AcZ1AMjtG2vuuS9fvTZ+uBdR/D2FVTjndrFpCX8W29IaiF/sm0+/8EJ8KJagAhbJFyxd+79YaSuzV0i1+ON7r792KG/t2Vlr10MKwDASn+MzXC8/ff782fbDl19uHxw+HMbT5z73udwXUoCk1x9fwBR2XzLPnnfb5uff/e538zz6EC3dOIBV+5LNVyTjD0+eNlQNI8YE7oXRr6eR7qsDqwG5U/QBfBdrnv8FvlFRDVt1AFFjxwfbUt8DnhcAVLOkBn0/caNnfm867EhSACuWK+qe11WbYgI/1f2Dtbp1E8tpSXKcDqreo2W6tiRvgKzA1Vu3MUgXZ3273axy+GCv4n9KEsC+sUeBID6PTxdPyXkkqfbKp54+GF3d8YWjKSorDN29OznsAbI2R/JMPz52IucCS46uHx+lzdc9YM9pWfX8sdOAoNqiV69a1jZt3hhw/uQnJ6tNUot5OspKWsqeBcKXfvqqxJDOAD8t9jxx/ESKPFr1Hz1A6/JS9hjG6gcffZj7XqKzsM0LOxwIJS5AYrCfQyTA4Lk3/bPAqgnr96fac88/m7gN2HXq+PG2TNdPZCUwiquDUBHD/vdeB596OoPs7BdFHGeIfSRbh0HmOorRhYjgPmcDtH3hi59rv/mb/2P7wff/e3vrzUPt3Nkz2etJrCXVa5yN88VAX7SkPf3MwRSuTp45XaSH2XmJdempImd8cPj9XOPTTz4VcMG/2XKxDQIABjFg7NqNq+3UydPRbOSTb0/cbQefeSakEXZHzuxaSZ2It7ds3pLCvzP87W//ejt27ET73ne/19bTa71UWoiKALT/f/M3fzO2GxDOV7gGMYX76DGM/cFPOcvWo3fBWBN/2Izeqn3+4oXkdIAVOVFi1IFF7735lc7k6rFRlyvyd48ZiolZMXPoIkMxtPsfe8b7ui5rV0OJq1NFkfozn/l0/Jh95nnKv3UaYsv/9JVXUqCJBmP2cUsn5lKs7uvXMpzOfvH5Ps81uEc2U9764qc/G/ukw1WB/7t/9Aft5s1r6cQEGiq28Hn2v8Kofc5fJM4ZGcvQSM8Wizhx2byByGIgs7kay5al44/MC6nEDevXxWe89dbbwQrS9XTrVvtn/+yfBSz88z//s/bqK6+2v/krv9J+//d/P/bWmsnJxeX+GICmCELG4E//5IfpNCObtXfvngykZqu9dwYYG7h041bbaO7AfaDs3ZAy/PHMEM7EM4syG4DOcQ31iX41HeglhlIXA8/5AtB79taA30cwqQGWa/O57Ief2w/O6quvvpp1E8/Xa8Ziv7yntYah2MPdt0Q39rXXgp/IBRQHUrRdujRzIOx5r/M5ZDR0KWdOyoAlAKj5bp/pDIihXEdIBbdupWtox45dKZxs3rIthee+j8UHH3z4Ufvud7/Xfvf3fi8xytZt29uWrdtyP2QodQWJ+YFih958s6SZSDSOL2r3pklM3ss+s27yUOsLrHfW7AV2CzteEVPe5sx51hi/PVbm4eSvuiW/9tWvxO8X07l0SM+cPpX94B47XrWOzuzixdnLnltIF+fPJQcC3iPT3bxWeBJ77vl79n4PfoWxal3kEmQP0sa+UO5Avqa6+JKjD3IhbIQCqj3LDgIwPWd7wb37nqFh9rrr7IQQYLOz5Pf4k7C216xN/FZxT5En/dvrDK9DJkKuYzvS+UPjdETH8KpIVCWfujuRoqO4t4ogYsFruabde3bNYUm9i8O62JOwEffiWjzTrkGv4O9P+fbC6MQOMKqOWfnc3uEjdu+dPt7berNpfW+5Dna421k/DwHof/if/udZNw1YBWIK6DzoanIpfTW6poyW31NBVL3WsisAB7YmqFswL0mlA6saJ8EpRkBNiQY+RoMvbItdQxJ6uyacT91rq9dWEgO8iLOeJIQ9FoOBoYqyjI1lkE40OGercqolrETjDTCajmNMcj0Id3tPi2zzVzBd+hIedA8aPRTG3AOrSsit/L4FOnvxbBY8VOXZQvkjUM2oD+Cfa+rVGYZREO95eY2F8/B78mzSn8+GqKMlC3QlfhIz71EB0OpsWNfq+UlILLqNEtH44fs9YJQ8CFbpoGHbYLlhql25eqm9fehQgq4nn3yiWlkHFowqFBDqoyNH2+uHDkWHRMK0duWKtgZTbWRBJs1ZT4fjvcMfxOmr8NrgGX4zCZ2/kMRM9cxzNTjK/fZ2lCTD8yo57cCHvzv9PFVu1ZZbt/JcYqSGBJbDd1C9n3v2DLsTLebGSEArrzWlD5NIkrxpw6Y4BA5TsqBFhz6pAFHiar/SRNIaIO2nk8NIKQD4/UyTHABG94WdkRaLFdpeptp7hw9nOJEDqa0McMDZ0TaJHu3kvYBoAo2wrwaH3QEF+8j7dnAVOF4VmBKnB8wzOrSdXJ/AAqsWY1Wgb59yWCo8hoT5vLAatQSbiBo91fqMfM7PfA1DFxa0tmTQCRodraTM+cF07EzApUuWlYbnAGzY26nmtGINmqYZfRd6qbdvJyFmR6qqg5FbiQ+jq60RqBx92unp6AetWLkiLAIBtzNz9OjHSYZqsuhMKq3W3KRuhp4UAAmDPkTI+duzZ2/bu29/AG+OE9tT1XbNOoyjrakCM+SuT5v6b/2Lf97+5Ecvp+qHpQOw1G7BqQmOTAL1+WHQT9RkwLfefbddHQZKjSyopDxTbOdVQuAZkctwLqLDs3hJ2pJcl0BC28ibbx3KcxDESL7nz6tnib2hwLSAls6yFW0qazaT4pBW40+/8HwkGawxHZjOxOcorYGimMDxrXfeTtBu2vhv/fPfaic+OTFM56xBFPaLBEORxTVxZMW2XTPXlswmuT6MVWcE4xyoyNZJEAvQvJ/z3oG2XlzqA5qc3y7TwD796OUfprLqM4Fcc3qia9aEQeHaJqLRdb8KSWuJo48OpKBBxmLQXXbe7efOqvb8OqsSUC6AAramw2KwMdbylVdenWN0eU1PND1Da2n/0pRzZuJbhsF03s906GrDNMmSuH61AxdDFmPk5hzbMAn2xESGZ3CuzlGSnOsGwF0rIHRa8l4a095HkGiPB4BJa2hpoXlOnh/7e3+6prN2NkgFm3QTb9fwugFQ7UBpaVQ/YJT2KqtErYAB6/jQYKjOxBrkToFrvlxHf7553QCI9u/1a/5LBqYAlWiolrwP2KReXyxasUIHzWtGzSD2oaIe0KU4/f1zAsYMv+e1o/Hp9J0UFrVKLg1zDehD91zi9Q//4T+IzeFfBVaeNakfw0kySPHO3dgLhQtyGRvWrQ2b3JcA1rmwLpXML00A18ExQbx/89neV6Vest0HumEdYTgAOrwHAI2dAJZ2EMxe56P4hld++tMEgO7TfuG3ML/TEnrqVLo/BMVAEUXEJwAAIABJREFUVoxDz9Z+UAzGUFXMYT83bdwU4LMXKa2PABjQY9+6D68z4Vby6L0+OXkyhTladgCB0ufWQj+dYX7OyObNm/Ln+tWr7ee+8fV2hLbx1FTbv29fuly0BgrgtX+ScPmD3//9fK7BdXxx2C4jo0meMEN1Q2Q/AFUSU90IQ8t1K4QpzFtHdkM7PlsbgDUtyaOR25i4d3duuFFndzwYlISst6CNjGl/r/OaYHlsYYpQEinnNG1/s/Zj7U3MRPuIrWRnS4+54lIgTwde/e18rtu4Jfu7B/XW+PaNm/k9Nkys5yudNAZipP1tQeJKDB2FXMUAv+sztDUruvsCgvn9MHsDXij8FqPKnuwJHXkANqQXra1lwKfR0bZ39662feuWPD/2yN5jh9ONdf589gMigWTdOnstEEfS6vfZdDbI3s6AkmtXY2+Abu5RvKWIe/TY8cSz167dHDpoSFSVVQCAzcyQBKhBVmF8DpIgQNKRFM8GGYA5dmrZjQf2YzbxUJKXdKbRSl8Um5AOB0y92Kz7bdsWk5Xpmd+MzWXrETmsP5934/rNoYiNQWvAlssZaTclxQtG2/3ZkgKgtaq4XCDSA13Ysp8D4z6i9cWnreKDrqn50TRnP+ib8y3iJ+zt7du3Rppk+Yol6aIRO1lHoCrfrND8oz/5s8R1CtaerT0FgA1DBnhxq+Y3ILyQElq6eGFbsXxhe/qpJ7KmmF4SUes/hJht3/797Ytf+nJmD4hvMfXFKdViuih7XO5Gt1v7/LPPHGwfffhB9qUkVNH8o6NHcl3yB9JfYUEuw+auAqB1DRhwr2JY+zlahOliuhcpALb7/NlzYWmKVdljMdh3/ut3YhsVam5pTZ6cjMbqn//pn2VvZxo3AOHWrbZn157IEmibFtsBM1IIbbNhrH7upZeipcw+XblyuVhtGze0Nw690T794qfThtxJMf/tD/4oMzxMsN6waUNs5Nf/ytey/7G/jn50JNcjDnZ97sucCb7go6NHA6ICJEIymDcbfXRFnXTvzSokTAXA03WItWvwDECBTxdnXdOyPH9BuiQAqJ7fn/zpn7Vnnj6Y67IeFrF3E2GM2S/OI5C153/2Q2essw09dujf7/mvv9kUmvbRM+8D0O7enetA6RIN3YfXPqoidfL/mzcHtmvJn/i5fVVkEIWP+neKTTMkAQ2TXDrkb+IhBBkdU1tyzUW8qPkNYgIxIv/LF37n9/5b05mA+FL65YvTanxvQhy9MG392P6GtX7ve9+bY5FhbWvz5pflbuJznZtf/tLn2/WrV2L7A4AABrdsSy5o3Xw+23j8k5PtRz/606yrNb17Z7Lt2GVI8gNfXgX8+W3d+rVho2NZHz78XnWfKt4tmB/t9V/7tV9L3Kyg8KMf/ihA4j/4h38/OY/nBGyWnxw48Eijd3ntCnyjZEV+5z//53T2fuUrzu689ru/+7uxE4BHxCj5OOZthjTeR5YBAmLx1YAxcdKYWQ3bq5U8JINrVxOzer7uzzU4D4pAB/YfSKwPPPPeYiy+mHmr2GHlnJSW2IZP8NpOVOh+1nvyK+6D/+Jzejewf/duXjn7sY+Ptt07dyZPFKe5pkcefyw2znPh9+U4Pfb1/3xT/7vjCOKn9Rs2RspFzoL88tnPvtS279wZ/EQsBUsAmtpjOm8zXFEuOnV/6C68n8IyX+Uz5JGj4wsjK6dwGBmjyCpWXOiagNfiBaEx3x1cIn5KEb5kMPuXz0rXytLF8QPiAoQLuttiQSBeYQpjQd/YN3YCSZB/ffHFF4YC/K3ye0gptJoXLw3Y6myS1/vk1CfBdrBg5UzwKzZEAWnBKLb/aHyJ+9RFDNMSC/p/BaBrly7HBorLP3j//dgldpgNxDx9/dVXs57p6hrk+byncytm8JytMX1qgGgHKj0v+8EaK+64LkW+xYtK3i+F8GEwH9mZIpbp2igCSLFWL8desElkGToZxn72/Hy2/dixNDZAfOxa7UvXKTbtBdcUHIYhk85Y5b01nIoN69fv93t8Ht82sFrZra7p2gmCkQL4X/7XfzZbk4hrWAhQEzVcEtanB5vgCP1ev2F9gBvJiunhAiysRRetMpgAkAZC9CMrEbcBBXYmo3LkLsS/HXwOyGbYsJHgfLUyQ9IztffGzQQKWIDExv070/MqQ4uDxyiiVZeKgK54zI1hQFKx26rFjbHw7w5yFtOuEHSBgyTHdUD6XV9fAAAHwXOG2OUl+DVNcs2a1Nf79NWuy5UEeWwsB9d7q7JY1Lfffqfo3ffvt737ducg2uiMjM3Qp+p1tpXNalG7dldYgEMl0f10dmO/b4fYkBYyAyZDGzol8Pzkk2PtL/7iz0OdliQ98eST0Ti0oVWEiDYLEhwoa60FYD1wdcXygF+0MVSmJR20HLXQ+F2b1/RfQQInLoGRJKXVfqBLW7c8M0wqU+u1K0Y3pIZjpMK9YCRgiETXdLYAFguIKBdgCXjz7IHttGAE9kAVDk7rcybDRdfwTqpeXu+aBWsqoVpDP/74aK5JAhNJBcO+MuxheaYJr1u/ph1681D75KQhNfOKORcmqzZiANrNTB+WLEskfN/7ZOBG9kVVakkiWDcBKyYDGv2wqYegw97+WcCikoxKMEEJwJYESxHrn6O5JmEg4C5QDVA9ogXF8KiZdunq5XbwqWeyz007rEDoZ7UQA5BE37ODrBIHQ6QwTOr552czgKWSAgiTcGQsDi/gCCbnFAbOWOwEIBrwBmjU1mz9XHuC6nlEwLH2AGSV9BiolGSCQ1MIuVctiHSqMKULWD2as7HR5OYZmsA1SZHOFWPXZRsA4YBZxQPtiByqINf9a/FwK9rodu7a3RYuXpz3ZZSxqgRh27duTtJuvytCADZf+elPoi0kCRPAJfieadE7NWFSAUJ7pfd1LrXIkFNgq4ByzqiKLBAsTmXTpiQ027fvSEua5xPd0NnZsJRIDyQITnvv1Xbi9Km2Zceudpt2tMriaNmRPTt3xpnZIffvTeV7ClTWKDZh9eoEDgKuu/cmU6n7J7/xG+2CIXgLK1jk3AWxNJWBG/ZbmHYzLQ5ywTAcDpDr3NEc6gBkzss4razaGxhj3tdXbzvvSb3906t7fpcNPH3yVM6D6xCsCJ727tkTgN2XgAKDM4PbMFaXLC7dsOyv2p/e50FRxRkpdnuGqJEnmCrmq9+L7Mbc1Oa6d88nDGqC/4YgjI3n/5POa02dXyCezw9/agAA2InJSe1rBfz5XF/9WgS/Gcg2PAvPAbOXxiqb0wtgCm+SQ+BVfOzkZFrcrH9sF0BmSIiwiBXWitkxm/UBBmSY5DQB/evZawZvCIjYHUMFFHZydgc9M0x4NhLwBpTxerp7gTurpvPQvx+0uXZdwxQSB4C0V9wfZhCXfaghWA/sygCmDHams81S3AmAUjbQW2fo4ACw9KGkaV8d/LtzYi2tz0C9rx+p+msD1pa5TJxSAxq0Ywn8JQgnT55o3/72tzMYjr4yP+3TBGoKx9YXk4guG2kif7Tsbt+2NfeT1vVFBgFOzUmBpFJNG3zFivg++yet0RN0gzclUAM08h38q/iEFq99YPCCItPXv/712JdeRHCW2RIxAhslYZYwWGcBvLZ5LFL2Hnh17oJ4qIboObMp+A2s7lTRV64KAOir9nJ9iVckS4LamujNjyla3wnr095DERVjsUVJmMdG28qVFTd5rpKsa1evtC99/gs1oGQYmgUEcO3AX+/t/d4/fDgsroWjYykq2f/LSa0YtjB9P0Uiz4X0jBhCUQxglK6QibsJnjOESWvaEkMXqgNIQA1QlYzqbqAdmunpQ/KSAVZ8S5jwpVMZ3fXR8SRJABJdWenIyLBNNtSQBQOpFBeLqU1GgkauFjy24YMPPswUc8BPhr9MT4fxNxr5rArAO9h5w1AP8eWyZXlu0TNLt0Z1JGU40MKxtmPrtuxH92WP8nukYrDgozU7cS/guv3oubBt167eCGuIzbCHvIaPFleLyawD2y0GEf9gBOnEcB2KAd/4xjdSiKz4qrRqaVJ3KRg+AdjVz7s95Xm99tqr2Zt8ego50zXIC6uStviJk6cGkKBsm8KRVtyyYWmYzxGuETTDV5mENhqJotLBDQgbEnt/zaCxysaHcVVSIVqCnX+EDJa5NAGXtIm7t9uqFePt1q1r7eaNGq6S6cpb61yTxIlMyggW1+2QNrBTdbicv3S5LRgZb7M0XGdbGx0Dek7WUD8dRgPpvoznYKYGkLXbwGKwzkbLtydffLWiBCZ52mxXSMwnUxwImD9ITVm/DAJZgMleBTMZjbhFfsZP+vr4hH24qqR5DIQaH2lrVi7JzApFATG9Dj9nPUPFJskAbWpPPvl0urEwzXT/dX+rqCGH68UBrPQd2za3Yx+XjdOyzc98aGAqyQuSDoOsgj0UnWMSXwMLGWO1gO6SRENJvnHbjIMF8UfidF/i74NPH0w8ppORTXvr0JsZlgZMYDOuXrmSWMF10Fr1TIFmkZZQkLlxPVIh1S04EmkUgACtbf5AHOd8sr/AVc+3gwn+DWBWXBHTsC2IAr/6t/5W8gctrXIzU9IVObQc8/9iTGfsvfcPx25FCoFMysTdtnjJsjZK2mGwB8BUPlfcwZ+kNXh2JiwtdgY7GesypIGVq5LrvP/hR237lq15v8TT9xVZb6b7QuEMMGkKuucB9OsdgAEFFhpwV3lj2KEZlluDkqtVtTTY5d0hCy2orr2KW2qAVie1eD8xo+/3WIYf6cXo3h2TfGSBInNJfpS+Yp3tKu5q1a0CE+YyW+vz5GNdRsD3UhidmEjsQwJFXv7v/sN/yLPFpPY+rj9D6pYsjk2lrY6Nb12OHj2SWFgMC5CjnVmtvfbA/NiML37hpYBi9gO/A4DDdue3+CtnDHPx8OEP2uuvv5FzYr+QzHOOA8RNFeki8jvzZ6L1Lo9AfmC74Sg7d+l2WZM1+sVvfjNxwptvvhHswJwMk80NtS62ZbVB63CZmpppd27dTR7m+hQyyRxhrPIjv/3b/7G9/e471UY95OTslFbpCTJQ91u7eftWW7a89Jvnz862FUuXZlivMxrZhcuXUzjFULW2HXQPkWzz5vgcZ9PaO0uKIXdu3UlcIh9zLa4bVpLBvAMjuuRr1ub/xac6DfkTvkkMa++w0UDs8v83GyG2DGKauNs+OX48fsieWLt+Xfx6FZXulMZwlxW8czs5mfjgtddej2/0OfyRguKyFavi3+UXP/dzvzDoFZ9MoULBSW7ly56lwYo89smJUwHbSHsg9yyHO9iTs/PaEsO3Fy3KfoI3Rf4BsDY+njW03821Yc9dk/dn9zxXfrYXue2ZHic7D56D3y/pjZns++j66vFIF9KQr+vEWLwkzOX9B/YVYxZYOszsWLl8eVuzbEW7dvlyO3/ufArbwHDzZCKTmU7VknUjjyBOg+PxRfa2Z244O3/jmTl3d27eSqejg6zoJ4fyfGFMrsxZU9QXH5HVcO3uz/ob/Gyf9UGuiGbJ3QeWbKQZ7t6t3AV5MtKcI4mr7B3+WSzld3p3EatShQH6/zCX6iyCX3h+PUfkK91PJ5KIj4DyvePOfvcZ1rqz6kOWGOaY+J7P7LER++9aOuBa8jtL5+xl74j0HpVfjmW9Iwn2W7/1vwVY7QGPqq4Egl5Vhtosopt1Ngm7ISHezCZlzKDkmI7e9PLlS/nQJJ00rAbKuMjn3LkzNUF5x445dFdwY/IXBoGKFhALg8mGhbYLtMkJqCQJfi2WKW9YEUGGp+nX3Q1gk0EhwDYBzWyL5kQXoe3sjugtJSgsanaxB4qy3YWXLUq0rJbRFhzPtD06W0kIhtZHD1rQ0ltMLaafkUZgrDwD1QWBktZDBumVV1+NQeM8sHVpSkqMvIfXd22vOJ9BcL//3ZHzTqPuyP1cMitQnCeBMEGuJv8dOLA/93Ds+MdJcoDhwBHP/+AzB1Opw7rsFGbG1HVISrdu3Ni2rN8QYLU/Q0EBTVHPL8zEi5fayVOM1bkwVoFNKkSAxmjOprW/BkuE2XV/JgerO/BiAdSO64eir43v28jWWOJRLe1VMS3tKWBJ6Y8Azx2KtMPSOE1Ly8K2fu36aDoJvD/55EQcKUfO4Gt14jSAXOj1DA9NJGw/76OtQ/VmdYaYtHacBMTU/VQ9VQclzu5LUKJqXjK3AqbZNjpWg5pcV+43iWQoEQWqDgCNa+/PoEgPNYBDgogFLJjP50xNx8BqyybxMDZS1cX+PFLFu3UrlUZGwX4tkPSBRmICIJ83tKzVcxcB0WWSTJaWoevBKurP9wG4WkmdhNgZYzwAFYLkaJcFxBxPoE9TFiBY61ytlQyxAJeDPXPmVPYUsBaLj5MwDdOzEjBxDMAyzGmsA4zQFcuXlc7ZfdeLdTTSZqbupXCzatWKBJfAEo6BTIjgH2DAnpCDWLt+fTty9EiccTeohroZOkT7RQuA6/qLP/+zVHPtOYAHI7x8xaqAGhJV2lnOqadXLNiL0ZB2Ttkt+x7TbKUpzcNAIQm6+1UhZmPYJy1QKpuC6+hJ3S6NrFNaDpYsTbIQ7ejBUW3ZtLlt37otrDMFCkEEVnpnE9oPqomScXtMoEAjbA0Nxx3bI4GQVtjBqQA2gXOcoOfGkTqD0a2ZAsAuybMuBkIFA/Ze9Evva+UsYFXgjElTTodDmQ4bzd4PwDmAqZOYCMMwLVV738cSDNOhi58vKEZtbz9jQ/28wPSeEJS96PY7gMPA9OogpJ8HjMuvVmCSqbTXrs0V0rqTrRaysv9+154OGDmAha4z70fAMateCUOd29Iq8m373DX5E/BnkAJwfjrgErmE6zdy/hWJBGkSJ7/v/fr0VJ935MjRgPG9xc46GYrXC232md9XUIg9cd4NnTx1Kn6qgy6ppi/SNoedoHCmKCMBeghEHdry/vL3rO3DwGp/Ft1f+pnXuKY5nOQhZny37YOliY0UB6SAlAS8iqAdqH3oTQbcomx+7EchwA99zaTIJJmxt4HjgD62YOMGw94Wtk9OHEsrulYtYH6GaQyDbsQ09oTka9HCJXnNKl0iq1ZGlzws8oEV6v50snQgtBdE+aKa3FzVeHbM3yWfREZifpiXr772WpJzdkPMYIAKH+x3+WdBZt8D9P0MM/PZnflRgeZMu3Xndjv8wUd5z67dVfIWbOuSBPjdtmFUVYBeDOPyLeNJmJz1TEhetChJQ4EipcsuMVMwpFGrCCQmcy+0/QTWYY3N3I8+2/q1awMG+FxMPOdrHVu6cmU6miSS7JShfceOflzF9JXFuOYfgSbOBHa97qcMyDEZmx0a5IIkDsP2zueGLTB5N+CedjsBNvaF4kZiBDth0BZnTwPIY2XN0/4o+R9rixdhTpUeuTPsNcuWLo9mdH5/2JPWivap4oUzpfB64/qt2JskZVgiq1a26Xn0ncfzO565/XLrRrGAAmZv3JBnY39ZA58X33fjWvv85z4fcJDtZpMNf8Vw1NVAC+799z8IA6TbYusmlrBnfI5z7nO1hGvfFx8rrlXL3K1i+WilXbwoBUw/Iylg3ewZP/d6e84elETzffZMYrjx8exn8QVglW7bxUsXhk6IltdFY3r1msTq0QQeBmb6W+eS89vrImG7h8UzFHXyvGfayKC/XGDqvAHDHIDVzgV9SCtEFwuQJMMwJjHXFiXp5Mtv35KsKTydb3du1+Afn2sAm2upmH8sAFraD+9OtuvXb7YbN2+367dvh+2UkVT2SxhsC6Ibq3AXm5bBjp19b2+V5rP1Fh9l0CgwN0NfKsZzzjFRTxw7nkLFunXAHwzk6ayx9+Uvu1/TCQW489zJdVhrf0eSY968MH3CqEFKGBtrSxeNtVXLF7XNBqKkDXwyMQTGKxDSa8WSLK5iClIM3WGDZZ1HGstY3c6ds7Rl44a2btXydHEBQnwWhqM9NRkQ0fDT0ndMZ4PW6ehmVqEUINmfg2cT0HFqYg5YVRBPLLJgpO3bsycg2i/8/C+EBX/i2LEAgbobsaI8Ewm8wjL7Y83fevvtAEls4qkzZzL8RleRGJlPcA6BIinmp8NvaZjYX/iCgtC93D9QqPtXgAMmEF/heWhrxrSXo8lx//AP/rCtWrV2aP0Ui4wnf3r1tdfbsRMlqSZfJsOlc6TPMwDuzEtnxjD7Y6FBYtVxI09jq4Bnirxf/epXaujVR0eST4uF5Ru9Q8x5xOpDnOF7nHF/98KMeIA9sN97XDjnPwcGnHurVvDyu93estN+1mVp7NneDdWJUIg/PYZyLT6jxwflZ8RCdPgVnasQXXEV/yPXLvkU9i/sVED4wrH47wI4nMPq6uBj+W6+4dXXXs3n9Nb6KtC3PIcUDNbpMNsevODO7Vvxmz1n9Xz6EOqAdWtWtX17d8VekDAktzVx10DrxTmDmHGGijoXhw+/386eRTq6meJLASiTsQMBYpYsiW28O2lQcbGjxbniV8+P7jvy2JVLl9rjTzyWv2ElCri//MvfCrFCrl32aTa+2WyPm9dvtyuXrwU0s9+BWyQT3TMt1nfeebsdfv/9yAAAeZ1zchY3yCwMwwERplauqm4b5JTl2si3luxAH8rqM62jeCCSPObB6FZeujTDrSMnMTCIEbFi+y8Ue1pXH5JWzxk9D8/Ze9Ugs3vxafaMNZdji03CiqXler0YuZFjWLAgw3Bvmfdy5XJwCgUGuWrHaNiAFIEMQyQxc/16O31Gd9DmAKXAcd8TZ8GxVq9Zl/yczXvuuRfaG6+/npwg0nJDV7B7d92Y4jt27sz7fOMbfzX7TBwGx0DqElPfnbwXzV5xu/XXNer8AH7lYYohXa7IWXBOOljdwbsQ7gb9YYVan93PXDE1ze5ZmiK6XKm6L4rIEt3idC/CQ9bGlyc3WriorVqxvK3WMq9jeXamnTtb2ulA3nMXL5bWaaQt5DUL2roN1XkLWN2yZVPiP/ZQJKS4EDmQO3fSBZzOymG4umulkYwE1EkgkYB48ql2YP/+rHu3C9GIvYkIUrKW9oZ94Fz68my6L+5ERx1EPl/+1QuSnTwYMsvsvLyHPaGYDgP0+0D/dCsPQ7a8b8+lejzmnsQ2vXDIRtiP/HKX1lSMAVD3uLyvjf3QWeyuXbzjOrq/rgJWYSI+x7Xbr3Ckef/8n/+LWVXnzmpJ0D0zk/Z7DrREWkujzwFXCXNBJprlgkx3X4K5NpLAWOXRBwC6BHsMaAESxRRy86msTU2HXXbpKkbY0bAKnnjiyYByquvyWZvWTWC+cehXr18rTRCV3QiC16TkaKVq1TPNbcnSOPcAGQOdt+uE9Pb0nsy6t2IorEiLrO9LpLwng6NF36a08V23B9mTrp5Y+l5Q7tGxXK8DJMlgiGhOOJDHjn0cEebIEUzda1u3qeCsThJdLKRrcbTYoZEbuHatQEdDCbACMZ2mp1P1FGP2wNea+f1Zg4UGPVebaM+e3QF7PBOVgVu3b6aNTtK5dfvWvBdR+uhfDMLJAjksOvqqOzZvTctFGAKjo7kO9+d3VHg5ZcwUDDiBjoCCY+pT9fyt6h7drdDai3UR2n3YZsVQ8NUPoAMLQAt9fnDcwCfX3en+AhKaXg5giTzfSrXbnsyGVgEZgHJ6sxyIZJHw+Ve//KUkF48++kgOlt9njN9++602Oj7SRsYMyrkfVirDajgSp/rKa6+2tes2hrXIoQUqNBSGnht2haBiaGW1Z11jnCaWHQ2PCdc2KLsOLLAeRFtzcTrDbw8JujpYMTo+3u6lKkWHFYv7XgKKDBACWtNG9RkqsJevhDW5bx/9Xq06mBYqvGN5ds6NCnVnfgkGVOn70B9nINNgAeQBYIaBExg9kqEASCVNYW3v3pnI7/n8MnyGco0kwHT+Bc9AW9fmvawjxpTgtapBk2lZEJAAH+0H+4VDsFaq8lrlV65URd2UCq6fYaYsX0Zq5G4mbgJhnd1Vq6pihkFA9F7bfjGgxqKjw0GePX8u6+RzvcfXv/ZX2osvvBBQ1+cdfpd26eE4Dgm1Ch39IkNECOsr8GAjdMOd5z9vftqxC0ys1vC0UMzTingnoKkq/e2bt5L4CahM+8y0xqVLM6kcyJpEaXy8nTh9ul2+djVrNRJpj4URa9+9c1d+n+A9R4u5wJ6GVbBoUfvRn/xJggLgcg+cv/SlL7WnDj7Vtm3fFrt85/btAMbsVWcdSDLtuwdJ50gqqR1cF0iEYXZvqi1avDBguoRQVfYBaKM6Ox6GFXbawwxTa+/esZ0lP0AfrCnBDsfYW05pt0k+JQqdNVEshtIkqinOQIkqinXgrrMmqzMhU+GG1twK7jOJV/eDwVFDC3+Sv0yPL73YtMVoWQxoK2GowKeDst534m7p7Lk2XzSRCzgV+JSUif9nl69dvdpu3STHUTrHnncGBV6+kgm3QHnFqbuT1VpXvrSGctkXP/rRn0RGwnO0Tt5DpZzNqWuqlmLXrV0LCwnrqApDVS0VmEeDSYH0Dh86EvtdrbjFAmVr8hwHSYD8/wAaeAYBQh4aUuVZeYb+dDak++rr0QtgHVD32gzQo+nlP0M3iveViJPfeBhYzb8HFq1rjPxI2O+0GMtbRPKGZt+9ySRI2vAk0wIszB+XzDYYBkgmwBeb5b727z1Q8h0YRMOwyUuXroRlumPb1sjoWCt+X1LQZRwE2uKNSn5WzelEiVH4aUCVojNfqpjqPjx31043VBIAaMCmUfRUdBWQ9+EtYTxMTpT24MlT0aW+cvlKzqH3dt4l4CdOnU7hyvM3EMXnS74wIwXbgDn7lp/CXBSnpP1r1ar8W4KT9xtamiRmEhGxlUBQ4QkQEHD1yuW0q/l9sZN7E2MtW1q6xHS/sAC3bt7S1q5Z2yanJgP0u2aAM6aZz37/3ffa8Y+P5TM38Nvz5+dn2MLW5VPPfqoYFhcv1CR5k0B0r0RPvcWXYNeINTGTK26YiS46n8b18mGJGWaLpVqJfvno6DAqCKbAqbgwnjjF+vssZ2zzps1lALyZAAAgAElEQVQBdzErMEgAI4BjCbYkj21X0L98Eav2VgX+rovs1JjzUIVdOop84o3rNQRBUqzojz3y4vMvJBarxHFFmzBg7MnHYxcUxLy2ZISuDIPTlmV4VAdJPCtxxac+9Vz2pfsDrohfdu7cnRjd70qqxK90VwPYkUda6j5Wxp+xX2yOpMigwkhRSDA3bcr37OfOrOHn+SV6y7oOtNVj9Lz8wz8OOO+z7D9FHWxgZ5xv5IMMB6VhmuTbICUYN2YbBqPVGuyPdavmv5noslZtBrg6IKm+NxBG2QwgjYSP9q52YAwqBRWsxl07drSpe3faqZNH28wsG3kv1+O5ZwjrYKP5kiqGrouGo8EZFy9jXhkAOJm8JMxZckdLlqYNeOIOqZqZaBMmRk1sWYBqpJ6wXLGkM2BqQRiTiaMGgoAE/pwp7jMz7amnHmuf+fQL2bP/8T/+dnyIe3LuxTJHPj6edfDcnE1roOjn9zxDbevFNFuUc7h21fK2ZHxBW71yWfyB14hf2bnX3ni9bd60JWfq8PsftJs3bmViuNjITZDIAipcvX4jdpz0FNB3zcqlbcumjbkXUlMktBSM54+NxodkiJuipMLmPO2VSB2VN9KV5H+8n0LwnYnbbcnKpW3eyPzENcgGucY7dwKIf/bTn4meqtZh7PfHH3s0cwl0GyBwXALotFaszmUrwsiTMx7/5ERID9/6a389exFrTJ75Np3Zk5/kWYmZ+AWSHDr5gKziELqmztHOHTsGPymvWJ0ZFZ7R4489Hj1VZ+Df/tt/21auXBNGY7qQ9h5ILHnorbeiT33qNNmkRe3eDFKEgcLs02hajZ13Oa8cSkElhc4U7bRqLy5SyL177R//49+I73jzzbfa17/2tXb27LmhrfxmzloKKToes/8AlVj509l7HbAQP/P5YaIOLPcUibW/Rrao2PwhrSgqj48n1+nzLJyVDqq6RkAZ2RG2WGzZhxX1jooe/xdz1WlxksVKk9W1NAyhtHbXr19NrIdMhHwkdxRXLVu+ZBjg2trp0yer9TnDnbcmX7DH5PEIC9HsnJiIP5Pv+XL/8gUEAp0CbCKbLo5C9HJPvYDJtSxeqPi5OvsUGOuZPff8C5GzCOgYjfv5YWfXfLoqhIdMcrsK6EUkWRjpiAsXztVcGIXHa9XJKq8ifyBGlKdNTU+UFE8KVavb5176bFu8eGHASgAaEtRzLzzf5rf57dKFq+3kJ6eCFWxcvyHdGtidyGf8Jlkc+54eshxnRufB+KJ26erVGuA9Otbeeufd/DtM7OmptiAyShXPidP54sTKrbWDB59JN4M40/5jEwye1UIulv/46NEMdTp/7mxsl2d57cqV9ulPvxBZNffreYs5k38PrdMKGWyZr65pWdl+C6NQnGzvGxr8e7/7e239UIQUd9qX/HXlIPeznxU0L1+6koKTeMq5/8xnP5e4C6Pyxz/+cc4EMNVcDaQa2IN79T58PB/Kz3dmvWsNKDauM3BT+7t/7+8FG4DFYCsDfuX+x06cCMlQ5JGBvsuW5Zrstbt36ZpWAa1LLdV8lpEUthJrmbczYBghjozU2niNnKLLJurekTvYJwqufIzPkDeKS7yHQhebJb/W7azYskzn9+Wr0b+XS4q/+Ew6spEocd3mRZC0Wr4shSDXt3zFstgDZ2Tbju3x/75v/oA5SvJFkm+uR8HhyIcftsuXqqATUtvoaPvSF74YEo/7sn/YDXa9k1c8Y/ZHp498zx7qhA85KbyGXbl0+WrsECJP8pr16xPbwNB0risoI7w5a/JQYD98qw9R7u37nVFqDcTHYiHnGg7XczTXCv9hj0on91rQG+SlXpixT/kSzxLeWF33RVbwWZEBHaTb+tp3HKsXwuf9xm/8k1lahBw3Z6O9J0YLs2NaiwQmT1VMMbQkLtrFHCbtRp3+mkpjhpxMVVvi9HQSeYmJIU1u1oATQU4mVNLRU4G4eSuOWys09pkviSbtVEAPZo8NSHC+g3M2hKfRdQ5SRU4guaCNCXQEDWtKIsD1Y4nYpA+zIjuryn156Ax3lwTwvgwD3bAYk+vX5gCV0HwHLQbX2plgPaHsSS9tFZUbiQ6Gr9xQNTRtCJcuziXNnY7fk3nX0/XWCjCopN9ndtCh3xcmKANF54MR916h44+O5DB8+ctfDiVfZVU1hDO+fuNaQAxr4FqASu7VZtu3e3fbtmlTW7ZocRvXWv7uOzl81nHL5q3Rb4mG7r3J6DO+99777cjHR1PVsfae1VVTyYdp3AKNtIHOFEDvXjqryrX2+/PsOis47MiBUdw1Kx5e50whvEZzSWJoUjbtqZEcRMbA8/AMrl25FCBSMmZvAOVMyf3Fb/5ChmlIrsgASFp/9Kc/am++/WYAjzVr1mXKsQ2mOvjWO++0e1MzqfSkzW0SnXw0RQcD1sgE2PMlLTGa/Sbpx7pUxSxtRi10WnM6wFwMQMF69rLzZp1N4x4G8ND54gS0/3PSmWE8W0xrXz1JclaSAA3T6rSahmU1NZ1qEtbLH/7hH8aAFYgk8EZvt3cnE2wK0hkR62cdnH2JpTVyP74YPc/E9/ra9Qp5DUwqQfgMnhOI3C1phq5XZyKqyrU1kniYFtsdqMAvA1gG0Gjh2GhSm0WLxtq2LRtj9MIOG8UQGmk3r19LshqQZkHpLfrCktH+duESsetiIDzz7LMR+j9x/JMATAyuquMjB/Znnwj06B1dvXIpiZpKoEJSJhfeuZtiBlBEgHv06LECpMpdtUcPHEhr3xc+/4XIGQDpOwsciCPAwiYWFO3YvrX92Z//WYTrXTegg4HOuW8tAMnIwoXt5JkzYVhIWrWLStAxw9hCQLvA+snHn5grYFmz7/7378ep+WN/bN+xI2uJdTa2cCxgESmXak+paqm11Grs3PtKYhUtwgpGnJuw2Yb27D78LHuh4rI58K2zIyRSc/8ezrSyA9vUh+f5/ONDu0bXWF28bGkYVBKX0nOtIWVhQgTcw6KoYXd1bQUKeq9qJanqaCQAcn014KrUNDCVHjCNfD8ATmdOdWZkwJiHdUQLGE0v4xwD/MH91RPoTas1RMs5T4vVZE3k9Uw5ZWfvwrnzGb5DUgTj5tRpySDwuMBXZ4pNsG+7T3Ue4g+uXI8NZqe9xvup2GMWYhoq7ly6IvCsoYDdnhRDpfRUf2a9uv7hw9qq/ZeGadcPM14892gqY/oPQ3LqHcv/dRCyg8u9XSZtV3TEBlmhDtZ6H+2N0e21/2cwRnShCKiLpiYBB44kgRsBrqaKlSKToB9gRKdNF83lK5dSzMKyYGP+6s99vV26dCHnRTJ2d+JO4osMa1i6PAml53758tUAnZ/59IupWJtyL+By/nqHCNsh6GTHersP4FULK5upWGfdgZt03vy/BFFyh3nTK97W1P62jvaFM9kHMPgdRQcsQJ/bmdrOAqkjvpyOGh8E1NPJw44IDKvFzoCpYS2sx2C3O1MiA/U2bpxjK1qzLVu2zRWN0/IJlL9zO/EKYGJ8USWovdPHGcRcD7v93r0kKyZts83WH4MUCKMd0vW4V8WvVQJi8he3SiseM00CIbYSh7ArFy5eDFhRLCh6Zvfm9GBrYMfxvH8VPVqbmgYukoii44eFWAyPziqvvTtMk+//vs/GaVEeDQmgWBwjSRy8GT1NnQLOqH0j/gTmpT1s2dK0aNaQxMkaEjYx0ZasWJXEobM1xJlHjxxtu3buDFtVAUdceWDfvtgwPsF+f/KJJ9tjjz+SOBdjxL4E9jx64JFBrmJ527NnX/sv/+W/xCfGTtyfaQcOPJpnaC3FYfwuUMd+dQ29aIbFGrbL2GgGvvR4TFzpjz34G7/xG1lf96KgRYuss20A8/b60888095/773cd3T233svbciKdvaUYsBrr78eEoTYyb5igxXatdiHjJAhejp8FrSFw0T1AigAh2L18Nqiwtzlowbkck4+xN52rp2TT7/4Qgaz/rt/9/+0FctNr54ffWTt2+vWr24Xzp1qq1Yvz3tqxXU2JXaekRjCveqwOnfuQhs1oGTVmhS354+MRcIA0EoihJMT181vI23ebDFS+3X3gtADbegqADFdvdDU/WxnCfoQ4O6KyA8B3de2M6fPBkRxXdaFTSCrFLmJJOSl6Wi9YlsVcZFXUpyeauvXrW1bNq5rCxfMC7DKpiIDYLHt3buv/dfvfKetWLkq9g7B4tLFK+3AY4+Fvc0fK2p0gPjGteuxLYqx9+7cak89+Xje75333g14aA/pWjPI1bUZPtXzJawx30u3xL3SrPM8wni6ea3t3GtS+/wwBXtRVGFm/779ISD87n/9Tpip0czftTtxK4avwbQATsXvd95+u61csTKAwdHjx1JYwdD1OvuRPSfFVFPTL1XXUFpQS0KqJ8T2keGpwNj9e/YmTmVTdDBpK1+1smSpSFVZ7+985zttz5797amDB/MsDag6/MH7AeEUM48cOxZWPI18toEdLXrIvOiq9hjFPrh9q2ZPdAAgLPx0hophdAdVsde1srvpZLw3lftYnIJYtex3glDvRuidPs5/9wN+5vu+upapn/fi8MPAQN/PPQ5xPWwDn8Y+AVYjjzPILqRYOWi/eq2iFMmkBQtIDpQvAjbGZ0SaqQaR6mzyPCrWAQ7fy97u+8g914CrkmXynPycfUwONXREdiIA4Jz/j30LTlGdT4pXZOAQGdzHtm1b4zvu3r7ZHnl0f56rdcQ83bR5S7AKUnPVtTSWzje+gB2yr/n7DZsMzEUOKh/43HOfah988H7FcZMTKUrEF80nJYSMNpJJ43wViQosdgXf/Xv3tvUb1rUzp04GvHviiccGjdNF7dFHnmirV69vly5ezmeGCJyCjRxxJgNqLyo4GPSE9bt4aViX9lrkEi9ean/x05+kkBLg0EDrNpsCTB8ipNhnyKR1AP4hR7ExfHHHMnq36GOPPJrP++T4iUifAfZJCyCHvPTSZ8MC9zrxirPnTMmb7JfMa1iyJH8DynwG/2gvvvzyy+3//U//KUUcxCh5KHal50qKBt5jMLT1iV4wXeBPTgdUxuROd9C6DSmS2Bs951TgvHFbUVbBq9j+XfKRfRUvsRfOmOv0pSjndx5/7LH21a9+oe3ataMdOXKi/at/9a8i97drz+62bMXyduLkyfbjv/hJaWmTNLlzN127cshILGXeSA1yY8/5Y7anY1qRTBwdyWyWhQN7sxP1/MyeBrzrbAZOik0C2o1XMdI9+xy+mKO0zzG2l5PFuD3RFo/Tci495BpMjlx0I3FTHxJ84fLFnDVESPa4inY1Z8JZxQYF2K5csXpucK7PtRfTMUAOY3q6vfP2O7kexVlr6nmSdejSHta6zynqZBn3Ut0XCxK/2H/OoWelqOn7bKHvew0t7pLRutauXrk2hzksW6GAuK4tX7Uy8VT0qpcsie+UH3k/n+9vYK8/4uzuu+2/DLhDShmr4bX8xe4dO+eG+7kusVm3ca6Dv/Qe9id70zE4Nqu/f4qJQ6fmvF/7278+iymqdcHmU6VP5SiIezEaMMIyDZCu3zwaRZWc2hg2QNibk/fSegt4ALwJsPxMJdKXRHA3JuXqVRmO8uEHH7bTBHdv35mjgCdov38/bRVZmIjwM8Y1PT1VjFQEiz0THcShdUHyTsiX5o4goS+ojeN1HkDfrF0zxkbpgKUNa1EFrh2Fdn+GqXCWHfjrk5orCagvG1UFygE13RsQIkHhFOkHxsk5dAEeil3KwVvY3mLRQQ/35NB7TQdSO3Ohf2YqOSjkoY0vmJNeCFpuk4+Uc5aQeV+tdtdvqkpPtxs3r2djp63/FiBmKlPXbUxtkSCHG1eutjUrVoRFsnff3mhFquo5YCV6PJOA8MMjRwM6V3UdVb80KR161QUHKZpWwyCeTqFmdALgDclNVT3L+RaYUQBHd6D92fgZ9uD5M+diOCWefqZNgtFiHBx812fQz4H9e9vt2zfb+bNnS3R7/rw4AsmGCjIH/ORTT7bjJ0+01994I05SsPaVr341Tu/ylauRO/jpq68XU5N+EbYATahx2k53A5K4ZM6qt+FqhxdEWOewSqNZKvGr4TVd7N13OGpfGXAVYLX2OIceivsIRs5Mu3NT9RpbrKYN5jXz589VVezlYneXpjBg1a8ViHEr7EnP3dkGWKxYsSwsUGskqPN7vZUjDDdDwYa2484MFFj4d72mbEAMuQF18+n+kQcoYFUQBPB2JjAysMg5UM/EdaWFc7aqfWFdDwLV3ldFF6PNBM89u3a2X/rmL7bTpz7JPTg/2vymJ+2t+wnGPZPrN68n8KEvdvPWnTArnPMnnnpqYPhgSl3MtdNmnQHsqqgNLHwSA5IzSe/27TuT1F68fGUYUDCZ1qRzFy5VgLhwPOdrjE7Pxg3tr/21X2rPP/dcgoPoD3/0YSrmAhHP6MK5s7FhPtt5Z2cBD5wfg23fGJi2c8+eduTjj5PweGYCmxXLloX9D7TUQs95rF29JsliB1Q++vhonjdGFccs+MCOm56Zji3wGuv7/PPPD5XJ0WGa72RsgfXqQOVfbhevs1jt2yXDqwL6M73ZD9rPBm1Saxi2qn3hHM/M5l4lt/YPVolr7ML2bKSJvX1QTNjbwyCfaBQOeoLd/j1sDzuw6jpLy7PORSULQNkSPs8+G87Mw7a723C//7NMzc7orNS/wJqyTR10rKJNta33gkPY8/dqaFUmcWJoADQwJO7czpnyd/Qth73Qz21V/mcSjNojQJm0ny9eVuCVQtUgjRKGClvAD0/XQDEDHnvhpRfqOqjs/jrTtGpNnQX6QHs598UWTxW7prOPvRc7aw/1xK371c7M7Yx21+33OnitYEBKxafxo+5BISR6b9aF/QsAbmAbXT4sqNLGDVNfkW2KZiON6bGAe/yeZLvYl3TL9+R3TFVnO7Q52f8kOCRY9h72Nb+6a8eutFsKvABQWtk/9czBMOftS19dmsc9AZA8i4cHK3qWkoduF7ukj3PmPEuw+6Rce95Xr3IL7J0L98UnOXsA1a7XZL87k56jnwc4Xb4sDDtFZuwnhRpaqmxNlyLyLPj73i4XYG2IkfwO/85H2AOuk89yHdaFbuySZVj5o9mXbOmdiTu5R8+gn5uRBeWfSS1hbtDY2rB+QwXhU/cSyKfbZhi0+cxTB9ueXbvik24aWHDufGQCBOmubc++vdmvhnJJXNw7DTBxp6/ETxMTkYuJHudoyottYlLSO5Ok1b7QcVLncjib6QQZ/oShPbCdDVbpeuIDY13Bnh3ybKyz8wK4DiC1rLTu7Rs+2zX34ryY+OOTp9radesTc7DZ0YKdmGwHn34qTGogpHvVGoqB1AGQF55/Pnq+b7/zVhjqBTQvCyv1gX1R+LowB7STaFm0cHG+ZwiV9TXAZtu2HWGjRg5rkKwCtoZBZFDMwKbxvgEuFN62bWu//u1vpxDBblhLEjLOrcKnTi3xiG4JIOsWw7Yukom43NauW9v++re+laE+kul33nm3sawK1P5tLdOptGhx7tfztKf8AcBW++tQxMJxq6l0acEvqRAGvApfc9IOc4X2Yn3t27OrPfbYI+30yZPt2tVL2RPswfiYeMjgDFPQVybmtnb+du+9IGy/ZgjU6Hhbumx5GxldGN1QXRfJR25WIXz+AoM6FwhFwpqxzuxdB6KyVjqOhuF6DlO3z1X0rUE+uadBbgkQvHrV8rZt6+Z2+tSZdFP0M8YWLBgbHXQJt0Z66oc//OFcLJyW2HGTks2BGGmbNq5vG9etbgva/TZOC/HO7YDTGzZubs8++1z745dfbvv27o8cEtDjlVdfaxs3bk6yeuo0/bg7sQsKG/YFQNQhWjgyr33mxRfSEUTX+cy5c2Gxm7a+dsOG5IbsOrsFsKmYbWnYbLt27A5IZb+koHLvbhtdONompoCOuuYWhYXlXGAhafMnAZB62v2ZEBKw4YCuCmjkkjCX2MKvfPkrYU3rBKDFqxtHB4xEGfMbcQeZRdzXfb7YQ1vv888+F31I/o082JtvHiot0zu3s90ALI88cqCtWLo8IJJ8zrrJf5csWdZWrlodWbgt27cH+CKhQO8W+ULOuGf/vvbW2++001qSMz9Eu/b97Okey5BLwHz1/+wk2/bkk0/lnADK+fQ+HOphZhhpBLGk/dcZX70g22OtDhx0olA6AIc9l30lL1zwIBbs/sbv9PfoMYw9Lu7oUmw95+0t1D1/5tP8ruE/oxkSWB0yNYBT23xJAugwqDiyCg98e4+72T3xeycT2XPW2t+dmIEoEmBqkCyoYUE1aEb8L5YEQNk7/l+e9+KLz7cf/OAHAyN/Y+RDSH3pbhFDpNtz6Hpl02EXO3bsDA7y9jvvhS1dMfGCfPaixUvbvv0HEjtYI12gt27fqInrIYuwF/ObGp9uGfd068aNxMq7tu/IoC0xBpATMHTqkxOxv9q7nTlEi10797bJyfvt8Hvv56wAbi+bS6HzDvnD4GzFxQXzMzX9scefCNvcmTdLYnpmth3+4MOcD2s3dW+yfWj2whBvyDkee/zxzJrIPdy6E3CSn/fVc3DPXT5LhozcQLTe0xE825YvXtS+/et/OwBcESBGA1Y672Id76cY7b2sqfP5V//qNwK+s0G+x4/wY57b6kHOCWHPWWWrMCNF2oA2ILK459bNOwMDeKpkKkPeqW4subb1tCem78+2CUW9NttWLF8ZvEPuFPbwMBSM3fFvX/Iscei3vvWt9oUvfC5F2p/85JXEjH/8xy+nmIX4YY+5LliPz9IZShoNdmIPA4HTHXr16hzYLOaHkyCNhB15/XrknMTrbASyTOZEDGTC4DoTd3LOH8Z60lk6kEF6oQ4gvWnDxrZl48Z2+dy5tnXjplyLEiU8xH7UMh9JwempkCF1c9o/zqO/xXtITdHNHgoauqY9N+egx5BsCXvBxzorH77/Qe4VoMieix8MgWZLQugZijDsgzXP7wwSRvaa9/B7nTgnFq3Yq7qL7KtTn5wc2LEVv1nb6J3Ob3neYuK7pICGGLoTP+xre6/H5Px/71zvsS+fJ+bzmbF5kcFYNieL0YFV6+F9u/yaa0AmED/7DPsYJiZG73FNB5Dn/fLf+Fuzjz/+RNGSJyYiokwAPSDJ2HjeeNcumqFn2wTtpTFsyBUR5Y4OzMAUwHxEwRbcZrKaAJzuyEDt1oLDIc/OA4zcbSdPnmrnL15sdyYnAuCZDOZBY4e5aRft4FcV64HGaZKZ6O+pAFnoiWFAx/02PkqfZ0kOEuPg5kvYfJjOOrQz+llAJon/0A7a2UVdPzVizTMz0ZBKEioYVPWKoHIZAdGARVPRANL4PNcPRGYU087p9yfutoVjpenneWDR0KHobNUIYZvQRqt1aA/1Xr3q3RmcPYnt9HNsRi37gEKt4ECtc0nsioIt2TFtEIPYgXd4VGgZE8EogA1Lz6Cl0mgdy7O7PzEZVif2FD2VRx59NPshk7993pKlef+z59G4vfe1GL/oL83MJhAXVHi+YbxM3EvSEGD1ftHfJdS9ncQeqraJqQDpNpHXS6QzqXjQ9gRoXb96vU1PTmevOCAMGkAUYO+eimEzkY2O1WS/YvQ62NclaNhQWmkXLIjBw3pKdD8wgum7EGm2xwDGnOqHRz4Oq1rrKPBmCUkHOmJhB2GsMtocazGwevLGoCW5GIZp2EbagwTyBXKUzl0C9B6AB1yuAD2OS1sRzZWBMVRV4NJMdAZ6ZQwg4fMELZnoOD6eNmxB0IGwWA/HmWao3IhBWaXHaI91AKWDa5xVDb8ZTQDINqSVbyhuZHDCkDg4E6U/VC3G3g8YzHiSAbEvGS3rXQL1zk45wcnJOzGA0ZUZQPa8fmwkwc/y5SqJj6bKey/tbYG4MjAIK7gmIdaQIM6EXpIhVqwvW8OGYB5hnLn2T06cTDBD/4g2pjPrTBLcBrZqC3764MFMaP2jP/qjdvTYsXbuwsUkIEuXrYh0SXR2h2Eizor3fuaZp9tTTzyeIRXWBKgKXBM4HD9xvH30wfvtyJGPwuoW8GCCPPf883MtSa7ZuaCLo1BhLwI7BNSYsNrI7VsJhzZi4KnzhE1rfRRN2GktyPaDhGf/IweyHzjuXuBSbZPU79q9O9Vq5yqtseM1tMDe0EYUduDAAZsbdDS0Y9d49gfAardJHZTre8A6xvbal1PTuS570b5mR/pAPo6c1jbWSWfmpDI6gKHsAHvA1j8MrPYE13U//H0skf6Vaxta8juQGAC1qKlDsD/wjoreWhIlfaJ92JtqsV3k72fBSPsYQN+D0hSFJBr3aohfBa+3akCZoTI3bwT8pqeGccP+e0a+3K/fl3gZSsRhY4vwfTt37I5d677Mc9IxwP4YKniXvu1k+Z9yVZXMl98oe+F7Nan0YVC1q4M8fF+MT0nspBg1FE75zAp+aqCfQLEkeepzOrPO99m8DjZrm9MmXBOI6dBO5DWCE+fDGbRHsU0wUMJEnJwoFsgYWZEqxiSZWD4MbQuwumj4nPtt166d0QSUfC5aPJ4C8MGDT9dAG5Nw6ZHOlBA/sIzMSyaOji9KOztGC9vUp9K6/t4+yadZQ/cvafOkrIO1cd+uOQz9QbZBEdP/f+nLX4wEygcffpDnZU9bt107d0Wnkh6WZ2T/W2vPOe3Es7Ptpc9+th069GZbvQardUvOJcYMUN5rFPswXAFq7B6fHF3Q9etLZ3sYcNgLlq7Nz1euWllanzM1vFPwHHAVmLKYxtzKBPzAG+cOuz+g9BCLSE6zD2lA+8yVK/O+QBKJYOAxQMLAyNXm++j+A9kbp45Xi7OAnwSMz123YV0YosAlLb4+xxToKt4NTMcMtuSnBkmc+xKranvFeppplcB3e1V2qAOrpbfs/7V1ZoCbBCVymcUrE5dilbCra9auC5AC8PJ9ALf/d9bcs+SwGGilbT453drWbdsT6E/cLYkPextDSTwAZN+/f9+cPq39QN/M/jr41FOZGm2YUEgBPO4AACAASURBVIafLispIGto//Tkjh/lY8j8iKP8v2fub/uGTjbw0zp5HXteiXJRvzOcb2ibDbipDV4Hw7OfauvXrqtpyGSmtOZNT2WivXiF9AV/+Oc//nGGmrCBis5PPvlEe+ZTz8SW+Fx7UbvoG4cORb5Am6bCEX9p31+5al4C0Hd6DjCN3GqAnvntfhK6aAWUtqkCc2R1HnT0pMgyf0GYYDRWV6xY2l544dm8ljbf6pWkhta3Q2+81lavWZ79AeTWUinht9+6Tm/O3CIDKDELgTOL2qKly6IXfpfc0eS9dL1cu34rQ2DuTUznueuQ8h71Vfa1x+xiG8/nAWj/wLc8cEZBDhO/LDRwatXKABb2urNoTX1hZMohADieh2fMhlmjrpXfWe0KrevXrGxrVi5rd26VNjPQgBTZpk1bEg/YvwgA9FY//OhD5YTMzCjgqHI1nTnAAnv27q1bbcO61Y0OvQIYlphhfbTrtXPuP3CgbduxI2yty1eG+RCDDp4CgSFPKaoCCe2tmem279H97fbd2+30mVM1wMl57FJVC0baDdPJFW8HDT73oBUcUIa9BaBga/sQHDESX0rn+Gvf+EZsEWmzt958K3sf8KJl1rMVZ/AbCt9PP/lknjHW/KFDb7TbN2/WZPl9e9vuXTuroHn5Sjv83nv5PLHg8WPHo1NO9/zpZw62TVu3BFRRCKLT6XP/6HvfbZu2bG6nz5zN0NBibJPRKlBOHoNZyN+TcREv2z/WvVrmxTBVTGAr2eXOHo3/Njti0MF0rsWYZR9Lnqj76MoJAD+V93qPHid1Jqzcrfxo2ZJiq5WmZe8Y8xp+Il2qQ5dh5EhSKJnOPfED/h9YF7mCqZlokuqu0ekqZ+lDQTO2biDNFHEG2ab0CPnoFN5u3kyRTB4aJnsK3YazalWv2CedMekYrAHHPaZjq4V9ka5ZtSog6t49u8KoF2vLk90fuwPcjF7jzExwjk4sUSjbsJH0zqL2XjRWz+W8yUd9LizkqaeeDsECw81ZEl+7D3mrve5rfNQg6WpzL6LNVNu8fkN7/PFH2769e6IbLq8xIMhrEVwUD5z1/fseaTMz89srr7yatu533iX3cz25gJkhNUhagXo6OaiOAvvMMwnZZ5iHc/bCxby3POH9994NoYVkTwYYbdwYfxKA88q16qaCw9wuze4UeYYifJjxUyTg7iUfCz4+fa99+9f/Tml/jowEENaS798AcKAqm+t9fb30uZdSJNGRYb19vxe4rG+XcsKutScVu8QGitPyIuug2zZg6sho9E7tLzlLALd+bgz8XL4814oEhnBgWCXNeOdHXp6CGP8tFhUrt9nEMJ965lMhw5nnQQpAceZv/srfzP559/C71VGAQKawkTz7fnyEGJXUB59t4BaMQa7jOuASzqh9sXnLlsSL4gHgpnidn7b3FZmcIySKkvwx8FmRr2x+4sIhB+pEpvjrsfGKv/jZq1fbrm3bI60CEEdYUlCNVMtwzsgWWFfkHyzWTnyDBfH7KXa02ZAf7EVnLvHY+Hhp8hseGRnAO8MgwRog654VtnQa2C9sBrvdGaS9jR55xvPIHKPrNMCXJr5l67uMTIiBekRGFUEMrOMn4DVF0hPvGFpKNsFZmJrRye5MFH4gL89ZHYq3KewNA9VDRJw/PzmLa/b5IUcZKK1LatB3lkenmE/WaOgoFLeWxMNoitrp+lWUHrpEs+4DMTB2c9nSNu9bf+NXZ238kjea3/bvPxDH6/9tZDpDwFYaKFOTUGt6q7RCa7qgYI1h8canTp2pRZCMANUmJtruXbuzyVzc+fMXouM1NjIWHSYBGN3KVI6mLGINLFLFYWgZPk6onM3dB5XbgW3QWbMeIIfN+YyN1DRKD9E1eW1nBFmorjvWNRT6w+UsLBznahEcAq8zcbw0bSQ9teHjsAZWZRiCK1fk891vPi9svBbnQEsPmCNwUMlain4NZLhO763acl1Tr0Ba8DkDN7SId8fXmVqdlWQttIhEGHrxogA39CS15nDuQF2GD4O4A9SMlwPE+QCqZsJCrha7ku6fn/c8sG9/GDHQ+L379rVVq1dF/BlzgpPxDDD6JJJ+T2LkTYBbBkR5FtH7w4y9WcMQPM9+n/5+WOogh2puMlxJAzgwnQklMc30v1On2+iC0SRHDgGmDQ02m9n61qTfGn6FxcTJocyvW7MmFcuL58/HQEqItRZhVarqAB+fPvh0Pk+VKazEoULz0ZGPk7Bqibpy5Vr0VjAxak/UUATBENasIIn/qSE6gvjFpakChDF99sKFOEFAQ81DGIbJDOeP8Qs+k+CDHuBo1ooGoOp6KtEGTY0bgFIT6jC1OT5OkDSCZ7t6FaO1PEFMMa8MKRhPWxFwPQny3Qd6KH1dqtAwNtcqmdZMyfDA+HN9BaxWEmTSeSUW89vM9ACuDtUlAK518wfLjLMvBkeB21evXk5CaJ2tV29dqrufGcDOvanECUgELRgfHtzqNasi9wBY5QQYa071KqBB29rK1TmjCg3YawILLQU+A6MtIDxG4Y0b7f3D7+W67C/Bu2ospx4d4qvX01qBvazdBjPbutmfAnr2SmFjw4Z1bc/uXWn/pwHHSS+O9uhEO3P6ZIIOBliVz/f27d+XyeGKUxcvXo520LvvHc5esUauxdmLHMrNWwF1gDIYrBy/9eLoOHy2lXPjwO1Bky2BJDSG7QH3hs1hHVSXaWdh1NEO4/g7a995JAUQVnSfCh/GpzpoyoalNz0Eyj2wjQMsOutcHukf7nPx+MLstd4u61okYP6/BuFdTEvdCy++mMCYPey6X8X4qSS1M7jnGEBW9yGQNB+PfaGoN4CpnT2Uo/UwkPrQv/t+9DvFcqtz2wHI+fNKpqK+/hKwGjZcAZf9dYIiwKp9zf6FHQVg0PJ55Uq7rl2TZg+tuEuXYheTcIWtWixGyXBec+VK7OfaNevnfJk1so4CTpqt7Pz92XmRJOl+oe61ips9scr3hunW/f7qHgdQKvdsHSsok+hnENMAnFqXnlh1YLUPvvA+SfyHAV7FiCzGeAECNcWzF1yBqQWsAkMVI2mar0wB5uZNg42qlUqCBVT1jBURJEWpaKcDoiaBO2+SlwIbKim7ffNGYgjdJknySbysWp1giVwJ0GLXrt1t9crVAT/5DCwljAvv7957UtnZRZ1V5n78XgaSRQKlQE3305MKhZsvf+VLCS6tn8CcnVbIcyY6u7D8VQXPnUHkGQveFB+SqPGb80dS3KbdZytiAbz8wx8GWA1bzLTSSLosTAKTtVq0qAb6nTmT/cWWAMYkJLShXbOVVxg9e+ZM9hE2ImBzwaDNTW+1+3DX0gvS2tLFO+yUpA+4C8jieyRKnqGYhFzLgb37Io/x0fvvF+sompQ1dGDFqhVhOLIDARh0IhkucrN0wrHyxISKYGVjaKdhRN3JIMPEL+l6GIqTw16ufd2Z5cUq7Hs+vm0o/FchogAOa4U9h3kXvegJOv1rU0QWqxVAVUUQe4IfXzCGlbkoz03SqqDGz/AJ9rXnAvS3V8R8IQ6sXJFC8P69+/I7noM4w960IFpT6Y/9+Mc/iQ0RW1nPgLwLqrOA3ehAh3irM1Y7k/LEiZNzLLRu+/iR2ItoRY+G8WTwRc5stC+nMzQEwzsyDfv3R5fy0NtvZciQ6b8SN9fhPsSVGTAxda/tf+SR9tbbbwW8O3L0aPvgQ4PWbhcjX1vgbXHgvfjPh+1rhpPF5oioShO3GKu9ADRv0IKeyRC7TZs9g/ltemqirV+3pj3+2IF2+dKFTAnfvGlDe/nlH7QvfPGlgBLOcx8yaHgum9PtNA1aBW0JOk0+5+eOhDz5wnS7fZf9VuRa1+7eNpBQp8CDPVQSNQXsdDBK3Bzt6Hz9bHGvO8UMItXxN79q+daw23Pn0fk6e/58sfPHxgMasGud5MHfTU7ptKpBj6SuyCDs372jvX/43cQj5HVKC3okMyuwumg2WwtxbYZbXb+eJDezCs6dC9PNPrAfgVDrVq9sL332M4n5SAG8+9576WASa2/ctClsIQkyfUeJOBD1luFWNEbF1suWBRhVtHKjz77wXLt0+WJ75dVXoq/Mvtf0+Jnsu4D/pl9nVkW1swIOxGLuU2HyzGkDtG60b/7iN2Pr7CnHnVSKIvGxY4bAvRdbw06K4Xy5dzHEN772tQyH83Pv5xkefued5CqKH4AVJJKL5y+0Q2+8kWv4whe/1D54//128sTJdFuSA0hX2bx57eNjx5PbyYF/8PLLYfZaH7Enw4ThvmJltdQ6v2xCL9zpCnXNzjFfwjcolLN11tvadPsVCQgDk1dgkdXAS88qhIQBAOs5bGezVWGqJLvsqZ5L9SJ0DXiqzreea3aQtQDIYlt3sKLHd9p++4wB9+X7OgBJZ2XuxrUbIZ84B8CPkKtMfR86W3txozqg5BHlJ5yBMOaGiejyVd0nmJq0IHfv0Xl4O/G4ELMTQrotYbvF8myCApmBfc6FzrEb5pfcL5k86yIXoNHIpiteFlt3QWyu3JY9N7jKZ7AP6YKKrv5Y5DWwnxWT0ircZsJg9KXAA8CUC0TLlAyaHMBwvU2b2qMH9reNG9e3C+fOtbVrVsf20jF3bYfffS8g/abNWzNgzlA7Mn1nz57JcwFiZmjtumI7yx8XDZjBYl29PmvV6rSZnzt/MZ0BXnvx4vmas3Ltaux1z7etv7gAMaoKcIYuFcs7UlKDxj6wdVAtj88cFUJOTbTHHzmQPQJQpF8pp/ElzumFWPiJnERM79z+6Ec/inSk/dZZiexEmM388f3CVjC9YSXOlte5LliCc8Y/kKmT9zjj8r6aDZQ2tdhMUij2pfWUk5I+BKSyKyHBGVp040YNDSZzuH59+/mf+7ngCteuXkmXk69v/51fz3W9+tor7Y1DbwzXSJJsImx9sQF8pQ8b9Xx37tqVDgmYmQK1ZyFWc/aRXSKZQdonfgeBpaULUZzdcwHxE2KBc9YLHD3H6MW84Cg6WuXNo+Nt/sxMW7d67ZC7bou2O+xOZw8gtTSJi4XuvhH9fA9oXwSnklYSF9yeUMQgn1VYlvMhduw2wDkDjvv/ZUuXlX7qwBqNLVgwEsC1M0Llo6dOn4l2v+fNl1VsX3keG79h7YbEQTZbSbcUWMr2i/XvT93Pz+XQOqlGx0cTp3qA7Fu3A67VZ7CHnbQXH3DlSvk34PCgS81m+J0UphYsyHBh61DdA/fmhpH6d7Tahy4r5CRfnWDp511SwTMRS7Iv8771K397lpaKINaF1aTuqn4yNP5AwR1SAA9dDEEO+r82IoMH3LSkFBBKEL0nzLTfDGHBGrMJtTqo7Pmeli8BHXHaxUuXlq7RwNzpbQyMG4PiQbkxf3uIgiSBUZLG5uGOhmVYbNBqm7XYvdVfcNpfW4wDrbC1ceLQly2LkZDMdHZsr+Tt2r03bMwE+9i1dyvIB54CH7yf16fFUTJzr0BZekTuN5Prh2EWKPl0r6aTLM7G6AiK4+jSGlm6OCo0ma44IPFzifvAQOjOT9tj2sdmq93KZnYgBFNxmNFdRbvWMl/PLpXJyYkasIQGzomFHWSTjQZUNaFOIO53gTW7du/KNWp7NziHcPabb7+d4MJzwThTAeF8VIpyDzeKSViOfTpTQyVOPZmMs5LA9Sncs7OpdNio/RBjsgCaHAaH2yFOi9H0TLt1HeN3MlUZDloQmAFphgAMk9DdYxdT3rRufZyttiLXgdb+yfFP4vg4/527drYXX3yhLQfi0Z9ZtixUeuv6g//+ctuybWuc39vafQjWL1yUtj/tAAy94HxqUpXaJFSTIqu6FSYIxvUwyEFxAZNAqzrtQcFthrxIBNMSNy8ALIdWrfXFStaGyRja+2UgOJJqqzP91xtoc+EotCV6Vqr0BLkJ8O/cuSNsAs/2zLkzKUIIsBVRVIcMRUiFUjBmGIGhODdKUkNSlAEKmB9DMpH0YT4HB9SdzR4bmacSWHIXAE7vxXgBBblv14u1VRWe0rriiAJSjlYSXe1CgybTQmyi1e3gk0/FIUzeNbFwrK1bS5pEC+PSob21Kt6qgjSB2CLVys1bt7T33jvcNm7clOEu2GqE15074DTG6weH3wtQ6TokH9bePW/fuStO+vbtuxGH12IjYZJgeP6CDmtrrzuny5cZErKivfXG60mmJXray1544bmArO6X0WUrIhZ/4Xx77/Dhduz4idjND498lGcVgI3G0Jo17XMvfS7DIOxhn4VhFGByqOYB/wUU2m88041bNodVgtGhuCJ589nOrvPIeXtOgoCvfe3r7cUXP1NVwEHv2PNXCOhFkAIoSq9wFkt1YO0/zFjtvxPjnV+s13Sg3j4TxHKm3pftDfiYoX3Xw3yhY8x2WRd/OL0uC9CdZg/0y2GmCvTga8B0JaS+7FFrVOyIPszmwRT6zp4Isy9gf/WjPgysdpAiPYcPSQHMgcid+alPdABbwhBldyeLYcGPdSkAbdCAVfuzBr4sbK+88kppVg8DxYA3gi/nsOuwCT5MJO/+yHvyZ86jJG9UMja6sN2itxqN0Qes1Tqj5aOiFzbIjmSphv/MQeHD4CgDD7xPZzp3e+359yDG9boOAUUlaZUMd2ZjD+LttapYl4aU4JZNw1rlY4C4nr1zoyjBTmjDPnP2VGwONjC9S77R4IYup4NlJjEFrGKwHT9Od3JDW79+bQsh8f5MWI7FELqZvWZAigTA8MMMsLk3nYFWrtlwyY+PHc25w/Z3ToGG/azlfQIC34+tPnH8eIJLvihFLDI6mzYl8HOWMGANJ/IzGsv2guKfVn1JO9aXJMN58D5e7yz0ditnWMwAqAVgsDHPPfvpxGa+D6yifw5swJZ0JqwJ4Ewg76x7zs4BXUzXwT4AVQGY2AX2KVBaV4rrlsisWbcu3UOKNb7EaPHfaUOtLqBiVYg7Sg5Fwq+4Behk2+jIRTNsZqY9+dgTkQLw/E6dOBFwkd3l0wwh2LBpY8AGxS8eb2x8NMBQnZuS2In+6z1axBhVk8O6lpyEbV2+VltfsR5zblPGK3Cr72/X0xlenk3frx1gCpNhGSYDe8lGK+TXFG1n59FHHkuMmKLCNfqOq9qpsxfaufOGei1ta9asirwVrdLPfvaz6Yow3OTjI0dr8E4mJosNz2UgD1/q/GCGeg1mYmLagZHEDlg36485jOGsXbUH/b1Q5XvOJh/KvttPBi7a19aKTRJvuMaIEQ3Fa3/ze/ZFih6G523blsIzO2WtuxaaIY8SCjE27TPrTbO7Ay+PPPZIZJLYTyDcd7//vfbmW++UFtnM/bBic22XSDqU4RbLWFeao2WzgaglNTEzW+tor0pA/dvwnkcfe7QtXbKoTZhYv2S8ff5zn22nPjneLpynl0fq40z769/6pdiXMxkaNxUNuDfffCPr5n0y+PO+6fa6okqXl4TQvRSoig0mfnY/y5evatP3ZtrUJF9SQGr5ha79jQAwaMUPjOi+/1KmGuK67oO4LUw24GpygWie1/Owhonf+YK7BWgA+Z0xGsNia3EtQkrmCtD+XbKkbdm0oT2yb2/7wQ++m24uPlyXELDI2pLq8D1nyp5KhDkPAYLUy8JoIiuupMNofDydX+Yr7Nq5I8U/bFUsZDZzw+ZNyTPYGLahuqnnp/Pl9s1ikQMy7XWxy9/7u9/OeV21dnV0m3/yk5/MyQdYH4Asm6+gwaaJXcXlntv2bdtjr65fK7mkdDDevNV+4Zs/3556+sl0TTq773/0YXLUNw+9lcK0dn3Pze/3ApB7/8f/8B+1K1cutbNnTrfNGze2f/pP/2n7+EjpPVuB2PCN69vCsYVhrIqLnCMt2MDWMLHWrkl+tW7DhnQiYXqZs3Dh4uX2ve9/t83OnxdpkFVr1jSudkOG/60r+YGTJ9sf/MEfxEYqbDvo//7f//uSmYskVQF87KPPsD6Vt1WiD2RMh9yQt/bctWLnKrYG2B6AUXvVv103O9D3bl9ne0g83osDPqNihwfFca/vGob2BtKRc+yPGNR7sW06uhR4lixdHtCRXeA/FYrZCntgbLRke9jgHkN5/cOkp949qqtNsRSzE+jx6c98JlgD6REsc/60y45VvjBTeovki5BQFi1sn/vMpzN06fat6zV/xSC2K1fanj17244du8JM/P73vx87d+PGrWLoLlPYNfl8MntYnCZ28XwBqIpmAGRDkMQsuqP4IfmOjiRdM6tXVuek3POzL76Qodh7d+0Kwef8+bPtnUNvtSeferw9pgt0/oJ27OOj8RF8txkR3r9Aa0NW76awLP6/SZM+pJeRyGYhfP33H/wgvmrr9h1t+46dAVuBwuRNDAT33MVI5BjlXb1YzP4B+o5+fDz7U1xiaBaSTIHxBUwZ8BV+cbEW2pg27EVjsQ/uWzxipofnIxayF3zPa8Ugcnb7s8sDeBaRqRvY0Xw70CsDTjMw/WYY52Mj48FRnI3KMUfb5atXsi7OiTMHoMS653Pk6b17j7Z3hukNwL74j00pqZjRFIIvXbiYzlE5GaIK8h87yCYrLIlB6MPT0f3wo/fboTcP5b7EaAoHjz7yaPvil74YG33kKE36U/k5sspv/6f/1F544cWsBf1xuvsK6uWvZyObo4gnjgTidia5PaOTCj4ECI9U1RCD1h6bTbenvc5WkeKxL5YC2cPYnh+iGH+HtINYBaBFVIBveP369etyrvhkYK1Ogc7MtK/YhMnpqfggRQX2xv6LtOOQTzmzyDj+9nnBNwZiiJk+GYw3UriHNZ0wGHXQnOXPU8CZkywaz5nasmlLMU3NaUr8RfZoURitSxcvzTlxJjKw9fbNAKtimvl86UDW6/mR++ygqn8nLla4nz9/jqHvHHhOPcdLQTTdh/UnzPihcNWLWN7ffg3ZabGB6TUouMcV/j85Di3c1avbvF/65V+blbiMjowPE/RWtLtaOwAhA8BiYS2KyguAR8Vx1ao1AalUEgCplWhcapevXg0zQpBgWrGNbUMJzoGxABwagQ7IoiVL29LlS3OAz5+/OOTm9TASUE9MVlumKcEz5SSywSz8oJcBCMihwVZNgnc/DpiDKhp1TUvleGLwF9e0W/R1IsqcRK/0eW8JvYVw4FU9NtIZAR5evxbBYuBqwNlMoFOlHoBVgCAke2CkAFZ7tdGmTGKDiXTtalW1Bv0nxobjD6tlGpBZ08q64+wofHdG7qfTjlWsBcTVInE3bJzS7RSgz4+IvfurqmANjtLmafgEI4PdO0/CMjkRsErioOqATcEYW9sDj0gCDwRQZvi0ETAKwJA/+MM/yoZX4U8rPXr+wLL1u525IkkOUwSzcgDPMwFwpBLtzopy356/9fR8XY+gRKtCFyj+yV/8uO3fuyfPj9bcqTNnEyBgP1sPiSYwvld8gEAkDlYtX9lu37hZQC4m6fh427F9R/vwow+SQDBa9vNXvvpXcng4Z0bMAbN2mciqInb7zpyukutWAXevDtTzz70QUWhODcjH2OdwT9F9LWBKGxFdN45UEE+LrHQQ1T9rKFKA1WhZFqMZeDB7H9BeWoTFLAvdtfah1rq0ShYjOK03rcVI7d6zq/3qr/5q+/73v9veffvd7P+XPv9Spli+9/77CdTssfMXS8/N/rW+gtW0yy4kN8Cxl3h8DE+A4ipq+Ap79950GItaI+w3v1sgeVUUnUffp+Wm/QrbmnYop4vNwPj76smarJmj9/8MsURVlXfpwvHYIOwP1TiBQw9evZdr70lZWjA+PJJ1fOKJx9sv/eI327PPHmxnThWY6zldvXw5A/Z++tOf5tx5robaaG+kR0Tm4YMjR9oljNUprcz3MvHYeciQkyVL2ovPP9f279vbbt+51X7y53/a/u7f/XbYJOfOns66fPr558IuLvHyEuSXxKnAm9b7zrvvtVdfezXJMxtmMIz2SyCTIJx4PDsqiGGTDYmx37SXaUEBniQR45CWLG6qeYIdz3jVihXZ81pNBC09CFdNfurJg3MTpT17a21veu9uE2s9xtrImLPLjtPE/FkpgDmwcWBfF8ZashyKaD0IZ4MDaExNJfCSpNl7dMnYV8AXRgGH5UxWBbHAWM/bNfU/PUF/GDx1EGIfBxmBv8zY7K9xfQ8z5Pt79qTiIaWA6Ov1pPrhdtJCdQ0tGf416Kw6T4DVzkzMRHWJ4aXLVeG+peVtNmtkv0kWOmjJVmMm9qSoX5dJu5hzvZXK63bv3pPnd1dxcMQE4huxQ55Tkqu6rAKbhv/rz6qj0g/lUHNIq/shk1Lg+ANw2ls9AGkLrHZ9GbgyMPt7kCaQTGIyFGHEBsCoJLqjdJrvt8WLFodBZJAcZvUjj+xP0Ks92v5WNMwwlt6GP0jo+ExsMqwzDCMXLh4RRE5PCbxnE+Tu3LUjU22x0fmYn/+5n88Qlw3r1qf9CCBy/NiJ3JPnZvIuG6xVOzrGa9cmOKWxZS2dnTCwFy9O0g0Ud7/RhR0q5PYpzVb6mYpc69asrQ6DYZCb9X3+hedLQmEYBCjW4EPDBKQZPz2doK8zXX2uVvR1aze2LVu3hE3Yi8TYgaQg7LEACbMzab12nfYawAR45st1KMSQKcKSuHRBR04Fm9iXxUbbEttOOih+b+WKgAcCbPuJrpc9SOsTIKIouJqu12wNkCr2w0TWzBrv221a+85cLxkpNoyWmuJnGPZbt7RXX32lfXzs4+p4aa3APINebjtDwC2JmKAVMKrtsaR+qpV0GF416I8ZItPZhPZ43/dVRDBEpbpZOvMjTPyZKvgBY/hLYBN/96lPPZsOB8Vx7LcLFyqO6kUCUi5r1m2MPVy1clWKtd/9wz9MgmmyMr1G4OFbh95sP/9L3wwz6fVXX01cRd5CEZl2veKb82P9Dn/4YcAYz/13fuc7KfYl8QQMzF+QGNl+7YMXMqDi5u05TeYeywYoFONFg3imnTt/LmA4cMBr3Yfum+c+9Wz2fQp1Q/xhPkEVRTHDF6RwTOubQdqu2AAAIABJREFUVh4A7M1Db0bblJ0GCIcZiCmC7Xr+fIAVsQ1NYLZN8ZA+Z2LhQc6k/DwGEVBusrQ95+nyGmRFpsu/AFXFN3xQWugXYpfMb8uWLGx7du1o0/fuFnDSSo/50sUL7fFh6JJ4AgtRsnvo9deqgEvzP/GY1tlFSdBnZ7RHTrZ5Y2YEVPyjoIogYJDNvYn7bXpSIprcay4ZCxicvAbTsyRXeuwB1A+wWk0AAW/LdrYMGQGsOn+d5MGm9A4V5028ywdt2rKpOqguXkphhx0D/shnUoQ0xEyMOV360mOjNVGbLxDPYlWRDwJ8sgPiOfusD3ciL0G//i9+/BexZXwH0H/vnt35/QB8ixflmSETSLrZ70y5ny55H3uXb3Kv9pHi9a/+zb/Vvvj5L+Qs/Ot//X+0sYXi/Plh8mC4/Zt/82/y3iEEDOA2kEN80AuKCk+mnwNAusYfbWdn6+DBJ9uSZUsCxu7as7f9zu/81xSo0869YUM7cuRoOo3ELWtXrQ5Ad+v6jTCeLSRAAZmIHMOaVauS8zz5/7H15sGVnld637kLLnCx7/vSQO/7JpLNrbmJ1HATJc9QnJkqV0ouT5U9cc1fmRmXq1Ku8vzjSpyk4mRkl2Q7dlRxZlKyZqiJNBTFZUg22c3e9xWNBtDYd+Biv1hSv+e8L7qZBKpWNwHce7/ve9/3LM95znMOHfLixPikwFYKID33eswSGxqgBQBA/Ib9RYIAmw8BZnwSfVrs7qS0aO/3PLAbt27Z0Ni4zUzPSbuRsxOLdD/96U/F7MbOOBvfc9lot7hXnht7hkIGz4Mv8mryD2IzdSlks1tSXdgH8m0Krt7l490q2Gpez98xluCziDFdXsO103nPGLPF18UOCvYf60KxlD3H5xBLsj9UOAlALjF4cVmZ3b5zW3kyz4p70NA5kZ/oIERu0Iu/KuZINu3RwF6uQQNd6dqDPV2YUpGX9nWOEeu9LAkPBjU6RuE5/rotwwxOJQSUtbW22MH9+zS1vbfnvg0NDsimw8xmj/zwhz+07du77F/+y/9ORYg7d+65jmrWByxjyxiexL1yrRQ4nzv5vPb7wMMBFd14HQBlfs3ZgGLJJZO2rb3dZQ3W1+23v/eOvfXW6zYyNGw3rl23+933bGx4xF5+5SVJcmGPKLQiXQSIOzE94/KIEMpERltUjq6Ov4TZV199KQYfcTLPBLkzZluAoxDnYdekU20pDZHGZpCTUHhuaEDjtULndmxiXHvsQU+f1hTpkL7+h7JtkJm8e8SL/Il0kD6ju2B9zQoTG+oIgpEeB4+xlsQsrCfrh80lh+bZYRP4rDjQKDJa2XfEiBBzkCLhd/BJd+/dk92ig0HxexjMRdzMtamrq9S7ICEnxcGIEAzE0kbHnxkgMGrr6mx4eFD5TyUt50VFlpudDtJAPsMG6UiKFuroXXU5IwhI/+yf/lO7cOG8urNbW1zakbkb2HiAbewYr2FgLHE4MkIMfv/xT36i++azuHY6siNhKTJtyZ2xqcRoXDMxCQVG4mb2IbaYv5EXYq0nkRehk6q6Sn9zhr2TKaW8G1xpMwzoJZYhhiVXhKyAz6TowB5Eox4sBHxF52ad1vwexSnC+pDMhEmug+W+kHXDB5PrqsScSGjfcha4T9abWB4shv/GbnNuogQAcz3wHcSldFHGLjafl7Che0XaUaSj0jKrq63TXqplJgASgutIcS34c5mcEsGihIJLUUa+KWJ8sSsydoBF+U8+L8oAcK6wa3wW9j/iTsQ5dMvFn8cCVSQYRdwjsv9jhznfj53gj4Ox6gZ7++/97iYJh/QepUmwoqo9m5ukieCZdi0o+eiXwIKCXo4z5UJch4TDjQNIytEAlOKkORgw9PgiIIDCDthKXq6WtAJ0UD0x4GYj84XNxuaBTr9M9XiJAVQucBtZl7xnHLARE3vqyGJeFiBm/KilIaLZHGoOP8EgATwBCgvDVxwiQ5ATEyEBW4WFAo4Bc5UoUnFDSzJMl2bTUeEQ64hWK7QWkk5lV6IehreQMJGM5JeWrEYDSXwQwR/+4R9q86K1RRVJBuMxR8i1Rfp8vPdId6Z9EqOh60Ufa3JKhjOhVqqEdEkwkHK0MDrDsB8OMQYb9h9tVBtrqwowaJ+MAsViXC0vW8e2Dol6Y8QwzCShTCckqSPQl45q0HRlIwKGcdhgQ0pTbRVDgF6ssz8iaBCd4uMACffBf7tWmA9yiGCAQJbCIhkZtFP37tmj+0LbC0YxwAxmmH1FQsF6UQF3IzCvABT2X2G6wHX1Wlt1yBimQSs9AQCJPBIX1TWVW8k1+4SDwnX09vareEBAC8D8aCp0zk6ceMr27TugyXoRMKMSRwCCUZFuEnqsYi6Weytafl16YuwpJhYTPACJEsCzxhg5tWBoiBVULNgGDqqynkwuhfmj4S6BAu+sGpIN8C/AWbOjh4/KgLIerFFDQ72GSWlgQQBR+BnJhgAGnSMq8WMCKbQHH2O7EWD7uiAET2V1lfjTEpsMyHEtRteExPj672JEHRyvEkjKHgEYJhikeow8gdafsID23sDgxRnxRaBRXJTRPdnGmpWXlgq8dPaGMz15LxyrQOlEUsEPOmm0ltB+863jx+yVV15Re5BaEuZzlpudFWPrEWsV5tgKSLU1NDRJF46KNoLjOEICO/YWums45HfeecfqqFDRFlRcpPb/lWUf9EcFm7U4uG+f5Ada29usqqZa70/rDuwTGE+0sDHNloFcvWjQzM0qqMb+iqUahPpJbDUhFJ0mwB8mHGeLBPTML6H5syInTxBCssA5IdDkNYCvrLEDU7RbT9mzzzyv/2YtCHKwwUgoRBZibB2TNqEmb7M/0TjRP78RjKuiyfCqUPXjh3yP1hD8BfshOibuh7NHAITNHxwesmvXrwtsOXbsmM41TC4VldB2SnkbegRKHy8yCXQIOtmpDLIUMJ6cMRv/bAG/4ZpjpZL332Kmxsp8CB4iizXJ8JItFu43W1mdX+4sppiQaDBh3quk2Af8CvsSvWMYDmKoMDE3tPTiA1gLnhXBaF2dDwOKjDSCfWwOxULug+fgGkJJ7aMV7IACOIbTedLCl7NUqaMFqZEo1+CWYasF7NFKOhLAvRSENj3ZoMCmivcY/5v3j9qd7BsH1ZyBQlAXbSbfu3vnjrQbpZULyxpwfX1NdrSqCuA/qVZL7DusIgJK5DQmp5wZoxZxBluiLSbWd6U0BEkKSBDVRqh2P28TD8ZPFX0Y27T9kwzxBcOS4A0b9emnn4kRxbMjmeA84TMo/sDwE7svU6DWeXwhQRrFN6QrvvzilBIBMQKLiqyxGX22QusI+q0LObTRvNWa8xWfB5+rFuowIZWzyH3EgofayMOwHn7mgMeSZYtKpAHH60nq+X3ONNcFkELsQewAswV2FHaAuIUWvOhPJVWTLhCwShLKDtHAAJJfBdJ0YLjskU+4XpUdlKZ9UdYqJS3jkGV+1QElEhN0bT3hd11PmLAkuzWVVXreYgMFfT6SF4BRFcYzabVrSqtfRUNnrXJN+B/iUmyR2klXvQ0WIAKfQpLgLKvVMNgh7mmXvPCiQRw6FyQuzAHaeD7iRHTkXeiokd50xtkhAK2NDU06Z7QZ+3lb1vUQDzEcqKamQQBCbFkjNrl69arWExBJSQza0CkKqrPW03Pf7nffVzdCHEYB0/n48WMadNXb3w91Ue3EfX39Wl8ADe4TfWAGw2ArmMbL3mSAGYwlviJbld+F+SLdwYK01lE6owDi2eyWxEe0E9FXkxhFnfmotyetw9B2KBCvuER2CN9LLMh9c97ZI8T32DLWFf2/UibRSwZgQQAUawwzOcbl/J7iemI2gXUQFSBGmCQDsOMq3YYhmSouo/1cWW6dHa3W0txoQwO9ls0W2K6d2yUb9LOf/YVY0PhNYgzOMHaUIV7S6pyeVrEBXX3iWMgHfAZdc6nQer+4jA9l0C16bRAR0HsnfsanBNMi1mqMZZ0ZSCzletZRt5qj4Hsy+hhymLWVJdugnb/CB8nFQjLPkeuDeEIcpsLBhutf8qxUcEgk7Py5c8pJsFWw4NAwp3MHYCnGciqsLC4qeaSlPsqeYafV4hzaF8mD3nzzTXXqwYBSlyLFgzk0Rds0BOdB7wNrbm31AvjUpHy2pNtCe3VMaFdX8tofMIzefONN5VhoFCIhRzGkpbVZOpHEYv/l5z939h0a2mFAHb4f/xfzAYgvsbAAGIzthVF+6NABrR9DgWgvleRaMm2DQyMaKFVADpJIaw1Zc2I0ihe4QyR6SouLxSpkqG1ZcdZeefkV6acyCZ5r5jO4V7qZKssqPB9hyEtBWnYHX0Hsj4QY60Ts8j//L//afu/3f1+twDyX4bExGx2btGs3kJhy7T/Wlr1InInfxtZwfrhHziIgq9sf1/RUzqrCj8tNSH845Hqccd4zDpdS50BVlVjvMV+KuWLMoyLgynvzRc7AforAaoyFvKDqnY18zqNc02efYNu4FyQM4tqrYNPYqJgUmRPvAgAYC9ceNNH5XMl2zeW2irSxWCs2uYBg5M3W1EmZLcpo78BYhAUGkFeQyWr2AaAfe9kZlr4+isU2NtSCf+LJJ212BpB8SnkSdnp6Nqd85bd/53c0qPa//1f/yuUbAuM/dtjUNdTrfEF62rdvn4oRBw4dtK+++ko2l5iB6wLYwZ9IH76sVPEJeSnyFnRn0DJPrkXuSRctcgEjg4N65hQ8yIWwsQy3AuyEwIE+Kj4UyRtkM+ggwl/TBTM2Mqrnzxfr6LhNSnseOQbycHJzCjFoEJNREr8oN1ZunZQsIGAf9mRkeDR0ThRbGe+VTNjw0IgY+7yWtcKN4vPAYgpTSaspK7bKMjShK7dyhsgIxO5ERjZ7ky9+hv8hR+ELkI19IxJHCXMhvBMWXwFmAHYEmY0kA11nQDWfQbEufVXsNednLgcQnlX+jP8GdGzvaFdhA0ke1oShSuQ+kDMwzOS8yFwRn8comFiFAvoGbOEl13LnfP+9d74n6QX8CkWqW7duinxDbEtODCsYRiVxA7Jc/QMD0ljmXq/fuOGt7fiIILtEQQhffOfuXQexVQz2Pa8hzAVp7W/sHF+sOfJCx48ft7LSEuVVxIPsQXIKziUFXWzZ0NCIYjIwJoBXbAhdkxSE0B7Hb1L4KUwzpDorzAhnxvcfPuzzAkuQauQZzy0vG1PYVtfWdD2cTYBV7CDPnGcZO4vZh9gMyJKsIXFBHFRFXn3y5EnZaYaQRcKV4sFALsDXADio+624RMVbSUushy6rTKHAVXVcTE1rNkwx3aE11VZW6Yz+mIsQA4n5KinAR8OduQeuV74vPB9sGb/HHw3MNR+OFZn7nBeuMxYH+Bm/6zI74EXeVQsuxVrEwgHXwv5IfP8Hf3+TgAaHKbBndU0aNlR2aEWABdHf/1DMEijgOHKYUIBXfBCVIF4H4wHGAIeBzYXxJIlaXVlTN6WSW4DwAtrwXLMxinYTLDqIm1IizeYAUCUwUtuhtK18Ql9sJSAgiU5DrDjkBYqzYsG4Xp1rl/GeLlXgi8PDiBpFcRH4nrcAePDOa2LQmIOBId0O1zQU44rkNYhr41xpH+TwYRgwXFwnf3O/JEG8BsYOCVgZG2FjU4EFxo1F4P1o+cKhO2vMdWeis1MlJrRqxMSWIKStrcWrPqmUjCfvQWJEUkKbjpgoJWVihgL04ExJhGDUENyVZIusraXZGLZbXIijh/lEAtCjVhfaDQA6MCZeHVpXRY33hZlAG7meMwFZSanuVVW2TEYbDV1KAEWJtSvJcaBUA2lC8u/fp4LjoKoG6AB4ACoK8PQNDGDKM2GIUUEqaU9867gOMcxZidlTpc/7M2edAHhh2Kh9nmAfzZPpGQGrVLKYqIdBoc2H6IyEjzUkocIIwVgFpOSgxyTYhc8rtXZxmjWHlkrlE09+S61DSqJyORsHuFtakjHGqPB7iIXDCCop9uFfgJX8WYVhFyr3YqxqcAPPyAem0UJGEiyWcWjbc0r+rBWXZIMOIcCea97BqpZ2lSZtAyqiNejDeQh+YHJcvnRZ5xMHSOJMSzaOkeeokT2ptK6b3+cc6Q+DxWCKLq+ENfTEAWA1qX4OH5zDHpZch3STyLtgdvvAGhcAR4elVIGQGz1vYRI7nTYFMpB0gUBmgGiMPkFWFpaUEqw1PQ9kSUgqHgG5Pp0aG+b6aUnpFuFMWV9+l5ZG2j1IMsQc29hQRZrkHQCM4oQmrav9l9YLTXgQK2GZgJbEGyM8v2ArSyuaEkhxAiZ4JpOyluYmW1nMSUuPz5vPzciJ0KZ88PAhid/DDq6pqZNECkHOnTt37cqlyxLQHh4YVCAXZRQAVkkM4lAIBd20aJWWKJgorajwFt38qphCgPiw3GATJQEIQlBx8eIlnT2ctway3b2r1lKcNfucPQHjtbIChkf51lTWOLAMLI4zpUn0EIweSy5jsYQ9F4Nyvqc9k0yJwYZj4ntcP+tFUK9kdN0lZRjygyOjasvPsY0xeeXcR+ZFbEnh7/jvyPjMFDlj3se1BEkCuh1IUAKgIjYzEjUBsI+gq/unR0zcyHdLJx3E9N/zzPrx14jSGkBkB8TyGqoSgdXYMg7bhsAVcJ7ki/NPYY9ggPXA5uEDKbZEkDY6d0AGL1bC9qNdE+1OBhEuq9o/SxFMXRyPQNX/P2A1Jl3fBFYf11SQIIL2jdsfB1qjH4qvj2sf15LzHnWN+BswiD2pIReLS5psS+KvFvDQ3kSxi/ZpWvirqyqlU8nzhXlK9kPiSlEC8AWbx/qTJDP9NpUukq0lACZoJpCGEegmznUrR0aHFVjT0op8DfqCnFlpldUS9Cfs/b/+hQBI2s7Y29LrKy5Rm7OA0PUNy2JfA+CITSMWIcb5v/7iL+3e/XsCU+h+2La9y7o6Ot2e0hKLppTOw7oY9dKBW1o09PWIdxgGytBH4hlABH5OooSPIaYiUezt7RMgV11dq4JVUyNtrgxW9DiE4qYKWMtLslc8WwZpUqQF9AV0pdVe96KuHwfm8QfsW64P2wyYwxBRWn7xPSRjxDyACAyywi4Q9FLV92BzXUwipHDwhbA6VITBRiRgvvvgUPSVARb5HQq3FJb5OfZeMdp6XkV7/BV2ha/VNWKdNTHf0MLlemmNm5+HGeKBL/uSz5DcEf+tcxmAVdfT2QK4pK9KOUiDrmAsusSShjPSMaNWcx/MSIIG64/P5JkxGIrXk8T7Grj0jtqiGxqsqaFVbB/iVJ4L5ILrV69uDWLDx/CsSV4o2pKoEmNQ2CW+oqUOwIDknRhmkTiPGFy2bUM2mgITSelHv/lIBT58NN8jgeXfdI5hR7Dj0q3GL62sKgZqam5SIQLdfZ6336MPD+K5cfbE4pGeM8MfnUWEL+T3AUhwxcRvnEEkiSigcq7EQg4DNtBrZU9i29B3Y6AX8lDYNuxSbP2EdRdb5jzRQU8P/UIHVmHaKsbfdMAf38u1OkrOUNFiK85mrLwU5m2NLS/OWVVlmbW3tVhJSZGdOfOVfCA+noFEFPSuXbtmlWVlSlI5Szdu3tD5R1MYX05ijg8mAYYhC6jr8Q0a7Mu2sZa0zfWkra9RDHqkWf0IiHLmKuvlQ0qJk0PHkaKUoBur3b0hoIQhMEwHd5/oCRznB5ANG0TMRYzM5PHYOeIawPiHvAB48guKysTzAv4o0Mvv0Ea8IYYl7cqcWxiY5AaApmpxpDuFga4V5XbwwMHQlTSvs8qUer5oJ7179559/sUXNjox7jGJAL6EJQtCXhUSUVjcczNzsj8VZRXS4uWeGJ5DjAkZwDuLvI3yzJkz3gWWSG7Ff5wVZjnwujgYEfAOMMIl2JY8ZssWaYgZBBpiPcgdbe3bpOn7cGBQsWN9XZPWSrr7i0vS3SR+xEfwesDTFQacra1JqoX2/dX8umIm2FeQLSi+UxQiyXedb4bJUmhwsB+bxL8nZ6bsL/7yL23fgf06azwf9tDiMiSKdevv69c5oECBTXRAAmYmmpl1ij1ZE/Y99iiyRyMQJnuUzQqA4vlH0JxnFPWOI8uXNVa34pb/domJyHLlPVXQDvcjjeMALEaA83Ggk30Q46QYj2pgcAATIrOOOBsfQfv10sqicICYq7ukz6OCcMwX8MXYFWwDdgnbw7VD6iKGQtKvkAFQEC42zfUY29rUudH9oEcdBOQqdAgRAwCucj+l2SL5GoDAjY1VSyun9HkrI2OT8imvvvqq7dmzV77x53/9Vz7UKuhNYy927NrpMhqNDbK17AHsM+SHq1eu2Oz0tKUAcwthuaODnpH0Gn7t6KHD8g2SuJBMTk7sW3UB0X05PKw90FBfJ9YnuWh7a6vO2Pj0lE0yKAfguh//kFOuy+8iw6CiAHYjtyD2JtIgRUUlAh6RzpnNzQu4w3bSdUD3ZFVtjQ9/ErEBLdxl5fCu6Vyk3M9tDLq4WRsdG1d3YhxEzetU4CwutqrSYtu3o1PYARJt7BXuj6JI7LCVxmRjo3KKWCBgr4IpsA+Jh4WzMIxohG7TIp1Z/BV7DSkE9oNk2CRpuKZ4i71CwZshnvzOjZs+HFyYjPLVlDoyOGusNQVatde3tGotJybGbGhgwGqqasRaJS7zgYMJ7ZXExqbjWoU+gOntN99Svo1vYV99cepz+euXXn5J8RxasG63M3br9i27eOmyug85e4DUahdH7iwAwNhG1oECDpIU3OPjxQxyVGf55oV1sIfaW9vsxRdPutb68LAA1fPnzuozwI2Iayn4nT79tewdIDLyN5xp9iPyd8yWwfbheyBGurwGuqXgQSs2MzOluBofIscAYQIbInKT2wuRJpaWvwGsaji6Ct2sV0o+FbkXznX0Waw5xCPWiII/e4T9orht2V/L+S8uRO6JAnla9wQpCJIRZ564V3sAeYxQ8EmkE1bITKHK8q0OB9Y8as9HjI9151piwSSCwfyctePnFESwH/llv7bIWuW6sEn87qMCTkavw97G2FOgc8DmfFjduq478YO//webtMLAcsLga/pywlvdMfQ4eEBSDSaHRRp0D9mUVC3WEJYN7EaJbtMuKh0jJrcBfFQqadHwmwSVnXJNwSOhoZqqDQcIG/S/lOaFoRuR4eS6DM5MAXSVtpxA07SMmcSbK2Gi1EjbZGAAQXD0Sn1gEoFxdDYYUQctU3pIXilzh4UTINjhc6MeyfRCTgGjgAICa6oMuhccrIt0U62DdUflm0oWDgzkX/s0DErAwbN5K6iiU7HbNE0Gv3Tp4hZVHPBVaH5p6dbmBBADxMMQRXkD2t3RimHSIAEjSRPGkEAI0JOWKtYRQEiDt1byMnI8V0AgWulJ/GhLOnxgv1VWlApgosqGfsy1Gzfs9t079tyzzyvJRH+UteSgYFAIcwngNDV4bk46fxU4s6IiGx0blVEGLHG6+LotLMDeDQCqDoe3s8fqdKySRkZWBDFIIjXRFf3QoO+oYQe0GW7friR0eHREiSUBmASX17ytguSQajiGxoedFEu0GieLIcFR0MaI8wJoo6pJ4LV79167fOWS9hvgKsEUulEYffQ5n376hBK3e3fuKpggAQY427t3d5hSmPCBTpubNpObs88++8xZhEwS7Xto01xDSOoI3nEaq6ElUR4+kRRj1Nl5BOUhZZSGbVpnhmtiz8K4hF4fp2uzv8TsFmtyWfdOMA2zs6a2Wu9ZUVauAPLG9RsCeKi8Ud0DWIVRQkLFdWHQxBjEJhQVyVGwNzEisM6V0AYdNNgKiU0m/Dqwxu9hBGMRgLMK2ACowTnD0FBkYPAIYEMcXiDABoCdyY+bCUmSsLac6XQyob9hAcFOozgDOACYrAFNgXmLwVMCu7Ri6UK0pyqknTM5Pq5gDaYySSAVawAgkgnaPEhCsBUa5LG5qX3BcDZYgIC0bFmAcsBQ1o8EdmnBWREA62i/4bTaW1tsaTFn9bXo9DRroI4mXyaT0ogjaIsaWjB7SOIAQrvvddv4yKjNTE0JtGB6No4U53jkyFEfeiXG7LKugy8SsI6uTjHyVmE98zyXl8UmIGhjwq9Su00TmwGGCDIDvMetW7cFIjO8AodOIMQeL8yg7YV+Zan+YJ8VXCf9TEkUHpJSyrVOHfxkv+LUnbUapyfrdRubum4vWgGarOgssgY4Q/YD6siRmcdruJZoAyOjJ+p7Pg6sRiY/18D7YfO4Rpih0ueDSSqw3lmsHjeQHCUF9riaBtfMFXCLrp8XZAD13OLwKgcYHzGVnA3La10UPVae+SwKWNwvjppgDACN5Ba5EhhcJPVcg9qfBgb0DMT8MmR2prfE4KN91EAddW54YZCAgH/jbyZn5mySIVGyqX5/cV18+rLrCLqNjVOtIwgV6/Z6aZAYYaAI2siprWEsEZSOYG201zqvIfnCPnjLWkLXzz1p6Mraug9rYUAEg/iKKJJkxUDk7La3t1rXtk611OFDqdyTNLvUT1JxAb8XWdUAzyurnHvXRSdhv3nzug+oqq4Uy4B/A9gBXvA7fDaBIYEP64tfIcb55a9+JV9OCx1rwqRRAIpvv/aqzp2G9CVpMZ4QkIHMCYWrsooK+9Gf/7mAL76P3YOx+uzTzyhhoXiUX16yiTCRHLvnemLTYltxHfd70ObqV4HpCD62Y5t8OXuJ36No8qCnR/4VBiLDugCTOTsK9iiiTE27VAHtpEGcf+/+ffbrX/9azElAOtYAJlVkFvC+ADToVQN2cwYANfGjyNdwbvDnJHcE1rRL81zUulrgcRZ7inPMva9Kj67C27mDNAbrp/iwolLJoLqPWNcCAlMfHiUt4rVVyTjw/Dm/fJ+4geEJrBF2SVrfM1M2N+dDkHgvziG+WQl4GJjj2/exff0YuMpNbtgjYFUxYBq2goN5cRBjZK6yf9Hl5izhgymEut5ii84hrKzxsXFrb9lmHZ0OpgPW1Dc12cjgQwE6JLEASdgJhoMBoBMrsn6ArT29D7TfGUDh3VxZKyk+l3NwAAAgAElEQVQvV+cBMQHEBgp92BWkaj755FPLzQF2AlRsiF331FMnFE8DEGAP+JlaPNG+n18QONbU0qIOGvw6NpT9DuuU/z5y+LCeJ8+c9SB+41rwyZIZmHsk56SWXfwg3Uca5lIgX4MtoGML/4At7ezqss7tXfpMroPYmfhcOp9BHoil4r5oCwbw9kINYIzH9ICd7DEkhsglOBN8JgA+WqoMr6ooL7XqqlKrrSa5KvKC6+a6DQwN2uHDh3xmwr17ug9nA9XrXq9cveytyexn+SEG6W6I7QXBhKIqwLa6VJZJPsl7zNbzG2H4lsetkQHIdUdJFf6OzNXYfUNJnN/3wsY6/Q9WRB5QVmpj48484rmTq5CndO3Yrq3M3liCrRe6MXgPCByA8FevXbPZWVrD3TYCCmBHpOeNTnwiYTt37HDmdTYrCQ6YYvxb7EdN4nJ/gV2ifZNzhH1GH5h9DpOa9vrPPv/cPv70U4F6+ARIFDwzxXgqsi+rwEIeiF1jRgNxNw+F80vxq7a2OjyzpA+NunVLvoI9C9ASmbv7D+xXoYF7wC/CpMWXs394npyduRnAeYZ+OeOVYT2Njc0qwsNiI+dpaWZg76p08ImNKVgTN5L7iK21uSnAKpNKKRYCYG9qaVW7dGMdmrROIMAX7Nm1SzEeMQLPqrKyXDGpM+2nxAwkV0LiiSnu4xOT6sycnlvQ0CVYhpAH0GWNSTjPnYJIW3ub4j6cKDJu2CH2A/ErhUd6CjhbFCpi6zC+jI4uAFn8SozRODcTMHgB+VWwdkIKewB7FllWrA1xieT1gtYlz/Zx5nSUDcDfsze5pjgzg9+LkgCxzZbzgy1mYreGAetesAcbHhMiERami3tOH4fYwCBbU36GBBWdDC79Qly4KMkM6UOGLkZ0rVtbO5SPdPc8kHSWOpqQFUkCkm1aVUW51dfW2uz0lK2vrSr3wTYg75VbWLIdO3apVZ087sjhI/Ynf/onAiGxe7zXlSuXJX1HfAYQxj6g9fvSpcvOSmNYbm7eSkLxw1JIrpVaY329Au09O13ehcIGER0SUAu5nAoZnA00qtGOV7G4uFiFXNaUCeclleWSHcR3T09NiBiEb4V1iDRYXX2tYpCZKWYo5BT/EwdRUBgcBHgbU7EVYA9fSR5aUV2p+4PghJYq90h3BOeDDktsCrYYbVYkLihAE6/iJ/BJ4ArNTS26hsaaatvT1WHzc7PKedmj2BXAZ74oLMDChYwUyV7sN+waxAl8IvaYdYaEhh43bGTsCRIbXDc2dGpmWnJP5F3MMgGYY5+0dXRYa2u7bSaTAlYjgAfuhB3iPonXyFmKsp6DHlORvNLud3fb9evXrLmh0XJzMwK7pcQegv2CZFJkGNaF5/Haa69pD8GQp7vgL//i/1QX92vfeVXxGL5Jg/sWF+2jjz6WfvTQyKhs1He/+46eBbNOkJADFP/444+VX+MHiNVjwYJzgf0DfxAgH2bhgHPAWv2H//Af6Bkz0AxwtfveHeWtDDiFsXrnTrd99tkXNr/g7O0IrJKTimHKgPNskQaltTY2eicH+SjDhRcXlJcTu5HrqAAKzlBSbIkMgLUXDYnLiAWUPwEk5vOyhfgVrh07xDOnw2ZsdFzPPdoNMW6ZAwA2kUzoDMHEprsHuyrN3HSB9h2YS3tbmz315FOK14mHiemUay8tKW4CA1lZW7WV9bwYz5otEmTjROQIuaYYsBoEDEa4uiVBEEkw2Dxe58W+rOVXfOYH58qLyjDmsy6nFAarS9qReQUV5fJ13As4GPlt7DRwya0iS7z3X/0jpZwE8GxeGI5U1UGkBYiw8cVopdLpfCCSIBg4LCyOk81BGwZGEEOKI+QQYXBLisv0APxQtNnY2Lh9ceqUgAYWHiYZybjaAEjkYXSaD5RSBZ4pZrR1SM8AB+dJKZuBRcegU1FBbw0GTPfdO5o2rEl/XIeqSVWqVpOIOKLMQKysJkJyOEk+uu9329xsTlVgHjRBHppcNCQJIERaAKSfqjVPIk4ThAFSB1r/UAuoIGoDRpK3kMR2aPQhMTKryzAuAIk8wKZ9EedHAMBGY8OKEbvV4ppyMHctL6NKVYZnQ4AFm5R2YyYIssEIhL748isBQi0tbZpq6aCNM1sA1Wgpb21qtP7eHmd+Hjtibc2NAqsAAaDSo/XF5kGXDifOQWLDQ3HH2NGuQZAFowadToA2AlVaEgaHhnzAEQCnyH5pW0X8X0xM1xZ5xHx6lPS7jm4AB0IFi/WThELY3CRyGEmAaZ+U569R6xQaspExtk4Q7JWfPGAOwvzak27ANCUQB7+S1wRJF7YulPPToB8Yp+PjLi4NoKQhXy6m/sQT37Lvf+/7MjAcQg1JWF8TAB31StkHAlDW1+306a/0bADQSMRpE2It2F/sIwL6VUApJYVQU1MCVp0x5owHjF9RJq3DzP4nqGSPwghqbmlUBZWWF35Gay2JBGeAZFQDWeqqZQAZIgTratu2Tnvmmeesf3DQevv6gwCzg1tUlnB2MIYU1DOgCR3joOlEckdLGBXFaHS5VhJQnqeGk4RhNmIABtCN/YuxxfHSvkCQTyLE2YqFE09402L+jE5M2tjUtAYCuErkhiqLgOA878qyctkjJSuplFgM+VUHjggGAB5IEAB9pWMIYyeZsB07uqRxxZd0cDZ86MWe3bsVQFGJFctwYkLs5JnZnKqMJLAYfxjHYgWYSSqASiPsMxzY8WPHbN/e3fb+X/1MrWQAOwcPHrDf+s5rCno5t2gWd27frmAfBA/HLF0vBok9HNBgHJJ3Ai6+eJZqGSrwSfHeMiuVXQE8O3buEguWhA7GZrE6BygeJKW/s4rmpiZBuyY0gR4JO6AtjoHKN2dcenpiKCV1Hlz3zZmEsF5gtXHGAF4AVtHkFvimare3AAtg1V5wKQbsIKxer+gxpIFkGiCdxDq/NaQMZy5AaXJK60aiJzmCtDtjfAXBJ//WZ4UgAHtAhdTZsSR9LkkjxnoYTMW/BfgzkTmZ8sQK/0HrTLQ5AJAE7xTrAhuHPScAAO3gwDr6ZrscCYMPqXMmCgBbXo5X9xoKQpr8nctpQNng0KDALhIOpGIkgzAwqGIUSUo8R2JnqqXRE3JAdj4bgBWgCdCS6qyY8ARUSIeEIgxrL8A4VLB90raDXnwvgsZbUOrjQqs8WlpPsZeayOmazUrGw7BBJUxhSBdJFMApvwfASdsUv8v5ZF3wfexjAEquS1IDyYTV1DDV2vcP3RO7d+/UmRwefKhgqqQkq2CKhLyluUUFNN4f0BIfjhQAgBitutjS8+fPSpeV6c7YZ+mI64w6CML1TgR9yp77PXpvglMAKQpyiytMSYXl4MDhW2+9JduB3eBZc1YiO7e+jjbBWnv//felNceeBcTlHDAsEECHgLi1ucn1ARdcmoDr4FynMmmxqFweZtEqyirtyLHDxvtiY0l4bl6/aW0dra5JB1MATdLqOgEA7GEl3wKlIuN/Vb6PhGXPvn0aknL92jWBxTyXQ4cOy4awd/Ab2ErWAya59FmnJuXHsQti8SVTsoEkWgJS0GJn42xsip0CoOGtnmuGJid2jeBYRQsN3HT29a4dO9Qiht1ieBdyGNjvYn2+V/olv0NyHAB1gBLpxQbpmNi+jN3g/lhX6bMXsP4Uw71Q51+PSVxQyFVraJS5pJ2CAplLxfAciW0BVzXsoohAvNTjVZ2xFRXMqyqdHQ6Axp6AtcszO33mjNVWNygxFSDT0GDN6gQiSR3W+WWPwVgD5CD+4Ln59N2M1bc0qeMEBhPXD4BSUl5mY5zp3Lw0lLHPFy9esMuXLytuBlwnecE+7Ny5U0xn4ljai9mfxCyA4+xF4nFAKvRa6S7CP8QEiP1DrEdRkTPKcxCgQVsiMwxITsKQHOwlA2l5suhUEnsBJEhfUd1HaKgnLVtarLNEggx4zzNCc1LAiZIqpENgv5BXOFC2uMSgRu9sUWcIRa3AHMbrexzpHWwkh9h7ZENKijMqqtZUl1lDXY1VV5dvsXIYssj1UDAEnHv++efle2MCK71v2mHplOHaGLRRzKDOnCQYGIoBa4d9iFbh+lrC1ldpnWaoBZq+7tsi+CRAWMU4t7sqwuITAIwD0O8Jqrde0o6OA+QZcn44W7E7DVtDBwy2gcE7iZTLqxCb8ns8S8BoQHVYbORGtCXTKuqsngX5cLHQg5wWBWXOLkmkfJ9iSzoTV+RXeH8Ses4j1xFl0mrq6hWTwGLnOTLQTjpyxKth6C8gOsxr7BrzCuhgI95GToUiAsn4008/ZV2d27wDxUwFfKaxxyIAe5bCBH8oTmF/ObEMhCGn4lrZY8TSDXV1PhgVXeDZaYGiyGvBLAdYREOTNaysqBKjEXsAAESu6vGjz+Hg38Ql6OIDns3mcorxKVL91muv2749u1V8ktZ2dY1NjI7K7hA/Ym+It3p6e+S3kYX59LO/s3/0j/+xffibX4uUUsQwrSs3NeDOpaxc0ov9ARiF7yKepMuTc8bzQvsa+4PPgXlK3kZshs4gesbDI8OKF6W/39Ki4YXYYy9I+QBZiBLYYXIvZ/KbilboS+JD+JLdD7rezsSCNep6k/wOICdf2E7FHyJZFChWdsCB1nvsJaQkLxqUVZSJPczZooClsyC7QA7uwJHb2CLFBxT0OUvuV3y4ZiqZ1n5zKT7vMCPvWUU3nVxfkg9Jq6utt9fffMu+/vqsJIbAGgD1AVY5X9gTBgAxU+He3Tti6uEv0MKsqKhW/Mrze/a55yQL9snHH4uIBfEAf45vxJ7jh0fGRmTHiCk5X9gGbBn5pLP1uQd8XZW0xAGvyoqZ+ZJVTJSAjZtOW3Njk3Rf2XsMTObc874U29XZOT5htQ311tTaom62r8+etQP796qzgeKE4h9mJ5CLBWkPzj3PLhbUGf7d/3BAGrAUhwDolBOj2Tw5IXuH/BjXz5kjPz527AmBrRS/iKvAFtB3xn9hZ6qRHtvYFM5w8MB+q62oNMuvCLgmdojYBnkjcR3dROBBEHcoilCQBuwFJ7jb3a3ngs3i2QGGcn4pbpEbc74FsqbSim183zGECt3blFVUonfvsz5IQIhrWQ/sg6QnNIuDbg+IWE5CqqmqtkOHDqpQQpGNeA9Zp9gByh6lsEmxHCY7OT7nm/0iHduGBu0jwMqf/ey/CJD81reesKNHj9ju3XuMTg1kABhCR/ETcH7v3v3Sz0Wi8NSXX+qe/uiP/sh+/vOfS1aFogkMf/IpcmZmFwHokptHzVrY8Pfvd2u487/50b9WMYDuyb7eB2Ksarhye7twsYsXL9vgwJBYy8TCThBcVq4HWBpnsmAXIPhIkq6lWXuKQilkBGJ4YlJnEq9YI1IrdLbQ8UrOl4AEAm4Bc3hZ9oNzyu9jn9B0RbKMAYLRPmA7KeijyY5/Z94JRUN8BfmychqRGteFXSB3hp2mQxMwHJDT8/NNm5+b134kF6BDF1hkbXND9o44E2A/yqIQ22hekTq3XZaQc0MMGpmlvv9WwzDbWuUWbpsXFKMKk8COUHhnJkSQRINggF/AHmmAHx04dB2HDnzOBPaNYY2JV956dzNbXOoBzBaYw+AqZ5dIqwntI7XoujYaFUpYLYAjOAyqpSQG3BBtIFTzaT/ioJL8UIUnceX9CGAPHT6ioA+nz7RY0HUq9ASeQs1h0pWWChS5f79HDAGcupgP6DolXRweZ4qWFRV4JV6V5TaCUPX8XGj384oq7S4wMQEV8O60QLU0QxFHAHldlS9ahHgfJj9KtwEknQm3uSkFK4VFxZbKZBSwrlJJ32BqKdNtS6yiqsJGRsZcRoDWbbUfIFPhQ3YIAgmsWMwk1bwU2koZVaSGR7ySzOKzgLQKsSF4HY6FZ0h1mw147OgRVUyZPsum5HDxebMziK2PWU9vn1oJ0KGh+pNMF9jiEhOcl7XBeC16U/Ozs2pHKgKgKyqwhpoqAYwM3gA4unDpiozxsSNHpQWD8eXerly+7DmM2oLTosRz8MorqvTfw6Pj9rd/+4GCVGJKAiI0KdOZrFc/aFEJDDJPhR4NQJIrD12pSuLUsivoTAFZ1DnE6FEJdMzOgTt+IQ6qiIN1Yruu2FYatBSoewCVYk/BoixQhZUKvkCcRFL75I//+L9R5fLUF6cUIADmwnpkfTjAB/bvV4v1t7/9bbVQe8K3Ljbk4OCA9fb0yPnu2rnTPvzwQwWiVAGp2gGaunOg/SFjGwy0QhuRwIhCQfiDswGQVVChfUHAsqmz4kkhCQrrVyiAnOENTQ0N9vu/97sa1nD50gUZZlrFtnW028DDPk8mYOZawrZ17rQHDxEsT8k4Ts9MCiQGGHj66adVlfvoo9/oGjH6atGgcri2LodCGzJVRQyxD42LLNuwsirXON2W5VSbaNBLI6mA4cM9RKkOgdIk2yvLSq7QjuQPARVtA6qqB81ZBW2Ah2I/AZH52q6trsvIYrQJ+CWqPT0d7A5i4t5SSECptrJi164BWARMRDAbcWzOqdojJ6f0b5JO9MoIQBHnBzQXEw79ZQKMefRhGc5VZNWV5ZryyZ7g3DY1eksHIDd7B+DnO6+9qjMfW75xtEzl9ApbgSaMTk9N25FjR7UGVCuxrTDTSFw5H0899aTt239AOmgkwvsPHpRj5wxRMAKIJ3nwtj9vYeXrQU+vqtuAOgQuBFEw5wDnKSwwLIskCJvH05JejNp7i3TGCeRwciXZUgUwspPS82OoiDMVpU0n4AQtWtcL4zkCts3MzWh9mNxOgYBnRhALywtboiFN+bycnlhBBIkCJTJbshVUm2NLnAYThmReNkMBgRfDuGOADxygs4SLlGjhX2DfSQMpiOKpHSlqrgaYhvUh4I9ALvfApFYJ5odhcXQeANaIaUcxBQkOsc3XxdLCb5JgUjSjhc1ZNUidJLckH1hb9iQMBOxGLEyoTS4Mb2M/AnqRZJMA8IWdXc6vWzKTlVQFN0xrEIwQgeRh+F28fnVSUBBEKD0MwHNpHX+tWLlhCrpEAbZsrGuFx+p+tK1R95DiQmEmrQCRtn6AWWwNBVqe+eqqs9II4DkX7M+yMtp/0Jqjxb1hS0vau06KJbgP2Lx3925NtuaZ8CxoNWV6PS1WDDfhd06fPi0mxtEjR+3ZZ5+xpgaf3h6fq5Lu/Lrdvn3Lrly9akODQ1p36SG1tqiIyOvZhwROCO6zHjAO0Kkiwacdm/1I4kAwBwAASMDZhJnK2eV88zuAj08++YRaeafGp5S8EywP9A/Yjj07rbAA+YJJDRUqSKZtx+4dduTwUd3n/OK83bp+01o72mQHsEEkSCVFntQpOabrIrROEkBzFrhfktXm5iYBbbDC0JNE03nXzl0+UZyJ00swhWG9mhIV7hGwmQEe2EovHJvATklmKKn2gQfoeVMIJqkuKc1qH9HuW0ahNclQHk/y2Vu0UcLaUWcC/rUgvdXi64M7B3VmtnV0iNFAkgV7Fd03iivEldwj68S5I8FmrzpI7brz3IuGozymZrEl6REYeVsFBMUQ6OG5BquGSYYBkZzxstJyq69rUCtadRWsZ4aBomNYr1iRRFFJuYD+CiWxk1Nz0oNjT2Azm5pblJwBjEkiKSSx0qhlCNAGbLR5Je6uHeg+nHURuJZKBbDLi+8k3+iTjY6M6t+8J8OvsG1qu65wDUif3A0oMy+AAFCKswITmvZJpGZ4pjBfkHVi4vonn34iCQu+eB+SOt6HBAzGFDaG77/+xhuecIXBRqz322+8aYVFGQEhnBvi6Y8++Vgad3Q0xAFq5y9ctPFxJs6T7OKHihV7EPuyT/Af6PsDrrMcYhBnCm112X0PnStkUWrhMzphAIeYFZC3shLID5tWVVlqO3Z0WmNDnV26dEE65zwnCqT4aAbUUqiDeEGOQZzNueU8k6NwBmgDFmibyeg5ajDR/Ly1NLfb8OC4TY3PiuRJMRltdZV6KfR5c53yEEkBrG0odiF5VywrP7Chop6zctH5BNBclh3ftXuXs3HVgZcSccFZqMWKOdGF57+jvWf/cEYALlhH1qWvr1dTrrlfDUNZWVF8K2mOVEp+lc8GoMGPcs88A8A8ziatzyS9qptsbIqNSAwAEAIrkufD94gzYF7hr8k1onwNdoyzSHGFGHffvr0iGWCjzp09py5CYmQYb8TagDqwr/EN8Yvnh4Yvg3thADE4Cv8PQ4z9hV1i/wMMAzqqmxLdUjHU2B95gUDklLwem8bxJy5paWm2p5540pBCAjxQnE8MjoRXOi27TEGaYYcUFmC5dm7bpqntXdu2WXtru4ryxFixaMg+pR2V3AKG4H/4T/+bdGi5N+QuNB/AUhoqBCDn2n34dd/3PBv+XZjNOnNfMi7MC0BfdF1xHkVE7DnsLshK1VWwE7MibxAbUkQmLuZmuE9sKsVaQFQNdGFYHzJja3ntR3Jr9jXFFJ4ZeS8xYGyTVbEpXFuUA+C/uTbej3id5y12XdBxj8PG8EEiCSwsqBMDe6AiG36KodJhAB3Xif+nSMTnxY5Une8AAonEEhi33CPr7NqRMNcdHD958gXZY54DucTY6IRyCS8OpAWANTTWy29DMHGRJ2xtoez+m2+8rtzsl7/8pb337u/Yf/7P/4fyPfIY5pbQxce18owA+dBdlkziGoWkOGCYrpRFq64qt+ZGimv1Iu7s7OrSGi0tLtienTv1XIiLuUF1tc7MKU7AZ9ORcuXqNcml7Nq9W7kJPhtfyADpKAnoSe6m9Fslb8iE8+UV6+l5oOcGSEdRi+dBrk+RDlspPfuEqZNVBZBV4tR5nY86Yq5kWuB/jA0AeSmi+b6YlfYo1/nss89KOx5co6Ol1XIBBGR9x8ZGNFeE7k3WkyvlmU1NTovJffbrs9Z9v1f4CdgPZx0CELEW96k9geap2rN9rkrsjOL588wlQxO6i71TbMOLKBqyBYkipfv04YSOF7DfaYcHGO3uviffB5qwwmBC2WOXuUDaEvsL6Ojt8TDzXZaAgVTYebCUnbt3a3jV3r37pF+KNBvFzVs3b+mzid3Aolh37OaZr79WkZMv7CagLrkzMTwFRnKW6spqe/PN37IdO7bbf/yP/7sAfvITYktkCOgqwqe+8cbrtn//HnVcfn3mgp09d1ZdMH5uEpabpeNkXcOMkae4eu2KCEkipgXJNGw9XzA0sclIUFAMgKAkAuDCgoZD4VM5O2hQRz/Kc4a0R7wWJaXYp+QaFISQHOJcYe+Jm5WzQVIrLrbbd7vlfykCc+8QjsDzsEnMICDGwB/iT8DnwOC4HnyfCJCcQ4YKBv1Uzg5Mf+Kp85cuyg+q2B/IXPh8l0RyOVCegXxfiHX4npPWTD6LZw2RgzUBryJXZM/HYhLYDfZHNjyfl1+Ikhaay8TMJIZ1qTgxJf8L0TLx4uu/vVmYLXEmUoIWY0+cCaqpOnK4AXL4HrsRlg8bmOEHAlSCsYN9OTI0JKOB0RQrL40g+6zNhknIOETe8/CRY0qiecjjIyMCi7j4OOFNBxDKLzpyqqo5Y8Y1YBHGph3CdcbQFJPWBU6BICa/5G1iTIdbQe80KaSbDUEwRZChxaiptdt30PXzSh6HQAObFpcU8BAsQx2vKkODas6WVpiEbjYrNHvTkulCxDwVAFOpQRdMCSoHWwHVmvHTghRAK992LU3YRYk0GrVZKy7KagOTdJM0aMJwKmm7d++SI4cxibHerbaedW/v1u8ldRDYAKwBBg/gAK0gtkxNbYOVlFdab/+AjY5PKDCJwBUOaHZq0kqLi2xnZ4d1bWuzm9euWGd7m9rrF5ZW7Oz5i6pcdXV2iRlLwH3r5g1VpVhXjAiHGCYfa1xZVWOZomKbnkFc+Yw9HB4O8gmMq6eSDKPKB9+oNfcxvUIlSuH/PKXzrwgEASYGCNWZcADqTP/lX3qfrZdsJV20hHj7q2tiCTxRS6xrsbEnnCngbBwONocNYwoQcOz4MVXkmCrNlGqB5EyoLSiQk6SKDYMCLRD0m5i8vmfvXgVDF8+fE6DZ0tSsNqJzX5+VBgvDGwgSMKgNDF4goX3QK4AAPaZ0UdZyDFigBQKNLglZIjYO28+BIJ6F2pXBOZSieEsTzgGguLGx3n7vB+/a3/zN+7a8MC+QfnxsRANc5nOzLqugiYQpSxWVWBEFFQI/6bIt60xzHgiO9+8/oH0D0w6HgPOn3QANJK4ZUJVWZBw1wczWePS4oI7FBLYfPw4LteHDKjxoQN/Oq+gEzdLQRScM3UOxPjyIgQXhoJDD5yoArbvkALZAwSgT6JlSXVUtoJTAg3X2gSfucAEG4+AlDyK9CMIZI+mAESvpjnUfOCNHA1DZ3KzWOlhcgJAKhEtKLBc0TQGeCXYIUDi/BNhUmEkmlPQWFamNA7uJnTxwYJ89c+Jp2769U4YdBl3P/QcCOWlB5R4ikHjpymUlujhrWklgSxAwA5jw3hj0ky+84M+0pFiaf7wH01CxLwSZYqPm83JAgDW3b93Se/JF8EUwQIUQQPDo4SNyrJwDzkNswcfWcIwSyQKdYSar81qBngXOQGItpVGD7Mgm2nzLOrsKpjY2FMSTNBH88bsUw5jMK9seRMVjCwnXKiZGCPhJNgHDeR/WFEfHNcMC5/to+1FdlORJkvYRb33ljPK5CqJggSaTLiwvvW9fd37G5yhx0gA1D7rEysJ4hb38DVZ9AGE5YyRNPFfsuLN13f+xbwE72B8klbDRqCwLZCh2PSjX9Z3U9ZBMYve4B4Gc6DAHXTV+j8QL/8qUV5JbWqgy2VLbTBaoOCMJiVXkOLATrplF8UjFSjoIOPuwgzfwVcgfkG4EYnwAWjUkA9Z8MJleSIsDWAL7T1nQRuDTi6YsP4f2IWxNpo3CyMZuwSooRuc7Uxj0B+lAKLS5WeRVkqqeMygFDay2lhYfiDE/r0FWdI9gR7EP0vNMu3Yn55FYgO6I6clJGxwe1vAVNMEBBY4dObwF1isGoB1omcEOAwuK5qUAACAASURBVCoOwgbitsSAz7h+K3EJ1wM7CDvOs2IvAHCwzzj7nFPWhWo/YCUJKlI+p059qSmxFCHU9llfZ+++957duH5dLU/4UvYBZ6Z9W4faQ4lFKLDxOfUNTCBmCiqgTkbB5eEjR5QMcK3sAwI+GAAEq3wGGqrsT/a3hkrOzekssOc5O9hu6SqWlNiRI4cdMEXuILBiJyYdBEAHHWYJzAsAOYAJl7ZABsHPAcE+TAG6/VfzMGixC8SLfmZYq0wKuRaAOiFK6j6KZ4uzC5geE23OMLq4nBsmwEZdxbGxUYEzgGgU8KOGp0Y6BuY625U9IFmo8LdYq7I0nFVPo6MecsRcVdRVC55LbniMgSSIt587sFov0LO8lGSjSMxKNHEBIikGAfJUlHsyQLx1/tJV+WjOJTa7vaPDWtBkSzJgAzkQ18bns0k+CbrncrPW2NQg+yUwIAWDzJMACpzu553FFTWYORPRHlGoZU/wDFlnYlnsh4NxDENJa99ggwFVmZcAe4a9MDY6qp+zD9kH8RnyXGDtwEx62Ncv9i35AIkCIBPPHi169mprc6sKnAQh8scUfhOuxeYtfxRf18Qk/OjjT6z7Xo9ry69AikAnElYs7DIfKJYpSCmRx14hO0ExWUAs6xPsENcpsGhjzVJp/HXKEjBWa2iTxU+Yra4sCXxCz5adQNJLQveb3/xGiRjrQKwjHbv1NZucmhJQxHOKbZn4XB8Ol9HZLy1GtmzCpqfoJjDJC7GuiiElAeCDRp0x6F0CYt2G3j5vt4/a3QrafBAfkhDqCEEayYFW/ogxHgZaYfsoVMlv0s2g4aHEbutaK9jU8oPzPkxM7GHkJgr9vWMRhXXRGQ7zKlQIBkyuqBCjGvCJM0hsCFDOvVTX1nob6wRDYFIicABk4U8Uo0nnGO3hGY9NaXMOQ3/ffvttPWPe98L58+p04zl0dW3TNZw7d06sa+yVDzOtdjmJ6mpdZ2zl5P14HzGbGcQ3Py+bLqYR0+lrqgV+d9/t9nblFmf34RPI4Xiu5IqAI6+8/LJYT5B0+BmfBTDCcBU6Gevqa2zXnp1iTj3oeWC7d+2ywwcPWmN9g8AHAEzODnEd18M5AbBcWFoQ0/9//dGPdEbE3mYYaFW17dix2+7e7wlyHi73wFpwZgCQpB24vrb1PDkzuFUxRimWlNK1QmFJEygVv7PZKGbyP0ApQOA4ewKwitdQsHcyhs/E4AufgM8FVI72E5/I9bKHImkpMrpUUA7arIAPrC/rjD1QQSR0FsZ2W+JOl0LaEKiAreH3osYmhUr2Q5Qc4G/Wn/fTtRW6rAtxITGhQN/AukNmEFAIGRnlZ2mAklrlQPO5Be1/QBrlxkGbHQAabXS+2Oc8Qtrl41DDH7z7rljUP/o3f27/7E//1P79v/t3dvnSRfl6wHQ0jIV9FJcIEyksLra+hwMil6ytu9ayckLbVGcYsl97du+Sjd+7a7fWC/ka4n5iBfYyOAkFVsAp/htpuAdBAowh3pxBzCqashgKpMriOSMn4z7oYiDGJEcCL4FlyrMGJ4GAhf3nWUozNshEEOtRaCWPAgTyAZWber53blNwWxJoSRET+6RByJs+GOno4cPW2/fAnnv2GW+hn6VbgeK566vyOdicsYkxrRv2kzWAeNLb/1AsRBUgJ6ctlcrIJ0zjCyQV4tIxvAZmvobZqbjohbSY/7P/NTApfEUZKnyqOiqlkw6D1ecCcL64fvwL9oZC80D/QxWksL3YUboGNOw5k1FuTFECqTziHHw0eRj+ub19m+UWl62qtt5+8N7v2p/92Z/pGXOv5I0UnNiXxNT4YSRofvKTnwgbIF5kbbChYEnYLw0WV/E5LfyKAi6xLx0Hfb39NjQ0oHOEz+a6GODm0pDFIgB0dnbY3ExOcyjoZIElS6ywuuRzZCA8YaMZhEa3FPkQz1OSayvIC1XJ1uI/KGh3tHVIqgliENJ6MIrLy4ptc21V8jrsR3JxYjn+xt57B5Wz19lTAOPsZ2Tt0PYHI4jDd1kPQGmeIzESYCzDaTnzxDpgFsrTjRgYoB9ca9E7fDSMziM13keazEtLtpMiaWeHbBxENd/zDLjyrkfWhHWPZAP2EmSrOIso2qAobSjChvaP56tRJzWC6xGg9a7YUhUwJQ85Ne1DhechdXqnATZN5Lv6+kfAahSPB0SJw54i0ASYwwHUgAGGjqyuiqGiYJYJrukCbcrxUVpmy4Km0GZI2mm1c6OnCkOmwHbt2asDsDifs4W5OWlZSChfh9XbnzFsogLTzhAmR3qSCZPPmbQEXNDeSTbZGLxfU32NQEwOphLltTX9XIyOMOABVi0LiS4GC8PBAmiI7DkSXIJSqss1FVm1Cg+NjtkCYvaJlM3kFsXCJLVcWl7VBkaEGQYHLfUk2+i7EMKTcDIcSoAQDimdsc1EWrAYz1WJfo7AyYf0MLkNvU5pA62sKLja1tqqtimYCzgZKhy0CtHuR7LEQWGjIO7d1NJm9Y0tqpzf6b5vd7t7VEUkMXMQibb2FUSj7OihA/bKiyft9JefW2d7uz4LcPTO3W5NuCN55BBzGK9euSTjz0Z1KnqHBhTQ7kXiDOt5dn7BLpy/aA+HhlTdl6ByImXA4gTTj0DVCHJ+ExRVYuRYXGChbuVAIXHyH3kjb+iJfszgerIUXh5ahp3a6onWVrKl5+7VLpIbb4fxAFEUewS7S505RxJDy57acwHetOk3xWxSwpnN2rZtHfb9739fLeuffPyRni9OSUHO5qZ98nefKrAgGKZ61bVjh9rpz52/YLA6aHvf1rVTz29weFT7CiAaJ8gTiaxMgZDh89njBKwMa5d2XUHaKivL7PiRI3bt6mVNOFwH8JmBiYimbDZQ2hOWLSmzydkFq6ymOokW4ITOSUlxkVICngGTiln7K1evK3AdGRtTq9eefftVcWafAKryh/MILyN+xYqjszR8nQCC+cLwsHYeuFE8WdFzpCJOlZH1IumhSswZ8WKPC/LHVmyulcBKLMoAnnK+pVcUAkJpwKHvFv4WWAWzl3bxoAPGmsOadC0yZ8K7qLkpMeMcq4iUho1XKTYQTB0Z7/Iy+/zLrxSggEKpTYf3hXHLtMAs8hIFCiZbGhsVmHubHi3Bi/bu77xrO3dul4MjUKRFBNCHCh3BKXaJL/SQ7nbfk8YTxZ+nTpwQ0ENiT1LIs3n+5ElV96hUYwPQazx//pwE80lCAHNhxeJcmGqOrWO6MM+ayl8sbHHju7bvEDBEQMh989ywLVTrKLppCimAJINp0DLSEEMfABMHxWEjcMD4EZaf1/MaHBdAvRLpJIBEsdrHXWPOJ0w7m6NAr9liLzAIhxarwPJlXXHyMHkYKMDPAJwZ/MGzIdnAX/GeAG04PQLNeA38TmxZUSJNpT0M1vLgzLXF9HlOP3GKfCj8xEq5Asu8t1MCrGKz1fK5ue5aPXM5DS2EqQATmiEpsExhlOIzuA5AEBwyn+kDBTJbgvHx/klAomA6r+E+CJbpmCgqLhNjFT1iGMpK1BlipbbIjKWTABKAhLSm4oOY5k6BxVvlxUKVUkAoQgW9Q5VttjqsXfs5mmbZUdkfEkHXNksnNi1biHZgub4n4JXBACTIaIMWw6aGfehtOBPjoxqIua2jTYDkwACATr1ABJ6jM9o9+HR5AwaxlQhEItCL4AjPmAQV30jR5+Chg/bE8SdkX7EzFEgIVNElQ0f+qy+/EkuLeKSpvsFm52a0B2FwETAxCZigmHUklmGt+Zvv8Yc9TAIPg509BRPhgw8+EIjD9/gC+H3j7bfUjgzYid3gnmGaAWZQJOF77GP2GfYk2soIrACY8jvsDwWPQd+UM8oz4PuwJAGCYd6PjY/ZhQsXlGho2OTamlgqBH2d2zoVYPMzngWJK21pgyPDSvAAi9hjN2/eFiBL3ASwyvnk/pHAga26soKsAQx/9gYtuj5pHuZLQbJQjFXAJp/S7Cx5/sbukODwvKIWFXueVkrAQb7wU1wDCQH7y5MBmEIug8F7wmJ1Bpi3pPLlABLJqLyLnL8KqVv+yDcxoRf3xJ6Kz1qtqgVebCktKbPamjqxHCtKkcEBcC9TEZnAPJP2ad3cD+wyXnvh6jXFrALUNhPW0bHN9u7fo2QRWZq1Nf9szj/7FbvHEJSGxjrvbhLIu6E9yF5oa27TWvLFvmCNSfK41zhtFwkKgCkSAAAiQB5sAj/HRvC+7F38BmvN+3T33FcXGc9XkiNra1oTAGMHp/MC9dlzUxMT0m9jXfhsvrCv/X19Kmgf3H9AoDgFMrF+pHm2omek4kSYtLuSX7P33/+FXbp81YaH6ObKW0lpuWv+h7XQICe1uweJANqGMxkx3CmyU1ymwINfcVBxw4dYZmHrLYqpWpQt0CAibFpzc4MADZJjutF4PjxD7IWSM8gIK8s+wHGRoThedOdZCrimFToU1NjXC/NLNjO9YIsLMJkYfhuKtMJLOQP8cRAcFqt37TySutqKRyXpQtcauoVFVlldpTOND9MQDABStBuZOxF8IQWUwkKfJk8RmXVSe2utD/mVVE4cpqauBj8nJNaxOIm9EmAfmDkUebzYaSq4sOY8E+wIewymsQr5YaAkPozPYl9HjU0AMNbQNZtpIWfgC7MyilSU+N73vicwAVv0sL9fra5u5zv0bOkuAECORAbsM/aP6+ArxgDYLQAJ7gFmUOy24LmRf3D9kBV+/cGHXgBjkCcJ9ZLfHwUa1qKhsUlnpKgwK3AYBih7jM+EPQhppq6+2vbu3WVDgwPqZji4f7+YSRSmd27foTwAhhh7iQIL7CsY/eTDA0ND9j/8T/+j4iPiV1qbS0rLFFs3NrVsMSt5xthzH9wLqORyaZL2CmwqFXVjx0iYOI2vaairtetXrygfhUThRQaX6Ikgp8hGIfblPTwOcfAp7qkYT7AHFNaoeOr/YM01jCbkzAA/2GoKpbw+DhySfng+L5BIdhOwobZG3xNgX8WU8sHQncZ7IC/Rof3hg4sAeCq1D8knItAheZtFZ+KTJwMeEqsDRDJDQQOY6QIw/8zCdEZrrT0ahvzy/IhpWAfkPXgvzjp2g44MFQsTCXvrzTdVPPrxT/6t/Yv/9p/br371f9vdu3fEWiRWRjoFVInYj3pGU2urAMKVPGxi9BpzsjdZOt0KyQ3KJWmEdBHDq7BRkmFbphiX114j50DaQUOlkkmbnWPA5qjiYYrO3q3GoDyXuIsDobC9PtjSB/Hw3LAb0VZQHFDuU1oqG0zuxlnyvUAnoedTzIagyxB7WlpWIW3gTz75O81kwUuJRFGY2SJzdXV22vPPPmtfnf7SDh3YL4kShgyNj01aW1uHunnxZ8g6UCxUvJ4BrGfmzoL1PRzUGZyYnDJkCpaXIS1sSk6NxhPyB0mSIF+hwdTul9lr3A//jrZAes5BQjDua34ewa9HIOymriv6NI/tYWO6DqaGOYO3LLheKOQX/Cbfg4Ci7jwzu3HjmnLi7Tt22cLyqmVLy+31N96yH//4x07UClIVvLa1pVV2eM+e3bZ//z770Y9+JJkW5CkhDpJrxVxGnTerTjaoqKhS3qu29BXvlBL1LMiF8EzBa3gtYLvLZrXZsaM+TJy4khk33NvYiMsLsmd9mJdZjsGQ0jyAne5Fas4zX+SHdN2C29HuTlcD2BM6vivLS5ZObIiJjSki1uR6Jd1ANyIdr/LJ+S0pHQo6+FhpA8/OaZ+rwy6AlrV1MNjT2u/kvpxJzjS+BJ8EKQgGOWxaSWiAN0JIQbYHYkQYNgVBBSm9uoZ6deDEuRzxc9gbnAPWkdfxc/ZCjNWFoyRcg5f4J9pRYQuhELSFWQRfJF3l+Xm9hvkIzuZHBhI9c9dk5SsOveLnDJgTY5WWhUTSKdUAYLFyFRmCfBhGiwNATKFJfGxg2h5pY0o5G4hpa6LuhuoVKDYBCHoIbvKcJdRBoE8AjH7O6ooNDw0GnbyC0KKwpPYcbh7nSEJK8Aj4II0mAC4En4P2G8Ewh3whNysq/sT4mJiEPDiMDIeVJBwDFQELgQzj41uapmzU+OAJRFgcqPdF6Q3rf9inCszM3DyTHmxoZMw2pMEK4MwQHybrAgx4QunAal5IPMAXfwCscBglZZWkJjJyAHocfBwmgAttGryGARyAMDBTcVq1lRUO/q2tCeAhOcvnV+zc11/LYHBACajq6hts+87dls4U2eT0rA3CQhkatnv37qtalmVAWGJT0zDzK0t2YN8e+/bLL9jNa1dtz64dctowWJA7mJyeUQuzpswvL9nI8JA+l+fGJuPAA6jSIkQwwQRMqnpnz57X4aLtQIdxbd020wWuSysfHhikjwFxnhR5RV9fAla/yV6NxlM/3gwKiOH99GoxxR71BMowh+EqPhXYA15PurzdwAe94ECpJIWJybW1SkBgoeIMCShJ9GXIpUO5IkNE65KConTKuro67bvf/a7ll1est7fHqsorxFYlYYKRde7cWbWMckZoq6ANAzbGjRs37dcffmjdPb1WU98ovcTxiSnpJWKAlwD1NDHXQSmu2RvQAiMHR5FKyDgC4pWVlVhnR7sE/nsf3NdwEs4GwCqvodWBewZYHZ2YEZtY1X3aQ6WJNSsDjt4o2lgEtqe/Pistx/7+hwoujhw7LqPCmQS8krN+7PlHpl38e2s5w3pTMYyDrQA1MVqPpAGo5KVCgE87uWvOxsp7bFFiDdMaQuODXGK1CLYGTwcAnGeNsROYRlWeYgL7I0XLemlgyPv0SJwSGqmSGFG1PilglVZJDLwGQgQGEWcTEAXGxM/+6q+tpo5216yCUxVy8qtuYzZ9Ki3BImAlU2b5PZ4zellHDh1SgkAAs2/vPlUku+/c1XsIpA3yINgoWBjXb960WzdvG8NpKJJoINp8TteG7lZnV6faePjD9fX196ntBbAKti36nDwrBtDdZDjd7VtKKrhn/sAYRvAdNja2D6CWvcIQAQIIgiJ08AAcALD44jq91cuBVjn3AHawrmihEcxKdqGkxJl3QUjfQRdYoekt0CAyVAXWhERBDjwUxLDjsWDGfQNQffnllzrTBK+NLc36DFjhBOZcW2SsRjYXewJnyHlSxTskKtE+xIBtKxmRDI5recdWZOmRZTJhv3iiQdWX93b2x4r8FfqTtM6KUVZSpInVdD6srMLo8kGJLubvYEgEleOzjUAwv0exjwSTQJq9SaGGwgvgKaxVEiU0jmFVAD6FiowlNnzYoooTtFHJWIYp6fwN04kuC/4tvMCrWs6HD+ZY1SovpLoRZxjYutAqSapIB3nDWatlZVZSXChfQjJEmxqBPMCq2rWkS4YdxZ7BWkaTrEi6SyXZQoGh2htIYszMWGVltaQBpC+eLXHgD0YcOu8M+cjNq3USHVv2AEzP1pY22XCYKxQt2H/8HC29zz79VJV+AimeKaDXtvY29/WFzhwBrGf/ktywbzkPMEwBmlgnEpg43JK4goCS/cDvETsArB49fkz7mp8RALNHmFbO78FkiLqYJM68jrVnT4r5F4bHAQSwd6T3VVfv6xcmO7PX4ucpeZqcVOGFPR/fj3vAX3OtUXORIJmV7nnQY/d7H8jfw8rmTPT29juzQjq5PqWWPQ8wQkFpfn7O0gUUvx0gBxhFRoEYL5MqtMSmT5znMyPjnb9JpLknkkPONu+NHQAw47po84c5xjXEogfJgJiz696ax+8R0GpoWyiMeLxmrrPqgcFW8eMRsBpjDmcUxhjPYwAYLz6kEW1VupgI+murav0+KqqsubnFWlpalfyokLB1LUkbGp+UfAe/y1Rm2Kwdne2WTmV8kGUAOgAiOePoy03PTiu+U+eR2hhN8g/cV0drh9ji7AHt2fl5nfmoaUb8yhAM9k+UBqD4yT2xR3he2Hf+m0E6KlCVltrUNJ0XSRV5IouMJIVEUMNwYClWV2vvk2DB2CNu4P34HIG8AwNqO8KX8B7379/TNUufuzCt2FA5Aq3sdHMsLNovfvELu3zluo2MjDuwWoLfIPkrdN1V9FwZvra8KIkoiqgw/1bzni9okCfFIHWz5UVcoEBcWlIoea32dhjuOdvYyOv7MFlrawAsp4Oshet9i1EDG4kp8mNjulbil8j24+xEqREBM6EYwHWv5xkeS+dL3pYWYffBlIYdQ4LNLvJkjb2EFYzMmVgIjsXgDQoR5Eq0qNZU6xpYR54huQLyKQLbUynZjZrqKoFR2Bc0Wzn7FDqaW5q2fBZxP3toempScT2sINaKL54ZAGYEv9TdEvxNPIf8N/YEO4lZZ98BivDcKdBpsNzyilpc8flKrIONokCwvWu7z+IoKBA4i13E32Lz0AXGbxNLUbRCh5L7Y39yTZIbyue1x72wNhDYi17o4D4oGvH7+DrsBn+iRBDXAnBz9utzAgdZy+izyTukjVlcIlCYQVycfUAdQF/um/XZu2e/hoCVl5fYoYPoQt4VWAdLG8kPZhjAQpubmRP5BftEMi3/X1QoZhK+5z/99KcCzAElYdFOzQCSr9gPfvCedXe7difXjTwL7E58tHLZIPcBW1DdNHRfUVTK0y3gz5XYmBziQc997REpR0tT3mVX8APqDImDyUK336PikevtxnZ8Xsv+BSDkb84jv8v3496NxeUIyrrtddkuPot1ZN/yGoEU1VX6PnsC38wX3yfm4m98Nh0d+E/iWfYfayWdwmCT4vXGglNarHHvlKNYqw4o2JWptPbZ/GzOphn0CkgMW6+83CVsAksX/VquF8CdZ8lnM5CO+0DDEXLVjZvX7LkTz9j97nsq9D7ekYT9mZtbkCQMMg/zaFCuMDuDQcR0mqxbYj0vKT1k9Bish9zIM089ZfX1tSp0QBqjVZ54DZ/IvXr3VIEGfk9NzQiY1GAyijuaHUM+6tIaXD8xCLaYL9cc9iFx0nKsqtrSf+d38dd0mPI57H91gYV9BctQ3QIq2hXbRsLsg7/9tY2OjysvEuFF+c+a8AS6Zt94/XXp18OepKDG4Kj+3odWUFAoXV1iJ2IUYnixmpmpkHcd5qmZGZuYmBKwOjWFb19Qly5dPwyEpXuBOBk7TN5BTIgtinYqAqshBN0CwWIuGGP3SOKR+w9DbGO8yx4jNlBHpSSFVqwwDVgPaJm08ooy4RsUFDTwb+dO+d1bN6/7mW1ps000tNMZ69jWJZumZy8sBn/mbfvEnWAAgPKffvqp3iN2AdDp64XqNa0999hQ79rtnA1sLF1CnR0d2u8UBCHySQ82+AKkl+h4Y72ff/Y5vR/3zRmkEHT96nXZHsBGCDeSHioplhyNBkbmV4WZxTO7o2u74l10erMBr6uDLNDRYQMP+62qvMSKiwGzvRMFO8ReBbSFgMkaOrDKM/Ahx2iSYqs5HwzOjKQm4hf0cSHe5RjIt+FDDcmDif+I5bgGnhc+gu+rQLa4oD0s8kEmo7iMwhZngS518nlsBT6OdWYtYg4Xh6mxVnwJAwkkLCf0lMhexCK7Xhdwofh7rBP3zVnCTvFvrpE14Uu+ct6HgMa4PRYLRS4FWC2mkqzWgU2J7bLgfFhsyyDV4mLYuDC0SBCZcAfQRzWVTYkDpZ2FQM0HBWWElnPI5ARIwEhiab3jIefmhI6TjPHgSEClmUVLtiaNVXpbZqhMcD3jk9N66HLIOacikyiQzPmE5rzVVVcLxKACgFHidVT4uXkcLEi5JpONjdmJEye0WDh1Dgj/xkEylYzJgSxcNu0DIMYYMDO3YIsrK9b9oE+VDJiFNFMCRlPBxEB5qwZBV15/h9+wBFWO9XUrLUfQPKP2aq6JJIXnyFApnoN0QjZo6fG2R5wJ1TAOQ3kpieWUAuW33npTjoVAB5YPraFHjh2zhcUVu3HrtpiqBKjlVVUyqArkqWgkTcxiWnDbW5qsurLM+h48sO99903pEVFtGB0b12Ce8dFRabzxWtisGM/nnntOxrqvr1+/29bRbuyfK9eu268++NAuX7kqkJn7A0CAnbBB+0igoTqwGdr7/z99/I59OQQf0vqg/SfH62FA7LAKeX4EaqMJfgQGSB4iMCapWmIo1BKpIJ7PegSskrRRMWTNNUUTfSACm7IyVTcxGjg+En72KvufgAFgAYCMasvayqr94L137diRI1pHPq+/v0+/S2JCgg0Ay1kAOKN629f/UC0hf/PLDxSQ0aKTm1/S3i4pK1cABJAZq88K1AXU+x9JAQAkZgp0Dd9+5WXrvnvXbt64Jtbhyy+9pD346aefOONGE/imBcYgO8A54vwc/9ZRO3vmjO7x26+8YidPPmcXLpwXsMqZ5CxiMBlmopYsAFLaOTZNurKweDjzMUCKwGqs8FBzUIGGJEkBHewEWiaXtzTBIgOGvaPVT6YFQMdCTQRW+RFsTLSd+YrAKucAAEYT7UObGcYZZgMBX2G2UNdO8oihBEwkWcO4c241rC8k67wvgubSt93YkHHmb6qQyKKwhuNT0/btV1+V3WJ9WSP0awB4CbwA5Klcwzajhcf1bkk+dtkv3n9fTpTAubK83J5++pktYIdzhkOkSqyANdirvv4B+7vPP3Mm5/q6gioAGhimzoiiZbRATp6EgmdNYkQV+x/88IcCmLlO9uTdO7ft1JenVEAANIyMSbT00CViL+FEfELrij6LFpbm5jax+alAkvjJ6Rd4uwrtEdhmniGbFBkK9gz7E7BTwS9SMgR4oXWR38f2xkCS5x4BVP4dA6nof2LAReA7NDAoYBVWOWuCZtnJkyfVjcDhUPWwulrn9HEGLAmf2uNhXgQQifd9BBQ7c4nvwWiTJlQATGPSxzWKRad2KCbfp8Rs8YFHVPInNZRgaHBQmn4AKNOzsyoU0E5G26W3Az9in8QWKDFwW1t1zQSuOHRsB+9JUBLZZAQxAKEJaWkvWW6WdiMGRpZaTXWtWAq0r3LG+TzOBwGWhpjQ9rXOMMVllwnAm9HGSiFDsi3xywWSNf06FFAAVDWgkVY4vV9SwCrJDyKvOgAAIABJREFUfUUpTLEKKxfDHyb7pnS28ZE8Mybb0poOSxR2mVhCQ/6HwiLgAfuHBJdrRsuXZyRWoDkDkhhEA8pSKRsZHLG73XetrbXNTpx42nbs3Cl2eNf2Lq2LJpBOTVpdTa10A69dverJfFurzUxOac3RK375pReso7VVhbRTp07ps2F7U+1mzRk8BuuPa4HRR6wA6xMfGIcexpYk2vLQ5AI8IbhjDVlrgFUCb/f7vt+i5IVYLLOzWmMCQ64jAmh85uDDAU0bBkiLrf+RtRlBBxV3gv5wZILFoDOCLHRNMDkdKYFrN6/LjwMayXbVwSx2xiRBL21PGty1ShHCmYXOVl0XsApIjg0ggi/Nlls6CVvE27GiDm1sSdSUa/TmyspCwMoAE5f0AFSlCBnbtxS0LsyLWYL/9g4lZ1twDTxTrteZCoBZnsxHxurWv8N3vZjrNYFYvPH9BGPbB91FjVUAkMY6gCQShjKB+TBy6dKggMX1u+1at6KyCuk6ou8IexyJB5ixJBvsTWxyfT1sLs7L5hawShJOvOoFKTqYPAaE8Uu8hb1i/UiksOn4sNi+jb1nP7CeJHqSJVha0p7BRmILScoA2bkGACD2EmeK3+P3eV+eOwM9YMhGttN7773nw8cCUMveZ+9GeY7iwqxiIfwRfk3DNGGRlvqMgIuXLil2b2hqUtv112fP2ejouJJqgCY6HngO1TV1mnROLD70sF+MHBU/KTppGGD0/y6H5D4hI3tVWsI11ArIWJiftbU1ZJwYhLEpUJXhHCSrXKNyhvFxAXexFZMCJl+T01PBFkImmPR9EfwNYDHPaHJi2rJFFZZMwORakg4bvhDmKoMY2U/4Qb5c+d8H5UUW4eOxkHdjuSwAiSGdFOQger6Li1ZJ62dIvtnXbW2t1rmtwxmPk1Ni9QgQLfb4JjJ5NOBHQ9zYA52KRQEQADUAo+NAJIAl9giDvPDjSsw5R2GYFQwrYgeSSGwn9hV9XGwpg+Oqq9A7db8tjWJbt+++9V0x5fHtb77+hkDx06fPKG7EjnGmcvMOREYWGfsEBukLL7ygZwWzFd/Gs5JsRmhPp2jK/UapAewk98w98N7cD/ewf99BxUCcCfY2TDwxieZy6uChDRWwEoCT9cGn8kXO9/bb7/j09ZIie+L4Ubt48ayYrXQ/wmJjINcLL5zUMEG6z+rqajVLA79VXFom6Qv2DcN7jz9x3C5fvWof/PpDO/XVaSssKpE0DT6D68WG8bto7CMjAbAmxusAHSswIL1Thu8BwFTXeHGHeBP7iNb38uK88gpYwgyTiUw+Z65uqoClAafBNvJ+cT8C/GNrkNnj9XEwXIyBIjElghMxLoqdPcRosUgR2bK8P98D5OD88t8NTY26X2wH+5TzByBI/Mx7cD3YN+wo9oN/czZ5NvhLbBJkhfrGRuvt79Wwz2xh1gv/hYXWWFdvzzzzjEgI58+dF3MeMoAK5GGgHtcMY5VrY40o/nH/9+8/0D6jCHPy+eftn/yT/9r+4A/+wAqJhzY31M2FBjb3x/NnRgkxFvfF+kF6mZtfUHtzS2OTTY6PSlYPkhhgKvqsz554yo4eOaJ4uPveXWESgLjcL89Un1/q7FFAVUgr2FfJgKTQiQW0CYSYABhFkggFYX6XogQ2jT3Pe2L3eZbYec4JPpshVq7bX64CBTEnRXhAPLoPiQ1Pf3VG50U6/jBlwzwG2PIUFP7kj/9Ydre/t0/Phhi3vKzSLl2+okFv+GIIWwCTyocmJ/R9fObCMsOQ6KqD6eidxsSWfG9jAxwCLd28LandHe1h30sx9o8EqAgks5diPsDPRGwIIBffj/sXBmxkQbPXiTvw44pfyNsoRuSQ3smro4MzLSnGtTURUni24+OjduPaDT2TiqpqyxRmhf8QZ3G+VBAOQweJ2djrAH+8P3rmdLCyDuRQ+EtyPIpNnAOIcSefe155ATGS5BkYtNzcYp99/rmKUOSoEF+IOSTZ0t6qnAxW580bN2WjX3zxRdlC3vf0qdMuLTY5obiOZ3Hg8CEHXpHJWphXjgirtLfngWwjZ4k4i0HSyAHw+ZKChM27CXYFacs1kvnT86BPWBvSSBSFiDPdljhge/9Bj3c3Qlra2FTMIsktNKALswJW1ZEddabFgfMuVAhMkCeQpON7yCNUqPPdZfkgXvCMiWvY4+xpuhPZ3wDg7BnsOmeB9aG4RwwaOzdiQYh9wb+5H++6dBkD/g1RCX/DvyPewH/zGdgw3hsbxn4hPnH28aqeIbEUr9kqZjE4DGA1LY0TACeCWEeMWRxexEMTbRp9u811oeI8QKpIMuzrrrnK90jKI9IrGnrQReUGJTheWOC6b+m0GCQrUJwJtktLJMBOmw4Gn5tDVHmLpRd0FPPrG7p5NyI5T3ol6eVsRelPmk9G56YJjvhz5swZtXQR1PBgAWRA8Xfu2CmjjmgwNGWCMdh6sF7Y9LSylDJdG73W/LrNM9FsbNyGRselaccQqiLar1ahtAdgNeUi9RYST9fF3LBkmKAKW7CwsFgMCICB7Ts6ZZhw3CSV/b29Orgkq0ruzbThOPTVlRX6Gc8F6vlCziuvOFQ02s58fU6GX8n72oaMwdjklLNFaMMjiUcTcGVJmj0ZNOU6O+yN77yqoJRIEQANVhobCc1cKPHcD9U4EkM2tutJVioQPnfhvE1MzajFdWhk1K5dv+l0ca6cg8GKiJ7+iE0aU/ZoPGGaePLjYOo3gNVIYFVyL3UryArf/P3/N0AbPsAZIT6NWs2BAAIaiOSUe9cyA8mF4cX39cbePhOSOdqBTpx4yr4+c0btQCQitDWNavKvFxDYH4Boh48c0nAwgmImRJM48J5UL3sfPLBr164q8EW3iZthsJjYO7NzAqK7ex7Y7bv3bC63pHVIS0Adoe98ADcinBpYtwT2KRjRzjrBefAMW5qb5HipQDGNUg5wlurpqN24cd3On0fWYbuVV1ZrPRnMBajOhEC1gJOs0qaXdl1Ipp9iTEkemRbItQOYKZhKI5ANa881krfgmCBzoXYNaeF4xVsT9GBgqHLurMIItkZQnQo+xQcNiECjN0gBaAfRQhVaoHit2PWreU8oQmt8FOQHhFJFG+CLwk6GQMS1+bBJAn7CfqBAodY2DWvxoR4euKyq3QJ2vQeDtFik1PIEWyEOvMEh854P+/oESGCLYJbSDsz7YONo5YDpzHV/69hx6+m5LxCHwsb2zk6rr6tVm1ksAFHlR3JAjEgqgbl5Q3P1xs2bSsxhz9y8ecP6HvbLZsaAGvAFjVyx+OcX9JnvvPOOghuKBbRqnT79pZwu2nkUb2DGozuFnhjgguuyrgp45r5gsMOixs5QFafqzf6XgwIwq61RVROA0zVKCwILbV77Q+yp4hIFavgZghaePc8ygqaRsRnPbawAyvEtLGy1liBfQODMMAoqtgTnBCiAeAQiTDOPQIzAfNb/MXZqTDbwWWrFYahgYMlEdga2gn2yhm0XEEwbmYO++EKCLE21VbHGh8tFxgegI8HPKB0D/f0KqAoyKZuTliIMUVhZzqrh/WJFO7b7x33N9/F33APvx31yrfHnshHI0BRlbWUtbzOT0wIxePbVlTVWUV0t2RSsJi11+BsBsSKtMoiBNaD45drgssM8L5ViYku1Rgk/AlaljehFKiAPzot8lYp2mxLDb2iotapydCozqmRzlkdHJ/QabCNAJm2u0tJcW7XcnLOPpUOuomnOJse9aIjt06CPDDpK/tmcPTTuiAFIUgeHB6yspEzAQse2DgWvDHaLWsJImfBetMTxN2sLO4Pfw9scPXTQDh86oP3uTOtpJYc8ZwYUEkPANtIE69o6yQ2wHoC2Dx70qO2apBCmn09QR/Pcp3dL13hmRokT+w1Alv92zbQurS/vy17DFvO+BHCx5Y99r/2bSFp7a6tsEBuR++CL92d/UDxCx1nAYCPDwcq0twQQTU6qDZUgsmv7dgFyDx72W29/nwAm9hTPcveuPXrWdKhwBrl+krTJqXGBNNKjTwCOAR4BgOUFuqDjW1lWbQUp2rjz8j0EtrQBO3s1GzRVOWceB/j03aQNjwyJDQzgw31iw7xlFWa3D0bkNex1fEfsptrS+Hy8SyUUHLecUIwlwmBFit9eyADI5Ly6v+J7MEiam1pU+KJFniSSZ8LzQGueQJPrZa1YG2QdHg6PWj16801NSrazRcXSUOYZIJ0AgLYwt6jElT/EnLmFnGygt79jT0hcPEnE1vCZxLfYIfYI32c/AsLx+RFwZ5/EWBsQNWpS8gwhEgA8AXrxuQBlD/sf6l7ZF7w374NvIIkmTqHDi+SF96KQwxoCWLz00ksC+NmzrBzxEPaPqcWwzElIsMXf+c5rGow0OTMtltIXX5yym7duyXZSeEsmAcELpCMv3cIM/jdjJUXEOLBtvPtlicFVHpyJmBGBVQCw3Xt22fbt26wwk7K7925ZTXWFbayvWqYArdyEGIfbuzpVlOL1nB1AmM8++0z3gK+BfckXdkZFd1g9IW6IdphnDiCJRkpZKWBQymZn0CZ1YJVYaHnJB4ewPxSWeOjoIGtgAOqcRFtJQVwDS1N6Xpx7AA+uC53IqopyJaLsb/wdZAoSdOwOurcqTpaVKd5jv0n2gcnk+VWrq62yrs4Oa21tUxFwaHjQZqbnbH5hToxsH5pG3MJE8FHdG1qegHOs1b69SIc4sNLZ1aW9Q+LsQ7mIT6dte+cODZ5k0C+xJMObtrVts9a2Fjt69JgdOXLUBtEIXF2zS5cvqlUVJjxdNawn78Oeev755zXQlbVhncQ+RK9vc1N5GrEb9s87FD3XxNcS3/H8+BnAQG5uXs+QQau8jv2JjihAGENQSL4Z5sm9co7GJ6eUhEu7vr5OdriivErn9OiRg/bciSft1Befysfs2rFDet88u5bGBisszCp2h1wBex2dfdrb8YsMYkHje9+Bfdrr3fd77MbN2xrWgywbeS3A7/QsdmHVXnjxRdlDYjn2I6DBnj37NIjoy6++tJExZhqsWU11jeIqevNcG39K8RLFeEhH2EzOvyf4nkdo4JKG+XnuqH0ebKaKxMhg0f1RmFFHoU9ed4CBP+z7+J5Ri5d14TmTD2OD+Df2j7XB5rAuPFNyd9YUuS3WIg624rqwVXy+s6NdO5cvbCigOusSJdiwS8jBkE8Xl5bIBgDGAKzSxZmbmZF9glEMgaqvt1cSYPpMsVb/H7buLMjP9DoP+9t7N7ob3Y3Gvq+DAWYhh8OZ4QxXkeKihZRliRTlyBep5CbJhS9Svk8qVb7ybSqqKFHsWFvklG1JtihZMneR5pCcfTDADDAY7Pva6A29pX7P+709kCuYQgHT+C/f937nPe85z3nOc3rCSlcsZluGKPIF/LZ5L1Xfcaw8duRwWLT/5//xe4mTFXoVdtm+/Pbjzz0X+9Gp6vqmNk0nhpLnuhZFyDks5nt3kytpK+fXjz12pDxx/FjYdzpn2au83XPz3WI/tk0GQVFWjlPP+/kU6TH1sKNdm/PCYElncB1mthgf0bpSrCN8BqgnDjRE0/Wzt917dgfnsB/MXPCsZ+cX4q+B1Zjz23fuCgORVuW3vvWtfI77cCYgZ3z9N36jTE6ZWH8vsQXihM5m+sSKhuJXhZ/vfP+72WPslM26v9Nnz3Zxsxy12l2IZ33maFRZFYWaivHU7rXGPhW3tOKUn3lN605sMULNd2u3QOtEZavyUjEsELCBfuw+jFX4Uhfrit1TvJycTNeTo8AAMvfG37SitthVRy6sw95S5EielWK/AZ8fdsC2oq3BSySl+Gm59Fe+/Lny8suvlvfePZ2B5Z/61EtZU7msZ6sjUWxz5Ohj+Zlrl1v/5V/+h5ozLy1XAHZuPviZfPm3/9HXU6A6efJ0Cgz2p8/yPLxW916wrUsXY7dNw9Q+QLSIvuzERJm9X1vZnf9PHD9enjx+rLz1hoKt4c4bUnQEpl66dDlnH7vxLFvnFBYy3Eo+J045cOhweeyxo7HVf/bP/lkKLQ9JaBhiLrfuBg/CLFIs0dHmWQ0hFdJbLfEpAOZobMPV1laDuQD3q5wPneDaVcU2/HJ214Lv/ZwzJBcbaYGNtLPda/m8lu+JZSrJbX497ubbwnbvCtB8aHL4nCcbupyxyrC0QmBwq2Aa1aYDrNIyytS8AZTjCiq0N6US0Fqn+3risLxx49h4bRUzSbGj/mpZcRNhg3VTTjOlTSJAd69jmqQlUADRW8oG+jJYTBFgrhqJnDQnGQFyuqqLghn6QyMJFMMeWq6C4EmoO8aQzRJdt7Co+mNsNQg8k83SDhmL6v4c7B4OY+P8PVAPxYJWYfWpcu3cuThODD0Mv/MM7OFyeTC/KCLPAKAwh9JaXtmEaSlYoSy61g0+qm3p/t9hTmOPcQM5MWSBuYyYsC8GEVaq/KOxtT769FO5l53btyfpfPOt2noowPGwqyhx1THFyuH8AOTvv/9B2Ec0fBKsrq2GeapVHLg6OT5aHjt0oBw7eiQ0dmCia7SRGSnGFdZO2rxWDB+oAuw+y2uAzIZXGSoizb4/ayLeu9FnNTRLVbb09JWqkPX32/SbIX4o7t8C0jZw6u+DdImzgyvSsbXG9fOaA/7w8z5Mq9aB1e5HlWlSQYEK4tbP6OsN/BvnyuGwtbRj0rHqHyj79u4pZzis2dmILu/etSu6R+wpE0tv3cphkpbHsdEExCpM+03JHazA4runTpXvfvc7aT0Iw1vLHx2Qu/dyTY8dfbwsLi2VO3fvp+32/IVL2TN0bA2J0ionMRSsVhZl1TjEEmBbST67Fks2DCCV1Hqugm1VU5UrFV5rt2P77vLuu6fDDGN7QNmPfuTpVOMdDCqw3/v+93IQ37t/PyAeG0+L5mptO6NJRne4Jnkfgt2tetgOP3tRhS/Ms/UJn8sJ9q0zv+Ha3UtaN1QjTQ7OJPDKgrW3woRcrUz6VnRJu7G2wq79rQH0rWXJn2EWDtRJqW2KdoC2VKqr0LvgSnBT2YdVm9F7w5Lt6SkP7ldty1yHFnZ7xSACLWAGm9B/6uvLvnafG0aG8j4HQSdckcNL4CIhfeqJp3L/fI8hdRKd3/6tb8TWWss3VovqvWpeK3poP7t05XIOfmCUgzS7q6c31eOZBzNJWgHl2ljjC/sHksTxIdp6sCDoS5uqjgWnFZA/cWjcvlEHVvgZ3SEVf4Hf+QvE6G8lEHv88WM1OeuvwY2D1nAagEIL8jOps2i/MUQQeFkHEHqPrQdsFexlAFOnK+rZRQahG5wVVlindSrhahIBnkECu1u3uwpy1ef2OSrWDkoHdfPzTQagtc/V1tLaHt/OuZYQ+7P9mz8xkwT0ziGMuLS6Rv+uti9VCFLxy8ToCuLzlfzBg/v3k+SllWSwr9zW/ry8lmKBdwkCPBN+pIEp/C47ExSxnRz8w6axa6u01lXI3xCQrNcIjduBMrFpqixkL9JRnCmry5WhAOzZuHEySfLtm7fChLZ/cj89pWNtYwvU4SdA1tUeHRi10BUdwrjd2gITzlU37TrTp8Pi70uRzvbcODqWIXqY0Nj8kayYmcs57To3TU2WHTsxArXjSDb6I0FC48w18RXW+8a1CmDxK97HB8zNLlTJnYE6QC1B9upaJqd7HtZqfHxjWjm14/PZgCIxC3+r08OffhmwIKj2/Vs2bwoQLPBmZ85+6ywwk+B43hk21WmZeWaNeWmv2oeuHajZKuA+Qzzht8SMhAN7k5zyy/aU+MnvNgSGDbAVCUtsvBvWmfU2bKGbjMseXFvTX/M+wC1f4hpcc2O18mPiH5/XAHlDO0+cOllu3LmVM0Y85Xv376MR25PvlWQ99tiRcvXa1bSmYahOTGIRWPc6/Mzrbt+5Ff+ycXSyDA3Uqb/iBb8xNqxjgN/1okBlp8TehwYCUrj2pufYAIAaoFaAF+Ad1mSnO18TqQpa5fzuEqzahfIhsNViggA7mHAP66CiNmjI57RiDmCVXtqe3XvL1s1bs366gCST/C+7OXz4SM4L+9YZdfPOnRQbadg+9RRpl60BuJ2vOr+cB+nq0FY2yIZLCg3a+jAM3SMfgvXrHhTK+cRHAQ7X21irbIz9AJJcg8SttkRXLTHP0c/Zk8+o58GD2EkbaMYG+DDFHjmh+wes+t3O1DCLx8YTMwA8mr3RW5QYsimFOUmbm3ImGR4kPkk79MyDnEv04xXbovmc7rLxrEVZq+wk+7cOqcB6A9IrVGr5r8VbMgDV9+hsmcv03i1bAOBayzeWpYd87lx5uKg1FmtzIcXJxuST5DtDX3755XWdTsBm04+sdrGSRNy9/5eSLAa1DI+Ml4X55XLnDp3AhzkPsL7IAtBXlZN4ZsGCS5cDtNZqetYdg6qxWQKyG7pQSvnH//gfZ89ihdLlBzK1oh3WDpAYS+3smfeTL9k3Hpr4LjqxMzPRZt2zh1TI5sxesN+AKyaBOzMwbPwMGCzGqS2Q9XwhUSH2ZOtAA74TqUQBSgHV+/lJpI8TJ97JgBwFXnb42c99tvzVt76VOOD5F54vTxx/orzx5hvRxiYzwi8CdvhNknD8ZZhNZ850Axg/yM/4CTbNxlqHJLtozyJdVgMDHVuoFmpuXb9Zbt2s3QbiGvIFmdDcDeVifz4LqOv9mbI9Mhqb9Nmbt27pJGVWyr59e8qxxw6X6cnxcuXSxRrbb90asI6ti4+A501Pkp8ErnjmJCcw/rZs2xYQjK3a93KeGzfpqm/MpHaF8JOnTuZ+9+3fX55//oXo0UaS5pHigc/kjwFjQBbf+8HZD3Kt165cXu/saaCGP1u7qz3Ollrs1ACnBii0GLqx/MRdkePogKkGWFlr9tLkY/hmtuI841cU7bw2Ws2G0xhupWtBDET7/v69ddkG1xepC8y/2FjtLGjdQ3xSY4T57FYwECchdNifvWJthQ7zE3p1qFTNca3L6djrHyhf+dKXot2rqMVexcDZZ84F8TsmaG9vgFXX8oXP/0IYwIbtXDx/PsOqxeAn3no78atr/cY3vhHW6k9//vP423TpLdXurWhUT02VZTNQpibDgLUPtZjr1EFm2bVje3Iw8czmTVMhW2C90lZlh6TV5FRY1QcOHSqryCMry4kntUOza2uPWW2tPQ/rZv82feW2TzyTkGCuX8/elxvYG1jo9rRrfffUe6Wn01FFkNi9b0/ZtGlzzoe3T76TtUgHVSdBIQf82DMfTYymu5ivYZ+Yh77Xa0Nwm7mfAi1/hBGpKOAMJD0G5CSbYN3gSnIA/pKPh5lUW6zFcnbXmO2tWywM7k5Op53lDURt9txY0yFCZEhrnV/QmK/Nj4SZ3THih4f6k5tVnEo3AsZ0ld6IZrDBeAhHiZORMkgRDYfN2YC8GkeslvGxDetyHDUnUNBYqwP2usFKX/zFX0j7f5V7HCjbtkyXy5evpkjJXhV5nMfu9dLFS/HVsDBFCtfPVoDwPpsNKZRv374tJAVFH51oOomdm/TmgaIXr1wvP/vZzxO/BXubn49NZVaA7sPevhRSH9y7v04soTGsS2Kgt6dMTxvguhq/ihDD7/mc5MO9dcCYa4wEQddy7/nZM/sPHMz6/+mf/mnZs3dfyH5wjDostJ59nt/w4FDwEBr+yd8xutcMHRtNbO76XAOpmxYTyfXFfWK5Gisq5ldCRBs0FVb46Ggl2XS/vb/haa2Y1GwuOFE3q6kV85oftNbul58LVrECt6ixWyMChqjREXha0SnA6qpJwH2YR4LgD3VbmlGr4AS1HVDRqhofwBjtpkAFzKwwWw2UoRNqsnbHQPR6Fw1EWliswxqqQPbDMtzfXzaObghiLeGzCJxHwJChoWh9el+bXigI8n02DxCmTmSrjKHQ9QeHArL4TsmPpMU9MNpMf+8EeMNECuBSQRtBRZsYCogACtAYVIW9cvZsHCl9touXr5RLxKaHhqMdmnXrHywP3Lu28wSE1VFg4vgzLca0U0LzZ0zai+mwrnSsyIHy8WefzfVhv6ha1cOwOgKG5aCPCPievWkXNpTC4CrggSq1Ka8SagHMmffP5jChL3Tt6o0yOb05zo4eCkafqoxK29zsTNk6val85KnjZWJ8tExunAh4o+oLUJS4S3A//vFny9NPPZWKaXMqjC0ThBcWyq7ddXOr6oAnDSs4e+58hloJcIwCWkw1vGY91rvurKrXVyf4tqpPHXTUtG7qzyt7AaiaeauC1kyoiGbAhwOxOvC0fVYLZG3mfGc31CJr/wg7NnR0qre9ErTe2A8wAABmI3EEWHyeB0cQ4GdoqHzihecTaGAbqqTUhEGQujEMEZPf6WcK/LH5gOAGgGGJYCB7Fuw41ai5+fLRZz4WLZ+RkdEwWS9dulLeP/tBAAmg/qWrVzMEbh5rItO/F+Ng6ozQDmSO3S3lIHDdYbOp1q2WMLnsvRxi/VpQt5bT751JqzgZAaLSLzz/8byfBhyNr5d/+nI5f+F8DlHfNDA8HKDt9q07+Wz2Tk8XENCGzjVgsznPyhSswGoqesmWalIlWUp1sgNI7GFtgVi6ElbBX5juna4d1loY3Asmh1d9sGhH9fUlMVfZ9v/RHuvrj84ofxKNot6eMHgkuBVArUC61wE/JO/uM3IkS0tJNCMbMGwww0iZoeu39HAdOJFEsqMdO2tyC1wPWNBNqdTeEJAoB3odTOewYIvvv3+69ErKRupewyDwPF987rny0ksvxjZeffXVHISVvbUc++UfSZQADwGd7585E1Dp1s0bZe++/RHGByTRBHNzAtUd23ckcXdvGAJVU2ghByY2LTkU/j2B09pquXfnTqcp25MDzneaRi7A++Dc+fJgdj5+H2hSgeYKDPC1LTBiA3xx9aWCAwc74JouYwU1K+uY5nZla7k+P2vt0Y052vScvbcFS+0Qk3A8moRZK0xGvjhJaCcJqv3T+vOL8RkdGzUMIm0bSS4qE7olIjXR0N7ezo2651rh0DWzu+ons5SqAAAgAElEQVQ3+lIYdI31d23LwqRWjAGyrpWVcu7ihUwF1S5D8sN3CUidrezX2ghg6pot1knIi4tZW4FCY+H6Ds/ZmvKfACoMBUxw4PfNG7eT+JMFMN1c94fEJLIAEo+Zme5eeqMtTN4DW9Tef6hwkkGL9C2rLnXVH2o+tFtU+uEY7D1r2dtDA5Uxv2FwKExFCQe/4rnevHUngbXiD/B5fqEOTPE6LA8MDc9S21bVghuIXqzCByYgIAPDg99JEtsB4kme0lZJF7QOM1LtN3BEjIHBEdAp/mU1tmG/eYaKRdu2GCJEo22xrDpzu89ojD0ABqDSNXku1t2ZILYAOLERsQUWiX8TSFsvdqpi7pl5pgJnAIPn7O9albyfbXsN+2i+p2qdfrCuBW+9nD/a1dguW5uYnIj0QWQTwgy/H5CE//G5mAx8mmftZz5fUUcbnsFd2rau3bqRdj2v4b99ryQsOqIDAynMAGXYPADBn5NTupQGUjhgu36GXcQ2JkYny8Q4PdeNuYYDB/bXzwOapc277v1qw1UTdnhkMGvn7214ZCvK+WyFJ36av3Yf/H6V2KlxQQNWU9DuYotMqn9krmU7j3LeRNeXjlwdMtRAWX5j4/hEupqAo8ol1o++Hj0xPkK8hlkGLNJyd/q902VwVPsZrc+9kY86dOhIbE17ePRCk7wNrWuciZ8zQKPT1WcP6ZLA3qazNzufmJZdsCPxRWXYVikSf1ovQL5n1sCMxsiodmDy7u3Yn/0hscrkdwy7UrWo+RNJu/1LGiaSUouLeW/T7eTbI2mzthaGmIRekVbXhT3Ani9cupg94JzybMxSkKiKqHzvO++cqgypTlNawd/fsQJrl9t8YrpoLi8tZxAs6SNnvoeY4aed5jnCgtf3Y0ru3VV+4XOfDqC6MD8Te8SgfpACZWX1WjfFlYD/3f21AhY2Ixtv/l4izsb8O1+XGHOtRGN3aNiAp8Vy+xbZAX6kVGmDWRqTFVitWpWSxpqgNVZ2zU269vnKCahAcV/Vefsn/+SfZN+RQzGoA9O4tS8CNHZs3xY/f1N8mVZxgH3v+pRjeZei1Lat02Vi41hYPezWM/F8G9sw52K3b5zn7o8/85udiHk8f2cvkNz98HF8g+EiPse1NR1Pe0gr/7e//e3YoE42A1X+4i/+oib3nQYkcgzdYh0Vs/PzYbH+/Gc/L1/4xS9k//jFlrByJ6cmw6xL8cdgrE4SKGfSYi0q6uTRFTDYNxAyD0AEsAuodj6I74A7fgOvTKFunzO9ZWvW0oAuHS/pQilrmUmweWqyzN2/E6KLNcQIJduEFQmwaHqB1oFvbue1NcYGO4ARfvFC9j57YOfvnDoTG3IORbLp3AcB3hV9rdeBg4fCVHPGA7fExa4bA97+9hzErZ7LO++czHOu8Ts951q89/dIQvTWeQOtKNvA0xbnNDCqgVMp6IiVAwTVjoDaCVA7e3xWy8W9l406R/3p3/jwSq6Ra/StD63zGYZGek1AUSSEzvb4D7/YZrsue0DnpWsA7DVdVjk/5i6ADrtbfIplyjdeuXgxhCcdHFu3bEnbPWblmTPvlndOGfL6enn3vfcSB6QwCQDpuhLcn3Pka1/9ann++efK97//vfLuyXfLocMH07X3zokTOYeB/d/85jfDvvz2d76TwozrxmAll2SdAxJGw/+xDGZ8cP9ueeON1+tcg62GO+9O3m7/AynTxdbXl/ZuzOfr1292Q9c2RVornCFkmdWVFKrty9bpEjb20FA0QJHBWlFKbMIWGtOT33M+2E+egfbuHTt25ntef/3NxHZVumZz2bxta4Y1Xr12vbz+5hvlxMl30pFZi4G6VnvKVjMbNm0KduAs5pdp5ftOeI3riB2WtXL8iSeytldogs/Nh2yBWKUY5aytMgCL8bspRJWebohZPdv9Yt/sKaBdNz/D351XTQ+6+ubKDGz25c96vhtsPpxOzwa4ep3PsE8yIL2nJOat5IBqo/I9ZzMfK5fesGF4PWas8kGA1aHE2x9KCNXhWZ5VJV2sBTtouU3k+ToshQ+hTb575/ayg4zN2IYw1uWrciPD0ux5Z+6FixVkld+SNoMNKO46lzLbIlIRlWhoLewrZBm5HfuQ6xgs+rNXX8/AY/6ugsaDIXyRRCHdp1isO5IsgvjQdcsNDxzYF0wOEzfxRCRlFExrJ4WYgj+0dvYvO2jEAD7D+W6fOD/IoMAu4EQkflLg6OkN5oAYIz/cOr0l15/8cI5Ug06yiewtnZHW0flIWohtIPvIo0fHqo/hM1JEu18BYr6pzdBoBTk5VivwB9DtyDoNi7IvAeri90a+bHFj5B4HB/Nvja3fOmYfBfnZL1trpK8Aq4BCAGESmm6QgcVkONEj6FgDAqC0f81XQOSJsK6wJQjsz0VvtWlhYMJhitjUAIRspZ4SwJKRG/KC5bJpfDxBOHZAmF4BGmpV3YGiPYgQdZinZ9/P4fToweGGBU42TU3mK41c4uY9rg8o0KrYCRg7fUyLZmP5f7/aBnfYexiAsaEuiL9w6XJ559S75fa9e2UD5Fo7p2md2sqkzQL1rjpmkyXYW6sTxh1cVaaglBUi/iMjVUqhY4lhN3qQ2quyLutaq1XL4cx7pzNAgsOX7Pmlvcn/u0/3bfMxcFV/TizVyNJXJjfVdmgJkOQmk37LWoDS6amJ8szTT2eyISYRBhiQhFM3JEEypl0xU8UN38lGn0tyqN1iymCQ8fFyf2Y2g6zGJibKj378k3L5ytUA0QLlh0CMdeZBB3I2YLUDVVuilOHUbfpfN0W1RqIdqNpVOmri0g3D6tgCbThah6/mjwYItIMnP+scav3OyiJ2mPX2YhdXgNK/AcXqQKO+SCJkY0X3o7Ktn3ryqRww1wVX9ypDhGO1P3bs2l6eevrJgNgAK8NRBGna1d49eSoghoDVe1SuTawUNKLQ02Uiyq/6+tprb8SuhjaMlnMSoPv3UwEXUGOftqoJZ59EMfo9NVFn5/aTvQZwsRdULv0MQDE2ujH3k/aatF3NRDrg8OGDAfp8hv1+5n36gA+iEDYyNlaOGIx07ny0geboMy4BYLQU12v4L4HVVB3DNq2sU9GmBKROgawi0JFf6K0JCQcuWHU7Yf10lefmDNvBq32jVdnj+E1O7iaJC8JUA+17wSkdYLZw5qxgt7ZPtUS1MRDZU5yqoD7DilSkKtPIWra28cZI41yxjyKmPT4WkMGzYQM+U+CnINP0VyQ8wFrXijV88/rNJIE+z56zNNcuXipf/81/GHBV0cRz46gFSyRYtm3fmj3fxP8bk/HP//zfpR2PTWBHOKDCMF5bjf6fZy8hsJcFSgoxfJziT/Tn7s/EpjyPh0uVvYZpCdTB9sBcE/ynYHLlaoLu6ncqKNqqewKgVkl2bf69SRSk86BrIauHz2L2n5a5BiS2BAbw1JirLZBv+9L+ZROtA8HfHar2YpLwbhJqS5q9L1OEDe3pJuk2gLJVXxtroyYXjybCDuGahD3KaF63cYFZTw0ua8W1Pi+VbSAFsFWSCfBWScYSVPme3rItgX9LYlr7SEti2r52PVgojdnYgNdosGnNu+HcnUnFd9eeXWVxfjE6YNpATSXXggMIUKzxvf6d5nlaSDuwPmBAWMSdlAEgtbckCM8Eb9rr8Zl/nwkYUDoaa6udPrhW31KshMQHsIp54ZkD4yvrZz7DHG7euhEwymtUfQTtrT3Zc3OeTU9Nx86xriUjYgFMXLYnSMPuT2V6w1jagtogNonD9q1bq8bX3HyAbcUpgz+w1vk2JzHgeOf2HeX61Stl+eFCZHKcAz7TnmisMPuEraViv7iYdRfAeibOQcm652FvuQcxBfsg3WMPiE2sgX3PRgFSztcMChomwVRZrH63tn/P3b/bOwAEjASDhwwJtSa+u2m2ua4Wt9jnqvyuERvI9fAdaSHu7Q3YomDz/gdny1pfbwEtYKe5D9/V9PmAOq09scpC1YKdYJbMUpVMmMnzFOOIvTZPbi5bN2+Pv2mDbOy5WiCYWZ9QXOOs2cSM4sIPPjibDp0kJuKeTublQ39Ri13151WupzEEGpjaEqTme1rA3PZpYgpdUcsVfNf10ezZffs1NNAYPuNleXEpdmbv+y3hcL4Z0Mc2nYdvvfV2GevmAIgNjh59PPHwls1bw+oRS9vfYpUkoFodo+O50vnETrd5+WHXqWGAhmJNf/xJZepW7et2H9bTmebn/ALbYz98ZUsurbfXsD9F0Os3bkSbTBLnOtlHY50hNJCFwJRM5wS927v31gdB+H+243vZZx3qeDjXs337zgq2PJjJHsUabMMsFI7YPT1KiZizNyzPRcOKvM7sgKoLmmK1YqfBMA/mElO0KekKz9XfY56Jo9fSCTY5MVY+/alPhPkzMTlaNoywm8V0BTVZjaZFDWRoRTprwxfUQTeVHdgS9JwXmdjeWvoQH2jDYfIulzu3tYCK46sGJnBVl6LuEGctm6sgVWX0tN/t8xpZIMB7f1/OpK9+9avVFvidtbXo5V28cCF70uuRKJxtzhEt4wBBDHvAnGfDJygGjY0Ol01TE5ng7nPdXwWka9LfiCdN17LlOvzRCy+8sF7Uc19AH9ckafY+zxHLVD4U+Yhu4FUDQvhGvk9c8td//ddZ/0fzsy//0q/kDDlx8lT54INz64NdMOv4Od/BjlvnXZuAzqZ9tmcmFuUD/NtLL75UDu3bn/VQcPIZbFyBWU7iz+07dybekfSLeflC2tI/f+WVgE7itvj10Q1lB6bd0FCZvXenAltdvICtfejAwfK1f/APyp1bt3LvLXewRp53JGNu387wpgaoKNhduHSlXLlWB76yr2jjjm4oJ94+mefDNtKKHdCrAhQ+05qIr+0Dfwei0dl3ZngmyePu3cuf/s3aNMCzAQbWya/KnKvJfvOpj+ZGpAD4psaQXs+7VLu7PMufiia+W8eFz3QtlQ1JL78SJOTs7odt09j0nc4kn+2ZtQJR+37vc93+7bnnnstZA3RvnaX8pCFgJMhGxkZDNvK8xdYP7t3L59ovOlNeevHF8uILilp7y3tnPih/8e+/FTus/A1F5+HEL9at6TCKLz/2sWdiA3/8h38YBnIDbgHkik8kK6zzj370ozwLPwNkuneA0VkSBKPyoSOR7cA2/clPfpzWasDQtq2b85ni+joMdrJqXl6+HA3gMF9X69A1uV/AoqGhEHHEdGQKm58HzPuFfW9vee7WQGeKdRRfOp+8nn0rntqviFhTk1Nh5JvlYVDleCSIDgW32Lxla67lnVMnA+whBNRnWnMf3QQ6F8SuyDw1FqxdZYrxrsXffZd7JAVDFiN64+KZeZPoh0Lyct5WGSxgJoBsY6asA21b0ZqftldTCN6yJfsNyGjdm2b2o4VG+yj4VAdoylFGxqo2p+K7f297thZ3a8cK8Di67J1Wa2OZBh/IOlatZzEJMo978Mv7KzmojnZlT3xmrmNQh0rtxGk5j/cjIJIF4Mv27NpZjhzcX7Zv2RSWM0IR4FKBRTxEYirA+9mzIa7duH4z68iI2DF7PXzkaL6z5Tyuid64/7eX2Ijz3zwHcwHYhHOfLAZfqUAGB/L/pLPu3b6T11sDce3OHdvLnZtiAcPh7sRe2Rc7gsP5xY49J9cRfKHb79H6na25Z7rTyGleulwWdaNGDqkOtI3E16IhW/1lempTOgPu3b0T1rg1lRvMPZhJJ7dzHGnJPvQL4a12Y5K3qMPO3GPrZmrdj842PrF1hom1G0O15aYVAyopGLSh7H5Wdf91qCys55ptVkAIpp1vbT6/xWeVbFDPtACrE1PTAeMycIiAPOCzm64XcDUsEtWnapBtY3uQAoyzZ89lc8zTbBodXWf/ZOoz/ZbheiioCgvaXcjw4ECZnpwo2zdPp+24iq13orBLVadLYJaWkvGxcvTYsfKDH/wglb626SyATacNQLudhURBt0he48Gn5amrclhYQYCgUxAj+W3sAMblQTFewSfDoYNxYMeObJx33ztTXnn99WjZDW8YLau9fUnubGCg4gPsoWiF1IA6iao2I7IA0SSrOny9K2sR69UqSc/j7Nkz5dd//dfjIH768stlZLgmQ3VyMv25+xmawMC02wrqbQ4G5GEDVG3GShOv0yWrVtVCGRkerZVq1hMtUXUibYV0r/pzDfRfrl+7Uj776U+VuQd1ArqEtx16AJefvvyT8vabb2ZNolOEKbtnT3QW9+7bl+rb4PCGsnnb9vLG22+nCnbj5q0cjiurPaU/07y1MVXG6bosWscibZp9mX6aJKhbr+hrtIb9mtjXABYoV5kneW8DZAPgfig5UG24J0y1lmz9/wGrqnM9vrMbglHBPCBgBeFWl6q+ZtVdxeQgX1Hb6ICvplJqv3D4CwoGhvrL6DjG61g5uP9A2bl9W3SsPvr0R6IneE/Lysz9AJubN28pf/u3f1vu3wMaTJZDh4+UPfv2lx/+4Ic5NFUAJSRHHj9ert68Wa5cvpIEWVtrSzgltlXjdCVsCPcYQDN2WMriwsMcxGFudczH+7fvR8fJNdjTN29ej/TDY4cl5ooVt1L1P/7EsdixANJBuf/ggYC+WqAcoJNTm7LPOFQVv0eB1RageSIdgbAytYeHU2DhC9yLtRQ0WXPOVtX74aIqYG8lJneV0UdBzXnyGx0IXytZ43nyd+/cTSGIPpzvaS1NEqm5hblcd6ssWa8GKPiTjUTPa3pzgn2tb2zVOrdkodlgZdRUwBqz034Ku2+5JiMR6U77UQ0gE+QCY7sDXrUY4AB8ZU+V7defgOwrv/SV8qtf+2r53f/1f0s7Ji3U5sf27N2VSp5DsEl0/MEf/EGCv9YSGg2qDD8azYEtaHXPApZdOxxKTUx/MWvEBiS47ABAJTg+f+5c1pIvBKyq3mPsv3f6TO6B78n9dgmczxGwtp83QJkdPgqw1qS06giyn02btqwfVK0dGIuWH/NZrfXdure18/d2gDaA1XWkRV/AsrpamSDdFE772fW1g8/n+ny/2EAD6Ju9PpoYR+akA2SxohJ8ddpmle1YwRrPFiCfwsvSw9i188Nel2zOzT8o75w6FRmA7Tt2hZHiHjIciMZ2x6x+FJxzHe6jMUTaOdaKAoBV4PiWrdNpaTRg5dKlq+Xa1WvlwYMKXgMCSAHwlxcvYiTUgNhntfO2+snVnBGqyqWrwmN7iAmiwVpLUOtThNuR4lwTgNPuBXysLS2Htd9kUQIaL1bWGNviS8bHKxPaew3BEVyHAdzfnzhCoWjPnn0J0ICf7IQfU5h46+0TZU7XSidJMkCza9l99uY7aYLxDS996pPR4qNjLHkAJgF0nfN8uoCLnyC9s2fnjnLk0IHIEjlb2Y0YQoBn74ppPIvKTKA3vm+dNdFs7Otf/3qSY3EFoLKBmxIy69s0gtm9pLS25Nbqv9ezF/vT90hm7SXXyIcoItE40xFUhyJszmc6i7Upuh9xjUTL9/ocNtKCYN/ZmKFaqAARZy+eT5uls9G/8wmvvPJKYjRtZu7dc6n+HGtZob03ryMLkOf5AMt1rDyYmS1bp7eVndt3JWHiE73fHqts09lcc1tDRV6yR3w2P0saxeuyj7qEqGkYNzZtBU+1h3/YJsxmHvXLjxZK8mGPFFKb/ZrOHraaYR5dUchzXVtRTB1MK/PWzVtin23gFba34rIkp7XVS9bpoWPFeR9m0J49e8uzH/t4eezosTI8sqEysAcM+KtzBUxNBj7y9UmQH9aY2Llsn2/ftiPFmcYMAwpJ4vybZyymbay0VoRx7Y2N0UgC/EVi+K4133t1JAEu2H9jXu/PM+404wbob96IJqSBgO7VM2RTYht+Ki2hD2YC1CrWYE4DTcPGXlpJTLhz1+4Ui6NLfPJk4gYa8jMPqpRX9bs6U+ZiF7UbSzumAtTdFFVJmFRbqPFEOj+WgWE6UdbKmiFW43TKP1r+4a9/zcio8tOf/iR+WY6AiWMPsZ1H2arWvrENA7YqLnT+P/bRSU01Rt3y0mqZmLTX6KXfDxBFT/jevZm0Zioq0+GsA1lqPNjA/UfbDJ0J6+eMv3csQD7mk5/8ZPn85z4XffM/+qM/Kn/+b/9tYveNkxPrhX55VW0FHon9f/GLX8yzBHbQZh0f35DhV0gTKcbMzeXfnXm1cDuy3mmTYkiXkNqTbMrrm1TEn/zJn+S7+B/X18BWxSCvawx4fpJNAFU8a/fNLzY/VrUy75cdO3eV8YnJzKEQi/MfbV+yN799Xytc2yf2Hj9mPX0He+VHfb64TtFa8ez5jz+XmIcPIR/Hdl597bX8abhJTYwHytd/6xsBo/+fP/3T8ud/8ReZXq/9W3xkIMze3TtLv661UjI8yf2wS6yuX/21X4ukDzkURQFt6b/7u79bT8JMIR8ohx87kn3i15UrVyODtu/A4fL7/9e/CGDFN4tp/v1/+FaeXQM4DEj8+PPPZ7+4B7+dU48fe2I9p22FPXvRs7T+fMfv/M7vZO3o1SqOBKwdYJv1DGmySb7Le5pfZRP2oRxRgaPFAi2Oa3bbCjU+pwEnBuY0GRL33sAHxUzsPDG2/Mce93nWP52s5ELSAVC7knymvzfg3DU469IJSw6wvz8FFs9JgVSbvNwK+Wd8w4bYxCba3WZcDAxkUvqXv/zlFFzpOjvHdG6KexV5MHP5KL/auSs+Nuj0b/76rzPMVUFLHGxgousQ9/rlfa4fI9B7fZ+8nOTe3TsVAFR4wygGTPLtQCFx4b49exJXKV7YX2J4ALVW+ACNK5W4wTZf/MQnyladSRuA1lUe7fT7Zzrez0rmKOiAIm9x/Nix2BRmrlhHnuIM4pvpvRt0WSeqI1KNhXVNWk4cBVDlk9mV7tvG5vVc2Nfp0+/F3+omghOY+dKkETHYdSJgTtKSB0h51nTo/+2/+7NyLrMEdENuSR5qL6Q1v68/RSzSGHJVBBw2aE3kgfTVXa+9z++IAe119qNz1p5g1y3uZ1vsqtm5a5CL2fc9vYabPsz50nKH1knnubY8QK6fwZhd1zJbrntjOJ1NBknWzhfdrPL84VyXf/c+8ebkZB2Ebu2AquzRL99bi+k1t3Od9v8+sjoDvWXu/t0UA8UVb799opx61/DVveXg4ap/b92Anp//hS9kf585ezbdv5jNv/u7/3v55//8n2fonzPFdyHxWQ8+Em5mD33+i7+Yc5wvdR66P77ZGhw/fqx88pMvpjB46fyFTk6uBGPir25eu1p2794Z8POH3/9BuXz1SnJOfqBhZvxdXttpvbeYYufO3Ym7nT9ef/TY8XLbd6fzwWDP0eTGCvXik7B++/pjxyQ3MbvJr7z52uuJ58kd2HP2dMhhkxvTSWO9FY7tYz/3/dGP7QDVFHy6IcANC2nnYesK8aw8f+83g6jlV9ZJbO25yrOdg61jkN/yuXxWwxH82X43P9rz6S/92tqmLdtC2VYpgyq7yFbJ90LtQZgKhlRoY3YgCBxtDPRugYaAEFuBcxJ0CDgz6a3UCcIcfAU296cNnZaHyV87t24pjz/+WCbkBSDqKmxeq60x2hP9/eXx48cqCNNTGaaP0sYtgkCQI9HW0xinFvn8ufMRjGcYFsXPvJdRY4r5PsYi8bA4Obynp7PQNLfG+vszFQ+gcPXG9bIEtOofCAvTwQRcBahGCiCDfT5sT/e9le2xnMQbttmD+UArL4LhdIW0YD+flghIvnYCFaeR4ZFsYMGsIKNNM2UwwD1UcobA2fp8D9q6q35h9tic1qINXAGMiBtNrgv1XWu2VrW+3oA5hndg92DseYYCJw7NgeIzvvfd7+R5uxZJHuYaqYRMxNtBX2stg7Ju3r4TAXdVlyvXb0QGgOI+u2pttw18C0jVtUjVwUSr0WyxkTaMjpR7d++Fah/9ojAdSVHURI/8gFPB9Wo5CoDc05vn6Rn7mWC3AqnVQXpNWCNrVW6hAURA8LAGcjEVPmjiyk1HsV6fduyN5bEjj5VtW7fENgmeY7p+73vfr8yR/qqDtdpjmFkpLzz3XJgEAsGjhw+VjeOjZXpyUw5n7fc+t7ahaZMcSkuiZ3X+4qU4Tja9tLJWNk5tKldv3ip/8x//Jo4QAwfNX9HDgRlmWPTUxqqu0SO6NfRvaytEZVaotPb7r9OJce903yqAbPLfRCqpbLPq4c2HsSgYGxiicVKi3cvmI7Av+X8wG4p/q+KEEdcFnwCMNrwK8Oh77dHNm+vEdr6jHXJTmybrtO37DzpGY93rSQjsnU7jUlLRwAMtQpzd4489lv3e2nLbdGV7Gnv+xMkTsSvOkg+Lng0mKPH4+Tqh2vpgIPhsh2ZzlPGJ7oMAfacB5rNqS0ZlCAggaHNZN5U5rET3ZV/Zz66xMVZTVc302b7sZ2DFyEBf2blze/n0pz5VvvD5z5c333qrvPKzn0eH0HOQxAi6VOuOHT+Wii8AXLDWmDoNRHSgXrx0uVy8dCX3hREsMNq+bUtaqFTTXZ+AAWDFzl0nHyT5vnjhfNo7JVQC0MheEPLvgjaf35h4vtO9kCmI7nbHdLGGWc9JQ9Em1hMl1+rzbJDNW7bHzwgQUnAbrvpSLflrelI+pxYKanu6X83WGkAeRkJa2muRoRVR2nU++l7/liCpA8xasOY1vtM1VwCzJszpOniE0e7zA5QvVIkDbqOyEmcSKEZvTHv7TNX+uXb9SjRW6WBPTW8JsOo1bJQvci3WThDbJA6cgW0d2Jnn6PqsZT0fTWymqbQxQxAvXTQQweRgvo0swM1y4/qtAADAVcyy+n2uHWhadWMFykBO9iFBHRsfzUAXiVLYZalAD5XZSA90zNVu/dLFokq7ZNBQXxkm39Gx0TE3nnnmmTBWAfx1+q+AqBb8nL8DA1q/atX71i0Tgk1dpT1p/4xGs1hbdXwMXfLSE2CVBYgLetZ6wlh1NoTVvmE4ZyvJAEGt/Y3F5BoNgiN/oYtA4m3wJk3sIwcPlP1a7FaWyo86ZDUAACAASURBVGuvvx4/w/9hawSApb01bqqpzh77lfxIfwakAOIwyZyD3/3ud5P0CcT52Mp6rL6rBZ4+ryWqnqlnb11aEup5i1X8Dhvr2vUyi6Fw717O5TAADTRcXMwQOuyPDGrpNI8PHT6cIgvb03baWOSvvvJqinEZCLC2Vt4XOEpGHsxkeCeb15oFnEkCOTRQTp48ETtRE60MBB0PfYmXgIb2o9eKRTZPYaxuC7CaAY0HDmTvY7s0JrhN0oYHep6CfV069kuLDz/c08thJTXNVDbil/PGGmlf9xwkzfYhrXo+tZ0JNFPDngKiYquuLKUt3bmTWKEr1vl7mPcBzZAIhuIT+XDTjRtTbNPkpti1xCUsCl1SJHouXw4D1lCb/fsPBijZsX1XYjuxit8peA/XSdzRNN84mn2ocJturrW1nOnObt9vbQIwdMWGxHkdKwSIgenSgBLX186pBuw1fXB214qvXtMGv166cCHTg3UkBcDK56/E5xkGE3vEEn64lGeuwIa1Iqm+fOVyBcEi72IYSm2LtxaeBSBD0uw5Nh3HxGSzteWzst8r080+qUA9AsGD6n/EKN0wzlaBj8ozCYX+ngyuGujXnrla/tv/5r+OFMD87P3or0rOsEzFKvIBTBfA6dR0Lf7yXQqVp8+cyTNPoS5acUBwra61uMr/RI9vrbcMDmNb9ZXFhSpdg0wABMbAxcC6d/d+ugEqk6q2Zrfiv2cTGaSudTpSMlpPV1dTTLFPxCbPfuyZcuzo0fKXf/mX5b133w0gaZ9J1AM2DdM7H48P0qbqOTknamC7WjZNbQxjtU16lidhbLIRMbs1bnqWDWSzh1xn2kd30WIfTjKpE66BsezP69yTe2gFS2CTIpJ4pLFg+TEDMoHuPocNKZABye/ee1BbkKfrXALxhDgGqPCTn/zngEKSf59pXXyXmMD1t24hrELEAwNW9u3enQIx0oIOLXsHqOKXa0VGIFPhs9jeiy+9lOFqb7/zTnnr7beqZNMgAHo+Md3BfXvLk48fTeeZGKjFBOze8BXxmLVi+3zvqZOnAhxI/I8dP57YhS/jF+TAcqHXXj+R6emKWGFn9feXL3zhF8srr76aPI39K/jpDKntrAbMVjkmdtpY6H7OV1gP69+YYPwDQM4zeO+9d8tf/dVfx4b577Red23CPqe1xvpZLXYtZBgTEgpf3qQzXEcjGLQugMbuYgt8hTX1/gachhXdul/SKlw7mJrteJ17taYtJ2j/lmLGI5IB7e/V6fem+6inryf7OjJ6QwPRNfU55NUMzHQOkW34n/+n/yUFnGs3bsTH/Kt/9QfBJao0CRD4XkBT+6Dly2y/FbGwwuWSm7dMr0ty2F/yb2v9zW98vTz//LOZ8n7p4tXyR3/yx+WV117PYB/n/A3SBbdudszFngA/G5EuRkcz1FiMLe6lO0qrm+2HiRzpi6XyT//p/1iOPnYkuvRAv7/+1l+VwWHT0itrm7/W0fl8ALp9yRsRUBTu2fSZ99+PNAaJqft37iYOYUikJbANEcD457mFxbSeiyM2ZjiPPTBYHj/+eIbZKdSTtkPo2r2rDqDUNeOZOz9PnzkdCQ3FMbZEI/bxY8cDCMo3zIOUewPN0l2MITowmOtiA7oxrSdNbnagqIqQYA35EvdqH7l+PrzF8HyS362TI7jU2Nh6t4/3Z8hq32DsUXGq2V3LGzz3xlLsWlYSN6aIEBZqBSMyi6PULglnlNzJvzkTMFWbPGGVCKqfGZmWEADWwrCOjFiIdoPrsT225dT4aNm6eTLEQmdsyxsNEYRBKd44IwzH+8IvfrF861t/Va5du5FuFh2wL774UsDMn70CWF0tTzxxvHz7u98OIWnP7t3JnTL8LwS5qRRH+YP/9Ld/m9hJPgeYlzvKv4D35m3wZ1n7qU2ZwYHsqOsTkev6LV1ztQOKn+czf+VXfqW89uqree72jcGS1tt1+3/3Ioa+/2Cu3L43U+4r7jSGqMFVOju7WUy2OxxLXKNwpYC4QNZq377Y/8KsGQ1zyQ0wfcXsil72qrOwFUKtfWM2t+5I/2afW5O61nUoVSM1tFkIcKHmn1rx0Ofxma3Q1wpCjZTTioE5eDpfVuPKvtLz2a/8w7V9Bw8F2Im48+paZRN11VcfLAk3kCLtvD21TdYm2rK1ArICDHpE167fSIDvC1UYJGsqODZZHX40VPbt31PmZx8kaJgcH88UYcCTi0/y2Olt+H4CvwTyBaSq4YK4GtwMrws4VxH2WzmkBIcqvRyYINLD8+8OpoArXVuMxWxJvAVxsDS6fUPAQ902tOnBbPSAbty6GSc4tnEiFQbakoA87NXBkeFUuzmcJNyC4IWFGFZN5gWRWsX7SllaLsOdUVmnAAmHDmZKYa0YnQ46L6i1qf0C4Lj2yo6rdOxW4WFgjK8GPbUdq6LpKwmEHbxx/hvHcw2GE0kQsQW0PpqGiAn7qU++GEPnUAUXqqftENK27n3Ww9oK2iTtAiUA9LHjT5SxjZMB3jaMb0w1jx6jiYoGPIyMmmZaHVgzwOowqzOrcgn0N9aS9Da2mqodzU0OzFppqwWIc8DASK2tmbJqQEaRYNfhCbFJ1RzAllY8CU6n9cb5JXDq2rTr4IieMEMSBKzW9eNU0PhT7fKZ87NJxDdNbSpPHj9eDh06GAAq8g5L2kB+kgBJS9z84nxZ7TFlu0QMWgVmx7atZWJ0NIHxponJsneXCc+jOQzR4NMa0rFoBOoOJCAeduj1G7ei53vk6OPlxz/+z9FJ4TgSwM5VsCUM3m4KaKZlOxD6q9CzqqFrU2XLgCEDAfrokVbNUsCqFWKXPb10S4Y7jaWRKgo9O5t9yaa1cjhxMl28pw6CAILQ7cS+bKD532Oudkxpz941SFzZuh2TVgJtvTRcB6smrH3jGVoT3xMWNq22xYcVgKVN000D5CBzUO/cWT790idT4bQufiZoctBgVWG8YFjRt/Od9rt93xhPGYxHjqCvNweQz41OZtcazoe4juZUAQRe28CuZteG+tV25qqV1wZk1RbPqiVHs7AOcKqMbLYHgNgwPFgmN46VY8cez7Rb7//pT14up8+8l2cSwDEMm+WwylQVXb9n9M47J7L2qaBPTlbG+P0HmfpbWzo3Jsk23IN2osPJe5vmGpDfmkrO+I4kGXOVKSPxsq98ZtMV4ytoYXlPmKAq9Pv2p+IYkCcavL3l6uUrAbbYpyCNn47oewApANvyOjMw9tHbGz/DL2YwQjetNkWATterMiyr3qRn2ZgQfiYx972t9cPPWithA8l9h/e15KUVWayP97UKvXPFHmkBUyorj7TJsXd+IedlAn/gTinXr18Ly8u9u1eMZvriJrD39tMP7KuFiq5tqB3M7VxjmwKBxhpyv8Ay9+95uC7P+MLF8+X+/TtJUg070eol6b9962405xQ9Ma38OTm5qRw7djx27zV1DWuLdKvaV6BBi05fzlF7gl5WWPPzC9FOlLjZHwJR14+pKrlXbebeeaFJrY8jGCZTSZgVYkj9CNz5rdGx6lckpmKCmZna3tiGwGSo3x0tyWP5GWaRffjB2XORjpjjM2gkJ0Zpxdu0LyTAxCDZND2VarZneuLE2wGfsRpaodO9ar976sknyu7t28rKw4fl2uXKHG3M+AZw8S3iiQq6VBDcZ/uTXTZWD/kcyQD737F9e2zZaxrTug3Fst7tO9oQEP/m8wEPzmx/b2xNxRcFpYBQi4spqEVW4dq1Tu6m7hufIZGLT9VJQ2dt9+460ZdEwaqC5FAFnoCjinFzNLbqwLRNmybz/Xwb/VPAbW2LqxIJ9Zq74aGdFEMNtpfL+OjGsm83KZkj8UGScH4qjMzlpRSASJVUfd9aZBco84Wut50XlRUHEF0qplSyiypH0ORZ6iTrxtbw99Z+5foaEIBpbv34BsUC+mtV2qUOO7Be1sL684GTE5NlbHS8tk93RUgdGJETwtpdXQvQbqK4+2M7wxkYczPPwv46fOixMjE1FdBicABrC0NqoozQIpuv+svWT8yUSkyXgAFxMatHNxhMUu/VdfO7raPKez3TSGbMzCROaqwM17zOiOx8REsm27lk37NVsR3t4cYUjH+NVE//ujZiAFkyGmKTTv9XwmIqvAQn6/ZgNgmeMwFAJXaxJ+uoO0NcDXzYGJ04OUUkUubmEmOxJb/ci3uUYOp88+/atNNyn6E+PWWtm1kgctyxfUsxeGR1RWt8XxL/0Q2DARaRA9IBc+VauXnTMFEDN2sx2dBc51EtHgyHsdViirRy9tV4sElmsEE/T2w/OFr6+4dzfwZxmUUBVFWIdZ8A12oi9Z5cdz2rKqDkV21XNUV6OeeTeMwvPtxzEoNj4GnjTbE1MVVfABafoZvEuS9O/9wvfDbr514AILdv3Sy7dkoaq+Y3lv+9+3fLzL0H8eMZ9LNla3KId0++F79Yc56Z7Med23eWXbu1OA/nOShyOGsaCNFYYvYJ/9O6CppPa22TLYFte859uBZdTsMjY2k7boNXFNty35OTWS9+syWxkTi4J5erg5DTQdT5E/ambRSzz9ni3nyW89D3W2fn0rUb1xObA64ALI8fe7x89atfK3fv3Um7sv3W4jrn1pBC/+iGspjOpP5INQFExUEIB7/2a/8g1wGEuHXjViR4aFxnyNXYaEAPz9eaJmYtvWXh4Ur5T9/+TpUK0P2wb18AZQNlxKeIL1iIAba6bilFMu22zkrggv9vvrExpNxjY2jpvHRWOHNIvLAJfqJ1CNlz3p9uu64g1XL7yGx0mt2NRGVNvL51ZqQLsmMltniqFptrR1xjtUYGJJ2RlbHqWht+0GKbkGi6fd98QCuwtFiuFSDsRb4EMWiD9c2+0kjTW9aWDQa9m0HOQEhxOXDrs5/9XO7Hb2DWD374d/EB5OhCeJADLNVBaI0t++yzz8a2rFt82fXrIR0oDmAop8N2fLw89+zHkx+Ltw34kZu88uor5Yc/+kkGNafjYW21XL1yuYzknN6eYXJiI+xAcQ+wip8g/2Cdvc9aThh+NTpe/of//r8Lw/XevTuxvw/eP1t2792TfX/zxs0MBdOdwx/SAeZbf/ijH5bzH5yP/VeZv7GyZ9+ecv3KtRDV5B5TE1P5/tHoc/YEWKV3rBAGdFU458/4QIUfdpcOTriDAby9hkVXX4Zocf3mjbI5LPf5tIrbX1jp8lSgsaLY+PhExUEQUDIk1bwGnZGKCXfjB7ZtRxLZGEk8eV2biYOs1IqjYTN2Ehi1cFWvw8+azFDb+3KGdDoiDSSXr5IDcsl2PjYgzGc0okazYzaYQmgn/SiurEOm65/5Fbm7OjQz2IV/z3yiDyUE/axm4hWUa9+TPdnfV8Y2DJfNUxtDNLIXq8zX5rCf4SrZ7zkbNpUnnngyQLQisfVzJtnn2MrOVfdOL3W1pxb05IRkB8Tcg311b1ir5hdaDADXsSZ0jc98cHZdri6SIeZfLC4G+xDDi4HkdnxOK4jwhZj3ZBA9O8/lzPvv5WxwRrhncbQ9tWFsY7l5915+1+dixguZxeHkS/5uPdPxZ88nv69zkth5GMY0tnt7y6VLF7InydkZDO489H3OJueO6+f/GkPV+vKN5FT4YL9coz3vHqyn+8o1I27MVhmTVpBuhCHr10gSrWjayFUt12/FOM8h9vWFX/3G2u69GF3YgnQbPxTKbxUkN5phJf09ZeP4hjxkwNvEpErwbKoU2phIAjAUgbsb9WAALtpXsPrGxkbKNsERsGr5YRkZHArIFJbDZkOWBOC34xRq4jafg6k+2PEEXcAPwshYIm68HcSSRYDPpulNaQFo7Xa8mUStVT7aYQEQCA2+r06dbUYoobXoNj/h9YV7d6N7NLcwXyYmJwMm/uyVVzKpnUiygzBhUioddfqsBE6QGAC3CDhrdd4BMUKLQ0M+DbuVldDDsVU5dNfofr7//e/HYCVCWvcwUgCemTI3PBzn5PpDYx4dyybgChMQPnhQNX2Gh1O13bpla56d9zJi78UUxjzmNH2v6sRHnn4qhi7ZcXDRBxKoCU7OnfugLD1cDAsF8NumzhpugvVy6PBjZdP0llRqDbF6/4MPAugA2q+zg9HxCsRZpmCrFciMlgsHyEH195bernrpfqLxRDuDaPZA/3oLkmsH9DNomzFOdnRD2NZ0jDhTTGcHERAWsBr52/4adFZH1x8g3IRTF0W3ip2wM0mgJBYTCRgtkKHlpNrpeuh4EtCnNSb5AEqivgNW3YdWc1XoXmLYWF1Dg+XY40fL3l07ww4mBTDcP5CE3rNXBaN3i+2JRekZYpc99ZGno9/lvrBXyVA89fRH1gfQ2LzOgPMXz+c9AiXA+pn3u4FUnfxCS2aa7haQJZqsy6t1uFW0eLFm56L9u7K6nKor1ipnJDjJEBTJFqfRBS+ep8TCenMq7Nkgm5ZY+LMxBEP773Rr7F+FAA6Tjkte39cfG/YzU6aTlCsUSGAWqi5Oo9qzG78Wo98zGJv1/Nn3s898LAOdVMsa88khZH8D4O2DmVm+SSGmMibpQ2F8Kj6o7DatqMqgrAMngNECbfqMOV/DVjQl9GEOohw4QL+HS7G5dvgnYI4uzGjWqlXWXI9nUJNhoBSZEIw/0ypXsx+xEZ584sly+dKltOd47959e/Oc+E2sVUlSbaufTTuTZwFA8rm0NgUHqviYEAZDzM09yAFhHSRz1jQM0xwmwMGa7LmHJKQpZK1kYJoihQA6etraOA0PA9p30zbtL4C35wg4ADxMbtpUrl25Wt4+8XZsG2sbQ27j2MaAp4K9mzduJblW+LLX7E8+uLVgN4CAbfiVfd8lXezCQSoRy6Cnh1W3yrnjvKitQLWKmWFnHYjIbpoWmTXjh6JV1VXTdSw4X8J4npD81qQ4ukw0eTr9Ys/24WInvg/QGB3rDux76ToArPIJBnNgZt7qGKsLi0vp6AiDq2M/+zP23DEcVZYxgAVBTeahtelh9nhufJI9hHFfK/nVJyhInnj7ndj3wrwEdyk+BbDKXtLGGkZWtcE2EbWC1DMBJzdv3ZxAXXudM5hv6e2r+sFVNghotpBia6r+aXddLkuLwPstOWNa2zR7sP5VvmSuDA0PdmB/1SAzdIQvNbzDuWu/zdyfDUDlHMAcZD9vvP5m7UpYWkkRDRNFUYffAfxHl3B4KGtDd7bqQN0vJ0++k7hA8sEPtqDcfibRMj2xsczeuxe9VXuTz6itdbW7xeflHOi0mX2uwpr1rcMC64BMz5w0j3tvGmnWq4FePquBBT6DfUqyfTZGkj/ZpXsGDAgKrbGfH+50DD07PkGSg1HFv2MnAFyBenxr7E2xq5MBunDuXOIURdiwAx/MlDv3Z8otcURAp5oM79ixLb7R8xgZMQRAu/PDnJHit8jcsP2OmcEnVYBsuIwMDpc9u/ZG48v+tc5iGZ9hvwLPfS6GSitoteSkJuG0V+sQgiQXq9r169BN4GSVoaoxAxDIdaRY2NubNXLWaIXj5/w8XRax9Xvl6rVrKe4YcvPo3vf3AP06sianUjRVOIB5+lzgo/VO/PFgPvpe0Vydmkzywl59B2DZ/iJf4Uz1d0VNreSGeYnfqk6zmLMCQAAbLFYxGI1ZMevExKa817q6bklSztYUfGvyUUGx++ttuI1JFoZ8nmcFD/jPJAOd3TYWPPDM+5ukQLT/JYcdIAiwYvf09rGCGzEhAKvBkqta7EwznguoDMQEnjEFLa6VvLCa+w/DaLAWYcTglbEJNMUGqgVSAAnWqOReYR4ATqYhv7oZpXw4hs+W6amyZbNzGklguVy9erkMDRpiM1127TQTYX85c0aiCMzX7TNfGeQpUmPR1UErrXOndcf5KixR+9zaJbHiKyboCWMdkTAYLleu0Do06HE23xHW1qAikRbn2urekroKGtVCjp9liKi4ha4rfcPNm/P/0Szl+xOf1gID+4i9G8Qo0ewfqOSWHdvT8eeMZrtpu797OwCzwqyExnU8XFpMK+v4xFgZGcb0MlCpp5x651TZum1rvtc1K/aNDI6Uzds2x98JlMWztEpbwbkVVeRl7VwOUxzAf+9+fBS9/Zy/GH/T0yE6RMJidrZcvnqt7Ni5u/QPDGVv2KPOPYUB7Ho5hXyHzq84yZMHGHhG/r/p33k2EnUawPLHDboThkfK8y88H//K1sWAiRNX61DBMLnXqrzbl770pdiToqfChPwIsCz26SF1srycroCy1psY1H5x9i2vPCzPP/dC4seLly8llrp8+WJ59plnKzDc01MOHzycFtU33niznD79fmLxnXv2le9893uJl6Y3T0eDOfIqkac5W06dOpnhzJGT6PSX07q6Z3c+wzpk8NnKati+1itsuJy1ZKhWopXvuhBOrHWTyGsMdzmjfRe2syFfncQPe7R/xaxVMqDGUa0gV1l9ClkVgGKPLf6qhe46DMfPPHddhgFcvQ9rsBt0Gd/S+ZV6btQ42TMSryRGx1Tr4rLky/J++y8F8v7kdJiqmeLe31vGRobL+Qvnyu4dO/J5nqdnB5wy84NEiTkjgGv+ySDgSLxkvkH9Ll0DcnlShjqH2Jrio2e+a+eOcvLkqTI/9yD7UtfNN37zNyuOseKsrwPr5OE//PHL5cc/eTn+dPeuneXKlUtlefFh/r5zRy3WvvDC82mZhiHIU/bu3R8SBKzFNehMee6FT5Snn3wy58uDB9U312FmdV6Ga7PG/KIOD0P5MGd/8vJPMi/D+VKHMZXyxJPHy9kzOv7upxuO/6/t2lVTWnwMsF6KVupIJeN03ZvOenmfTkL6+HwKRqyYKox1XZ9dQRVG47c4RKcFQBMO5DP5TediCmrd8HH34hphI/V8qPJtmIpsh+17Ro3k1sAsdtLi/pYL8B+NudrOO/6UdIQ9m0HS8ZuDIcOlq0qcbQgoUBkppuuK+PuAfwNWa1dWJXsBSuv/8481ltMFU/cGbf4UJmLXNRYUK1UZAf60gontewx5HdsA7O2N7SfvnJpMXl8lnCrBwLkSvGdoOJ3BBmvyaf/6X/+/GULFBsTTr7/+etm6Y3vyQj4S+UYutWlyKr6tDWVKh8bCQjl56tR6R8Lv//7vh+zBX1tvvzIbgu/doHO15oLi5FZsaTk9FqhYU3HJvfzsZy/nTHP/no/zQkFgZHSszCwslvtzOm9rF6GzGHGtSuD1BVdJcRw5A1lxUBfSwwCnvh8gDY+5eLEWERQ3Dh3cn4FgQFHrli6tu8hAVWrL/fAz9rRzq3Vh8Fn+3jourU8ktzoiVescc7/BoDq5BX6SzTWiTwNxfUeL61vXsHXu+eLXvrkG+IqW2jIWSA2y20KG3UPzZ3ysjI+PpOXExeTgWVxKm8fSMir3ZFCzrVu3p31N2wT5AFXv2TnTG4cTGJkqSyA3FZzV1bJruzaVWjVy8QAMOmWAsampTamIcN41UKlgUFgJnUZea5GkI+mAaDTyxnZiLKp6rYWhJUcV2AHa1XZLD8X3M+ZWnWM4S7OqkCryK9EWlWwSrtYGbdMKzm7cup3roSvCuQVkWV6KBoTTHCCcgHNpObqyy4sLae9zzyb4cvC+OxXZ0dHyZ3/2Z+vsGIFhqwI0IFkw4xqBVIA7rY82v2TCFEXG6NChKYlxRXcOIMgJCG5rBbO2vGEXYSPXoKwyzzA8WgVPKx3Dff/Me1lbjsy9YgWZfgmo2rTZcJjxBNh0GDGctIppP1iQDPQNxrH5kt5OX4yTSlWcRmPE3A0PWUtSztY4pwCa68++6u9iR41tGEkAl2TXYTAxkWl6KmccyM9//moCY/bQBLMHaadgCzxczrMDHiznMFgJqBsAnFPuhkGoVAJWrVEAbu1vhrYNDSbxpsNpn1hHLBDAKiFo96yFpRd4szAfFgA2BR2nyfGx8s6JtyOSb6CVCbs2eWW7DcVxYpqpan75K18u42P06sbDRPuXf/CHWYswgrZuy7Ogz+U9fm7fnHjnZHnzrTdr+2ZPT4Inz7EyJgaS9AMq67TRpRx6wPYKUM1F1kAiAODDaLTPTXaUEDqU6+EpNdQQUX9XcNUhshJwJbrKHfBk72XfRgqj021WJY/+a0aV5bUCRC16HDl2JgflAE+roTZ2U3G6w819+cwGrHo+bN2B2VrTAN3YXC3gFnROTG5MG8S5c2fXq0+cqYOYLpt7FfRjx2F3eS7WXlBmXziAwkjmz2jeZcp1NxV1qLZzum6JzKPMSDZe2zprq2ALjt1XA1at4lDsf7XMzwn66wTQ6heGy5XLl3KIuldrBnBzqGBQYrcDTH1nAxrPnFE9BOiUVJKtzd59+8MO87wl3ZiraanasjngFDZA2izGxwKg2Ht1Are2xctV9oVMwOVLsQXBXqayd4m/IXZaLwXSbJmPoQnk32ntZYCgtlVt2JOTOZAFqJJUzx1Q0bRom95oO8zcF3/XgFfr1lgT7q0JudvfXuN91tzfrXdY191wq0fBy1bddMYpIKkYt1aRNpyBPlyVD6nVatfS2pIUYGhWtyJPuhLS9rmSz7p3506C+LTt9pUA0w9mF6qcTSd8L+iug+Kqtlzaq7qp8425qIjZGCdt6rd73LFze/acgQsKXs6miYmpCOIbfBcdrwyXI+czHkaxa7cWrUW4sgNWAyQDNwFZWDhjGyvICSARE3jmglGJSpLyhYV8VooWvVX3muQPBu/mTZvW/aZnZV+1oNgZCQitz68nHQm1XbIG1xVk68u9HDx8JIUx/uzSpSvltdde76Q3KOJpF+RvPOPaJaIdHGNagtmmymsBBO7R1vT5jRnBzgV/ukjGBFtDlVHAv9BE8xyappbYoLUWuR9ggN/u2XVbSyyXsCdWVqLReezo4+tMylbl9sz4mQaiWwPPX8yh0NBYdK4T0NaAMr4Pu4bm5t0MBbqamGLm7v3IS2B91Cmyw2X/3n1l157d3TTVS+WV117LcLodO3cEoATOrZTVcvfeTLlwyV42kGsqz46WgEdNSAAAIABJREFUMh+BBcFetVli+kuyJEYN5KMz6Z5awoBdMdBrEMF09OutP9tl19Hej4TEav5+9uz7YeT4rAaOVvAZk//uI/5+tSxhmi5URpffbW97PfCdPbqGBj4rHDgf+R6JXQUhq97X2++cSCFCTNYY7myyJVB8lj3PzykAiaEU6NqwKIVI398YCvwV/8UvKL7s2EFf1jTcLRmoVvXsVtPmicGDPCCpBEIlznq4sN7+SGcYW7F/YDgada0Lw6T1xJ1d9wPgpwH1KXzN26/3YtN8oBi3yawYTmG4iwJXbcuuhRt/eq0Yki1EcqqTQ/GnVkBADX/o89gs+QzfI9YDrpIDwtrCUAqo2M1mAGiIt8S/clvf13T9Hi53idNAjTesu7PI91WmnLjzYeyatEJtN+109XtL2mofLs6Wp586Xl78xHPl2pXz5eqVC+Xs2dOlr2et7Nu3O63hpFZSUFqoXSn8sHUMmGzwzSPPn39reYL95hzKmVHWqkzO6Gi5dZO26mCesZkPbE6x+8GMothaOvWajFkDc61xi7mc103GIgk4oGmgDmlp+q9hkitmbd6cvMpzDatnZCj+xb0/89Fnwsj9/g++F7a867ZnUojc4rNuZOZAYorVlTI6MlamN9vX3Tr29kS2gK/EUgN+kfuYn10oU9OVOZqBww+14m5OHLDO9HqoW6zmQGJHiXtjRbKtSr44FzboRzs5IDYu3rwhEd44WR7MVWIKptPf/M3frJMz7Dmf2TRbmz500391fkevtTsj7QGNuRm62NubAcNiedekayM2PD2dPe+8BiqzdcxWa0bSwhmnFZZtSOQjhdTbV86cPh2GI3kONkwrVQeH2IY/Ia8ijjOAUZwH/NKF8zu//V+FMPLTl39a3njjrRSzt+3cE7k08XyVHqhdCgZrKUYgrgCqmLk4ylnm3/cfOFBOvfNuwGG5BNuwPtq7G2OMTTRWqHVuxTo25xzxffxAs8PGAGznnzXCWHSP1tfrW+HFddrz3tuYww1I911Nhsh3NaaneLn6KR1yHw6wbb61AbPrjNSOEOM9TVbAaxr5I11/C7oRB0pPf5WrS4wyPFT27tpVTp95N3MrFAHI2LAHZ5Cu1sEhz/tmOm0UmPkfMXyAY904zvjSm9je6w20zLBWsWsp5cjhg5GkoL27ZfOmxLJf++VfKq+//kq5c/tWYnTa0vsPHC4//unPy/d+8MNI4Txx/Fjs4trlK4mjJyfGM2gLY/XDAuRg/IccDSGNjuaXv/KV8vlf/GLOxZXlh+v69EP9g+WD8+cCGF2/ei1M0dmZ2XLrzq0UWRQBaYHy3/yBs/rqlatl38H95dQJgz7vB+wTNzrfDf/kq9mymTqGS7NT/ghwrxODNJp8QJEACdPZa7CxuMr53/RCgXliNusKo6lDBxWFDHvdEDkYvpcEjhyRLF3O2r7SdZsuZD+xHwSNZtfswVnWmNbsx2v8dma36e6K0Y1tGHyqYwk6VzBv0zmMsOW/jj0d0lvXTRySXeLHD+ex1I6Zit00ZvU6sGp4ts6orihQ2e5VOlBOw669GTDoXlxHzVnrYGyvrzlLew/8wRAsAGotEsMW2jrwMSRt/L9Y/hc+97nIP8j1Md4buMnPiynmHy6W3v6e+DEFlMRla2vlc5/9XLrenPPIQ4recApSDfzl7/3e75XVniqfkveQ/ctQxHspNBu4nYLF1ETsMIS4tdVy5TI290I5cGBffFNlnyJfbs5zd52Kbkg2F69cLSu9/SZExee4dutjL1fJsJ4UIxAJ5dTWjE2bfaCLqIKg48FK+CM5laI7HPLJJ57Imd2Yqb7ba+QbbbYKv8IX+hy+0evtjSYHwNcFDxsZWR8M2KSimoxW60wTj9RukjpYtNlpe24tR0jhFmNVe2Km2scQa2ubhXZxHClgxJCjJ46b1twXZsaduyor90tfqgJasU243hgn1SbJvvnWG2GRvXf6VCZX7t1jWuP7+exVU2Y3jOa34Sxf/ZVfjRMQvGEJnL9wIQbrUGxs0jAPM/G+th/bCMAhD0HyZQPSBPWwJR+cZQMy2gJb1Jbg+DujZvgeiu937X7WNtHSg/thpwjIVf/8+6nT7+VgV6G/fvN6wASDICqYsRpALQ/Hhuyr2os2uMFUD+fnQikHpvmOTOqenl5PRvz93/ybf5OH3EAABvuoSLD1sOlVe+hqTG+azOR6h0WjoFegZ64cPnQ4h0kATNXHkaFQqX2mTchZYrCdPVu1ta5dv1o+OHcubIkMI8qgFhPPqw5tWqwfPAgDZHRsYwFYcqTYFj39A+WNt95KgHz7zr2waVTHhjZsKA8TcFd2VKpQHbCKleJnOXwxcLFMM+15JIebCY/o9hX02lAuXDhXfvWXvpxDz+sAcCrQgra7d2dSkXnllVfD3qFXhh0GFBgYAqzW13JGnp8Efq3XpdQgo6u11qQPmOOaUq0dyv8LOlUVAXRn33+/XLxwMbonhw4ejIO4cvFS2izmHy6VeUy+ZdPqZuIwaALt370ricAg56vNqdO0M8gKQ9EzrkD67lRtn3nm2dhyBn/19qc6Fb2V3t5y4ODBTK70PLQAOGjOnHk/16YwgQHg9aqvQIqmR1MHCuwuG8bGkuQFXEqSvKyBr1bWpBZdlU3FqU10xLRI21ukALTqAaTrAWXGNJCpalHWwVkt+Kti3zXA97kcN2a0tUur5+hoJliq1gNB0qY/U8GfxkZqbA57s7UH1GutQC37YSNsS4JuCIf3Ww/fhSW3Z++eHDBe68BxRd//4d9lr1pHr2VHgt4KulVNX/ZjT/v8tDR2LQOCjxyWnQQDB+9AbIFuZb3WNROEtFYW7YSedWuFSmIVDeTlaEg5kIAjWnMFTXwl0NL37ti5LYUWh6VDEAh2pBM9B4qkVZtY/5XL5fLl62lfdGDu2L6z3Lp9M1VSBQMsUfup6Z+ya6wa14hdBoyR7HqewM/p6alyV/J++XLZOLmx3LtzLywYCSwdTAPbtB/yk2HIT24qW7ZtLitLK+XUu6eSpNcJ9PQnx5Pw6whQWeXP3Kf1co/WURDF9l1n3QO1LXCdwdW1WXp23uO5tPbnBpi09W6VxMZUaiBlY947WP0duNHa8/3M2Qd4598FASq33tvYMTWQqdcUXxTdwbl1luz87GyKjFgGd+7eztm2VvrK5q3bAjqzaRpF7MD9O/jtY37f/fsTYFoLOHXCvKC/yuysxh4B71oTabdt37o9HRUkIN5793QAj4AUqwKCgbS1CVztIcGV+6EN9t7p07EDbDXsfax1wL5gQ4KCaXj92s0khbTVfa4invUkEcMv8uH53VODZ3syMhGdrnO0mZK00TWvzAhBmjOVn3SP1kMhQMHu0EEDnB6Prq/2Xkm685w/X1vVIlwZlK2YIMi1ZgcO7E/io7W6Sg9o79Tqa4/XgYJsic0QxgcEl+XlMjVuT+yIH2hsP+tvrX2veIJfckY6s7/xjW/kDBWfOBcF+4ocbOOpJ56M1EtjEdqPfp7W/F1V55adpfjVdZj4LPfSNBA9d9/P9l2T561rRjCuywCifuqdk2lJBB7y75hRU10hwL06v2lxYbQ2Nqdr4MvmF5YChEjIgOpXrlwIWAx4mXlwP4ksWw6wMFY1h92HvcSmGjDqGrFUVh4ul62bt6ZAwp5ddwWKDbyg/VuLB1qNsVZbB0Lbq4pU4jE25byVZEo2GvPVWrkHdum7z527UHW3u6Kn4PnQocPlySefStLwYQuhKbSL0Xz/3g+/F9tu1+488j734HvYrO/ft3tPGMT2YvSmL16Mn2pAk/c3CRW++JmPPVuOH38i/lJiKd7D4tVKjkGoVViniHMkOqthIdP4XKjMvLENWbNXX3szxVH3+tJLL8Ve2Jq1byyvyiarv9w/cEjM2FrbAEoKha5V8e3Y449nP7pe68/ewuyYna3xcTeVnH/x80MHDqSTh436fzZvD2MyZ/BjhoctpMCiy03XkriKJIDEXQ4BHA55TUt8NyQvTKWOWf9ooZR+KHmhDJFC7kgLadVhjV9VaNEGTMOuZ7V85jMvlU++9Hz5u+9/u9y7q410PgNfdGAEqM8EarMJqoyBe2+FN987sWkqe7YlVDpWrLc9vC4RIQ8YH4vPXFntLSsrhm0thEmo0ON51oIygGZj2jjDok9bbW2LrvuiDqVMQT9zDTBnhwLY8jGeRetq0dHjeVvvKi1hsnjV8d+9Y2fAYd0o75w8EZmZJPOd9MA0Hdx7dyI/kdZd06hHxsqmzVMprHkYWmLtWzIBuRZ5SX9vuXrleoBE64HljviAWclvimsUvbfv3E6Vo+zYtSMsJTkOLfyL5y8GdHEPwMJ33z2VwgYA2BqffOdU+dRnPp3BxNt27AyAaBgLX8o/tOSUz/Cd3/nOd8rLL7+c9XIe1gJK7TKzlpJ7sznSAbRawrznD5wbJkWL6cQV3sOf8CPea/9GTmAKw7QOyItGbanDAMV55z44XweWbhiten5tuObmqQym4z9+9OMflSuXLpejRx9Ld4sYTpH4m7/12wHGsbxPnno3Wq4bN06XgeE6+MnrxE2eqwF3zqPISZAnWa3a7Qg67AnIdeny1YDeAR2WMPQH0w7L7wNofE6Lrf1pbayV+KBpVfreNqiR32wFZq///Oc/X15/883E2PyLc7MxBe37Bnb6rpY/N7KVs6jZtu/1eh0tic8yXK0WTZufqmztGjc1m61dMrUolvbjTjuW/SdvfbgYyQz7GPADnDIYc2pyYzl+9Gi5fOVCJqx7loo+8kN7HYZBZQNpRIxy88adAK3iDueQHKBKcmAdrlXm3GjtzmpgNXuYnbmX5/rMRz8S/3nt8sXyj37r1wNcul56km+fOFVefuWN8uOXf55z1LXcunmj3EGO0u49DZQdKOOjY9kP7t93ANrdn+/X6v2Zz322vPXWiS7O640dO79oLit8OuPFjwZBa+/23talinx249r1yJt94oVPlBdf/ES5ev16OfHWW7kW9n/wwMHy0Y9+pPzwh3+XQpjhyArWf/iHf1hu3L4TkhEmrefBXrZt25KiLJ9hv8zNPkgHY/Z5xx51LigqTkyKF4fKO6feyxkwN1e1tz1DMUFlyNYiWfKgHoOdECQMe9xRPvvZz5a/+stvrZPI+IwW57Nxf2fP1rx1uTgL2Ss7ZO9N+oLtKM44x3WCIFwhUaV4kQpdzVcb2G/9m56xfw4m1RolOsDVa6vGqsy4/mrdR7WoXOUpasdWzZtb7htwVS6cHLEjX2TIEXuvEiPOEb5HHCxGcSYk1jfcfJKEy5bys5+8XD77mc/EDwNFFfHYaC181I6lLdu3lf7Bmm+nQIyhvmE0e9u+oNvN5zbWuT/F9tb4yvU6HNBe8LOWwwKS2YGhl2LWehbTzJ9Lx1R836apYA9+79qxPQO1WowUuY2h4XRG3Z2dD2s1xZxu2DESQ84qgPRDXS4A6Cp/GcKGGQwDdVh4ZkgcOpR/M1BNjmEfW3vX1gZzNb3kRo5hJ9YUFuL6naHszjmScxehrcP85N/O4yYR499aVwm/1fxVIwO4D+vX3tPswv0El/jMl399bQzbtAC8Bsrk1HQSPBfSEn8tQdNTk6WvdzWabh6Syh62yNw8ZuJKKnhDQxs6jbtqLNgiHJQBH8tLC2V8bEM5cuRgQCnsSYc5B8hh/eZv/EYYMqkynzuXqX6MUxIgYI0+oYlRnbYe5qqBA9WRfzioxMNSrb+VQE/gIlGsQ2/cPNaGBUPHb7Rhxp32tyzyeB542iIfPCjl4XwQe5MbPWCL+djRoxlm5bBMgEuwvpcWbR0u0dqvb9y+lUBMCx62Kzbmza51wd8xRATC9XAxNGVDeezI0fK973+vM/Za5RR0NOfC+QiIORaJqxbBXTu2BVjVWstxAV2ilzI8VA4cPJDvd/9tqr0Nywitj8+djdbZvQBkSW7vVvr07s5ogaiqhqn4j41Fo0vg8cUvfjmVrzffertcvXYzDA3sXZPiHdozghOTBnr7ykKmAVYQipHS06j3vVI3iqAulaEqPyaI4ES9vrbo1KEy5AJ27tiSw1aSvG379iRHRJ3ZjcREpfP4k0+VU6fejai3a2GrEnGVNXbA+B3cQKewJDjKACTd8LEuuLeZHZBazhfn58qWzVvKl770xegxRS8mLTFD0Zuh5TeL8q7lgS/v6y8P7mvvnyn9AIcNBm6tlvFRNPjBDmxcKzu2bUugxlHZ/LRv/vj/+ZMAIta7ThUeqlVVOjlzEsqVcuSxx8qB/Qe6ITADmdSI2fDaa6+usz1VQt99972seYDKxcUysmGsDI6M5BDG7rTGgiIFCp/PaVRqvpYdAXxdK8Mc0iTUU5+pgwpDBBupv8ezrVqtLeBv1buAUgO1iufZcoSc+dGjR+r9zM7FkboQwCrfowWCo+fUAlpr1bl9J5/t4IiUxCMTpNkK0BDbBuPahUqqJL6VNTVbxjdiqd0KONSmfLIRbJXtu+iHDQTQlhTmwMaSHKwDjmiBpsBx+1a5dQtAuVgmyIAs14TJNbIrwGoDZfmoKhFQg+a0zS/RySORspiABmiO1SyAXnxI91hb6cYwsrW2uC8yKcBQwbYgx3cBP+1/FebHjx7JoSbIxdgzSMWBeurdM+XqtesJ4qr+7mLaptie1mj3I1ESEtTp3RXsoQMsiJJ0O+x0Izh4JVQSX8mXFn4JSJj4ALy15XLn1t08w6qvOV0OHT4Ylgz/oZJ8YN+BMjg8UN4TiNGqNJzjwVzY9oAEh2cL1tO+Nja2rq/Wrq1pv3mdtQnI3rUy+bcGePi759BaOwRhjzK3AL32r88QyPq+BOddMlGDw6G0bXqOgkGHfAucwp5TVBqpSU2KE528AwZ3gPMVjLXFYgr64uJ8uXnHlOq7ZeHhcveZtZpqv/HJAqFW9OOHnYXOB5/fEh8+wK8WVKbQgIU6O1t27tiVs1L7oUo3gFLVvlbrVxMAGm6ozUaiba1Ug23KgNozDwr2XE16MdIwFnUaaFe+V/o7BpogpA7IkeTNBWgxFDFt7CNabfi5ylRvLX9aGbEjneP278bJ8c6OZ8qdTuMTKwybS5X86afJIGwtr776Wvy4glI009J2nOassAj4FKxX8Ya9oDjjXqrmcJ0Myv/omuFfXa9rsW4HDx2IH3+44LqH0sLXdA8bs7WxKCUd/u75O4foNknOW6LreStksVP79fD+g+tMSsHfhyyzqpcbdntXKGjajn4mIG2xV+5Nqz9W4vR0mV2Yq3uyY9DP3LsfVov9qxhDomNhdr5MTk8l1sCgPn/pYhIyrWPsiM8wkOXEiVMBQzwr63Lx0rkk/Pb74sN5nI+A7C0ZxjKuoGFfkigORbFIYuUa15bXwj4Ezrof9yyXqYMZHybeAKiG4dx1RPH17rmBrNFDVdCiyy8BWV5Kgnoz/nYpe+TIkcdyTefPXcwe83oFUvuRr/dMgBM0EJNAmIA9N1fOnjtbXnvj9TIxNZE1BtSzBXuaz4sPjzRUXwbjiIE9H/szxY9O3qm+tmpl27ee63FM2SNHw7Bw/k9OkqLAPsecHytzc7UDw7plD/T1p51VvOEcN5zQd128TJv5g9gZ+/vlX/7lFLj93femdbIb7trOaH6MfTQg1J9+xn8BmfxOgthHCmdzfJb1m940HX9o3dwzxjNw0eubXRoao9vAGWGP3bl3p8wofC3Mltn5OluBX1lYWCrXtFhn4GQFVqMSEY1UPAJJ62r0Adk242kFR9+dAi1yTzTuqj7eozGEUEO8R2P1M59+qRx//Ej52//4l+X27Wtl25apMjjQm8K/dejtlYhtCkAWCYGh4XRZAMrtbSAQn/CJF19M8u3ZKizxhW3drLdcxNoMjdDzX0nXEN8tDnKtDxedL/yZM1nRXtJcmaqNiVelYyrQpA05gPvQSIDVxlwPQWLpYTrYPFu2WZ/1WDq30mmxvBKQXMvv66+/GiDda92vvaWQRDIr05Ib+3F4QxmfqNPF+X/fI9aLZq2WViyq1ZWAsQopnqNEGAgEEIkM1uBghjE9/8JzaTmuBRfai6NlaGQwrclpswWILy2XXXt2liuXr8YWM5BwaSUTpZEsfM7OXbvjYxQHIy3TaVDHBg3T7evLfhYLi7Gw4Twz66itO4Nke3vTBenzESf8cn7XPGck7H0AnP2rfVQ8X8+ymarLr9tpYbG8feKt8plPfqocffxYmd68pczOL2YwDyYye0GYcZYqJAA1bt25E93NOjhwoRYWu4GmitY7tm9NzCOeI/Pz7ukPypbtO2o3GbB8YSG+gi/w3MTh4ltgYPZCYxZnnoRhfBhdg/k5djtAObMzO23+5jMbw9R51vRTI8HRyeT5WQOOfA+faL3u3L2XXL11Zzbwv7ErG7GodQcFm+o0I/kH39FAlMTzTW7vQxJgxbM639q62Or+79qkHykStf3u9c1v6ErhS5aWtOGTKOsvmyY2lpu3rpXNmxBnyK0slW1btoRUorOmtw87Vcu/bp0OLKv6c3luff0VxAYAVobk5hC1xLCZm9DbU3Zs21JlsJZX0r3wmU+9WJYfzpWnn3oqciO6bf/Tt79bXn37VLly41YdMGy4olh/cSGMOhJJYiFxIb+LzOTe2YZhaq+//kZi863btseHOB8zX6bTyAbo8oKtaCuCN03dOnu2zmxn+qULF8udu3fjd1rLswK5/YOwAyj95je/Wf7lv/i/M13eeo5vnMhgLLFtpEkMFBZHDg2mq8Mz4HvIIJC9kIvnLB3UsTua7kKEGsWBKinRkzjgg3MXyoULl6ssSo8z8mEIIzo4M3horBaIxcP2NJ+WuDBs1+qjmt2xrQZosfUGaLlPv5z9rrMVrMQGnqdnvLwiPlnLYFMZabrN7Jv4PRqsVUbK4WRda+dlnQVYG6E6Iw4hqAKKFXWtL2gDNbMfDL7uJDrEEiGjYeh2EhhhSHfXKYaJzn83BNdZhylfdVxrkQdZzj2Z1XH0yJFoqnrufLH3Wwcwry5dfv323dtlnzzr/t3Ebl7DlhTYEemc6wgecCn2IaaHqTnvjj/xRPLZJt3w1om30+m7d/fenAvpajCnpaymGHNg/97YCDYq+0UMUyiXU+/TJdV19MCodDRaxZm5hXL7wWy5Kwbq5pUkh7JX48/q6lsDZ5U15sdTDBwwVLQCvLUABugumUVCqkBnbZjyXcGp4QqRvYwk08ZgZ85UcZxzkw/2yxqJw9m1mFVe1AqrjdkcjG1xsRZ3uwGi3uvsbqzVRoRohaRW8Or51Be/trZxcjri4g4YSX9rUXGoCdCjs3RTAigorqg9DU0bamaGZsVKGR5B114Itf5DhHclg6omJsbKYD9zAIZtiD4ORD6fc/N2nI1hD5IHlWEVWQ6kGmQNDBLQd8GsQMyNWXhgWXPU0XiLAHNlbfnlOyyMhXUgtOp+Yzg1HQVBlV8WuiVL0ZoY1Coy3k183FRGxzak1eudUyerOK+2+8GBVCsdhEBaQQ7HpWrOsaiicw4o/Fh9HIlkz0PGOBBIV6ZGBSQymEqr+gpm0FyM6vnnn4+TVZVpVRqfYULmts3TAUc5l/QDde0YmJISHBoejSYukQIAa4nRwgE85vRaoCN5zsG2VgcOMCIb9tTJd8KqbK0nWgo2jPqcu+VnP3+lvHf6/UxrlhgDpCQY2jlW+9xxPcxyaDdEP+xFzo/GatVZTTKlpTmDvqr+J+YqTV3gE+bN8EB/GRsZDGMV49H6Ah8OHjwUYNFa03m9e38ma3v2g3MJisOg6O3P1HCBPrsKQMkJDgymctdxKmN3bahQKiy5vt5cn2rhkUOH0jZqva2l9k/FBhVviccK+Wp2EDYorOxhdJwG+6oDndg4GlkMz4T2os9lSyYlOryt7R/98R8nwHSdlaVk4FhtKWqJUmO10dvxnAELnplnl/bb3hrEXjh/IYADG1QM+ODCxTIzN582EGwngIqKJPvkiNukcoGtVsbK5bU+vdFYxbpzcNY2j5oM9fcCVjnGWq1u15gDMs+yE7TPdMVaoTLJVxIT4WoHV09JGyp7r4dzTxIiDhKwoQXB3gmDqxPat2cbgEp/K+BBNzwvzLwMQAIOk+cQONE50wJf5UcAVRwsMXAMdHuO7k2AvGgK1vWen1vMYaRNCaAo0Zb4R/OvY6fwMwpMYV51fsuaS8L4q1qoqq0QCV7y/LEyDIHCaDKgaz7JPjvDrvYMMaKfevJ42nV+/v/x9WZPcqbXmd/JrKysrH3fC6jCUtgaQDfQ3WRvXJrdTc6MKZKiOOMryaMLXfliZiJmYvwXOGIixmHLIYdvfOGI0TgkhSXPkJRGGpLi3ugN6GY3tgZQQO37vldWLo7fc95TVVQ4XNEIoKsqM7/v/d73LM95znM++sA1ddEDJhDMmBIJNKVw4lS8AShZzKmZeTGJmI5KVZ1AlH2symqNC8qL/UY7GHqI25uym5wrgrNoxWfSI21wANYqaOUAfPYk9o/tUjv+1qaCCgpMJDwwf8+ePSMbyP1xP7A0YeIAljH1kfVamJ+z1qZme+WVV+Tg2C88D3yP/E9Pj8CSYGlGmwbXGbItOq+JvcPfarlME4LZC6xXtImw77BpAZKxv2JgoaRGko6rr/GhNWrIloNz7CFJgiQwSFIWYmqim+RSNioeZKqyBwQKrmFIHSJjGypg0b69qQBHDKa0R/FL0dbCZwRQwnWwR7EPBAMBLPP/sDvZr95+5X4Jv0wSLN3Emlolgtp3sr0mQB17A/gN68iHOtFShgxIVf4AloLYMdJ2dP1S3lcyIBVnonF2uF4xnWpzYheq5abg+nsSwU9DglTdpeChtu6c2sWLJdeCJLZACxzfd3rkjNhBAKtIGqDRjVbs1PSsAPoYjgB7KnQYHbj1YJQCF8AAbABAPPaF2vutoiEY7FuuATALu0Ahk+SjVDxwv9LkWs3YVc562Freh2dAgBaxBvuVe2fPuAxCRZVxnhH7vyWwBwrBAAAgAElEQVRpLQP2sYcjqMO3x4AXnjO/j73js9hXMbAq2jHVxbC0aN29PSoY9/T26rzS0YNVfvzksbRWOWNoI5IMtne0i8kFuECHAs+CPQywAOgOQ3hh3hMTWlnRstre2dBn7+6hlciQIQpJnZIRYs1IogAJWTcY6iSTvB5NOyXvZVMwz3liPbhn9hYtb9wXBT7XtXYQX0WL0uGRTAf7IKZXe+5dEZiGzQpWAMkbPsklQwDTYFXC3mbAmcs8sCfxhZcuXj7SY+aM7Bf3xbgE6GNNXcMWjUMfpAXYr0I+bdhZByGxzzwj4gi00UMGIHxMaBOzX4eHz6QiZ7P19tGKBqjDhNtG26bYeljSfWDHeG+0pvksmFQwT9hfi0urah92RlDBvvrVr0oqiuQAmxVtkp5AHsjPYCdiSjvPD5vKz2BQc6Yp0IUv1vAhmOGKPz1Z5r1h43JWuTaukbPN3qJLgrhYHV1Mvd5YS11YGRWHYI8jCQBbkwRb2qayN3QS4b89FY08tZr1uIDE06VVvANNHTkq3gpyPYofvIhFF13G6nJ0fNXa5UujNjI8aJ/ced/KpX3r7EDiCr06l7gaezohQAWtXc6LgObZGTHTgsHCvV9/4XnFQr/61a80JRufGQMwuH/WWyyxOgYPlgQO8jwDWN3Z3lOxieeKreJn7EP2UIBUDiAzK8L1TNm/DN8jRj6OB2DqlmSDsCHBmMFuEaur3XpxSc+RbhDajfGTnJW4XhJjEmIejiZR52utUeAnQ69cR5uEnmGvnANAVArTdI8M9A4oOSf+J6nn7DnjOnck0XT12lXZW84LZ10xAEWYw5KYveRhnDG14D95Il8LaEuReZKC1MamChysP/aV/SkdySONzxqdSQZ28mzoiGQvsj8pLPA9CscBoqBJjI+KzkqeMyQQ4ia6oUi+YcEiSSN5qlyNCinbmwDIyFId2vizZ5JUeunlL9ip0yO2d3Co2P2T33xqDx997vq121sC3wFYifuwFflcndjBxLD4ds4TAA5dQxRWALdZxLmFVZFPGETFOWdvYqPw+5wR9kpoPUpzUgxi14I8KqzRdqoBVnR1NagAyHPD/vBMWY9gdXPM1AqdGKLhk6IQ40V912jWumkWzzH7Pd4nYqlgnUbXD3+H3eP1shGJSayOoNQ1JI3VEy3WJ/OAk5/B9fPl8ZKTEiSZxPVLVi+nuINcUpIXhkRZjTXU1VqpDGkoL/vmgMyhciUfNgczlC6jWltZXtM9Yl/Y/7DHybdg0RPrex5dOJIvUOzIuYPBLV3zM5o9MtDbbf/PX/6F/aOvvyMSw89/9jO788mn9mxmwfaQR6O4pFZu79jRPIlyScAqAChDqfBLYBoUdjgHT58xAHpF90rLPN/Dlog5S0xT8vxHhc59zu2B5M+wY6wR+w68BJITeyrYioCzTH2X/FG5ZIMDferMuXPnExGj0Lkk/0EyEAIShCfWhs5hcAKKB+w15n9AKGPvkXfnclkNjuPfMHa7Ortls7H5dKOiiX//wec2Nw9Brd42trY114RcFluAvz11ekg2Anxkdp5cbt8KdDwnYIw9pp/v+EDm2LvRscOejrZszqfr5vo+Yv2wlxTYsLUOVqLp62fNZ98gJ1gSkYo9EQOfo+syCgeKPo5lvh0LSEMsgywUgGm17DMf9ExSizi5oZODnHTB9+NeSgy9Uke0t+ADfrLnqiL9tcgGY594BqNnzyne+fzBfeVagK3gcfu7ex5zViuSAWjvRhbCuyLYI8KMOjolG4VGLnsFG8k9IOFAHgdWAkEQchW5A+eWfBM7TQcGsQafRzEO//nmm2/aq69+UYUFioDvvnvLZme844kFQp6R12AbiCHIBRiCNT41Y8uQ7BhGndjpWisBq24r0E6WD6GzQyRKitxJa5wcnBks0oD1jtiO1mYRNsG3QiKOe9cgu2SnWHd8eMRx7L+IS/k+NpnYhr1HDMSQ18gd2VMR14s0kApAIk6ljkXen+9HJ+1JOyn84413vl1FR66vf9D6+gZUPcaxYXQAZ3DiBObjT8fUzt/Z2aqFpBVreXVDzNVqleCn1lbWNgR0CfBMlWla7VpbqL42WJ5q0eGBXTh/LgG2uzY5NS0pAG6aSgqHgCAT5y2QCEhHbdtenaC6IpBMoAfOyMWNNdRGgI5rxvCQ2dihH4GzD90FNjkJgB5qmipLcMr785pYJFpOmutceJ7r4/9HzjBwqKz2NukftbQpaZudnlEFG+OpgQckmLWuG4NzoJ2WBBbWKJsxnC0BBg+MDclDYwiXKjRpUA6/RxD1ve99T9qutDKT4AB00AI0NNBv3R3tMugyzrQZiNVQ1LR5HHpfAkp4HYaedQKsBiCi+sAXumckrqx7E2wLhl9NTh6x2u7fv6tAhGsR6NHebvfuPbDtvV17MvbUJiZnBKbCnlqjCnVw6EwFgmtaqj0jPXpOrrNZozYOzXWWHtme66jBFKR1GrZUtSrHwEafHB+3UnHferva7fzZYSWE7Jd5Ar6dXQE3Z86eN/YzgCrPA/BhmYRxd9+nzqIVWioJwCcwFTCBJlquNoG/6ChSRSIh97YhHKXaV9ASTAYBGjr6TgRT/A6VN94PDUmAVVr3abVAa4dqM0lBa1ODzlKuxsQy7up0gWmmLxOLdPX0SAuPPYnAPQwXwCoc6+bGtij4vF5tux0dR/pyFCVgW8Fy4CyhX8leANjBKLLP0ZTifWAQLCyv2MrGlmUQvt/b1x/AAIIJZ2Y5QAkzAQCN8001mL8P2TvlYxkAqp4EPrka9L4IgI6DteOgCkPqEgHOCvLzvLq6rOo5ZwLHDovus88+FajhrG9apL0VHHYVzgUdME2mRvc1Vck5O7Qj0IpNJY/ngWEH1OPs0nJe31Cw4iGGGF1kgjgP5NymlDTlmDNBIkybtHR7KrQLebGEoQX8myBBWsGZqiqBJKTYhmA88Xpp+CUNK/YtzlzVt5wDftwXiSstKzC1+SK4wWQiXs+eYE08KKhIEuOLL78kRtZ//L/+g/ZaoZBXK8T21oZsCc8aIIP1gr1BoYsAc3e/qPaRu/fuqeJM0oWtBCzh3qPNBWCGgAQbARsA0J914FngeHBCfA7XDNNKyfb8gthknD2AVc6uGApMYU3DNlTBS4UwaYz196kQQgBBQIGNYoAhbXwOqB+q/TFkANgfgOABrkTSivOK5CECfN4fvxWMjQjWg/0ZyRxnByYpgSk+jmQvWj0iyA+2K8CqAn21EHowjn9xXaeSA+wV9L9grwLA8jzp1thUkEDwwL7medESxfPY3vEJ2awne5fPDzZaDKrClvBzfALfC800ziX3wR9YJ6FFRluW2I3rJI9VATsEvmI8lWHje/Ud4JF9VVfnWrFc935xT38DNAJxLC8taq8QC2hq7O6uQAYKBPw/wTlfTIfl2vFDrA+Jt2tOAeiWVQwTozDZUTEY6vLyI2iF+bVUbW5+zoueXT0qLhGMb27uSCsbnTT0yLhPzjNFNqswLA9wwDWaAV7U/UACRtuwGIXeQkrxgUGZPf09SQuroucBmwnZG5glFEjoRuB32RsAv6wNz5g9HS1BwShl7wOsBjuNvc6/pVuJxjbMCw0S8yE10SHB+0ZCHDqXJAi8Jpi90vJLzFg+j2AXluPZ8+fs2vXrWp8YQsma3b5zRzEBCRZghAqe9fWSiuHsYDOVUKduFJ8kO2PZjHfSEA/Acs9kKoppdnYZxsQwqIo0fLEpztByYBX7hn8Q+03sGk9uCH6b6hu1bgJZOjqSrmuzXnvnzm0B2gEGkEBhi1WUSQChdPslK0HbNwVJ77yJQh02mz2NHTx3blTgxuLikuybihrZGrH60BK+dPFSKq5Q7M25RmxtjZhrAGkU7wEfkbLg/PLcsbliPezs6tq8OO9s/s0NkksnDeDHuGfAJ2w9vzc0dNpODQ3b8PBZyXEAKkkGKkshCgmMBi/wLC7KNwOiUNhWi2pd3m7dumXjE9MqhGHjgvULQIRtxE45GO26mgFO8fnEthTcsRnEm/wcWRPOHQzUSPCwo9hmziV2gaKwy7b4kAqeHQW2kK2hU4jfY888fvLIllaWLE8BtqVJLbfYMQBV6apWTLkAcR/+LmyEGECALWpH0iNJDKLU2ZJx/+dUoWO6G/cgIKbGwcKmgg+87e/tslNDvba5sWzF4q7V1YqTrwIXkl1jz6ZsYX5Je5VkUh0BaWAVvoyOIM5Y/+CAOpzIdYhYKK6xN1l71gGgdWFpyYrFqq1tbPmU+EMfECMwpgzrZUf3i+Yw7GSYZ4oFt7d17RSvuHbO88bmmksDSF4gSS6l7iC0IlnAk8wYzgqMHPIUWiXZD/jutbXUrZYKfNjPukK9wILdHS+qQ/5gQCTD2ujqU/fGwZ5lrcZW1pYFiLqkWo0ke/b2KegyrJJ9gfahs4H4TPbqubPnFJ9QwCFnCACC36fYi4/i7HL+2IOcIZ63pn6vrsluE/MIRMrnVcDnzIU2IusN2PLSSy8J7KDzSxrKmYwAUu6bbgDv9skrZiCHIh7DPkiPlUIIawTgUD4U6xxCjAqfDFtMw1F4gBqWqxbenF1//gU7N3pJMTs6sD//xS/FXF3dWFNMiMwORSVyBoHW6Etn0Z9m2GdGJKFchmnYferGImZu6+ywhaU1m5yaka3hi5idOJv4kefFF2Agvgi7JvZ/yj3dVqM3SH6KhMOhtbU02+72ViqK+iAVbFCAACoCS8vfCQzxhX/kjzoTk8ySQAEKHKniEWARz1Ut0ScG7ni8ejyNPUg9wWpXATC1xZL7HvVMJ1aqTnZizAewKpY2wGEqhp8EVkXEqCuoeAv4SY4C+QafwKC6+nzOGhoLirtgzwFAwayXLIzkOWo1KK2xsdnu3f1cMbyKlgd0iDBALQ2aFUMVyQAvZnANwf5lmPBzly/a66+8YqPnztr25pp9/z/9pX3rm//Erly6ZD/+0Y/s1++9bxt7RSsbnbRl24HNjU5uXUG+CxyC4mpff48YnmAHsv9LS4oTkFLhObvciBNhsC2ym5msTU9OSpuUs0JuhozU/u6+iqYifu3uWm2hzioQOJSPEBOVVbB7TkNK0bgsiGWILBJxGzk9n7W6vqG1xRYxfBrSk4DZQsE219flE9DPhLEKEeLhA8hcezpjB7t71tLKJPUha6hvklQURSdAbDAA9FZ9TsW6rg9Na2zqxOSEDQz2u7RZFfwEqcZly2dzdmHU4yKIY9gcz5mKiUDCgCdY696VjA3FrmBTA1hVd4Zi0KpAP0g3dMjxJQyC4hLAqrocfQCX0069AxPHpG7VBPL76xyrCDZ5gGsiQyjf84KAhpCjhQxgms4KttxBYI8hIk/RWnMNYB41DMTcEeiJrVWxMweIWKOcEFC+rbnFXn7xRfv4zm2bnBiXfetu70xr4xPsYQPn6mvll7lGDVOGVGEZDTwnV6wxpBT7hE2puE33LNJUjY02iyxLX6/iJtYHcsb403E9J8iPxIrgQIDizPxA1xQ8BBLZ07Enkomi6McQRT6fIVv8TV4IWAywCmN1Y7+oGTyAxpLwEvYTwCrsZGefk9dLJb3qsT0ED/Y/e1PSClmzvu4u6+/tUXEN38FzIPYNOc8AVZ30UaschTPHFzEAdpJrVJEwzRxhiF10UPCzkPMJxr+TohxYPUno8a5rtyH4M3Vwkod89R//XrUBJ5yjgl1vTc2tcq4ceC6aN5J0dOnQ+vu7ramJIUtLNjk5beOT01aponOG4ToUmw2WjJKvpLuG/mfxYFdV5YH+Hrt06YLVaQAIenp7NjE1bQ8efq6HRlIIKImDYVgMQTOLI8anjKBPlItqmhyIBkZV9RB5IFS1op3mJG089CsiMSYZErDHVLJy2adzJl1ZHgaLj5ZOpbgtvRINZjGTQPrrr78hx84CdqpyY2L6EXjAshGos7OtgQYtba0ueL+1bSurznrhtXwWlWYATYALWGFcC1o/MCQ4hLSEEwzfuvWu1gcwkEoKiQXDMmCqDg8NaqNRyevt6xF127U651RF43P6+3ql9cJ9AdwRPHd1M3wpJ7aEt04+kLwBLTHdvb32/M0bopwTXHMIMLQwcvjytvJ9TbUEWF1cWrGNzW3bOyjqGiemp4+YTdDec/k6OUo5aemMePIp7VIAu6RBQjup2HJt7UrsCQA5PBhWrgFG4vzctJ0bHrSujlZpwHR390j7j3Zu9I0wlM+/cNNGL1zUXsTpUYkmiXk0Nqa1wRlwYAhsJHHNgCJNo3TNswB9CT0cpAbgLMnwwU4EKCUJl1ZjqrRKQ6g2r6mfh9IXq7ONbS8q8PtoFI+cHrSWpkabn5uxru52JfXPxsYUFEi3kRY0WjRKJQWUPGcCWxzu7fc/stu379j6yqqSVtbk7r1PBWAxaAimB9+HqcR+Rr4DzU0CdJwgVX5JSDQ12Ytf+IJl8wWbmJ4S4I0BpRo5/mzc7t27KzvAa2CLEUAaZjpLlS1jRTEgYnhVVpMgqSDX1MDO+21gNYIqUfgVbLhmjSrNaQgAYAMVTtoK+Lp957ZYc4B60stJjjSSnmA9c55Y+wgCsQU+QfA4+ZWAemKTkVzXN6J/WrXe3n6tBecUhypG2pq30/C57BklOdmshlYAVsBOAWASSAHLOYOtyalqBvitNk8msDY1ecCUikveaoOmMi2SsF+zzuRWS5mDBsHwJ2HF9gqAkoaai76PDJ+2565cUQLxgx/+wPa2GcLSKCCdMwOLBWCVYgQBBgklhQIGyjU0NdvB4aFPOt3Z1TVjBwAJnaXvkgrBZnB9TNqoAHtgZfcIfCEZZT1YI8Ae7Gi0InpgTvEJ2+ts2tBvRaoDEFmsnX1n0PM6bCmBXwHJj+YWVap9IEdZ18W9speRbFAwlpxX6NqQvJLABWtHwFxHhxxltKnxmkjQ+T0+N8AuXkvSyuec1NsJFqlXhKsKBmD4ORDvBZajyjZV9cMDBzk0zNEla0i4SKqjMERiCHjCQKiSiKMMMHE7HUPMWH+uKZiy7M/Q2eY+2KtcewB4JLIUjEjs6wqN1tbRqcAUA6hiXwNtV6bhDlwfzwd760Hqoe0feCU25AA0GZ4zVCioEDc7PSWQB/AAqR/XINrV3iUwxUaRILJ2PT1dAmd4vsimcK/4DvwMgARnkPvj8/D7MCn39ncEslOgg7nDHlJhVoFo3pZX1jQIBJsMw4ciGfEBki65bK1RsRPrKunfYpEOxR5gmIevEwUYAt5yxRm5wyPDkrlQ8a6+3j744H0Nq+AMT048k6/B38ZwFvYYawewhbwG/j6AUD6X32UPSX4C1kRfn7dWolOf95ZgniGFBPYfUg/sZ52hzU0B5jznn/3sZwp4o9AbLUhKFjUcqdW+9NWvyH6whnxGsGphcqHtSmGYz+Oawqbgy/DZfB5nIgoOPKeajLfAgwYokM0ywHNNezxbg/xFjQDX2M/ByCAh29qEhe5MTxJY3qc5aaOT8BG/EWwDvEtaIcvU2A+V3EZ3Dj8nmFfBHKkAuqIY3LMPk53LKovxgN1Qu7VarLGZRfnFV195XetOizBSN9gOJKWww8FaRa4BSRlkbhqa0AY+VMcKz5BODrojADBm0MhLbcnEGQK6UnDNmoqFyNBOmNgpVmGNSfYDcEaGA+b4yPBZTUkGHOB8UOQYHDilQSXsOXSqeR8YXhSj/EzX2g9/+EP79LN7YvdxFgA9ec4wlNl/FJcBtOMZkjhSWNCk9M1NgevsMYJ+zpoG9sFwZ0AVrcEpcWbtYLOobdgy9uTJY8WuJBZeoB3yZC8N22EP8r6PnjyyyalJMacYdlQxH+Ik+8DQzzIdTgygcu1V8gklo9pcAKsQKqMniKnNEvMQwK/4PYGrR4CqEl0fjMk2pdsHLdWuzjYbPtVvgwM99vDhZ1YtF21/d0uSS9xDd3e/ra6SZDlTkLV87tpVvbvYyLW1sqVtHe3qtuL8EUNx5rh27BpFvbfeeksfPDk9b0+ePLOn4xP25PGYCs3E/F2dPbJT/EGnFDYqsQL3Qsys+L4FORsKnPsC6BwEgzGFb/WhJySOxDH48chHnLGIo/DBRefPnhOogXQFcyvwj1wvkkZIWantuVKxlaUVXT9yF+0t7YRt1tzYrLWloJDL1Iidqs4Sik6Vsm1vbFmujg4ZYqdazQSgYMx+iy9sFvsLXxXgE/fHdXJ9rCvxtwaCJO1M4kzAIr6P7wSAx+6o8AhQ3uisIeSOuBfIAJxtHFgUD6NjgN9jT2OXWSNAI9aUz8fuSV+auRHYnI52DUdGEkB7P/kiGFUMAeN3FZu0ur1obeuwM+cuWFt3rz14+Ei5KGsFs2xje9t++etfuf5yDZIH/tyGh09pQBI2gfdtbWwRoxK7CMNscOiU/eLd9+zgsOwDbIn3YPCqK4QuSu+YI59VLCbNUY/L/HMO5XM1uwDATJ1yBenv44MkrZWnwI3tPB6iom5LAUkOuOI76ErCN3PeOPMUwQFUpL9+JH/G+Ux5dAJVA0hiD6gJOoFMYtQmQlJcr6azJGAK4DhiNa4h3if2djBUdeZP/Im9JmAY5m0amsmZJO+iJaJSLlp9vtY6Olulg0qMTIcWIDrzLqZnZsUu7+7us57efrv90cdWLHrsorgtCwDC0F5iOtd5JRaL+yBPJz5eWlqwN15/1Zrq623i2VPr7mgTKeyf/t7v2os3XrDbH922//VP/jcr5+qs0ERLttnm+ppk0NCMZpYK2vs9HV2y7SoMNXrxdW5h3mMIDeJ2NiMMUulAEzvrOpFm8eIMBSKeN2cAgghrTUyBLcDn8T1yG+wYOdG50fM2fOq0MBri67Mjp+zjj+8ojmLOCCAsuTr+ib3MHgSr0IDONN+hpaVJgDX3QHzz/nvvSf4AkPm1V161u/c+Swx9psiv2dqGF7wh3tC9zCBxcg72b6HRiwCKpUruQ10ehWGjdVZfW7Dv/u539SzQWMZeBLktbIz8YcoNsFvKecnTT3Qrs1ara8siB4Ed4DM4Kwz4Iv8S6VBsatjL7NG0ryU/6FqnkPRYe8lt0NnK76kDIzFW0z4XMzkVL46Zimqj8nhU8jAuHcazkUxY1fXImb1CZy8xEjEPRXD2xj6MeCRYmpyNiXQetrmlqUFEBwpI2K8srpPZFik2LDCkt7HOGtKwQfAffMr42FPhERAdsFN0VNPZSi6SQ2+7UhEJa2d/z7721lvCHX797rvqUIV0QMzC+iIF4TMsdmVjfaYPMhxO7IHlzH1OjD9TcZ8YApvkgy8LlivU29b+oS1tbts6GFGSm+O1AKVuH8iniWcc2wu9Wh6iYukCDPkGSdXwuoG+Hjtzekh2QV1OyKbN+6BKPhM/Qc5O4Yz4FeOHLCn3IznJpN2OXRe5BGmT9H2wD54v1xXAfZBuNJtgd0+FB5cM9e6g6GKUfCKFEQie73zrn1WZWkoQyBAi9Be5QIxNDDahCkOb6PDpQTl8dB/mEbUvVZUoElTxhxZsr+RTmUQb5UCAKuwuDvlAf6+Njp5TWxUXQ/vJ0vKaTc3M2kBvv60x8TGXs4H+fomFR4sERhcDwKESKp90aWBDqmubjZ+GM+FcfLqYt2D6IQYMRHgXfbaKEkxvQ/JWJBYoKqgSEqfFRe2pX7DWprxNTo5LJBuHxYP5V//yX9p7792yscePlHBRkSKRdQHnXQEwExoqwHTiohIGqrYMlMFQUcXhcGuQwMaGqpIYfwKPMQTyczVqR0ani4uEwYWxiVY3Vb7V0rVrOeqOONts1v75f/f7DnruMg1+ye7e/dQZxyWqzegeHSopkeRAZ7s2Fet0cHhgm+ubSlAOyiXpDgFmYMx5TlSzOfQ+wCIv1oUEu7NZ+/zxY7v38HMFAuwjKtSqCMHqoN2lVLZCY5PkEmKNuT6CRiXRaQiX9PlS0suhxTl8452v25/+xz8V+EvV/PTQkN379De2vbEqbS2moWJwobSzNiQe7BO0Z6imMfiEdaYqzKH+8KMPtdcI4HwSZ1YC3HU8u1JVji10Z3HAgKeATlx3BFZsNoIaWkhVYUoiyBgk1hLAxCe/1llnT7emRIrVWGNq/3/ra2/aj3/0d5LHaG5qtOkpWDPr2he067NOJH0Ecb//+78v9g0sTaqfJG60hdESD8t1fOKZT39MjDCAM2cRwZqkigvLqNFeevFFXSdVG026ZkLeyIg1t7ULPFLgenCgtisGX+Ckacnlnj788LZ0lGnNQWNVAJOGx1DtS8Bq6dDy+ao0mHmuUfg4qlardcWrU2rdSSLeGDR0hmkJoShBS0+0GQHAseYMceH8CCygAlgo6H4JEHESGhq075U4Phfjj0NRmwVFkzQ1laSaNjiCBs4851vnbWxM4A7DRfgSQzVXo9Y3gACSJQna7+waYvGAhC5I7skQgQL6hjhnnhlBbAzswL4BfnG+sT04bO0PMQfRa8YeuUaMV/EdGOKMwbCFPQxYSrEBm8i9sT4UrRg6BOOXa+H5sQawItlHly9dsbFnT+VwkHgBHCWZhKXFMxCo0dKiZAkdynAO3L+31LicAYk5DodzylAgEgR8A1qOALkAYgIeanLW0dUpx4dGLfcEk5tKKIC9WK27OOZOMYVWlpblVElKsE0tjQ26HpI0giaYZNhN/h9wFaCY7+NE+RPgI78TsjUEEyR2XDtrybPlvvg3NoLXiUV6eChbEZPL2SP8LokgmnSwWwAs5ORhtyDVgRbV/sFRQSwYYPhCimRU+dl/vDfr66yngh0e+P/jb/hdQB66MpDPQP6Ga+J5ErhwLrE92GYCb17H2Y2OBd6bQgHnAO1FhnwwCIHAlnauq9eu2ePHY7r+2G/4JAYfsEa8jntEqkeNt1mYTgUxvVtaPUggyKPww8nmTNLBQPCF7qMnYlXpwoXkzbXnr2uPcqZ17vK1rgNcm1eBg/XHdyGTQMGUe+L86ZxIhsA7I3ieY+MTzphTh8a2GB0UKek0wL8rIVMSVGelItcUEdcAACAASURBVG3i6htOgC0a6rUpASNpLQrIkWZSDVI+AF0MsNi2V159RUUKEvr79+5JH4qkgedD0ZRro/2aa0VCRZIGh0UNJ+LZsP8BpXl2MKyuXLmiQBJpCxVm1CHSpwCU9+D3AVBDxuX1118/kirhecKYwwbx3qwXNhrfyznk9QwYpOugWC5JBwqwAjYdzLtgLrLGMBZhdUV7rLMoXLcMdgE2jPVmTdhnu9vJdjHtNw31INkBlAZYVSu+iqhZtfizF7d3tpXAAgJwhtBN5JnAjJC9hTHa3KQCF3YBW8TZJW74m7/5odogOS/EE0rqM1WtV0hKcA5XVpZUXOJaKPDwPthRj/14pq5pffW5a/JRfpZ79DsAzBr+RqH0sCRmNPePbcE2bO/tiNkXcQgAysbGmorKFEHEdkt6mOxFMReIfxKIHKCqxwOuvcZKie1T16AkmLZwhq51dHSLbLC5tWOFPFrKPvztnbe/rmdMwsdzoxgi+41NX1pS3OY6uw5s37z5omwfRWAN8khThvlec3OLF0IZFEKMlhiXMbwKhgugqgpMaGwfHOiZsGbEs2jD0jqNLFSwtgAGkBRiH7HeaDCjm8n5gbH64Z3b1qgkzgfeAqqipcnQzn0YXNLzTlIAaql0cJXvaoyJEqmqM+iZFizt9hgcwkA6bxME2PfY3GN8EsRCXdbaWpskBfDclQv2ye0PbXdn0/b32M+b7lvh52TYn526V+nS61lltc7YQtaOQXAOaDlTCw25hw8f6hlgJ2mFRc/30diEzcwuqNPp888f28zMnOVqYCDTYVOwoVNMa54WwAyoBghZlJzZmBL77p4uLyauIfMA8INOHgw02K5Fa2MivTqHYM/UeAtijRefOXMUHKcmpgR+h33BP3Cd2OKevj4RISJPYO/wOn6X8xTdGJ6DbEnih2cSkjr8zbPWMzEAIHwyHXTkb4euIwozlO6g1LpPzIP/otXeY6c9dVN1dnc7oJkAQ/zCwtKKJOa4V2wg8dTegTNjsSOcf94P6RbXJXZiAcVWBudR5CCZ5VrOnz/vz0zDnnygGs+vAUKQpGlaNSSWxHp6asoW5ubEroJF1Qr42tlh58/RXttuP/3pT+yF52/YzPSsPSVPoOsyVysNyo7uLj2fd2+9p0JC78CATYw9tQf371t9S4u98847ivM4Q1OTE2Ip3nz+BTG7xscnxHSFkXaYJEooUgPi0+GGpAC2Sr4UpvFB0Yf7SJQYNjTrXrLGJGFFZw/6xkhFMDMDpruYlgzCS+3NYlvic/MOzHqO7GdNv0tLfZ3P6yBWW11b1dP2IWzHeqdRPAuZCnXrpe4UPoP9RG4Wk9PVnZDycnVcNtQf2SB+N4AGXhtdXQJOE5nhZJEqCltiryI5xGvq6vQeDHGFhQx4mc3QXdBmRQGN7SoAoOeoIW3mpAW0nuvyDSruIL0EqKicv5r0GFVs9cIA55FrF+BWIofzoU07W5vKZdpbWqyjrdnOnB60t7/2pu7/L//y/7a//+nPbLdkdu3Gi3Z+9IJey8TyZ0/HbH112bra2+yrX/6K4hAYsOzPrq5u2X5yvCAA8Ky//8O/Vu4M0Abpp7aOeNGHHB7L5pTs+rXr8sECUZn/YibJE4oMxMrEI4oLJOOyrOIBrdv4t8/ufmYPHz0WUYCCzKPHj3Xe0P4FaNZwQ4b/1TtrFWKONNbR2ARkZBhcXZ2NnD6l7hNn27oPaGpq037a3WGmQVEAZq6OIaXHuTPnmo5BDUMvcx7WFGMSW7zxxhuy1RRJ8F3sq2CoBtEhugCw1UH4471YH+yKpH2W5tW+3lgPmOvngLwPlqpL0lD+4Ex417O+JbDVh6CyXwSsRqdqIu4cVZgkV+Oxp+Rs2KdHKq3kvz6ozfMDz+n4vSAFCtDFGcJ6h0iwsqIOy95un2nAmrueaq01oCva0an9FJ1ezY2NujdyBa5B5xQMK59zTXuGodLhtLcncHRpYUFYGO/J7/JFbEnMTZcvGNu5C6M2PDKiToTHj5/IPi8truh8qHhXKAhcJWdUHJTLSRuXuIncjc/jM4gpzo6cVqzFukOq4E99S6sVq1lb2dqxRWTpmOWTNFWJScAI2b8+KN01u8lbIGh4lwGELSf04BOJD9qam6yHTpvmZidCFYuyvU/GxlzSCRnN0qHs/PXr15Wrsrf4HsV8rhH/SRzAuhFrx9C1kG6gmMGZCsY/QDudEhBKBwb7rLPDiYn429B25b5YL64z893/9g+qTP5G+4eECaNE8MsHwaQkUMAwc6gQSafigi4RFXcOlVemTc4P4wDjgGCbDyBg52DDnOQP1RsqTDwMNgHMp6WVNatlQIxlpAcGUxMjRBIfLBcMeSQKGGYWUoCZ9FE8sQeE5UJgcYnpUfGkgoeHseJaqKpQTfBp7R6sx4YjsJWGUmobok3u+vWr1tXRpI0FkMV14wzQvmKTEwARGOG4lYii4UNQgn4J7a+1ialDK2YmYx9/8okcHIcKEBmgAyOKVi2sXJw6gDWsBQ44f4KRJ4dUk1XQcPPGTW8H2NmytcVF21z14VIEgyReAGs8XLUNlGDZzGmYl1d5CDJrZEBp8wNYxL8uzC1Ip5FgDaCSgxmC5AK2E6OK99dEOfThNjft3ffetzuffCIAiesVC4+mIwGXGTvkuVB1oCIg5wWbGQfm1UM2vZjGYoOUjgYSkahfPD9qY0/HtLlfeN4nNH58+yNrb2m204P9AuuePBmTXhLsANhQsHwvXb4kSQWv6nvbDZqrf8okxJUV7XOAT4ADgCe4zmiGkSRw/Qwqo02BAIRrdv2vxLZIeoU4DU0DVNUF9pQzMpVWaFogAzUYzoNejAeDDfXOBtva3FCQh+OD+g5LgCRPCWahTgkXjuTc+fPSjsKoAOygI4veJvsKCQcOPxU+2o0QMScAZ4+QRIslSIs4Aux9vQqGeA+1LQ4OCjT0FhCXZOAaAaQVpNGanyo4f/Nf/s7mFhbFQgEkX1lF/61RbTeuX8QgK1pu972FU9pbXk1UVc/L3dI2UhGk7AENAAw2heEkaMYAdOCAGBTAM6BYwaAwWkO5P00wFvBZp6Q0Wk7VZnzIBFCf7oyj0kRy2niT4DqJPBUrhgDQKs/7si8IXDTpexcWOe2fzm5SC+6mg1wO9DbJSGO4Vd0i6cy4viZnBNuH/aHFgXvBKV24eEFJLa1lVNyUYOo/DxwJhH2v+GARiXY3FOToAXMALXXdGxtyBFQbSbKwyYD6JA4US7CVJE3S7dtE8+3Q3nj9S7a1tS5bzL5jTWDzAP4BxtHOjx1hjyEvQlAZCQ12Xy25SWaBa+vu7rXTp07JzjPkD9sFWMb1S/9zaVnSJa3NLXLQnHGxgGhjqs2rDZd7QF6AAXti5eJMDw/scH/XLl+6KLtIskKwxHuKHVJTIwYVQBI/wxliw3g+JIlcoxiCtOaI8ZGTDeMcqa1d8hU+ZTYGV6m9JA9Y3av9wT6SRAxOm3ObNGQlW5ICL0BFFZcOGbDmtoB1FiDNlPRDHyTCvYf8AMwHVcHVFeF2T+BqnuvNywexzhJ6n5/X3+wj+YdMRvsN8Jfri/ZKfof3f/mll9VapYKDmYqi+Al0bUnAAePoBsEH0GYvqQhYMqVDaSTCRuB5wxiggMe98LsArNgs/DD+ECY7r5me9mLUDAlM0pNSEaOL4KJGICL21/cSQxvqfUBK0rNtami2vV1nK4qVm7RWORMCXCpVsd94LjFYQkVKyVV4wBWaWIB3BMrcuFqJ3DrLxtC1ItALnV+02JT0+TA1sT4OmMo8JCYlTEgYgxQBiRnEtsrldI3Xrl7TnqWNHlYT4TOBJTEDvqavr0cxCLrnFC45j4CpBJKsNc8Qm4s9AzRlTxHwUUQ9M0KBYl/2Vz58j2EtPt0WH81eQAcXrT4NW1Sr3ZpsFHaDNnMKYEwAZu1hnQAwAJ5+9NFHR4xKkg1iKBJK9AVJuLh3T5D31G6LjecPdoPgFh/AzwAzaKNFd5tiiaSLdndla9gr0QnEWayUaB/zojJrz78JXmEy8G/eX5PZtzbEjpydmT0a0lGuuI6c2r0ADYgfkCTBhpRdlxz5JPZekB8d7K0RKxsbTgEHWzY4MCQb/vTZU5ucmNS+IQ5ijbFD0mVVIZXhpZ3aazzPyckJrS+JKPcpFq9kRmD0+mBUBf1pn4q5JeaKs7wymh0gOqb8YFtLu4qhPCd8I4BjvsYHS6LlONA/4CB7XUH2DGAdcJSuIvzm8vKidwmJbV21V157TYnG7MycbCNFUR/y5cxxDV2tb9T1YsewsyTSyISIEcbZItaVn/ThF7J5jY0CoWCPY2e5FmyYJ434n0MVVgv1eemLK8Eo1KkotLi07Nq9xP8MkK1UtbcpTEu/M+ODGgXapN5gj55SgssKKlZytqUYrWliM2uYlR4+MSQtg8QnpmSTIVXo058e6rcLo2dt4ukTW1yYs+2tdbOqT3rHbwPYqtOksUnrgx3gzLA2MLx17hJoQcwIuAG7GWCVOAwZjXfeelsyZeNqb93XIEDin1vvvS/wAGCZ59vR3aP4gz2itvx8XjHe0zEGhmbs1BCJW5dIAHc/u2vziwxyhLG8ayMjyIoVbXsTLc8D2V/8GKwrnpdkmvb3rQpYzVrX5HT20GZE/kJxWlOj2JXsaxVM8CH5WhUb2LsaxJU/ZshHqy32hqdD0Z54xVm7AGVFKx0U5SP4ObE6MQmfT0cVHTmsHy3HXCfPG7CHPcveoMjMGRLoVzy05dV1q29stkoFHc2K/Oz65noC1tOUbg1s2pcPEqOVNlBabqmspGF9rC8+hvPX2YV0Dq3VO/KbxCLEB8TU6EJyb1w30hAvvfiSQMqJsTEV4RmwxzNHBgZfzP5kMNWzyWkBoudHRwWCPnoypm7KxpZW6Yv78NRVDcNhYCx2B7sJmwzQFt/D+dLg4MOyCpGXrlxRvEJsyhpfuXRFg4HxMZxJWH2cMa6PI4HvZlZGe2fXkRSckxCYs1DRmoipnpievCamnkfnlexXsEzpuEvsVfIx/BJAGbkz7+kFF89ZortHQ2XSZ6hdPwFQfCbvxZkMuxL5jtqe6QwAUEjxEa/l3rEDAb6eBFjj9wIEjs/X9/njrCfF2ew5zaJA73Y/+aGDPeVTdDfC7uRsMCSWOA1ftL93oEIWdpKzRm7vs09cU5UcwpnyLjUYcZpIVsg7MWyO2IFBr+0tdmn0vH3n298Us/CP//iP1U6/V8pYTV2DhruePjVkN2+8YIvzczY5/tQylYq9eOOG7e/vCvRBKgCSQktzq7VJy3ROnSh0Jt6//0BxK/ka/o8zLJBdEjODOsOcd/RPnVhAPOf+jde//PIX9HswVslRnnvuij1+9ERFDnIVBs32DvTb548e2RPIFbC+05BMPhOZixigSe4hxh0c7HJJeSZYBz6afF3D4EpFe+NLXxLjlvkqEPLo+NN71OTEHEYmhudG7COAvoSMh0uBEDMTK3P94AwUcfjCL3KevdvomIjFPoIQxvNybMdBP/IhvmLoJQQszrizRV2HOOJVXsu+53t1eWfRai8zPwOCC+xqxRY5FSiwy9wP3+R6HYdJJ8uDTl0PrH+AYhUgFGu6fryYqjVBBPROm5A+AXsgB/D5IiUx8KMTjvyY2HWgr8+uXnlOIDa+mZwWv41ONCA068Oa4jfw23Q88//kVlxDf2+/WvWJ51gPbCKfwe9ROCW/ZEgfe9DlPLyAjRwKxCkwKd1thTWnUEGRg05LnxVE7E2cKDk0Cha5GsX9o6PnBUiyhzRjIZ+32cVV/dk5KLq/SfJp6vYtu9yhzwYKRaCkXZ2kAtiLmDURENEPLzRoeBWFJkkIFA9FvqPjChsp7FH5ZKs6fqYnJ7RXiHPQCgawBtvhvokJfJgbubfLw2AnkdOhi4Lcwe/RCRt0fhJT+/AtJ9ZhO6SXnQFY9+JX5r//F/+62tbeqXuCHTI/tyDGCBXaU6eHVfWn+stm40DChPrFL38lJ64gjUEyTHpDlL8TjTyMn+t8ctPnzp3xqdelkhw3AIBXW6Ckb6n9D3CP1+Cgg+KNgQ1gNSpcUWX1Te7AKZVU6WMEBRt2LcLJEhNOibWmd7r8AMmu6wt6qysBKV9sGumdJFFwDgctuC1NsM121MYPq47PBqh49ZUvSpQaRhz3RxDApg/WHA5c+lAkmg0NSqzu3r+v4BujRoBFAkywNjE5rSnrVHzRsiPJXN9AW+1QhokDzrqyCUDYATnYvOXiPpOALAu7g2npidrsgsImtJ4N+fDhA1U5pK91sC9HpOnw9QUBkbQgh85mTKEnEWWNCAhUdaHVaHlFG5UqNfsFUOrW+x9okBcgOWvLcyYYJIiKyiPAOeB9UKoxJpVqyRmxaPBVHemneiGWIU6/XFHCi2NAvmBoYFCsKJzp0tycaPeATTBkqCCKpVyt6pm98/Y7Mjiq2qaKLJXJTz/9TEFUtCWVE6C9vXdgLW3t1t3Tqwo2IB9GkMUjIMFJU7XHcirxR8f2RIuAg2bqbUsVLZ4H4JnrtLKXBc8mBnUr2lV9vWIP5BkEtLejBF6TJdPwBgBHWF4RzPA8YQ0ODLijxcjiXDC6sGEAt5DO4BzKYDS3aj/jdAT67KLnWFARAKNNexESFzxb1x5y4XuGpAydHlJlq6evx9699b79/c9+LiH+js5u+9Wvb1kuRzXSJyvWFxjysKUAz42MA6v8GzYyz5EAH4MoRlSavMy1eNuADxeC/Ymjgq2iFqYG2lGcYYfzJ7CQllBNja6F80yllUIJjB0cB++NExEDNAWYLmKekZ0geKetnT2l9vs0CXpheUmi7Pw/YC/BmQArVcxhHZqdP3deQw2cSdKkxMCn/jozLqZrwvwmILpx44YAhr/9u//qoGoazqGEQ21e7sTFxNN4xIqeKQEk78c9c50E29gOziXnCyCHijLnmbNDYEKCAbuG9kcYUCTLrc0MF2CA0J6cDO2k2BPY9OwJzunQqVOaiAyrChvDvpqZnZOeLTdNIAIoAxDtLfPYwj0l7QBNvAcJNkkV98/aCZClXZl/a7pwi1qgaZPGkcJaw17CTq9loNPqomRG+D0AUa4jmKYMVaMFkuIeTg5Qjs/kTzxvnS1kFtLgBooSAJIk2dISq1ZtfWvzhO4d7ISMwBaehQTOe7o9AJQOFbpIftY1DVTP2TV5g70RwC5+TP4qm9VZxe46ywONJZwsE7hdIiESE4AokkXeiyCZSipBNoCatOkkI0CBCKbx8YC1kAngZ7B4AU/4fOm31he0H6ItE5tAkMQzg1nEmcG+cm2wjTlz0gynlYwgCy3YmqzWgmCX+NE7Kbw90a91x6Znpo8Gd+mz83n5HLXeNDWp/Yfr1DTmrIMr2KD6ukaBoWur67a0vKS9rQJbGtBAMBKDXzjjSspgwh21Yvn5EfgSM1tFhAOaSd3GPlZcPgBglT8uC4LGHH0dVXXdAEwBKAMc4Z/Z0yRgIbkCM3BkZFg+HptBsCZTUuX1W2Jbk/PB8H/55ZfsYtJNxZZhQ1xfGTDCmeQUT3lvCpKwVzmb7AUVaAiUk6RFaFniU6OQ6QUvk73b3NoW24RnTEwGqBt6Uaw5zH5Ao4ibgtkdPpff5TnRIcB6/PznP9WakDCxd9BuJDhUi1m5rGQKuxEBPIwVknLAC0kb6boZFOMMaZfL8S4UQFUGOuEL2DusM7aMa6LbhXXC5nny7X7aB+b4efXvYXeJIZwRyfd11pM2OywT/p99LZb+5SvW0d5hMzOzOhvYMD+vsKRbFVizi7hfdCGxMz6J3DUoKZ4jm8E1ys9Lmxew2Nv7lGSkawj21X4Jdk4qvKYBGbRew9AjZkZWS6y8phbJUCCvg6+S7nHFE0lYIu+//5608BjIsr62rPXBDmFbb9y8ocB/YWHJi54qBtEKeagiPFIbmiYd99mFXUaCYlOgAgUN9gfJD3ba43BnalCYHh4+7RIF6+u6dzTe8JPSY9xBTzNpgjOgr7lVxRtkOjgnJElcB2eJRFlkCBU3vM33GFjVAfpt/UWxWVFHBe/GByZqqookUXDErgOsupQQutCwzwdpBRwZEjNsc3NNuvvE3+y77e3QffUON9YavwaznLPw4YcfHg3e8ZjT2xalR5wKdxSYb964YXc++Y3t7R1ac0u7iCcM0ZuYmrGtrV0VmmEk5Ovq5e9ln6SJSZt2TnJPsG7OnDltVy5ftMaCS+gQ68/MLUqm6szIsBJVpmRTXCc/0VCa9vY0b2FHGtOFPLab9v2sNTU2K95Dg9pZwFXblL6jJ8I8S+w+QIR0T5OsA/eJ/cEOyPair04stb2tf7stAbTfsnwNg8IcJONZ4GMAKnVm0OuESYTUAYPsGHrJAMDkl4nZfDisJ8zkeJkaNMpz6nqCFcrwJ3wWX7BSHRx07VPiQmlKsleLB9YNMFxTKxJHT3ePFYt71tbWbN3dnbpeEmr8zaWLFwWIx+BIPp/chufK2jx59EhsKc04qM1pjY8GSALkIH2BbFKxJADq7v0Hela1hQbpRdKJRzzDucSuEK/gY1SsEAPTpNMdDCsG+tx88UWRVzRc7tkzu371uvwqhVL2zNlzZzXwhwIRoNjS4pJ31HTR8u3nx1lvxAupnVn5gX50lCsQb6lIGYOBBU4mljisOmd9pByZmBOm+HGLs7P0Q/PUC8Hs54h3Inbx6/HOAc/BXVJCsha0PxPzA1gl1mywZSOPDxJB/Jz3CyD4t7rcuGcIBmIYMjQLJmW95jSsr65o7clftDcV69NxWlaRT2N2wQVgunZ2poFQ+GP0tZmOjq5oWZ0L6uigEy9JRgkPqOG1B9bW2iJQlc/JZqvqqvred79jZ0ZO2U9+8hP78d//3LYPGB7kUjEwOb/25lflM1YW561yWFSHJeAWtpeYi8I5OTh7H/tKoeLSpcuy3+xN8qiTXVnYaGJndRgsLNgnELMSSBZDBr/97W/bF7/4RZ1NiquQ3lgrckHwCuw/hRiIHgvLy2IqMqyZDhiRA9LMEWJE3psBQpA+AMoZykZBFcIEoTDzH2iHZijejZs3tZacFc4OBDH+EPPggykc4gPJ/zTgVgUfyAsAmXsCwzTvRXESZAwfxBYEOtY09j4xBbEwcXdICR0zC71QSC7MOYPYIpvHMKTEuOa8s88c4KXr2Ke6e+7lnQwBjIqgkad9vqgcgi86QVVgJZeVrfJ033Vbifd9wDqdEUGAU1Gw1mdvkOuxH4kn+Zx8Dfa0ZDdeuKF9wHMj51GOp4FweX12f1+/D9HbYA4POYV3I9MZIW1RabqWrZPO01L5qEAfspfEZ2AkrB1EDIra7D3OD8QmcJookju5x2wekkyh0WrrIGs4kL21tZFkzZKdTkPe8F0+wDOnIjjYDMO1IBWQy4Hr7B+W7NnUrM0sLNshsoHJT/izOWbEc5ZPMtm5ltgD/Jszyv+LfQthhRklyuGzImt5ZzFknKxYy3TG0RGMfaB7BAIkgDDkJfA4imTkOpBSIP31DQwd+TaY2h2dPog1Zgz4szu0yckpYSboHfMsXWLLh9OD8uh5sxf+3b//n6vNre0CLghGD/ZLrr2XRfB2wM6fH9UfgZ7lsqY8fvzJx9psJGYkqAibM6GVG2EDEzDC7sQBq8qYtNwAyGLaNeAmhk5s0vqGoxYCFjBa88P5R2tCJGsOTjDV3YXU4zWiYNcipL5+pFvoBxbmp9O/44Dwnhjs2FAB1EYlj5+xORrqvKZHMhhit3sIrd+8aSPDw2JXoJPZ19MrI8xG49+wET1GrAhkIAFdpnWltlaCwfyRdmylah98dNu2tnetf3AQtMXWVmlphzUASAmohw5TyUHNlhY9OJxyIVdjna3N1g8tuqVFEzoB6ABXAFBhehE4o8dK8gQbz9tS1hTMce8kI5oKZxlp3sGuW191YFGOkfZkKj1qO6mI5YXhxhATJNy7/8AWl5f0XjD0MCAYb4Z1cf2A8VS0AFfl0BPNnkqFqpmJ7u2VS6/C8R4EUhhPjC8tQAREO5tb9vbbb9uHt25J+4Yq4RuvvW6//vUvNTgFoBB9pe9+5zsKUgFxMAwOzMHuyiiYAnTg2pgiyR6ErdrT36/EZ2Ji0j67e1f7qoGKmyj0zk5hjwAGiM1RDNDZpSioXMlRC0StWEatjJ4gwPrhelhbnKwAwEKdDjpVHvYVz5c2QM4NgfGF0XMKtpBcIKGnHZznJ0Y0TB0G7iipBTzdVYLDtcFsYQ97y1+XgoRnzyaUrMFqgFnVLF2oRrWnkUQxRRv9R75q63LaZzjii5cvSoD/17du6ZwyFOw//ecfWGdnjwA32mzy+XoFnugiEXQ7BuF6UgBI3BcWFnYDZz40PnEeI6dOiZ1I0CHxbwnjOMBIAupsCNfY47nBiCCmpKWTYAS7Q3s1bf0EU+xt3kPgKsDrroMEDkoywXJbYD3gAe/Jv3kG80uL0q71CesF2Si0kXH+sNoIPqhyUVyJ1hQBqhrG4+LkKihQ/UXzsq6gKYMkJJw9zrAD/K6vxXULtFcFjQDCW0wCZFW7SSqU4Jy82gabbkPPlbZj2SnpXbnOGZIk3hL8wOUEcA5t6B96tXhgoF9MHoIdzgMgGWCngx3LOs9qnVxbd30nST+YT+/VJG+vLrv+2abWFKYcwQ73AHAP0As4zZrwKGPiOcUAzjXBIMEPe7W/r8e6O9tsb2tNe4L9rUF/KmB4gshES5gotG4TZJ5s8Wefwbqi2IP95/f5w2fIbjc0HNn2zR26MHa8bZB2uLRXcYzYLPT21AlBy1ya4hlBP47bWaoOrPBZPGfAigCoeW0MhojAQYW+NDgipB7Ym8W9A2nYOaPQmbecAQLnGGQoRnequvOZFEa4NtYcxjL28Ec/+pFeS7BFkMTPuG9+nzUG0OP/sYG0y/T09siGiWG8vOysPwTsCdDEkq4o6OJ7sMJ55gANJICsPdfGNRLYyT4nxjCFVU0DZfDiDgXI0+cGTQAAIABJREFUVX2uzp/WCbYc8greShjsWcnFyA4WxGLm7InlqgFHaahc0mg7Thg94VPRJPlWhlhwRgCE0G7nnNAuSJLlXSoMkMmKZYGUB1qbtDJzHgG/2ffo7MEoZP+gk4dd4PpJPjWkANaC2lIduEWCA+kNGKAUVwEYKJTxPdfuXrX5pQXZIgJj7DlnizXEJ8f0VNYC2QvWGX8rzUGSkBOxBtdJ0ZNOR3zwwOCAWrhHL4zquZAA4cthacJClc5emT1KAcUTFtaPZJ7z/sbrr1tDY7185vLKktq5XB4AfV8KLt4Szz3BWnUQwQdiYSOZTO7MONebFoM8yZxIJgUADga4NKZh51OUcKYksgDcH3YqQNdgcQg0ZLAevrREYQtA0/cDsiwngVUHOp3tJntf5wx82rO4fm+pX9b+grnqRSNntwj4byHw9pYwCk588cxgBFHk0GC4tTXb2QUA9fZRbEYADWJoFQq2R8eNNAUT1UJ7imnV9QJD8b88a+wfsTSDggDUeL5oNGIr8KOwIFpaGq2ns9W2NteUSNE2ir/xwnerzgfrjY49wC3nAI17zhtDmAA1AbgpHFB8I+YleQMclbQCsfskTN6iQDQAcuJzfBRnN+4PQJ1nGixlaUCSBIkyjA5dXr6BYjNgAMwPfLHicMV2zhIKwCQmLgfzzeEgEtMYnkNsVaNZCW5nXUpIIIyKIySrWctUyhqa0lhfZ+2tTRpeCpPmsEirY420oSlOAtYCKvP8pQueyYitzdlmXwAusld49txnsOiDvRLJPX/DWMxmaq2zu1fDIO/efWDVLIWmqgA4/DpyaNhA2ZMagF8G762JzUNhvbe7027cuCZddGK26Zl5u3f/kYrU6OgRe5MQbm6u+1ktl62nxwuDFCo2NhhY5PqdsJ5I4pTVI8GBlNjmutjsKghkMrK92BoKQxp8B0EgFQWw3xp6mtq72cOwMzlbLh+QFzgI+4ichSSVfaS9vof2MYUeLwxztllD9r6DIQHU+c/5Hp+NpEs1Q1usD+9kyPHmNkOOfTjn3oF3eZBk45PIIRkItba8amurS3Zu5KzYSbDvnr96Te2+1WpJcf7lKxdtc3NLhAu6u86ePaOOJ/yfNIZ3XLcZ0gGxMe/BmSKGxna6vBzxFROyL9nZ8+fto4/u2Gf37tnY02c2PjUtMAD/xVoTBxIXMrgPncEAV5n9cPnyRbHN6XIgbmSuBHEZew1bef/efRsdvSg7DIuaDqJvfOMb9rNf/DLtQwbF7QgEqav3YWDYCcWE0R6P5F5oPybpAIEOxCWJdRrgRIA/AkCD4RrDoogvErAUuXQAWs7c9Hb9YMYG6/UkcHsSCFUcS4cmEh4xyDXl5UFU+of2m+9H3h7XHMUYPRTYfklqhcJczLZgiGAw5ohr+SJG5JnoOlivKkUYinQuJaMnCMlkd1/sTLqyYhiZyEAJ4GGdXc/VrL21xRrq60QS2dlaF3Hpn33v9+yb/80/lrTVv/43/9YW13dkDwAWm5nifu6sOvDQxWxurFfLMvE/78XZxrf4YMSCYk5iT88BvDBJPk2sJ9JAJqNirDPOHSQUuJzLKbaj9Z3iyR/90R/perF3xBr4Vv4W2WO/KPuBPQSr2UEei3ZuwFn5Lt8bymmjezHjRRUIK5XDikAyAFYNmK5W1HlSJofNZOUT6DDmugaGhkRaoiOO9+vt65e9KxVdhpBYpL0VdjGs7B0VJDRktEJ84nGWmH9J4sIBe/eznCOx0FOXGLYusCDpzKbYTd2Hm04qi4Ip741fdDCfAgK5QiFJZTh4d7JAcFwUKKrjhpgGn4mdE3s8aQg7qFrWWvB6nRvIaORldKhSYEvMW5Ez0HdHKoy9mctLehFAHNuAJBv3BxYjwk8COcFesMuSazzYF/mQDgXJ4KXcIl+Ts2vPXbXZaddCdaCzVuvIeyFv1dnVqdidfeGSZfys1qWFNPuA9WfIZk7s/Jo65ho5+1hEmtUl71ygoy8RlYidvQPGC+IUPum6wbcgM0lXbHH/0FY2Nmxies4WVtaSbKj7hjj/2IDwT2E79I0TX2EXdFbwQfgL5j6E/AnXJP9Lp7x3TkK449/c29zMtIrI5IvgLUQg+AIGehEXMqC4pa1DnQN0DBCKdHV3JpkAigN0ciFz4UM/1bEBYz3hCHTCk7PwbMnHNbzq//g//0MVNh/BHYn76VNndHBBcl3Ta0DABe24HKK1jXWbnpmRs6uD+QWjpeJTkHEaAXTiVCPxZMFwZDgZHji/yx8OOdQO39yuCROG3StiVKt8YAA3hCER62Zn52gyspib6cYxpASvqggm9gPXwcHnc3ktXw6WQS12unl8L679GDypWlsTLCzXi/HgP6/Jc2LfdnSK2cEAqr7ubhllEG6SX9ge3COAltrBUyMUfzPcCbYBQfPV55+3ew8eCtCAMUm18oP3P7TRC5e00alSYTQxHiR23AutRgTFaMwUmJLW2SlRbQJHDDlBOO2EJDi0ChBoEFBEVTvYQtJUKRRsY2vLFhn0g45FXUFoPIcQAEbNEnKy3ppA0EQy7EO5sjY5PeNDe5qblZTz72eTE+kAlwQkw8alZSwMHOvNM2OdNXQksRYJjIMhxaENnRISMsCwpfkFQ6OufHCg4Sq02CBUPXKG6ceuOUl725e/9GWtE0EKzwyg+f33P7R79+8r8Tt1athGzpwVqD01NaMgaB+9xvV1OTtpSNFutbomPRx0mZZWlgXGYrBJFsS2UqDi2n9FWqhISmnXypOUl9Xyz75hgh1AOG2g5ITPxp6qgqTCQzMB/oGdHjql3wesIrEnqbhw4ZInfPOzMpAkSDxDkijWWVokhYItzC+qmOCJrl9XDObhGeHU2BuAKFSUGmnhKh1ajrYO9nU2Y739vdbT220bm+tqmeG9YdmsbmyIuU7u+PGnv7GPP/7M3n7762o1+eCDD1MLfYP0pASOmDPG2A9U0UgwcJpUiah8YS84O1x3tlpJxQrW0HWm2lqcacszYr98/vkjGVFaqGgNFhsC3S2qbdKc8pZJ9jR7jIRe1cmkd4zxpW2MMwz7jESaexY7FoZthj08pTNK4EA1ELkF3juMKHZqamLSGpp8wENoxOJAsEW+D1ynGQBJkwSTLITYl2orjUq/sxX5ORVNB92c0cPrAWtZL5weSRJgjeQ3CvUCEfkedKdg26C5iz4cz562UvR5+dmDe3ft1FCfNTYWjiRMcCIE9KGj+tm9uy4Kz6TQtXW1xFKcIXABzOCzsP9TszMKLBjGh0SDszN31DoZtpb7w4bQZs21R3AYg3j4fdZcQB7FhkLBOttbrKcDZuCe2EbYfj3HBM7QDUDLHdpkMP2wZwSefCZr2N3ZaYsLix6otrXp5/w7wNlIFhiwhxNkrUkGlUQzcCjJXtSrsGS65gBPg2XB+efZegeEV9EFcCT9aX4//EgATTzzKNCp2JI0xbxwUBWwGro87JUAcuLzeW8A0NDSYu0I0gDl0P9k4Ntf/dVfObBam7O2thb7+te/rp9zDbSE/+3f/q3sPrIN2EF8J2vGe9IGxzNinfgd+T+Gu6FPS1vw8qq9+OKLYkZREKKNFvsyMTGutY/qMSBFSClwv/gMMWEptqZCA9OyCfAJPNQ6nAYRwJ7Gp2BnOHNcG9cKI4ICibolNIDDmW4BoumsJZ6q2rJpJ0dag44UClhovdXnlehpNlOaSo595mz1DfargCgJngrgCIzuekkiCMzfgN28JVCfAgMVbme/V2Rb6DagaEqAh1/WZOzODrFXKYASwBIoT1K46O09So5JkPBjgF4wsHkO6Inx+zwDnhtfkeiyFwLkYa16+wb1bIgD6CbAvhNP8bqIvVj/iJ8EjsFGI15KWu48F7oeSAQmJp/Z+MRTFWkEnDZ4UYJ15lrPnT2jVlreXwldTY2NP31qC4sLSt74Pd6PewXEVhdArcdq7nMoiMUgQWcGv/HG69ojaPRHDBas0IitlNADkFXYL/gTnvFxlH0MHLg9DQCHcw3gxH5ib8dQgvn5RZ1pgCqYKq5B6QMLsBWcCy+mOFOLNYD5SxKMLyRIlq9KLKijOLCuzuqaGlyDPu1l1l7zBjTlG+msdu0BugmQB8Cvbaxvad0odqrIUKmoqL66smSnB3vV1s7+e+65q9pfGmBXV7Cunl75UGR56GqikMU5bm5qs7FnY66xCqBVLovNzJki6IQAEc8VWQqSA5glUQxi/QDRu7oAfdNk6M1NFbYpWgjgQ+d2Z9c2t3dVhGZgGd8LWxz6wRRXVXxOe1kJkx/e1FLszF/xXrzBR7GhgNUEokSBXTZJk9tdXoghh/0DPUw/tWwVvcHn7OCAgbErYvqiabi0tKg2e3wlNhUWN3YT1hdnBMIIa0F8jk0kJuL+X3jhBUl2oFGIv2KPYudo92UQ1t4+MZIPg1xaXbP29k6BzLBXGQSDdBRFIff7VQ2voXDItVdKRWtuaRBjVaD/8pqtb+xab9+ANBkbG7FXsCBp49xMMWHzkRRTR3uXQGwNxl1YFFDy3JWr8rNc/8TUlPKoANywG5LjontrZETPNApa/Jv7i65Azkkw5CUNo9kT5cQKbNZ+8z2NZAlyat6qHzaKs8Q68j58pssLeF7FHmD/FoVM+qT2kI3b3t12IL9Stv2is8V4DhT+2ZuS4shk9Wz7e3qloYrWK4NzHj68L5mjM2dH7Mtf+ZJ0lbGHPC+u9Xd+53eOZhRwZgEo33vvvaOZEZxrfhf7wD2rFbSJIakFq29qtImJKfv07l2bnV9Q3FbNeOeed1B4+zzXTucXybv83uysffWrXzYIN1NTFMqWpX8c18QZArxFYx7GE0VtYk/kJwDv2avYR/JBfDugDKx78nBJWiXCkOJcppCfACUVU8AqT+A56+/fiwN2XBA+CVZEC2vEO5EbR0eAzm4CZON5Bzh68n2OPo8OUgqcCfAJcCjYrpHfc23h19TNkGIrj48TFTd1CtH1UddQn4qcLimGTcDWUZSATEEREJ+qdmnix0PXfYwYVN1M5AR0FW1uiSCCjJ2GcKXPDuBYe1cFVTpSXEaLTrv9vS27eP6c/fM/+AN768037fHjR/Zv/u3/YE8m56xSg7QU7E5voX/uymV76ebzNnrujPTqifUgzDx+9LnsT3dHp+wR+TMFKW999+HRIoskNjndpuHbuT7u8Q//8A9l037wgx8op/3GN75u3/rWt8VSvXXrlmwbew1MhLMH253cD2IGvgHQbBXJNQZk1cJQLWifBDDPWYHtB8DHuqHR+aU3vmRLC0sqInDmkM6hU5DcmI4KwEURP+ry0hdGJkaM0DydK+3qPPR28j27euWqziZAq2RCVpY0UJh5EgB04VPYQ+x5L6CaYnvOknRgczmtI78T8X6sE7kMRWjJsjHLIxXmjwBO3FDSJuV6eF2QHgLEZR9ix3gO5PLssSgSxmC4wE9EpsqEFr0XI2ACC8zNw3x1kJTXkW9zPZChGvIFyUbReYbPiHgKOxaAI/fN82RtiU+I9VkDcLToXiP+VX7byBDjfcmmsebYdOIavtD1BkMgXiQ/4D3Aq7Dz+EHkmciN+Qyud3Nrl8nbPnAcrIOijWZ/EJOjeUrBEFAWeRf/dxRf6RYmVoYkQwfX7PSsjU9P2+Tsgq3SfUuzntjxx0Onw87wtxcZnEnM1/9nDgU5Up1sxwVvnhMdKxB0yCsh8SBlQ2ETXzc1OW5nwV7okmdwcqaq+J6C66XLlxX7IwUDGYrudOwMOs6aezPUb40NdDnaEdmQ92SYPYVlz/9cF5u9RS6iGQ//y5/879VSqaq2dDH5DhydhU1JlQP9kKGhU5oICtAFQk+VE1BxamZaFUMYLvwuQTaLjAOOJJnNwWIBDsAKQX8D1gtGJFr7I8hWlfrE4kbVggUOtmgE4LHxOByRxNNSiG5OJLaBjEujMmkG8llxaIMBxYOOoIHvEXxwHzAHluemlGBQuYGZ4YeawRz7qo5evnhBbDGCKAIlqgokKTgFn/hZkegtFSYkCvYOi2r5h8X5dGxcAeUuhh7HBABjWRlNQFacrwSOWxC23lTVjuny0pHd3bVzI8M22NutqYX8DtcM6MZ6+CTXx2pJptWVaycpoqVf4PDunsBWKkxosLI+Si4L9ar60EJKMnV6eFhDlQiYaSWYm52zMpOKW1rEcCIJ5xlIjw0NtmLRFpaWZeBwZgHGCphNLKx43hhCNEWpCnL4SSh8CIZrPjoTDpCvQfdH8sx9ffHFl7xykjW1KQ+fGhID59mzp2rxgZVDqMF70dYP+Dk4eMr+7C/+QiAkawB75ytfeVN794MPb9s8Dq5AC8WiAbQEEIZ+KkaQ5wSIJzCuJk28pS0x6eDSxuFDJ2h/L6uqQgJOYoUGIZ8HU2ZvZ9srR2trEjXnoKMTFPIYBLcAHDCwaH/mi8Nek/NEFuCcfYRRxFAi/E2b7icff2K3br3nQ5JS8SAKBQSNGFv2OO0FaI+sLS2LTQqox346e/6sABq1XlKoONi3haUlAXGADa7RVG8//slPxGBHZ4y9s7ayJk0oJh3CplExpDbnLWdKOMuqHuOwecYUHxw4ztrk+DPtCQwX9815YS1c87NeyRytktKEIqCkCEJgxnApWseS7gx7RdqGtQhco+9YEeChic31rifHecQ4Xr9+TcwdAuwADU4CWhhKwItoNafqyvtj2xSEo7tDC5s02lxkni9n+ezK/nDvgCywHChCcT9e1HAwAHtD28g/DEIxyExLx/6EY3zy+InAcABGwC090zS5mHMxPzsnIIRzQWDEPXFuRs+fs/GnT+xgf0fsFdaH9x1EY1baMfVKzLEvLhHgYJ7kXTT8bCcNDujQaznn6NYxNObMmbOaYh0dA/zNPmZtIghhTXSfqQWH/w/QU+AJQUnpwDKVQ+vt6RZLJ/xGOGqvPDbrD0GIQOWkxcT6I7ciX6WBSl6l5XcicI8kCCCen/EcQ/A+AmvOOl0XPC8xhYNVnKqqerreZXkEkJ4EViM5CCZsgKusGdcWBb3YJySMrglE++eOziU2h99l/VgDniXPgmCK3wmQij1BoYziwKeffqqzBiDNIKhghvAaroE1IDGD0QbrO4qUXBcdBfx/DAHAT+LTSXSxbwA9ALjcuNjxba327rvv2dzcjBJQgVhGsHxwNAyO+6Fr4MKFizrngE1UcoNBubmxlb5Xr73N2ea8+Gd4pwN+BSBQiSwDjpLulQ+6ORHghsaq7K+wDMuoLZC26yb5aoIir1rXWZbqesk1W2kDZ9AazwOfSvfG6VOnFQjidykwS6uYAYcafNQkkInXN9YXNK2doIqBRASWgHS0/GGPWVOeIwkH7Ng439wbZ4R7+OY3v6lzSOLD8/E2/LUjBjSv532Cycm+w0ZevnJd9s/tTr32wLWrV31oEK+RzMOeQFSYaiSXYkUjlZTY7+wLhswwobyTye4VbEVWsh6cAYwTuuwa3rGzK30vbCGJIMWk//I3f33E2PaWYwBxZ8OS0NIOCoNWa0tbeYoFWSf+n6SAaxITOu8tqfgHT9izVps/ZvDTdqXiho9Z0fk7aVvClkYShj3H9hLDcM75PPZATw/FJddapSuLzyem4CviQBJR19ltk/1g/YnXJibHBdbxmijSYFsl49DYoEGf0qgTmyObAGhn3JOUwPLH3vT1DSjZBRCYnZnX/p+bW/BzijYgwxVmpuzsGSQ16l0LsgNN76eyvbSuCjQlDt5jf21Jn5G2/C984RWbmJxU7E6BnKQLeQpYsrw/e5WiIXF1+Afp5Im1ApjTI//I84WVze8ddZxJw9pbn/l8ppxDwoCtGR1NEWN7EeRI7+iIxPD/B6z6MwVUzXrxPunWsV8UwyRglT3apgIgsx5y1tvVYaeHBjS4Cs3Fw4M9gcAkewsLK2oJZ99iQ3mWFC6CfMFeJSZmnYL5JO3aQkH7k9/jvLLn7z14YEtLa7a8vCpprsamFluV1A8dQ52asn3r1vsC0J0pjy0jFtmRDMDo+bPW3dVh40/HxEgm7tjbL1lHZ7+1tLZLmxsNRoBjWOTkG5whEjs6JRT3trVZS1OrilPKz4rIVszp+zwTyZ7RPbbpQ0H4ipZZ9lmAYuGPI7fhbADWkM9gu4k/XYJHYrw6CyEf41PI946KFZzXaF0NH4dPwEdzDkMix4uZ+SNglSCM80LhXnEB3Qm0dPNvDZnqUYEd9i5xIGzkbDVr7S2tmtVx7bnnVBhAtuawTPw5rbgMQDzOKEVm/CnXx/1zxv/8z//c5w5k6Fpydq8n2E4AoBhDIXl5bVVt02iJA74hfYFMEiADoDAxMPaGPUSeA6uXJJ6EnT2EtAPEGgd0MorVWR/OlBhNltGcBORQxifGdW0UTLgWQFVybYg0UeiNYqIAmwOXQPLuQT8fvK/yFIDV1E0TdlKgId0WSSKC70cMEmDnyfc4+Tr+fXLfxN4JEtJv22Hfc7TjZhJoFaw7xXnpusJ+Rhx1EsgNAC2IVSJTWdV29lyiin0IyxB/vLa+qnZv8saIFzl3IU3EetPmC+AvDeKkP412KWQM2Kqu7e7ADefJcWiX8vBiiBdsIS7193ZLQ50uv9/99rfs4oVR+/zhQ9vY3rF3P/yNjU1MStoPEgkDryA93Xj+mr148wW7fHFUuQjEoZmZaQ0/m3g2bq+99ppiMM4tORwD8WgH59phv5Pnsdbsac45sdirr75q77//vs4s10ohBpb0Bx98JP9D7MLeCfkP3hfAB5Cf91jf2raZ2VmBom0Mnetolx9B2xWmLCxp7B4gHR17sDWJpcYeP7FcjZNhKMByjn7z2Wd6TyQs1jbXnQCwu6vOY84IRT8IYhA5JFE3v6j3BKwV0SDJNRC4be9tq6sW9iDnBrKGMwGPJSXYA7F3FV+lXCP2VpAX8MvgH3TWuoQNfx93f2FnJU1X9fiKQhct++yfwCb4Obm8ui1DIkLzbY5Z3FEI0nlIXak6M0kbGoa1ih2/Jc+Rah3OsDsq9p7MnWCwUuDjPIAbYNsASqObSQUdBi3t72u/i3zG5PtsjUg3rBP2CRtMUe0rX/mKSFsPHj6QzXrzzTc1KwhwPLAKfBUdcHyRaze1gAGYoVZHvKmh8HSN8OzQea7NqUgE0YuuFhU3ahkS58M1iSdUaNvf14BdDQtHyilTA6fkqFgTRZsjp5X+wb3zfnwRv4SdCFvH/+t50f2QOpZUDAJrErjKIHi0WCFZuSb12vKK4ikKnmBMFAyQxAKnQ5u/f2DQ1tY27eZLL0kPGaJPZ2e7CG0QJqQBXHVJEmwO105cRbHzQAOKE9NauI/vrcz/+O/+fbWnd8CD8e0dy9d6ywzCxCRZvqGzNsiwIAZAQIfd2bZ8Lm93799TFZWFALxDW4ObdQDKJ5Ghx8ffJP8cxKfjE976IU0CKlzurNxYuI5dVM4DnA2Em02oxJ9W4aQBRGLCA+B3JRybdVZRtE8GYBoPKA5oaEuwwXj/mIDGtfJv/sZg5MoAjrDHWgXa8MWwAa6XCgPMDgyBQMF9b93g9/YP9qxyCHuwqkCCyYUEyJevXJWjRgrg6VMfXgUDFIAPg+AglmuZcV9ILFwcHdX0SaoegFRUud947VWJ8ragD0GiWAFl79Tac+BpHx+fmNRaAIwClJNYIFiM8c7l8wrS0fXZ2PI2FO4Dj5PL5kTXBzweOXPGRs6eUeJEdVxT3bI+4Ajnhy6v2jqRI0xMYCrsVGnUqp60SeO58rzDkYpZgjhwGuTirDZnKgP6BeDN3yR/TM9jHQi0nr9+3V54/roAGfRVP3jvlqrFvN/F0QsKPjjsBE0YHNjYf/ej/6r2OfSxCGIuXrpsFy9ftvsPHkoGA5Yi1SMdVLFtvGoTe4kEn2SQQQb8DkwSnZFyxbZ2vD1SAEBKAgEKScBCYw+jQ2VTE8E31hUkcghnp2ZkQAEzSfpIdJCT4HXbO67DuLW94YksOkIZ9MTabeTMiH3tzTcV+N+9e88+/exTA4jjeXiQ4Bov7EmxERubpFPFda0sLVo/A3ykD2bW0d0hfVoYQjx3EnLYBD65Xkpo2p/cIyAJbXAAh6vLq9rPFYyLdCh9UJV0gdEqrVC0yKsIsb6+qooSBo39ihSBG9IatfNQKYUNDttmY2Nb7ByqrGKdw56APYiOTbIZGqDH52mwRa0GgWGu0Hpi7/H8GcRA1U8D5XJZBeFU8ZhuzRnxlknXzmKPhy2I6rz2aoZco6T3o3Uy2oTZawFeR/su9ofBEbDiYJLcufOx5DB8zyNbQjuXtzqGBk8EoLTAsscAQmkFld2YmbWBwUGxR5g+LOBUU6h9eu7q8ooSer74W896dVUFH1oSEdvH6fhQoH0BQM5SragC7UlnRdqbAP6sNexQ9r4L6e/6NHoj+AC46FAhCSCfAIX74JqCmQogxvfF7sxk9R5cUzjLSMjEmqLaW0a7rVGMt0h+A4y9dOGitNPUHpc6FyIJ5t5hKIYEAP/P85G2T/IlPEPsP3aK/SzbnNaI3xdDH1/S4HqXOE4HbLz1WAkI7T6peyKCADGL0UxKf/h/7i8KRpG4RGAQlVclKMi7bDtjleCIIIhEkHUOzUy1L6rQSSuyd2twT6wxNgFQLSQL2Becn/sPHqhARiDNz2j/uXv3ru5PjMPU0sszRiM6KseeTPuwSQJBTcfMZDUQAV+g7pKtTfkhGAYaQEIBEx3aqqkVmLPGXiZhPXf2nOxa6GzzM2wmAICeWUODEl6SAWdWSWRRexY/qKSdnxWd9RvaqmJ1B6tFwwJ9SCCVap4rwGIwuRkYAzBCO4/8thjJFRWPGTaEDdHwkAOfxs6U056uLnv44KE9evhQ9pPCHWvC3qQIRrxCUQjbIttfm5etxtajWe165hkH0lM1nXWCrbIKoCeQIWff+94/VZL47Nm44gi16TGlPMko+OA2Zzdgm2BxwYjr6u7TMySBQiLmpS+8bDdfuKF9HW1iSA3RSUR/9qC0AAAgAElEQVR3EfuH96QLoxO2ZhNsTQZpMPRsxTo7WwVSAZyxRgTL2BXWTIWatVX7sz/7M8UUp0dOy8f++Mc/VgFVz1v+Ed/iQTWJZSEVtryYAKPA/Q8+nXWOtmT2ige9LtEUzBKesTNuU0IOC8jFH44AgmNwIA1XOHFWSSTxe54wu873KUDzfmelsuZcD9cSQAL7DnsIKMfZYm/GwLjZuRmxO7SWybcHkKvij4ZruRSAgGF8reJeGDeuhcp70crPuSEGgeHIeQR4wcbz7JEporOAtncN7io5Ux+bjA8HMEdjl4Gqj5+MCVCjDZPY6pVXX1PxjvemOMa5YZgPbGYByjC4treUcO7uMmRo0yf5Fg+UPJ8bPWftra36HnG/ilR5BsEU1W1Fl8dRkaS+Ud0Na+ubihX1LNTy62xNb61OjDSys/T0XA35eJCVgJggsVazKjLy5x9KATiwSqdARq3+udqs1dfVWldHq4BV9GilsYqcUU1WZ3VnB0DMpR541uwFQHJY96zHT3/6UyV/sncJvODaiREAG/kiJnrppZft8diY4qrxiSkVkZBCQjaHZAoNOoCEudkFPQueEz6KwSMUBQAhhoYGlJQ9+fyB/l8tyIesGZr2ddbd2aUWe2kMlg/1fJrqKeo70MMADQAStKkB/mqytTpD+AvvYqiXjArPYXxyQvY7CnycScAQQA5+HkO6OO984ScB3/Htsp9plgJ7GH1IPx9eHMWP8SeABn4fGxhsZuJjzhvX6i2TLnGDHyNWKJczym+w82p1RldV0mIOFHJ20E6lpZ+4RnrOxHqOVih2PDM8bP29gMEjKv7MzE7ZD//6B9p32HquRwXl0VF9NvuTcx3a3/wbPxqFrBj4ia2DUAFBiOGLnCEKBJwxhlkhfUGexN7GXmGDIaloUne+Tvby9OCgngfPmziWtWJOBvsO/0nb6cL8gnX39OlaiQtpJ+feSerp/CBmBFwFHCM/kwRb6t7hmYKlKj9O2qZJtv8IuHTJlbJyM+UgCWyIf0dxOOKaIBrFsxQQe6Rf7bk49xHgbsQLYX9PAiKKlWmDTUPneA7qRkygLj+PGCjA2QDDogso3td9LrJkVVtZXU466XkN1uVM/+aTT7RHPEdjH/rMFK6X2BxbxP7TINS2VqutcSkTiFzyU0jzIQclCbUd5TKSGhES5zEF4CIM+dbmJutoQxIgb/s7O/b2W1+z8+fOCmxcXlu37VLV7nx6zx49eaJi+d7ulrQmn7t8yd5++2v2nd/5pgAYCtJ0DlD0vHP7thdgiwdineOfyBGkbw/RqN5nAHBtAaS+9dZbPrR2e1uxMHuW+6eADebCmrGvASX5O8hnGgq6s+cSSAybRacaRl9Li+QollYYOE1ZwFSAByhjvRjKw4BHCErjz8blgddWVtWRBtgKpsP7kIdpABuyAxrsysBuiEc5gWjsZ4rSWxubsrm72y77QawgTUyGJJaxG2c11JyfSTotdZexN912uVRk7EE+LwhysW/w7yLZHRB/Sb9DAK4ILCqIIEWCJFVFsalwKt4fE5MkwZSvHOyrIwRik+t2OoHHi+S+p5XDgU8oj/Of6zrIPemUtrJr16bzg+0VxpXmi7S3OhsSMJ3nHBIP7G9iNj2jpibZeeVzaXCziqCKF1b0eTEcurWpRTEqa43sF+SL8fFniiE4E5wP4kwwPD6XNZiantKgT/JxzgnXRizZ1dNji0ur3lGZZg6B+fmAKYbV1yhX43O4XuJG/Aw2Ef+K7WJt6CSkM+mA4iE67CUA7WOrcdKOnLQTsXcjr2RP8HXc4eQduTxTESoSuOrsdfLMnObWHMkCtLYoJqTFH312ANL7d+8Ju+PchB45XThXrz5va6vLisHA2NifFDLQ9JbUILMTkEPI5STNg2Y9cZWkgchl0MGu8O99y/xPf/wn1foGD7rZjR3tTMz1qaUcNoJRAqsXXnhegcthGaexLSOBcDEiyWx4FlrT9hjmkQNQ8rZMP7yubccizM6RpPsmJJAmmGQzxkLyejYqG4hNFZRtvhctR0Hb5j1x1EfBtg6Bb35VFVMbW7AfeV2wQeLQuuabA6uxwYPJQLBZMCbmJaOXWmGg4/M+JCRUdnGeOGof0kNwxXCMooJaWsx4IAwZ4KBduXrdOrq6pYuEnufq2obul8PEtQOm4OilRZnLKdh47ZVX1EpA+zssR5LE11971R7evyftF2QI0HFp7+hUJYrntbSyooPJRm9nel7VbGZ23j5//EhaEnwGmwLWaoifc6h5LcAq98HakGgMDA2KbUHggdMSq4iqENp8KZFRG3ia3MZnue4Yz4OKkNPy2ZTe9uwHgmfMwQZEJfgPYF3TNUvOWIqWDpIFwFXphZXKdvniRWkvAqziAH/x858q+SNg5NrFSEyT/QiIAJBwAnPzi5p4h3NFD/OVV18VGDG/MK97I/kOcJ0LFtuLA5NsglrRkw4dYLW0aHDmDLSCDh4R6QmGG3uLIBSHyIHnPYv7TH70d6Wdm2ABxwbDliD9/Plz2pN8D12h4uGB9gR6PL52jRI+J4HCaXA2YB/Q9iRdlDRcAofDvubntMjRpoGF2970YXMAJArimxs0rRIGkabg4Tyqx0MOOGPOzOFsMejCB/dw7wc4oEzOSmWf8M2wCbUDF2lvdU2bjjYGS2wlaQBvsWA4gRLvxPwCWKWaxD7e2mFI0qaSGM4WLErJSmDYUuUIsJigifvjzNHWKu0VzmBtXrbhYJdhB22u6WUVBd7YBn6mYCyJwXNfrBH3FG2iUZnk3nGMJ+0PbUIkS+y5YCn6RFK/HqbL8pnvvvuu9OTEWk2MVVXvNbwqAFev5JGQRTLAz8T2r6nR4CxsBIGTHHtMoCXYNxL0Ll2bJ0dMWN+2TgbIdLSr8k4Fn/2pgJP2HDQQ6/I2SHIK+Jzattl7AAA4T7E729rEbqZ9DYYhRRQw9s7ObiUvETBz/7J5CWjUAJzUfhvJAdcdwIqYBtmMWD29XW2q6GPLxTBP18O/z589Z194+WW1x4kJv7CgwJLgQAWBMoxNZ6jx2djhqCgGU5T7JOAjiQu2WRR2KPTV1vkQs3jm4fqPnD1hUgJWFcz8VuXa2ZVikpyQmYnqagSCYdd4/SFDGjedMRPVd4Jhrt2Lg36WBVSkllpN6072hGfHmSfIks6pBgX6YBLsPUEXzw+pA0A4AAP2PwEvxVPAEw+mXZIiQGz2NwEn7HcKJSTd2BUGk2ATvc3bW3g0mFAt0rCsNvQ9BY7ZjLW3tWtfADpSlHEpH68+832Bvp2dXlhQAoaUUFVJKMC9kg70Rg+8HYuDouDpRKswwX8Etwy04D0lz0ELTiYjORgSEaZswyBqbW8TWIQGGDaAJBSw2HX9Mtbf06MCJYnDwhzt9N6JgO8miFTHgiROXEdOg1fU3rYrZi360ezR0M1mX1EAw3cF+xF/xB5n2ATPEIAbRgJ7miCP/cqzwU+xFyLuIa6CSdfd3Wenhoelpcprrl67ZhfOn9cz82LXhj2bGFfxkfXjLJMMEQfQ6cHz5zPoqtnd37HWlgYljATFxDAU6aRRnfWCD+/5/e9/X/9mCB+JPm18AB4eH6XkO4HfOYT7s4AhbkdDv94TaC8KKLElRirQjeKJfACrAgVY43S+EsHfn31irAqQO9ILjA4AZ5Z4AuasGPZaBOTnz19QtxT2lzXn+3puSQ4mAAYAJ9aCZAGAVaDbHgWQDfkf7ulkMqC9KdAvmLe+xxmIiQ1CPosiFPa8s6sn6UvP2cLSiv4N8Apgjj8GODs9fIqym5IgBiUQ4wBNwrAGFGCoIC3LgKh0NwlQLx7a1avXtK8FoCVpIoD33l7vAJDITNKFZr+roLO56ZPXa2vt9PBp6QISc7GvjrSdK+XE7vO9SGzqraNZB3DTIA61/icprpMsNBJrfUkPNAGrifmvbyeglXxU9vgIWPWfKJlSUuwaq7DFAVjbW5utr6dT7f8rywtm1ZLa7SmsUHje2wegdNmXkENi37IHeFa0jhPTcl7ZA9gdbBh7k3PG69iDyHVQEMWf0966sLik4iKDu5YWl21re095TankuY9iEJFRPN6HCQSoCnNmeWlBPo5CC6DqQRHN5pIGspII8rsw57HjMIO8Yysv+0Vit7tDYut2VxI0+xTGqtpDFAfxQZAeSIDDT+BbsD/hBzlH+Av2I/eHLcJ3sh/wJZxpnUU6NRjcdkLOIQDV6ASM+D3A6/BXrHeAIpwz/Br7ib3T1NQikoLyJBUkAGsBJzxx5kxSJKSF05PYkuI4ybwwcK6r084Mn9HEc2JBwKoPP/pAr8W28Ps8O5ha3KdLG3jhNWwP+xv/GF0gioPyecWbFD8AAv5fwt48RvL0vO976+jqrur7vrun5945dmZnd2cP7sFjl6ZIURQV0jIZRaICWkogOwxiOUgUxI6RPwIYQeyIiWMbQaxEgGjAhghBlsTlLsk9SO6KO7s7szs79/R932d1V1dXV/D5Pu9TXaIcp4HGTHdX/er3e4/nfZ7v832+D34O88q9be7sqNINEoEa3qrqkXHPKJYzGahy6O/p0XXYR9YgGfa6MZTZ69hmCCwwYBlzkmzYZ74E1i8sqMEeZA+XCTAAx8pm+YaN70lft4MWtx29RgkqY3VUAAfZzwgcuu00X96qywS8VjG/qpmCDoK6TyQwXGBTlTZL3Mx4t6xdX39Hdtw2vT+H22r3pRyAddvBnHAeAVgtzM+p+zhzScUfhAuYn/gv7n8SNxNre5WOA8nEldKcVxKc/hP4j8jCHIYmNPjrTfN/dWXNGvdyj/jlNDStQzKtXQnTvu6u0NfbFbY3NsKVy5fVZJA+JncfPAyJbGMYn51TlcvDBw8kBQF7nkrFxy5fCr/29a+FsdGH0g3GNgB84Qdw7sPW5pkoP56enq0k/P2MYTwA3rBTJIXcX4S9ynPxs0sIOWPQ+heYH4wtQF8c7VSYqSQjlOw+PFSSdYNk+TqsbQOoYWhjMyjdxw9g/qh84F9AORJyVD7QUBZaO/uAtYcOrhIzakRXNNYmTW4LBa1nwC/iFZJ47EdYfowzfhT6yvihHZ1tOneZQ/YMX2Y3DDdg/2JjfE0xNqxZl4H0tcD97Bct+WCa19acSn6bEx+Ij9AijWApryNeIdZRHxf6HyB7QoJHuv/gHJH1Kh83Jn3jvmSdmo9ix5YSriVIA3uKRa0aoV7Nv9ApBQN4/MoVfc7ow4fyyT1eYO3ze+6D6m4SVbdu3RKwCobhzX09HpAONon+w4Rk0bCtrB8kRm7e/Ej+pCec7Dyg0eyQ7mF3Ly9pL7cl+DxUenAe3vjwI0mfiLADcUaVp8by5lmFV9XWCqwnzjAdWHyVbvNFY0XAxPiEcC0qWfmulP65Qfm5f6tBcp97tzUes7lfp59J6KipremxWzN6ZCfNY8Sna21tlpQM84AuN37nh9dvaJ8wYdjdgb4BSTWdOnlKgPveLgS/kpILmDRVb6gqlso/a1jFGUwfIZeekD8ZpQDw4aSxirMAsEoZVW/PgNHvs7lw7/59ATWU/Z47d1YZORplEKhLCH5i0hpeAZCo22q3jBXAKl3WYetRWgH4JgBG3a4jA06DYkBbRs6TNQ/hBhkopzWz0EStjYE5C1eMkUymIr7rwSGoOUCMMz6cMcSGZhFYNoiNZCWazkRjQ6oTHo5ozNqJOUHwsL2pJkl0S8fgsPAc9GDzWGfhGtHpjwJvghNzuowxa81NOKApIzp95pHQ09cr0PrO3XtyBAXmNTQqa0UmCiMNGHX1iSfCL3/plwSi3r1zO0xNjAtoo0RxdXlJHTxpoPHI2TNyeHHEAP5Gx8etE+WlSyGTzYqteu/+Q3UBJ3DmAMZZYJMizE9QwZc2UelQAAbBFPNA+SPA6nQsqeJzKH/AqctQKhY7natLfM42oxy0CDZ45x5rymNMMMZQ2idRZ5U5UyZga0vzh1GUg1lnMg7cEw4Wc6hsUzKp7BllnFefeDy89ebrKmFEGwNHemJ8vKL5RpDOZ545e05i+gCiMHYpp7144VFdH1AS8FsNkTK1Mj4c2IBKVtptein8jkPGSqYtkGNdQJuH5cTYAzpjhHiPZbKsmz3PKjBKWiumCQKzG/bewhxyDHv6fADfwcF+M3rSdEKegg7xxjzBuAD2nzp5WnuGLPjg0JDGDJYaxu3GjQ/Dw4ej2jdkbw0csoDFil6soylfMD4JAgz8MO1bHH507kx3yxiIPDNOIswg1rMSF7mcygN3i4h5W0hEGIXxAVFhrtApRF+KeUUWg1cBWACscqDCUJAuTbpG4CiMOZKOlA+gZYZOHk21uLLYISoZrZEDoW7m9fXmJDqYzWEeSydN1Nq6gqMRjYYo+x9Dq1LlbJ0OVp7FbQ2OAeuY35vwfUrvIbPHZxkggB5sY8jvWOk1hz3raG/XmIwXLl5Q188333xT2VtzXs0hUdaWMC1m9LmWM0ZgqvuzwSrq6+lVqQbXJ5vL4Ytuk5eYwXrhULTmR8Yukhh7CLILdZkaMQ2xT+qgChMva05nYzOSIhYks9elmYPu5rw1QEM2AAcRuzU2Oh5mZuaVAecwQmMMu4m9wK6vrCxXQA/AJtZWKwF7tAH8y7rErvB5AIItTQ3h7OkTYWV50Uoboy4br5Uj0NgYHr/yuDQD2QfG7OjUeBDE7e/uCfRhXAFeua4Hkt5gR46AOnRSzlSv9cY+Zg/KlvB/sarrKg4Ce9QdfiWPqkp6nH3LAc6XN+/wUkT+Xs3C8GCkwtgoHshBdWCfv7t+knXvPmLLcn3eRyLAHST2lWvkkuCbmZ4W85LXuXQA17SqEZO98bMVm13RyqNxI80BauvETuT+SZZwJpC8YZ4ZExYSTgRrhkQM12ScqWjgngAFXeMTlqwAKQWhezIGltTZtbUeS32xr5wdrGUrQU+oTA1TyRoQWBj3pFynWKbnDTroko0pA4ACjJKmLqC1OrnDRDYpEunGZuvkGNG0qnCAPIHJFFFhIJkSEpiUEHGOo0eYJ/MeG5+VCaJrFdx7c71kmYZMBwLH+UzNL+BqLifW48jxEe0NupMDIPPtzcQYT9ayd21lXnGcYYhjEwB3CLzwMVxjl+tzjeGhkfDCi5+MjY8W5Xgjj0M3dtY6pWB37t2Vz9Dd26v7QvsP0G1OY2v2RufyIY0Z8Hfs7EFqY3jkmCXxYDMe7Otcu37jA60Ly4haaR12U8mwUI5NHAuhsb5RDRlCyXwrY4sZ6wiAgi+ap1H2jE2z89+AVf7vDUU1xjEQ8vViDrU3K6veGwYIODAg7dRcg8AmPWdMml26dFlsMH6GlWYgmkkvsNbwbwhI7F7NhrCmVbVUY4xabJEDsO6jyv5makxbtpaEgCW0OAtZ8zA5enr7lfTCL8Yuj46Nqws464GEM0Ab35w3MHYkkQNrNb+rCifOUxIEAKv4ioC1ePq7+wUlTgmYAQmLMfijUormrbo+zV9ovEVA1gxj1jQFGX9sJKwOJx6QsGYNoIHOXAs0pQosmRJrkuQKQTi+UwhpnYckm1Vei8+tICWCpdgvgu4YNMHM9YBK/63Apta8ysDgpIJ1tw++144Yq8mQQ9IjWQ493R1hqK8n7O6gObcU2tta1CyUMlzA5PUN05/FJjCPABOwAF36h98DoCIHwHwhx8E44AsSqLtvj509ffZsePLJJxVkUtUEG2pnB4mhvbC2thFWVkgUlMPA0KAxhLP1YXpmSiX909OTsi8AwASx9ABgLNKZhpBI1EluBd1CJEgI3jg/+SqoEViQ7iDJc+6jp6tHa4Q1rsSZmlC2aVwV2KGRroZrJLxZ1wfy6SBl8BpsMWcDrCbAKXw6dXKnKe7hoc5TVRjBtFQTrVhuGfXFWesmtQMYav4N8aLrlEpCtxyUmKeijTOZc2VpeUlMTSXT2jpk82HvkxiHOKFGL1EH0ZINtdZskHtGQ5+kXKxuBBR49plPSBIA0AhgSIzaKPPD5/IszCGgJU1apRtYU6NeAawBWFRKWMWKAM4p1vrwsWPhwsVL0iaHTMScihGXzYW+gUH5icSxs3M0zjoUMYXrsM8E9JXL2qfS9ctkJPk1PDwikMjZdVyTrtyMO/uZainul1iBvcnvmWOdJzF4d2IRAHWOknZVy9l5KLupihqSStaEiEnAPxbgJeArZjciAxqbbb83R72S+wDAjSArPjhrx4lHiheineW9zL/Pm/3NKvQAVfH1HQhR/FzVCMt9XAdWHax3X9oZifhnABqU5C/Oz4oFqyqlbE4AFWchWuww7ohJaeaDD8feUBKfZp6QlCR/gw6kJd1YS/jIEJdowIgPSyyF7SdOYw7Ve4HXFw/EkH70/Llw9vSpcPrkiZA4PAz9vb2hu6tDcdqtuw/C9PJa2CsdqgLx+gcfhPm5WSVS9vKUSCfCpYsX1VD5xeefkwQbZw7nCjEaMmv4VFRTEAOyBvAHeA1fvI5YnuflbyTJiWthr/LF//1MZw3zHOxx3qf+NTRcwhZHQgfJ3unpKclQ4AtTpQXwiq/FRmLcAeBbmlqULJZ/iuRYd7f2DeuzrbU9zM/O64zlHCGu5jMs8VpSZQUJB+Z0F1Y/MTLnY2Q+9nb3WvUb4HUuF/J7+BYsIkum8ZzCj6IP7bibZOXUIM/8Lb7VLwQWbJQW4u/YFWIt7CHX457lR0R/XmBtKqnx4fzC/+XPPGt/X78SJ1RpWGxAIsO+3Pe2ymoD9NRAiXNX5LFYfhGbV+MfYrd4LH8W9g3xJAnsL3zhC+H7r76q62CvIQiRCEBGiwaarIPjJ06E3/rm3w7/6g/+QH6hxufwUBKcnKNK6Nfh27aGmanZ8MxTT+le6dHC+DDO2B/2hcsisB/wTWi6CqnGEvhG4OAMQGv89ddfl8Y8pCZ8MXACr8YD44ANjG1kvWDHRMShMlZ2dsSaf25im2n4txXZxjRiN1LWf+jLbYcnd/y1Drh6bGS+YTx05EUYsCrJMMUKcf7RFM9ZheyF8xekf8yzIOVB5dbM7Iwas3FWnDh2QjgKCRX8JvY462ttfUVxaGNTg4gYrHvWI6C5nx+c60YCsQoL/OjEv/y//u8yDhOl4Dhux4ZPGMuEjtAbG6KaA9CMjAyHM6dPimU0OTWhC71//UaYn8dhIPPWrG6lBEQYLMC7lta2sLW5I+209Q0W0LoALTmpyjBaox/Ecb1UVFmCSP/mPjjAHGzFcLBQmVQcC4wIf/fgnUBranJKr8ehYqIIxj1QdlkAgVsx6+FOuAKyyJxlI0nnsLc3lLa2lL2mCy+f/93vflf3jQHgoJI+X02Nmhsxrsre0FwmVyuBZwA0L7Uj+JqdpUkUZUR1Mo6AVLyeBQqwCqPuGpnYMqBUCM2N9eE//cY3wsP796QjRVMkgFUOguWlRem7PfnE4+rI9toPfxBGRk6Eru6esLi8El597TWV8pNVIGOA3gVSDFvbZGUA8Uoq34ddLDp/YV92LicHJycgTKDLPgwQNG92ZZBxmgFbvIu6xJkBcxKmC8UGFIIfnXkYqQgMGxBh5cM21gbCefaIz3MHE01OlXKVLFiW5p4aWgEUJNUFksDyymOPhYG+XrEhW1ua5Hi+8sr3wjHKF/fs/mvqakNnR4dKus4+ci4cO3ZcJTM0s2K9caBKCiFKTfB5BP38bWVtVUAGv7MSvrKMB3MOSAejQV0OCWLSrIu8SuLTtXVq7ubgCO/nes704Jlh4aoMNL8jY+pNnhhHfsfGZkxgTtfX1ahMH+eLMWYNsrdwvv0QpuEMhpaxf+ONN8O7716LbBPLJDsAyL03N5muq9izKo3ksKrXfmTdEVSybsdHxxTzAGITCLgQuDPIGe9kqjZs5gvhAHaZ2AZWhgnQbABmncreSDCgV8QXh0KxsCfHAQYAjA4OHkB8APzN7V1pcxG0sl4ZG2cDp7gOjVlgIUZtM4xZS3OTrkvZDV37SJa0NDWZ1iWsSkAVdVE3sIn5cE1DleJElrwzV7V2aghAjP2qJIN0RIMAYMp+cACdzQp7HxYfoMSly5flwP3Zn/2ZNW+THpaBBLJx8kqPGgt44Os6pdyDyh/IsDeS2CjIkRfIH5NQcjDqTFOaeXHmCXaFpnqsZxwb5hHHyxzU2sgmzIfHHrssEIc1xriwj7kWAJG0qtbJgJbClcceV+MSxPAXFpYkDYNOlACt+IWEBhl2BYI9PdorHOw4BTy7gsZCQVlYDn3uu78PHUy6XG4JxOMzOewZT8YDm0HW/PKlS5W/Y/dPnTktexz2S9SCq8FXITJ5vFLBWUiseQCQatY49odyaT4TZ0zOYTxTHKgxJwpQ3UqlOOPcSXeGh9sz2ZBYqlTtBLgTyN53Fl0qJGXHHIi10mRzZNXsI5Yweykl15BESwhanwDLbo/UHRZ5lg3LVDN27oDyHIw1lRHMvWk4B8l3wJLgGryHOSNJSnCB00nG//AwoRI5gmfmTmsuMsA8Y8zvCBC++tWval3CBIMtxL0C+PI+05UsSBaHPcOzeQkxJdPYchh72B2xoaJ9BBhRcx5YNXGfVMb64FCBiJJ30jQy9kIky1jnV/R7YdFmCI5Nnw2ggrOO0k3O4fzOtpJYJHVrKJFD07C2VsAAYywNcVhP6o6dFnuRZMBBoajzF0AbJw57pQaepZLmB2bcsWMjoX9gSHuSsfDzxEF2wDACceaIcWPPeCDLvAO2YldZDzjGAFzNza1yyAHB3J5xb9g17Cb7DK1NFipOOesdpgP7Ad0ulWwLXAS8p+kATBOYREUBeZS1M46caTTlI7gmMct8MX6cNyvr2BAqk2hmZBrMlDPu5vdCTSKtxmzIsfAsAHLMheY/NuLicz1I4V/ZRDuaKmxQfu/sBMarGlj1/WQBpbH9zXeyJAmAl1i3scyP8b948VI4d+6czkWaa/DF3gP8UoAVgxDOKTxjAckO9iUMUPez26/rNoKEjYFLxuTkOcVgbGyUDzY0PCJbuLlpOpudB+IAACAASURBVJgwH6/fMCYJjEVj1tWFc+fOa3+RVGO8CMaxB5x9SC2YHAcs1O6QFIt8S6X/6Nrh26jxThafwEpheS/rh7O8p9MSb14WL/ugMbPPx28icKApoZMWKMEliUsCBHAS28E5geQQ1T4ATnzxvA5oKBGlMzWy2iKoY/QJD6hssv3s0w8x4egaq2ZjY0OQWNGmwJXqpZYGMVbbW9Dd5tzYDPU59miNgA/W1+Liquwbe4x1gt2FiciY4GsQPGE3nW3JazgHWCvML/uFJDtj3tTaooCTawCq0bwRVtbzz70gNvJf/uXPFOvACv+Fv/E5JUj+yT/5XwRgAA51xiBtbBymdzosLq2EQoEmsM2ys9gTxh1WDTZLvrbWEAw7ekfkdR80PT1/7rzWGg0qCWTx1WGxKjmWhUFjiWGxG6OWuJEUzO/0igEnoXh1Ca8lVsLmibm2SzUVPTYM2OX1Ap9iQyrexx5RNVyUmfGAmbXuJZusGc559iX6sOilw16S3AQxQrwvS5rZucS+gWxAUKuqHEpIqWBMIUXXF176zEtaj6x9Kg7o6eDP5okp4j33IfgM7vHpp59WcyBeY9Vca7IdPIdpIPcKaPOqL3T1AVsBlWjOS1OYh6NjqhiCfITNdQ11PovndKYzNhnbi2/E2Jpkg/lmb77xY50RNIUm/iOOYO1YXwRrvMfr8GsV88QKIO6bsZBtJCEVS6Q9VlbZc2T68zuNCT5HBKMqTlr8j9vPCkAbbSg/O4HCzyMHhnxedfbsG0PU7aTsYgRY/Z64V/edPbZ3YITXOGPWbX81sNrV2SGG+t72lirr0HOE7UyCo7e/X2tlfHJKgBSfo54AsfLUE+kkXEnWMw8kEtjvhV2qRE2KEL+D/eOAviVmjdyzt50P/d1d4cypk+ER+Z8XQ29nl3pB1Gdr5SttbO6E737vlTAxN6/eA6zPd376E8WdjfU56SqjSX7h/HkBspcevRguPnoBCEiYBA3S5hcWNc/o27NGZWfQQd3d1Tr49V//dfkPJH0o78YfwDbxDEqwpFI6X9iLfHMt9hBSUaxRALj6xgadHQLxi0VhOui7IgVApTLrmfEBYGXdkjDidewbkoLWKPYQ2EFNJKlmRbecdQCgjG49+MjC0mJYizrPYCI8k/YECcR0RutelRjSnI3VvCIWkaQ1+Uder6R9JO1obnM5+VQ8FxUnzoLnd9h0S4pSRdcu6RwUXJWAjxUZ/M0SF1aVxnrwiiD+xu8ZS2ygEtTEs1EGyv0QrfNYxRSdFWMngl0o6WAgn6pMJGVJkp6qzJSRT9gr4DlJs2Ow7t/88VsiQonQQNOx5pbw6OVLknkCA6Gv0e/+vb8X/vm/+BdK3ii5u78vzIAqO/APbA1JwumJafmTrHfWAGuBecMnBLglOcz4Y3v59/iJEd0Hf9fZUypVKuQYR+4TGwugzjz6HoVQR1k/5w3jT6LN5G3M1lAZDbuZ30GuZC6ZVx/HnwdWq2Olah/Q7ZDFzJZE8rjGYjJjIttXZHNVKpmk7SAfwnpm4I81hBeee96aU+ZykkmAzEXTN0gHJCpztdlw7uwjYaC/VwQ9yBWqjM9CPsiqGqG5pUk2G1sCMI/fjR3j/YJ3SVYdHqrKKfHf/vf/A8U41iIgmQr5HUNk2YzGwmgRsLq/vxcef+xSaG9rkkbh+QsXhbqPRbovWjEE3XSdQxYBUBVtQF/oiPWrnAmkGwcAHR3pIaQVWDtK7QbADbwHYwysd0jzEg8OLBwCDBGbTJ08l83gfOUrX5HDRCmufk+DhahZwwZ2J5JJV6Y2Ntnyz+WzHr14MRTW1uRokJ2hKQWHqDRBBvrFLoVRSTOYH/7oR8oG+WHY3dOtLP9+sSDnx7I8BNBkZEyPD6MgJ7yrWwcHC11g19aGQCkWRU06ES6dvxBKpf3w2KVHxfK6c/u22ITrq6ua8L6+XqH2ZHKZR8A+sjYwKrt6ekJ+by9Mz8zJSQBQJaNAhpsNIe0jgMoN05tkswN6k/UWqzAe8IwpAHyyBh0xMj0W1BCsYihxBiT5kK2PpRkmg4Bznt+i8ZYBFZ6VcGF8daeHLk+wq6DGWI4sXLIpZMHVHZjMiMpWUgaWAniReautlcYRWenGhpyYHu+887bGTrpU6PBEEK0uB1gqrqA2PsYSKYRaacPVxk1hwZaDRnxWQ5NpNTFnzA+HHz9z8LDpBXwkKG3OikWCNhPleilKVCslA1HTpRrUjxuRcWLsvSyS/xPIyqmUdkgyHBQob0upLNLAjbKCKf5vzkOdNYCiwVkbTUUowc9pz+BUOpjNfHIgcgn0SwFrATYBe3DWYTExH6yv2Kw+1NVmrFSmBA3eghAHCaQZuV8M+UIplFMZAdZolDAukWskZgRNxXgvhyuMIcZ1sK9X1ySgpKxea6N0GKZn58L2LhlXSkxY11YWLJ0rBbPZML84r70jGRGVjtSEushcE2OyYKwr1jP3IvCfQL9opf7VQTlz6WCeO4bYKNf24XlxfAjQcD4AmBmbwm5ebEtdPzrt/X2DOvxhEJNN/8lPfqIkBAeBZVCjHo+6ldv/fY3wOcZ4aNLBhdN07d13xTRx7WHu8yCy+nVQqYFRq44YDlmCO8YKLTn+hiYk2VIF6plM6O6h7M/0iKhAcOeYuYGlSzA2MTWuebJyj5wlmA4BJEjA7YZtGIg0+ers1GdyWN29f1/C/GQuyYwSPdPcsL+3Lxw/cdw0Hje3QmdPd3j1le8rcOfzO9pbwvDQYIVV6SAJzg9lR8wfTuZjly9X2KYEPKdPnRJjlc7cGtOYyS6qK6ix/3AkdJ2oweUMCh2GgGwdHTrjyNSLXdjRrjXDV4WxEaVLdITHAMQDBA9YqlkY1a9xZ6E6017G+YpsasmqxLLl6nPO1yJ/Y51ic3CoeSZsEOve7SiVDTTY8cZj0jKvq9MYsC4kgRCTA+w5QHea3EiOIUqk8DkEegQInEOTkzMqdyXgg4lF+RkOhTME3PF+9dVXBd6yTsyJA6gx5hGv4We+mlvsfrHvPLMaqNRakor/A1iw1k0rcl2vgxmmBKwJBx2xFQBu6PpKJ1Cccul37sekkyVBtDeL7DlzwrDz2FjAC9gVyEOQdEDkvrUJtiXgajlkxWpZlIQG12EP8Bww/ihdYy1SVsT4I1kiDVyYCWKOweS25nZoZx4bPq6ghmdx0JVnRDeNMQWEZg5cm9kBRXwCxtUTBMwRZ2hvT18gcSaNrNgcCsAMG4JUAe+bJVCPer3MAWuF5Ab3JJmbpSWtFUT8U8lySCaOGKjYVkrYFEDASIwdqNUJVknThPRpAeQIplij7B309qWvmq4LCRire8g/mOSSB0vGAgRENNkZxkMBsFirR1qphrMZI8u/HFgV06pKkkMSQ3STj+/hWSmZJrHFs7suMRp2BCkEHaxnxhxQlbXFe5yJqgTmNoDleiUBydlo8kVHTVjcNrA+xLZUmS1/p+GDJ5eR/mkPXT29sjFNTS3yFWH1zC8shdt370ib0zpZI/tzSs8BO5J7AsSUvlo6JV+O4GZpeUUJRuZbQAUlaySExTCn4iRnSU3p0XdKw7GMtAwl3y3WTZn96GC1GoSgTyi/ws5nKjAAJBkLxoE1iB9lQV1R+86kU01X2ysEPFmOz0lAL6IDAZHNzn8QWMVn1Bx7E56KhiQJd3Ti2bs0r6LBIP5lJnSgO9zVprihXD6Qb4SWOLYgU5vTuuCM51znHkke+R5kj7IW2Ec8H+sE8FTlubGqgnFSEz96SWQy1jDw7Nnw8ce3NV9XrjyhPY5NZl++87OfSRoNDXvmjCY1JCB6eroEUG5vb4a2ttbw0c1b4caNO2F1LS95CDoTY3f5G/dFbIGkF2cZ90BQrIq4dI2qjoh1PMmlXgAJehjUhsmpmdDY0FxJTvDsPCNriHnnGXh+rsl5iL30fcNe4Zzwaj7YVsRkTAkVh9L3jAwxr+jxGI015HvVbblX0vB7/zu9JtDxBRCgxwHXhfHDnmHt4aOQAOS85334EyS/0SZVdVO9zSX7jKYjEHgAhPAD+Az3RfFxeGauSTKJv3E+ff7zn5cdZAwYNwBS7ADjYaBNU1hdteQjMR5zQWkwPgLf1nMjo/UPCYG9QIWAgzcuE8KaYrXj/zGmgODsIwGjyC3lC3oOmHHYVCvJtYQiwC6Jxrn5Oe0bxp19wXuxnyS/LIEYNf+j/JDFAqFSoeIghPZnlS7uXwc1bG86cOHsx2ogpDq2cNKRA8q+hhz8EG81+rJuY47iEmTuzK/iml4BUDkH4t94Deu2u7MzDPR2h5721vDRjevhzCNnwsDgkBJUr/3odcng0IyJ5syceZC6WOfsWcbVEgxF7RViRIAuwBXi5w8+eF/yhawlYiTODNaLfDQA12wu1KbToaerM7RTwdvdGb70xV8MOXoO7OW1N9jnD8bGw7979QdhYm5OiV6SKMQwzzx9VbHk4vy8WOqUBYNzdLS1hY7ODgGrNPXBB8OmA7J6HMD94odyZuBzkQS6d++ezgkY9jSMtSbYpiGMbWOdCEiPfWZYg6xjKkRIPHBWs95Yk6xz2UQlrA2skqzbzrZwnpMnTgjPoQpZyely2cgmSUuYJWgk10zvF5tDyR3GBJrWmnw1q8h04AuyEex1SXSVTMOWmFHNLkmIJZEQsCoW5tD9YU9UsGY0t7FXiMdZ2CvGwfcH6xhglWSkpAri9Ty5xvVc7lESWhH0w/4xvi634PbDpQismar1kFEKKGqpWrU18WVC5yirm3WPz0jvKvNDqWYt6hspE2IlyDY054NgiH3DPhDfQkIjaUA8y7zgH/7Xv/v3w+jEeHjj9dc1fyR8JsfGJeeIL4Od5Jq/8evf0L1QHfn2229bZenmpmwlZwhAPOODvensssbM+M6QIojzeX4fE84g/Emq1PgMCF6KQ1Jpa566j59YFiBOclB+GH7UftGSY03N+lkxe7EkopMx5X9OPqRK1skBVvf9fC34HFQnYhTDRUzHXh9595H9YnGRrURiVKrROCeQjTQQnaSxAegk+7gv4uvt9U3hQPTtoekt4/LZz74cJibGJDdJ3waIGpwxxljFnlsinzOYuQa34vf44onf/W/+uzIMSgYIY7O5saNgAIcNYNS71t24cT2cf+R06O+zUovTZ86KbYH2EJsLsAq9km0ctkytDnrYjS1tHQqqYbbS5dRBLlhXiM3ifh2gHxnLpjHYLCwGwQfcA1fXDHKniU1H0OAOESXaULnp2Pvbv/1bcn5YbBxwLB7bpPacKlWWppcJ3LMQjTlihxkH4/PPPx+m7t8PiwvzMlYc9gSXgKbsMdPqyYdsQ72xyVqtO/MDMUQQiqZM2srIAFZN0w09OHNW+eYwwElQYBC10rq7u0JbS7NYcQsLs6GRLrTZTHjmqSdV6jc+NqosGixCNqkakpD97h8Id+/djw2arMNz78CAAuacyshSYXF5OXx086bAK+YNh3x1HRkDC2WEupdMnFlZ6phZ5v8AKiotVSkgh+ShsmI8M4YMJxnnwAXWdeATlND5UwvemjwYO8TeJ0Fk9CYJ5sRQoYTt0PRuymWVXwusiHqSGGiYwFb2RgBXCp2Ay/19MjRFMT6WxeZ1NoScGsBYGv5EDRaMrzRtAQIyBrQD8lopAhoiAA+m9cQhgVEWWBhF+6GP0yyGDBOHEAwrvkhkATRSCpGMTCZ3fvyA4Jr+TcCIkePLD5Ni7FTJNXG8OajzW+sqW7VOyk51z4T9g4IyicrQwGhF3xhxdmXocnIoYBfxe9Y+jBYA+ELRShctE3QofUKYydIpiewdV0cj9sVosGfF/KoCyHktJYs7hVLYQw5ATuS+lXJReh5Zf6xbno8EDWPO14VHzmo8CcQBLTiUKBUD+N/b53lqrAkeJR6wrba3xIg3gN7K3eTYxbJ6mnEBrsIEgTnVJDZwXiAfAd/GzpacAcbFGavYG+YWdoZE1yMQjnH0kl3WH8YV55v75bAQky2ZCNNTk3KeXFevucn0j5zFjV3ZQJdIYB1zZ8xN0B9nt/OZYgSU7XfYNLHahgfFjGNM+AxADjHOdI9WesC98HoYu9gNykmwTxywdIxkp4nxhLbezpbpzdaaRAXZdWct8fyuubqxua4AAfsCEKWO6nmcH9i5NELKiKXNWLLnsMeAYuaAmUPGmFEKODgwaJ2n0amub9C9IeCPzSJhgP7UqVMnYslKwli1dTT3GROIJamQREJNrCSDsLsrx5PsIzZa9gWpBcpAANoI/tGYXlzUZzD/JPuszDBbAVM4bwieAFVZs4xLb1+PzkEJtcf9aDvNjKMDqtXAqgcsDqhW/+vnVvX7JNwPSFFV2uTMLw8SK2y+Kp01By2ZR84ylajDAhY4WwhdMdBXOVhDvc5uAnF3TMmcA9DgOJIA9EDpzt27Wj+sSdMCTklHkCCQsWNv4OBTllatp8o69dI1ZyXydz7TtZ4Yb9YpzgzZXWwZYy4gdmNTTEhrzESpNOWl1rHZZACMXUn5H/qbZIGxV5RhUm6NR45jjv3HbrBgsS/SS0t4SWTsOK9mi1b2SpCu5MQBDddyIVebCbWAF0ljrXI+xNhVyT2cSlgC7AfOHOQQxKyK5zX3C2OauSPhwlnRUN8YTpw4Jb/HSu9JXhmAce/eXQUagKI4fN5gxjTETCrkxz9+SwCAN4DCaSOgGaKBi7TmDPhlVaq6KLKaGSP8LBxjSv+w5QBGnnQWy19gfTlk0uxlY2myZ1lzSAB4qSkJKF07GCjAHqBSgP8TmAEoCnyWlnwpJA+TAZkEW2+WdPVg3dhO9nO1E42zUf0zr6tmUbmDDYDk/gKfb37CUYMUD+RxMTjnqkGdtrYO2QsbM2OTYUdZa57YMDuPbp8lzjWnJIsP9ivsSQcG/JkcIGa9mWNtjH9rXJZRgAF4xmezVpEGIOhb20D/bi/cv/dAQCngdGdHl/YGsi/YH3xK9hQySzzP1PRMuHXnTqApqDoWKzFsDFFYJKwT5oJkMffH+ca+UGlrqSgbil/FvXHOmm99KJYZiRdmzRLVaSXmGCMxkpYWJUmlZ4exj8+Gf5O35BVzIT1kMe4AmTk/I0MH26VGpMyxMVMrDJSKLTVASHMeqylt3RwxVg1cTYT6bDY0Nzeo4VpjfV0Y7O8NiwuzlnTGpyB5X1sTjp84LdYMgaiTAmDzMD7SVFxd1fmiMr+o0U5QDYDh5Av5FyTMCUAzjMmQ9OcYI6ShTp06o8oynmtsdMKC411Y9jvqZN7Z1hEaGuvl++PvUDHCvSD7NTW9GPYKnI8pxSoiH8QKGq6BbjLyHAR+ALeSSgN8jNIpyJpw78wv64wx39zMCyiGZeRnCM/GGseXJubiGoD7JNYMsDSdfp4JsosacmqO0EpOys8zzTor+2SPSH8wJoqYJ57bzz8Hejzxx/06+0xs46YGjdfE5FQ498gZ+cnME2uUxC02BdkAAeCN6DzC2IU5a40lWddK2iAfRtOojk4x0U12A5kpY2oxbnwBJvB6klgvv/yy5ho7iF1lDJzEwnqnHBtf+4Pr12UnYOCxByanpvTZvAaWKSxH4iHiXM5gQFgAMmTWuF/ukTWjCrPYANmTnHze/NyiurtzNtPT4fU33lC1oAGMZvuxPfgk1ckcxR1IaqmxWcKaK6oxm5XXslax67LdkfHP/KhUF63aKHHHa+SX4zuI1HFUUSu7hk8atcXVpDeBTiEsP+vS7RJVrAFbf/jl1jyWdebVAg6uOxiG38YXn8vnqNozAl9eweexD+uM5MKxwb5w5eL5MD8zLX+lobGJ7sjhz7/3Sjh+8qRiUfq3wFQFyNG5H2N37DskFNdZ5TwiJvnFz/9CeO21V6VTnqkxfUpJFEqayuIo/FH86+H+AcmPIO/wn/3tb4a97R0x49FTR+4GYPX26Fi4OzomDXrGA0br1371q2FwYECAzFtvvhFg36JriW+ALac/wQ9/+EORnbh/QH4ILXzhD+FrAao6QOpjyLkEWcKBemf1sU44Y/iZeWG9gkU8cu5c6B8aUOLz/esfaB9ANDJZJioSLeZlPUO24v0nTp4IU5PTqlJGEgjA0xtlSdLlMBFKNN9T1Z3JR0BWIRbb5zwo0ZDKZPCo1oSYJZmIpDczBqS0scZnoGEjyUFP3DrZhX9ZK15FID+3UKj0T1A1RvR/eV7uXY3GqT6DWAZZAS3Z+nrtJ67nSW9JMsbGi0rqxP4M8h0j5lTN5vdKPvYO8bESwpGhzVkqDEJl/7ZHeQ1EJGJlA/VTYXJ8QmQ8fGgk/RaXFgKVVDRqZo/yRaOpcxfOq98K93fm7Jnwa1//W+Gf/v63w/vvva/YcXBoUNdHzkLjkTE/cmTkpJ4VX+/GjRuKBbHjly5f0j3BTuYekabjbKUhJ89D42tiHp6X8cN3ROoPLWASSN64C+Ig1easWfyN9Y0t2ZliEfzHyvIhkiFhaHvRKsrwCyBBuXa3A6fVybjq2Ih5cv/PYyBP9FT7k6YMZViMN3rUdaok9VzohPiQ85IEGhWtYGpj42NqytbV2alKZhCE2clpxVL07mHPQ+o7cWIkXLx4XrE/sTBEDCcCKNY9KIWNjS3FBbLDB8bEl/zCf/53/8tyI6LabXSDbQ+HpYSo5wCrlNSw0dfXNxUQIOI8ONAbhdWbJXI7PT0jzRMOGXAyNhoOpBpRQNHu6JLWHpkRNKZwxBS0otmobD96FWg5GsvGSwLs4DARZTl9kZVHsMX/JSAbqeVcz7IF+9IfJIPwzW9+Uwckz/JHf/RHkUlhmjvuFHoJEO/lWkwAf/fMPpthZW5WBzL3gwMA+4pgD004dWsnu53JqPMencBxonHSYLgiraBAQDokzTIoNiHWZZ0Dh4xbNeBGkHji+DGVTiMiv7Q0H3a3t0O2Nh2efOKKGm0ghj8yNBT6+ns1XvMLCyqLOHvmbLh9956yTmgFLS4vhZraOs3twNBwaGxqUQOq+cUllbhLCoBSMxqW1DDexqZKJyLIGUuOlRWiiyKlZ8rEoDPnTCLLD+hLGVUcNABGW+iUS2e0CU1mwDcKTgGbgYUPnZ6rwbgU24FMgzq8WTBceR0gymEIW7FElU3FgdmQs4w2YBfGDKMGK8XvUx2o1QzLMmpRYziUDgxAVne9QAkbxtP0ggl+DYi0z8dwce98DtkkGB43rt+QA89rWCO8jqZYOAB7B2Z0GAMHpx2Y5V8HoJypxGENmAsDGgNlOi1lsasIJspIZ6Qw6pTEl+UwAT6QmbXmvDDObRp0QIkKb1q2OJ8e1BDIMK4Av6LwSzfLdIlNfsL0a/nWddCjOiAYT0RA0XSvMNBi08JETqZCoZQI+T0AZcq4TFfPuvZZoJ2ttXLSw5I1FsFZQ/TfGLnWCZr7mJueCTvIVJTRV2UtGeMYgB2nVU0eDgECrETAPUSMN80goPHTIIgunjg46EYyPzAiltZWK7q39sx2n4wNNkXBaZTywM7gVPA7DjocGv87a0ysinQqLC4u/BV2Jw4bDvjG5obKblhLOC429xHYhmURwWAHClhfsJMA2rEHrDP2t+uMYZ/oGkzGGnYxz6+DpWzJItYxgBo2jECSYABgElYnum8f3/w49PX3hKGhYY013cr5MhYK+rFN0vVlPXCoyLkB0D48UCBCyWMqRQfx9jB87LieH6cQ28MCZIy8KZEzSADyuH8OdLRpGQOVD8ZSbPaopA7EVj4qYeQ1ZPLRYQKMxfkBUMKB5H4ZH56R+Rno79fZgS2jfBJ2H0AXjYgItNCgRM+K8eX1OFi+D9XBEibl3m4s0euxLHOUieG6yn161sm2VyWYdEeB3/EeJZiivfj/+hfKF2V9vN6DJytN3qg0yHFnQ2zF6EA6s5HnBwBQVUl8D+co88F5xLU4a/oHBypyJgaAWMUF98zPOOoAzzQ3YDwVKG5syq4XS+XQ2tJWaVAHkIhTSLDKmODMufYX7/MglXuTBpoaOR4qcOcZYW8t0DjosKQgHieOa5K0hSkBc4O9glNigZZ1EOW63d3WdIZnlhh/OqWsOaASZxF2W/pNlA3Hagrqb2ioI4CGrq3oMDfkTFuSJFraACCYm4ky3eyTob4Wxns6NNFhdWNdgTI2kPc01QMK0EQlo3ER662pSWtBoJ53ot8rWBOydE2gaZIDoHHZaCy8gRLjxBr2xDDPp/MjJhVgWBGg8qWAOLKdCLjY21zb14/bdsbOGb++JrkO88b64jpi+Bb3lKitRUajaKV3nAk0uBMDM0lwQvUCbIOo/yxjzrkeS72jYytABtCNgAtGivT0Yawc7RXuDxtFcsjPJHOuqSSwJIbOAZiYcUwr575KyVL2GVWMcYAIY60am9QAT1zkqD8YJYcor8UPk39QBzjXLP/V95yXXQJwc9/MA3OkYHvfyrLdXlSDq/47+TNoKpQNpGT/8Bwksptb2mIDsxDaOjoEopAUIFibm53XGuWsILFumuSx2SdNkUqm+wxTDuY/DVLwz2bm2OMWCIspwhkeGSWuKYe5MnmdfbGs0Azj9e5LK1ineZhkGV3f2zQaWV+sLX7PPsafdmDF/SaSaj5PnAt0UWY8atImRbDPmFUY/uYdWsXGXwfO2St8KW6vAO/mTzqoynmFjevoaNUexRce7O8JszNToQ6JpIOigFWqLrp76NAO4x0Gq4E4SGgwr1TueAmtN3xkTgFWmXOelz3niXCxsRKwlpM6wz772b8hMgkN+mAYIh8FWIIEhzPXaQxH6ThAOXaEcXz00UfDxx/fDGPjk2G/iE/XGNbWt8MsZ3mJ869J6wRfhSSONfO1BkOqpIvngPkf7BOqLdqjnAGybTD9jHXKcwIeehWey114sh27X/07/AVPzliCNyX/GV/Cg1PWA3bKSS9uk/w6nCdKiMVEnBJPkSUrmamo9QvwDGhz8eIFndPYKuaK5Ct2QOOPlEiUa/LqBq5Fso3PByTknCJJApOY54K1xfrGxjkTvVo2TDRNfAAAIABJREFUzpu3ukQG5wigNftLvtIQsi1ZnZ/Euzyv+/S8h9+xXlifJtGzHqZIeK+uKUEIuYjP4HxVNQxNl/N5yRaQsJW/vbsX7ty+E65ceVw6i/hNyMp1dncbczJPMtHILGKlR31bs2vEEdbEizniGVkvZqPs84gTuDfphaILH0EG7S3OkFh56KSlpPVM/2vJLrPVxnJ2e+F2T8+4YeA99+WVKQ6YOkHAZYd4jZKZkVVpEmbWRNHiFbqwF+SPeIzPuYik24mhgfDUlUthe2M9XL9xQ0z5RKomvP7WjyWZV4QgglQCzGcldSgPJjGMf1Y2UkcqKaYgiQrka774hV8IP/jBa+H+vfuKmaxqEvYl91AKqURKMSSyUjQDIq6Eaf0f/fKXJDVy/PgxSVg9fPBQPuX9yamwACC1sKBqLeQLvvWtvxsevXghLC7Oh3d/9peKbVg7RtpKqwHh+x98IPCJGJ1nE1AOsJdKhe6uLvlFnhQigYN9oGyZc5wvbJhLkzFXrE/mqzqZNDA4GLp6ukKpXArXP7yhWIizRKS5bQPmeC/7yeeaCrTRh2Ph4eio8ASxHGOjUc61wwPYpmAXxGo0sD7Q9YlFeAbOM8Yc24efpuZh6pRu8jiwg4ktGN/Dg0Mlb/A/f869rlTKsd7cJ3B5D9YTNs4rcpzwxJ4GZ2I/Arrjq/B+96G4F68K8LPLz3BvjsU15QdFTfVKPKiKx8gKVmycqjQZBGznAXCPcHnAoADmiF2IpUlykzA6dmw49CiZ3inWKPfHc+CfsWaROWEuHty/r3XR29sTnn/uE+Hb/9v/LtxIsQu+SyYjYFUVOfS0ydZLaoVEE/YTQgr/trY1SxKCRBxfasSay8nmEhfhi3GGYP/Yc+xJzkCxmJetIT3jwznS0dUd1je3ZP9gpiJnCcuZPQmLXwxlSEOHCa0BI61Zgphkp3SLo9SUg6fuE7vvVh1XVfvLYqjGb9myOBfEpdXxl//N3mvMaAdbeW78P4BU9i/jfufObcl4QUZqQEN7dl4Sgl0d7aGnu0uAMOfVCy8+H9pam4X3QHaCBEacqUQ6hA/12zGWsSpl903CJfE3v/6flFta28PIyPFw6tTp0FDfLJYnOglQjxE758DHWEF17+/vCT293UJ3P7x5SxM5NzcvQ4NbzWKk47waJFG4nEiFBsr/d3dFwUejQQKz1stChy6MVTnx0RC7E+jAKn9zPR/PQDBBzixgEdh4lkOiBMW9GL785V+RhiCL6Dvf+Y6MpyaPzH2xqEPR9B0ti8b10HLRwb2+oZI5DpA6dSMuyziOHBsRnR82CMbH9GXRU82F8UnKYEHqYfKsVCjyPAsBPODmJuX3GLQk5ZxNYvfcvHUr3npZY8qYUIYAEGGZj4R0KSmKvvrk4+pKyMKfmZy0jTE8LIcdEBUHY2l5VRm+uYX5cOvOXW3S4kFZZQGArBjfoWPHdNBSsk4WgvIED5hgq3LAMEaMOwZTgtRoz+yZWHXlK5biySH25gV+WMc2eUkcbqQm4kbwQxogSPMsYNXKW1jMOvhTdsCxRijP4z0COmk6srVjzFMdiHTQhdYO+5mDyUA6ACU0QsVeY+OzxtD1obEUZQhk18SkMIYN4C8Aj4IMlZsDKqGtZyAmxpZyUIBPlcw2NimrjwYd4BCZWjKDvAdGVTKdCQWyF2rgZZpHxuQ8MBAgBpKui6RSyS1Epi249H1Adh6LDaO3BW3PuD8Av3h29qjkImKnZmm2iNEZyyajMeMAZY+oZB7dwCwlnCZXgMNW2XfRiSOgYQ0oaD20btvsLe1twDYBkohYW5lqmXFKEZhbGQ5zguNHkx5eR5CHG0eDrEqBIPs/On9kiQFfWAsrS8sCznONrdJYRT5EZeuDAzq0WbcNTXRcnRJIixPO+wBzKeMBWBV4VdhX8yYZOcqpd/NheW3NbNEO3Z43K9l8S8qYZAfgPocCjodLBuAks49Yj9gLyS7AGCNDG0uxrDRyPzQ1Ngv4YN0AFilJE0snpSgMe5YsbQxoPZGE4QdI5xpe1sN+RuqDQArwk71AQAD4D5DGIQu4xhrx8nDWGIfw3/k7vyMNYmzH6MMH4cc//kl4+eXPhEceOaf5JlEGkx8ZBljN6p4OOzxq+rKfsaNkN9HSBMRPJWtCW3tXeOLJq+Hs2bPhvWvX1FAL8JL7JkOt0iG3FYcWnKMRB/OVkkzOAFgbzPnC4kJYW0V3zsqoTa+wVs8isG5zSw04APWwBwB6ViWwI91LEjLPvvCczigCsvzWVoXV6vIvOCDzS4sVQJBr+EEtYLVM929jHHMe8OUBghiX6jB61GisOuvqmVcPND0gr3YSfG9VAh32W7QJDuI7Y5Wko5gfaKwVD7TeyWRzXZxpL29mP7O/VLYDwz5hDB1+LweSvRQdRNddVRfj/E6FfUQzDzSmcb5womcpw99A/xgNt7T0IXHAjZ1izizOPHYQZwzH3RulwNBB887kDKzpiErLD4rSNH366lNat0gIkZxDPP6FF18Mly5d0rq5du09sXT4PBs7Aq59BarolRLocn7D8iGIkQOv5itUT8CYN+BISahsrRxchPMtq41PQlVIs2WSY+d5MblI6h4ehFxtOjTBjKqDUWLAsPTASlaS29bcYs1FSHjkGgSykLyFhcIZjtMFoDQ2OhoWF5Y0X5Sr4jM4612Mh2IxstCS+r03IcOxd10x1oTYgsvLFXYY75udntVaxDmkMgWJHO6V+1PQLQarsboU/BKowzTfoaP8jFXI7KJhjDyRAavIAeDjwHBg7ewVkZ4xx4zPJMlnvpVFDSp3P6zqECs2IWcvtpB1bclUY+CghWvJUSWT9Xur6jAJB/cjjpKy3gRC6c8qP8NUGD2R5nqs9rtqX5HzXCVZkfnAZxHM8s194ABjZwD8HXRj/LBZ2D/8D58jC672xFrV2VnVKMv9HyVexNTibC/JlsCkZR1mYHrVmiwBQEAz4Kk6snvgZuAjviSyAewZ3BDYD8wFZXW8F3/HNPGWFEAB4mGvCHQB/pAXEPhSkUYwwMKICfvSMZdfHKVnZPuiViMwtLgfsfkNP9FkEj+fP2FvXDLAHXbukb1ofpw1pIV5a6xnNPEB7o2Bpcolo6vq9RXGqhLL/A15JxKoKCIaC8Xm3daEN6+ilJfqkJYWpH9SIYt2bFdHWFmeDxn5ecWwq7J9JBJMpgr76BqBzz33nNg8pk9q7Cnm3O0p+npe4uwAIa8BssGXp7kf7PO/+dVf1XWoiKMRGrEPZeZ/+qd/qn0GoNrZ3VlpGMJT4KM/8+yz4fU3fqRKMnya2jrOt+0wPjYmFrIlQ4cFOpJ0Y+9yFiIlwDmIXeW882ZTa2srsvPWVJX4xSqs6AZNvMNzIp0D+FfdOdwYsJY0F3iXrjG/KoG2tjWlwj7irzmYzus5ByXHFZsRsu7xPwXsqaGXBfqsAf6mBFcMhtWMisSrtL7tDAEEaG5qrrBSAYV9uxs7PoS2do87E7JjVDExR1Smra9t6HyEhcf6w5ayf/hiz9j1kBBAcuAgvP3OO7JT+OAkBbh3aerHxrwqwe4A0Dou++A6lwTd+Dc0tsG+UqZ/7959lcQyd+xNzOPGtukfc8by3NhzWMFOaHAQaPThuP6OXeWs5/xubqW0mkSrsVaxHTw/CQ4HeVgL9AwQsE3JtXQDmzQeBqbW2FpfW9O+BwRi37ncD2ch5zJj4oQl4vL/P2C1OpHkTGSX86m+VjWzkHHinphHJy9wHzpPorQU1+JnnqfaVvOcnPU0iDo+2B9ODfeH/d28qqH29omx9sI7714LpXIiZOpyoVA6CJs7+AzGmvMEHvIZxHQkBZE3QQoFgAli0q1bN7WHIYsZ4B1xgWCAmc7B/K7iyK729jDQ26deAMM0cr1yWb0L7t+5pwaCN27fFnmGcX/rjTcUe/zDf/gPwhOPX5GPDq4BsctBfmIlPm9zZ1s+KyX31957T+xOlZtHohHrmH2CXbh69Umx7T788CPTYI6N9ngG5pxxZh94NRfnEWtYMjskSajUKR+GpcUlrVFeRzNgtCU9CcA+oGoCpjjVtg8ePBRDkbVIIhzMhLiZHGhDjvgJcDavRGw5Yc2MkAKQHB7xcRPANw2WkQQDkD2QfaJSUZV3sUG2zoMUsWls6BtxHAfC+NcrmbExBvGYDrqvqeqkMg095xcXLdEXmxaz5vBDwXVgfCORw7+MG3EL40VjMfncXkkagW6vXuRzGUv8LCUbdIamVIXLOlFTYMhmELgKBZWS93R2yoccGx2THYAticTUqdMnw9WnrqoZEg0paQ7Pnv6t3/4txVnYaOaKsTx79kyYGJ9QXMZcs16xTfxO/mHsvdDT0xeolASPwi7BNMbvJu5CZgY7iI0kPsOnJiYE4BY4r0Z7w7InHnciY0ECj2cRxqWq0xqtU873GWSMlpdCuqZWQCvVwPydswxQlaoW1hZN77mON5NyEtkRgGT/cxvgsZL/3X0GT/b47wFVmS9zE2I9obHLop9mrGKux9yzvvDfOIvwbyAt3rt3xyqLGhtDc0N9qE2mw9L8QqA2ChD85Mnj+jh8KPb16dMnNR8iQdYkRX4r0Kha+9Z8pWIBbMeIK4nP/9KXxVildKmnuzcMDx9XENWmDsA1+v/oKB1Jc2I8gaRzcZhTfX2WkaMRyKuvvapSf4xB/8CgrgdohwFAi0EZDzWUqFVAYN3rNtS5dm/XBL594P1fJtqzZ2wwFigTxgLjNTyMgByACmmdhVBPl/pSSbpJvIbP/MY3viEaPQwrHA8PnDlQ3cALPGtp0XsYGA6tNTSmAMJSKTGmyPrgzOJA3rp9W8CAmG51BragK4uDqw5926bTZJo4OJVpWpULICSbUdgthFu3bofuPmPksFEInjvb2sXwg3XFouzsaA3Hjw2H/d3t8MxTV9VEbHZ6Kty/e1eHEBqqgLasMQ7qmbm50E3zmFx9eOXVV3Vfq2sbYRZ2UvFAWlEXL10SUDQ5Pa1yBMYPY4V+JwcuC4TSTbJVjBVOAKxcxlLBf+xyb40JjGmgb5UGxExBbNyGU5U8pGskGyi+PhrQI2DVNgFziQYkgDKOKj/7nCjIKRRCfWNTaGvvjF2s0Qyzead8A1CIVY5OKI6JUdrN4KvkAy3QqBfGevSgzCQJcPJFm1AQqc2MPAZaUznTKmVNmIag6XqKdR2b3HANBKgBsLd2djXedC5l8ykbG8u9zOCYZqiCjsjUAbgikFeWRdKZdkDiQKKpSdaEz+Rz/BpkSNTwqsFK2fk/61tzEsfYHFx0d01ig/XNXgMILifQK6FM0Er9/NvKNyLgDZM3Gg8cZg4SlRGmEhoHQGy6oACs0kkcXWFYMuwt08i05m1Q6bEhZPAAZJRJLJnYOlIHGD29ph7h843wzLMvhHRNNvyr/+cPQ3t7q8qYOeAvXDgfXnr5M+Hb3/52WFlZkr1hrleWFqWTAqjLZ9amazR2ONQcuFkCKcq0lGkzti3z7yxDDwQ8c+7l87JZkUnF3PA6Hcoc9IelcHxkROOtAKiwr2YpPBusBIIxNBVxHkzPjc6lxtDCuWbssT+sK66brasXc4Hr4wg+9dRTKi8aHX2oDBtBnsBtyp6QUJBukDVIY58DvPIa7pNgcmhgUIAzrDSEub3UVUmm8qGYqJTJcfi6BMePfvBDiZtje5z9JmBnbkF6YDD26LT9qU99KnbYhnWyI+kBXueMBMaNBlfYNLpNwt6AMfTKK6+I8c28E6jcvPmRmEbMA+sSB4A9z3iNPRyVluoLL7wQbn38sc4S2cjOTulN1tdlla33A9lBLF4jtlXsLA+DirkAqGatsBcAVeX40YhMTEY7ZH098ByMKWvOD+yfdwiqwR9/X/Vrqh2GCsDK/KuTpjHJ3X4IBExbyTMJIdMoLKtZErbZy5N0LsWmDdJFyhsjDbuFI6xEGBpaEQwdn5zQs7LWOf/UlCmbFfjKeLPOGS8cNhKD3T2mp8sX4AefBQOKtYAdxAnjWQk4mVdvusWaxfnz/cHzYjN5Dcwcs+MJOY68FlCVcjMcPXwBvutyJsfBepqaMr1Vmi8SWHBd7vX+6JhsOA3hOJMAUvVFYq4e6ZNGlQejCYsTL42+XFbnN0kw2PfOyOdvtTXYimRIHsI4JvOPJiYaygklWNHqSyfSSlJwDZrNCJTb3FGileYU3B9zQeIAAIR9cu29a1pT2EHu3YCnpFi3YrlG8IvP+sQnPqG1yWv4O/8yz3w5k96BeWezs9aZZ2cMc0/+O7cHHlgDtMBGkAzEwoLOub3d7VCMjEzmI9doYKPbRJzqZNq0NDW8MJ1LgB62dglbpT+GfjRNT1I1oTZTp0YVXIcSaD+DdKYpqDc2rIE0tsiqg3dPTBiIaV1e9dw4FfEejl5vf/OkuD4LYDU2CnTfT1Uq8bkAx92GuxyRQCsaeOaySqr5XOmMLZj8it+XB3GeUOFcNjYm8jk10p7HN+RcJ6m6u2dgFX4h3wCrsIa4B+SMWL+ArjUp0zil63JXJ2yJnPYVidebNz8ODwFxkF4p7CtpznvwLUmOMjTcl8ozY5LUynjtbKOipUomumKeOPLVybvSBAI9+qTYGw4IEZTonI7EA8aW4FL68bEpBevDG/FxL5xv+Fxq9sdqqQKlSdjIvlVV7HiiyhuOOLCq/UFZeiqWp2t/14llDWO1pYnmjJQ84lbvC4ABPB4aOq7kDe9nX/Ivdg9bZIyTjPYavyMZpflpoflMv2ydkiLt7Sr9xqZ8+NFHAnZkv0sGFgBaPnLmrMaYDsoExICU3V3dIddAGeFuWF5dkZ31RnjESPiA5YSV7i9TddDYomtQwj87Q3nmQfhH/+Afyea89tprCmxhr2GHNtbXwu5eXnNz7txZ2WySlMhGAcwPDx/TtbB7zM1v/uZvqixUpf8rKxV9VeaTZ+G+eGaAHxKXAC7yRejUjQAI2tyxaozrMTb861Uf2GgHN9xXciKMz7mf54DiayvL8k24hsa8ifPAEthAfMwLcQxl3sQvd+/e1/xRYfdg9KF8aXoD6L3NrQJDAIqIm6pBe67PffHFa3l2xoDyamf0Ejf9wR/8n+F733s1/Pmf/4Vs4/nzF5Rk/OEPf6BnPHnyhNYfZx+sQS+1/d73vqemP8zx4uKymFwtbRYbEHPBiicJ3NfXo3PO2YXy2wtW1QLwyf5lLSENwmsAm5Ek0BwU9gSSc6Zwzrp/CwPdk9fE36wvVf/k8xoHqlR4jwOY+D3EK/IVqTRU5aBVaRX3LRlUISVV2VeBR1VxjfzVWmsA5UxKr+pxtqkDqYyTs1DdbvI7P8u4tvu8rCGrJLD+I+4HAGQ2ZjNhfWE2PPHYo2FrOy95oqXVtTC3uBIgTdJAL0slSYIzdTns7Vt1B2tWyVaY0jRpTKdkW4cGB5TYa2ysF6AJGUwgSQY9eKQAt0UEqc/Va8yI0UdGjknv9c6tj8NzzzwdTp44Ho6PHAuD/QMBo4r0FM3H3n7n7fCHf/iHqsr5P/7ZP1Ocvr66ogaZ4+OjGjtjtVG9WApDI8eUkKB3zd1790JHV5c1ZlpaEtOZ/ck84jt8+ctfCp/5zKfD8vKaxuj73/9+eOutt7RmSHDTw4HXs5dZp5A6XKIDQJUz/PTZ0+EuIDDSek0t8rFGkSuM7Ff2b2tbh8gS0i5Fg3JtXYl47Bg9WJSgTFINWqumRktLK1qn6QxnZy7syzeI66TFqnmwd2pCFxMO+xChlLwxvVISkpyTHN3E536ei0kbCSweezk7mvfzHL7OWGO+5wEJ83v7wja8aS7ri2dyv5nP4HeuYcx7eW5iC1+v2DpsCwk1nslf6/EzGI7IA8jgxKQ0z7i9YRVhyD/QsIwkGc1lOV/ALy5fviSAjrXxyU+9oHukORn7AFkTvvgMrwQAwyJmwkYT57z00kvh93//9ytyD4CeMKC/+tVfjT7zlPxrrufPRUwIzkbVRFOzScYxpuzBN954Q+cASTTGk/ORs8DJPuyT0fFxw3UOyyJP0oAzmawJHV000e0zwiRNd4tWBQfAimcnuSjwBfm+RkDyeIgxcrvjCWteV+0XuG/ofrJXu4i9L1KSxdEeV7mP6TGZ/2uAalb2kd9hw/imQScyjjBYL1+4GL7ypV8Of/xv/03YXF+T3R8Y6A+/93u/F7797f9VTHVY6IwbtrihIWvs6zwJZu7b2MfIW1DVJkzqb/3ab5Rx9nB6KJlqb+syLbOGRlGPYYWILTJPyTraO1mBAmQcaeDkHSrze3k5CDReIEA7dfqMBvK9D65XSjjI2FC6JKF0jDzlrTvbAgTEbIhlCO7AulaLG3l3Fo19YGURzgRhQVqzFuv+5iU9bCIOTL6MXTunQ4bfs3l8kTll3Mqv0tqI6BtmImuRQxD2kLqL19aFuYUFLVIyIdwvwRRMQErqySRsbmwHdDQIduX00lW+FgHnA4FTZInVWCW/q2CM+8Ahh/0D4xCWIIDTyPBQeOH558LkxFjo7+1Wp0KyHziSaKdwsLR1dCooZcEgcM3nA4pOzcyp5NcC6RZlyaD7A77SeZ0NqM/MG1sSiQIo7akEjQ625eB4kIeRZM5wWhUkoVNXAlA1rRUFQIp/XC/LSstUXo72GchqVZmfz7F54BZkOTCjjHnUHfWAlGAQNkweWjzA6i7agowR+sA0uzpQibQyhaWisp44nQIv1eQnEfZotITuFRniKmAVIMNkCqzkRgcSXS6NUm1stlbruCcGB+BasSgHjNdYOXVB8yvQDp23VEpZ9vwWwY8Fo2xCUedj2XAkcygjRJdZNewSK9g6HYsRwxrfL8pBgKEnoxT/DhuWtaqu15T7p2H0wjqzMjIPigGa3Whzfzys9JDQ0FIwSMBEgIKWrTFgABZMSwYg0bKpvJb7ILg2tmpG8gA4GcVSkJYo2UwlBjhAVT4Ly7E1jAwfE7P4/v17AiWlC7q5IecZVgc3wIFGYNfV2xvy+f0wNT2vhmvWWMdkNfjc4ydHwgvPvxAmJycEzD188MDmf78Y2pqbBa6yj9ArQwMVpDyD7lwqqUZGdXVkQtFZPIiOJ2XEOFiWYaNLLP9ScqYSIbql7+OkbspxZlzQx8EJ4jDS3o0BJM4zTgB2ku0AmEqAbF20kUEwfWVYdtghlWWKoY3xXxUzTu/PZkNvb7dAoLm5WX1zf7BLpUksYI4DvkaHRk9Pt9Yg+517gR385ONPhFOnTsr2kMlESgDmFMwnxgX7DPBlXVMb5Zh1tLYpYUTXSenslHn+mnD9g+tKqtARlLPBtH1GKkk2BPlx9pUB7u1VIxYAUWc9cejiIPheIcgCCHv88cfCn/zJn1QCdd5P4MMYoDdEqT9OAbaYbumsTTGG6+pCf0+v/uagIwGxs/387MBu0XwO5wZwFyBeZdGxYzBzw1xwPZwLB7AqwVrUg/ZDXBYustfcUeBf9qvva3cQq1lufvDX1QCMW5BDMyDtZ9hbYj6j0bRvwVEdOuWN5jyILWjscul+xm7BdH1HeD2/vSUnDseS/Y2Ncgd0fHJSjEXGnfOBMSBAxWlmjABUAecA2GHA//TtdwIZ8NNnzmgv02iO68F4gXGEA+HsF94H28sZK4CuNFl46603lek2XUNKJ02v2IFDnoUyTs4Y9J5hgIpxLWY34u/rYXZ2TvsKPTrmhfeyvmcXFpUhPyDJgZ40iQUx3qzcTA0ua9NhAimJhnppoeJYwpC2wCkb9c7SGrfyYTHUpDBh2D5jP+FoK8ETwf2VpRUlRNFjopwLAAybzPwAhKG7ynyOT4zLWcPuMrYAx9hMXztiHm1u6jmUfN3akmMLyMxnsgbFQIpsYw9efS06g55xZT0TXLnOLe/B+RYTP2o2ezDNPHE/OPLsQ+z5QRFm66r0t3hOb9Jg+uKmb6by0u1t2QGcY2O4JAXUY9cPDg8kUSBwDHCkhuS36XsT7JusgzGXeRbT2jNNO+wK57YYDQIB0ea0oMmSXNYB2/aSJf0chNOARva/7zsbI2PHup9hzjVnpjUOtOQTzDpLMLqzbmezOex8sd6suoQSUZOu8X3voCrPy3ms4JzzXo2jDlWRBcMOXygBe1JyQsZ4gazQ2dUjVhB/Z8zxnzs6uhT8Nzc2K7Dn3lwv7+bNW2FiYlI2CvAOsARgR0mP9fVwEMv+rbEO7AxYNBlrPhKZ9lYhFhPfLpGBhEyKezfNBgO+rZmsEqgxeae5isGr9KfNydNr3e550pa/eWmgWEgR+HZgGwDax88DHx9XCAsuX+Rlg/h8JEm0JgH5MikBq3U0sapDQgBtu5Iks9BZZa4Gh0YEWrCP8fsptfSAmM9kH2ivjo/rDAOc4Dzg7OL3nOfsSewiTGF1144VWfg7lLEC6nFWkmz54+/+sWQBSAAyznR7lo55XZ18cP7PTJisRgiLSythYWnZOon3DoTOzq6wsrImqR7KOgnOVpbXdB9Udrz++uumhSttY8AiA8DxmcTGKqLvvyfwEN8EG8Ozcy5iEwjM+Rv23xlgfj6w7plf7tHLtPFnAVcB5FkD3LezEP3s9dJu9gnzyfWwO6zZ6kCY9+Oj4EYT55GIwAbodaqKM3+a5lZciyZEMBmINyFtcG7jDwPuENRTFcFewedkr5jUk+kh+7ntcZ/7Y4wb/hH3+ZnPfEavx1d56qmrlZJoNeaJDCckQey50C/f1fMAshEH41Oiu0ovDRIjgH3YeCScAIVTaM/v5PUZ7W0tlUQtY89z1udMIkGlvAI/0vL9DYg0RrCXtCNjx3nNWHGu3bt9S+ePV/MA+GKH+ebaYr+y1qKkEmsNVpkDdJwdDtpwDzVpKgKPpM7Mplqiy7+rf8d+96rSo/jlSJ+btcR1TdLKiDrug3gVXrXNdXKJiBXSYjeAjDXd0dYaGmpTobi9Hv7jr/9q2NjcDhNTM+Hh2ES4Nzoh8Iw4sK6+QZ3I1Rtma0t7G9tBNaE1xzZ/ivk7cXw4wPTm3FF0tqSTAAAgAElEQVSVHuyZRFK9RuzeTXcWQg/3rX4FJ08F+jYgK1Us7Ia+3p4w2N8vX5kydvCRu/fuhp++/dPw/rX3FNe//NJL4Uu/9MVw9uzpMB8rRZh/dHj5t7mlXZUhMATxc0gcnL94UftianIy3Lt7V6+DlEDjbXzoF198UfKC2ATAMCqKsU/eoE4Nv7q7JX1I025eQ5yVqasJw8do+rWpMx62NrZhcGA4fHzzpuJpxgx2KmQWmrcST1uSK0hWYnZ+zkDkWOpdLiXkJ8qGwJ5OmKwhclq8j3GBFJIRmLkjpjXxHvuJs5k9ZZJz7PN9JZpYi9KLjkQ4B/b4mbXD2uP5WFOuMcsze0zL3sUmsedhznIOAezhGxOjaP9Fu88edhkr7JmkENJpgYOqvqlBum1X90zSQrqxh0g5Nqk6k0VSw7kZbSexJrIRavQdJb421tbCseGhcGLkuOI3knj4FzDiAVbrMjVhdW1ZTHh8s7GxUbFoP/f5X5D+L8Acspwk/ojFOKchNKLJ/+DefbFu+Tv7EX1f4jkqKJAVYj5J9gHKWzNsa/pOv6BsrlbJf3AwT7gwhsR/TmAEzGWdMX5ou4OXkcTgs6i4WFhcFnmM9UqfJcZmfmFR5D1IHGBI2DTHhPzs/3m74vbabY4lh4/6WFT7W+YPmu9gMZdrQx9VEjrAWh2H8X/eQzzJGc//sS9GguHczKsCra25Keysb4SUsK+gKk7m6urVJ8Ls7LTkRAYHBzSO7P2mpgYxVqkyZq1ybqsyFb3plOEKif/iv/r7ZSi9CvoPCMpMW4uSZvTPGECy8Axwa1uLNg7ONg4gwR/lFXzA6vqaDCuODEYKUI6f337nL/WhlK7mGuql56mGJHGAvAPmzwOrDCCbV2wINT8wNP/nvyrIN449zIOsZUkMScZZt/fwmWwi60yLLpf9zZ1pc9rJ7JmgNfoKa6trYgMRQKgUpyYjTRH0YwFSOcSsHBEg0sA1DkY+h8DLQFjrrC2jAaBGU4h0OrS2tWpjvfuza3aYAtDl85ooxn9ne1PMkpMnRsLnP/c5Ze63KDvfL4TmRjrStysoWl6jq9y+gFWMz40PP9TvCXA6u3uU/cbR5xDAAWQuYEB4+STOPeza+vpGLQyMX322QSA5jUXYYNJ5QgtL5ZpobVizA5XZS1fMMho8hPTQoriwGJh0Bw7W+MhEjM3hZ5y1GfhZHYStVMyy3knp4rB+GA9tTjbdYUlsUMpACK75Qv/O9DSsnB9glblrbm6U5ILmOjbzKx5QpmZSAB4giJEWGS0YPzadlYnaBta9pVOhqYFgy9hgckh390JnZ4eeyY0U+lgKMiIjiYMGR9lEvS1wydYD0MMQbxSwABuckoSevv4K0Ce2mkqC1ZVKQauLY1tgYiwcM1pW7qhMbRS9V8e+fdPOg7XlLEwFj5X3WlMDD5AI/tAHIaPKvJk+KlIN6BFaIzElPlLGOAKEBvwm2GNP7NOQbd/o+TAQJdkREgL+0O8cHhwK5XJJzgPzgz2A8Qkww1wD4HDIwNhGn25yelZBSE2mTo4B5U4wX0kSUJ75+GOPqdQU0JAmGx+8/164culSOIneEGDKxkbYpgkWerwAn8lEyO8XQ0paVDsqcQeYwolXd8qQ1H7GTsAugl27trquOWGtsl4oobDurdZVHFa3Ei6xIQ/7n4SKusSyxiNAgeQGBx57iG8BgcViTLrArCAhgJ2ysjvGHZCBAw8Agz1HEocvxhYQmSCOv6Pnw7Ux9oy5SpfbTCOst6dL5SfMG/c0OTkmtgd2nX1INvXTn/60AhScdg5U9oyBISVpDDJXlHhw39gwdRhdOSpFJBgAuFomkym2SK0Oda6F7IAAMUCmbWsoQjnyBx9c1146eepkOH3mlHTrGBNvAgJLBweAkB+Ai7WHw+nsKK5JSfQnX/ykQDK+ODjJ+mMDq9l+yn5nkfDIKtsIsKoGYJHlq4YHavhy1CTDD3XL1FrJajUQ4AlAd/rYe1b5YCBMNbDq55Wxx0pKvmQ5M9hLgG5R9NzfJ0d3dVVrjMCq8jqdf3YNLADPKFCNxikKWouy1WTGmSNPrGBbCDqwZ30D/TqPYFHDwmJd46zB0hSLfZuy40Xtj5a2VjFBYMkh3k6pKsAqgARBgrFPAT+xO2kBts9+4hmVrHEtyqD4+9TUpOxPE2XQUSICuwRrmWfF4eVsYs7ZY/5c0zNzmhOYxqwxxpd9kS8Uws5eQc0SEjGpROKK8iCATs5FEkk4j1kaU1FpUSqFnu5OqwKhCR8AD2xVSijb8HGQIToI+fyW9oWkSxIkfov2Hkn3UC7XoTIixofEGkEIzlZbC00BKHc1tjlrClABNi7XsmYP5uRxVjA2OMQwaGlqRBk6z0/Qw8I0f8I6uLO22FdiVopFZOsAu875MTk1KZ0nPkdagyrxhUVSX2n6wjwzR7yHPUglR6FAkAKzY63Ckndgk1JKAgexrCIDmvOE8jHmgutZEISdsHONb2uQaGwTwHdne7LXneHGOOlzgp2xKtuMzTCw6wxABXB1qmWU7KlmIXCuM66MEWtDjruaXB0lcM0Rt2al5pgfddmuZqzqnBPAa459pcRfeuDWLMu//B70ujSMaZKaaAdmdO7D4MA3tMYP6ZDM1Aj4gs0KmNbYbE4+DUO94ziOOb4gDHz8Ick27O3JZpFgwBdjDfA5JOLxCAj+AHe4NSqmOLdZI9grbLXWG1INAKBRd0tJ2kpSFwCWObNGVgbGmzgAPiDrl/eSpOae+B3jhE9iQHRsNKGSfzTfsXtWuYRt9cDKGHqWZDef35LDFYDastcxmHfWUmQzo88OYzVpfgT/z2SSkgLIpKnYQKqoKJ+abxqj1De0aP7Yr9h77JKzuhlTD+hISmCXAFF5LUAFZwM2l9dhP8YmTN7Lmd8Ez0ivEGBDbiAYBtBi3wGsMv5//hd/IXDp7LlH5B9vo7U5NCimMX4264Oke09vX3j66jMC4h7cfxgePhzXWXfvzgOdt8iy0aAReYCZqWnNEbEG645kEs+l+8nn9Zrbt++Ide0BKOxH9iFxmyVrTFeaOWX9WYMTI6EYqG4VFAJNEVMMBnR55YaxHe18c4aYrwFV8MREijPsPRiW7yRpGxhMxmhjPVLJhS8gILRYUpzJuBCTsXaamlvD0uqKfGekX9AIZ+2yD+jBjfblsWGYf6Zrzb35fTDHfL5Y5xFQwbfwhpfYQJ6TeRfotL4uGwij//z5c/Ip8DVPHqdh43qYnkSzFl1QADwaqxaVBGduqYID2OgfGlZcKFmd2Rn5ZTwrY+u6liQ8GB89EyQBNVEs6QyU1ExNxmLIdErMQ8aXM54562xrlSwSX9wnDDvsB88ge4XkGjJi+AZ7uzrzAYeIXbAjXMtZpebHU3VnwKoljizOsOoceUBGsIhAq/9OlQT6wfatxyI8K2e1s09VTROrGx30cBDF78WBVN7L/7kX/t9Ynw2Z5GEo726GX/zC5xDvCTv5vTC/vBquf/hxWIJNuUtzv1xobm0VU1hSHrt2/irKIZFXX6d1h/bp8ZHhsLm1EXbyMHiNTIKEA3JddkZw3kX98MPD0NaCn9wsEJ/3I2VRm0kr0Y9kIA2t29qMcc44Y0/mZqdFIHn2mafD2TOnVUbMuUfShjUAkLuysh7yhT35U9hSGIuUWJNEwUbev3dPiRB8Mmdaw15Gusl/BqijAtf3MvaGGIRkyre+9S2xWJE8oPEeDXAnJsalH0nc21jfoHJo7E6xYIlMcAc0v1mHiquJLWg83toW5hbmtDL43UHxMBT2iqr+EzC6XwgbWxtq4LNbyKt5FGXrkDw6e7rD0tJCmJ+bCwCNzC1xL+uCmA3AcW8XSTSqEgxYZQ2Yf/BX+1/wnCTA3DdmXbnGPPPNtVl31ljvUAQ3SBuSc4LcEqUp2B+SrosylJxZ7EXsKH2CqEhS35vZWSV9AJrZp0qCcE5GIh8+pexVOQinYZ1Ihm/bmKIQ4rimCFj7yE7SUwAiX1c4dfJ4OH2SvkVrSqaSZKVXC7vpN37zGwJW8bNIyiFJAWCNncS246uDAwACW9NryG0l+dkuMcQ6tKooY4iSKGI+zl84L//14ehD+fDECTwD8S9kLF6L/8k3jF/8DOIIkpRU/WBn1NxWDayR4ptUUoeYFV9vF+kurpNISZqSM0o+4IHhI6pMqNJK9RipGnh1n+DnMb5qgooS6DEhb9jdkS/hwKzHUgJZo99te/xIkoj74b2S24Qotb4emusbIoZYJy1cSD99fb1qWsc5hm8A6GoVy+z7Xe17SHHCfcAaD63RWuJ//J/+cRmKOqVGBFYz0/MCO7p7e+WcY/g57BgUNDh2C7sS0GeDYsQx6ARaaI7imHgDEwMBcipHYTMxMeh1UL7iACkZETYNxsfZFR608q+XrYjVA9AkrQ7T/fJD3rPRbBg69uF8EeBwODIJLhfAw+KM8M0m5GecJ5wMvoyub4EB11amngwImXB3rnlgJfhpj+GTZOxZifhvbskAAb7w5ewTmMBMDGDMQWFX3QZBwK9efSq89977cpg54GG88JkAMgRBOCL9fb3h+WefDSeOj4SF2ZkwPTUhqjIoOgt9bmExLK6sStPLdflgoBIA0cmUEiT0VDAQ3CcLgY6/ZB1wgblHnpfxY/GR9W7IoQG1EeioK+bN5qYcGgJYDDLXJlDwhWvMBKU7tU4EFkDXBqQExVepnIn9eoBM9oS5w/DgaDmgZLRxGCUARwauKltP92tKzMjes3jRIIwd2mEBU9HGZ2BQMEyIDOPIaO1UpAqs0t+/HZy0A98cCj5LIKICNS9bLCvL5BuX8QdYJTOHNhXgk3RhIrDK52PgMe7KbIlhZsFfc1ubJDfQ6iVBQckTzhNMYg411qsnGaR5WGbzo00KyGsBioOjlmWP6mQRHDb2IWsfoH7HOtSrWRR7zZg5zsQVsCrRdzRKAS/QRUJnFkDcmXkWYFvAi1GjRDiOt5jXCWUJAaxhpKhMotZ05Jh7/k+WB5kErA5OCHMEYMi8AShgKOkcTid3WCA0r1pZXVdJshzspUUlB7AtHAara5TE1wgsOTY8LL3Tn/7kLWWKh4cGQ3tLa8ik0gLjcjTSwzGi6ywNYpJJMYDIAMPCJ2sqzRY6W0fZgv7e/pCtz4bZGWsGBAAGc3c7vy19XQAEnBEOPA5Vd25ZN3R+hY3GIAOeqynFTj6W+xu7SQzAvd0K253DCyONgXa2PGAqBlxi+oBlamRDQoIGYFZawWsR+icIAPjwbC7abAQiNOehwyqHJQ4PDjn3jm0EFFpdWRWr5+yZM+oqzxcMNIJN9qO0zdZW9Sx0Ote9Ac7E0kIx3iNTFxvx3PPPGfsgMqm95EZJGPYlNi0k5STyO7pc0mnckyfYJp6Beb527Zo6QVMGSTkcNgzb4lp4AKtf/9rXKqxOno2STIBV1jq2w5mUqYyx1TifeDaNJZqc6noOy8oYq3xrjUfgQOAkjDVn5FfJa3iywveVtJuj7XBnwVkwsl9RH6sWMCY2hvD7EzsuMswdWOT6kiqI7DCdRREwNSaoyeDAnCbZBuCHQ8U84BAx/5QFObuRzp6NzU0a33fffVd/4/OPnzwh2RyAbEA0svQ3bnwkjW4YDgRldLW9fPmKbA33wJkBMxpWKnsIgG9ocCh88lMvhu9851/Lwcc2zs7MKXBgPeAI66yPyUOAd56Vn/ELCB54ZsaB4HRyyspvsZuuj878JGoyIb9fCAVskpgmNbLBrCGcT5IK7BsYzhzVJH+wNf093ZbgA9xRIUUpdHV0SDO+va05JNPlkFd5fDFMTkzo2RNlJFSKoaerJ+pktYSOtnadoegscm4TLMBg1VlUa1py+AtqQogWMtrmsboGW+JMHmwEc+VNSFi3jJGz3xkH9hLjz/XQ2NRaJJG9va29zGd5Yyr5Z7HsjXXD9dj3rC2AH9dg5jyAvQKoCmjguqc6i2OQwvnA2BkbC5C+oHGxv9sZ7uWezirhPr15Es/koAaABK/30jwPsqWQJG11zhpjN5pEAOdMlM3Dy+K8iuxUP3/5l0CCz+bLGaVIBlgX+iOZHyV64/sdNLVGIqYhxhzwZUCiBXZcV74B1iEmVdxXcGBOYFSwpnEw7WDxK3GA5uRuXucKElgHAi2pYkmb7mrGmIuUELPX8BV5FpjQNFxBG5xkhgBc2ICSDeJsIgmKzuOC1iTAKiwjnpmA1hmrXh2DzyPA2KV+4jj5PJPk5OxnT/JZpnkvh75iAzUe1jWsSrPsr0rjCGBRU0bzAa2pGMkqq2JSEhtGfpX8kwNy1eCqYokoHeBjjv+LDjL/so9xLdFYzcm3QwefShuAX77xsWg8WqfKO5fh+OIXvygQyrVGsXnu87MmeXaY9gCQxAbeyIR1QQk664dAEd9gB/+e9WELUYljgtbBQWtCh//y7nvXQmtLSzh38aL8OxrzDY8cU3xEw9hEOiFmISDU5UuPhY31TTUDISHL/D64+yCkUhklQLF3MFrxx6qDUteN9kaMPB8AL/vdqlaWdYZiS1xahNfiZ3KfBqxazOXX9coZ9gXkGfMRbQ1xH2LeolGK/ESppJ/dXjiDUTYwgngOuuGP2vlu8h8CLFrbFKPt5qNPr2Q88hebCsSxJRBF1jYgjewJwGEdAUCJ/VYOoa2lJRwbGtZa4xldEo4zhd9ZonBbZxXP7oQVmMb4PA4ae3M/QFKei33Inh4c6A9PXX0yLMzPhTu3b+n6rA1iM5oDc59U7FkpMz0sGkUC4BnUGCv6wB6rcl8AU/ys3gopszEAEvwLaI79VCJf0limu+lyTJcvXlBMYnu1pOodnQ/ESKousCoDL//nfu265uNUAxgCnpM1IVG2RNO/LxHsds6JF+6jcD0+x9n+/KukDOzmOPfcN5/vCS9nIDpg4p/nwLMBQFaVIp39TCqkysVQWy6G84+cCo1NrUpIhVRNuHnnXrh5+07Y2IQwUat1YjrDJtXhvjEyY81N9TrvISIdGxmSjR8dG1U8mEpndKbSpJu4heSPAUkF4R6WcLLxO33yRJibndF+UHIVLc+ZafkOrBP8CHwPXoO/PtDXF4aGBmQbJF90/77GA/t4996D0Dc4KMYhdp3kGJ998dGLKiEHBByna/n4hNauMzEhSLF/f+d3fkdnP5JavvYZN85+/K6vfe1rqgy7fv0DMc87OtrCxsaa4mxAYtn7Ull60Eq4qVL0QPE++vVIAIArSF4OveF5gFVrPgjAVtg7CE2trbILAGkAr+A/ELWQQcH/6uruCu2dHfIN0e6njwLJVUBnmg9zL8QhkElQ6iuVrPdE9fqoXpN8Fv4ie5Y9zZiyp5X4i4lCkV0kn0RPm4aKviu+JPG4KmoguWWz8jm1bg8OrO9AY5PsC5V2yNGtIH9QDsK7eA82a4OS+rV1kUioWIZUBblwdXlR98UcAKxKLmtwUPYTxiwEH2NsH0p79dzZM+HZp5/QPLMvYJ7DWgYb+sRzz1lcFxN+nCP4YEhEELNwbpw/d06JIGwe1yD2Hh+fEpOf9YHtZy8B3BIXqgdAO72SWip7DKCXMcSGM86cB4yj/OtkMrx77b2wsgZR0nxccEFVQrS3q9kePZSQfoNxzYOa5KWRJTkvpf/d0iLbReIJP8WrGfzs//eBp/yuGlyVDxRZrEcJWXwBAHISdqafan6HaSxXJ20lyVQs6vkaGgwPNLKC9QvS+cf7IOhl61SteUgiJpdVI3rW8ksvfVKEEuaS+BHcTnhKTUZ+2vT0TAXvg4hBozHwoMT//E+/XV5bR/MQ7cwQFuaXtUGHj41oQ+GQTE/PhtNnz8hReDg+po1NYOsZKiYJkBIHnonkQRhUof8zM3KyvSyGgIfFwsrFkbAspTE73fgrsyDWw24lo+aZRwduXT8PgyVgNAO7Ky32DoAOC4FDnY3GogGoVJlBB9oQXcrWsqgBdEzX0PRcVeobJ0Al1UxerEVTKWY0RAIUYqMPlcUdxO5o5AFjsyBlz5w1ITfsMJSKe6E+m5HxffTSZbGlujqhue8qCCVos2ymsWowfkP9fdJyzKSgz+eNlUm2bWsjrG9uh3309bLZcPPDm6GzqzPUNzZUgGiehWv6dcW86erUgqNrKXOBMRG7JkP5KcARJS27FWq5lTNbebdYvoZEyhjpQJPljZmDyDIxTd2o/Sd9FiufdyAcYNXLzGg6RIaOzIkBCHsCUjkICdJ4D8LXLGTYjGjsGJnTpAbEck3ahrNyfrsv35Q49sZQRbctJXBWYZO0XVynze5f7Ew6s1ecH0rNjEXL9fUZkh4o6aBiXXGAYczQZGUtE0yydszJpFTKDmxlZGFh5RpCBgkJMbGTyogpG769pYDJtRc5dBnsbB2MZ5o0WJAiJ9XyiPaMsQGFaY8ciqmBlhBgFqWpHB4G+qDtB3vbnl9agwJWTTsNPWjWsQeoSu1JvsGZscasPixHVhbvJUMeu5NiiK0bccEcuoOSStI5ULi+NOxgn0Qm2fbmhgIAskbMOXaEMYQpnt+l6RTdTusE5lPqC1ivUgyCrLQ1KoNJjKA8DtVTTz6prHJvd084SQnIpjH1SALsHhTD3PJKmJieCvNzC2KPiM23bs5Bfjuv6+MMPXrxkrSDxkfHTTsFTaxkWsCqJBeSVupKphab5/sceZQHD0YtUM9kBKxjA5lz9pAfAtjGpZXlCpudccOWkLVFa9caBBgbllJNsWOjXiThJ86BdXoOYs5wyFd0a1XGU5ID0NWBVtiIgDECepXPlMsCVij1v/rk03L4+np6xShU2VhjswFGLS2VEkCeA8eOsUT+BUY+5d4kkhgP7CYsjV/5yq9ovQLCENxiL7ys33XAcJDEnBD7u6CMrEBQArD9felfYZel+Vwuh9u3bgtk5f5wqhgT/oZj8ekXPyl9StY8bFW+OXtYU9b925gQtZR/NzfrYPSSdIAcOUQE/zCVo7yMA0V++LJPxMiPjFMHkh2A9SRI9YHO346Y4AZGGnt8L6RpUBc1EP3+HHjldbyGZ+C6jK3bJy+D4txjTXnpJXI6JOoef+xKpYkINh3nEKCZa1AOBWiADArnNDZGQSfNBAp7Gn9fs9j0hw/Hwkcf39TvccgAf8TMbGuTsDu/Jznh80QgyX3DQoUJxToH2MOxg0lFs5Ge7h6d55RSqkFFd3clwKdJJgwO60QdFOxQXsQzsh4IQBgrNZbL1IZ95ixmz2E88tmsJVjtsL5IPrDGqZIgCUalSDZTExqz9aGzrU1yI4AjJGYoVe3obAstbSSKS/JfHtx/oBI2gv+7d+4K5FDJT11WtoX90dfTZ6W32ayYRKzL2po6seApwUykSLxaWTnfrAnmlfnkftlrkpWJwJevBc4t1gNjpAYmmYy0vugMT2KCUkXmDYCBNcEYYcssA28l8+xdmrwgUcC1SJQT7HC+KxG4syO/DucbO6Lyt/z2UVIxNmdYXqJJwbLpSYeyEocA2awdlzzABqOtyX3CtGJPwS5hv7hMAffGsztLVGstavhxVjpg6061McStQaJVlPhJdyQH4E2pfN/ZuBlw43vUgn/ACBsagAtj5VlVAOPvenSedHRmsV0Xj/2oPK0aVBVouGtNV0kM0FNAQXAADC1oDW9ubYftPc5za5LH3/B5CeDRiidoAxSA+SiWKLYKeYs6s1eASgSz1pGYpGdJLEr2A0AqrBKemYPAqofQuLeyZtBIsUejHr702bFjMRA1cAVf1c5wfubZGW41N4pBt4C3KEUiVmrJKjHcHlpgZfr7+FNiL0vWyvwq3VO0ne6TGfhqrDfzSZK6XyXkYwdhxQLycXieoOCnpgbmalrN5upqKcdkckgyFkP5wPyu+vrmSiUOPiXnA+sQ++vBFzawOjnFvDlLjD3H3iNInJmdtYZNOexwOTy4e9c0IdFcF5BzGDra25UcJqCFSabmTF2dAtstoVgOhQML7nb3YS6nQk1djcr66zK50NTYovWRTGaU3F2YW9Tv8jsFlfHjU7z88mdDZ0enMcj398PMzJRiMCVMm5sUN/y/hL1pjN3pdeZ37l639n1jkSyyWNzZ7L1b6k3dWrrlsVoyZqyJg0hx8sWYyXiAcYAkmMmHOAiQb0E+5cPESDDxBDOOkcSRJVm2pGn3vjebzX1n7fu+rzf4Pec9l6XESAogSFbVvff/f//ve5bnPOc5nDH8G2eJa/Fcp12/x2eznvL1tHmiDbjhnUx8RSGRtddgu9raxGL2s8TvYa+j6BvyAbxWvjzpMHvO5XqZzlZEngXZCmRy0JJfF1seX1ShkA8biqJBFpY7QNesGFIUHADra+vrbWGZ+RATyk+akd6iXR6tvLp6ddpgWwGVucdgegdILDuVYgZarwEU8IW0xXKdisNmZlQoJufiHgHH2U8At7R9w6KnKwQ7iWQNMjl37t3VcEK08+nA5LVjk1O2tUXxeEvxdm3Jp7SzFgEmACSFNBRxhTpnKFrXNyj/JgfkflSUSzkxz5H3aSiTa8Ay885EmOxRnNTzzWSU11GwE8hZU5ZvJ5bGp/O9AEF5ZuR4WXOW5sGiRxSDwx6Ef4puIa5P4GeaiRLEF5dc8/3g+bZLbvBzJwW4zEAAzfyfnwWr1ckgWZ0vznUhs2tNNTlrbWowhmsfOnzE2rt6bXJuwf76l7+2sYkpy2QLPsQKqTTJG7hcmjTnxVgtWUtjkyZ9A4gcPtJn73/4vp4B4BD5FcQkFZ9UFNsS8YtBTgKFczmBqKfOnLQP33+vmreQexN3P/HYOeUfMBSRDKDIytAssQs7Oqy/HzCXAbzjPpSIOSrzC/bCS6+IzYd/YK8fPz4ozUefMYFG87oAG0B/urlo7cbXMygPqSViB/x3SHRwlnkm+F1sEfbt3XfftuGRIeVWdLNBNIGpCp6wvLRipwZPynaJVKNiWk5dx2BBZFlerNvTwND9VKCDcUuHCq/hPNIZy2BYniGyA+Uko1FXXz24ln8AACAASURBVKsB06trK7a0sCh9aPKXxy9elBwD+UG5VJtyX0D4TS+ypO7UKJhGMZO/Q+KEn3HeOb9RhJYvS6CaZtngNZI0V+w5xffIcKyupdzZc30VXNAqTqxv8nsNw0UycHtbcS+xHfE0JA8+G5AWNis/Y5C4ZOgonmYykmPybignhNE1yT4CZ+JZnDtzyp5/5im7c/uWbJPn1z4klRjr+PEBxWtofDKED7YxxRqX4FoXGY9cGZtKnM8+ePCAOQoUj7zwHfOLeA+wLrpq+MLHIReBXWZvEevGAHc+n+Lifsbszt37GqyFPaqtrVeXhUhhzU3eVZXJKrdgD2jgdrEoYBWfTozCemqAH7mzup7oEvZ44BFAGoOmHkkRPYoP/GcHn3/8jDUC+KT4Bc7A2ccPY3sOkjK1h1JchH2Mwn/YprBr4A216Hs3NFg/GtWLC5L8OHP2jMhXP/jBG3b//gObm523s2fPyH/wHCgMgGlgm4l7+GyBqqsMdluxzH/13/y3FRw7rSl9fYdte2tPCZMovGtrcsy3b99V1ZVKBe1OVHqmJiZdN6q1VQuKgwIsxJmD7iLkzNf09JSMAhRaHIIm7m6jMdIggG55lbZZr4pG9YGb5iBhkMNQh14LgU+0efD+obFDMEiVCXSIBec6+BMbKjYwByw0ggBFeAAg71RX2AQEVSROLN7DoSEJVBPXux6VGxs+34MJWE9evaPyrH/n8kp+eK9grooVR5W3sd6aGsrSGwXc4uBQ8eztPWQXH3/CDvX12c0bt9zpLy1IewOR6faWZuvt6bHe7i4FmlTGOCRcC7qhu0gY1NTYwty8LS4vKXnA8QE0cAg5TDwrAghaTGiZ4hlHmwkGGePvIB4AIazdvZSI7Yjhyj0DgqjdjpY6hhqxFlCsk1EjWNhJgbSDngRBfkhIGgiiFLxTUa5x5h76UV2dnTJIBD4YLlo6IthbXl7UMyTZYG0XlpctVyorqOG9eNbSO1N13XVSAdjZN/HlLWr87zeBVZKWGLoVQbeqnkn6gaRdbXKpdcGDaW/FJcknGAR05ecKKHe4FsBwZ3YG0OlSb64VRgJBMiRx51xempdMQJ2fW9A+5Ps4Ja5H4BLPtgBL+5FQs0+ZSll0daoeBpq2hVXtewFLRbTWSOQ9AXdwbt9qinmBCKy9J6i0mJKAwlxNCSrPSgxZH/wlvVUxXvl0gm1ngvEsSQCD6s8zoGWe840wNMAF4AZnorm5UeAZe5Lz2tXRrueuZC6Hbli7nTh2XC3Ib7/znt25e0+gJNVUXsOeIskhIGCgFcNFpINliLI32KGeXgEoaKueHBiwLy9dcp3fbMbKDQ2WLZXt88uXxD49cvSIzjpttLfu3LKpCZ90qEnBMFF6u20DgeqNdbEAkBKiyAIzkPZdAN/5eWyZs/mxB2IbiyXtwHVozJEkcO0UdXgttuzGrZuyhexTKqCA7dwnWq/+fqGRuy8n4hXHWltZWbIjhw97KyIDV0pFtdyw3oAeAKxqL6ohUdu0vV3a+GEE+GAm9gRAF5/9xnfesO9///vW1tKWgO+y1RRr1LoEw5jAnUDkF3/9C2vvYChhr6aR8/xh2rO/SQqQNTlz7oxNjI0rESQ41mel7gJsjwIcVUM4Ck6JAwQB5KtvqLObN26q8s3a4HPU2rO6Jm1YWHnYdsTbAe8IJv7q5z+34YdD9sMf/lB+BbtBYotDJ7jk2Qa7g+dPEVCMkzQ9GDAEO8nPQnQ/nHd0LnD+pJGdBsGEfwqwUxYlFZQi0IvvBeDKe0ZSIgCQNuEkT6PJxCQSiR0RgQRroCmTOwDUrpuEvYf5QJCAD2RNCKBhJD/39NNy9ARJ7B0CJIIC3oM2VIC2aBt762/f0rCuAHEpOnAP+EQF2ZWKfh9bz/7mXGJLggXFM+X/+JGYqs0gCAas4U8Q4efa0HsisGMvtbd26PNhuI6MjCoQi44Tjifv2Xf4sAMAKrgigO8FUQfkXL+NZARQNYOfhX2B5lXGdakBDIlD2N/YG+wMXQbYoLzRerouULuprk5SDHRRMPmTp3/02GE7evwwx1QDRDgb2KulhSX76vJlFVK43pbmFhvoH/ACWZEhlK5rTrIrmQaGdHLNy4s2PjlW1Q9lvVjfYD25Zq1P1Q7mAGvp9p5Eu15JEs+TGGxkbET7EGCc1kWBIvmCjU+M65xRJKFIyr+DdX0wQaZQfuHCBTEyAPEItJEBATgmSOUeaJMkICTp1IDB5RW7c+umEiuABdYJUJm9F0k3zwX2NQE2cicE4IBufBZfxBjqCtja0L1jA7xw4XIBfEULscvL+F70Sa4MnfTJzgGsRjHDYwPX+FRhN7WQMkCKBId1VTuWWAz4N/884jHWKPwy/47fwzBhc/l/sLH+LmD1UYBvltlLxU1sQBqaRYIByIHrRMed6ch8PprAsFmJBUmm2bsMr+KzMIbYwi1YcTU11t3Z5bG4iqGmxARQnTZM2CrSthNoiWyAy8p4IZvBUs5AQ+ednwP64LS1HxLzngLtwSSH8yJNSRJkyTo4A1UADMVk4ggNIdkVsIW/wify3ryOgqB+P8kQBElCMbcIr78JrjrQHYmTx4P4CA16TQwVOYok70TMS0sN2snELnU1BauDVWl8Pm2/LgdA/LO97YzA6Fjg/dAr5DzxOYBp2FPAimDIYdu4VwC/GHQBqFnf1CiAijZhfFYz7Z9iuGSSnt6OCquPnT9voyOjNjQ8bC1trfbhhx/J7tIqqfb1Qt6+/PIrK5aL1tzWaM2tjdba3mqHe4/a9BQ6yXTN0f2DxEGNFQt0kyzKhjPUCh24b3zjG/bU00/KDrsP8FxqcnJc94rtJQcTkJ7NqhAKM5M/+BNYrVEsDakczjJSQH/yJ3+imAGWDu2PJN1ray5FEnkTtojXc/+sH38HGBb+MJLV6Crh+xT4CZgpYq8Afm5sSmKMOIN8APY1+YYKS7DY2FO5nJ06fcY+++Jzm5qZ1uR35ABo8YWpxDnJVkwFYe6Be8eOBKsyuh1lx9dh7VF4XtHfxJvcC7YpfPfR/n7JEqFni4Yutg6Aq6ujU/mW5NeQUmt2kgfX0t7RLU1V9CnJExdWVu32LYZsrRiFwp6Odq0j16b8pbZOA+4kQcG5L6D9vWwtbZ6jAmKEdjn5FucuACb+7mprE/uQ5xssXIAR4h7835H+o/LJxAn4D653dHxM3T5iWBWLinMCZKeQX9kHgPpNNmt8ZsQ6wWjmPfBRPPPQ4+VaxJJFHk3zGgpV5rCKyEkWJj4zCs5RVOO+A5Tn3AUDlzRpf3vN9jdXrLO92eobGu3Q4aPWe7jfFpbW7Nd/+7YNjU1ZNsfwP+IjZBrIqfOuxYw9kY7nvnV3dgr0hLVH/EphampqWiw6gB9kHdh3WHLN3VDsAOC2LZ8L2AmDe24Gvdpl2UbyjP6jffbqi1+3AhJja6uaxcK9MFiOghVMRWIP9NMp7Hsb+4KYgOsbW9bTe0h5AozK/mMn1BmLvcOOMKgWaQD2KFPj6fBi7YNxzjnkueBTmZEQ5CPWE/Y9ce57771j129cs23OarYiibWjR45YIyD+ugNldOaBQRDDQ5YgtqAbGYAZn7GBRBlsG0nkEWdtqbOZtnmAYs4m3bHsAWwbdpezTl48cHJQZ59cGALN7NyMZj6QqwBA1dagY5y38Yk5W1mmo8/lq6J4eTDG5lqjcM+9Yat43sG4D1/Fz8jtFhcWdUYoNFHkQBM7GOzxvlEQEmDY1FT1C9HhFYU3ddhClCgWBNKrULXsMSn6+hRhOA9cO3b4j//4j+1//dd/ajdv3Kjq6PO8zp47I6JIXU3Rzp46YR99+L7OEu8HToMfAbRTEbyzU/kLXVzEz8TTETMyj4L8hp89dvExaYHybO7cfShJAO6bfQWQ+9prL6vYghQR9/vnf/7nis2wE7AqsY38XwDwqjNokXmYmZ23997/0L66ck0FHzqmONucW34HHyRmLEM0E4mQdWSAGXKixO9RcGHAnLTnt7yA7gQvB1gjHgyfH/7m7/p+/Oz/CawC0odGdtgXznD1iwEVxBTsy0QgidkGxOzNyL7U19v0+LjOMraemLa9o03xclNTvTpuNZAMskJ7u9aNXJZcgzUZH590ks7Onvyb4vh//If/rFJbx2TuWuvopK3lqNoMOFgKoLa37dq1G2J9EQziaqFSU3mkfVlMs6VlvTFCy4A46ERMjk+IORUJFDptbBgqQlQtAC8Blja3dhRUsfGj1ZH34pBE8gHDB1o2hkXyBGo9plWuVv+G/aSEnUAuJViAAt7244MwokXFq5mAqUvSfpQGg2WkH8uGpGIpBiRAIskYw7sI0hNwy70DOvC3JzK11WFHJGBRkZP2ZHWgAKyQooT20YYiOMT48jm9PYfsSH+/9fT2KhklOCbxYONzoAjwmC8ALZwqbU9PpzTv3nn7HQm6F0Hv01CtEODHsfLACSJp2dTkbDOJ8eOM3dEW9OxgBLkYMNUoXwsm/7GagKZiGzB8Kem+AfyQOGBwSXtUKYRxlxisXulx1qcSIQmJ71qRZDkF9nwPRi4JnNpRjx2zixceEwgf7C7AeZ739rYDavB9xYAgeaDWWvCBTIiUwxri2QMcElxzMHCM3vZO8hUDtbzlwGdhAKq6Xqmq5hpwwfPzITRRZVZbGoxFgUOu6UnwBagF2Eiywvpxfxuba2oFoUoP6Ago50zwR+xZEh8SKdfNQ9d4z55/4QVpjzqw6q3HUemGck7SRiVfIHZiBHtCmdg5AoydpYLxloZM0iaOyjJBAc+bNdEk+SS3IIYJQz+o9ElnyNtveYYUVyIBEnvEewV1z7DDuEcSGwJCfSVNWlrzvIJKSwRFl2lbVBvaIyY14DcyFwCN83OzNjczq0Dm9MlTSs5JKGh7ZD9pQMPGms4w78G9Hzt2VNci1k3GFMhQSX6JCds9PWo/WV9xhiOtZDswYXJZDcOamZ6RoyTAhgmC5hFt/zg4sQj2943WaWwXz4G71pCuJG/i7b1FtXPCQMI5EuQw3I7hTgRBgBckv4CAg6dOS9eGyqOGUzGkJrHMIoDVvqygY+RVR85vW3urzo8zc+vFABTwX6HtZNX6jx623/0Hf1+BGNcNA03tFwDX6H5ubwgsotiAJtjXnv+ail5cE0HA7//o9+Vk0VJi/wP60a52/foN2V/auwGQ0OXhnoo1RQWo7J+/+qu/EtBHMIDdlx7RtnceeHt83uoZOLblA1WkOwlISaKtQTU7YiGzj2B3sc4kHfgOVfdTq4taOtEazWQF2omhB5CzsmL/27/9t/reyZOnVOhAa+7u3TtKpAeOD+g6AAB4NhG4B4Owqm9YW1YhI4Y7BGON8889o8+KLwgAJ8DPRwCAb30xmVNLUFTQA6AJcFX7CX1Q9LmTrE1o3IUUQIDBPMeQdojAMgIa/g+IzL5jX8LcqS2V1GlCZwgFqtu376hQUN/QoACBa7tx86bOomx+LidBfoJqBNoJmgkgCAJZY8BqWGeAb1zHyOio9R1G1w89yYL8MWc72BMksQSKL774oqbWYrsJ8inqdXV0CwR2sHdNoBF7kKSI91LCMT8vxoP3oGa8uMSwRHxEkoShjaxCV0AlY3kYrDAPsfvYiNTKzOAK4ipNFKcaXVOymnzB5mdmxWJpaWx0eYzmZnvm6afESEIPqqOjzRqbvYWYs6hzuMv+LNoetjB1axA4ciapYOPjiWlI7nkdDHfWgeuhcAUQhO1iXdl3GmrS1uatk0ly6MaN63Z8YEC+K4CeKkAAWJf3VvZ8iXWa90Q0DR8ETIU1AgjqjCcfBqYhCxn8oUuI0LJ27PgxgUuAR+fP+cRpPof9BzBMgg67iT1PYZN1v3HtmpKkJfbiwryeL21uFJBdo5CJu7WKryi2w8LH5pHsecA5rveVTMmSD0FjnXgf3/fO1HBtNLd57Cl+n66MXN5B1jiTkagfZKJGgYDngHY0D4/Ex4teDLdkGI1PBmZRokXVg3vvxgg5nQj8sWECIhXtPppWHMF6ADLsJ/+3D0LhdyGQyv9maffNS66CRH0Lpqj0mjPy8S3tyCx5MonczfLSohWzPjxKnUMNruUtNmiFgV/beh/sEf5WheOsJ9eA71HEA5ja2t4VaMv35MMZPpL6W/BtYcvkshUneCcKnREUQtnXweyI9kkNN8MXZmj3pojsMwT4cuDVGbUxfDHe+zcZcDG401lyoe0qpkkaXqsqq6dC1Y4kdXrtbknaplyiWFKwpoY629/dVGxs+zsaXsUXiv4xcNKlaOrslVe+oaJIMHgZennz5q3qeZK/TANk2YP48aP9RwUazM7Na305E2MjIzrvfb2HrL6uzlaXV2xyYlw+lHgXdtDLr7xif/F//UTPid3jnTEbsp8UhXcrzDuot3/47/1Du3H9loraPNfJiRmxVDs7um10ZNyGhkaltcr0bXx1L8SXw4fFPmPfBCDAc2NQDSwrngFdJJwpnjGxD+eHPC50ZBmSx7+xK6wPsff/+Rd/IbACH01uQUwtVo6GmAGcbeo90JvjNZxj7FywuTR7Ig12xQ5rOFDS2qWoS2wqv72yopgRWwhYTEsw8znYMwA+0upVmzbzMMpWrq+zielJG5+YFLkjmyvI3y3Ozdrm2pq1trQKkFhc9NjWYyhnbFOk5h5YJ+Imrgffxlp6PF6R78OG0ZHD/r5z67a3uTPvgfyXTqfNdc890qwF/Ck+4VDfEYFMY+MT1tjcbKvrG3b12k35VuxpT0eH/C9f2FxiFM7O2++8o+II9wjDTFr7BWd1claJxfC35MR8aaI6+RLkAAaBJUACSQOemWIUtPYbG1UI55lwf6w3PhWf6drf0XkJI931dvFlYppC+ILsk8s7OIbN24Mk43m1ClhWERurvrFecl98seaQPgAFKSLg57g3zRchFhSxoqy9Qs4YhTPFg9msWNv4aGfIW1X6KJetWCG7ZzXZfetobxH55Oix41bf2GL/7q13bXxqxrZ2KOR44YbiB0V4YmP2LIBmSQyyNevq6BDrVAOh2ZsZH2wk6bJMRgArZCCKQuw9kYYSw14EoDSdHqBrcWHO5hiEZhXr7my3gSN99sKzz1r/kcPq1GG/QXiARS4fYia5K6SSwCiwcysr67INyMJI/i4LQ/ChHertFQjKUCm6hS6cv2BfXLqkWFgDYDe9y0hMYArNFLxqauyN119XPH3r1m2BcMRcKmzZvnw2hU26BhkIhnyjvNTuvvV2dyuflYasJC5q9L7zS4sCwZDam03sZ4rc63TZUOzf3pW0GQDxyuqynqEGkaNHvu86+HQe0eF8HDJeY0OKR2/a2TNnbejhA/k67N7+XtZm5lZtb9eHYymfJuZU0Zkhzs78JD4jjjp77pw6kj7/7DPvtCrVCHuQZMbSouIcyR3kXHsYEgYdUzx38gdsVMTZynspIFb2ZWchokhjmNgzSVJxxlhzAG7yI2RCgsjHmtEVhMyCdxjSYVuwJ5980q58dVmALrm9pAYaG10PdYfCZdZODRyzv/fdN4TtwAzljENOYYAsvzs5MalCGNgVsfuJwUHlm3QFEtewRjCXuT9szFtv/a0KPEjSMBSWQVfkaJKhW1mTnYD5/Oyzz8rvsg+xe+rK01p7EYGuQA0hq2Q1a4GhivyMvAFtaenI7+6pgMj/sZ/S+09dbxvbPo9AjGGxjMsi5DDbRpqtKR4VWJ0IKVHIOQikB/P0YOxwEFiVPURKBdBfkpwuaRRkFj6bLh+eGf7LY6WMFzmz2aosGXYSotShri7bowDX0mzXr13RWQZIFZmilaHHvfLt2HWK8+whzVfBfw4cs6tXbsi28XnUIiEuZv7pP/vPKlQQYa3izAAKlByoeuAgC4wULnQbNgBsF9h2HKCGegl3I4wM8Ar6PT8/q4oB7bsYGn1gqgpwyNSysUV1xoNa3hfH6w/NtQNZWPY4AbzrceTF6mNACoAqwTSbloAOtmMktDo0W7QE5tUGx6HHsBBoMvQFu+ntNFty6DgJDCxs2qeffsru3EHY90FikSFFgGPOK0AVSwIaPW0ADY0CZvRQOY6AbolhowFQmpheUoVLSUOaAA67kQ3BlEIG9jjCXpTeCgaYoI2HCehEkkOCzOHCEAFew/qk7Zc/ACQrBHwYC55N0uMJTRY2IoFETD/F0LB2rDm0doAIDjQHFYfNIWHjMcCIw+FyBhUlmLx3MCHYJ1QmYKcIpJb2FaCc62rx+077Dp00shff5M5C8NxZeqbSdi0K3IKRu7A476xlgjQl9AsCAiUCLVBi2woMBpOea973kET989LDI0kGBPUhVBxeZ8hoM6WWPpcscBQwWnzRFdAgDe6BgJ/TEReZflfOX6w7mBteURbYCOirYCejqdLRwsszdFDQD79AYNHivbpKMKmYZm/feg45S0rC/Rogt+GatEkPhGfBupBkCXiBlXJgkqmSRE1uzEkPTfcQLGsY12nYDYE3+5jWFdpj5UaSHICCHrTSYNjJASHb4O3mCkQVDGWkI4guHwCGa9oiHbCr/cI1eGBrdqz/mJyFWgzGYVbtHmACZQSWUZUFIII9VdWWpZLae0gVTAHNOusEQzjSkhiarCFtN+i3cp6KOm9FDaQ6c+qUzt7MNJpjLZJPwF6J6drZrvN+/wFDKQAu2yXE/fkXl1Q8qd733q5al3E2MHSY/IieDY5Cg1tSyyIDu5yNyFnI+VAoWjcTcywqZO2dXRIppxrNM4blDyiEo/GAzCcal0plgV28J2AJgclLL37dHt6/Z9euXpGG9N/7rd+y69eu2szUpF28+Jj9k//kH4uVcPvOHbt75450kgDgTwweV0LR0tKkNXzv3fft1OlTsitc64kTg2L+0oLN8CAAMwIThhoQSLAfmptaVc1HYwaAdnjUJ8yfOjVo169d1xAkbB1VeaqoFHBIwMRKRg6CdsS2tqQLbC52njFnbaZiDcwNMTVUGNlU4EoSyj2NjyIj44OzVO1FX3duXsET7Jpf/+rX2s8EzqwpewBwnASDoIhAiP3M+7I/eR2JoQ9ESgOr6mhfLOvccs3YGQFZaDDRvouWIi2TaAlrWrGLxgewGpNEpS8k5pqz6ILhzVkPO6rXIFMCYyxJcSgISewwMXh2fKiHt3jDWvUqPnYctid7A593995d3StJjNgtGdgKx1LyWyeQY2Z2Wuxv2el8zubnF211fUUANO9DAEygMA2LYMvbnro6O6TbynPDf/Aso5UNlm8kHbDufFCUt2TFfXO/BHIAPvgcFS/aOqpt15xzGPu0xbHXadEE1AUgpPUTQIi9sL3LoMI1+Rd1RACU5gu2qMFjLrejQEotP77eMtmpEEYHA8+mRvrIGVteWFABhoFW9al9/+knn9Se4ZxocE1Dg/YirfdoATMsADtG2ztnHJvLs6SIs7PtU9oJ2nleMOCXFvyZwdDc2/dgNYYgYju5Xulyozu1MC97BYOD8yOfQGxQVy8QkmeklqJM1gdJoL+cGAMqmM7N6RlNTk34QKqVVcUK2CjuwYEGBxnERCg7MxXA/OzZc7pnLx5mXaJFACCtuaRR+MY9SSKQqALgk7ThF0lUASspHBGc9/UdcRbKtg8vIJHXMLRiSe/BPua1JAXsnWAfk/yxHgDKXB/P1if9ensVereKEfZgOjj7nfiROIXCE/FlDBvBH/k+9GIrZ8a7nRzoky5ggWKPa+Hjk9WCrg3DGjgQ5L7M22ZdmxXT5QMQAItUWEy4H7+fy6T3UCTgBVtkETQsi8RNg00LIg8QT/vgKB/yCNuD92X/YH94ZoVswUoF10v0dvt97UvsFeeTooQ0z9bWtIdYIM4ZoIAG1tFarWm3zrql+A1Yw7XonKSZCPLnKXbSfQACwzhhQJqIB+7XIxFRwVm20O+Xtln9PzEaxbjX2rHfOKeAJcTLSQM3DS11dpyfoSiyw9LywZ4F7W/iFq6DODZai7Ft+7tbVlsuWG2pYOUi5zpntrdlhRxFd5ji28mnkEg5cEP7H8/sm699KzHrdmRvAniClc76cZ4AWDjHsot1dWJ6AopOzlDcRWajYhMiaNTY4IlB2Q2GGlGw4HV8oalOuy1Jp4YA0v1CnlRXqxZgDXHbWFX89dLLL9mtm3es/9hxnbnr125aW1untbd1KBmmWMGkZbThiNF5H9d+pCtlRecMJhbdbrQUs65xL9KFT10QsBk5G8QzPuSmySfXr65oXwDo0D1D0QabjmbkMkWQdddg5TPZOqsr6xoIy3vw7LDjgLDSJhbQ410ITm5I+roUD2uKAtUoKnNdsPwJfAG6KwxuWt+QPcHm8HrYoMSxDU3NVq6vle+ZnZ/TniN2w4fPIBOztCz7RxH1zu27AhHZc/g5QFUl3+gaIw/TADvO2zWdsV6xru4OxbNRRAAQJOYSAYeBeomoQ3xGLold5dhwfXw2a0Vxd3l5VbMsGLQ6PjEhP8feKFPU3XGpEOxhd3ePHTl61K5du24PHj4QaCEW4AZD6moF1vL+aCZi68gdsEH4EEmxpIII+0zgf3Nzkn9AQ7Gt2lVDzENRmmFpJP5ox9L14+3aSHHlBNLz7LHNtDcX8yXb2tn8jfNKDsjxVcyjGChvk2MT1nv4kPaEcodc1hrrGpxNv72ptYMV+eVXX2mgsucUsNELyhertiZpO8vepLgJMJ8zBlhGGpPL7Fopt694H0BtYPCkFUtlu3Tpso2OT6q7jriB9Q/7SSzEc4ZYg70ndmQNIEKVyujSL9nFJy7Kd2n2yMSU8lokvdgXsqfYYWLBrW3ZM2cw+uBn/OvsNHqXG9ZYV2ttDbX21OOP2cUL53WOiGfw2cRV5CfkzWiZAvr54DXa2KdFJpGts4ps+Y0btyQdsLO5pbyec3DkSL/YtXSgsjf5NwUG4nv8jOSUkC2B5AXQOesgOhJ6kKeIiXlIdLiVSnlrQKYGX1MoWHdHp4CjNaQIakqyT/giCHbcP/k7lPz9TwAAIABJREFUbNWRsQn5FnSAIZFw5sFDIJVhV1zz3TXlAVYBc1l/cq3HH78ogI/c3PW7K+qkWlulCLzh5J0ds9GJBSsUPQYnxwUD6Ej60JAuIM4wKAzglVkA5Ci3btxypqyGwBK371Q7fzSQsVCQbYD9SY4CjkPuiE2AlIEtVSdlHnITscKWD2JmgFbyfxoWSRc1nYjLqyo6qjBTLivuBbSEoEMcR97A+7DggycHFatDBBIZr1B0yQB1Jzqw2lxfa888+aRAcPYd8lFIHQKK8tw4q8R/xF10K6JXSvEE+34doh33196m58+9vvXWv7PDfYe1PhBK2K+3bt2QH4nB6eSeEC90BtNQQvweNo9npiIT+rJzc9Z35IjsNfsX2zc1PWXXpGu8knCmJeUfRIr8DntbhXIGmikGgUjjtpeiNuC34x0V4Rwh/4GfCAJZFNW96OXFnOguZI0CeOVvoi1ieWFykiN0/MXZ9WBR3iXDVwxd5pnznIg9JNuVCiZNDLlEKqSjQ8WrB/fuifgJ8c9xFbNTp06KlMD+4fnD8oZsgK0HeGX4GrFZsHU1F+C/++//hwpVMq4GQwWtlQ+lQkEyQYAqmvYuB4iF8NZwGHoKJtPgAZIddLzYaA7IeMuItBZhYbLhGTSRptuKsSTAzcEYganVtmZ/LZtXbZOVipg3waRQe5PAnoqLGlcnn2b00KS1VF+ftPimVY3x6kRFk+JgouqaSt7CRCX4lZdfVgvP0PBDgR9crwIUWrvEbvCAkV1IYkzSxWZXpYzrTq1UkbBTUUI3BXDVEwcHx3BY0I8JLNj0GFoe/qmTJ21w8IScYhuDP8bH5VDReqTlle9zTbTu8V5qw8nnbXVjw5bWVpWQ86DZ4Kwd98VmoPIRk8tVNUkDKjB2CrBWVmRYOzu9GkOCFskIA3U0lCWxVrk3VQAYYoIhEVMDd+hMUPE7qn97mz0/Vb0zBSpKgFPCwr8JyCRdQIvyIsGGt6jzO96W5xIPAlaprNSUxVhSl3pisXpi7TwHD9QP6AalKZaR+hAM+ARgn9QMcJ8hadKlOgjinWqwXJNuLK1gSfMj+K5JIUwVQP1b3c2eyCqpAgymQpqElZXUpCl1YiEe0HTkORPwcz1rq+tyjn4vpoAGQAp9E0AFF+kH4PHKswxHor6LoZISrqj6YKBoR4w2C+1jzlrSPHGg2aciE9EoOUysXR9SRV+Og80YM6qeG+urCoiocPMg2AacbW9/dzYWRp7vRYsaASbngDNNwMj1Pffcc/bee+8JJOCLPcB+Y5AS7QsEsASfrptT0TAjwAcCFYoM7Fsn6mYEoq4sL/mwMLQqNzZUgMBh4ZyRDkBrlGmVV65eE4jcQnXfcvbhRx+Loc+eYl9Lb6uzUyAHn0eSATjc2oIRpV2Aii7ASVkOHXupKZGZjE1Pz1alOACiCKphWZMgcNZJwpTgtDQrYQutRQ00yGbs2MBxMWZgRQPovvzS1+3G1Sv26ccfi333T//wD+3zTz5RcHL+3Fl79RvfEBA6POx/ANuwW9/81msCqKmyARR98P4HCt4JLCjkwCQkUCRAw1G0tXlHQWdXt60sU0Xet5wARRN7uKOr1UbHRuzGzeti6HDdV65cURDB84a1+vzzz+vfGqqUNEUJHqI9GXuHw6JCLCBJkhQO7vPcOUOcAcBABPivX7smViyyMtgz2TXAho4OFaJIPtHwRvuSgJ49pwGBSS8NyYRgRUabiBj2iRnH3wHwOFPOJVvYm4DiBODrmwxEQQ7AZWf4EtMg2QPej/s7yKpz8wGQFnaGNmOKahTg3FagEcyXs0Y8CMC+ksiEQH8w+bifS5cuuc5tNqtKNc8cNiDXFMw3QBeG4sFgJZEjuENaZm5hLk2ELkgnmD3iQXJWfoQqNV90RaBBuocEQa1Pnub+gimLfSEIJBlgfQg0qaizZ6NFhucW7Y+8P4kzQa20lGtg221oMANtZ4BH+HUAKC9+1GHUxO5j3de2aC0vK7jfz1SstqFB2qmSfiE5S5VrbBfgaQCrMOb3iDNg4WC/kjwQdoDgCdsBA/yxCxesqaFRDDQSIM4lkixcH88YlhFniCSV50KQDAjgwEVBxQgCUFo+WSs2ifzK/q7AVR62J+6efBAkwwDl7I6NjUrqB5tFEoJfp82VYjLFafx/sF+xDT09R8QYJqkZejgkULYfHem1FdkVgnzYE2ggC2hFMifvw70kQZGGRLLeTDZmD3E2Yur90aP9qsqXS2X5de43BqTwfjCOASywwVwjz5bk5NSpM5IRwP6RWNHyF7Ecz5vPJgaBrRytexE0C8xNk8Y5h+wlziR7m+6V3X1AhiS/xOcxILK+rgqMhY4j8SNnN+R/FHAnIDGKubBYkDmSHNGuywG43wNE9bMXoMtBxkQUPYJl5YUSH7SVz7sUgEIHMfQkBCR/rBhAk44LtrWzJ8AkhljiZ0g8KBiwaXk/CnLZDHsKDUOGZhTFdGTaPAkUiezkJEMcYY6SzLhP114soYnvAxK5DmII+X0K5dgzYoSkbxjap97Jk1ih2rcxgMqLFNJoTTGLkh0VjVS5kA6b152drRsxXSgUsSbEbAKn07qKAQ7wGuuVwDdewx7gbFFUoQuKe5GWW9bZy66TvGV1CVgt5TOWrexYdn/HijniEted55zlciUxG5155/nA448/kYBGpD4O2ZnTZ1LBI6OEiL3NmQfAxG+xRoAfJKhTs1OafB0dTMTSykvQxVtalhYbXXiQAXheEDlODJyw6VkfOIJNwfZxj9UujEJe38OW0PWH/R4ZHlOeMjBwQs+fovLYxKRivJERZEVcb55OOwHBCwwnaRFIViojEeTDDIl7RIRIBAX2WLDEjx3rVwI9PDIsG0EhC1uIlAevgbxycvCEjQ4PGSKoFEl5jgAoaNEDonLmOddq2062TKByin+IlWKPsUYaHCU9QCZDwyCvke4gvga2IpWIpsZmH8a4uuostZoazVIgB52dn9W+6O7tEdhAfA7BhufGHoGFxbnge+wbCkq8l8uh+SBVWrnxEdGNVijk7PARivfOlMc38wx8H9K95fEphQHyN4bNch/8LuuMf4Ot6pIISFh1aD3xj6wPawGbijyU/cva4gdOnTmr12C/AWE5l8S5nIpjx45rLwBYcN0CigGYGxt94DDF4RiqRz5cT4tqo8Aj/LCuKQ3qipkaxHbkqcgDAGqFXBddRuxL9hC+gxkX7HEHKJydqrw3Q77sMRFnf3F2ztq7u3Q2kHwqlgoauqpBudIwNvnUDz/+xKXa9ukeWBUZBvBLnZ+W9QKB5No4r55frKsV2QkT4ocgYZUlNtq15557XgQA4gPAtC8vX1H7P6Aq6y4bgr627DpYQ8GKeSdqqXOqrt5a2ppse3fDvv2db2rt7ty9q64eLpq1Y18BOsP8AzzhvpRvFh0Yw09Il3552TVCi3mryZsd6emyC+fPqVMHHVe6NjCXFB3xaZDWOD/YSmwx8XJi9uh5EAcRU4G1UGgg7zg5eFLM5em5WXWCPBgesq+uXrXbd+7aPPr7aEK2tEp2ZHpyWnJdyi/3GZ47IUKBWItJK5nOj/pazt2SOptOD56w+rqy7WsWQp0Kq3w++251ne6+iq1vbdv9hyNip66sb0hLWOB8qezFvDSzg+45dZVKD93TVp7tYxcveL5UyEnC4szZ0/beu+8ox+fc0aW2tLppE9PEKWWBb864X7RzZ8+4rKOY0zuKHbDn2DrOte5ZMoIuCSQZh909rYtyDRWhyhpud/nyl/L16jA1Ez7FngBQA8+hcMJr+Sx8kHfbFcQAR/6B2BUyEWRBbBYxCvkPfoC4D9tB0RgQlOfbf/yYzhVFF7AGzi/dXdOzs1bZ35VURa6yZ4Vc1n7wgx+omD/08KGNjYx6YeKw6+RyponvidXJ3xzQa7ZLly9rnWAMk/8iBcDcotOnTwmUBWgnz/rlL3+l12IjycFE2tva0XtgN3iW2AVsHLGGChrZnHwU74ndI6+68NhjKpxcu37DRscnZPeIRT759FNbo+iizh4fYl9Tdukbist8L4a3QzgCYOWLmMUxDCeMOPgJCOtD8RS/pMF36h7QPvC8MJiuCkMSweUgq9XjOY/9AqCN9+Y9eD37lt8L+wm7vbm+zo71dEtOiI4hgFUIRE7wrNjzzz/nueXGugajcT+sLfkn9zA4eEpEFsc9ncyX+fkv3qqAMj9MLZjoNKj6r2q7sxY5dAzWYcOpdSW1Z6mqDcsOxl8uZ82tLVXNLK8KkCwwKXFJr1ErdWJv8lqqBPwOLc1+IN2psYgCCZEiQC9rE4Ns1Q0hRlAKFAF8+F0NZaLNPbF7vKWPSb9M9aYt31vNIkEHVCVJwYmTsFChxuhxWEJUmM+oLZa9kr27IwNN4oLxYrNyYGithEXVSNsr1GQo0AwyktadD4gIYNXZd/uaLNzZ7gO0YJzQcjh44oSAVZKKU6cHxW6DJcc1A2Bo+ng9jsXvi8OrqbKtrQqsAadm52a9/T4FUzgpmHJKGgBUoT53dNg3v/lNbV7ugwAOujqHmc8meOEQcNBwuiRkVKBkaHAAG5tqQaip9WlxMQRKrRRpMiwtFR6M+wFzYNWTEGeGZjTtVQBGsZQSzpLaqjgIwKpUMDU0CbCOipeAxJyCEBire7T3V7mgBP3urzxZSEO1VIV0TUcRm3DrOQcRdfg0zGHPKoA6jtTq/QnuAVlJkkgifEZyYm76PyI90E8AHKvzF/i/2JuP9N8igXGmqjPn+BMDvXgWUPtx8A/u39d1YlSjdYmKFVMjv7j0hSqtHiDB2M1oDxKowK4j6CN45SsYXdrzqiy5ZqdkD3RHiZEjYIvr19SKqjaoWLE6owzN8kQS2BURdIALAPHaUo0MEY4LAHhzZ0vBEvtSBQbYU2kYD+eRoP/c+QtaPhiWGDnp7OpeKrIhAH4w4BfmaEtl4JPJOfB6pAP4PFiunAWCF013hvm5uioWuCQB1tedNahqOANkELuusdbWJnvqmafs7bffs/nFJTeSrW3W1dWjIXCjVAlnpmXPYEcR+LMu3B+BXyu6nTBgN9d11lvbO3SOorIGyEoRSqxItBwBEikKVMx1wNZcGoLfo+05Wk5YZ1jLPPOBwRP2/HPP2pG+w/av/uf/yaYmxmxve0v6zEf6+uwbL79o05NTEtgGYMSp8qxrawAtYbOsymG++eb3FGhgE0j8YCiz7rDgWXP21vNf+5rduH7dGpualTzARj//+AW1gTG8jgSJIXNXLt8QENzd22nFmrw9uP+gOngI/ScCnzfffNOeeeaZagspex2mGp8D6IZ9Bmgn8cAGEoTw/pwTWC1ysapowE7eEcvi888+t/fffdeuXL2qPQ2blaCAYUHseYKlLy99qfenBQdxfNgseu7ZrD6T4hIsvdD8waGzN6rtvompxvd4DrJJAvxoEawTc1J+sLIvoB8jE7IyXBPAlU9Dd6Yatg07yP2T1CHjwHvv7JKseHLHg+BzxIBLQKuzvekQcN/HfolpnfxuDOdiv/FFosQ+54wA7nFeg2lLBwZMJq4TMHZickIBvNpjUiJNMYflFiCWqsSAewx2AtQn8B44dlxnD+YbPpCkdTTJNKD/CMiJntzpM6flP3k2nE0kbNSGXVsrOycQoKVZbC7OFEEmiSXngSo3/oS929TSIoYNmnq5YtEaWpt1nigM7cFkww9go0mYYBSQ+At8gWm5I7sGcAqQShug2zmkOr1Qyu8w/AYwgcCWDhtsWE9Xjx3pO6KCxuTkjIJkkikY2DwP2vG82MgArRo7PjAosL+luVX3zDPBj2JfaSsFsJSMAgXcyr7rB+ZyKkhxrawj7ULoYH3x+WfSemVP49uJhXwQy4aer1rlNzass7PHBk6cFKgCEMRnksBgA1lfgFh+FyZWTP3GbmFjwx5GXMA100JLksAX78laMOgHsAaAYmR4VJqDSG1wX5xxhpiGreOsYNt4H/wR7LX6erTGtgTQ8J6wsVgD9i6AO/sxBtyE5pm3h9HanBGrjuK8JnUPD8lndXV16FxyT7CB8N8Naht2zT+urabGNUC9AO7gdrXTIhXrAVaL2UfavvKRiTkVMWcUnUPWIwL0AGzjvDoIS4DuDCn3717oVchPYVgxhgM05G2ASzHEQREFPi8V8yRBsIPsRNnq6xoVf1F0AJBhCjCFf2L0e/fuC7CD3cPhddmXLQFPxLKsI9fIPuBzqddgi1QkhlQA+FxlyyepgmDawiKl2BrkBsUvntCILaIZYpovLsAz1tn15D0+0vdSTKYW39TlxfsG0Bex0CO9V/8MT2pLVsllbGV5zZpamhW37ex5srO7s6GhVRpcBSllf9vynOsc7BVsKvpttDvnNRiMPIV9HJIbzjxrtWP9A/ad73xHsZOv1apkAYh96QjgNXyf33/x5RfUpXHz9k3lERRPnn76aeUJrCVdEZyR6GCIYXI+uK9ZMTufL63rvj75NPwTtgjb+M3XXrN7d++L2Yr0w89/9jN7/bu/ZY2NzUrUAOJ/8YtfiIF86FCfmIlTU7POgNv2afQA7Gvrm2qLZ9+w5pypOPP4XHKcWAe6hBaWFpULEPN/+umnuj4+CyDm0KEemxgbUZIOqKA8YRKAF2Y7QCVSHg2SAKJrxln1sHJ9qjua95w1wBrOETkh14ddj5bc0eFhyXcxN6GegYLtnWLqTU9Bgimp02liEv3GdTEKaSt++tln7ONPPk0Fp0XtTQEEmzu6D+JeniOxD9IsAsj3kWorCgD0AYIe5+KzW9u8k0fiEZLCgqXoEgvBZuK5Atyhm6+2feYfFIp6L/wve5rfJVZi3fGV6PARp1LYm52dVlEJ28xXjQYrFl26Y68iMgstssOjo/bNb33bXnnlVfvs88/szp278o+cFQAVDQFMw6AVS+zsqMuBeJG9xnXQ4RMDflh3bAAgyY9//GN9NlO8idX4nbDDUZjhHvAhUSSO/Sx2GEyvNHxT2uvr6wIZkJTg32+99ZYPy62v17wLugZ39yp27PgJ297Zs1t37tr0/Ly1tKIXvi72PrEbzwU/LoB1Z9vmpqf1XJqbGrxtf5dCJjZoV4OWNFC1pdXe/O3ftrfeftdmpmbUgUPeiyyWwJx9TFNOcS/PLHIhYpCmliYr1xfs4uMXBKjxXDkn4B3sf2ftw3ZelK93Upm3Nks6I+cFShWv2FfFvOUru9bZ2mSnBk/Ys889K4kjgDr8NetM/BBFemJJ1hIiwFdXrijG4AxK3sEyKpxTdn/y8SfthRdfkM0en5q0m7dv27WbN21kbMzuPnigPJwOM5I2OkQqexUVrwG/+DcDNNkPhw8fsrbWFvknyEltzU2aYG97O9YP4aBcssOHeqoFEbHNt3Zsembe1uiOWN+yew+HBeRuI7ugVgxsQACrLi3BGePMI33k4awTbbq7O62nt1vkFjrcXnzxBZEy0H6l+ASJb2R82rZ2C7a6sS2/g01AsmBwcMBm56ZtempKfpbng7/Axrm8I9IfgGT7VsgVlMexp7BTFBJk67BndbVaZyQ9Ik9ED5czztoQm/O8D3ZqOH4CmYmBy/sCPsFCkH05ffKkwF3lduWyQHCA05/+9C/ts88+d61hBm7TlQRGRv5MIWlt1VZF5tuzGiRYyjUCdo8c7rPN9XXJ0HEd5JYU+V9//XUVjNgT2A/OMs8d0Jbz/uVXl6URDjGGuIv5Isi90Q0AUxfgDxwHu8M+J8YH8yEPRDeaAg44AEQc7qPa3bCxYVOTU1ZbQ6dVRgArRY2hkRFJQ2BPxiYmbGZu3q5dvy52Myx4wFWwIroM0IwmX6IDBFuMTyG/lB3Z3BIRMvSCyf3wi/gK7CtngXPImQ5JPhFcEikLeUzsgM9Q8GGt0R0RIG3kfoqxDrBeI+6I38PGca4hWNSVipbf3bWGurJdvHBBHeIffvKRLS7O28mTg/b6G6+LuAP2Qqfk7My8CrGsB1gBMfPJk6d90PYqBYhNy/zn//yPK6+++ppo5jysaEPBEA6cGBTSTXLGxDgxmfb21QYv0fGkxeTs0321xIf4PxftE/7yCl7iJqUXsrEhNg2Lhh4J1Q5ez2tAyWEnutPz9lBAQZwwjpTkGvoy70fgAsDJho4plwT6bMhYcAUYiU3KA1KQDrNNVZ8WtXHATKJ9kYA+DlkwmfZ3PeAkYmQDBjsNJ8NBEY173adtehC6pyoQGwn2K5tfCHldvWQKAPDaWlp1YJeX10TVh/1LYgrAe+mLLwQUcChUwWtutvHRUTGQCJIIdjDa3CMH5Klnn7WG5mb71a9/JSMipyitS29Z5Q9rHoNGSBiZLghISvJC9Q0HwM85hFTt2eR8rrQj15F5KOhwxARigFOxMdBNTa1dsFhj2FFofFaTnDTA4BHA6BWHKmNVAVtJzEAdIpgYtCol8FxC6LR1lmpUQTP0azUgyEFbHJPo19VJco+AVZEv+Bl/lNC4tEAkTewtKoUwOANYdQaKs2IdWHVGbvVL/3H9NU/eAWthQ/lhBrwAKAh2SyQn/J/7QwoCgwa7jkp7TCxnfQHKOJyhZaVzhczA/n51Wi2Udjl9tcd6xS6N0dCzc+eG7og/fwIGnK1arXZ3tDdgBVexrMQ+UfWJtsikK4fjzCQtNJwQLTa02iLULo0f2vcQJ19dSZq1DrA2NNG+Nl9lAXH/fB8w9nvf+74o+X/zy196m39KiLk/Eg6YU6wJtoYgCYfJ3mTPd7S3ST+JIJBKKc8VSQEACc5uW0uTzc7M6AzHECUYXYAYOOxTp05YS1uLvfXWOxKtV+txoWRnzp63uYUlaboCRMaUTZwPK6vWRgDaNIkQLSSecWe3B7WRPJGYsebYFSVVnD0AkFKNzpa0aNFv1AAELyaxXwhMv/PG6/arX/3KOro69T1Yqndv37b2thbL0KZTU7STgwP2gze/Zw/v3ZddpkhCMEGQy6CdSIBxoOj1sCbYEZImaWK3t0tDGnCMffEHf/AHuhZYjZx7nNyZM2d9Ou7MjCRgKLCR+GGvOrrarba+rAotnysdxhs3BKR973vfk6A6NlztLfPzPhCju1vgC2tCkIk9xoHGYBVY/wTXHCl8Cj/nfUkaSBY+/ugj/c0asy+4Dq6dvYzNRC6AvRiVWO4RnyDm4N6e7iU0HcMexqBEnYfEmAuHG+ATABnFI6JF9q6zVTyJ5PXByiMZcYkQEjRvX3Fb4eDpweopiQNnT/4kAREOsHrxR/ZRGj20ii88GjSR2LR8PvuItSGxk47a3JzsNOckWBKcFVrXmEANCMDvU0Hnsyl2OBDoLTliHtXV6iyTgGCH97Z3dC0M0YG1hf0X42J3V+9FBZ314PNh53mb4xHt+bt372k/8LtizHR2aggRLBIxhc2H3XHdvB6wCT1VEg+q8OiPtXV2WnNrmw2Pj+mcMCwBO3z4yFEfyLgBC7YoXT5sOfejhF7DqwqWk/zDqg/nS8AqmojbmtBeo0AbaQmYEbQMcu8NdQ7YE7Djb9hPHR2dAq7Ze4CuJNUkbRcuPmm//Otf6HuwWlkzYiTun6AcsIPKPVV/AEDatgAj0DzDNuHXCSZXV5ftp3/5E7XYHuvvV7GI17DGzqDw9ikxknf3rL//uABczrUDkusCR+O5EJzXNzB40wdjATSFLlswtWPfcU64R+kd1tfr7KLRFVJC7I/PPvvMHrtwUUkmwCiTimG9FYvOPA75Fu+IaVIiE22qAKHs1dAKZn34vAAG+ByeP/GShpKJrdQsW3H7Nm1nS1bXUCcWLvcXATPrqeJgKpByP2rjTMMr/fdiurwDrc5uzltm321CFN2CzcBrghHBZ0WB/1E88ag9TSc7sTAzGYqYqbxLvJA6czwycFkQEQAqSAyhvwoDKwGQsPVSEQYQjXNAbaShoVndTFzb3MK89R06LIYM+86ZcrD6fLClgyEl6SPSzspzImbiZ5wjriHsGolxsHq5ftkmFYTc7og1KwaJxy/B+BUgqi4gsEhA1aSsdEAjLfRbxXRNwCrfU5E8xXDEWa4f7t0v6maSHaSI7rIa0lXO52x5aVXttNgWtfaWiypm1tbkrbaYE0s1s3cQWN23TAXZg13LZIsadsO9B/OVwghntKWlzdrbOlVAACCAhRS65xQB8d9olLIe7IG2jlbb3N609U3IGXkBqZwXfhf7xRpih13Cwp+rNFj7+mSnOFd8/c3f/I396Ec/0mvQUARAZJ8fPXI0DfLb1bUQ0x87dkLPlOnz5CZ/9md/Jl1GGHunT5+x+roG+/LLy9JUnJ6ZVRTa2tZurS3trimeBh9iH6R3zpC4BP4HoAZ7mqEmtJ5yL1yr9E9LJevsaLOH9+/KFkJq4fnjZ8MnqThVcnIHbH/NGMh6gZF9R1GcZy7mZkO95OJIwAFSJCVhGRt++FAxG0BAS1OLCluhtYxd8dbSOltaXVELbVtHm1184gkBcxTuAA0ADwAfKEjg44h5eHbYFHKxsH+eW+4qBtBgW4BmmFAFtxtiTIpJhQ3xZxjsKZ4v9qtYcE1R70pxHx822IvoDfo5AC+sRYC3jz/4QAQPGMYquNXWJrbXhkAqim/EKYMnT9nnly7Z2bPn7Zlnn7UvL1+2Tz/9TPft59F0TycGBkS0kf5qNlslwkRRiBiAL2wFz0xyKql9GR/BuYuORn7OvuV+YhASezPy4yi8U4CIoZliCirOqFVLMXkkoDzvQb7LGab7AmA1l0fq4hVbXd+0d9973/Zk53yyO76RlmKeEYXm5eUlrVdrU5MGsUG2on3ch+T6IGFk4jAXABg/+g9+ZG+9/Y4GpWL/pK+7CTDnLB7XW2SAZV5dZcQ8nKfmlkbrO9xlh/q6vVMRPdvmZnv77bdTIQq5lJz8Pb/POZLcSsXjPd6X3IpnycUUcxnr7+tWoQfSBmDzq6++6uBeGsYczE78JOvP+/CHPcyeJSYDhKL1Hf/K77Cu/Ok5dEjDrO/cu2cfffbYSrLAAAAgAElEQVSZQNaR0TFbXlvVea9vbBKrDgm82APSAe3sVvxATINsT09nh2Z/MMxrY23VSoWcHerqlBbsmVMnpVtNPAoewnN5ODxqMwuLNr+4bA9Gxmx5lTkNRc00oRjIPA4NilP+4gQjlx2CxOT/x6fzDBkWRrH+1JmT9ru/+w/sT//0XwkolMQIQ6juDdnyGkPSGZDkA5EpzgIKA2rBLiVO41kwgIxzy7lmUDhMVRWWttkjPgAVgS3sNn6H9yJfhXVM/kdhjKIvQBrxCoE2MaMTex51S4ffi7POs8bGUSj8zre/rXgT20h+efXq1VRg8fiDa7hw8TGtP8USzjBYCJ1DxNgC3cmlamvt6OFDIgZQJMcGd7V3yN7iF77+ta/bmdOnlVuBu4UfxS8fHzwhTObDjz5MsmfdNjI8JED2wvnzWtt33nlHe5f9zf2xryiQw8Km+EbeyN/EktjdiK14rtevX7Xujg5JVuHvKLgPj4zIX1PwQRKAjjLO7xdfXpbEEbkSWuRoYtP54kVmiE1oZcP29RiOwhN2hPPFs+WsETdiT/DR2HDsM4VkSEwAmRCmuH/ODeeJZ8Ue4LqDgRq4UuAz2PCDAOvf1cnEa7DdzFpACqC3rc12YZAvzAtbwC8we+LN77+pIiJ7EBvJOvJabA/DlrHN2BviZ9aUvQnZMvOP/sl/WqE1FJo9FV3ajqC4SrRdjDE37nfv31PgxqJ4m71rqkRAKiZoYsUFiEqwhEHiRnnIbGhV35ZJOPxgKlhDpHsXrdM2F1zXpC9vdWJjEK5BcWYhAFUBV0n8WWgeSgzciGoaQbzr/WyqWkBQyle06xL0w37h/wgDE8Rh6GIQgsDcNGCCRBdWJQ+X7/GZgAV8uWixV8XZNPycoJ7NwvcePLz/CFhFJwu6/86e9fX0aMKukqOkw0miQ6UWWjigQ7Sl6jMJeqR3VKsWPh40IAyVsea2NgFEBOGsswx/oj3jXAkoeDYCm5qaxCrjs3gGgC784XlxLXx5gu46VGwk0bYBH1Jw7aLrrhmGISHgppil6lViqgLQ+Zcgz2pQEnvJT54HMqHPJAq+ALu8AGgGcUjrTU7QGUfsp0VA+kLJ9hMFPYYqPWKpHBzOEPqnrqOGH+BvAvZgrNKej5g3Bvz/BaymqbYBWgZjRftW5yJpfSSN1ULe2RsBrAaN/aABwPADYAAGKcDL5mRcMRgqBrCH0CpJz0OMxz2CkSUF7ASdaHiFoeL9YBGHGHuVEaL2vkRLT21/Smp0n36vj3439AzCVTq4KidJ0ioRcYZGlGyHdi708XgeSlhzGhSFAaW92fV2PDnl/bERACwkJJyb1VVnMMGig5X98isvy0hyJmHmwuZ++GBIQSh6OrSowyZhf4QUgFhf27RhOXuYa+R7vd0OSmKMqeJiSxaXGDLDlOCSNTXWpda9Oek34qAWl1atDYHtHdxyRsEYFTNpiaVCCQkjDDfee4chGftoQZUckEqDmrgH7gudVA1SaW7W7+Nc5xYWde8kT9hWyaOENobBqK1TYPbg4ZDOmbeM05qUkaB9X0+XNTXU2+bGmh05fMj6Dx8ROMOaMTzvjTdeF/sP2wwT/+HQQ511PoJ2XhjvgF8EsthGWPTYgIsXn9DwCqqc3p7ldpLrJxgkQAAY5r3RNGKgx/nHzmmwHoFgyA6wd3HW2BocoFr+867NyP8JFvi8SE5IzDALalVFP7HG9QTdPvj+BEzCebFH7t29K9Yqdl9TcHm2qWoMA4cvbFUkDiQXnFX2BHuA++EaPLnyIkOViXVgQiXvE6CLZALQoU5DK6TVmoIwDSJMDFX2AcETiQX3JCAhJWDsOZ516DWq/T/pKsdZDOYq7ycbylCJNK2c6+T13Ff4Q+w2vk/VYyaz0io0N5dkd/g815TETqt9eGpKP/NGZYZCFbVvBPQL5IZV1KphLPhD7JIHr8hquF4VYArAFIEzhVcNncjDwNwUcKhBRo2uO87wjo0NCmRoUaF9C0iUTb4VfUu3J9hEgYyaAu2tQAArsJQI8g8f7beZhTkbn5xU9Z9CHnZQ2r3o5tXW6ZoF1q+tymdwXgBN87Bb0Tml9QeNWobplWBKb1fZqpzp/v4jAlZBJ0j4Kdzh+6SRmdpB2Z/4XL7nDOijYq/A1nWADYmKrWoxBQYvk+FpzefMwBqVRpv0W3mOFI2R6tnTOfzk448UI5yi5VtJ0LrODUyNsC3c9+LSihJLYjLOHQk2QEGw4nhv9gQglLf+0xq/I9vK8wwtXLEjd71wyh7kTAAIeGvoYophHjEQn34KFvqe7AafS7DNsyVwV/vumhcBgwnG9fAn2E3Eex6Ezrlmb9KC5xrZh7GvBeSnIszo6LDNzM2oCDg9PVkFViNOFLM87+zvOMf8jGQ8ihny0VW9LtfH3992BhZnFPvE7wY7i/eJP7zuka9PkUx63W+CrTBEPc5JfTnVWEgfXZUSgvHu7FEBq7SKqeXWC6acCfwP74HGNS2ZIiUU8gJZKWDjD3mWMHoB/wnq2QPsSQArmG8kmjxn4kKxPRPAr1hHGpaP7J4nkN6hElIGbn+RMSgoGYzilNZFsboXpg8yVtOLI6fxaI/1Q8boALCqfZcKNgHk6nc0SIe4OTHNAJAXkAlhcBfPJy8m0872upVLFHdzVszume1uWk6MVbN8hqK4x4l0MnH+gj3sAzw8eVRreLFWxYiTgww8RMIFRnmNJGcA5nw6O8N+diVFAbjf0NSgZ8F+57XsZeJm1gs5I8Anzl74n1deeUXgCd/jdzh/nBu6JzhD5BpPPfWUXb96TTaNVvLWljaBDhfOXxQzHLv8+JNP2b/45/+lmI1PP/2sQHbal0lwiRd4zmh1Hjp8RHFVMNXZ1zFUj72BRmMAwaw90ibYVHw2NoafsU7sOQCNro42xVCh90j8Rn4jsotmGnjnH90N7BFmWgCkSromDQVyAkqthjAxBR27jk0LjVhey3NFWoruPQCQIN1A3GDex/jkhFriWaN6WFn5gp4Z94wfpFAPu5c1xSZhu1Ws295W5xNxBqzRpeVF2Tdif77nmpJeFGF/Yc85w5EHRXzA/WK/YD9SMHNb5XJWYR/Y4wCrKuy3eQGN+GgYtlYdA4rqlC8DPtC+fv/BfbHP417OP3ZR8T9gK8VQ4k9JHiQbxDpzPZwr4g+xWNMwxyiC8XO+x54Q+zIVsNmD2NsoLjtDc0xrEzEeexH7zL1jC7nH2McAv/i+AFU5I/wO98/vUUBlDzkbcEt7RvqjzS3Kq1dW1+3mrTuWo6tH3R5l5SrsR2Sa1JGzg2QPcxLy8ovsP3JAJsoDioMToF9KnMs9oiF54+Ytj/E3NmX3MhWKV6mIVAHIolPIC5zYJ0B8BsbV1hWso5O2fmdecpZh3HId6mhgOLdyZQdQ1SLOoMwka6KBXykfYsBWa0OtNdXTZVBW9xhnOkAYDYNcWNC5x+8FyUZnbGFRrE1sOGeC66BgFvgEcgIUEdQBvLVlo+Pjdm/Iu2lZv4amJg0FYmgaexRJIvYFhBziUHK0rY1NEXgYokbeMDk2IhAVbdVWZi801tuhnq7EQqdDq9FZhg+HbXRyyqZm52x4fMrWmWtSZLAVe8OpTMSVfOGDyaWx6/tirLqG9u7ejmKu733/e7IXxDTPfe1Z+4v/438XmKw9LXmcPVtYphvYU1JiI2JHWJjowYrhzpAziCzZrFiD7L3ZmTkHwxn2CEN3b1+xC3YCW+W4hE828+fo+q/y95IEQSuc4+/5ML+vLkINR3biRnRYQNwhX+fnDNhG5gWSyv1791S4J3aK3ydeCfmd23duy6acPnvGLn91WUzP7V3PnduaGq27q1Ogv4g229vqHua5Udyie5n3XZx3ogFdlHw+rFXyHYqPgI5TkxOuaa0B7BWBe9gQigXSKDfT3ua1+ET2M+ee2SIQgIjdojtHfmoTvdl1m5uZtt3tLXXt8ftd3V3W13dUfgP9ZLrb+f4yBDAYveWy3b133zYYXJ5sm8+yYJidd55yhpApa2poso2tDc0tkN0S0QHyDixkim8ex1EA5XsUYwWWF/J6b3CGYNEHMcZjv6Qhn1j2/D9iNQfJvQAR55D75d5h+7Y1NllLXb21iZHvcy1U3MllrO9Qr7oDAJopRvG+4DAUZLHb2FMGVlP8QfYDqUyeZeb3/+N/BNIkB8XwCybUglBPTk5Jw4QvFu7GzRuqOkLFlXD38kpVW06IcExzDUgtgso0VZCEg00LowytFRwxmx/mKscVlmok5z5ABEfiLS0sBhucpJNNjRHH+MPuGBw8KUYIm4fDhX5YVD/5HmxSHj5fOFcOEY53anZGC3R84LiCXFrdeLABTkZ1P2ue9MWgHjEezA+sM3VdYsDFzX0SGoaBzxkaeqiNxXWLkbm6anWlkh3u6RWDTtXxNEmdayPJAbBD/0XtDGk6HcZFOjCVitoNcKAEcwR321wPay92q0sxqP2g5BozACo8fL5PcMRaff3rL+g+fVoclPKl1LbgoCn3wdqJgp/qUhoGkaqO3D/tumx2atBiOCa8TsyHpHHqE3c971D1lV+SHIArbSlBSkOQOHgxIVKC5lnX48CouqaeH5y1rS2rUK1KnNEqhJvmSihol36oC2l7iwe/FZ+fBj2J8bovUFUgaUrCcNB6JvwtFoqzT5Q+pT3t4KRXqcRW1aHNSJg6KiXo30bS5iylNB0denoaukJrAwEG58JbLWlFW5PmUQDrGChV2JKOEUMHoiWJfc214GxllJJotF+st/JV2SG6fmfzyLiIoXsgqUryBnpCAo0esXRYS0BUrpuKGwArwUoNwRJtRPMLClBxshglAv6z587KCUbrKHuRPX7j+k05Cq4B5gYtXtFig1M81ENL/LRNTs3o3kg62J+sJZ9F+xCJACw43pv9AUDEOrkGTrfaTyfGXCMF8IJgFwF3KuMXLpxXMAbbAz0lnEmxtk4BM0ME8LhUzrjWaKXl71IqKMDYIBAUs37fq95cG/eA3aF6RSAL0MQ9wtafmZ/X9aEdStsHAWJXT7eCVgAuAlZY47Qw6qyurUlrCgbb4vysdba16pRRQTtL2/XgSTHdeW1XZ7fa8McnXH8MVvsDdJyw2zVlGX8Ypt/+1ndsdnrKg1Hpn26oXfz0qVMa0MM1UbQCuNJkTe53a9uZq9L5WbCjx45KSgFnSJDn9+sa1LBK5bSVXDiAyZ4n6eF7gGycDW9dc81pGL0EQ3qOqUXfCyhUox2wAsBC+gBbR+KJPhygnzQ1s1lVkfFPBLKwvfEtXA/vT3DBngJoBVgNaQ2dmXVac3zIiVe4PVlknwZjSRqRDFqUqE9GSSPgIQEVtpjXclb3sCNojWsi97b2I63AzY1N8j0EA1mPSUOvJHVU+BkLACjAVhVY0rVFW18UQVjTALSGh4ZsYW5en/cQligThGP9qKouLqqAQWFMtouPy/nAGwJ5nUmJ41P4cBY9X/hRwD3W39uDCUQRAnH2AG8D85WAiMKopE8yWfkgfBoVX84HZ4CJtCTiJE2emPsAPIAT7olgTwlQKnzCxqhtqDekBu7ROqvBJTk9a+Q7aDmM56VBcgBI6DWhYyZtOOwxHW87vkfwRbsMyWCgTka/hx3AljU21AlYxUc4k3hPMQgDY/g/MQbPmCo1STF7mv3EpO4A0NEnhF1PUAuzq0s6oSVbXFhSAgJAhS0hLuAaBKxuUzhckxTA0IMHapHrP3o0MXP2VMjwUc2PtKVIcKSDv7Ghc8+55D3F6BOjJiu7CLDK3oadwfMNPSsxq1Ph1dvnXf8U30IyyPs6G8o1GTkP3DeDrvg3nzk6MpYYtCRWnnACRLlvdCkn7JyzfX1gmbfwr+raQiIlEvwAsLgerh9glbWanZ2xuQUY/hS+POmPwiN2iy+xv9k/e4CFzoTEH6u74DeY4sEoNdvfdv3vYKQeZKfE2asWGw+0qFR9+oFg3eMXl6hib4ZuHrIvei9fFQdgMs7I17BMJ2mqo4QvTbBNE7rNuHY03nzCLF8kIzCn6XpgLbkWWBH4Lto/8RNrG+vyaZxRSALSkYWRQ/FiZzdNGM/4YFHAx3R9nnumQaPSR3dg1RMZ12X1AZ8e0xEXJVFz/czrmhSZH0k9RSFdmuwhBZDsqoq06TX4KqhGdLyomEVHUk1ZrI/ZFOtqTzEAo1xjVtmxMjIAhazlMxTDNywLsJrlzAPkOuixAzOXfMQcPAkJmGAgAaxyf+fOnpOupYbWNTZrf9NKTt7D/uTaN7c3bGtnS3reDKkiXg5GKPExXy+99JKKlyKLpAIvdoD9TjyHzWNfc96O9vcrpsBv0tb5s5/8VPdNQoYfp/iytcWAUfKJWoHt/+bf/Jk00QeOnxDjdmZ6VtfA51I0Y3I4uocAMcp3pHWZ0SAd7i1akPk+QBhnjgQYv8sX+4F7pRCsdn4xxxvkMylkkiTiv6OTz7u9kLkpee81cUaJAThlb6VPmsG8J/4E/7lBK/n6ujNRmT6ezWoAsEtila25sVl7k3UROz2X1YA3BhwS14jZlwYkcl2cA54Tn4eEAvsdQIFzwrqx9sRWnCO0qKdnAF5hne7Lz7E2u7sMkfU4AZvH+WRfBBOKMxxFIKSRvHjiMXQwWj1J98Fr7J8APMka6tQdCZsO7+kvBwiaTIN4AGq5L2I+kSXIBS2jwh2kFfaSx8U+L8PnizhoGh04rGPEKzwPWGTBOo2uH+JJYh/sMevFHnj88cf1TLlXgFXN70hMP4+7/DN5fgCDQcQhB+Vz+FvDzspl5ZTEq0HAYO0BbijWLq1QnJ+19s4OK5bppPBzxbPi9fgbngPhFTmf2xLyNm8n5w+FW4DVltZWrT1DYyi8SG92n5kISAAhEYdEEN0ILrOCf4cliz0SKaSuxrZ31qy1DeCtKNIGbb1fXf5K+wn7DVDPZ8QwWR+254NxVHpNxXQH6Myye9vWVA+RwGeEcO7J53oPHRJeACEA/ynNXfTzk9QEsynIW1hnnj2vVUt1NiO9Y+YxEHMTV3JfK+vrNoKO59S0591027a22vGBEwJnxQyvrdd1E+/D1NyAmILNOdRn5WLBbt+8rniH4XSQNLh+iCrgMJx95k1MzczY/QfDNjY5LdbqxPSsLSytqLOB+2dYLz6KGFcYA7hIMe8EFOXDLhkHGE7R+/f/o/9QPvnq1a/EZL5544b8E19ItvHejGrZ2/fuUw1eXFuxluYmJ8ykweb4CfbnqVOnFUMwVJPP1pDCDHGd+1fmkFDA8QGim4rTheNoQKRLk+wA/vGhaRCjxyzEHLOSLWA/gzvhWxnuhU1mjdirTz7+hAB0Ck7YxhPHjqtYBpkAiTXHf7zLjdgbYJLz/Jc//5k6IZFIov2/ubFBnZecMTqx2Svzsz5nRPKESX4HD4tvV5xEAa6j3X77zTcVPxJbwvpk9ofiwelpO36cAcID+n18DmebQXnkugtLy56zS0LNcTC+AIM9dkrDnzRTBUICRXn3J+zrJ598WjEB2OD16wzGWtEBpYuCc3T12nUbGR2Rljb2GGyIvAw5Dq5VUg91tZJxYv4Az00dcuWS4mesJAUC8vCHww8FwHJtPFhY0rSe5TP5ai6ggcCJIMN9qHh8QNbtYMzmdtvtd+R4/C2SG0NRYfE2tyhHA8dhzyJVwtCq8bERe+7ZZ9WJMDT0QK/Ht2i2wtCwfM3x4yfEhMb+Ytt4Jpkf/P1/v9La1qGKEIApKDNVwu0tkrSCFocNee3GDR1cEHUSKTZaVLgEkCU6NTfHv4Otx81HyyGbjioOv6PqTNZ0AAAGQe0jKY+kkkoISQIOLhij87Ozqi5FdQcnE8AGhor2FDHFElOChxPTjKPahiGhMojD4H5gA2KQIqDiAQRTMrPvgXo8HA240IAu35CqYEkf1n/PGVKsZ0mggre7oVVZ0KE+3NUlxirGDmFqb9PxB8+90PJx9dq1qkZmAHIkugRPtOayTjhLrnl+kUnP3j4rJ7cOcw09KWf4AmRAKed5sf4kOb/zO7+jg4VDxdHyh7YaXiuwVpPyHCiKVljugc8PZpEGzhDApkqBt6OzbvsCnDhcrqOIk/QAXZ1kifkRAbkYpEmnK7TzqA4AknGtAAc+vTclUZWksUoicDD5Sa36et/Qb0y6rAITg2Wa1tqdZWKeJla2kh/prLrGqs+f07GtJk767/8PYzUYKVExCZYQa6gKfxpuBd39+LHjYl1/8cUXAtgAkqQlm9il7CcManNLk56j2vwUyDr4EACRGwxc8YHpeBL19hY5JS+pNdEHxv3m4I1qYqmNDmPH9yRBiM4jLdG0GaIpitHkGjRJvlbVY8HPqV2Yz2SQEVU39hH7i/0X2irsVa5F+3VzQ+8Bk4E9guMieABcZb+xhzm37DvYDThxKkfRfkaAwh8AD76o/pJoU81T9X193VukGZRU2bX+o0f0/lRncQJUp9FzhAVEkoOLIdBijQOIwMEz5TUYG4DI0XbH+YoAV45qZ88n1CuQdzuCPg3BEvaTgA4DzL4aODEggJLJlRjro/3Hq615BBO00WxvrruGr9a3IsfMZ9LGolavllYFvwCLJC/SyQIgy5iYnRSiOPcvvPCijY5QaexKLYzjqhqfO3NGKYN0sJkC2dqq9WZvwiIYGx0TEM6ZRqbg+IkBa21vq0q+cI989k9/+lO1jZD48My4b/wGrAnWkX3MdQDicN0kADA5nIHhw4uinR77zp5jvTn/BNPcV9gx9qB04ba2pE2MPeQ9sYf37t/3wRyaWt+uz+GaYF9ICyxJFaidSQm4O+UAggUcJlYItl5SMgJPAOkArl1gXZrDubxri6liTJK6o2ewsrgkpis/Y1K0T3NmeGPRstXiiwOVCqISWzecP+8vv8KE1XKNra54shwgdgToczOzaovnTAAKOOjkiQC2gDYi2N4E6/hZgHIVjdI9cz1igRcLThQ2c5brxJTNoF225r6X8J42aia/CqCg1bOuVr6WhEDFkzSsEi1XaQylBFQyD2KekABlxERqbW4RICTwfgcNrTUFg+wNAlWuC02x6xRzAcpTYY6BVuwt9qInYPiTlPB4FUkK2cHFI8EoMnBSQzJNDI7N9TXpM8GWQhpAwVVNWYkarVj4TYZzIFnAs+eLwBKWsrNTN8Qa826eVGDd3hET/sknnrTu3l4l+zWlWk3TZQ+xv7GjsGxh2gOucL8w/WEbX/ryC60JPo+f8fzRNg72kCRTEos7bCh7nKo678P68wdJFvSKo/0/hjqxpwOYDOmLiKd4nQaYJdshOSYmY2dzsivBZBMQsLQie0Vcw5mhHZfnhz2PuI/zxjMUczKdMT47htzxWZw7CsN8drBEeQ6cY64dBu/m1ronWhtoybqMhCf9PnAmzoL8TtblM7hfZ14x1NGHHlT9Gkn2PgPlCorFIhCPAnkUN6J46smG24Zgtx5kq3oB1xmrsg0pDgpg1aOE0CJNjFUASgEtPgw1wFiB+uih7vpwUHwhEk0kVXQTDAwOqj2OJIU/aD0vp+QxdAE1IEfD1bzAz3APgFXFSJI68K4lMXgAovn+PnJHDoo6SI3NeTRYU3ukCqxWNLRU0GvSj60CqykOk4Z9SmAUXyTNVe/88H0da6jiEfZXHTo8F2/hb2tvk4YbhQcH3DNiWpUKWast8XfGcrZr+zsOrDLgxoFVL9TvZ3wQooCS4iMfLNYf0kJlb89Hs/TiYxc1/Ifch31x+/Zd+V9iFd4rX8zZzOyMdfV06fdgbZO/sC6cSX6PGAfwij3JWWevS6qIeDlpADurLye/jD+ob3QN3c8//Vzrz0ApBnZeuPCY3bl9T+QJWJJXr16TPScX297CV2U03AwbSMyIr3v73Xdtcnq2OjAq8hb+VszU2KgzzP0Rh8n3MgSuwdeBexIgyKCd7i47d+asbW2siaUzMT5hV776SvdLks39Sas6zasgCVWMiB+pZar3jhdJk8RTaHeyN7HjvI64ke/jO/A9fHa5BJvTNbzlCysVsR0BEIaGhzUZHbYW94/9YF25D03x1hBTZloAkDTouZL7hT/nGc3MTqkQI+mopkbFZwz0oX057AAAWsiTBMOJPUP+xrBNSeBJCq6myoD2roY0TTzliKwpsWZvd7di5dn5Oflf5YBpbgnxAPcCA4zp67yn2s4zDqwSO7gkEgUyJ7qwtpwJro3rFGOMAYWp0y1kWYhxwm9wb8RmEIhYo+gSoGCGLSDmI8fjtdF9yrPjZ5Hbhn9QJ+nurmI8clH2DdfB5yNR4OCo7306KNl3xNeAoEha7OztS+qHvYsEBm3UUeASGWPVQXWAF2IrwBcBq7avs0HOTnyC9NPWNt0cBYEzKspKXt5B7ij40WWKrRVgnodolLfNrRUVDSjW8NnkDFwva+Dr/KiLT/fPYNFEBgrGG8+KtSqXCra9tijbIzCmYs7ezWbta1973h6/+Li6iThHxOGbFCArFGs3RZjATgOokZuhJdrQ3KQu2vmlRenhS0JnZVlx2MTUpP6mewybjq8h/4MpF7EuncYAw6wrxeIS/rSpyfoP9UkO4O6t20Yo1NvLbIZ2W1le9EK0iipN1tndbfeH0DYftYXlVQ0mml1ctqHRMfdZ+wzfIi32YXbYAdaCArkXEAC16fqgMGKSGWGv0IZ/69ZNu//gnuKrunov4LPHhoZGLJ+Fcer9VCpWV5hlQ3EQ3MhjJTqJeA1Ma+zF9WvX7eSJQUmVERsz/I7YkQ6zew8fKHYkJmHPxn7G5gDkkTepYEhOnMA1mPX8PjJHxKXEOPyfQkbUEiENnDl52voA+Vu8wwtUCLBbsg5LDPBssPPnz6pQB7gMwM81ffr5Z1orAMjOznateRSoAFaJR5BQwU9ydsnZOJvIPIxNjOmckSsxgwAt33sP7lf9NZ1RnEfiSApyHZ2dir+wD7du37b7Dx+oCCuZIHW/7ov0QdGRNQWcJaZgTSAWMaekod4HqUK04QHk+noAACAASURBVL3JyemYIO/kXBD/kYtxZs6dOy8ZsOs3bijXgDVNkRdg2pn0ZeV2m2iiUlzK5KxUWyNpTPL+GhE0iromQGxA7a+ufiXtXHIW2WK1AmYk/UV+wn6k0HywCB6gajXeS3hHFIwiFozu4YjtiD0o9nW1dihvgzSFb4DJ+uprr9qXX3yueSa9vV3a29Lc1T4Cd0AHmly5XWeaWM3Z/TOWeeW171bOnDmvQSwANThTRGgl/pzE7gHxvvzqiphoAhkzmar2gbdw+iTlADgd+EEsnCDH29E0bAJdydTWqGoEOlkEwKDNe3s6CGqB0pSwgtqESGRAh9nobBimpzEtm00cB0fJb6J0w6Lj85VQMnmYaWNlHBcVyoySbdglTz/3rBhQaNrA6okKa7SjKLlRhQN2i7fIPgpWGpTERODkwLInvsE8hWHJ77C55JxgLuVzdnrguB3r69XGnZqaUfCMESUY4AChjQjIQ4LOWqFBc//+A08kVMHYUHX3W9/6lg8KGR5OWh4uIB/AmzQpALxSBZlr5VoC2OC9AXMwfmhyELBwiFinYHcRZAK+SuO06Fqt+BkAeFUuFxd9MBRs0pQoEKCEDpoPSuDneQ0g0QT5VD3wxATKhCfIqv7uAsaUJADf292jdUHoXgOmzNlkWO0tQERer+zlAAtW9NpHGl68vwBBEgGxQ5y1ymcRZDm2mhDZNFURVq7YGfuuWyqWxgFgVQmYXvP/rbGK84uKSiRtDsqaywCkPYGB8emC3mKkoWEJkCfR5LlHxQ32M2eMZ6X2hdU1BTV8VjCSGMLEz7xd2bXjBFoFKzclO7kqmya04TyI8NTp0RrBAFLLXmKsilGQ8XvgWgmUMTI4Wp+86gkpU7ZhrbKvaUXnOcB6FMuJqX+7u/b6t79jn3z6iQAvqlWRuARDkD2FTgtfnA2AiWBTLiziEDZVyed5cK4jIYqqqQCfBAqLnZAza2lt1rAEnAhyAA8eDicAuaygBQ3fYGfIAePspPGMwDZsVYpGztoIlhX37Ekgeo8ObmqHiEGckz4RZxXA5pWXX5GQ+L/8H/+lAmtVraXzSYLlyYNXRGeso6NVU825dqb1PvPUk/azn/5EjHWMPJVZ9gOAItVQgkyE7X/3hz/UHlKL2c6OAPC5uUVbXVuy1tZ22QCqwj/5yU/tGy+9ZPfu35Oo/sCxYxLv5vwTfNEOcuvmLW9zbm5SwFzf3Git7e2yx9w/9ob9+8EHHyiYwvlih1iDaMMkuGff8LMASBxwqlHgI1A8Mbd0RqPCuF9RkMEeCnYbe03AIwMbrl+35597XoUHnhkO/2/ffrv6nnyWt2p02te//nVp0fK5XA8/Y935/HC2oU0Z+43rd0aI6y/r7CYwiORPhToGaCQw1sFVB5pIpnRW0jAM7D9SL2JRkVyWGdiUE7gdrJODTLtgrPN5nkQWVFDEFnCdkqrALgJaiBmMLmcC8rfQYN60tc0NAQUU8Kiwi5GYElH2CewB2BP4IK6XRG1xadmmZ+fkOzUZV0MPsZtUt7edqasJ1eil5qy+oU7PGSkhhtugeaaBjdueZBNIL60s2u4O8gG0+DVaX0+vs7g0nHJb+r4849/7vd8T65iAkALvCqzOeSbmMgTKJ5NTiPGCmtso1oTzKBtPQUisVSRKmBxekbYYmBfJFTIjAKuwOYkz5mdnfJBMmn4dVWwSb84yUgc8G+IOwFXsMevy3nvv2dDQsOISvkLuQu23Pb3SQj16ZEDAKrYa24W9BHxgb9A6K3CV4WMryyqoYVfwXcHaYgAZNibYC+uJ8cs64ZN9UJ4D0nwJSNCAUNfk4x6VqCS2YAAIDjC5jmAA8PE94p1gleI7pKm+sqxndrjvsB050q/zwud71wRMZC9+h+QAXTO0RwMEcO3cP8UuGO0E4sQzFG85qyEPwrWpLaupSW2w6GITT+WKaDK7HJWfDR8kGOdWMlGSXvIpt3wevyM2PMb+wHADyWDkXU+XtfbWQ2eYi/GcWBtecPUEmzUApJVkT2Lmh093f+rDqw4yVtXPlIoUIUjqzwHg0tmpzmd1FrwXU/zP5gZsavZqXmxwWHox7BWGEtpuFx9/QmuB7QeomJqcSZIwNd5loU6vLSXjW7C4GQYLOLdNm2Vo73qhleJBdCRxz26HkLBHS9gHyXLOKNIA9mzj56RL6cQJB05VsvY9mCQ0nMnndpzk1WWTHhWwtCdh0wLiUNxQAgr7rU1sL9g9xAo8e5J1dAEbastWrkHXnavetT1YL/s7CVj1wqP2iQbAwX7y5yfmaWol1fDdrDO3KXACZBID01rOvqf7jSSTvADf2U4SjOTJ5oYtLi/Kb9BZwms4hx999JGAVZEeVlcF2AHAfvLJJ/pdPpv3xT4oBgTYa26y9s5OFVsA5ZC6AXA7f/6C/H9jPa2uSN5Mi4lF4XBxAXaMD9eiuME+B4Cje+nO3Xs2PDZWbc9lr/J5PJ/obGCPc96xY/4guI5mXS/nkkI1nRUk7Wils9Z0Q9y6edOufHVFvv2JJx6XHePMs0kAdCCQsD4UAupry9qrFAJhXxKbBXlDeuqJVY69Zl0obFHoAiiGwEMcS4cBOSZaj5xVYm/2Mb5JeVVTcxpK5d1KXI/bMl9L/hQLJbGIuE72M0UapAAoQmk4UhqmSWs4bMk497xH2PeICbBpGsK3Tiuy73nOQujnYtsoLtFVxXVwvtiz/KGICAFBnWQGk61ORQo+g61AYX9xcUmFuNW1DXXaAHoAHIQPcEkQBtMQV7qcRTBZyX15zthM7CF7kDiKfRmFNt6HZ8zvcAYAEfldYiHWhufOvXDtgK+smzojE1uVn/EFYIitJpb6oz/6I60781guX75cZWESl7mGea1sqph/+PaFRTvUd0R6oHRXBgDKNRKHwkZl3S5f+kLvRQs7XR5IFu0lubiwvyKspIIn6xCpGMxSxyWIAbDZLqdSJUcpX0FDdc/KtXTKpOIlw7VLpar8B6AnXTqsrfzMtg/mDtvFnuI5oq/Z0FC2zbVFW12al5wBZwCfS0yD7yb/uXjxMfvBD75vc9OztrHG2vAal18SmaTg7djYG4DR1o52DRCmkKChvyvLdunLL+3Djz/WXARiH+Ixnjv2khwKMI59SdzB8x96+EBa3adODFhfd48119ZbX0+35rQsLcxbWxvDoU7YxOSYYsfVtRUxYAHHrt24ZaMTk7azX7FsvmTrW9t2jYL91rYkVvZUiHOtWS8yeGeLxyjOWqUjB7D1u999wz779BMbGRmWfyA3JCYgb8MmMsiU/Y/0DXNs1JVKB2yFgXPO5sSGKH+pq9M6AVITh0C2oACExi/Dlnp7DmmtP/viC8VcDNxCLo99GySxiMXBwFWcl0zUjq4run7Q3OezrlxB77aiPbO2yvDQVdnrtZU1+/0f/9i+9do3db7/9Z/+L/bBex/4YK3mFg3OQl7quWeft7GJcdmutnb0TMsiwOBHZqZ93oEGueZyGtgJa5LZOhAlOJ+cxf6j/bYC2SWRCIgFOBcA7O9/+IH2kIb3bW2LNco+BlRHMs1Z+Ax8yWm/REcQMoqcq4gFNWT9wJwkGKlo/d+5c1MkKopQYosiaXD6lOIPwE18BbYApqmKWvm8CuV+Jp1JSjFBcxyqMpLeEYPPB2AGU1OBrlS0C+fOK47DfmM775O3bu9I3jLyPSIMCizI9BH/MwPKmdQet6gbJ80tUYE1xRwHSZ7xff6OAnrMmykXakTc4nmTq8Be/ta3X7PRkREbenBfBZmXX3pRsaYk/4ol6+nutu6uLpua8GG3YDkYJfxy5r/4F/91hSm3lskJaUY7FUPPw+cgM+TFA3WqFAUFkUEf5qJdqsKTHJKsmFQaYFI5MXxoH4Uyz8KyoLy3qphYAWj1FU9aMcy0a3C4aKXkYNCaSFvY008/Y7du3hBowKaigkGFkkSOgJzkkal4/zdfbxoc+XmceWahCigU7vtqAN1A3yfZB0XKJMVLa1GSpdHKsjWe2Dm83g87x3pjv+4VExMxMXt92NhYhx27M7MfbY/Gq/E1Go8tSpSGEkmR7Cb7PnF0N67uxo0qHIWqjd+TbxYgxawhIRoEqv71/79HvplPPvkk1wGkEYNVma5qTXsDg4+jj8aQdCoW5pUhwqizQPYj3kLEK3XaiDwrBwAOAN20KZGhcyPOuTtviDwDcLlDGk4+joY+c2DA+rq67PSRw9bRUrC15SVpJcHWJWiknJpnhBE2POxaTDhGLGpo1gSiOLWUkhDcvfi5z/tnkCFfXtamClZiBNjx3xysEYAhsM18Ur6EscIY8y/jCaiLgb91+7YYXmyWENqG4SvHOwVx0vCCJaLScjTDPDgQsBpSAAoiMJgNOgQASH3BO1M0wD4OQzFNKLFmvDq7rLO9XWUBzCsgSjjya8WSi6FLkzCqa5NYsbfoTaVpMMFcW4NAm7vTxmdTybdM96xGXBgiMnKUpTrjlsM6ZAH+48CqhyQAtmIUYseSHIHK6NJ68Uy1H0DcC/dAVpNAW1R4mk9kMtqYKsksluzP/vRPZSiZF3eU8wpwAWQIeMJwCrRRwxnvqs18ELTyWYDZjI+CIgHTDiI7oL3rrK4kCxCBZHRqV/4wBYw6uNU4zEsp2Jcw38LZ4Jo4FmJGNhZsaAitkX5noB0a094EOGAPEYA/ffZEByaGVY3YWpo9cZHE9aWd1VhQV0aeAZ1C/Y4MdLksIItyfsrycAJDU4qAh8MdZ9EZIxzQBTEjhoeHrKmQV1fM1bUVzS1sCLQdMdDsARwTAB7K6Ll3xhCnFtvmerfOTqNsRGxW7QOftygP9M6xHsAqAE/GvTnZMenI5Vw2gO7OAaSxPgYHD6i7LBPFGiF5xH94t9Q6Ndo5c+qEfedf/6taAkqlODCwGhul3YVUC/pWdPSFzULdKZlVB+LJElOKlQ5dyh3q0RZaEciPhArg7eiwi6f39/dJOuCKupYf0TOR1Mk3N9vRE8e1FphPAkhsFY59dBpnnEhshX4jf2euGCteH05BBEaUxWiNpvHy8ljXY/OSINeCrG90OZW1lTWxWJHPCI1JgS3b29bWQQOlewKtWev8nYASJysaXAmUrLFCkEXw8iBniWxo7nz+0RwlmCp7Iw9YYZTQpINZzRfpCk9ir1JRdhpWUjWxM1aWlnQ91oGaf/X1WUFapq06E7i+68y6yBTrgDUh5tg+dlfcTzCjmQudvQA25R3bKhatuL6hJCXJNNYx2uLcD+caFQ0wr2j4QFk9bAdAVekWbW7LgSdpw/uWAEbX1r20dG1DWWPZ6YpZuUJzGO+aSmOs1qYWad9JW7dQkM4WnXr3zi6c2CYxv2hEwTpDM/LgyIj19fbJeSPDrX28umbPP39egAfBNeWqA4OD9t577+mcVbDYmLdny0tymjlFZBtJnggkcuddkiUCfaoaG0pb+RugZmdbu2wV+4p9QaCheW7CBuVqTB3Gh/Oc8eBsY55OnTwph9K1fIt29bPrqRKHAMkldAhYj584aSOjh6y7q8+2d1wPT/ZYyWOv3mEw8aEINGCWsEbQFMP2U1Lm2snOjOYZ0WgFZGbOATRwankNr42S/wBg2ePIH2H/gpXK37hOAK3YbgUtlFqp2qZefhf7AJvJXiG4xIcCNGD9cd84/OxZGiUtPltUEon77O3tFwufcaICAD8PLWnGBLCZRDbX5POxzdhoAfeJZY7YPwEt98taYO/DcGbNUKkRn79fY35rqyQbg90R67TsfqWDzD/fwCqAZ3xDgYmyKX4O4n8GSy4YEOF4My5i1tOUCxZpuZyYdW4LcrnkoCe5JPldXDfpH4mVWgNqk8bqvr8HuOrM1YzlMjS3c71mOjwTdHBP/AuLm9JEtx8talyKzBPPEXILs8ihkEjq7VcpLkEVjYNo/KYu82IF0rm7nOSOPEcsMBmZCPZLea/iTGw4AasELRUF3FT0CLiWz5Q6We3TqZZdkmyKM+2CpcrvI/nL9VhrgAxoIeMPifnR3a2AElukHgrFDe3dhvqsGsQ0AaxmM2KqlrdKaDtIX7We30k2oyx/E9vgeohe6h1sfxirMD/5fAA9KhkonaQUn7XDOmYtMZ7YtM7uDiVRrt+kgiwrUJXzS7EOZ0NDgyqNAFex5/wdosLv/d7vyS+JMyUYngCFBJW9/f0CSljzNOukxPX0qTP23Llz9v/+0b+xy59clqzXCxdf0HwCBmM3Ych88MFHNj095ex5Ypb6ejty7LjNLcxrL3Dv4X9o7Sim8s7P7Dt1rh8elt0OwJn3UZWCj0gX5JPHjkmyLaqheBZ8U/bFyPCwHTt6VPv4B++8I/8B2wooDqCCv0VimACZpBr2UowlrbsdVWMp8Z8kaxRTMi80CwJY29qWpAxlvqocKhQUMD97ipRIay3Jix8cTHzYWNgppI3YRw/uP/DEWKlYqy6MJrbEF9hTGutgK53dyfnvgIYYqskfiJ+JadpSJSQsOT6X9REMZWRisFti3xaQOnDZIHW8p0cETdtgkReLSq6rmayaXRL40kF7qVYdCisRYBrfl2fERgEsc1Z6iSo64K01uTv2YEivMLevv/66AKe/+Iu/qCWBscEB4kmG4tAhXcdja7fH+G6sa68YcO1rAVDJF+J5sbewXYlFo/khvpZY3vjcu2XFbqpQVMNa/NMGAUzqz6KmYQ2ynaxfYmXWBaSL0PAFP/D35sRiIzEk9ihMyDo0p7tqFRlcwwkyrgudtEoSMcvBOflWRvNMKo4476ga4Gz06lLiCk/A0QjJ7RL7mvd5FUQCbVOyn7WLtFh7Oz1TVm2zCGHJk4x93d44lVgeX+cf/P2/r67v4Bg0ZiSOwk9jTygWZQ+XOPMX7fDRI5KA2CzvWEs75dIudwjAiszTuz961z65clljK635Lf9MKlydPANQWLYN9Sapsy+88rKdPHrMGrP11tzQIIwAUK+lucmOHj1sT54ix1ZVEovrkQy+8+C+zT15YlusTRq2ZbP2YGJSGNAGOsnrJdutIAWAH+j61+jnq1KyCqgGYO2NJY8fOyYfhGpgqjC5LyWY896fAFuGf9ych23uyRa+1opOFnHpDm9eznwI6Gtr19pDNgl/4r0f/webnJgU+5f1izTKwfFxgatIhrk8pYPeAvRZc/iQyBI1N6kqj7NnduaRrnfy5AmVdM/NzuhsAID+5PLHdvnyxyoLb21ulZb/+eeft/PnnrOfvPeebZc2NY8A6uwJqhAB2NiX+KnI2uA/AIRLXhHMpaNDICwxAf46WNL05JQkz1g3PCPfYoCvLGsNkpiikvzWnduSbRBIWKUJXrMkYvC7bt64qZhI0lnsqR40+zcFRrKWkR2JHihIFdJYcPEZjaC9mhUMR4nkBipmNkXcILkH5kXsgs9MvEPSYPTgQSttbMhnxQeFLEXVCGXwrGd8DHwOPp+4DR8Euw44ynoTwRLiSS4rEJVqyKNHjqrKD0YuknmqdEdCi4on9Jx7emU38PYbwCIKza49zV5J1VFx3geOxzio6i41AWetOTPaSX78TDKuOd+k8xPwuKkJP7FiB4b6bXR0RONB4rYxX6+mb9hM7hOGKv77tc+uaf3QN4nfcz+Zf/o//e/VQkurZ9MBEUpkmdC/cDFggiguBMML54LDTx2GU8AbZdwYSZwGDGOU7/NAGBXYJGwmFnkcQDoYKW/YdNYBxjUckGDkEXzBJmAjsMHefvttaUkArGL4WMgE/XzO5MSEMrr9vQjI1isLFIAhzwKbKrJ8/J3ueqIuk2FMWmAYzf2sIWcnuui9FrfKreq16L3j7VINpWehKNArAJQ5W00sOy38Dm+g0t9nZ44esZZ8vdgyZMURomZTcj30MJgUwE+ahAQj9sqnV7XRQe/IeigLU9p2ULRYlEFhjgK8C0aK6zo+8YZgyZnF+eMgZjy98/es/sa94xQSPMKCJfMuqYSkfxjOrrK4ZIHp1CyNTi/JF7NPziyl5y4D4OwMs2w9bD8aNKQFLqZD6tgbGqvS45IqmbTwyF7jSGCMWPxaEw15iUBXOGxVfeGMCb1eGyYprqoEJNiw/N2BVTEDk1I2683L0tD+AJh0AAVtJwW9aT8IkMy4odKP6b78011j1aUT+dkDLbGwyb4nfeBg5/E3OasJrMRZZnMCRAD2S4yekr3UjRVAUkFAU5MOb9YzekURpEbjMZxwZf03EHR3BhN7mXmIEpcIeFw3dEeHgcdTMQ6IjnNAJr1ZWL3pmXkv36wR1hQlAgBJkfkikC2urVlHW5vKfHCSMPA4IBhH9nwE+ZThYogxljghgCaAGK6ji9ZhRVm+1o4OBYZz8wtyYAVeJuY7DjD7RQBk0qPysiTX1IlSJjFG6+rs5Zd/yfp6uuzqp5eVfMHJwJZduHjBfu3Xf83++I//XLqJzA0HAXvDZTRoUpfR3orSc/YEzyVR9hJdDTv0edg95ofyw2DOsgYA1QaHDmhfE3yw15Xpp6lOkhIBzCDAIsfEesTZEpDekLNnC/NGUzQBVGoyR3myN2Bj/w+PjioxxKHLfAPoc6hx0FFOEYkvAV+pjNsZfq6Nin1lLhQcdbTbmZMn7c03Xrdu2A/PntrDqUnr7urUnq9QggTAmW+UPWXMI3jELnA95plx4JBi3gg6+X0AltJxS047DsfO1o7KWEJahrXDdVVenIDWAPFhfJI1RjaGeQX4gXFDAki6tF2ddjrZMDmlpZLmEdvBd1RE+H5yGQ3mmvthHwiETGWG/E7VDvW5NB9rOrwJDhhTnhPmPo6GAh8qMpo88cBaBrj3YJHyXdd9BYgFmCV7zX7nWQVaJEmCOH94XwASAZjxvJFQYd0ImEAGIJXThrwCNo6x45xgrakigvXBul9aEpaDU8X1IyFA4Mv9Aqaie/Xk6ZKcU8qNcYClwyh74ok119RG3qZBzwCIg36Sn/EOTFCtwV5SQ4NMxQrNjSopGjkwrCYEsNtWl1ds6ekz6TYz/oODQ9oHBGdcn/G6d++uNMdJgBI8AOiuJJZ+KyW10jcGoHEAFYBUGr2c1Tnsya7WSxu6YvxeAZqXfW4VkTVpUNMoGFSch9igkNQBWA19OQ++fNyZL2nJJo1wMbCamuy555+XjmJ//wHr6uyzXD1gpneoxYEX+6KlKTXpwF7Qpdez7mqiqGTjrsaP7+j0TAVHe5dL+zCHlPQ6eO0gQDCumU8ARtab9MUTW4/7DYA3WDyc05wFAXg545POxc5aVTCTy2lOOGdCq4+kGSWSaLtFWTR2CFCKEjmVuM7Pa2xUflfwJmZU2LBG2V8KnHM5PQO2MBqoBIBK8EtwlmvwRDX7mOuxf0POg7ELDTCeW+XtGNDEnuTZeEavTvGS3bqqJ7xjT/nf9poc/CLTgTFjLKKhhVjgKhF01nMuu8euD38YXyhKUpVwVobS7yo057WHvBRmT2JIviZ6cTBzYS9zLpt8U8YK+w2DHJsj+4nk1MCA1j12FOYca+bOvbvW0d5pTa2tSqiQHMngj1RhnLsPpudPPhtnfsgYaBxp5CmggvvYYzwr2YxlU2MYT+7G+xS0SCKA+3dt2LB5AWpHsMw1+RsBJfue/UgGmP9BggDA4zmwVwBfSGyRPMk3kNzNWT3JYKSmtooCVmkiE7rK3KMbuNSctJrR/gjtaNfKdKCG8eVMQGeVckZvSOQlkq5vSoK0aA8mH8j2bG77vscP56yLai7mlzV56dIlncc0w2GvBEkjWMKq5tvecj3Dri57+PiRJAhYXy9+7kX75je/Jd/hf/zv/wetk1MnTsnfvXnzlg30D6ncdX5uwd5//wNpZLKnAENhdx47cVIABixf/KKQQeM+8T+4l0jacY/EXcQN/J7zmdeTiAQIcBADn7lOwINrTrcINJYPl3wLPof9y/wxjiRilTBtaRVQgFwa1Wfy0yQj5ux6xkEl0yng5bzAgwbw4NzE9wWEA3RWUKwmNt7HgnVNIqc+X58IBq6NTdIY2+UNBts8NltC87asBjtch7XkfiGl9AU7cvRwrYmgkrpVEyEAmxvxK/tce36dsUKOypsb8bz8npiO7xs3btVILdgrsRepplLSwBOlqmRKBAgHB0z/jQYyG10ArAAqtNGdoQsIxT0TAxHcM/YR2zGW4RPE/LJueQbmBRvMfSqxm8ZP/kw+7xWIqdM2a5q1HLr4cT7wnNi/sMnhI3FecG8BrPJeEQ5I4Le2JB9qIzUwJcb3pAw+PvI5+L1qFEUjuUQeCfCM+xdbF5sgHXvvqM74CGdQ0obEmMuehV/odpbybteD9jHaKxUmv4X94FI7236WBEBK1QnrzgEZrzJ0ZrLrdgt4EQs+QFqXZ2prb5YW5cbqslUr3vEcfwvQnn+pjKCs/HOXLqkiht/B0OZ6d27dlqNPlZ4qp/BP2tusjoa/znhRLENVDMlx/pt4Ch+fBPnk5JQz4nM5NZ+VdMbaWq2Sif1Mr4rnzpyx50+dkY9ICTxnL75Pa1uz/DPIbooX6zJiTs8tPLF57MfKqm3CSs3n1XgXKbP5hac2O/fEGupJfLvOvir3si43p5gk5PWMs9rBRdfWxw90WTnANWwL40/AU94kmefkHZJELmmT07Phl3LPip9T1TBJnW984xt2984dNf+jhJ5YlqoszkSRL2i+iu0TI9eb+rpkR72Ia8QN7E9i7/6+Prt397Y0NEcOHIAwLIwJIhxg6p27t+1jlfLn9VoIX698/mVJsfzohz+0s6fOyK/jHgDVWCfcM2uI52BuiBnY3zwfQCikISWzGxuVkHg4NW0T9+/LbrAPe7p79DdwL+wRdgBSHXOP3R4eHdEzKjGWwG+qn1WV0wCJbUfxrHwFJKQgR5gp/gTI5BwiHoUhDM7EfUnKS35jVeSEzVJRZzrJLJKkfOEji2DVWLBf/uVftu3NLaPnCH43DdZFklDCHZm2TZudmRdJbZNqTppQtjR7A6okOwOJAlzp0SPkDvATe6VRDHuaoKJA8wAAIABJREFU1/E37DJxFwz5jk6ksqhq2NSaRDooMJWIL71a12WjsBfYMPwJ7GhUD/IvY8drGPNm5HWaWnQOskZZx6yD48eOkluQXevt6ZI2LtIWVFNzNhJfFNc2lPTDRgwNDgl4xSZm/tn/+n9Wq5k6sVVxvDY2tlRiTKkRByKBAYOExkN0hA9jLWObmhHxEO3tIPBeIsqi4mFYiMrclctitZEhiQfkeMFh8Qpub/zEwISDy8CLXYTuxNqawD4GnozQ7OyMHF5Yqzj5ZM7mZmatp6dPRg7QEgcOg4XgLo5BUMyVEa1Qtris7BUBo0r0EqtQpaapG30u6wcAXwFA8jyuy7Ktgx5nhU0QTAd1xUvdktkolAZQNtPf021HRg5YRwtlnDtiIFASqvK6hScS/8VAQHlHp4NNIv2823dFTcaRFfBTwvHYtidPnzlav0k3Rde85ZCLQzNA4rhvGGMAQTwbQRHGOcp0eWb+zhzjrA2PDOueybBiQBGSx8GipIPNjqPAoadSlwBYU+CpbJxK71NJVh1NalyPVmC1JDPSYZmcOC3mJCAu/eSUMcS5ZUOTreJAfjA1adlCo0sByKHnEOJgbEgFdX5tOVObABoAiN5oAScH1gYGleeC5s149fR1CxQhC4jg+ioNorZ2xFglY0p2LuY2WKeUnYq5QWDGQb/jIuysjcgqxjpiXrz0sk7rjKwXvyMLDjAT2To5PNmc6OWsLxz0KLlGTLm3r1fvE2OyLiMjxtwTDGAcvQTeQSwv//fyWco1AxwV6EpQLW0zsrHeKGN7ByaVs1OkS6TPQS8LCQ0PVJhvnIGQuNDvxFrPCMiA+cXeo/SBRk1RjumJAE88dHbQhI6M66ZYkp9+9lnqJEgwCctsVxk5smsdXd0qm7t27aoOXGfKItHR5CVPiYXFPbO2goHrDmd9asjTZOfOnrHurg6bvH9H2jAEcWQ4L126qPK3P/zDfy1ZDpwsCZ9vlqQRFVpYrlFLYLyrAFbjQnngEmUtzW7bYPgXS/o7jjC/w2bCwkEyg2AZ/Sj+RW+Vz+Dgc3C/qhJ9MO1SyTPVZAwJrLs7KDtqVmfP+dk5BZrE3awnnOhD4+N29/492UDYAIwJQQyMThw6NiLrSgkEZYwBe1jPNEfgYCyn5EBVAC4lRC9cvGiHxw5J2w5Naxq1we4v7WyrrJTzAccCm8o4hkbjHujknet5NoIo7C7rhDUVAD+2ngOa+Y4Oqjq8k8xIAPnMpestpUCLNZAAXMYc5v3tm7dkf9H9PPv8cwrOSf5xDwTM2DVnJ7gWJTaQ+QkwnM8N3Sc+R6BlsrOw0bHT/DfOrjdgcEee/Y8Dye9CHJ+xDXCf17EO1WAJQIOAHgYkgWhifcghSAk7NVlMdq1WJpw0qmOvSR85ZfIJQrElO8xvkp3gc5SYSbaWgJsGajCIQrKgKEF8F+iPLq1ir6ys2PzTRVte2TA47cEC5rz09e9lzDrfyWqLwd0i+YlIWkYDFewS4BNBTbm6Y4OD/WqcgPYcnVUJvlnPq4tL3lW2UhEwpwTk0AEFDDS8fPT4kZpAAkQszD+x0jbMl0YFA9gslTkRgANG00hS6ywnm4zjg4wJ6wfdO2wEEhiN+QbN/erycirH6lemGq037oM9zPpgbli70vpOWmy+lxC+Rx6IhhSAUd55mf0AW3Vw4IC1tHQpGe2SLF5JwRkEsOql86u6Z0oCGU/XrqZUtV32g6QvyWE+W/v88CEFs9wX5y8JUTqYhrRSJP7mF2b1bJ7kyNY03lnfrHv8KdfVw3+BJepNg7iug4y+rgNgIvmFo3j79h3NNcxUZB4IkhkLPhcwg7nD90K8n9+LxVwr6fOu6KHnxxhzP9yjSsrW1vRN8OiJQRqikaCk63DG2RACw5u133h/zJUDmq6VyD5jrXK2MNe8Js49Z4I6yBR6z2LIrFG2zPp2KRw/R/y8w0bxPFHx48lpmsiwf4rWQP60Bo4mFmxq5EQlUpybnojwShpheg6pCgT03KUneIl+BAJj4FPzKiUMCO7VjNTBDvYqdgU7wl7nrALwY25JGqryrFS0tQ2qDDYVXGF7SRYreco+TqwRbwrkJf/4fnSXp/ICe8b18PvYX2oIhW5ygYZpLoeD78B4MsaMh2wdckDSc2VvAgQRgLvPwnhii5gXxpzgDdtH8soT3E1KOKGzhv4wfjQsEYBVziZ0VtXDFK1nGKtVukbT1MKlANCA1T6Tr4KEkIO4fLazZ5E08goh9BlZByRykARgvZJIIZBkv7GHlCyUtv+OgEtVYbS2yQ+am52zW7dvJUZ5h/RaCfx++pOf6rV8ns5bGsmkJJ+YiQ0NYivBFvJ4o07lrefPX5Jf8y//xb8Ua5fyzrmZObt+/aY1NbWIObT0jMq8x9JvPHb8uJqmTE1PWb7QZO2d7LstNcRTAs1MTUaw8Tx/VGkooZa6V7PGvYJvSPac2OzO7Tteflmp6OweGOgXsQS7yeuVuEusRvw3/Ff0WvHR+Rs2bHpqUiwpfCM1gyp7w0XmgvGIRAVnF0ABzGJkhkh8oRkOGEIJKjYCsJe5HB0ZFXBCYzuMejuSRConxobDXqWZsGv6Abqhc8caZ01F80TuxUG8nB0aO+hyczn37WF88XmAsp448QQ944W0Btdkb4ZcCtdiTP0eVrzSJPmhSopWHUyM/hJiXxWaZQccQCXBmTRCkQFhP9BRm720uaWkIvuLswVgJAeABfM1JfPYWMFExv4x9tgR/QxYnewl+5C9Jo3v5hbFOQBNaCuqbL6hQbEyMSpf3HsQJiKxIl+hVNT54bJ7yN+QNGtyrUqYcynJjM/D+cSa4dq+D5q1Jknw4sezBsAcRCShUq1Y0jrwNeo2SokcGkfJ10rEGYDPZJ8j8exnVpJ9UYzpyS411EwyJdJw5jzJcgbgJziTGz1JzjHG0n06ZzVK2i4k5pIt8aZCDrS6bcxbeadkpY01fYoIAQX0MhsEsOF34OO88vLLzmhsyCvuFKlreUVMVvxfSFcrS8s2lFjkqkKq+jkFIEQMwTgR77A2Yf/CmmYsmePuzi4lz6lewfZzHrB/iCFPHDmqb0BL1oHLBmC762xpZcnPfCoJ0MkvFHRW0NR7Zm7eVtY3nGlodWKs0kx4Yf6Z5fP09iDOdOAqcB5vLp2qOPWzz4MkH5Fi0Fpw7WCeDT+ntbnJtjY2bX1ltSZ5w57Yn8Tn/tg7zCHj+0uf/7z953/v79j//X/9C8kbQB5hbkjOIofmZL0ty+Ub7NChMbt9567iIuwC9wsJAH8GOwARqKenyx5NT6mpd293l5JKqytIh9QL/2CfPJyeFtgP4Pnaq68KWANbWF9dtRcuXtIeAK8gEQY7VxUDqibmvMoKBCUGQQaG2JaYljFRc/b1DVteWraZh490PjKE7GtsNn4ghEGtZXxEzsvKro2MjsofBtfCbt25d082in3GGaQeG/jv2COapu1sKQZtzBeENzFGxLkkrcD3lGQFO4jYQ0kEAHAaTBXkV6uiTo1e62Sn33rzTWtij9fjY1fVfIs1AHENwqFXMgL+Z20V/Vh8X5K9Sb6uv69fY8IapgkUZwR4HxgH5y/7Sb5FHbJHa5KkkVTIzo6AVWxlQTqtzSKUQfZijthfYCjYQz47ZL3m5mY1tuwlnhX7jR10bMi1ywW4qtp0W3Nx6uRxNSQHOyAGl59pFTs8Pi5dWP6bBApSe3xBCGHvK/b9Z//b71QBY54uLkkwHBmArcQuFL0c0W40kFRO4gZsf9afQedbv0tdRz0TgP4OwYx3fOVQIBAAzRZwQNlRojOrS2m16s5hU5MmhUw9RmJ46IAWpLoILi3Zt371WzrwYPMxaDj+gCUTDyY0aQCSTFiwT1hoMDDFhlMDiE0tUJhDYgBJm2WvyUE8n4JKnLKGZh0gQSnmOQHyItDnswB3JycnZAg1+WJ/uNaImg/19Kg8t6O12Q709Vh/d6d1JlF5gl0yjGgBeWktpb/1hjwDzDzuEQ1DDh3uKbTMBgaG7L2f/FRlwOjbUbLPuAAwRCaT8bhw4UKttAlgGgPH+F65ckXBWRymAg6jyQGgUGurmnxwiPCF8/DqF16R/kUwEBnTYKqx+dXNM7rTq2GVsyYtWy9HIg4rDyWcneos1dRAYXc3OXJ5OVjSUIMZhV5jW5s29u379625o01lEwQ4yjCqzMw3CV/SqyNoWnHReDGHC85CwCCSpWfdfPTRR5qrw0fHlUnCGZydW5DGzc52Kp8XA8Op4wEKKZhXFhQdYJqj4JiVJAnAvUpLJDkQkfkMZqiyTGZy5JlbDt2LFy+KdRfgPBuVzwjWBP+2tbfqdThr0RQE8FdOiAykl9Mx5gRDKoFIgC5lHPsDRu/gSZYQGrwDvgAv3A/v417JmOF8APS58+IAYDAvvKTVy3HZp/ks+mWug4edgNUZYJrPxYocs4H+Ps255EVSOWfcm4K9YkllE60dnXby9GnJbvzO7/yOPp955B757PknT/dA5tQ0KxIy3C8gAN18AQI4kDkwt4rrdvfOLQE2R44c1r5kjzD2sFnmF55Ib1kBQD5va+tovJkc+s7untp44nzhGAF2ss/3WGA0sPASO+adAIrSqe//8F3dDw4qjUf4mawh9i5K6nEOYSQ9fbqoOaD8EYDg61/9qvX2dqoZ14N7921hYVblsVFO393bK5YSQDa6lDBiSAw8mn4oFgHPzv2hh0NGEIY8LAmcNNnhLWesiiFe2bWeznY7ODpsL73wgp05ddK2NosqIQLgQhR+enZWLChApNdee01N7xjjSDjwWcxtTZs5lWJiB3lddAfn/llLAGEk44LNFgkrADbKT8iQAkAxptL8SuA7c8Q1eR/i/9K5KxZt5OCoSsixmQTCAL9UNTDmkcUkeGctu931oCh0yGSbUiMmrrtBZ0y0iXI5nTfKRiYNQa4RZWOhKxusV/astLSaXTqCz9Y5R+Y+6SOxHwg4gsEbSa9IwihASHqGsQd1nVTyLEYADcoI2CkzCwZuYvoGICj2WGKaBnDM33BYYKVyHcZ94elTe7a8Kh2trXLFy+vMK01orBD7K4JjyvVlKwoECJ0aQ8YcsJb34MnQTKlat2tHjo4LVKX86eTxE3b39h1bmJtTOTCuDcE884ldHBoctLNnzqqsSuVUNFmcnpbe78z8rB0cG5NzODE1oSC4i2ThDlIzlJp6x+oDQ4NyuAneSSLBLod9O3booEACWJ+TDyYSe7WgoAfmmbPO97TDHFzNe9Jlba9MNM7NOO95fl9rNBo6ZNm6vIAoWGl+bnBe+HUD+OO6aHMxVrAk+DvMCeYRnwZ5H/YLa2j86LjuLxhHnMEwdbEzzEEkwj67+pl0zTyZ2qD38/nMEfvv4MFRgQ4PH05Je5CABZsVwHjY/46OLu05/BtsBeNFYOm6Xn6exJnQ1zsgQIpkJTqs+C3sFZ0Vm5vyM9TgQbqwzhhSGWOqNmJvsgbfffdd7UnOONnVKqxxdLeKXjEhXUpnG8S+cA1UT5hwTQDj5RQ0BpDDXAG6YOMBJrk/QCO+uK8AotnPjBvX4ef965pn2M9CZP/QoT6qOnSxxGrWD6o93qt0URMoAZp75fFha/a8IQdYCSxhVIo1mmQCILhyRoQfKwaO9J6d5TwyMiqwjY7cVD5NTk0rAQbzHAkXleHDnktVLADQ2CiCMfnAlhHjn3MEkIM5YU0DdkfVEpU7zDOkBOaL3xOAOFCzVEse448EE59xDFY0r8dOO2OUjt5orLLvff4ZX68GMSUtiSsAPxrFAkTmA3+xYlUqirYBVisJWPXmVQJjUskfzyrmb/oSOFMHEOxVaZQz0kWeNQuwyPNOT7ttZ82zvlk/aLJTzRSJbvZlNEUE5GQf8h7OK/YXz6iGSU+euL8zMKB7IgGIZtwmTXP7+uwLr7+W9B2LNje3YM+eLoo9y7OfPHFS9/X40Yx99NEnNjMz54QVq7PWtnadRadOnRHB5Oq1q7a4vGivv/GGglR8e/Y8vhIxAcFzJBVJ1LAHAeJ1tjY26j4hctBgCFv7zjvvWE9Xr845JYebm7WU0VtnfrA/weC7eP68/ABiNs5RJ9zgWzxxCQBYUVTQKGHlpIpgdjNmYkOKAICuLwn+jDf6UTPS7loDPM4VKmQAUG/dvimZkP6BPvVimJyclo9KjMoaBijD5ka1XzClCZZDfoT4jQCeRjKsX+4DeRNsH/e8v5JFlVAiF7FfvLKPZ2J9uFQCSfphXSPezzWQNdN5SbVH8iky6l7uCRj2ELE1W11AwaZrrDqBAfvjPSFUQQZKl6oZFN8ktmmwkD2J5PFC9BsJW6R9n6QrgrlNvBoNZfkbexJ7HX5NnG1xFngiy3tAMDci0yQbjo2AUUYCCEknfKuFhXmND58X4KmYoSlhBa6ATcK3w4YBiqM56zYlr7GRljPjUKtB8OrEX/zyRKD7Kf//X6617mCfM1q9isHf68mt1PwuyTxxL/ElMlCUDYv16wz6rU0kfJxQw33T+FUxKMkLKnuXlwXC8RDRU0O+yeCgrS6v6nWMqTRDz5wW0YIYCnson7QN7fqCM6B3thWnqIGVGIeb+he/BzIWMR97Dv+rqbVZTZGH+gcU9wpY3dnSPqV5HjEaRAlIUmpkRAWXxrwiYBXmKr404GS+0Ztw4vOXSpTVI/lERZYnAbAhnNfuB3sDSZI0nN/O+PV40O0A8kfeeAw2b09Xh9URd83OCReCHASRyZOjW2oUi65y6P4eP3bc3nrjNXvl5c/ZP/nH/1SSYMQPTB94AViIdFotY129vfbyK6/Y9773PWPfERuxzuaROkh2SQzMhnpbWnwqv5EqPYg/4MLLklnaFgCMDZmZeaQz4pvf+E8VD9y6fsO+8Oqr0u1nrvExYSWztvCXAPsk6WUmW6RGoFQr0IzyyFHbtV179uSZ7e64LB9SWOwZCDERuzNmzCdrUc2QM6b7h/T28ZXL9vEnnwhQBfjON6CrXS8i4eEjR+SHMocQHKhkQH+W56dZFOcE+BryUowvhCBAWJdXQYKpmqqGfQ8wr+ABmCF8aqobz5w6bT1dnfo95JiVxUXZU9YYCQUalmHTWNOrVPmAI2Rdlid8AlVcDg/XpMNCWiUa7kVfA8aD8wimMQkFnpdeOJDpOHfxKTnXWF++t71ylfHDrnEGQ7wMLAgb6aRIZ+Qjf8r4oSnLOiSOgCR65PC4jY4csP6+HhGpHj9+aAN9vQLkOTcZi9OnTqkCT8kaGMmpsj/zT/7n/6MK+/Hps0VbL23aRmk7OWvm5dwVZ7VhEMJ4QxeO7Jg6fqqMzdmrcjJ6e4TqMmiffPKRO9MSlt0LRDECAJwgVIBWZKUJTDBAlLbzxQYQXT5lb8jGfv3rf0OZN8pHmUQWDhk3d+zyNjyyp08qfawW12xTaWlynHX4yO/NyrDEVzh3AaCptL3s7Ed1u5fhILPvZX184bQAkGCkOGAi+HSq/J7zyQHT1NBgR8dGrbudjpiNmvAAe/lM3ssCYIJgulE6yTNQ7ooBZvHwpXHK0zW4ImZfaWvHLl++rAWKMxWGiPsG/CAYYiFF1osmLizSh48e1bT9uD91IyR7hO5aA40CXDBZh85u1c6cO6NmIgI8zWpgCIsTYJUDBwaEMzsomytqE3CPKpTf1wQmWjZg0HCoeHYAnLNnzuie2Jw4pgTjZEDIFrGmbt6+Zc0dHcrAMObLi94QSYLeCSznXskiUa6JwUfr89SJE/bjH/9Yxo+DhrUVjsO558/KaNEMZ3LqoSHqDCuKIISSAnRXMarBaNahm0oNYUrAWgWkBKzUHlH5i/+McxEOTdDPB/v7NYc4g2T/cXRYwxgPjAoC7uhCOhsJg+dlBcw/wSglCWQnr1z+VI4tICB7CYdeuiZkuNXAwyUJGvIFdS1U2Z/Y4Ts1thTjE45UOFYc5GSm+Ay0gaKUIej0BE4crA6IejaUBhSU9/IlR67JOzmqtCwdfswnTEw1tKhW7MH9e8pORUd6tGdwQrjPw8eOWbuY51O1rrv7AxocLxxdOaJp7/DZATqxFpBN4ODDaeegXFl8ZuefO+drs4h+sbNKsA0ENs7OdUkSmsXgsMtYU+rb0pq64qL/UxDQ3dbcZFNTEzpY9Zw5mu35uPAzJX/s8SeLdDkuKWlCYwodlIXGWpmdO9smfUoybzC0/PDP2H/9j/6h1dfX2a2b1+3h1JQ9e/bExsa9XJIDnMMIHVqtWbKLaoJCA4hVAaskdHBgcbwKjTBbuuTI46TBABTAT6AA82C3LFYQh8e5M6fs0vnnbaCvx27dvCHn4Pa9e3b5s6vS2UM38dvf/raa+nD/zOMvBhfhTEXyhUOOcRLro9XLjcs0CJD4OFnUNbFwSKBFQgrnJxxbnheQlf0hACyfl83lZ2w6dp6MN3sVx5HX4+izvzjEAwwgAOZnnUEpg459jWaHwe4B0JuenBA4xznE79mjoevLHLM+kEmAjUwmdGV5RePg3eW7tR/4O4EHTk0brMGW1lR65hpQwaLjvgOsDdbILzr3P3dW1WUdNNxYl10GtHfNb9/32APGQI4EnXeTnhfnFWMG2wn7xr0yFrDSWto7rbmlw67euCUghnFhjzx55oALzxvsfVhX/Mxe4xq8lnI1roWDwj5W05DGrB0YHhQrFMeDhhXlrW1l/Dc3SpZLSROCCpJHOEucg21tLVpnPMMPf/hDacfBSh4cPiAQAB0tMs2FprzKilkbSAGwZr79699WuRdN2aiU4WxhHNpampW8o3nANZrqoYW1sqz3kggB9Azb6eVc9XLOWBvSZm1p0d6JTuCh20twSrLu2LHjNnRgxJAvReaEMlVAPBhWmWqdmkcEc5szq7O9Q8Aj8kbsQ++8umsf0LDi0SM/a+sydmDkQAI5PKnLszC2kWwSE2172yYm78sZV3KGzq5razUwgOcYHj4g8JHENAAkz9/c1CLGRl9ff2rMB8DlQTTAmlhhSF8UmuRQch32tmvvb9tz5867Bn99Xs+Php9KI9Hj3tmx+fk5sedIdgTAyzjyOu6Va8GYAtQD/HHQl/PKNfG4D9cvLEjLDT+GL1937WKWeCMT12XkvfE+JS8ToNPc1Ppze5xnj/3Bz8HQ4roBsGKHWNdeJuY6tZwTrO96+cEpKezFIXvBOH9JlTL80kvvXRctxek6axKZ2c9NeJdite4F8h6IpJy0mFXuJ+LrogUMmMgcoy957uxz8g8A8B7OPBbz6OmzpcTw8EQUZyY9C9j32EFP1Pj1SDjKxgrUcKBLzSKSj4+ECKwX/GbmHV+deeFulWxWdY/7csHYVDKbSgd8b85XmGHmDHNskLPRHIBWYNIMQ6Yif4VEXwuNP1oBA1zLPoOW364Dq8QcJAT5G8n5SgWNVZeYcrawA6vBwoOlms26jvXXvvZ1+YXcAw338Imp+oBlw3rj3BCgL9a0B2rsA/Yqe5K1yBrn9yRA2Lfsc/7+pS99SfaBv0W5+B/8wR9IK5dgFlDp1de+YK++/Ip9/PFlESSmUyL0H/3D/yoBdegvbtmf/dm/tStXPlV1GmzQ4QMjOleGhoaNJMpPf/pTJa9++7d/W8/p7PLbigeQDOjq6dbzEh9hQ6VdWFenQB9NaPYkYDG+Cowv1vnrr71hH37woa7BGDAWDbmskj7YHvZskB0uXrigdTU1Oan9zH5gXDgD/t2/+572DnPKPTO/2En2EGWtBN6c4YD1nKmMu58vVSvknWHGmcvn4w8TPtBsp1iifBUph1abnZ1PVSFZkT9o8kWygL0h3UwY0drPsGa9XBqwxxtyUsXizXdIeofvGH7MXoUi+v7eZJI1xTPxLFyL+8bGh+yX7E2lIhkl7p+1w76QbaH/hIgQDmJ5t/VKjYElRiQgVB2lub7na43h1CzV2aRBWIh9E2uc+Wf9RZKJ9crc8BmMozdlqroUQzbr5878vGIR9v3+hGIkngNM5xqRnGZdO0PWGzeyJohl0Kfk7PVEGM1v2jX2NEFjH6DLyDPRx8BtyI5sDbEE4Ab7lviFPYz9UefvxMcJm8kF/HduI91ueAzz131B0BGoyntSlSRjoDlKxJFgXLr9cGMeiQAlg5I8GlUU2Bw0n3PQ5SGWlUkWMvdemQKDEQmJQwdHrL+3X/aM+Hygb0BJX7SIRZwpbtjwgVGzDI0r11WSfPzYERHEFFemZAbyA/HM7FnIFADYzKH8LbCU1JSys7tLsRjlyoMDg6rMJDRDL5LEG/Ehto6+DEiAlKtomXfayuq6La+tqskYIBhMT4hSlHJDLqqvb7RsLu+aqxtFB4xTU198EV8X26oy0ZknaRaITs6MDr8HnADshvipJZ9XrM8+YsypGCU2IuZysoXbH/ycL/4nX7Qj4+N2/epn9snPPhagx/gRt/R0dup+B4aHrKevX3EOz/Dv//KvJCHFADh54Fmtgo4Sb77RVN3d3rberk47ODpiI8MDirUY57feetMOHTpov/u7v6s4Sn0k+gfs9ImT9vWvfc0eIFM1N6/zjFgZm/v7v//78k/RQcc/VPKhVFKMNkhj4P4BaWKL4IQNwLZoDziugl8VjcTZt8wZ/1J98MmVK7LpN27dtDt372g/tbVD+JgREH/23DlJ3LHfcCNIrj6YuG9//uf/1taLJdfcbm4ysgFPF59ZU6FF+wFfnfljzDnniZnxRzmt5QvRs4WEaTr3Txw/5g0jkRmhSWMBTeOy9Xb3yMd6cP9+qtBqsaX1DVtdLyqeYN8DqoetCaIfNiQkqEQGyOXs3NmzwhDZn7C0IS/OLSyI8ARrGratS/hE40A0/9G4dtyNfx3Ip/LWq4TZQ5yFxEBB/sH3cVmSorR3JSfWkLWTx4/ZwUMHrbe706rVsvp7sHc5p65dvaaY9Y3XX1PVi+TMjD5TLTrPMv/tP/5fqugs0G2MLnCbW17yg3lQKbcaBGXVgILFI60IaSl5OSnorhYImjF08yMEX9i6AAAgAElEQVTrQGmlmhr0qssWbBGcXrpuATTcuXNbwB03wUSTyQI8ZWEA0gQriIWmgF/lAR58c9OHx8dEuZ2YmLSxsUN25dNPBUhQitbZ01vr+szAsqBpzhGOGwZS5ZfqFuyCvWGoeU2UNnlgi+1AA4VspDfaqjng6nDoQDEHvMChxB5JslpuiKX/6fT7+kyd9Xd1qoNma0uz2DMOQK4L8CM7RdMHJq+vv8/Fw3d27N6du85GXXQmIkaWRiQw+3r6Bm1weESleIDMNPuAhSGWUtVLnhnzCIQAbQBTAF4I5viXgJDXUgrFoqVmAkYQpd08s5ps5PLWO9Bb06bAYfAMFH/3UjqVFewT/g6hYToKspaUvdW3J2FdywK6vGvwsm76enr0TZYLGjzAEJ+DY4NxHTwwJMf06vVrKl0CbOO5yXTjJMmpamrVGBIAM9doX5w6eVoOsJdsF3U9tEnJLA0PD8oBIhBeePIsOUNsQkrgyODAPPLsRgRcZCk5RDhUMTo4j63NzsIDwACk5r4jC6MAQxmwDgGjrHdAVV+3/oxseBIG3Bul1nwWc43B+vTKZRl52EYAKND9KeEAqMOxUOZ3Z1vGQvqBymAn9o2Zmh+E/iHgJgehAB06vcMYymTkVGNc2M8wWWEtE7iwPzlgkYhgnaiBnRqMkNlKjdpY6+6JeFkH4tjNia1FGUCTs/cwWrBRcDI4f9H1/fznX7Ke7i5p+QG8/OSn70vLExj4gw8+1BgQzAIYhV4tDoA0ucpooQHWcl+w0r2kE8eOUkmn6Vc9kdHbY4VCg7RaYQ/ByF5bXZFx5jk43AHBsBnLqzD5slq32AeAVcYQkFpOeVuLfXr5Y2+Sk9hbjOOJE6c0nrD2OCAFwnZ2yiaxt9FjYQ1Gd0ax5uu80yasCUremL/iBgzTLvulF1+0GzeuCvw5e/qU/Zvv/pE6JzNf7BEaUXDgStcyHZysd7QLQ46E4AXnIt9QsFxDXnMHs0MsrooDMuxHSqQzlR07RoO91hY7MNBnL1y6aK1NZEOz9vGVK/bue+9ZG+Bb0tkimALcj8Y2UXbJ2g1ghXUd8gjYTxx+/kawFQkRlUSnrDY2CgACdjlZf9jfJ0+ckK1izzB/7GH2GvtMpZbSE1zzBjo7O3I4+UwCXtYYeyycaD6X++S+IrjnPjh3eD/nFtfmgGccyIZjo4O5AdjAf0eiUU5PSt5RmaHMe8aUDCIxBdjK/mEN98rpc5Yi9xfMsAjW4poBBnAfkaCIxA73wfspoQeRp7xt4cm8WE16n9gyrrvFM5AgoVQM4Iok1eDQkDLg/B3AnaoGnOy1jaK1dXRbsbRjN27f0R6hpI8vAmHWHKwAKjF83fr5ylzhYPNa1pw3sNwWKNFIgqW50cbHxwTeEXAsLy5rXCmnQWMU/SxsKKAnwa+D3TR1WhXAR0AIKwIBeypNSIrC2Ngpb1tLc5sCJjL9+Apk0DmDfu1bv6pghoQVjuvgQJ89fvRIMgM0P1ASpFQUIMBnMl48C8GKErKUTRYIJLzZEYlI/gWUvXPnrvyJwUFvMsDPnLs0O6A0tKm5zQqFFjV+QOsN4A926tOFZ3b8uFeiwB6HLcWYAlQ8URdwBxjxCaL5ZgA6GFfOT9ZHMEbRXQ7NUeaI9bS8sig7ytwyF7I1CQRg/VN66KXYSPh4h3fOTXwCOtQqsUSVR8G1kAHsOK/ZTzTbZN1zxoptjmbZ+Lj8o6WlFY0h+4z9hT/iCUXkEpDxcJ101gzvY4/xLIw998Dp/+gRIGtOZaczszM2M/tY711YmKsF8jwTfmFTs3fF5Tzt6up0xlfZ9xTzKLmcjFmhyR1trtvV2ZMkFCg/ds082HWcH16qTkWEB/wuc+DgLYCy23Jnq2E3ucfOthYPosWUTA0f92m3B6BLEMMecY1VL5H0L9eRd5YqbjfAqldPOWjg5ZUuw+GAgpdcenk995VrgAG9ZW2t7TY8MiJQDr+AKiaqOh4+mnF/ZHlFDCdKANmbsBZhhk9N02egVGumxzlSl/VGXSQkGARsK/8yFmqUmYgOlD7is3Ke4IMwDq4V6R16uT98R84fJTDXPdnCmpb9SuXVnkR0PV38IlhY7G+ikPbWFhE1quUtHyTFHNtW3tnUz5J42g9ww0qTzKrrMQY44mAJDGCXLhgZHlVS8NSp0zY8PGLf+c53xGBlnUQ1x1e+8hVbXV+VzcQmkZhnvfM+7pnGVXzhD7DuWWfsZeY9knfsIdbohx9+aM+Wlmzs8LjYoR9+9DP7rd/8LaPhGHNDcgMCxRtvvKn7CKmv//Dj9xQ0M5acZdzfu+/+yFaTPI0qAIsbCuj5fD4L+0fTLbFL83mx1LChPBffnLME+YwDPg9BOGcWNpyfafJ2/bo3t2X+SMIQI2BbiYOwmwqMidlSkIy/9/z581ob3pm+3o4eOSLmEvMHeEFTXM5mzktKnIm95GupSsLZ4rIP0YiI+GV4WA2ziI8om21pa7HdKuujqCorfCrGq6WlTeN45/Zd7St+xz4CrIpGgCTNHBB0NjqEhRDmCCAtAvI463kempuwltg3AaCKbSvmJo2Ru2q+gbNWNxUri5zSQGWkNy+kSt0TDWUBigCsIqHgG2xTwelnN53SPS6NTA06spAdvGQ9WLgBTkQSlntmPJlX7g1giPl1ea7mWlIbWxavwc7JX1WD2Ab9LAmG1VV9zh6ZymNjvgN4jkotPpc4glJYQOWZx4/0vIcPj0vSh8Qa40I11jrVP3wOMfPqmsaCKh4H7uoVfwKqMWZUJdYEqhPIGeBiNONVzJ50yv9aZFUJLa+yiBg+/EFvdpjiUMk2ubyBnOKUqAnw1ZVbXLelrkpTSJeT2N1x4Bb7CLgsO1au2JFxqldy0oyeezyjngJ9/b1aF1yrIV9vw0MjNjFxX7EBkgGU8fPx9DyAWc8ZzHkHSQQ2Kw3j2MeMKfrP2HQwDuIA7a3WFiWU1QRTrM92O3bcq1XVmDibVcIU9iu+7MzcrEA2CBecQbDiiZ0AtxaXlsV8JA6CIcgaZq/h13jSsmI0n1RD80Qowa9RVUkilpEQwg8OYluw14n/Wgt5r/xMcjE0Ex49NKYy9xtIfC0tqVoVohmEOpLls48fSVt1oLdXzXabGvP2ZG5etvSbv/ot6x0YkE4sjXzxsx7PztmHH/7MPrl8WXYTiSa+0Mzs6e4UeYKSbyS18KmOHRkXsIrtO336lKoOlcze2JAUJZ/NEvhbv/Ebqgxkv1ANRQUWfg0SMf0HhvT7B3fvCWui94hAtzaqH7vUlBvwm0oL1gHzhK0CuAyJRvwbfDnOaoBvNHFJOjBnxEKsOPzjoQOjXmIPFtXaJjvOeUHylCpMfHdwgffe/0BrhTMb/x+mM1iDV6x4c81stt575kQTcEnGleSfCyDPZdU36czpUzp/qdwU87qlWaQf5mqzWBJYzramgRZSAEtrDoZinziL5PMJA3LwM9whJRIa8jVcCn815Oykb58INBvFTc0la0p9LVKPDNY/tgubFPaKuWMu+CzWJfdA9Tb7I6oyIM7Mzj5WhYykxDJVGz4wZINDAzYyjMZ5q20WNyTb4SS3FSWT8PnRP6exlmyEmXyBzD/4b/67Ko7qooK/sm2XEXqiWyEbwTPt1YoDhJHRy9VnVQKtzHQF4BMdy4w2iMqDCgCHTTrYadJEAAQYy8bACSagbWl1Q881oAsDjDDYOF8sLBkrupKljJKM+E5ZgSJgG9mYufk5SQWwSBmsRhmVdi0Qri2W5tKiADMmU4dbYhJS2qiBSI5qOMFxwMZM19c3S8+Bw5IZ3s+A4L89e+XXFehUa260Z+YdXK0TM6cVOn4TemftygBz35QCcKByOLFw2NgsELEuV1akJcJ1YZjg0PMFsNrV3WNnzp23gQPDNv3QmVQ4dt4V3ZlEXiIIu9XvD4cP54DXCGBMjq6XMeVtrViSYDUlou5IuRNMtqah0Ts6uuMK68C1O1mcuxVvCsJ9hwFVEwRlvSjr8+ysA1+VBKw605PMnISvK1VlMyjxgW4NMCpwN+mBMc6UuwECYHgBRWsZ0xwBmWdkDh4c03oMOQh1Ds826JmVFZcMhTOxcQBxWKIURNm4pPtE5saBf3cmgsbuzFO6lntjBZxKlzTwgEhs1SR+Hms8nEacY5iZoauIRg5ABHPERkdrV9mv1BRJHQUb6sW46u8n0wxLriwwGSF4MU69w5b+TxDF+FJG4zpjXjqEUYLJqwADXbIspfWNXmYtfRaaIzmzgWCcIB8WQ2gAEnw9ebZo22UyktmajAfzKy0jspxJM066OrC5Kb/W+iIbRUlKTgArtHo+h17hI6PD0s156cUXpcO4vrphP3n/fVsG+H/6zH72s49qTAaSKgRBaMxcu3Fd6xKnFPvFmuNQ8CYhLuPA2tD4IxeB5hTZ1W2kDTLaf6yR+bkZrWFsFvbFG+5k5NQxhji/OL2ZrOsOAt7ifHIozz5+qGBeum7JYaOsFmCBgMbZQLtWrfNu3gT/yAho3yWQJLJrOOhoI9GlmDFn3/f1dtuvf+ubEgaHqXPs6BH7znf+UOsEkWzWDIEF2VFKBxeXl/Tf2BLGQ1o9DXlnFDEPCljLYqyoRDlXL1urfaMyhoJVd7alrYqNuvD8OfuNX/81K64tC8inDOX+xKQcYfYWz8b44ri/8sorcirY/wEAsvYYAw66KPEXMz2x3gCFCMqxLYA1AHbeaM5tBU64gOjVVT1L2G7ZNiW0vFEF1yaYI8t7OjEcg1lE0EuSIkp/PVnhTabYd6xD1hHjBUvSWX3DSW/tiSd5shnZ4gjSPQHhrOIAjIO9FwwDnpH7Y3zCzvJZnd291tPbV8ucBtNJNirJJsRzhs3wxJw3IIlSTO3jhMiwh5eWHLCPxBEBkesuu5g+iQzOBjK+Drw6SMd1KC3C4ULbbbeKjjdi85R8eqMLWA0h/yL9QkrAmpyJybVrDRWTnqFsTSoVxFfIFxqsu6fbujo7UklRRkkOWALYDEr52X+wfHBeBczsuPyD1lRLs35WJrshpz2Ko46PAGgMQMv8YW9IWgFkIlHxdGFBzDGcQvYSz8vn4ETpq7IrMCOaY/q/WwIrKQtS8IlOLOft3EwNzPc1syWnHccKMAIgA1uty1ZpnlHQfiYggHHBnqBJAWW3JDvxX/B7mhoLmpsn864JiNNGcwrfQyZ2IQ5flg7KSfvX16uzkGBTsIZYH9KFXF/R/grZgmCsxv5TQwWYJBmCdYAyLxXFDrEGZVM3YWg365rHjzvbm/XNWIVjSiAUZZ4wNZTUqgD8wWwt6JlxMEO6wBPChZrUAuMQzCfWO2tGXVm7u2WPph9OSXOe+6IEC5vHZ4efpu7b2TqNAc/vjLdiTY4pHGk0bfE9vVmUM1TZtxFcc01V3OxjLnHP3BtfASAHazYqPPjvBsDuJIMVYOh+FlnYfxcGdfZTAAPhHep3KvOFjeZao8H4DGCQ/8YP58sBQ7QHvdkHdjMqRxgLAc09PXZobFxnFoliZAEYU+murtGtfkdrjzFg3/PZ0qBLUkBuszaVdAm5FSVV1M3d/SWd38gzpIoCbDdnG+wzAlLpfTfCBkSKqVnkA5J5+GyMv5rPJHkDkrnRjRjGPQk1PgP/CmB1oL/XylslMZPEmtmhBJZzF3/Lm4gmegQ9vz1GSw1tYtz9d5wtzlCDxIF8wvPPn7eLFy+JIe7JAZepYG3D6JxfmFM1AGsEJuhLL72k+w/WKucM488exkay7vgZualYY9gisV3nZuVP4ldBZLnw/AXJDOFfiK1UR0NKZAgqOsdv3rojQAANUpJh/f2DAqO+/1ffV9NdXw/ow9EcJ2/FjaLOLr5hm4Zt5rrBBmKfye6kJpLsKyX2yzu6Nxjn1d2q3brlsgHMB3YRQJnnJCkOkItNCDkQ17DM6TpUh7ivs2k0mgFswj++deumGhEiRSSmIHr9zS5D8ejhYytg40uwkKvyWUI3E4Ya9hX7tfxsyYYAUlryVtpc13jOzcK4HJYuNmv7wf0JrV1sAuv82bOllJh0e6q9lJh0VQpyU1I82EzhMzp70lmZMPHxSzwZuuY2Pvl20TCL1wfYGvGBn9uehJR2ZsVEBMAP41uyHAJaqXLzxlVR2i62dZIBYQzxyUQ+kWaxVyqw31lvEYOxLpVkSX0bAFaZb2fpOjmE9ypGoTqlpUX2mddxjfDnIoaLhBzX5It/XRrCWel8cW0HQxzUoRplYuKBkjHIASI9I6LH1pb8K5K7vI41+GxxSXEhcZboW7l6xZ48JIka/JGwgfvj8p+P0V0uycv894DovZ/d0u6P7wNIDWYqY+PVKZ4sDqmDqmQD/PrBtvQKA3APpA8BbHzvETuAEQBoUSkmW7q1rYZIEGGoaqMJ0MOph/ItsOb4KyQO8PdJ+tIjBikBKnsePXxk3T2d9vkXPy/mHjGTNwv12JHEE0AdwCrxJvtjZW1FfjpAXDBZeR/78cLFS/If1S8iY5ICBD8g1mUfUQFK7EhczNhj62kUquIJ2P9aH1VbXl7zpEQ9CQP+XlEZu/rKSJqFc4l4c13ryyue0OX26izIP4r/2VfZjA329ijxQQk7e5ZqnyuffeYVo5WqPZ5xuUKSWcihTSKHALFibc3eev11aXCvAL62tMpf+KWXX5VeLSRBmrBz/yQPb9+9a48ez9j29q5t4ctD9Gtpsr6ebhECqWakEoL4FIYiupqAZfiS+DJ8o4VKnIt8Gs9DwgffEtvOXBeEkThhY/TQQc3Fndu37f6DB7L52AD84AuXLooEQSUcIK0Si5k6PZdILomujv2lAozEGEAo80ZVFWxXxpX5w74AhEcVHSzdiIcAYDnDIZ/gi3J2AKLjP3vSxIliNUxM1Zk5MxjzwmSyYqNu72wp1pDWagXJg7yNjx1SZSO4B3I+jB1yXpDkIFPSmwM7CLC6vrltxa2yru2JLk92uy/kJf1bW2ib0sOkXcxq7ATYDPfIddhnIgJVqzoreR42J7YO+8JzMO5B9uD52NOBX8Vr+O8432XLVG3jvt7y8jP5YrBW2VuAq7293Yq7wSbYS9OTU/InISVyHXyE3m50YQdqjFjJJvzNv/tfIvNo6xubQpTVbC+A1dRd3LtpJk6+SuhxT9yVYYEyuAwouoA8DFoVILzqZL6+podFZJbAit8zIExC6G1BdSagCq0EQAUxKepdQ4GAhYXDjaIrRDaPDKYAt6LrjLE4oazXUxpIBiHp8ikgW/Ku5AxqINk4uw4y7TFWw/jWnF+yYdkmOT4qdQKQkm5sasIkZ827JWNkwuAHay6yXX7A0pUQod+KmsqIbUEnQMSSl1fkwBDk8O9gH5lz5Aa29Xw4M8ePHrO19VVpsaoTcrFkB0ZGrKOrV4t2YmpSDjIHKWg64yH9k9JmzeCR9YD5NYm4/NOnOlRZyGSnAVYxyADriytryhjgMDloWpEByeQyyqjIocsi9O0lzyx4DjYMJPR33se44zBw/iImLcaGDiR0xlKTAY0v4GpWjhnrhnFhYfM75pxDROW/HExJ84kyXzW5aWwUEE9wLZafMmtVdZXHgWeuI2NMAycXgsfxL8vIcQgivsyhx7NIfBntLxl/bEvONVtgrqaSXeZYn7NLmX+jAmMcR6PdC05PKtUDmHNGr2sTOvDn3aPbW72sHEYbATYOR4CfHMLRWEJJhwIlkHmBz+wnADTmDXYejgkZIu2nBIDjHCvoS0wbnsk1nEgMuEoR14FB3dSUl4HfKm0LkMCw8zrKZGFewXwGPNBBWSxJLqSkJld0GHZhbHRw+FLmK2lCyvnY3ZWeIusZ9mVjIS/6O4xVyi9Ym2jbwPR947XX7fXXX7ORkQPaG3/8J39qE9MP9Xn37j/Qumb+BwYGkw5i0Samp2QvopuqM/VcZwvGLO9hLBhXgrEK5Yg729LMZDzFlsw36N6YF0oYlLxYXta3yiUyHCrlmqYLTkdk1rs7O+y5s6fs9q2bythGmRhrg3WlRjFJ1xN7ymFGNhsxcO6b0mp3wEPzqc6KNFbr6ZWTyprk0P/b/9nfUokKWkCweq9d+0zlJ2JIrq/JaeDZ2TccoNJ9W15W4wh3vBsFemzvuKwF+7u+odEaC80qR+Pg5kDjMwt0nyTxsL1lzY319tILl+w3/+7fUdkloAcHM84XGq58ThxWrHOCRxwjQCMCLDEC0wEuRilBU9K4BvjhNTRwIkAMoDOcV5WgpEYZOB7YNJwF9j9BOKAW9p85ZLz5IigjADx+4oTAYj6DPYtzh1MGYMpX7GPmnECY72isAbsRII8yEWwZYBq2FocJZ4I1y9rCpgaTQ+VFCwsuLcIao8NpLqdMM8/FWQCTRuUouu8ma+9wBgm2XOdbk4NYfIudmkAKF2NHzwtHt0FrhzGPDC3JHeyjPjt1rdZYra5qnsRQSKUvyKZgN2Gyw8Dii8+DhQNISrCJs7K6VrSdXbPevkG9H9tK4MX1uGcPQGic06p75fcAcbCHWH8BgMeZx5jADCKZw5iS7e7v7ZM+E9nufDan6gLJwWjsCGBp5uh7iuy7SveyOTk73OfswpwHtpWK3b93T6VZJGxhd4wdco1P2KT4GOjkqrFZPq/fEbj7GK3ZyvKSGK04sIwh66C1td3Gxw8liZB1rSPuQ1IL0t4mgHDwhj3O/LHXYJgyLswZ9woIQim4ZC+UYKqoJA+tQC+PbZadhT1LmRPJVdYVEiVXP7tmh4+MK0ihNJlGnfkmByWVGKQLLQ1DmgtikqlUt6HB9YJzmbRfPJnB7wLQDAYa5yDJbuwgaylKZoN5zXy2NLcmVjm6qaO6XyqEAFToVowTi71kDWOzcCxbW9prkkkhD8H7+GKM2avYAc5kkqfBdovEaUiG8Cwki2BasN5ICMAsVZlarQLIWVmAiwQ/rqno5eU8nz8XSXtnDxEkUG0Acxsb4mxUmMnNtcCPscVpxw8LuywGb2rGFGufYF+NsUgAJXamd6P2838/g0zAjdeqp+A+KaomDCCAVRJtgEnyk9Q1HJDFyQ3yJ/cBq6wv9gT3wVkjWZ4KNjzvOsUd7TYwSMnhoDTyYB3xRRf5pcVgk3tzFM52Lr21uS2/R4CtmlhtyL+QfIBKKV0nEB1FPGb+HhVc3Ae+HfOaCnXVcClfyHsC1gX2ZSc2SrBMXEeWs5UzG//Ek4Cup1va2LCmQl57luCXs5azu1LGvu6kn3cUe8hXj+8MzfXYmy5Vtp+xyvN7TY2zc7C5+BMkaqU93oo8izeTCkYgc4cfyb2xTqi0u3TpBbt79472IEx/fCTGETbm9NRULdHPfnAWdCExnhxUwH7jZ3PuAe4iXcbdwizq7e3XmCDR9emnV+3Kp1cVGGM86STNN2DhzVu3E5heJ5b/8aNHlLCaFEO+XufizZu3tL+Q1wE8Zx339/d5Mz1IMpWK9g+ya9wn88vfOCepAoCBhV+AncAf8oont/MKPtGJLxU92aHuyiRsqkr0MG5cG3Zdr6oUaCYFa3HLRg4e1PXUgRrfnwBfIHtGwIXYUbl6SU4Qc2DPmRvO2LXlVRsdO2jtHVSllFSlsfhsSaWysEpXV7HXSOJQBebVdVR4SYZNWsDe8TmYlpBB9jPI+f3+xKXLEtBjBMap6xNjv/YDck7OcImQiEM9eE8SJFptUVpeJ+mOAFbFXqURkGQB2CeuzSwZjsS4Zj9xjwBIzl5P1aFUlOHfpb4D3LsnvbwpErGRdNTXAMf39LBZP578McUSnF2slQBcgwFGwhDCEu8lhgA4gqSEvfHu7w44Ym8FhKsBTEFMsMcPpx1USaXVB0dGFS9y1rJfSAAQU+Ev1OXqLUeVIzFhJmtL6ouBFIA342XtS101yaZ4jJ2a/vG72tj+IrAaDZT29FnUMEySCh77x5drrbpfI0IXEohq8gdBwytbmc9IfHuFwq5Kg6nMlZ+HX1HccPubGtxxnhPf0dhHoHV9vZIuavZLYrSJMu9uB3PVf4EqR+8ZAsMVEBU9+sNj44ox8WsAt9hH3D+VQBCMSB4yb+AcxO3sqZCpUExXKqnKzSuRvQ8IpDTOQxjCnOU0OMIX9H43vg4VIycNbX7H2pEGp3hIrpUpX0gDawKFBXJnvJM7SSNAZBG7aKqWGl3LvtJQr6lRkmOLz57o3MAWjh48pGopEjClzW27eu2aJ7v7+9VI6sn8vLCP7VLRPnfxgrSMiY2fP3fOfvbhz6QXW2hqkU2BmEMVFmOysrYhHMKqWbE+8ZuJRQFQYQavry5bQzYjjVUq9YaHBoWJsMfwEySNRByjZrNlr95KDai5H9aHyBuZjOa4qaU5Jc2Q2aThntsH2MMnTh5XlQzYRVwP/Ay/nXgcwJ1kNUxvJVtSAzX8dOImesBwTuOrwNLl3hSD71KNjWb3nOIzJaNpbov+c3lXyT5iOMB01rLIJUtOLnFCVlWkmZ0KLZoyLhtAFVo1ybWhiQ4xyZB+67Njh8eV1IPJubG+qkb1iqEXFwWCY39y+UbbqWSsWod+br1sMxJ33H/4NlSHMRYkC1pb2uzgoVHFTPLnwCe2t1W9GVVRAoLLkBDq5Uc6uc41tANIjQbD+IJBoOM17Fv2KOcqFTvY1OXlRW98XfVqmp7ebvWCmZya0HPScwQyJ3aYPUrvHmTU8M8/97kXbWhgSH49tpH3C7D98t/4m9VcfcG2AFWVLXfRfRYCg8tgu9a8g2G1rHvQ6iUKn8rdGTAzgRRoI+HE9vZ0yXAAsgyibYbuXKVijx8/kuNPNhuGCMwkL1tc0qbEUPEeumNioAlwYKYEWKXjKpOxmzduKOBmYaysr5vlGnTYEBByuGNEKJdikkNnlYOWjnc8Cw5tZN/2mAJuyHVY7sJWdCA1DDJgUZSQcB9sGJg5TE6MD5MvRmti+ETgTMk6hhNjw+d1dbarpBOHkUMTEIjsAIuXxcGGo8nP13/lV+TIEGCQESPLRWbm7v1J++zGbZVIEuTxzGhDPfcAACAASURBVGSrGC+uzwGHsQshfcAPNJUYe+aCoAxhfTE0mEvKXrJ5W6XUNWVm1JWOUoCGnIJV71rootGcT8wJ9wq4g4ZblBhJ0B4xehY0Jj1pCmmc02EfwCrzdJoubACDAIGJRYcxVbkdupdodXBwZLMq75V+5ZMn3uFZQacDbdh5lcSoPC2VhrN2ymVJBpAJ5ZmGhgaVKZHGyc62ZxWrpjJt2I9cx7PJe+CXWKsCw9L84IinMraOtpakY7ajEgbGvtbcK+mIsQZbm5sVEKOhS9ACM3f/uoY5ynplLNxAmDrnwjD1bKEzQTDOzBvgLwaUz+ro7NJ6ZB3yfr5hGqKfp1IbmsEQsGbJCjvzHHZSf2+vffzRR3rNK6+8aidPnLI/+ZM/Ucdn2AUuYL5u25WyawNterdhSsvVFTFlIdVUAye7vKNMG8EP69bBVk/C0B2ckoqF+TkB8r/y1a9KBBqg4+KF5+2f//P/xx7OzMoBRZeU0g2uz1pl/N977ycqZ/Fg0x0AlRVirNMBQ3aVfc++wxkhKANc5RDAXgE4Akpjn2BFMxfsa8qNKeWAIVIuVwWqbiEFomABFqvrOdEA57f+3t+2H/3oh3bj+nUFhBhUadwCHqROvC4F0KGADaYc/826QCMp5CH4VxovMAsIbGEENtQr+//Ga6/aQUqHOzusp6dTgP7k/QlpV+Okdnf3yj7ev3ffwcdKxRYSCEGZEcFNoyQ90NtB05qMZE5AK+UyJA88mGYt0KXC9bIpcxo/NGpf+5Wv2PjBUbtx47rKc2VnV1Z0GKuEMLGhAVz4b5hoAJk8D2PCIaakV2ICh34QNhin0kuPvIN4sL0CnNBAJ2ABh45xxeGk8ybODfOHfSUYZF/wGcyB7EESM+c+WDdRsRCMJOyzzpulJe017hVbgk2M8u6p6QnZO9YzgVmARMHYiPMibG1kirk21/X9tuYSF4lNVt5BJiMvBwlbwLixV9nHPEsAcRHghcYjgWyU6UWJHkFUlDdydkg/D5B5c7MGFkvyBS2uuTkF2DSC5LnDNlDNwT4RiLC2oSYFlSrZZGe1Ui4GE5ovAnWB4Ek3GikW7KMAawG2zrwPYIL5xAlEA5X7xM4CAAz09Qs4ge3f19NrQwP9AkBPHD0msI/rIMvAeTq3MCd7BrgHkMHfrt+84TIOxQ2V8p84flxyL+gG8nM0TiLoefpkQbrj6IUDmDOfJGe5Dg08nHHsZzX/EpAPDDijmOTjnJiqsD5ggVJeX1H5HgEp5x3/zRkVJU7YH9gX2E+cVG+w6OA3zQpg8DDP+D3IaNAABsASZw0nEif89q27dvLkce1L/CIkeurqAbtch9AZirA1C0pksGbZh9zfwGC/7Bg/c1+MkxKskhzaSOBs0ba2SfR4hRFnCTaIteYs0rKAVS+nzyigY28DXOBAIqkDe8+19KhcqgqgOjDkzTajeR1jKCBJUg6bGvPwobAhzCnrKYAK/mWv8Fl08yYAYHyxc8EqJiEY13CfhdJEZzT7vTjY1tjoulp+hjo7bmT0oPY439JobmjQXsc+OJi4XmsgGfcUbFol8WpSTw7ONMMiUQfddP4pUezyRgo6E6uN+5UpqwkFEoSGEsBeQx/qPBxgASD0QNV7Gez5qK59BwDoFyDoY5y89L6gPcqzAEzQRO3wkWNKkvJ6GD0w+LClwfCQfnq57CWfqZyQNczcMt/sZe6fe6BcsbujQwQD9oqCth3Y0xlb31i1ri7XgiORUmikeqxJgIm0/RefGrZvE5aXQG/Oo3X5m6w3gknWo1j3q8uSy0K+J77xiQFXSQpzluM/ejziyXo1/LKKVTLs5ZBb2Ouf4BOAf+5zA4iIzaAKBnYM/tibb74l5iPrlDHBT+a52acE2ax51ko0fcXeAPix9lhTrF3ey5pnbUUCJc4a9gGMTuSsuDbXAvDAJ8AnJViEsQeYQNOqu/cntA+KpS3J/ODv4KshgyT/Bk3mnm576dJF+VOfffaZ7ofnI9HDWcy64AzgebB/zCU2mYQq+5RnCXst2YfSluthjozp/nmfqlqKbntU2aLu7TTwxJ54OSYEAwekvOFVVK4ACMJ6Aoig6SaNBxlHdB45W4i/Do0d1j0tzC8ocOXabS1tCurpHg2Awf4vb+3YwbGD1tzSaOVdxmRN9hVQlfsG7C+XId+4vBP3i2Z73DP7Q/5g1fdsps7JDtx/7O+I0+JM5l7wkVSVlfxNlpKDbV7qr8q8JGPEdcKWetm/7zXFk+gUVp2UAFmHv3mynj3u+JTi2qwzJwGw1MAKaS26b6uSx6U2GOuYN+x07NFo2hUkDvYeMR+vldRVWtusUWLCkETib5GM4l7ffPNNydvgc3CexloJ3yeIIvJ1sRGZOp2xEDTQyMc8wTw7ffKEHRwZkf80OzNj165ft9u379h6CSmHLcUP9OXAH4V3TpzhSapEfNqndxo2OWL/+DeA3hpS+h/5IXjtfg2PqcIeR4OlAFcByZzFB9DolUqKxRMZK+xxaX1NviFJfsaf9cyYRsMj4gXWMGMeDHM+n3NehK5qaAA3pqpNZ8tKt7ehQXEiUmyNDY1iCL711lu2lBK8XAc7e+/+PWvrQHqoUUA18QvJFDVQFhlp1w6PjWltifyBRFtLi0hrgHLYfRHc8EFJFqZ4gKXOXhZ+IvkHX3eqpHWNRP2dNUz8ix/PWcJakM42wFfedVVZt046cJks9iH2Hg39F1+4aNPTEypvR2KMxrOjY+O2trFhl698aj99/wNndess92bRZZjMVrHeri4b6u+3I+NjdnR83P7qL//Sni0uqxHa0sqa1lZ9I5rgxDtOkKmvL4hIoITQ7q4Sd2jldra1WktT3gb7etUNvlreTmxbKnDxqb0XAucQzatIPEli0TI6G/DB8NfArianp620VRI43DeI9na342kEYTIeJqkGrgGuwlyD6WD7SLATi5F0E66Sy9nSCuXn9TorGFvOTZLNSGCynwb6B21gaFB4AL+HCOH9VnheH2+k7M6cOSuJK2J0VZs0NorURcIf8BppSdbJSnFLDexVfSQN9YoSyMSeakZvJGU6ta+bC1SBgtcUlQQDlwIox7cWw39t3SybtwwY486ufG9AdkBJNiGxJo1SYcVSoYgvST8CGnMzOAKxs1klzycnaKDqdi+SHPiQ7D0+i72DXxfgKkPtUk4uAxCEBGwf44Rd4yxYX19RRUBTE9W/VHUPqjqY5uaHj4zJv1TDOtYzVZ4iO8zKb+F86u8bsC+//WVVpzGOxOOZl9/4ahWEv5LJWSVpq1YzTs13V0WW3g1+MvJsKAGAciQdCPByatiIu9LoQ8gaXchLly7IuYd1CBihJic4SDs70rhUh9bunhrKziHOAEMvJugMfTyCHFBjjA6/Z7CYPMrrrl696qwhuoVaxto6mSgPZpgAykd4nxvIpCdhfphSxujlS0lXJR2aKleBNbnhguXxPnfcPWu4/4uykv0G3x3p0Mray5KRqXM9KgKyJRsa7JfxVHMvLTiz9TVYi2Ut4FydKbPy9ttfkpMJ7Z17BUWHcfZg+pFduXpDWlqMFVkJJp3gR9cfcq2PCLqjgRWLiwwLThQOH+AqjavqKF3JN4lKTxaBhcTi5DMJkCOw42Aie6Hn1H17qQlZNpUc0KESNhPBj+ywq7ELzIbxG52tg7Uqxmq75lEGvOBZOLTzjh07qmwo+hbMPVmSSxcuyBjRbOrFl16y7373u3bt+jUdHGS+ph5O2/LqmjPBUlkJzhyi4BjKIpnxejRGmxMlnw1J9+zowMdGxBhvSwpAerdJYxXjwVrHeBXX1wQYUure2e4snwD4uH/Ge38mXEDr7q7GnqwUhw2GgGsxbmQx93KpJscVo8Uzx+Z2RgAyAKmh3G456fvWSSBepfxJooHrdoiB2qW5xomYnHhgi4tPrKWpyUYOUIrSLAN76+ZNGaCjh4/akcNHtD8eTE7JCcbgEfiJvbpZUnMn5hTGKp8nRzCBqyql3EL/EBkDZ4wqe5WtE0u7v7dHSRbWKhIHh8cOKYPJfia7DVMpnC2anvzFv/8rBfTYGxxsMmkcVCRQcEoJ8JgbJYQkxeAdV50158AqQcDOZlGfS5CAzaJU7YtvvC4GH4cR4E5k+YZHR2x9rag1tELXetg20vHl8CFJULazp46L8UpTPfaFWNT5Qq28noMLY4sTjS1lL4XQPuuTNaX7IwM4MKD9ilYS66GtqcnOnjlt42MH7cJzz9ml8+dsbGxUJTDXPrtq73z/HQVzX/ziF7VuvvtH31UWjrUHkFSfzymbh9PF+u/s6rVyNWMLT5fs8eyCdIeWVklseVM2re2dHYGoOG9lSo2a8jYyhD7xMTtz5pTGBrvCXGJj+DcAQ9YZtvzVV1+18+fPayxY/wQ4kT3HJrBW9F5KhVpb7dDYmJxRHzsXEQ89Y5W1p7JyxgoHFkeW64Q9L63vdXGP0nbG1EuaN2uJLa7L7xkrPovX8jx8RiRA2Fd8jvQANzbs7r3bKhOKr3h/HNKsx5AY4Fo8F9+AEpFQYU4BCbkmjhiJHfS4OPsi2A1wKcAxPi8An2BLOfvJy//4l3vgHFYfvWqlFuDz3mAAPlt2WQ/OQUo9o2SMzyWrjcYSzi9nEecy4BPbqKG+YB98+JHGkPnr7OpUYyveJ6Y0jE+0Gre9OzBjyligxcVrOE9c669enedhiirwpLNyKiu03bKdOX1a3yRffvzuu9bdRaVLm+YDP+DI0XE1uuD+AetpxEhQfu361Rojmc/FueIsOHvmrJjT3APP/VQNqzYkQYT8CmfLJx/TSbUkkJZ5Ycyx8wTlkQBgzsSq2iwpIGQ9SstQCSLvAD43PytbyjMGgMY9S5e2EW3DBgUw+A46f2Ft7Dgjis/BHp86eVLNhm5cv6Wzlm/sG2Mcmrse4OFkZl2uIUm9cE90LuU6UZLPuhseISFEWdRiLenoz+gdo10qgjK9JgVm3HskjgPkJwBAKoT5Z0/7nBfVaZZnQZ8tZHawHVEWThlzX2+/xoi/E4xjA3hPgBoBfnJtlzJxGSfWC2ynSMCwhgiAOD/ReGTN4UUQ3AZgGusOp5wvvUfyLwQTriEcPhlAdrDlYHMwV86q6hLgFOx7xiiSA9wrr4kO59xDVCvxb6s0ZPdK9/kZfy2A1AB5w37sB1bxl4M0pWR8kmvh3CLwcNIQPpOTG1hXLsHknbM5gtjPLTQGTfqU+vxU6ktiuKunT/prBH3YJyVnWtlfWwL2eFYvG84pWMOm4j9FSTHBZCSrSP7DIB0eHEiVaQ22uQ3DuiiNXfTVhodHrX+gXwwqgD+aKhGo0bWeM323XFWfAM5v/CyS4fyL54z0E/4tAfTS06dWn8so2EGDmbHKpwouZADcd3QUCp8D8EBligoBnWXmf99rpqmEOMf2biI/VFwLjTJygk2kPF577XUBq8wz9obxwi9mXCiFB2xCV5V5DfY+6xebzxzE2cHaF0s+Nbjis1lv/C40vHnN22+/LbYlicXW1g57PDtj33/nB/bxlU9Vxop/dW/igZWVJCZBwD7eFRgJ2EdJPvJiz50+ZcNDQ2IpYbf4cvZ9q4BZ7Hok5dB6Zc5Ixjv5wxlsIp6gXSxQGDYZTY9cLgSNwXt3bydWuLM4+UIjkb2m7u5IRIjA4Y2d4ryrz9VZF2cdzRM3aYyStXd+8INa4+L2jk47ceqUrseZxHjCaARARnuba7OIWBcATIcOjVp9Y51tbtOsEsas+374atwWa31mZkGyU6xjutFHMpU58wSur4t8o4MO/N1lD1x6LvaTwBdILjDJpaGcEQgeiS0/j2k46bJTYWNdI9wrdiAghKRAHWxhVQGSlEBibUdJbtkLYu8kvZc0MpxZJ81ipPRcGgOToOelmo+mMlSPtDihg2dRZSea58mXCiA0fCIAhSAo8Duegfcp+Zik+Vj/+OactfyLfcTGR2WOqgdTtSLjyP0DeDFPsiEp9sV/ff3VV62jo00kKdYnsfrtO3dke8hnbpHUgxntdF2ry1EB54mr/fbS4+mEPNc8Mv8BUtNf+1WTSuPOUrJFOqn+5SQql+tj/r2vRUVgoPcPgSDlz6k4J8Wxbc3emyKk2MToTVVFkFFIJPE/NOU5x5C9QvuX2NGBS2e+AiyJ4EPVQvoMKrXQkq4CUNZlhX3g28CyowyZ6pnnzz9njx7TpHBGwC3xYaGloHm6e++egLt+2Nw5mH3DNjA4JJCRSkC+NY8pEcn65h4F2CYJqZ/ToGzyfhncMz6R66VTNeJVdyEJEUCsN0qElAL5x9dLnE/CVtTwOWPt7c323HNnBPI9fPjYZhae2PDoqD1dXLI79+6rfJ81qvW7ta3zoLezwybv37NvfP3rdmh0RAzpa59esabGZhGLZufmbXL6oQ0NjxhYFuBeUQz5euto77bFlWWtAmJvxvjgyJCdOXXCTp84ZmOjw9bT1WHzszOaW4hFVPzBhO/p9OZ+9DUhQc+cMPdUHREHsKY/vnJZZf+5fL1iMUgIgJ59fUhREetT+Zyxn7z3nkBLAFRAZvRz1SdDicVVke0UO217VQFjiY2Ze7JgE5MTIg6SMGNfEsO98MILsjec6+zx0EKPBAt7eGd7V74y13W96JLiOc4lxhdJgU0wj7LZOo2bqSBLsmGMF31ZICvQmLqru9O6Otok54AcKIA6WBN6pGtrKzY1MSGfburhjG3v1llxqyJZopCJ8fPYEwuMXVQch//L30O+Jiqro2ki9yr/S8TLE7oG7wsN8YghA3yNRDz2MsBV1izrH3JZIc9ZuqZEG7YKEBffhbF89dVXJPsIOYJ7JGnE2qfxMwlZqlyQ//vyV75q586e02sk5/Diq1+qUhZqWXQV6EaIo+N6MICAbPTIoNVlXGdBBqFMiZOXPrFJlJSvkEmjszS6kzS72kqgWKMWMgALH0rAzw1gbAGXcNgAN0GzKavlMMTu4aSxIAiaWARMXgS3TAoI/727d9V1EE1GpABmeVgE9hNYwOfhoMPsCO0sBhSqNhkmSs4AAEMmIJyGyI6VSgRKezo2odHA5vDMlSPolMxE6b+zCeIg2HcYiIGQVfkD4AxlyWwssgCMDU452R8tVmlNQT2n21jFDhwYtGNHjqiLMIH0hfPPqTnBBx9fts/o4IzRSACFDvhUNgh4wX1qIVeqAoHQKaWhCsYYh0jlPUkbrmI5GSOYmxywOLVkUFiUiFE7AO1lbxhWia2n0hBAdTEbVL7uTU7477VV14MStkqQQGZbTAc40Qmcz2VVIg4AD4sTo8aBzxpi4+GcsV6OHD5sB0coiahI7wJH7JUvfMF+/w//ld2feOAlDNmc2HU0WuEe1Y0XwL29zZAEgM3BmmAuAck3VtfEsETLFGAZHSR1p1SJQ1bgYbDExBBVBt4ZoZQRcG/NzY3SCJRoeGr6EI4KY8+zhOYi4ALXAchiPFjTId2AkQ09J3eg1rSpKYfjXrkPnEAMKqU83MsarAHjEGiVYLp3Hq56+TAi1rChNjYkag5IDRvqZx9+YNNQ3dPYXr9xw+qsTgAETA66zwK2vPODH9rswryMLOMGmLmyseENKwDBCgUBel4eyfO4RgnzSOkvwDV+7OOHjwQOSzstAdqD/f1qHoX+Gs/N74cGBpwpQro+k7GFhaf6XOaRZ+C5OcT7BgZrTgEHn69PP8zUmAqtaMkDkSmkm+GWGKvw8AnY0DECyIF1RDkraxKQVKx2dB97OAgpBSxJfFtdCClHbmnXGOTzOWvJ1wv0xrlwtgZdqV0PlLnAKQa8KdAxHoY2a53SJ0Thl5e0XwWctbTYmbNn7Hvf+56YG9i5Rsp5iht28sRRe/O1L9ip48etqbHBnjt7RnpMH/zkp2LrwZpBI/POrTsqC4KhQTUA3SGLmxtiCjESB8eOAEvYnfsPbOrRjK0Vt7TWGTu6VLIOp6cmrQXWE/ISlbJtlzasrblg/8Vv/aYdOjiqzB1rERD+448/VkDJ/mNOxsbGFHwCjvDN2gmgMw5Q1jiHZQAJBHdympKWDvaAPcM+YSxVGpN0h5hT1ia2ADtO8o2zBna7GpikhBkOCeMa7DMHIJ3NybXZP8HEi9JkZ7Y8VdLGs/Nlge137t6WDAsNi/oH+sTKABCmoyo2kc/B8eLMIujF/nNOAejwO54XIDWCNtYwXWHbWzvkYLHWYEMxJtgI1jWsI95PEAiARxDEGQgIIHmJVI7vrNQ1P3cy6PM6m1IMATElN5QsYG/CWsKZ4lrSUF5ft0czjxXI8h5AXmyF7GQlY91d/fb++x/IjtGAQ0xdnEyAQumOesk1e5/yHcYMR45xnp6e0hqXLhTl6ZQtUeq26a8TkDU8bDtbmwJV0VdFTmPi/n3pW0mvvS6jrDXjAggA82VgcEDlsvgbU0jZPPHmDewVWA6ck6dOnrC33/6yntNZxLtKvL7//vvSsoK1S2ke64tAnYYClLiSZOD1gzDYUuMHSn1UtpfxqhPWMmcapUHMw+SUVxkwDpRsEXArU01DFvSv0Zst0OzINe2wQQBQBPyMKQ7usaPHlCxAR5USN85kbIkzqLx5kgeZ6NDV17LykaiD8REJiWAv9fQ6u4h7wtkM6QvdQzQ9K7s8A+eJkuRqqoS0AFILzo4EXMHRzzd4lYQnULr0O8aPtcqeCc0993ncx1BjMXSpk4RDlFpGsgUWAn9jDbvzi1/hiXDkEcRkSA6DWOpo66YqH37N3uS++Z0aHsl+uOMb5ZycJbxvPxCKDIoSzJS+b2+JDUEwyvu4B14bch4BTHgDMK8eITkR5Y7YKvk9vxDs8yte43OXwL/EXvXXendpb9jpCfd45U40fxKo4AE/Z7lKhRWY+usBJikpBqAByGbvQRCAqSTd+1zWOju6rKERVnWnZBqiYSCVKyRKCCopA6UihD0qaR8lbF32CmICCUslZju6VFGVz+VsgC7zKqd13UESrbDu0HgGlGyXBA4AVsHqKV9OVT+AajTJfTTzyKtzdqtWRHtN0hoOrLI3KQ99tgCjeNUasnWS6yHmIP24k7RVpedOzJFxcEIVMxozRH6jQZgDq/vH2EFqB22QN/v/6HrT57rv68zzALjYLvYdBIid+yKSImVJlGVZttXdtlOxM6N0v0hVOtNT+QNSNTP/R3eqq1+3M5kXE/e8SMbJxFtkWbsoSyQlAiCJhcS+7zsu7tTnOd9zca12o4pFCQTu/d3vcpbnPOc5nD2eU10lDG/r7CoU7fBfij+TDjX+HHscEhjcF+6J2is3NpRwc1aDHR4gRDBsKBpjN4hfeW209DkHdBNw7zrOdNv/+48/E7g5t7ikJBT2HpIrmUylilbSQQRgzOKjm7RmDCVfX1oSgILf8pjWB3rw39jG5pZmZzEn0BBgdnVtTQm4M5M3U3zuRQv0E1krzg2FFZ6bThHuk5NF8mKRN9a5lJnYi5KWytpAX59sG9+jE6u3p1tAOLFDI507paU28pji2FeSW6LrbmnZOyhYb54Z3w4oxcFAekyzNiikV1bZ0NCAVddW2O7+tlrTsZOs8f4e8WZWzOPJiamCvAkFsyiwsse0JhcKmeWlBdJIDHSKmD0Y/iwMIHZo42MLoquE1+MOrK76MM7iNSa3lIwZ2qkarEpe4qAt36NowR2DtKFOHTSqU7dVMFeJH5Hn4NzDWFV+kqQMQloJO4WfDIYw512AbmLOsmfRWcT32N9Tf+bnPuKF4tya+CkmbsfrsRbch2JgmbPB1/7uvnwstr77TKcXG3I512EsNbt544a1tfmQXiRGeG5kh74aGbVn09MiQjCLg/Z04myRNP4QjvoHvimplYIV/cPgKwUcipOw68NkS7O2AJg6uMr34gygG4qfcWDVgdfABWSzj2FtA4iaVdfUqBsQW0ychHwhAwSJvWCoKhfLVtvS4opiCuwqT4o8YllZha2sEaczWIohZ87CR+YDIGYfHc79XZGNyFmIr/RcxprRfVlq2dqs2uABZ7EZFJNpU9vZcJAOwgdgHPFUeaaiIO0EkxP8g/vOGe3vH1C8CYEBAs74+IRycCeagQthe0tUrFE3Q4kPUAJDUHu72sK3ZTuciOQ6/t4hhRU/1TmWhmUrrEE6hVqlx0lRCZCdafZIo2HD8YsOYOetghwsW21ba2uSQIFhiiQDQGtjQ7PiLWzo1vauilF75PvlFSIFcb6OjoilnK1JQZ/uh7NnOuzf/Ku3rKuj1arKyzTI6qMPHPjs7+uXXyCvpuBDTMg5l59PPhwwHT/IfWYewcUrl+3CpYsaQF5WXqpOQZin3D38fmtzg40Mj8qO8JnoxEUKgi/vjmMyvQ/BDja6WO6Aw5kye/zksRi+kA4oVHBvOX8AvQDv5DEw+PkbAJWhoHQwvPjibaurrRNZDbmZnZ09xeiQODi3dDE8HX9mhyeltrN/JMyEDjLFKBR7i7SFyyvKrAfiTl2NyFPgIHweiEvEOADEPM/s/JItrW3Z8tqObWy5bBu4XRAfuTNudxKzNOUu3IGYsyRWdBqkh52FZAfgiz0j1o+4j3sabNUofgSYqvx+16VrPF/xzrimpga7euWC9fd0aj4BmMXO7pbNz8/pZ69du6bPDRmBPSAGhDlLNw8xIx0vZzq77Tvf+56Yw5x1/G3Jy9/61/mqLAlTpZVkyqULhmgwLRUS/C9xkXw+pLSexFalQoyzcG1VDyRd0Jl/hx5NQEQb6sUL50WP3kXnx9AC9AmVAButLS1WRzCfy6VWzj2hwEgIoNsCGOpBLxID3p6PIWczqMoQBAMuENiwMZXZGlta37Dn09OqCLIZGASo1FR72Cx3xkyVZQJxmqaX2ryiUukAoScbB4fezhbsBVgsODEH7NxwcEl5Fn7eDW/E2/4aen634GrJzZ0AlTpIjbHEcXLJAaCYelerS+9CwfxBP4+2yUsXztvZ7m4xWNGBm51fsM8ffGWjYxNKvNwBIAKe8Quraa9NMobSvf+sAQAAIABJREFU4dIU1hK1I2Ik+PzBiMHwHR6d2MHRiQaYcA48SPNAKoZOhfMJLS0sJQaTYBuwHUOvSi70aTFXjwVOCfBUlQKGgQ8nkZFOLW8YFFoweW4uJc5IYEiaKEirEW2jL1y/Zv29vQLpnj97bl98cd+6urvs3u8+V5Dq2p8+NVrBSlJ892FOVNicXo+jw+hwrtGVhOqu50uMR2n7SGu4RE6/kChqqJs7Wip3BLe0kqMbwuT2GAqm9jSmj1ZlBTS7Bq9r9YQGLYaSNQv2Dnsgwe/6BgXq7sykuK/EhsoJ3/PpzxtiO/AsaJS5do5PFiSQItjgdd1AVTiDzvJij129ctnm56Zte3NTmmk86/DIsDXUNaitCk0fDAoA4gcffmTPp57LWfGaaP2tbWyINYExhwED04L7AnuAfLKpuVGfizYwzh/6QKPDw7IH7C97j2NCQ1RaVKpW++CyF2/esCdPxlRl5NyQvHd0dhU0+qIAUkYLkfR8PFBSAgOjsZx7QLuVDwPwO+26bCUUQRBcPz5SGwqgb1TXeQYHSD35BjTGqaM7qcF+BCdV1QqW6kkg62tsfWlRbR7YQIw2QBStljyXwLLSEjlAzh72CGCVFhy+r+mMSU8Trd2733zN/uEf/sHWqabKXoCX5a22psrODQzYpQsXxOy9deO62obQoEQgHOdPIPR49LGmXgKmRWUYDaYStJATi39ufknthUur6wYfHqCVIJZJ9Tib5aUlK6HwgSxJjhafEjGU/tf/8BdyZARBtEkApop5MDoq4JjziE0EXKXVEXYxDi+AS9aCNWEvXcuOVlXOtmsY00JE2xW2QkUIJk0fOitV+seprYlAn6IciSj/pnZEimJqH3MdMdoOYQWwPjxbgKj8bvx3MDpwnMFSJBEgKeOL58bpjo0zbIHhGJ3eaZEqniSMfAXYGa/joJSzNqIyy3nFDktjcmdPRQumSMYwHliAANnYJF7/wYP7em0xE3MnYqCjd8a6I6bP+gEkwUYAWAVQ3T/YU4U1WnyiFZxknsSKO0KQRQCFHSC4fvb8ubQ7xTAodyCU9d/Z3lPSvrGBNt+OQBcAP36G35d+F22c2zvaU56TBBnAm32mAs77A1Y4A5ek3c8Uwb4XyRplK7/x0ksCU9//7W+1j9I/osBS4Wwfl6/psMtXrugzf/jRR0pE2FuAVfwEe0nLK5pOsOFfe+01DaShuIAPWV1ZkUwGOuJidKbBZLTYf+fNN3V/GPy4uLxi7W1IW5TJ3nF2YH26v/OkK4T12Yt79z7V2nB+WFP2BQAYv4NsAH4QyQAHnH2wRe6IYpyz1rGLgMz4ZOKgZxPPpCuFTeDnSVIcvHGwi9dhH70N1Advyk4ldhj7ix8kvuIsAwxzBoM1GYGmF1ldG42CbjBU+DvYu/wsPlxyFhq+4gy0rq6zYh2xhnGfo2iC3RRzCX+aBnlgh53l40CcD8rytnKfDBxT7n1QjKRsGpFN8cnMAAv8N3cnnpO7AZitoSIZwD2079AbYwAS8Z7r5anFdX3VE8YEUPKaWkf5B2/R5WeJzYrXiViO+BPmMbEgZ537EYAChU+x20piWGlil6bufux3CjsSs9wLzoqlVJR2gFQF2pSceWEbhtqxHRd0SV2Lz/fcWU74YGd8sockpjCgTHdaMY9e26dqwzqsrWuUzio+ijtE6xpyTQzQI5Gam50T60lD4JRs0IrtDFnWFAAOsFsF8/KMdbQ2e6Hy+ETswDbkYNBa3PWhc3xw4mFiEwdwc/o3SaLMzznTnZY9bOL2ru0coOGP769XUkaxlS6WJRjhxjkkPjm2EzTk1dp6qHjI9839PgCWyxGRNJ/KlglYTQwwAf+SOvPfYc9ZU74oPnsngBcquEsaVqK2aR/QyL9j77lT/M2+UYyBKYQNVAfA4mICp71NlNeKoh2fH/vY3cXgOthJ634PEluZjoCZuTkNGuPv5dV1SQORM1DYp7C7g/TT8bE1AEDX1IqJBlcvA5CaceY47DAvDuZkCxiiwj7x+SX1QIIqeQCX8+FnGUoXMShLwhohTXCms0szGfDrv3nnHb+HSfaNnCVTWp5mZphyNvYfvew+Oghqa7XPxFmw7jj7kDAozD2fntLdpmvM/YfrMGNDeU6X/NoqDHdRAYS2+0y5Xbx0wWrrs7aXisb8m4qwWzuKcylUTk5OKc7iPBAPYy/YL9aBvePZdEryzlDF98BEIu7gLGCbYOjju3geyYKhsyxQ0QtPrFswlHnW4uHIdCi57FzCq8klJAWWNFaRlxK5Ar1K7JUTApy1Tn7t4BPrSQEI/65J85pW7QPzgq3K98ll3GaiG+kT1tXiurOTCiPkgCfa48in+Tzeys29OhQYwPe82FCl4jGyQQ50U8A9FghbHOvwc8RFyiGRNhDDfU/6lOQnDHvBZmAvKMz7oMVOaZAitbW4vGo//+Wv7P7Dh9KT5nwTX5PHKJ/Y3U8zeX0wr/RUpY4SmrW+vkGGKpbnE/CZ4Fb9typdaEGnmXcqgKFn6yzUkBPw2NC16ZEBiAn2XjdMWq/pdcvMJdu8fRlcYkv7wLqQ/1JoYn3JtRW/tbfZxx99YgeHeyIEYI+9mF+uu7B/eCAQ0XW2c8pxuTvkS2qn32Nuig8H5300rEqt2nkVscA0GJ5EAUNDYJHeOzyypYVFMcCx6cQVnBNsPUU27iF2DEIG8Qj2jAF2rA1F/vv376tbh8PsvtVz2JjszjmMDi9eNzpV6epUkZLOQYY8MwyLrgNhR+4DifPIMeLeYauX1tYFqGoWig86SXeQ4Zgn8gmQTjBSzJ5ACqU0n7elhXkBWwCKSAEwT0LkQCtNMzLgDtIRWissRIRBy0ti74Wrl0VU62ghV2W2zb7dT50JAKt9vQPa4ynmfiz5cGkvxB7r7rCv2FV8G90HzW0tdu36dQHcxJIAxeQ4rAEzhpobkONaVowI8UIkuB3i7nrZZNaavQgSBf5enT6W12yVz+9/ofiUP5BpWH/uJ9gQpBYKlAwZw4dxf5EAIm7D93DH6Z7g/8nXYTKTs3Hvx8bGbfzZtHzy5o5L/RGPsn+mWCzIkfsiluGz0aQlJqeYQuGHnJpzyxkhtl5d2xSwurq+bfuHOdkqpK9CDxUMRnEihMJEnOR6KZZIhRxsC68HiEmeyHMQczgw6hJ0nEfZgnxOr60hiJV0PIDNUchlEPym7KkGckp7d0Ma4ACrXR3N8inIEUFKmJqZVjcZ9k0M3/09AdnelTivZyaOZ91amtvs9W+9obiYPWbOUMmrb/5QwKrYqgIqAP8cWBVjDzCIFla1jXmC5NVhbzeQpoYW4ECsMAGLAEro43S0WfeZLlU7YaaRVPT19sgQo7MGol0jNihtP9UyEBgnEjk+fBOi9YlCzgbTqstUNBze3PyMFp+KOweSgUX1jU0Syn341SMFbkqky0qlO3L12lUxVgBdeU2CJRLEghafpqsDDsGAcmSUDaJaqQEwTLVL4KmzBlyXDkdSmGhJkIM+Dqw5DQKDSk3wXGY5RKkrHbykhR+jTwsDwUJotrJugNDVPAsgkIYd+eR2gCF0VtBLwWjROkCb8uTUtE3PLQgM5xJJhF4MPx+wABuptNSnTTrD1OxonzY8hqIgWu/sJg4r0zT3DnJirEpvF3Zqoa0KxgAak0njLOn9EOxiLJRk076AxlLWhxN5m/ahHRyfqMWMyxMgIWAX/w3sw2LwvFxOzggXAGCRi8aFIkjEUXDAqYijqzLQ3yeDdO/eZ/oMMLNgH7tWlSdMLorPOsOsKNelokJH0OWGcMvPiCjpMEgJ8p2ZqMppaZntp8CDvXSgM6PX5C6Q0KHNCWAAACPGAIZCSRdOOK+14FmcrYt9ciYPQZUmjeucbbozTKyc1tYWaQ2zhgANvB4T6DG0rJsG+OAcq7MCNQgqCbgxwNvbu2Ip8LoENxqSgINPcheA3W0tzaLxZ6sqFbyurqyqqhUt/P29ffbCjRcELDMchoRITAb0+BB73lj3KbLol2RrxL6UHq0Gm8E2a3BHXFoiljGyIAyqgYEJUAJITjs+/w8bHYCIScDeHntJA1uoOALs4PABMkloonLFOqE5plZQMRK9jYiEjn12lhdyADntJ4mXwFzLC9yFCY7NUlsDekMwnlLreLA9QsuOQET6c7u7zqpgCF9zs5gP05MT9s1v3tW5BGxkgMXKMsAq7ZoVsgMEythSr956UEGQB9DCs3M20Gj51huv2zvv/EZsLPYYG8u9QmoCMHiof8Beun3Lzp0btP5UUaa1mjXu6TmrpO7d37wrJinvhe1qamm2y1eviBUyPjlpX341bAtLq7a2ue16q0i8oLGb2vBl34+OpEtJYaexrtbOdnfZN1+7K7YssiWD/X0KNmGtEnRxTwkaSFTZW5IwGPFUTgk0cIqAJdhLQC4NyqJNrcpZ4NgF3zPzfUqD5XCawXIMGRMcNXeDpFLTTVU82pXmkdttky4VCQCAIslu2EKYiA6649sAWCpTK5YnHADSAKvYAO4M7720vCiQrK6uRi2VJIH4AVqhubutba0KTiOp0Wsf5WSLAMMA5lxj0xM17hAdGtLOXFnVmes+2y1fhz3GxklblCR4B93XHbEBKDCeGxpUoIStqa2vsfJSBvxsyE4Q+NbVw3T3gRmaVH6Skx9l6FKw+QhA+HfWVuzmlWUV9ghgCW4FMOVOXIbFfGAf06mfPB3X3SJ5gF0sdklirRIYoZXL50BSBOb73t6O/CBrjMlXy2qZM14BlakSkzwjXcOz/vbdd622Gk3N7QKDZnFxwS5fvmRXr10TA4qixYcffqjAZ4Wp9xsbas0HLLt9mymrPlGVdqQ333xTYIE0Rbd3bG5m1sbGJvQZiTlI3Lh/37jzkrOTNxj0tK2EJjSAqarjL9TuD6uxukpBHMA+4vY8C3csgsH2jjYFknwPtjJt0q57S2utF3gZghIJrjNzva2w92yPhqwQZAuMgfFJ+z8FI4Y+HHnLJ38i6FQSDShelnF2cwKg0cFkUNn4xISxhmIHijXlhT5sI8mRy/icKH4DuAnQMBie0UUhLSxpeVZq2A93SkE/fknt6X5OuId8FoCJuGOSoEiDtvgMrKUzqn0QY0gi+ZklfoEtR1LrDE32g9+JttfokvHCESwvNOi9o4ZnEHPJqZ6pFReGBIV/19XTQJjEYOeesya+B7xfGhhlFFKPZTc02Ek69V4sjs4faciRMEKCUrx7mnTrvWK4igZQeWeTA9s+p4DnE7BaBPoJ+EsgAWxUWMqe3PtdJiZ3YNUHuYEq8t/sgwCYAxgmaIdiA0pkx6o1yBXQirvnk4XRQKRY09fXr7gDO8kw09nZeQ0Mcu3ZStnX0K+n60kthUxvrnN/zTNgL6VxFvMIxOhwuwybnUIF7G1sM+cAOQBN9IXQQNfNxpYtryI/ldG9B1jt7Tmr2GBi/KliXhisGtjC1GDi74T8sSYUbN2vehzl8gjEVz6khnXw2NpnQPheO+tO5ywNasH2EivgZ850nlEXCHp2aKlJ37jUgQS+eB2SLe4HSTBAHq+nzySb5KxVnol7qc6VJL1Csamzo1MxIUyw+oY6FZrokCJ+4EDRwjsF0E1b6O6eYg86sLDHB4pP89bVfdYamhrt+PDYDnb3DU78McOF8MUkt3W0Ki7Y0NCg9Q/0ezymqe4+wNS1SWP4WIl98fkXntALe6YjAcC3RNq85waH7ObNG/buu791u7bPHc148TyXV4xCLEgXDXdQ2tMQZ1paVOihcA8RBB/F/ebZRp88trM9PVovCkCATmJvibF5bAd7B8oZiYHQU8fOEzPW19ZpwGm2ptoOjw8UX+RzdGswdNFly/CVyytrsrWS/Np1TXj2S2fsjANcdA84McaHq/InBlxhq3jPGIwpjdXUlYcdEetTuVmN4hj2ns/L58ePsG/EARSlVEBW7oP+ooNp3AkKIWKoYoOwTcoRSrSWPLsXcQ8FAvEsDHUJ+xaEJpJ4/BJnnTxM/irF35AilEsD9jG8FBD35EQFD+IAYi1mHGDPMUtt7c54BuQD+CRGIHdWESox2Ast2YVY2dThId+mIbE5xel0rElWTUPNyhRLtjZxHs7Y+XPn7NLFS+pugnTAoNoPPvjQDg/9nnb3nNW6+nxjJGWWZSuCOe7sXteWdvtMhwSDlyhkutyTd87l7YTCV8rliXE0WDh1kvJ9sVCJP9NrCoDVEFyXXHBixumAvFAUcBvvQBAAjWwtup0HB87eTnmchlbmT7xtvK3VWlqaVeDl/73jAka+y1shycS0+r00iJB9532US6K9nwZRk1Py83whhUFcKrJJ/kQ+GnBV30MGkdi+skrSAcR0+Ga3VVsaBoVdZ8+JPYg78Q3EUoNDQ/LHDx481Pe5Z/hYQN3NDTolm/VexG7ku6wXxQlsqHwb63wMmcvvCTGK/g3yT8rF2ZbC/AKKGczioAOpukpsVR9A7Dkc742NFvmMFnF1BNaIKIO2antLi42PjakTDAIMnbzzC4uyT0c5Yu89HySaBfRzO8OdY69qqioFqpLfdLS1WFtLi9jhs9NT+uyQGfr7B0UkAlhlv8mZRchIuq8UC/Df2Lih8+eljdzT26tzMMb8lNyxciA6ZgE96T7d39/VMCbsKWcBfIhcGOAO0gQxFkUg7oJwB+5XPq8BcMi50LVFpxN7T+wZnWdiS+rMo2ndpGd0yZ86+TJyAkkO7HiB88rV69bV1a39I2aEVUo3I+QbZotwriNucX8JwIqmNoM/s1ovpP0gGNGlzlnl38DMMMDEVZs7YFXbktPjfk5MPte9hhAGRoNP011OshzcCXC1iHWxKxp2VlMju0J8hm2XvFFNjfwxfsf9epmKluwtvpfng/UPLhTybMTx7v8oDjdbZ0er5Q7pknBNfohiyC989zvf1dqT3+ATIBIRK3Evse3E1XRV8rxvfPvbmhPD/qp49c23fpSvoJpBm4yPI/L2WQ0a8uCOF/eg3sVk1colFkyjAjYAQQABElwcBxeAiY7obdLCEWwiAEESYyoMGPeG2jqrKC0TvV1gZbnrnWEwXITfW3z5PlPFEZPl92ixY4GD5YADZ9hCaVmF1dY32cLiigA0Fm5nDzHhZ9JfffzkiVogueyqAPDvaHfl82qx5zmpzsWk9xkmO2uQEZ+QdpcyGSNo+1wUDDNJOPqI0zPTcqaaQo9TF/NpT44KAJNLnqclEoBL0w5P28CisKbgWyW1vJ2k6YAYAgwwLbG01eCYYEjeh9lE1Wp721bRB9JeebtYDBOL5AC2GReVJB0AECMEC4EklCCQy0p1zlkifNaMdCGl80qQKk0ib8VCaTOYKfwkQzcAUbhQBOl0alBZwJjiLLf3D+yktNxKE5tEQwgAVQW85aXbCwiNkW5qQGuqVoaAQA/jjWFQ+10KUnAWtAJcPH9ebKfp6ZlCQgt1nj/S80wO1hkeDjQ7EL6v99BkuMWl1Grn8haR/KDvieNmD1XhAwxK2kqACtG6zNr19PTq9YZHRrSNAIj5o5zVVFRaYwMVeGd1EQwQ7AAy8IxxJ4JJEG1SrDOBoxgZGCkmTuaObeb5pCooBDyAfLQQ4YjO9vVLjwbDgaRHBH2u7+SsNwUHSrrK5ZhK8yd29eJF6XjS6owEB4aN1jCCOQAStWa0eFspzB/OFIaas8t7UOHn9WFjkuSVozGFM6VdIU3eVNWVdor+fnv5pZfU8gsDAtFrCi0ff/yx2lQYWhVVOhIniXVXVGnPAVdxHpwtab5osqu35gYTyUFumEseyDqLNUlOJHkKAknskk+i9oCI+4s9kXRA0iAMgA6HhpFln7ARVAp5P34/dA2Xl+btBz/8gbW1tEkH8P0PPhDjJ9iqOlNqA87rDEqbEj3a1BKGAyZBhYl948ZNVYhxCgBuODEAHbRhWRuc14Xz58QG+MZLdxRcwTgmcCXZYK9GhkekVcnrYBMBTr/93e9Kg/hv/8//yx6NjBgKCbBhnoyNS1MHO+kAhoO8/A1oRTKEDiNMeZzXN+++Yj3dnWrPpPWDzwF4xX6TXFOtiztGAgOLltcTwzJ1DrB+BN4AqWLbaZou0g1UMivTpGg0mfO615xZXgsmM4O/+OK1cNpq5YGpJW1A18dkzZB5cFa0t84EuFNsY7H7XiTxP/gYgFUcNPvPH77PuXOZCJ+iHkU4qr3cKc5BMDY4LwAT3EMYkLDFpqamk24V/tOrm1CkCWoAX7FzBMz4Ns4kAREBFkExDFTODAAf9v8qOnrdZxUcA+yRaPFvFJNIEl23C0bjkfwmZxD7CTgSmssk8VEEYCqspqObqbWU9UIbkdYqtMNgfJKMzc8v2sjoY1X70XuqYHp3lQOvm9tbBSartx/tCiAgcCfw4dy0tTTa3My0IYOGXWEv0TYmSOJ+8RycWyaKBkhCsEmC+fLLL8l2cD5Zc1i2WxvrtrK0oDviWnl5gRVMW2W/8EPIAfzq17/WHuKfvnz4pbcpoxfb1OTag0VdKAR/MEgo6KgTRtqxmsesdeVZCUyJd/D72EgKC9gM15NtsDNdnfrsnBGKo4DEFD/x/7wnrFSekbOFb3N2mTOI8JUAmLwfhQgAEB+o5UCOmB4JXCXAxq7wHipsJ8Yx2mKwJAj6XIpiSW1p8T5KJgAWmSgP2KdpqQ50EjOIOcbepoIDPjS00oPFpPumImyJ7iXnCT/Bz5H84tewZzy7WqqSvWM9SSKUFMoW+ACZmNoucDK6WRKTKmGVAspYM++eceAQ3+wtsS5JxP/r/gSLJA1nkuZ/imPDdiTZe61tgkQ9gY6hUQmAFvMzDVCJhJv3LzCnkja8d/OkrqTEQvXPcqonH6CpfyYHUOMzB2M1OrIU+6ko6K35GmYVkgJqY/BY1LNDZ2QK9BGVK6mMOnqQ2Loeu1NQZc9IAmHNqyBUSmzig5eYru6a7ceK34hdJ8bHxWTltdSCV5u1svIyW1ldEuuSIhr2j+QackPoArNfS4vLSTcNLfsK3QG+QgeNYgaA2LPnM5p2z+uTHHV2wMqvscePhwV2wSiSzqEKpABHvm8CUiiWp44GnSnF+z4YhjPLHmBLeH5iWGf0u5xVMIZjH1g5/ApnGl8GUMb5mp9bUgyHfcffoc3MF3sT+py8Ruj78tn5rGix8n06fwArfv3rX0uLDQYUcQoDOCFNIM/EWabIv7SyJNYaOusUxVkf2lchUEAUgdFH/AmDimJppjRjK8urNjb6VPrVvA4dSTw7oACDNwC/iU/9zrrcEjkLNtplNpYErqF9S+K9vrFjRydlVlPXIB9GZ+HFSxdlf+iAYP/4AmSBycm6KT7SkMJqxfLcVc4cICb7CdDGfccmILfy6aef6BmV1+xsax+x8/hafBoEHToSeGaGB5KTYXfpdIiOL+wg4P3RwZESYVoz8Y0whX3YjNtwDQRDlz/pm5KrEa9AInH7dig9efISZNh8sBQyIQyWolMNsoCJCcitw85xdppbWtWVgb9Fho6zj1+nWAFgYHmYnwwrdYkAnoW1AxCnYCqwiiJlGnzn4KvHtdwD1hD/y/9zR2trG53oJBsIAxAWdVZgBtOsibXJ4ShGcJ9gAUNqgb2HpASkhHhuYnDyyYmJcQfdauuSRrHpvwEHsOUAwKJJneTTnIUT2XvsLLEDjFj8tEtaMVDMJZQAzIhtOI81yl9LrLO9XYC7D2y8qX3i595/7z379NN7Anzo1HvpGy+JSAEIQ2fno+FRGx93hhu2j7hGutAJXMR2s974uboGhqBWa72I8WIwdeTUaV6OfIasSGIjEy/hG4nHVRQE1ZWpDb/k3QGy84CxJV6k4YdEBiCnJ9ZPAwnFjSWeTnZXck3CRJy1TGx9iCwDACuxbxn3rVaDt2E3HgBkpw5TmfmEFbjvcMa0/FUKar1F232CsJokeQUYRfwOaQXZGn6d8wxBjPVHxowzxWcgvyGngEnsnZBmMzNzuiOA0tzXuvqsffngC2lQcm9UzEyarJ4/7XmOBoFBGrXeaUO+s7XpeQ/FdYF/pWU2OvLYWppbNTSVuwYonKnM6I6BZcjHk2+qe8k1uCnuoS3f2twkLe47t2/Z+cEh++jDD1VcLMlUKB+emZ2T//OBo3mRqdiTvZ0dFcfplBb4fnwkwgg5D3nUhXPnRZba2Fizzz//XHYMkJT7z2tBqMBGESfyeYcGB10GQNqppdY30K94RbJjIiE45sC9wQ4Q7yMrtrPD7ANsthclMC7EdCqo61xSkChRoQhpliCRPJt8Zl98/rkKWfg+MSZbmhS38XvOcD+w1tb2gqY+dhISAyAv+xx5D779wsVL+hwippFrlFfa8QlDY1cESHOvATl5f5cBOVa+wlwkgHi6h2F9AjZTBICsBObHmQpdVtZgc2dLsYSGC6qguqZiGFINyPaRgxDLkFfgD7Y3eU7vJIKAh6/kvAmwZR+ZebJDDOz5KRgXcQJznGD4O+MbIkWL7AA4guxZaamwQrqIeU/JM2ZKbX5mstARjP4w8Qm+XucZGYcjlyoVkN3aJhwFDATMhP9+8ztv2u1bL8rOEYqV3H3rx2Ks0j7Nn9BxOg0m3cBEcE8SxyJXVGa8FbKhQWAa1VIAEjlwAWtO1aWqLIHmpPEGuEqCBbOourxCAug8GMae4JjWIw4twQA6h57gHqjlkfdo62hLwZFrnimARbdhc8t2946sq7tfIvkwUzlEbOr480lN4Y6qIJqUvG6wNFS9yMHwWddnwSigE8vnW11Bh87Zihwo6N0LC3N26fJlr9qe5OyN77xpP/27/8db0ZkKvruvC7Gyghgx1cxWtScCvi2tAfr65ZH1LhhHr7h7QO6BMQfUJ2qano32QejeVJ/QzJBjht6vtnpvbSkYYrWYeFKmwVLonlZSScdR76oCoCTq2FsBMNiVakOkpX1HDNiTvNOx41Hz+n+SCGcEYKwV9NQ1KLBm71eXVxVYYsh2dvdteW3dTpj8mgORd16PAAAgAElEQVTo8qop+TDgNQECIDtAK89FqzHGHSfJXkszVKSYElWc/LNhHLesva1VTgODHVO8OfQBjGDkQsifqjLPTCCp4KK5WX9imAdBLCAWlyyqGiSHOCiAdCrgJBx8EaARtACev/raXen+wdzj8gkcIjDb2dV0ddoUAKjVWq3yA4HZuoKWmFzN51SlmCEA1QwByCiRAsTECdICxYT43OG+AnSqi/OLi7ZD8LJ3IMADfV1V5na9tUoabGj6JfCRU4bzVbWXJ8nl7OLQkA329qqtlsToBz/8vv31X/+1qvasN+vY19ejQIaWaAADgvbr168qgH38eNSYKE6wdEhFrrlFAzC4dw4uMm2xWgNamGZ595VXBaIy0A47QZUHgJ8EACYjID5OF5BhZW1NAV5NXX2B7UlgRQCLoQtGCGuuafFpSJEzC0KcPgU3SVuM+8Rnj1Z0ADkN/4BNmxL3AOH4/NwND4id0RhsRYCQGATBfaN4RNLhSYkz2GJYE/ZFUzQT8BvAEWdQATXFmlKCjTpVDTHS2DqXAnAtOGnQlJRaa0uzAgD253/5938u1tknH31sH37wvu4i/3b92jU5EwZbXb/xgrW20UZ9TUHBf/yP/0kyAKVl5QLkl1ZWrbHBgXKKBpxJWkQAcHl+HBY2GzuM9MB/+Is/F8v5i3uf2OjII/vxj39cmCiM02Zd2UuKXyQQiIrfuXNHiV0w2FiLymxWepoES0rkc64LypoGyEDC6t0CpYXBewKDUguR7poGmAFaR6usF0cO0pRiBdYa/OAAa9gF/juS4mBx8/8kX+jlBdDK73E3Wf9sjbdzU4DiucQ2TrpRnBPsHdVjAiGSAjxrbU29t9PTRodeXB4t5C2xhdY31/V+BDLO3qVtkaKeT4Ml+WDdxQiADbi9qcAWn4Ktw3bE+hCYYftJbrk/AHMEQvwuX3yGYCRzh/l91kYi/AxK2t0VOMJnYL8bG2qtpbFBQxKxe0/Hxu2L+w+UoO2rDbVZTPk9BW9t1j84oECcNYShy3pxfgCHCbbQ59peX5GWVXdXl1ioJLb8AZxkTQOIGugfEGhEoBd65ewD58rBbJ8MDgOGSaScIQopJLXyK2UZgSI//tGf2M9+9jMluQ7Y1Ba0fengACTBNka7JaA6zxJDmHyYk7MZvWOCNsg6+Qf+XxV/hr3s7Og+Eijzmf2M8dlJrE0FMt9DB7spZHLGeP3Z2RnZT4qfDs65jVaLps756bAM9vFY2ofe5sl+cwa5A/gUXp8ihUBotIibmqyqOqvEl/UNLd0KAMhKH8yB75ZEStKr5NwT7/AZ+cJ3hj/l/7lz/GywuFhT3ke+vqKi0C3AWkXrLWsUw9M4b9FCq0Tia8NI4gyIqap2yBhAdHqP1Vb4tZaxYINiSyIQ9wQgxULJHzjHyAeyukxP0Zf+xxPnsFWKNTRU5nTopoDV9OUx8e8PTQlWZICn8Wyn4N0fBlYF4KaxKmLvpgFWAaxqCnOEi9jBgFYTO8h/2eML3RE/TFaap33S2+qkB69OCx8UyP/X1XmhAaAPCSBYrA8fflkAdZaXVuSTsJlkSbDTGps9cYnBTDDw+Ud1c6SYkiVaW/VWd6b7EgueDharUIyPvwRAgB3JOnNmACBqa5B8alY7HneJ1v+NzVV1vcDA1lCPBOpLg5vfO/RuEEA6wF/OLWcg/ATPJh9/BOBHBxqAmOuRauJ6KryXluH3XXPXu/GqrLqq1lpa2tUlga4owCtnOaSa+Fnsp4b/ZbPKXb744gv5PYBn7BF3/le/+pXLCpRTECzV8zx+OqqWUBLzNmk3N9j84pzaxgH4Nja3NDjqF7/8F8l+4VcAMymGsnf1dQ2KH7Y3dlUYYi2wMzwHRZ0zZzqsr9+Hl2E7kBSD3URnCf6MLiVsAHabIjmFmC+/GrWTErq59lW86+46ax1n2m3k0ah0rwFH1lfX5MvokHA5EkBsk/TJ5gbD8ZIshJAq4uhya+/wgaXkVdhazl2sNeAIfomJ2AAa2E+A1ZnpKYGtdAcBhvB7fAGmwqZ98c5tW1mEcf1MoAH7iQ3kPMueqOvCB5sA8HCOpafbAGNsXz6osb7BB1Qy5+L4SLFRyIRwhsQsTS2xgDzTs7M6V7C+ySt4HQEaMMMY6roHqLhvB3suwRWyEcREMEB17jRIMhVOct7BI/JK0g/l2RXLJLkAwLiyMu8A9G6mIwGWdDAeHe4JeAB0np2Z0lnWwCtaYauq9Z4bm97RBuAFw11SbBTw8Fl7uw6EI1GTKZcvpT24rRNN80VplBPbYNvqkzRAyH4BgHHWyC0rqujQci11yEMqnPHESVda3QFmAmK+ceeOmM58j/wDsItOHJ798uUrujPDI6P2n/7zf7GOzm4BPACv2LfzFy9oiNwnn96zkZFR7TO4Ba8FoESsTdEd/8f+iXlbYtbR3mbLy4sq7kWx0rGONJi6wFDNi3ygwlpBuxVmsfsGDRBU9wPgEaxk76qks1Majhrq66xS8jBegliIPAki0NjjJzr74B4AngCUPJuY/hQ+M+WF4ifP72fApa6C4BY+SshH+uwufBADuFy3V8BqZaXnhIDcWY9HiO3UyVhfpw4e9pzXF2ue4YgqXIK7IOO3YwODQ2IYM0dkZXleOvrsL/fAJQXaHXSEFLO+obuIXdAaicWKFiXSa/WK42DRX7x82d5/7wNbX+EM1RRi2Mqsd7JxF8CYAMympp7b5YsXJH8IcLeztSHCDvYMHVowpsX5BRUUVta3bQUZFZEWfNYFfmJzfUN4CsOARY5pbEp4xbJtb27onr505446JtbX1jUrhTkt+AwkbTTMeHtb54mC49OxMa0xZ5XXU+GRuUH19QJko+iNTSb/pfhAzEZ+h0wEWIiGWyEvx+yRMs8bsSfROQsIyeu1NreK6S+y2P6B3nt+dlY/h+94+vSx/o33BzfgfFFoejo+ZlvMQqDzVRJiFQLOGahMvvfoq69s/JkPbVYXH/jPiVljU5sKepL2Sx1JImypcMye+iAtpAVeun1HXY2Pvnwondi+sz3y1ZI3kKTaqrrMMhVlyhkoFo5PPLOl1TW9F9gjXdxQkIh7ieF57YNdcAyXmIRMRz6E7WOt9vYPbWVtXUQPj8DQYz6RFAG6tuQIIicxT6W6UnF3DH8FYAUjkFSJgP8Ka6yvsbpspWQNQvoUmwuzlnOrob8As3t7KjTCYsZnbK4zmHhKBFEkTwcG+nWXNXfg7lt/kq+ucWAVQXmupwCYVFmPYNKDSK9e8TMwpaDRkowRFnLgYL/xRfs/g0YA7BrqXGtHFTi0lXZ2rKO1TdPIqTow1XJjdc0GBwfECMFZ8focMCqgStIw/JUZtYVsbW8W8EgqhBq6Mv1M7dAkr2CWtHGfv3DBWtvbBMb88le/os4jo4HzY0CMJvVWVRVaBbjMBIlMnkcPFufDGgwN9AhAoMJIYMGENy4IVRf+n4MGUPps8rkOK1XCzXXaEg+sqpLD4DphJHQc8kOShlPOQQFIVUBdaBnLqxqtPQDELs+IeYMBx0BzaQngqH4g3yBNLgHM3rYQrWhcBOmbpaqS9JWoMnGIYaOqeuaDHxDnTbM+GdgsBjPsVCW4iSVQUupsVWlcIJidBPJhJ6tdobrabr5w09skpdWlH7RDK5N4tAY3qLVCQrP6f0AbwGN0WluaG/U8wXThc1LR4CzEpQOUP9jb1Zo4uyNnPb09AiQADnD2OKyomgc4RtCOAcSAsEasCQkMLRhROeZ3osKMQ6HyiYMhaeP/tbKwSGtq7C//8i/V+k1rx9LyqpIA7gDgNUMeyqTD5EPgSL4JgD3gYCASr+XyDKo8ppZHb4/2BJb2LVoCuHcCsDfWBVbBzlvmHuzuql0LQ1VLcaO0zDYkqFyiz6T2AiXNzstxXT7XIzg5OrKejjNqoeB5qf5iwADFDo8OZCDQyYRhyxmjHZrg25MTH0DE9wigYb60trfb+tamnkuJd0mpgmIqWi/eumUvv/yy7MHYk6d6Pdaf8zsxRrvqktoQYOWKEZ6tE2NVFWVY5XmT8wL0E3s1TSbHUXFfqPopoFIi7axLAG6A8gAwHWBGS63aha4z7sQi+QqtYV6PvVBSmthASrkTm4n/jtYhkggvJhA4pWdITEjYIFTTeD3eT6Y/Df1TspwYM25rvYoJ0Cx9YFV8/Xs8HzaPoo+3XjhT6+4rL9u5c0O6K5Pj4/bVVw9VycV+AkwD2GH7qrN1dunyFWmy/def/ESMl4mJZ2pVq+Ie7R+qTYVE3DUQmQZcLaco1mOaoguj48qVS5qc2d7cZHNzMwL5Afo4b2r3b2pUYAZIxXrgzHByrHkM6eKzUT1kfaWztwPT1O+cKq6JyaWCSpo6K7mA1JIWYGkxaKJ/T216rCtV7LjjAd5wbrENvJ+0S9NU52CustckyjynAzuuAcV9ZigLdoHppuwrSTrnBbsfrFD+n3sppl41UhEt1nWmG1kiSdWgBY1o/uHxoe0f7lmOdprSEtlInouzoSGQCrQq1TaGnccW6MwpYeGMHwk8Jcjl98TQpOW+yoesCGhMbWh8Jopx0fLJnsCW1wRO/fyh2uSxRST32FV88IUL5xSsEhQtLi3ZFG30ExOSA8Dm1Dc0WXlltXwZwMELN28KcAmwkQ4P6YLu72s6KAP9Dne3JSuBBimAA89AWw12IPaewJbv8ToBVhCsx7RPxQMMy9rb1WC1GKSJvfFujDQd/ejYWlradBZJpjlX7NMbb7yRJIB8oBSv+8477+ie89rObECrbys9U4V8Hz4gwFVvh/N2f+yMT5CvsJbWZr0frxU69FhdB+QdjORM4n9I/HkNziF7yBo4O4kJxKft6cVgnAC/JG/jbE9n4wejFB9A4keCwxlmfUksiVkAg6L7A3AoIxkEijcuO8T78lk4NxETceai/Z734t/9njmDgL9lK6RL6RN7JctCQS7d6+gYceaNS5MEUBg+L+KdYozT2ThpqJaSN2cH4efFClKnyym7HgA2Wrv5DFob7Ggagubxiuu0uenxBLn4vWOtff98P+J7Afh+/VmL9yfslsdb/idsj2INPcNpET2S9t/72/WF/PmkcZqGxCag1OMFCszEZolNHVqDgKoSdfXPFz4sU1ZhJXk/36xNTNkVS+n42JqbW2XDSdpoT6cjhgQPkgLFDCRP8M8w8Sn6Ajyy3sQF2CkNNaO9MuuyEF6QZEgJgNOhd6+kZ+T9uEsMi3Pd5k0xw2g3pHjtRbAjq4Kw0dIk20G+sLu3bYuLc4bEBRIB7ANsI844MYEXcZD68cK3tPORfKKVNg36kQad2pmd5R5nmPfk+SgCF5iD6ICmYZgk/PV1jdbcjH50nWwp60hew53izAOoEitpRkG6S7wWdo777slomQY58RpVlQC/zkIcfTJqi4vzild6+3s1GA+wdY5ugl1IAAyW7LAHD74SUEab66OvhuW7AZMHB4ek73bvo3uy6cSm2BZYO0xtxl+wH94hQuGlV7EoEjbo4nFkHg1/WfABdIlMz8zbxjZdRxkRVLBjDU0NAjqJs1l3fNHz6efS1BTDykxdedU11fIpGtREXKBhMQdiEvX20dXSrdwKX8lzcS7xexTdNdk93RVi6c9/97nV1bnOM2sLmwy2ljol1im6luk10S2nE4AiIUkuMQbyF/hgPjNrje3BVolRd+RzCtij6y9ctzMdndZU3yDyAhI2AE58JkkE7O0pTuWMqZsHLWFyD/b9TKf2Fv/JF8Ap3SM6izmKGRTlGAyDVFCpzc3PKbeV/l9iUIuRmnPtUj+rHgOzLpED8zOcm5M8bfkl3t0HsJqttqHBATs62BOoQC5OzM0dIkYlJlBcID3dHcV+2AXOGrk7DGfNQ0kFa+6C2wkIU23W3dsjX8heqRDCwM5y9wMQK7i7i0uLzsJTF0tVyqMOvWNQYDvDx3woMDGlAOCmRhvo77d2ZhOkmRMaLDk7J+bdv/n+96VjydDc6dkFq61rEDkFiQXyru9977sq/rDuzHfApjEM6xkxFnMWxNZ0GS6eI4ArkbO2NsWeDZ/idvvUXmNX3SYke518R5Cdwq5ycdyfIHWQJHrIAyD2HPowNb4iLmW9Afm4l92dnTYyMqJ8TtJVtbWSHqE4AFkGYBUfHYXMIAUUSyGE/y/GC4r9VfgbclzulwpJDBlFIzXF0thy8BeelTiXWEQMfDMVkVhD8lqP8wZ9YOXutuXzaO5uenyueJXuMdrFYfp6MUBSdQwT5p5JA9sBwFu3bhcVeSttZnrO8FFub51xjQ3hrkL+2tyC4UhXUK265GBpMyQJ8sfo6Ij1ngVDapb+JUAoBIaF5VV1OjY1Naez6vkMmAE4BTmp2M0M0wMQJT6s9kLjS3dui4FKbPjLn/9COI0Kb5Xl1tbRIb9BZ6IPRgW0q1ZxJsg0rAkkk0ePHqkgSSx269atQl6jzuuqSsedGFReXuHrJw1VL+CDESgvky5oTnkzuWGJZG08N8EeIVPD/uK/N7bW7bN796x/YNAuXbqsNZ5Hp3yZzuomGxjst97esyqyLCws2+MnYzY2PqHXmZicUJzP2aYTjb1raGwRFkhuJttejUTQdqHIjIwBuS95mmZGQD5bmBeAfaa9UzYVABwW8OLSgvX0diunocONu/p8alb64RKCLCm1tXV/be4s9on4AlJGzBrhnNH1gH30IgY43oEIZsTFxLK8X31djewng3FFKCzze8r9YpC55jetrQuAV4cVJAgwn4oy6+vp0qA94mbNIzo5scHB8/b+++/rZ8FX8IXkieo+o6tgf18dHxeGzklbnG58zpVi4WJgVVWZNHk0gt0IDLnosCVOq2ZJQwiWWSnDA3waHJeaKiAHlkCEtm0OHheOhcd4Nzc0iqF6pr3DSk9ymqwnPcraWlVu2TASdAe5AKQObH0D1uCRNOV4L+QCMPwcbtgfBIMAgsfHeevt7bdGqrQVTI/ck24RLUyaxkibxwlaMhWitLuBdM0IPh+JG4VDQEeSz4G+HjlsgkEo1YhESyusolxBHKxLLgUsPejDGvLQeVbs1dUVkgkYVa6xB9PxME810VuET4N8D/SLDSVGIBIAaaru0+p6moDDFOUQciA90FZ50Ktq6UuB++9zM7QXoO3SOCVpSu8DC8GHTbDHZTKMBPdizqTXcbF3AgZnwpLAYAQJesUCIblra3eWg4AACQdYhgmFCXwFTIUmTuJOaxegITpB6E3dffllGZcAaEhIoYlzyHHkPB+XDL0+pBIcuKqScSHR49Br2qLE7E+FxKWjWurTHkPLCaeGpML27o4uMlUkAhIuGgkGlwtnzrllMj2JP8EJxoZ2IoBPZ+etSINL50qV4EO7eumiXbt0yR7c/0LaZd6y6rICDKDCUPkANE96OGfB4gmmVrDxYhAGE+2lD1OCUdnXH3RAN7YIYirExpambGqX5lnYP03wLXHtMTlcQL6jI2uurRfjd3BgQMnOo+FH0t3hHGCIqN5RgCAwmpuflW4PwAutu59/9jubnffKPRO+z3R129OJcYlks24yXOvrVpvNarDM5UuXFUzATKWaRnCOMx1/Oq7v8xlds+dEwTiFCj9/XhUFpOPfYXCgPYbD5mf5EismtX07q7jEA0BNoXQR+rhX0SbjGlbOGiCS2CZgYPCFwFS3BySQ0SoqaQP0SEVn9/fkPOFcJCuSEnKJmaN7hh5cAvBdHwiQNDnLFLQDBsWzxWvy/mKfUeRpRIC+VMUqQCq1EmUc0PjB9/+1ggpaEX732WcC/9AnJrjmHi4uLFolmpAtbWKtsp4fffyxZVUxnlXAxDAM1ou1oj0Y28bdWE+anDh7WtIAeF3rrlptN6/ffUUFnKaGJqutc+kJkomhc0M2MQ47bi5NTi61AYpljU1i9pNkKrkRiO6FHQIF1iC0TwNcCk1VMeFSYhhtucHkUOt/0vkWAIkdPD62bSZOHvhdVJEpVVw1PCq12rDOAulIYBJw5DpEzroXCyKXU4AyM0Oy4kMKYZt7ddpBBWcBOUterTSb20mPstoqKiimoJ/tUid1dY12mDvUwAG6LzhfvBZftJhwN3gumD34ENqRsPv4ttDXpNTFXWFfxBDQ/UALskJ2jHNLEImfBHTnGR0kzyh4w+7yvI31dWKRhfwFCQjtf9KvVSGACagMj9tVsoKtefjlI1taXVXCTUGHxP/S5Us2dP6cPIwPejm2usR4p/i4vbMpNkpbU4P19/Yo6ODukAzBPsLPx1RPgln0gRUfUBVWOxZ6pUsFSQn2Cs3hXdqo9vEf3nIK0MxrcSYEoG97wESCxJmjMENxh5+FsceeYHcImkLgnwSa9QhwzW2Gg1ucjQBh8P3xcw7MIzXjLFY/S9Eloj4Bfd4IiOPcRct9AIHBpuZ1BRwWFbYdaHS2T6G4ncBBtekBWKltMq/zJOkMTWZHh9iZ2M7aYdhijdXW+xC3vZ1tFctYs7h/hQ6HdGfCbnrs5+BpyHrw38EG5m/Z4aKOkQLImVjjnNcAryLWiXUJEDLiFjFW0x8fTpWS9DS53pPW04S4uEASMVXc/WLQVrTL5DPi5zy5dnZSAKI859eB7eLYLH4nYq2vJ7XFwGo8awCr8Xch+U2gq3xN2ut4NskAJKBUUKrPX/Kp0RHXeYDmbahpYEv8Pn6utASAzAHE4vPDzzY0+AA1gNWmxmYVSmhX5/c1bGp2Tozn8+cuiNHIgCJiCs4Y9gSby94ArjqQ7cxVj/e9IB5nmbPBYEcYNZw59ISxI5xbXg/7CqBGHtDUAJBE7ILu9qGtri3b0vy8mIsaSpQAUfaJ9yQR5fXUgUXiqYTJteuUg6B1qGFAdIq5nIWz1iiaw6at0f3lZ4JpxJ3XQNwKQGQSbwc7ogjD5+FniQtfeOEFrWMkvc7GrNTn4r055ySx5AlMl46BHYvLi2LmkthSdEPLFF1vpMtom6RjB7s1Nj4phu/Wzq6trfpglq1N7Dott2ZTk9PSxSRnIE4jiT17tks5kgbxSuu50q5fv6Y9xG8D4mIbAXY5S9I7nZy0kcdjtrSymSaz+/62tLXY5tqm8iaAZJhKSC7AAId0glY3eYSA1S0HVhXvMrTWTpQraXK9CAalkjqImImgHpkf2LrYxRh0OTM9I91w4g9iLQE229vK84jLOc+ABmFL8GHS6Ozulv0DqJMfrKjQfmP3Ba4nSRHi4qtXr0kCDrAPObrQVY24hFgW8J61EQuerpLdXWd8K6fwOCEGveF7yPXIB5aWfUI8z8Ia8nyAnCp0JvYhnwGJugBWiRHF+kwMRRFKIFk0NIlJBdDNhgOOASRoonwackpOxvOrMy3jnVvkThS6AEk8WnZiCDaV9SdXYY4GvpPncs1Guh/ognMNUXKj0DOMLhm6I/T5S1xChj90RdFlRp7BZ5UfTQO4yO94L587gVRdqUBGmIaK+6Wlu6ZCAHeJmQEwHx88eGRv/+nb9pt337NHw8M6HxT0GZBJXALAC6ArNjL2JUmiSUIOCZDUVaRcNXeseR78d3GxjOdU7kXMh3REigFkp9XT68W26CYtgKtpgrvuF4MbBQpVyA5TwBHz8JhCTpnAV2JTctcL54b0eWcYCLy15UPxmlt8HgHvo4HJaY7J1yTNlNMlcC3OvXKRtK7hw4p9G2vOuiE9UFlR5iAe7dB1tWpbJp4h9qEAy1kld/OBf2VWna3VwJ6r167rXs7MPLetzVWXzEgFFZG1jnK6E6Gn7YOTvUuTNeGL+/vqq3d1bjRcc/KZS/ccu+Sknr2sVMA05xGbBLDKmfO85ljPXV9Xa12dHQLRkM2iOAyRBAkK/DvDq4hx0IPn2QBcYU1jEwEplxeXtObonKo7M89cBrfRL966qcF7YE///E//XyKnuOxYRyezfbZUIHNpkXIVz7i7rv3pXY0UzgFWyR2IO1999VUVXfgcMLI9D8paWcZzSifBJd+sHIY4ioIU3RQO3ON78LGcaxi/aBXTobC77UUe7uro6LA+87nz521vf9fmF5YcNKyuVpGJrgNAYTrQHj0akVwZ+4SEpcub0JFdo1hSQ7/ToDf2jpZ58CuRBhTn7Uu2g/MMJgE5bp2ugHLYn/X6N3J/yCH4bmx7TW21iiFr62iro6vu2v7ohs/MLYpEBdDMZ4QBr7lC0k6nwxkCIH7f43PwE/IQ1oKOCMkUNtRba2uzbCCxLWvNH75COgRgFfygoRGN1V3FTcQJ4EmXLyKz1ykbtri0rAFVXd09WjP2X9IvlZXKLyBgQgYkV0ZOpefMGZ2Frq5OYZ9JCuBP8lRAhR4LN/h6e7onvmwgG4xxJgCC/SKWA60gaQATg0/4OeAbGZw0xU3C72kwlICfsoxdu3rV+s6etUpa3c3EmsG4iQna0GBj42Oi0zc2uzYTLClaNLiE6AFxWNloDD9GjLa/rQ10GSrs4sVLqu4iBQA7KFtTZwtLCwWNBcBRqmA4UxaNQ4uTmp6aSTo+GMKcAEQqTDCVeD8CNtohWEyJRWv4jU9EhqkKGo6zv3bluqp8n37ymRJQ1mF1dV0yAgCr6KgoYE6TYtFgjP8OowjDUUkZbYh1tOe5bmAwAzBUApgItF074FRZIIGrzjR1oDUSQ7E2D/e9ApuYIPw4l8VBDvTKqhVAxMAJAYN5hKppvQSU8PYfHAMGtbmpWRcM5hrsLLW2SO/MxFQFWEVfVg4gtXNyhtBSotrg+l+19r0335SDYq0BZzFOMBoIXEiGg9GHuLRXNEoF2kSrEwaP4IvziLEl8KHNOvR/AOh8uiYtlRkZ1bVNDyYQlibox3gCLHqwtCeHwBQ7qnZogrCfVKE/+OhDm56a1n2hKoqRop2JRODC0KCdHxywzz79VENiOJ/uzBFcXlOQx5lhnQjgKRwAhNBGIpZqhmrrju6JM465MzgN9MoqtefQ2F1Thaq3B1MERNEO5kmsC3+zfZxnl4UAlM5ZVjIQxzbQB329Q6zv11/7po/JvcAAACAASURBVIJZgtOz3T1q95qfm1N1kBay73z7TVteW7Gf/t9/Z6trq2qRQG+ESjKThWlt5bTRbgA4DtCDxhhMtZ/97B8LLMTWllaxDKaeTdv4+JgCJKqSJBzLi94ypfVKYAKGkT0BWJ1bWJChxDkrUUwTpJ1lAOvFwTrpvia7FYm52m1wYiUwAR08zSHdcbArNoCm1sI2OqFYwV1ztQ5ND2XccGliEylZOUlAN4LstFL6xFZNs9SQu1PRe+6IpBlgpSV5BqY3cicJQlVRTcPTuHOcJwnEI3WxvqFqIUUI9g8w941vva7pyRSYJifGZew721vT+TuyTz75WA71TNdZaebQ0sX+dHYhT7Iux7EJa/rExG6mSicZi/yJzc/O6dxg13GIrPWuEqESG+jvtRdv3hB7hJKNA/elsgGwYKae07I9rUCNvT934ZzkBrgv3We77Ay2NIn9y1lWOGgSGo/FjFJsX7S3hB5nsFq5T2oBTf5GrUPYOM48QuWpyyGCTgIM1jnA2ACF+J6zPl0WhsCywLzb35em3PzcbIFFTpsmnxV7Q3DE65PkkbQilg87lTNKcAdmLxZwBa3ogF3N6prY2d+Wnh7vy+vA9IU9QiEC/+K2lSEcXWo7of2VwL06yxCQCgePtzad6eoIj4oQrAmBJWA73QdUubEx/DxFQ3wIgRBgGkEPNtLBK5cIoZJPAsSZQi+PnwMIaNSgojr78tGw2ndgxW9uoVe0Z5evXBGAh90iUCnYKgp3mpi6L7vV29UpYJXXV8IBOwaAPU2fZ58JRmESkARgi2F4OLNtQ2tEMENRlYLc4eGe7WxtqghKbAGwGgA6NgTdQS8Iu0wAAS7MAkAQNCax9+glEpjx7zGwit9hL3lGtfXRipxAER+GQ+HWCx/OdnddVEBkZ2jCkkODGB1RH+qkGCglSg7u+CAqzhGfVcBQ0gLm3/hiP34P4CV5SmwuZ6ukqbppGBsJIcFwsOP5m+m03Gu+8Gl8JgpxsHwAfjbWVtV14D7Fh2rFACrWMpK4KKwHCMX9EFAPsyCx0bk3rrO4WdA0DgCR12WtAiQoBlUDaC0uBgscVADvcgw+idi7dwRiFDHKiwHNAFC//r3T3wH0djsRXxFrFQOr8T7Fr1OcxBb/fnFS61fRAdpiUDa+/4eerzgh1s8lDcUCsJoAdO9FkoqyXkaF+SigJxZrlNMFsCYgQPIHJT48BBvrgJHLOohtWlOnmN6BLex0p2yVzrCmOJfb8PAju3L5qu4i54XfFeMmge8ORDBcw9km2JUYKIlt5N+9IwZppk3pIOozpEFMAi8hYUg2AiICrPysYm/+4KQoRD19PGq9PT1uFzawC+uFib3EnbSgswaa/ru5qZid++j6lN5GSJwlMIt2XU319fZJbK7LYTEfgIFf1XoNEv/yDOQFmNB0HmV9CrjkazLKPejqwJcz7Iq1gdkp9rzllcg3pQIqSRmxCYAzQAT2hBwBG4HU0sOvHgo02qVgRHv+OsOrdu3f/rt/ZzMz8/KpxJ5Hx3nXyttkyC8A65Yd7h1ZVUWVngtmMb6460yn1gMQTuyoCorgPTYxOS4gGVknDT4DgE4McWzt2MRzm1tYka6rOjAqqxT7cY4Y3EHhjcnh1164ZtubO/bw4QMRV9iDkrISzdlQUzJ1ArTz0LKrdJa8uvgguxzsKwln37EBaFsDmrO+MM1cj9ftN8kq3ye2Z88BnNlT9gYQmdeG7UfOAAPt5gs3ZOeRSiORJ4fkvQG+49zxN8AkjF+BexXlknoJxhhnhN/j3GI7/T13VRQGAOP8q5BJIa3chxjzOzwfxSzuzez8kmQfwlZyN/BfnHvyWH5ekjQ5HxAj/ctUWJNPp0iVzimzMSACERviB5wVXi7fynpiJxnIij/ifdhPZ4zTacNQOx/syrlmRgFxaIBtFFDpOiPGJHbhdwAG5+YXdBcAFPhZ1hBWsBfMvHOL55ccB4zeinLLUjjNQXRwiQ0NuSbGzLgcHfEHsmj4GYAJ1lht9V6DlEYtYMwrr76inPI3v33P/uqv/sr+7qf/ze7ffyCAnpiGtSPOlr8ys77+PmtqatE5WtA9dl99OoDKi5U11U6wcfkozxfk18hXpfXvxUF9JSmJwEOcBJG6HVJXG4QiDQ2T1iVSCT7ck33zeNOZznx2gDDAXWYkdHWesaXFBcVA7N/s9IxyzwxzPJC6iM6MNNsm8pcowAbwH8W+AOaiiFUoLmowmoN2xMXMH2DN+XdIZYCU/D++m3wKu1/X4J2AgNWXLl+1Dz/+WLkvMfjC/Kytry2K8Ywd5gxwZ3a2fYhWsFWxs+j9k2+Rh3DP+TdAR3JD7qrIbqUZFV94Pj4jmMjO3rZ3gjEAMAeGQ0cXQzYZ0ukdEsxiuXH9mnJHikHocQrLEMhMLNup96GwNDk+oftN7kGsOMUg8ytXJa2GzJ6ToVyKELIfNmT40bDwBw1FaqjV/eR3sUF8H5vAeiDx4oU577hgz7FdSAOyxhQqIWlxrwFr+VnOL3I34CjkSJprQyGXlJV48gQ7QLF8T2tDPEquRTyHXaMAMXR+UHaEGTH4WEByimesG9hCpgKbdyh/Icmdw0N/rgcPxFCdfPZcEoY8F5+F/EGDQJmLo6FjzDKhe9alpqJ7RndAclXHyk01GwB7AFMZghqSAzW16p5gbWFjO/biMyqwjZsQNjgvtXWKRbFNgLx0ZGgekbpNHZsQJkV+kgoHPvOnRB00kEmIAzT/6MSlupAaI/eGeAF6AB4iSVJmtpSXy77hU8lnKLwAsGIjjo8PrKWp3s5J1qxNBRqIH6uaC1Biza2tkurDJmE7yIshBK4uL9vj0VEVt2A6E59wftgLMVbRvRNCXRByciAugrdIRAUgwZjbhS264UlCYjLocqTqCMZfrTl52s2YCJyMaNEAoQvnztnVi5ess7VVLD5eK9rPqHJIPHtvV8lutP3Ozs/IQcLAWFldlRHePaAdr0pA2twMEw5LlEhR9UFnA7Dkxo1b9sFHHwitBrRhc1g8Eicuz8ULF1Wp+Jd/ecduvHBdIBSXn2mVTOPmfbjEXI7XXv+m/e3f/o00GppamqQbxOKzIVJxzJtVV2ZVwfv1r96xhYUlGWwcnCa5VmTshEpnceu/HJAPUPDEwplW7AGHn8MarQF8jy+MiP7WYXcAKPkDD+wLGYD/HA6My4ARmJ8loawvMLSiuoY2EEBAU1OrLqS3U+EQXduHPccgaPhTbY0MEkxigLjenj69x2f3PkuVe5xNuQz15v6BKhNikSX9OIAawFpawLmYAKxQyJlkyoRjHB3AxuLSioIZHKm055hSeejDLLjIGKpgJnIuCKbR+OAsUZUHnGANCUzffvttJeQBThN8wexD84OfaWlDtNvZGj7h0ZOQAAC8dc3123BGtAWpMpc3BaA3b92U/sb87LSNDH8lR0ZbEuxiXockHlYnMg88u2t5eUWeL5LcqGjzNzpKgClEHQQkAtoTq5wki+pSsJY1wCNVtNgjjBBnwCuUJBywnUtlEJjYWIFTo9LMYInGJmvraLXbL962m7duqPWI4Ots71m798mn9vDLhwoczg2dU6sUbVpMyuvpPas7zloT7JLU0I565co1+/nPfy6jDJORYPnnP/+FA+W0JO95azbyHdIrBegRWHEsx0GS5oxenwjNmUUGgYADYWnOJKCIM1cZUAADHSOPjAKMEM6bgxqqgIn1UCZmK4GsVEEkbZIX25IWFA0G4BoBZMsWelAoGwi4SvmHfRKble/lJaNA0M3PYCMwuM5CZiosesIODmD/1OolfSx3gFQy+W/0bWBFcN40gAGdHGmb1rnusyaWM6AI8KbMGuvqJXx+6eIFe+utt1Rl/eyzezb9fErgPPf0/Q/ekw2ob2yWXZcm3Pq69Q8MCQAkacpUVHmwlz9RmwR2nUCPcyPQiGmILT6cafzJE03KxNFxfu7cua0EmqQRxjIa0vMLcxKhRw+J32fQkgByMwUXFy5etM72DjvKoaXcIlA6da9qz0KzMqYrB8gTWo4xtCBYei4j4MWlYIixnmhJca75t7CV2Ap+PtgqEQzxM9ikYNeFDAhrx2twxtC2JJEhWZiZnykAJx5oO5se/0Qiw7DDyYlJ6f9UV6N3SoJzoHtKyyIFPQZEoQPI+SNQY5+RdTjb1eX6TRMTApNgkOJ/AA1ZC4ACtThriuui1gsmMq1aJOEEZeurGzpjBDPcH7WBoZdVYgrgeU3tLa1XSYieBFMgb1Ozgm0AAxjqkvFpaLTunh5pqI5PPrO9wyObmpmz6elZrSdC/QGGy8fARtpYs7r6GkmfcIEI3itKTqy+JismCgzR0DKFJYGNly3l9fr6ZD8CIHQ9Wxfo5xlpTwZs4TWJMWjdZI/599D15L4vLzEdm46UDr9HDH/r6NA5pM2R88adY+8JoIKB4AAhzCdem8EuK/qDxAafLcBGEk1YATEIB3/hU6F9aIZPe3cfHclPMGMi+Qn/HaBmxFvFIF+4cAGy6axjeorBWj4bAwTFIkqFNV6D9mpiEh82wsRaH5oIi4mf29/bERDA+ob/DMYq70tMIMmAovb2SIACeONO4n/5wzpxZniN+NwBrsYdc1DrQGvL5/0fAas+iC2GQiU2S3oOB5a9IODxjoOZsX6xzkrUUqIcAHdFhQOC8aeY2VMMivJaAZBGPBafKfYkYuP4jMVgavF7RMIXrxPPXPwzhf9OwKriuvRGekYXeSpMtNbE5EAOin/2a91JFA2JBB0I9fZnvrgjDfWNAlYdMAckd0mH7q4e2SHAHIqZMDaipT3sZjD/GABJEQYAi+ErSAIQA/Ls6PQRQ9Oux3sQA3DviLeIlYgbeB1AyNzhkUBbEqD8CfpttIeiqZ2T9BD3anV5SSx+JUgbgLzLdvXyNXWzsMbYQ/wc64V95E8wZnm98C8ig0ACSEP+QgsQm+RAK8N2fD4ERww9TtcbxK5WKzZk/bAVoddOvsHrFACNfF72IL7HurqWLQV9T5SJf0jS+/p6bWVtxd75zTv6GcDWy1cuK1776JOP7Yd/9EfyLSSS+3sH9uVXw5IKIFYA7CzNwxaCUXkouTDWjYI3MQT+mbkM+kwk8sc5+TDilH7AKGR9ZqZtdn5OeyKd2Np6yQE8Gn2s7ha6ZUjqL1+8pNiVu3T37l373/+P/80+fP8j++3770mrzzXwN2wXSTZkl7LV1pwY0QBm7IX2aHlFwG+cKZ9avaf95Hy1MhAPdhBDSmClqjDWo88y8uiRGIEaKHt0qJ+nQA8QguY/dgUWHvsCqMEZo62cc4/vi7sI2IREHYO0OGOAgzHwNrqkRBhpbtZ7oA0I0BHAFraA1n4Yeuxt5AicGT4LTGx0AMkHiXc5N/g1bCTPEoOkOENhP/hc3Gnso8sW7Lp0hcAG7ozL9wgMTKxT5Avw8SoaEHMeM3jOpfdYI36PzwNDjNwAO41PoD2XvIBWVjpKACVlU0U2yIvcQWs968U+EKvI9+VN554zENI/x0cnxkAuAbbSdS8R6Mu9FZOTNdjzQYvEITw79wt9V9evPlE+QpdhFPLVabq7a8urK3bx4kWRNPBfAl2qKn1gKBO5t7b13Ge6uwTy+jla0awH1hsZEz4DNsMJSjWKx1lHB/phCDPbwsk27Cvfxwz7sCqpNxby7bjf4dMhvkjeirgT4I9BdAD5hz6JHWA1/CcvAojf3tqiOJs5KdgzvvePP/uZhs1W1tTa0Ule5yNYzXzmIA4EKzJ8Xfgg3iMY+FGQjfgUIyafiCofnZ6pSHv+wnlbW3Wdf764j+psoRjd2Kg7d/7CJfvNu++qmO55TImVl5Ez7duF8xcUH2I3NVhMAwOR8dtVnMaZd5kMZ8zyObB5gO+cUbItch8GgSE9wHOB91RmnSHqgLezMVUAb6wX+Y3BqiJHlZWqtXtpcV65KoQT2Py8H3kqOq5jY09FKuCL9+azEjtev3pVhCvNFJA28bTHiO3tIjlQdKfIxfdKsZuwZ/n9ZLOxDcFWjeJ46K9y7iAJYDsY4CvdU2TwxsZ0r+kKZR1FKNFeU/w4FPuWo4ZuLzkDhbPFhSX5YNaYc0nh89atF1VgoENOus0lJsm1tvbWpPl8qAJmNltpc/OLNjyM3MyStTFUqaREsl4U5iic8PuaG1BVqRzaCxUltn94LLmZGNjN+0s3lDhLXcycgQOB3IpnTphdkrW1lTVrbmiwlsYmFUpYf4pwFBogbAD4cjeJCZAdIK+A9EhXLz5CWu1IE5Zn4DAJjMVmhI3zDmsHn4klfG5QhfJj8gLIGzBXmesAWYnPSxER1nWdNJ3zkhDgTmPPenv7tA/MTJqZfmY3rl+3QeZsZDJirH7+xf1E8HJ8b3BgSNgRnX3NFIjzJ4p5l+fnJHODREB0Av53wGroixQHklF1w1C7FgRVJ09UdQESA5DpdgpUqLhRLWMaet6ZEEKz6+oKbQJUbgBWuzs6bXJyXC0AgKXPnj/T65JQIlwOKxTDx8EC2MT4dp7pFJM1AnU+HIHUyvKy7e8e2Gt3v2nvvvuuEt2r16/ZH//xjyQFcO+zz+z+w4dpeiOt+xt2HoD36lVV7f/bT38qA4MD4uLQhvN0xHXfeBbeg0t++/Yte/z0sQw+BhVD2tPTJ1ANVB66M+LmoyNPhJILID0+scqaag2aOmR6Y5HWl7eAubajB+DO1hJolBLhSP5lTDWZ0A+5A22nXwIrioBVl/ZCp5W2IQ860SghgQSsQgj8F7/4hb344k21as3PLUgKgCCVNQf043BjTDc316Wzpcl+jejhVviky/pGPboPK3PqP6AZQvAAOLQ3iFkbCRH0bZcEk14eVQbO2/VrVxUQEYQTtDAEYGFpxfUwaV1WS+6xWAL8Lq1FAKe8Ls8ag6cImjhDgN44YbVG1ni7F6xqJtLz+QiUmCiK3Ou58+e0Z0xz1cS/vT05awJkAmCScpJXWMl85mgvI3DiuQg+EMRGUwoAk0lzS0sLdu7cebVfcUb5HHzqO7dvyxlgPEloCKijLVkTGtd9qA33JdrkJsbHdCdgxcFmhTrP2YJBDbAFa5TKECLe7JGSKKrbsKdKaMWgzY5BcWbHDHuAMXJ8LKF6HOSzZxP2rW99q9CyTcJCa9rf//3faw25E6wv4Ojh0b6eKxILnv8n//UnCpoYtsB7f/+HP5ChXFleUasbg3k+EYN32gPSclgCznTy6pmDsvGaBD8kW9x5Kp1K6uobxDgNUFWgilipTDN2JogzV7lfp0NPAMRpPaisrC6wyMSsVxvhvhyVWrZTMcmD3dMK9WkSLTdSSOaxdSSDmkBYk1WxgmBLbWMMhklgODaQxIY9B7jkPN59+RUNtyExBeTRFNWSjNrTCPhhdwBSst/LSwtqzcZOUDEE36W4gS1ELPvP/uzP7JOPPrKnT54KjPvxn/zIfvI3f6N2ECaqwppuaWuzM904+lpbXF62p+MTmuwMiH0isMFZBTvbPjXSdWD9ri/Oz+lOUzXmPKE5VF5arnZAjA8BxL//iz+3e59+JjY/ewI7Znp22v70f3rbPr//hQ0PD9utG7fs/KXzdufFO6oY88tUNqk6hnA7AQp2lfvpGpaVuoMx0Z5AJVh+0bYlYBV7KiYfk9VP9SqxK9G+qWQlFYsIUjR4QcM3XKomgNYIoHkmCj/cSWy8xNLLSu3JE7QHF7UmJHZirmQqBI5TCJqfX7SpKYayratq2tTcqqSYDoqD4wOxh9g/PpMCrCSHQOAYiRHMU/agt69Hd0JVfOkM7mh4AH6KpAspkLHJSXvw8KECMhIsWDzcWVqmKOqwh/29fWI5w8BloidBAEkldoWED60kBiO6huiara6vyi4ARFJdJjmrqW+w6ZlZtRPR/on+nw/nYsI8uux5W1icE3gq/W/afElmjvetUcPJfFq6+/YNtZ/BlAiAjfeOdlA+H6/L/vN8BOvsB0zefO4o0h35nNDNjZZ2tLuwGdhJ7Av2CR/vwG2n9g2bzr0LYJbnUjELH53aGwOQw95L/ifpjLp98MntkaAJyM7QAkfSti+fGeBcMYAXCVB47Eisi1x46m44HaYkMPHQgYQgKkahVaAl7WKAVTG8iFZTipr19bKp3B+ehQLlwqIH5BT9iNN4Te5BMQucdQ9dWN7Hu5WcYRbs0WCwho9yPWIvxvKZ4kyoq0BMQIaTEARv6eeK2adRSD5dg9SBkzTO+D7vG+tfDFhHAhlsr4hVvw6sYt9J/IoLMYXkMwG08awBMBcDsJFMf32figHV8BPyEkXyAgECF/978f4XXiNmVBXpsbpuKl1J8N2DMZW0wKP1v/B3cSRI3E9ZLZLuxOpPhXn2grgNABVNYpJbEse9XQcc8P8XLlyUZAb3VYWLklKxMkguYCiq7fWQRG5dg2YB+oj56KYBCOT1nk1NeTszwzsgF6SzILkXmG9Je598wocCQsqg4MVQSroSkKrIaEBEdBywjsQT+C9sKLYcn8pzcL4E6M7P628HI5x9zr7Kj+H7AQnke5jL4AxCTRzW8DyII+hoZ8Rw90E4zjQP+TEKFtIypk1U3SO7smncEZLquJ/8DsCr50p0IGW0xjyfNNEzGeU89353TzEqe8y6URi5dOWKVVdlrb9/QL7l8ZMn9uirEfkUfAkMva2NbctWZOWjGLrC88N+Y4Aw7asdHW2SreKedrS32vDoiAANGKsQAZ5NjmuoLp+LNRw6d4GGaVtYWrYvv/zKxsfGBSx0tLUrxuWZGcT7xz/6YxsZHrbRx4/V1YSthQ1FsZa1hu0ES0yDSA4OXJZmd1eDXZwZ7e23vCZs3wcPHuj9Sd7piOB3YdjzXKxbDDyksK+CKTHt0aHNTs2I8Yu/xGegO8pgl9dee01ry6BMbKQkBdRqe+Sa9dms3kNsaemMe3svgDb3ledmj9lLMckS8YE95pkAwGHE8Tt8HsUK6so8kN8nDkA6jFiX1wrGLGcUsJP3dZ/hBAfd3CQzE/bYdQ/pJCrxIajI0uwwqMy7DHq6u8T0BuRAEg1/ip13H1pn1ejoHxzY6vqGQExeg0IBhBhkjYgnYSBTOBDobE5ScL1iwGEkjhyYxoe0d3QqZw6AWeBtRZXICsSQxNjsC7k0hUeAVe4XrbmSYEO/Wi3yOekoa0Bxba3iFdYF+0LrPySFLx8+EKGD54e4I5+8v2cvfeMbAq54DWfiQyiH7OX3m7uNrBuDk9kP/j+ASSTwXBbA9WSVc5WwXk7s4Eu2gHw1MVTpJkW4r7hoInuODvbRcWL+1yRt50OtmdYj73I2UcyKGBWtU/YXeTRy0eFHj6ylqckBeSHPztz8+lf4n68XFnVsvlb8jN8VUSvFlhXS6XfiBPfk1VdfseeTkypIYCexD95Zd2I3b90SgMcAI8DRe5/9Tme+uanB9nc3ld+e6ezS2rKHxOzSsT72+SHsFTYR0olrLvuZZC34eWJmiDkzU9OJdJfmKCS/BxscsJF9BUhnv5pbGgVic/bJf8BaiF+MYVybG2L9Xr96TZKM2aqsBrvRMs89I5+A3QnYtrK0ILCelm3uLbkLOQ/rijQga4Y9YOCU8pC1Vdvc3lT8WQyYglNgk7AbAapyhom3uOuSSEyzI6IQLrgDIlkaJhlgfgDmrNv2JsxxNGxP7Ez7GesbGNC5Bz9g/e7efU2zXbA9gRFcvEIBdFzFFA0N39u1f/qnf7Kevl51YgLCcv97enslM/P8+ZRkP5iJwlkQkJ0k63r7+u3Djz+15dU14U+ytakbl+cDByN/UcGJvYDdT74onKrUGtBrh4Cp4jx4B8Bvh3AKfn51fc3mFxZE+EF2gkIrzyJiE9rGaS4QeaH7aoqRZba3TcHOfTZxDRhGZZUP9iZ2kNxDS7O1tALqus4+cQPnWjJvDfUioUiXff9QQ3jBEJGMef5s0oYG+6y9tVW+kzvMXra1d9rMzJzuJs+KHQJ8V8wOwKx8PGfb62vyFZBMeV/FszBWi6UAMCoY+wILKAnq68Xig2tgSar4JKq5qP6phQgHyYLPzc5aDZVcJdC0y7IIrgsBq/D84KD1dDHt8bG9/vrr+jAI5nOISIbUxtdzVsg2AQOMUzSJZEw12Wtdh5sLANNNehvrG9L85PISjEBzfuut7wmcHZ+cUKC4srYqYEhCtK0OohJ8IADMpvGzfAYYj4uz8zL4HCiSQAwvAz54bwI22hupBtImTlWbym9za7sNDA7aP//zL6VT5bq1ZbafOxLV/5h9AWpMa6u/+SkF1qwzVSbaJJBnSIfbP3XSUi2xDAyExFw4DdiL9FX9x52DrL/T/6il0FkvgKO0gfu001anxdO+U5UVECBNKtwtDkKtKVTgStRGw88jQn7vs3u2tws4RSW+RGAhh5lgSA7KSm1ta1sBlLcHOZDKfnIhYaoy+RVnLobw0JDAPvY3gFWqYOi18j1E7gHtSWp5DrQeOZsccCVzutyIb2cKuk5oiDEYi4SOtgEmUaIFqcmcDAU4OFRiSjArEEW6RARv3kahwCyB+9LmANiqr0u6QCdKIgiWALk0zf0EUM3XC7Yxayadk452BauAb5xvPjNANp+bs6OCxNGhpqMSUOE8CGgIBpYXF21w6JyNjyM2vawgDOfDcwCWiU1UnrHzaPjkT9QmyzNQ2cMRiW2YceY4emSffvypnEpnZ5fWCVYDAb6Gg3Fvjg7thevXPXE50ymGMqdIbRkCIh3UpHrD746PjWloGJVw9GYBnpiKLj0x6b7SLr1gI6OPbWl5RUGcdNgOGCpGC3algjb2aHBoUJVcdHOWlhYLQ1IIFAGUg5GIjQI8AADHdiC3odYGzlfaOyXPkjihQuBi6nwvmCoA6AD1fC8YaZyn4ur0H0qm+V4wmzywcTCWCj0gKu0LqsZTzVY7XokSRqrzBLNDA/3Wfda1gVW0WViU8X7re/9KLF/ZwtERm5mdUTsLzAuSApgAFRnXedZZb3A2LWPcvQAAIABJREFUL+2I0SJ5+dIFG3n8WC3pc3MLmiKJE4U9jtYn7AK1h1XAuF0TOIedURK0t2uvvPKKWt15z6nnz21leUnOimCB7yNeTgFFrGn0J49zNnhuUC1BMCt5LSry2Lg/ffvfir1CxXZ0ZNT6B/rsjW99284NDqolhoojQuDYGgIM9o8hGl7M8lYMAGRaMXhvFfdUOU3ak9LK44T7MAG6H7wV1v+wR5wXH8Tgk9zZZxyhtNJSa7Mn1mijng494x6sLNJaBoiWk79gj9HGY3CDGJVoCktzzadVYv+wobA6CSwB+5254p9PQAk2L5+TDfCp2qnFPJMRswZWK75A0i9osYoJnT5fkqHg3Dx58lTTog+Oc9KtIxjjLAKAc0aw29x3BP4H+vpssK/f27g08dqn0atdn6JDOQmIB/XYChJY7BpnspoWP5hv2ZoE1k8ImMT/ePuXSypgFwBlCaoZNMD7U9ntbGuRPpLLPzgbhbVkL1h3/Dz+ln0JkAObxHlkbbEJ3Acf/tTLxZMcAi3CxCr8Ds8TjCCACwIwaYZlPXkl2CWgpmhHoMTPB0vDQcJynV1ADf9y8X4x8uiYkNSCa6jy316Mwed4UZDrzvM6mw9pF+90CCCP/w6mH98T+wadyiKt9fjv+LsAIKYECdvqvt4DTLGfKF6yd7QlJukB/k2ayVkP7vl/gZ1q8/JzSEDKfcJX8zPsRzAjQgqBsxRAKT/DH545PtPvMWWSfAC+mffizuGv1eIK2y+b1e8BAoixyl3VWQ4Q1WMURTDoWyvcpGvHwbBghhUzcmKdHAzwn5MkDoBZag2UvZddYCDUKfs1QNUAPYPpGqBwMaO0GIANX/CHmKpfB2pjfYqB9T8ErhZe08t2p2xZVZ5Zk8SOT3+n0VX6tUjCU0m+2FW5hlvSCIzkmzgqChlMaUYCQC2PtfXueweGZOvUiXOC9uamYj0SNljo0e7HHipxxGccHih5CqkkNJmJ1fmsaneXbEZGGqGcCc6+pkTTlULir3ZtGNKw7tBo5F4765vkCT1GbDP2QkBBGj5JSyHxNgljf58PhSN55n4joUKXWZAhPLkF8E+tvpaXbeFMkphzZrgPAKjqDki2FKYPaxOdMN5+WCZ7QhLNe4aOpjqyUgsoTHwBpLW1yi9Yf4F0pQC5bvv5ghGM3QKMQTsSO45dwm6xD7Src7e5P8R1+EYYPuqmOEbSqcZqKl2vHzaoBvYwVAWZtWyltbW0iCGqrr/ckfSyfYhPqfIqOhk+v39foAvPij5h+5kuDYBhLSSnsL9n7/32PYFuly9flowbsdpTDXJZ1vkkzuXZYeEJoN/fU2xO0ssUamwAAA5zKGamp/W8EAIYCkNREhCKs0Tyu7Kyqljj8pVrygfHJyaU8F67ckXnCpsEqQNpNRIqzg1xiOYm1Gbt/udfSLZIpIvUCanWULGdKLwyjf1IDDhp3UuKjuFMrpkexVcYiG4fGd7mU87xd9wTAEekE2A+s1/E1Jwhck4IKhS2iAfwIfweMTKdQfyuM0H97PE7rBf2MApHDCN2FmS51kRMb/lTLxKTd/K7DImOrgPASM4c9hnpHAolAC2SKkrDpTC1+HXWAJ8NQEL84TbVQUU+u1q40c1WV4iDwzxfsIxZJ84GgE3YbAgPgJSS2tIZP0h2u1ygh3wdmuUavsVd9OITBCECdFhtnBEIVsQhsMjW1znPLjcHsQX2HlJSkC38udh3poc7w53CmQOZeemCcjaxK9gbXgM8IoBWgdSa4UHXLTr1gMLeTk4uwpnW4CXN+MgJoJICQAJZeWaelwI5WAK/z2DtLWS7UscDB9IJH0kbkvbqUnTfsy6ZgNRDLic5tUUAbPxTeYXyZmfs+3yWsNd8z+25d8LIOwiM5Pu/L0XjvsfzEOlMUzRiTkN5RgQgck6K3pwj7iWgoYhPebPus2etra1dsxgoktG9ys8NDvTZzetXbWtjXTk0hRxse20q4MJwJ1+RXmeVyz555yf7jx51mwBBsADJnGGHSkqVYyIBST5Ozk+7NpIxgKqayaCit3fzaeYD8hYAxPWJnQgBo7xCNghWKveejmgNV+rqUn5F/M/nlzRWNqsCIXkY0i3IXgGa0bGlWQTHx+qexZYySBlwlTVyvIi28C7ZjSCKhZQU74F95G8wrBhe5azIhSRpACnFC9r4VLAl3i8Y/VtIbWleUE6f77U3XtfnRspt6vmU3b59x4ZHhvUe6uZrbhbwyz0fGxsX05KcGHvBvaBbTvN/NjeUJ1Jcp8MNP8C9lrZ4aKciNSJ/uO1nUHJhJ8qPwUY0xG51RXIzba2t2lvNdCCvoTuTQkpJqbA9Blpx/igggsVh+8ToP9gXfsP7SJoJWY/9A6uuQbYK/+xdNbwnNh67SQEF38Y5YH/ASSSporkzVS4VAHkwg3ZwjXBICk3YL+wtZxGchJiG81ReWSncA3b0/Ny8dHgZptfJXAvp+wIKg4FgB5EKyqrDnW5CGMfYE0BVCFOQjDpaWmQHJGckvdrSNLyK6mEa1B6TJYsTTBlbiXfTdgZaXS6AjO8LnU3hHNwEfo+ggWCJgOHcQL8OIW86OzOr12FTYE1SqcHQgBgzPY3X1mFeXZUGB4cY8IcJjCTXVMM54BwELroSnPJytfNRGcHxUK3E4N24eUMXloV0vQ4fSCBjmctZW3ubv1ZyGDhutDEIgly4f1YXs9x8miqHgkCNS9Tb0y2JAdooCAQvXLoodh6bCFMzU16pdvYPP/pUIBKGhkO+sb1tOQwmf+AzJ+PoYo4MJglDSaXJHRS0aG8NINlwAEFT5LmQSdsngCCZ/a9VuwAuIwmI5AFNChn7khKftkrlIU3yJMhx8AJg16fiRQuzF9R8siA0esAcqg0YTemjIHBsZrNz865HQ9Xz4EDUcowpiRSDcLxdtVqACrR4Khswq4KdhgHm5wHB0fuQbELS/yWxjUFAtLRyoAWOpNZuEqqarLOjg3XHZSTRxxByQZ29cOhGoiorh4YB4lJHsE3AhNNl7VSNS4BrJP68pwMD3moCwFILCMH0XLXeJ2BacgJlqo7BXGDAD8EAACb3ZnNjU8MA2BsP6rdVfeduubFvFwjC5EyczeTkcwUMnAsCSwV1YgkcSG/2j/7oh2obh5ULYxzJBXAnjABGisATkOf99z7UHvH5MPwAuJzxYB5xtzj3SDPghHl+7iOBJeC3jEtaG4JaJkYy8RWjyVkYGR0R0Mm6wDxA1wRDTiX/2fPnAoTE3tg/kI4Td9QnR5/oM3PWeE0caiTyAIKACNzZEMhXop8cAIOjFHjStnXgwbNHH6Vqz2Kfo8VSFfSkP4gD5CvYrqrex4TmdJ+i0BSZK//OfvHcrifsAZSz9mnfQVsJTeETl7vQMCxTKz37yZRLnLB0R7e3bGR4VHfnf377bU2WZB9gJi7Mz6vVbnpqysFCO5H9hGlLUA3oh339wQ9+oHWanJgQuHjh4iVp2cAwpPWDKif3ENYuYFkWFmRNnZiHSAMQOAtsy5+IqU/wx+sTIMxNT2k9gqXM83I+OffcEYoViM4HSMi/aWBTvbfksZ+cFYIYklgGml25fFmMi/aWJutobSmsP/tKAYvX8GEQPiCPAlqcg2JQwyUgABASGI7IfZFGZXHQwmu7bIUHa9wdzni8hktzOCuPLz7f/0/Zez5Hml1nnieRmfDeo+DLe9fesLspilakRInSTMRG6MNsbOg/2Yjdv2J3v+xQ84VDcXckShskpW6y2Y7tyjuUgfceaQDkxu859ySySy3FDDoqugpAZr7ve+895jnPec7q0nIVcEMHnJ8r2FpfVWBIhZ51Z1+yvwAuGDZx4+Yt7X/OZrHINeW0JwnSKxmGn6XgKoFrqgxrkAd6Tt4uRbiwkaqh+BkCGLeqXhijI2NlfcMOoI6lgQPuA1wyhUSGgBM/C7B69vRpBTwwN2QvpavJgMlmsWEdICY53JPdJikkqUdnVcL2xaKkJJ48faYgg0Sa507xg2chBm42IwkJBY7Yvf4+62xvtZlnT7RnWUv8rgJdTaBtcaaS2nZiOjj7lCnWE1U2Mb+LjaKVq7C7I+YuRQZeB3gCQOGtUfgnT5ABJ3hvzge211mTDMnzVn/2s/aqhs4BEO/ouni2vv+85TjYkK7ZRgviVhVg5FnzevYZAZyYmJIm8aEXR8mPW47ahCiAt1oGppLNxPKsZacQyAXDgbfl+TiwWxaoz/4LoFp+nkJ2aiOsng0NL/HCOdIeJONq8cpkqhPW4945J8Hm47qDaRsAZySofJbvXWLrdD319fITwQKS5EwChcPGVrtXvgIF+j94piocaaqwA2G1TN9aMJSf8V48f+4jAMR4dvE9gb0FB31jHWqvIRixUUitBVZr1y0uN55pvJ9f91ERPNbxeb/x74GsKqyTJEShLqZP876ALUm3W7sqBd3esvqvGU5+nZ50B2PG9xX/dqCWwtqRrqVPUT558rReSTKGVjHPFRuGXWpvbZc80UBfn9iSJL4CWxLrkLhvD7DATO1+7EFshusVF5Qw8z2xNwEaYeiTLDc0OFGj7DqE2CSKS4qH6xg+4ftU+xrAQMBNWddAvECxhC4PEl4kTVhXtL7Rh8U2EEc6uEGsCYPQtT2xDSSggAF8hean/06jfgembVsbQwYzKb73oajYFJj57Gt+NxjZfA52Cr+pokeSkuKz8IMkk1wfgDb/l3wG9iKfd1IJnQD9/UrmaGvmDKOFSgzlU6Ubdd+AGIAzzU0t1phtku+FVALgR25y6eJFW1mFhelFfIAL2IK81/ISMgl7ag/lmd26dVNdfGrTzuVtZHzC2jq7rKe7R4ksuva3vryhqc6A8CSXMJEf3r9vc/Pzek7YEgDB61evCYggFwLAoXCLncWXA15yHwCA7EFYlegDlsoHeo6QYADnsRfEizxH8gsAPPa/uiwoUKUhZLwWCTLiWphs7CHAeoBH/AR7lVwDhi4gFnuNgj3vz3NvyOWUWwI80v3FWkVxj88hxuZMsLasd7BsoyUYoEXddGXX3WaPSs5qfSNp1pOg41/oIMjp/bDRPqTFfQX3DUgd/kP+cW1dez1Yb26nnEkb2v0iB9Q3CNiIfca1sIdhoQMGc+7EBFXODvPV2dgCjrNuK7EJxMIqAjL5mqHNOoM+pIv9QNwSwwfx0bQIk49FLBVydBr3miRzpLeefA0AlmQMJI/lQ2EBPGGqEic6q7Ledna37fjkcXV+bayvqJOVlmb2L4ArwOqNG7fU/cTn8Dy4Tu6B648hQlzryy+/rHsnJ9V8v7o6kZwihuXfvJY/fLEv8Y18hYQH+1HT6uXfYmJJyiHInZgMT8GxuUlnDtAQvMEZ1T5QMHyM8iwARQDAVgcAi3tui2CXSwJO7FtmORwN2AqyR23cED4kfFT4HmExyQcKtM9BXHKNdaSYiO1h5cM+p836zOlTArA4q0Fow+DSuYl9uv/gka2LPem6vuNjI/adP/qm3b55Q9qmvA5bPzw6pjUibgdIYw+BTbAXI7bRXsq7PrtjS25PKeygkQv5Alv92eefS1IBmZKsdDE3U9eBsx9lo5wZ5gQCOhbzeYHjAHub6xQHJ+zSxUt6f2RLkIJZQ6N5Y0M2n/MKfsHriO+wD7Ssw8Z3Xe49a8h5FxudAbAsOfP4BenEDjkT1okWzP+Z07Wz1hQAOBcMuWKvvf3227pnsDCd06SLzF6AnBKsa4BCzgT2QsSxNKjs5VdfUWGKPI5nQ04FloS9CRlACg08J/zc48dPBGSSV8L4Bc9hb0M2Yg3Ao1hTgEza3ukU4PopRiq3yOa1ByFxDQ4NVe0hcyGcrb7nMi/d3dUBhGA3jx7eF+CNDWFNwTf6+3o1+B38hj+cDfy/79+jQgCdB5x/DZBLM1JYf++GatPzoyiC7cDmwRTH7vFvSHQAvRQowD26uzuT5KWTpUI7Xfsu6bdiD8EdsFuKZ4VN7duJyck0qwZ9+Zzdf/BQ/kddbpmMWMsQXyRFUipLnghQ/uypk8J4NjfWleMon3n92z+uNDIJVDPzvCLCokX1jIuLKh7GVFOwCdAqLgCNc1dgB9inALhOVWSMJofn/JkzSmpgZN25c1sJHCANQrE4trXlFQEoOC02DBsHJ3Dz5g0FTQCiDFjhZtioEkPHmCX9yc8+/0wOW0F9qWgzT32KMwcA4I/ACEdOAszr+WwWjXuCQcchwunR7gGwCsDLAQJYJVEc6OmX8QXYePDgvh7uQF+PHh7o9MLivA4lLd9MdKPV+dnMrESs5xeWVWETUwKmHS2qVMIIwjMVIe1cN1kJLdrYC08i+D7C03Vil/EF2wQfFIG0dGDS4BE5lkRLFqW6BgziPTVZnmA9gQ+0W6n1WO30zWkKnQ+Dkg5UNq+qp7OmmPrt2nEwRGEuekt5ndaEgJbghPvkmcGS+eLGLQXjHCSC6YGBIYlQE+TwmRh8KttUzAA8WQPaiTi4OIYAagkg8wgVk5Shi3HglTr0NHxinAfDsDuhjtcOT8FhwNpUBZODrEFOOdva2JCEANRwgH6xiTloRdofaf9v1jWQaKvFPybSAYikxFgDiNLgL4KSqBCtLK9JezOfJ6jwzwz9HvYez4vnvbayLtkKnxbepvVtaW7T52KUMfQ4AYJeDdyiVXMHzZ6CquFb2zsK0mDBcjYQlcdZoGH4ve99Rw4HLVkOOs+cYRAtTSRRnB0PsB48eGJffnlDwQb3ynOEFYghJDjEoFGpBFygFRBNLqrgJD0nTpyUYSVo53OX5hd09vJZWJBulAplBgbteDsuwUbFBLLS1jQzN2dTT2DHdmgIAMaWzY9j6uuFBYIoPJUtnKkPzyPwYB8AIgSjivXkPbleseQ18M11awBxxQSAsaR6FuCqCA7VFiGeO3sv1iCcGecpAoJIpCNBjqCG/zNtVeBBaj3Q9F0FzYjEA2D4sDANiKAyDuiqwTZ1trW5LieMtjNrdOvmbTnHH//Fj+3q1asy0ALtCmhLAqYvyRayN6i28sWZYWo9iRhgJdfNc8KhvfX2OxL8RyeGaicgHBIlTFPkedcJ3G20EiL+GjjgwHBrc5MAfTkbhlNls7Y0P6f79NYWH8iAHXRA0oeq8awJrkIqJtqyQhsrCgu3b9+xyckJiX0fnxyzkxPjKr7xxbmKKqp0N5mUuu9C6SOpBVXrkuxbFQwJw5lBU9gH0wVAJDmT1JrMmYoAJ/RNAQai1Zk15j6jnZjEjoIG4DYVZ8BDzgV7FuYHAD6B19zcrJJDAhJp5HZ222eff2nLy2gjwWjETjWl1xQ0BI1qbPhWL3AkO82wP7R0OzoUwOxubYmxqmEITOwUEdpb2RgIiNj89p6zFgFrsREUPQka2WsefLTZ2OiInZw8br3dXd5+la2z/WJJ1Vp0iQBDWSPsIgkO+4Hgg8CMoQxokZFYzy8uyWY8m2aaqDO9kOyABUWi3taCdlK3fAUBVl9vtx2Uijb99HGa3Ap73lmdPGdNO22Etb0h+QjskOxha4uCY7FpxBTNqcWQ+2cap3SM970N+e5ddKQWZesFqmecLcpr6VYAlKda7zp6DI5q0Zo7O4WWZabKEiQ7CMXepXjAmSNRINgW6zNNESVRYY045+4rfFhdAImcm/DBUaCJAlZt+xfXewSWOjgWyW4tAKikKmm3hha0WqISkAf4TfCsWCYNYsPWEdcEM1ZAYOLU8zsUeLCzwfgN3dtg0UYiXQvych28j5hUSbs62LC0qFJgE6sgDaWJzqdagClAUN5LCWj6qgUcfXBN0k499DZtsQASKBpAYthkgdnpvWqfm8dSHq96K6/bgviKZJV/x/ej+Fz7vSowXQNgfh2wGvf0fIL7/FrWfm5ci5LkdB2S40qFbq1ZDI0IqSidCL/m+Pnz4KqKLylGjOvxZ0HB3AtRFDb5XlenA5OQF7p7GHjnxQMKQ050WNPZo6DXoynq3RpUifQQ/piEhc4yWB1cD4ArMQkxIV0iJE7SsdxlOnuX/BzxJ0lRb1e3ZVX8984q/AnmXDFAGW1LH4qHf8dW8wEw7vA12CGelTPuMgL3Xnv1Ndk3GOkPSfYODlR0gXlLkdbtPpp+TFvv0F6l+0A6+HkvqPGaKK5J/12glMcK0h3OYFfaBFZGIT4KDTzrWiY6dprEFR8N8OPgQFaMMOJG1kH7N2m8EzPz3thfdC5FemDNsnXKkZAm4O/Ej+USk7JzVneYVdsoZxi/TJH32vXrsu3YR/z2EEOgFKu26fs8i4HBQV0TXSkwBvk9uodaOjo0vIRYjn20vbcrKQYABvaG2noPDuzJ1JQKtgDTlYOK1Tc12IVz57V36OijawW7TtKsrhHIL+l+yTHYK84KPJAfBVSFSQWIymwCScg1tzjzas81TnneGhioriSzs+pC6HL5n1JRE9ZPnzope0zxDaAFdh2xBW2c+DoYlMQVW+swS3O6Dga9sP5BcGBNyAmxbzHng2fFeeG66MDheYvlWSzJFxDjkxcQ87rGKrkzvg5SEnJUaJs7iB7sSmJTYp2Il7gXJJw4U5L/aXA/ha/zfYnfcVBWJAJa4OlUSP6O5wMo75r5PjSXWSPEyXypY61QkM+NeCt0yLk/2W5mGSyveLFAw7AO9R6spWtKAkL65Hj2EQzsfWxU8l8BNEfBm/cV8M1Q1wSsyl5JK9HnIwAG0+0CUD45MW6Hh2W7ceMza2xwqQUwBK4T4AifzD2Ez+A54EvVys4wpZ0dxdbgE+xXvse54vfY3wCbrLPPNfDiMGeMfUCcDnCseFQ5d7Tzp6GEotq6cUUHkvieOI0YCU1YMVQhnSViTvhAAazI0WSzAjNpnWZf4NcBW7UPORt6LF+VHgjbHn4j7ru2aBdxRq3PU2EqCQWisUqnaGtLc5Ku2FWegGGLs4WdIoaFDAG5aeoxg+wWqvJDFCsunz9njx44y9712fMCVnn2muWQZH4g+rBe4aOIuTjjPjQRDKFOA8uZIj8w2KcYSjnK5obyD3AegG18hWQIuru1//AjFOLwR2ATsH2Rh2KWAMWlve1tGx0ZVjctPgBglevGBiwsLsgGRFEfjIr1gUACaI/PIRYkxwIwx/dxzWJspyJIaKv6/mDw3ryAfmwBZ4c14dxI8qC93V588UXv3kk5iDrQkiyST6T0rqbWZid4aMXSoHfkC0YY+trcIpnMew/vO54yOKQ8A/vCe+PfYLlSgAII9Li3VYUu9rLjZk3CuwBoyceJ1S9fuSw92ampJ8pNsCsUtNiH585fUCcIZ4YzMr/oWBm+Bwk7vmDcwqol5/jg9+9rDcg1JJOxvy88ApYt/oO1xNbRJcOZ54yoA4wuAch2kARTtw7Xz35in4jcmCQnwJwooh2W921HEptlDaxijzOw6nAfDIQuUC9eYM+DTCOiRUuL/iDRAkmSYhpzGLhOBrGTi+N38T0M1rp567Y6jMFFkKthXWKuD8Dqwty8PX362EYGB9TFqa69PLNHuizz2h//uFKPscxCh3cAS+zURGcPhoIntAB8TsH1JMDbEzm7SgiUeJQEumE8QHdbm0C3HchkYUD7aZfFeJJ8FXd2JegMqwpxdADI02dO26mTpzSF8pNPPhHDDacP6KkqMclXYnb85je/EdDDIVlaWLDVlWWbnZ7WJoftyh9V5GCnbW+7gPDgoCjn0zPTSW8pqwMyrQnQeeltMvEYYz7Q02fv/su7kgngcIopZ4cCbrnxudkZBU3nzp5XoII47pNnM6oAr65tKligvYWW53xTo0sB4Fzq2Jh5F9iHvRTT2w/2RWfmgtUKymZsa9frt3f3RE+GRs0gn2BF8H8P6hnC47oqrIESqLz/P0mtpsBgOwGUXu3xyt2OQE70SThgxycmxXgkwWRYDog+FWCeJ1UXNiLBLLRq/uC4fajYujU0uW4P9HQYDAhB02pApYmqEMZ9fHREewegAsD30cMHduvO3dTKQTu9t98eHDptgcMuYCzddy3gBRDtWo0elBM4CehnSjsTwhlAU5/aRJieB7W9tdV2t3dEkT/MZAVcE9yy5mF4I3hBk0jBsvTOPLnkXPDcWHtaTGFxfvD7D21lZcn2itu6Dirkmkbd0yu9K5w9Cf777/1O+5pqKpXBjz/+WHphHGDO0f1793QGQ4SfhIb2C1U1Dw69pbNc0nAcGA4eMMAgPiWGKRU7AjGf4rhmE+Oj0g+hFUwSATB317fs7t17ChBxAuz7YP1oGNnYmPb6H/7wmfQJOX8ww2Gtxu9j/PhaX1m2nk7Xt4Ldyr5g2WJQ1cramobfuDg/7ez7VkIXtwBDYUv7h/1M6zTvOTE2piCAgLG93R2OEoSmZmtsbk6VaPQQvV2OAIXgF21LnD1OBMfM9XuggzB/nYInWltiD0USXZu0cz8RyNT+/1//3fejJ8SpFUefQsIKSxjGlQ9+a0xDpdiXABoc7vU12t2a7djQkHV1dPrU240Ne+ebb9u5c2erjAXWHqF1rhFphJ///OdibrDv+P0PPnhfzI7Yq6zb3/zN3+g5/t//+af23/7b30vjlmdSoKKYRc8ob0WCgrkFVS75mVpG1takfSr5CTGoHTBqbqCNB6kQf9Z8BlrEARjEYKjocmC9+BnniOvG/rJ/gg3GfqLtpq+70y6cOWmXL16oDjOJAJGKL+crikcUJQJIChDl+QIgzx2AkM8nGAhdY+4ntJaQPeFaAOJkH1PrMPfHZ0VFnd/BT8DG5blExZrgq6nFE0v269NnTwUykIhQmKRlBvACO7i+vqXWa4H6B7S7UawhyWI/UpDUbgtoSQFCwD4kWPyB8cy5JOjlGggaYKB6+2DFSgxc2K8oEHD2DFIROSW1VHDp3iDYGezvlQ04c/KkQM0Sg/K2t2xuZlZ2CS0+AoJgQuJfAVXRXsJfMSGTdh6GoCGGj5xOtM3jd6rD9fYJdgbFjKCKDDNyv7gnTU/A12iJ4p5UlIIBk5gN3C/7FttMQQkfyzpgXNTNAAAgAElEQVQQO8hPZrM657APaBWcnaUtdlbsgFhHzntIAWBPo103dA+xtySeYhExRANdXCb0Fva0J72V0EEU9gj7BSYdnx9xEX+nOBmgo4BUMZwdmIlCcxXB+zf+IsAsDZeIJDReX1vAUbJUA7o9z4JkHyRcpvr57CppryZGnYO+GSvjP6QBXdKZCzCQ//OsWROuJVrTAmBSgSpV+AP85Wf8PmsGA4euIQe5XPYgnmWcqbALcY6jdbr2XMueim6dniPs7homajyneD4OOngHTu2z4+8BKkeRBZ37AFojro37434D4GCv1CaqtcBoLUgZf6/9edyTx8cO+gUIG6ByPMvnf8fv3UHk+JK2ag3zWbFe+t7zYHP4qHifeK6RkHsh7AhYZaAVICtDHGg5x97C/gSE1NDEzW213XJGaa+k2ANjBB/He2P/iJ8gEXBeKYjD3qIACsgAu6wN8LKpUbE3/oDPovOMohkxaldrq20kX+h6b/XW091lxdKeNLx393a0Fzn32AXJAVhGwx+fPp2Wr+LxzDybEWD4ox/+SPEd/hQ2Enad2IHiz+PHU/bll1/q0WJHPV70P8Q0kkpKEh8kyryWxA/QDXkjiBYRI8U68fkhbxLyCHyP68Q+xp7i+jUHYHNTOnTf/e73pKEKmEABGy1V7B8DxYhr6NhjoBXx4gcffCBbSP5D/kULP119JLZtLW22Xziwnq5erRVJNut46tRJ3SeFcr6IT9X1kfPivYYflkouo7a2loYonrSTp07Z1u6eujKmn00rfj5/8YIADNinDsR36XlQ2P3iiy/FDEbzli49fp/1ANQCkKf4hoYv4Co5AoVA9hP3K3KMijAH0oGncwYADBCPbhsNNpNtg8HuNsk7nymSH0qKhr2iAWYAF8WC/B4ty6w9bCKkjQCxSIh5hsNDQ5LsQu4Ilh46sQw3kYZwYgQHq5N1YE+yD8K28O8AVom/yDtpGybW0H3BnkX2YGXVpYxgcKaJ4fxc9iF1DvCcAEJkL5OMBO+/s7Mnu8offAoxGOsWsdARoxJ5ojV1q5GzxZ4FECe34N90RZH/AMSLCdziUl+ST0myQqwBeyFiNAeRvOgeNkbxpWL3o+7JsPWep0nc7ivzPsKG1RaNwmZK2mPTOz5DGoQOQvbJmTOn7eTxCSuXduzGDc4r+rDeTcQXYBVngv2O7+F8835sjTif4+Ojut+IC9hjPO8oqHK/PE/sEvFAxAKA4nnNknH2ahRaWTNsQRQSRWQqe3cKef/lq1c0wwWQiGcEKYJ9TKGaa9K6U0BPsjbsV6w8thRpOAoZsPqEr6QOGD4/bPnzPqj22T7v96p+B+AqS87dJXIEOTzFJ2x5W3urLS7Mi9gVxVX2NdiCpC8aseONtqA42QvVko2qywiQZW/xbDQQradH52Rm1hmr+t0E5EsOiOnxiR3tQGvqurWKuhZioJiKcgwkopuwLiNbAFDLOcJ+iYG9tiZCmkvTmB0bHLSrl6/aqy+/bJcuXxaOQiGfayX2xZ4Tl2CX+GzY0BSf1B7e6hJ69fU52UFpXB8eKs9FYo174RxRBMEWXbx4UY+d6yHewO787ne/s9///vfybbwekJXv46vASgBsAXgDdFWRq38gdZruSTsU2a7JieOpU9PnE+GPHk09Vlcqtgl7m63PW3Nbh88mYD1TERsMjIIln8nacw/k8A8ePRRDlfPD3l0EKyiWXIanvU25twpJCfuIvQZ4AZjL+3M+OGPK3UtFYSDgU0FQaW9rF44HexPMjm4G7C3dEzzrO3fuanA5Gszs75bm1iTb6N3u+FxsgPYs15lksvBPinvFzIXQ4x11aONC/skcHsjfX718xWfYLM5LVg7sA5IiEoXMS+Ae4zxKju+wogIw7w/Bi/XHvlPc4Dzu7hbV1UGesKC5OAUbOjasgoyuiQFY6NvmcoqFNMhrd8eWV5ZEaCNXF5nn1W/9WSUvPZWvMlZrA8JqkK9qoweyYkISRCeGpALVNKEQo0GbNgsFY4Vp0BxoHoyGUhRLNnxsyLrRjjNTEsZDgurMgcQZ7BacUs8GY4ODtrPIVFO0MdraxRL19mE3DlTgpp89UVVOSQPJk7R8emT8SIB5LxwcDC82PA4a8O/e/QfarNFmxcPls/KZnPSMSBwBFqXlurOln2GgmEzMQUXMmeQWZH59Y0tO69nsvKagARpRuedrG2OfBkEUSwVbXlywY0ODYm8SBABmnjpNte1AlU+CUDYVFdBtpmECLNY5QBQBcxjdcGsErDLcMmawVX26JovubZgbem04PP7e0JBXRZuqGgfjzTfflMg5wPEmwwnSRD7YSFQoCCQYFMa6sFkJrnGsy6sbYlFygFQJ3tmREdtQoIoBbldl4dVXXlHgAxsN0JOEG11IggTXQzu0fVrfDgmioJI7A0N7UQ4cRqg7Ku5DWqIJtPIhP/tK7HGAMAVhqdISAFjnRtfblQFsG5t9GiOfHe0+kfSyjwBG1T6DRtd+OU3NbZexjcSdPbKETqa0PUjut/V5Vy5dlUMYOnbM/uQHP7AXrl+xf/6X39rHH38iTRTY1ryWli6SGg56iInDJKEogcZYbxd6gc1i3RCws5dJXDiI0nnq7BQA+tKL1+X8V5YXNKgGwMD1prr0jHC0/Jzp3nz21NTjqqYx+wyjwD0BKhG4iGGKvsuzZ1pLzib7SvpEtKHmG+TgOloYBjCgyqKCEU0PzOps0noAi5ugYXFxWcE1CRjyI4hkwxjGeav6r9ZcqlfOPuxMbYBcFy3sgLAYdWeNeYsTATprgaYr70F7PsBqaGsCbpWlLXdg5RqmVAQgXxeY/Fug6tHvirSvAo+DYaCsXsWuAquhO11PYOJ7kd/F5u1sb6pCCpjDOiPwj3G+ePGCgFPe9Uc/+qFYwt5G63aXPUCgzNrQ7khyyM/ff/99/QwnQUsIrVDjE5NqGbx565bae2Zm5+VoZ+cWbHpuTmuHk9jUxFUf1sCgKjG8YODlcipkfeudt51FUyprz5C8we4nWSRoY71qW+zVppJYJkcJguv1YK8Jxk6ePGEXz562UxNjsqEEOXxGJKliFBScKc/3OJfBGOJph+ZjABneiuctZ7yGwC+q6p6wegs6+5h9A1DJ51Wr6gm8CGApAu+NtXW1nfCeMd23o6tD7GHeD93umfk5VT8pGtBOBhOYYiX/BqBYWUESw2UjeJ0Aa7ESvFDDn/hi/7CPqMyKQdbdI11edKKk/UfLM9qTmi4MU8SsQvsYf7CHagfTW6iiS7BCwMEgqyuXLtrJE8dtd3tLVfqVpUW1c7LuMA94HYU2QOyrL7ygwJazQ8V4cXlFSQPFDYqFABSsgRhcdbDFsF+dYpkDtAIgUHyjiJY1H1aILRLzPDEp2WfBfMSehO4tz5k1C5YXeyFYiXzW+uqaJtoy3ZhuFNbSfZjrlpaKPmyDIhkVab7HdboWIsmR7ydsCN0PMfSGKn9U6Nk7+CRYDrgVAnS+HDB0Biv3wdoBVAdQW014qiv6b/8lfEyAfQHA1YJzzsBFgyA01RJzpoa96VOMjwpC8uvICCWZjCoYCSNHdVd++cA7WVIXC1dZe1bF8kmtkpyFuCYH55wFGuvIPoA5FYzVsKsB2gaTmPWJxFSF+ufkViKJpTgQxUtGh0ScU5tohh2OpxsgbiTD3KNkYlL3gXefeMEnYtsorPE9Xh/geQAXtSBq7fsq4E/M4LimWh8Sr3se+BRrqea+a4HUWIfa12p/pEndvH8VcHXR/GrS/TwI/3XXxPtrzSispdicIhtrSBLR3tahQvjIyFiVlUlhhQIaZ5E4jcQBFrpa8pIGozNUSYabZS8E/uSy+vv9h49seHRESTLSABSPiavVbkxrMCySxgZbnJ2TL0TLlRixr58W8FWdb4qynK/QtKM7hX0KEIwtAaiFBcO1Y/PR4YSQQJcBMSrPzAcgZWU/GdbCHmRPe9sng6pcx5HrVvdYFompNhWvsd8cFxJcYowjvWU/L9hKnq3YTZv8Li3urUlCYc9ZLLS7jo/rPVcBfBeX1AX06htvykehTQ5jj2ulGBS6uoASDHsiB+L68Ju8h9rYE2urpanV+nsGNJwQhitDE2H+4afpMmJPq9jciBbtcOowWJa94pki6RJDG7m/U6dPW3efF23VJk183NggNpgG1XZ0yC7fun1LuqvOSM3r+8QKMKA4S/iKJ4+f+N9L+9Y70G8Tk4AHAwKLf//+76W3qsEmHT7EFC14GHKssWxWHbHwqq1vrqcYPy8wlW4t/i/gkuEosIFhMiUZFobsAFYQ6wLjsB80TGVvzzra2wTSXDx/zoaHR7W3Hj56aJ998bmeaxSFWIvoZglWMs+cs0AcIimcjQ35S5L98C/8js/2cP1x5Wlik9JN4qAGnXGbm9sqWCK5we/5ENaQudqtTlLnOZBTdHQ6COQgFG3DJeWBYoZv41N9T/P9jvYOXWfYN+wy51fM0UJB+aqDqqmwJuCabsVc9Y/a4lN3Qtg6pKTcRkLg8eKXbDagIb4kgZG1Hq8WVI0wWdO/8clJkik6IDgL7EsGq42OILORFaEENljI8XAP3/ve9wSKE4Owb/D1kFuIIYkFIPF0dXUob2Fv+HR2tNbzfgZXVwWksdZ8HxA0wDJsIWsXX1yPOlISUanqS9GTxDbTZdfXb+cuXLBf//M/K8YLUJC8TIBugpsjX5V/jA4FgUkO2Cq+gCFbM/TqeWA1YoZq/l4zD6IaQ6ZiEfF7c1OD9hKF9GJhRwUG5qpA7GIgrvLgdI+sLcAb6449p3sB/AJ7zZ6nMM4QLNdRdtwlZuF0dEEOWVUsJYY6pAi1F6SuCmnvesEwYhUVpA+R8PE8isTIZSWSpIGIYe6jeGZ08fFiDVxTx2+dciXkR77z7W9LQos1Ab/gi3MgUk6S1mPPYfOjowB/5gMLTbZN97i9rb+Td+MbWL+IF7G/rEcQPgBQ2WOAqeRjYEvkF/yOuhHHx/V39hr/5/myJthq5R6tSAc2qQPisHyoodZbm1uKaWfpgiuWtZdgqdLtQe7Q3tUj1ijdA9hKunzpEF9ZYoh4h01MTko6AJv28cd/kC0CG8C3La2sirEJW51rAWgd6B/0DtNCQfucGBniE9KYPCcwtxgaTq7I37FHyAxgt+hU4p7OnD4p4BmfzlAytEvJOzZg/Bb3ReSJoX0iE2RcIpH14XyzlthSnlOw933ve6cpRR7sMVhOV3ubCJu3bt2w737nu8otyAfIa1zv24trMGthzNJZ2NzSVh1ehVwncyPYr9Ifbm21s6dOp+4fj5F5bnQOuBxBh/X29YklffPGDcUZkFTIqXj2y4vzKrCRF7DbyWMErDL1F3CMllAMKo4kDnpteyygIck1Rjmf8wAfw8Jhp72FjaqHRhUGJpCozYeaODw4OKCpa9wITFaQbQ6HHezbtatXZQwBBDByDC+iugqDFbYVbCBEeaErU0khCWTznDhxWgkcSDqLxOfTkkzgp0m+llGyx8bli80DpZrg6S/+4if20UcfarE16KpUsk8+/UQBIUGBAsb6Bj1lTYQXu6Vg1y5fsc3NdR1eKuM4dAz8xQuXFDRCM0b8l1boL27ctnkASAScM3Wa1hYJj6YGW8aGh4dUnUOH8SFSA8+e2NtvvyWHSQsvThOGGcYetgkJtAZVqLUAABIH6Y4xBtpEwqQkIrE/wsHhFPlegFg4CgwEUxqVwBAYakpiTlXqZ0+eiOX45muv253bt/QMeL4cCKrlDx490tRJqhGAfJs7e6q4EbQTGAokkwCyBz4EadC3eZ8L589pL0Ri8O5776lCBXuOfSayqjFQham4ri6oPZeMb4D6RE3+PJMMghgd+9Lj6qLi3NOjBB/9U6QAYCIBLqPHhX7g2ua2La+u+2TGpGUXDoz7nBgfV1UEPRT2GaL13ko1oMOGA6VNl+dOq1E+z1pUBJoBRCKDgZ7UN956S/eMniaDZ1hfgK6pR4+lPQpbmzUkmG9tbbHx0XE7TltGT7dV9tFnIbByJ0SLBGxSChCra+tyQKyjtK4YkrZfllMdGuy3M6dOaZ+q4JHLSpOEgJW9jsYKyROV84nxyaQrxpCYCRkUmAhUfQhKxbjY3na940LRKziVjB0bGrA2gr92H4TC2iHijn6tko7dXSVInAM+F+edyWUVcAN0um6zs9CjBVwgD4Y3TSyVsW1oFAjL5wbgpkQ/l09TJ72tjAo8zAFeAzgCOOQa0u60AzRVshqaeynI/EoCmyKVr0tcvR+IE5yCAheKYO6cgC8Yq7BTFbAmJjVgGFVjPhIHBCiKs4ABQllrbWXJJiZG9T2CrddfY4hUq2yn6675xHIcHnaZQBQWDoEyCVi0q8BCxsnRMkLgqJbgxka7dfuu9DGp2G1s70hDD91el9k4ArMdRHFgFbCpmyGCIyPae5wdBgjynEmECTpU6VbRDTDGwTNsLXaWAhjBS1S9CVZ4drTrnTl53OozJlAOZxQADnpaKibV6JfxTNh/fI/r4+cxUC7um98BTAwNtZgKzZ4kaeS6ItmOgJU9Eq1kBE7BjAr/N/10Wi0fBIxojxLY11Og2Wey7qYY4+gP7RUZekHwAOhC6ybFr321w+IP9suHAiix1wRIPJvqXqzuyaSNCqtB1c9W2ZiCmLveKhMDEdh53jpZsgNDEmDfB1AxwRiNUHyOocOWl23EDrz2ysvWLjmPLZ0rJAPu37+bGOCc5UqSyxnS1FZn6XvhZmFpRW1CFAV53qw5z5nknKINtpXKc2EPzVbfpwtzs7a5sWbH+vsV9MhvogvY3OzV+RodttA7dx1BZ7IGa5fnELYBwAW2G8+wRGGSgSjSUttR4ik26v6hgloNB+v0Sn7oPHpyxdCeziq4gm33CrzbNN4r1oi9xr04+E1xxocbHoFyPgwIGxEMHp5/FQSrzTKf+zuv4bUBVvoZSolcGnwVBetIFtQmngDRAPNqgVXsYthEzr38ZYB5slU+AZoirrfc+/vx/wC5Qw81uowchPJCbm3yHWwgsT7x0WUfIoV9c6kCB6J5Xg4Q0MkCowKA8WiIUoB+2EN8B+fMB4URT3pyWguuegH1qKWf24oOK94rEn5YiaFpqZgk59IN8dwCgIx1qzKLnvMFwbQNIDh8xPPAcLx37TIHUPq8DwkfVJs4ayAf1lhr7O8SA1PiM6tr744n/Y6D1A52KEry+0yPya8hdS7x3vgtgSZotdXrzBDHSOcsdUjx+4A+JIv8TMPkJC3ik5k1ECdpluFvAa2JwzU8DJbQ7q5ksSiGcpZguqNBT6xNUgZLC5B2n6nlKytq12S4Z3ePs+afTT+1mdlpgaHYTQC4YIRypvmCwCC5pKFjahnPVOpUiKUTiQQ1hpqhNUo85UXrJYG3ACmArCSx7LtYS+KGpsYmt+kCJQsiTHT39mgvYxtClzG636Lw48CWS5zwfAFsA2zF3uFfyEeIW0nET58+IzYNcURnhwNhaNz6ufLWctj4nBfyAcAKrp0EV4z/xibraO+yvq4++Wf8Ol112DP8NM9R5AZkZEolu3btapWAEl0fgEx0C7JHeJZnz52z8cnjev+YCs3vEL9KNz4VKngOP/3pTwUa8LuAWwBeXC+EAYq+gFzEpafOnFVOR6zBXsO+4LvxxXQ/DI+OJnvhg2SJNwGI+UO8SWwNYwuihybXq02fltu2aiszN8r18Qzp1CBRR74AQojLF2XF0OP6iafo6iBn6+vvVcEPIGJ2fk5nh0Sc54NMjXcduaRKFIZ4VuxZAFsAy7Bf+CxyHPY69gZ94ZS1aB1gknJWyOlgmtLVWCj4QBVibaQhYP7v7hUVZ8Rn9vQwoPdQ3Bw+kzyYWANmJXE7hAJyr1wdGrFoWza670Submvbtjc3FUt4izLydDsee2igIRJoPlBaMyUYrCV9YR+eRWxNIYYv8AGAW3XdCDCEXMBwJ0FoXqRLRd3Q9sDauM1K9ioVAQHZgl0qGY0cw4z8zDIHAgmAYnHH3vrGm/Lvm1sb2v8Qm65fv6b7o9i8sLCouAe/7cVqrtExAIor4xMTyjGR+7h44aLkOyADgSfwjCURsLens67cIT2HsK3kDM4yJlfwqeUqfFBoT7EV3yM34XdomSZXZa9TrALDqD4b2eekA+4aLnqurBvnRPJyAOdV+YEjHUr3eQDZPvfE/WH4wJAOiN/3zyAWpAuVfdTR2qK5Gzwf8l4Gf8I0JCcJAgP7mnjV26GbbXhkTHEl9kkdLFsb6nSBFIfMREj8sCchU3mMXNQ+hn+obovUTSOwNA1bPAKHIZtAFPMuPzYJO4kYmXPIWcWXsA/5sWQj6tCGb1duqCHlLa127eoV+6u//Ev9rCGfcRm17V2tFzaUe6YjF5+EDQeY5TmDF7EHXPZmRYA7wKszxfOKCbExPjjXh6DyXPFDwf7GDlJkwe4Ri2Lj+VkUY0IKLToKyXNHhoeV49+9c8cG1e18zoeRc/6I60XGYP5PxZpbWzRQaadQkHzeM4aD5bL6t/LyQsG6O3v0vOX7ieVydAtviW1J3ieNbkmINOtZA8YyW0N7WnNOCi65mfc8mq5ll0hxzXhyQ+ywhlDmibFdji9i3pBgpIDx5uuva/g2LFpYnetbW7YPuK6ha44/YAsgjjB4iutdX/UheOSbvCeyNEgM4PexBwxS51oYrAhORgdoJxIB2ToxVvHpKyuLkhY6NnxMsS2EQp4HdgE7IY3ylM/IRrY0C4fhnkeGR6R3rCJpXda2dxh2vCP7jY8itggZIoBz9lcfcxuGh9Vxul/0gYIiXLAvGxst88a3/7zS9BywGi0BEbDq8KNnSBJaLPkEQ4DVRL1XUJupE8MMg4PRJHBiE9ICqOllnZ0SadZG6O7W9PJM5UCsltdefVWbE6CTxJ8g6vr16/b0yROBT2qrAEBlersG2DBsp9dOnzojAwM1mol8XCOfh7OjVQYWBWAU1wEbk6AdQIyg8cqVy2o/wRBoCFBnp9178MBWVpddv0UdJxk7LO2L3QqazvTJ73zr20ZFdAGWDAL4HR78nDxxSsZxbWNTIB0s2M9v3LK5xUXb1dASp1VrMBTVWPRB83l78YWrYqzS8jk788zu37tjV69e1v3CSsRx0g6/h1YPlTSYKPUNStoRldYQLJhyYiQctZ7JyWHMYMqlRIH/y1mqwu6HEoMB07Gvt0ffY/1oNZ159lR6SQQjJHXf/dYf29Sjh6pCs/Aa/FEoiomoewRI4VnnGjT5DXq5DxLJ2n6pYG3ohBb25OAvnD9vd+/dsR98//s2OjLiWkEJ5OOeaaOlUoZhrqtzLUIYq9JD1UCLEHFPzimBqp5HAA5LvETPGBbliDRYGkQNR3dpdmZahmt0eETA6szcos0t0lLvwA17LBIYnhfvgdFU1beZ4U8MdikkEW6vPmIo0G+hYkEFhrNw6dIFMYAJhHp7+jTRb2x8zB49nJJzJyDCkVE5uXn7jkB/EgIMH4HDubNn7cyp09JF3C/syGAQTKmtu1i0e/ceqOpEcIrOESxNZyigRdUkCYAL586qRR/KelTupbNqPrEX5uGnn32mIOTC+YvSamFPoE+MoYHRyjACAD4MEGcd5wS7e2V5RUna8eMTCjJg6CIizu/QSgaohxUFWEVfi4SANidsCGwQWuwINDUhkGEr9XmXzkD3iMSapL+GiRVauyFYL+ZUYrs6i8o/m3NIgsQXFUUVg6S96gNOPCBJOnUREAZ7MAVQzv5Ov+dodg2z0N+DNspgDnmG63rTzhZHh9jPpCbSwrJgkmFqp4BZKBakdM06rKkxbzub63b8+LhsJcnX2NionPrx45Nq7QjW5hErpqxWvPfee08VfCpprD/PgGIQcRyabOcvXBBj+r3fvm+ff/GldDIBArcZtAcTT9O/HQChEAHAxGNiv2PL0epFDB1GCjaWAhg2lX9zLQRU2HQCOInBL7okQzjqYI5FAsIZw+adQLe3Pm8d7V65dQZBszRmeU20zDozGcF7D2pY//hdnmGAU65h5wMNCJK4rniPaMOLRBdgjfcKUI7345lFO3qwRxbnFlWB1X5fXXbbna3TsC6CF1odCyE3Iaa9VzwJQmgJhKnKvpPsphiDXgjT7tOAvwD6vSjk/GcHvHgmJNK0CzFsIhI77fG6rFgv3sWA5pwDqwQuGsYkH1axhsTConPkpReuy36hTUWhhbWdmnqobhEkdFgzwA+SYOysGIyAYdmsgNWY4on/JUbg2QEYsJbY1mIBnU2XlGGwI4z5jbUVmxwb0/uzj9gT7BUC0PjiXglgeJ4BkAUQB+DOH7Ei1Z4Po8klKiiAxiR7AQ2pLX13p+BFpvYOAaj4Km/5XxRoS2cA3+MLW833ed9g4StJSxM/uY7QYePZktQAytR27cS+VvJJZT5pvdYCbF/3d/m11G0TQKwC2RqgVv4admS01v13AqvYU2xj9ZqkQYqjdJYADPlg58VnB3OotqhO8hQFj7jWWkDVC7ro6jdYFoCfWCfJLARwzP3wnqFfHiCtWlIZaJLikjjzxFmcEwJ2yUwkpqdS8+f0Vj3ZdGBR7N7EiuE9FSvmcopXSVajeBfPPcAlXucgpifRwVbnvYKZG/HU84BoLQM1ri/eK8C6AK/jtbWFvdp9kaxCFeyO94n3jXuvff1RknrEAI7YBZtBDOu/nzRq03Rr3pPnwR98O2wXzgTxJn6bAghxBXudNkMNvavP2cFBSeAitoZ4A0BBPjgNWvWBO02K3wDGBIhBCthnwE+9NdFuWTnUBOe+nl7NWGAiPT4PUJUCDeyU6ZlnKuBJEqm9XYAs+8XZI71KTAGnYIshBQb7sAVdTnTdN3zooYDFSsXm5mer7Bjif+wJBRqKyg8fPqgOSuN3oxOCMw/wBdjRxdC8jnbFEqypgBv01hJjNdo8+VnsHfa7D2xyLUL2PuAjUk08Z6SgsIH5fINipuZm78LjXnj+vtaumY7NwT6yFiaI6+wAACAASURBVEgj8YV/w7YNDQ4LmDk2NKz41adXu9ajdLmLRb0O24kkVxRl49xFWzvXTpfSqTNn7NSpM5JwANDktcHqccDNgRj+/rOf/UykEq6F1/7kJz/R5xEf0NWC5p/mWhwbVpxd3+BTsJnfAMhIAfjOvbvS9+XZ+DCwhqRbPqcZAADKLjVEd1ROQA/xJDELfoSWYE22Th0LnDUSdWIX9hgJOgApSTu/h80jNua+GZRErNHa1izWGWA+rw+gib3MOpMTUVyILhyxtaVj7qAV60xspo6y3V3v4mOooUBH7Jh3iWUsK710YmF8ju5r3+MVscbbO/R9Wu6jyOVM5R6xDWHvO8u6oLg6l29Upww5hIYSZtG+bhRehz3u7+t3SQpYhDB4c1lJleHTRXqhZRv949T9BaFFADDSXGkgF23crmPsg+9CQzTiqrC/slXpT8B92sM1/sptaCoWpfjX43bshw8O43lznSLM2oF961t/pOGYyGABji0vLtv582dFvOL3+Rk5AsQsvihcNLc0i8EXzDfpIXd3i8WqtnjOyNq68hv2IHsWEEsgTqGQSErYSyTojoZQuq1O93B4oAIyNxTMZMheFNpZm+bWVgFJ5DwCnqs5OM8ETbkqddOBVYoxFHgo3n4tsJrYnjUdD+E7av1K2H5hAeocZp/kbHhwQLEZwD9EI3T0+3p6VCjm/LIH2Nfob7K/OIcAqxDOWHsBXuRv25uK96Joxb3u7RYEqIv1y0yP9nbdk4ZOCwh23diQHgqfKd1hddc4wFxt50tRcK2wBHNCXN6P4lm7CmjtLW3KsY5PjNuP/+zPxBwntlUcnfFh2Z4j1unaHCj1bgI6dDXXhwG1sB13d/Rz9nWQPLC5nMvx8Ylq7MLvs96cK561cuG5ORXo+H32ZRA1ohjMeeIzfT/6cDkKax9/9JF1dXTZ1cuXbXjomHS+OaeSs0qDzegGaaNbYH3NPvjoI/vD55+6pKRmfHgHZFO9g6Hcr0up7Mjec+2Dx45pPSgWtbV3yv5gn7DPgLYAiGAJnAtiZkg6zUljmLXE7oJlqSNIa0U26/s54kD8E7E9z+3tt95Sgf3TTz4RGXFhedlKgDci2mUtR4E354MrKaZyzeBebBLFkqkgDKDNvgUMR8oBm4VchiQpGxqsh7i+rcUmxydsbW1FjFVkJcFcYLlTQAJv4jqJ7SmOYhtVGEndXI+fPNUZh4GdzWRlI/YKaWg5xJOKSeZBA3w7O4XlUPjiC2yCIZ6Sh0D2RtrCZQ2l1lZ+5wf/oVJHC0IFKj9gqB+i+MPmEQNCg2o8SRSwmnWKN1RyNgK/h+NjU5P0ifatxL5PvwPABpuOagMH+PLlS9bcAAC6LOSXDfvLf/xHsedofzxz9mxV5wzgiQoEVUDegyoGydH5cxe0eX77/m+1UVlgPgfNVjYB4OoqzNVMzsbGRlSZIvgA5GBDDQ0PCuwEFOzsgrValjYUwRHodmNzoyrqfb19cswg7N948027evGiAGGcKKg5CSaOASO0sLSsltvifllSACD2sFdxoAAW2Uxe1VI2Hc7/yqUL1tbWbD3dndbUkFdrJrqM3CvgKi2YxfKBUHTYSbR+wlolYaeVRBVRdEUViCWjnSyuDO6hV9s4gBgZ6dkduANhXWEO05oDwk+1m2skiH54947utQCLc79sb6ahAPfv3dfeAJxjEA3g3Nzikm0yqCBbZy1tnVbYLwk8w7E0ACiV9sTQa8gxhIxA+LjNz87aO998R6ARRv3B/Qe66qfT0/b06TObW1jUc6vL5J2xSpBSBVa9Wurd1xK69AmyAMwCxjA4DlzA1KK1hAPd34+WBnoqMzb97KkCWw7awtKarW/tCAym7deTDp/2KlAn74NBWC+AMM4+Rpn9hGFwQeMetafR1ryyuKjKxdtvvWl///f/oPeCuXrt2gvW1dNtH3/0iVrgcdqcNwKLL5n8PjMr40zCwGTEUydP2vGJCVVHmnOwjHaso7NLgtQ4wKWlFVteX7XVFTQgt5TMsBdlVLs67Ny5MzLaoyPHxGBVG49aPbxd+MHDBzo3aqnK1Nmrr7xmd+/d1fUwFIDngbbwo6kpGZbXX33DTp4+ZVMPH8k465zIYJK2MWXYNfdwHoiQ83ccFWcM401ALJ0tWpmYur21o7YEsU8R62+jPXdHrRvIOHCWxaxLrYcAqziTAFaVwKt9yfVhGRAkwCNbp0odzx1GhSfmFZ1Pgpe6SlRTqZhC4hKHp8oOovrH5HafBOoQbEZSKe7IvCwPK9WHoiiYEaPa7aYHlD7BEkeBXdKzUPVtzwecpcFbMCsYCNfR3mKl3S27fAn90V5VhElcYeNwPnHYtHGwJ0n4eD2fMz09Y7/61a/SRMjHie3cKgYL+kC85srVq/b2O+/Yzdt37fbtuzpjsMyxWVTUt3Z2q/dBJVjrCnhGYnrokzYFtp86JSYgmtc4YORFBHYWXDubfUOg69Myfeq9M8Cd6cJRJdFSVbih3kYGAVfH1GKErhD6qICbgMgElzByokUT50rATLWQpBqnqc4KPiMVWrQXYL2VS9ojwZTj7y6Y7+047BEAwWj7wf7wfdrJYqBJ/G5hpyDGKvtoZW3ZgZu6jLoPGNBB0QGQGv1GBc+w9A4qqnbKRiOtQmC57+COA6spBZFIb+ywIJgBrWLTGQTnwxwPSrCHCBK9hS4CEOktI3FxmJIAgN2kd+qdJj4cAbuIZtSJ4xOSFYEpRmADc31+dkY6sQj2ExyRnBHkRRs5Qxm6unvFrCeBBBThmR+113eocAV7OVtXscIuelbou60qudkve3UXDSa+T5JDIs1+iESKvxOoepUdZjyaps4KJdhhrVyiZV/AT30DTMYYsLOq/RrJE+dse2vXi7nSqe3W2WMP8P4EVwAY7AcH1iqqeBN8qWqfyyuJIzjl89gH7BP2Guxt1sCTYgeBA3hzhibaYoCFvI8HWP/eVyRbAU5qJ9QUQQNI09DJqrZ4MICOmJdqrUu6lwEwYhMpWPEezj4jVkgSAWi0F12vMNh1Ybdq2bN8T4l00kuN++VeA/CNaybJYV/VArEBLEbcge0Kdh8/Y61Z9wDTQ0OPyj9rAbjNOteCmbXPKj47gNdglPD96DwJYFWDHOobdcg4f7Xs1ABjeV0tYziA1ZAviJiY34vr4HNqQYZaADaee7z+6xLh2lgbuyJNujRstHbvqJRX9SdpYGzaL3z+8+CzwP4cuuIehzsgQOGnIlskfTYkS2hv7kR2Y0BniIGhML5Zc2IKWKsU57DheEAUR7D3TDR2koO3sAKaca7QmMb/c97wE7wH5g5/DDgZHWG0lh8bHLK5mTnFSp2d3tkg4KjIwIwNnVcGQnKW2csAtPgPAAzID+trm9bd02tnzpyzkydOangG2m7E5ujrRUFudm4mFWMYnOeMUjqWiH3wY7BNYLRGUYP7kU1CS62p0bq6Xbf7xs0b8knh51nXkC8JcF7Aq3KMvOwG8Zj2QYV5Au3SoCeHQaIn9KX3WQ8KqaMTNj4+KXvHv5Fr4f2CKQuTm2cVwzzQXx8cHJKUwOAgQzwyAgdI8sTG291Vtx/2DJtE7K15DXR9HBzIpvHeKsgS3zY22tjEpF28eNmGho8pflhdXlFewdn1feYJMGv/6Wef2icff6JZGACY6N5SlIMhxP0tLdNab7ZBO7EYU8QTFc2wYMoz+ntozHK/2Hla9H0yN/nJnjQr0XnFl+A7KfqSV5Cn0elEzArgCVMawEU22Cq2trLszxaChNXJLoVtcEV8bICDpd///ndtZHTYPvzwA7t793bV3vGMAfvFTmOoLQxtgb6bWj+0XFlP3pd7oXWW5wk7WMxXzl2yvfhyigqcKwoBnAFIFPi4XYb8Ep+0toklSPwPScLbsWEkU/BosWKJrhdiZ2/dbmhslu+HqECcTiGNDsY2gUt0JTpgwJmhS4+CF2eLs9HV2+3arxQCNKRyT7Gpd3b5+kq+QIklNsSlX5AeoCNBmqoENW5YqljBVxVWj/yUg301nRYV90lOSggGqPsi+aM62MdZEZjQCmY4GqCThuptbNj4xJi6AfEPkDCIHQGKIGaAJcBKfTw1pbM59WhKQO33vv99u3fvjmJLGMPk1v0D/fbgwUM9f8VSsnmbianrXUcCfVWcdvspoFAScwci6xCr8VrYv9gpyGc8V/KbxZUVEcDwYQCRvLY6/1BD+AgMK2IrirEawGqaCF/NJZJPqI0PZNFrBjH+a9/kWICagg/LNsrsi0M6jbPVbiG0Usl3sYGhEcz5Yn+Sl/b2DYh9TSzB2SWOpAOJXFCFmZS3yedlMnp22GUNn+aZVDsunMkMfsqzkc+UrqfLxgC7iiDmDTXKmxQFp7kxAjt7upTbcz/YAXLabg2r2nHm4pUrdvrUaYF6kLcYzsQ5V9GlcqhrgwQBWx2fhp3hD++9ve0DzLCDwTAlBuUe29s7tYbYFmxeFH9Dsk757daWOjsAWKOrMIrJkkHcQGfaO8AACucXFm0OPdq5OdmU0eFhO3XipDqEuT8V7sxkK5CFOKyrs8fPntq/vPee3X5wT4U+nhbnEDZ95sCskQJdvcuBwOLG9xwbGZG0C4Ng7927L+br6Ni4bM/NWzfTHJJdxcTklxOTE/bwwQPvDIBAlfLVja1NL9IDJKdOMfLKiHllEyBr0F3Z3+/zWkolAfc37961ja09ddVJ8q9CN15WoGRXZ7sGDkLuqMDWlc1rVDyCL+JZoeEOoZLCKix99gqgOjkFGOTYyIjiWIoG5NyTk+NiZiOHIxZpmTkum75n9w+1P5ETlPwBvoTZR7BWh5hvg88nPkBWrkV+Bi1nfpf7Vb4iScF9EUe4DkiXdN3jqzXkli7bfNYy3/nzv67QYg6oqla/fL02l1dxjoZ5cDBcX/XAgLWYeM0XQI23f0HldRAE60HgRfs1bEcMoFijSQOws40J6f1qD3eh2zVVU7+8eUMMLAwQGxSghIOHFs/jqSeu68T7Z0yObGLieJoU+DhpfuwrkOFzYd4QBGHUZp4iVuwPk39TnVhf31RrDNVx9J94+BtUIbJM+WvWtebqc1aifT+1PLBR/vhb37Lm+no7gdZrS4sSRtqN5+YWjA04MzdvDx5OqY29UsekvzpVL1kkBfmlA6uvg1nbYC3SO+m1gb4eO3P6hIZ+wBR9/ATtTQKkdVteW7cyjFXaYIv7Di4CJAkIh70Jwl6u6YxLuqNVtp0bLA4Kf9R2wcYeGLCTJ05IcJiN9eTpYzE5mYKNs3h07640QaVXur9vL19/watBqkABbsEeWlKlZnFlzfYQNWeDF/dtr+wMXZaKzd7aVG87m5s6TLA6adHr6+6xY8NDAj3ZbwDqV65dF+hz9+59e/TosW3sbJlVkAIAPACgAIggIEiqNdH+727PwSwBWi6BwJAAmFpURgCwLlw4p7Z1QNXPPv1U97G4tGw7hbLtV2gHM2kEBhBDYs6eA3AgiGJ/E6AAwiCX0D/QK3CdQBpACKB2cKDfmMBIReOFq1fsf/3f/nftZyob165dV8sEQ4UQ+sbQoS9FYD03v6BpumgYSnd1blZngAnw48eGrKu50YYGem1kZFTJEIPR1tY3rL65SckL78fAA9oFCAYZRAPj9dqVK84oBcCkPYm2/JUl+/jjj+zzL7/Qk2Ni+Jlz5+yvfvKX9qtf/0aOYmJ8wh48fGS/ffc9GWLON1pmA0ODNv30mb3w4gv24osv2X5p3/7Lf/mpABSYADgrih0kR+wr9iZD11TxLBYEuuFQqcQVaWNWa7QPNGBPIqUBkEUxBhtCUBwtgBhmgsjQLQtgBvDKmcZU2r2QQKLH2uEsI0FWQgw7qZJxkXkE7AHE6gDkvZUiAkqBqDXAKq6ekUNH30tgbGisqhhVo5VZI9bOdQoY2meSKyLqPjlbNpbWaFir7S1WKe/ai9cu29jocDXJe/pk2l566SV748031Y7IngWAZE0W5pnY6YzRf/qn/0/DyHDiBBHsHYI1b28p25tvvWUvv/Ka5AF4xg+nnsi5f/o5Q/xmdLaczeiDCWHou7A47TcZJRbYTRj6f/3Xf22//vWvBTCFTedZw9yXH8g7c5hr5WzrWtKwt2B2EOQxFGsckfU7txW4c94QeydBCz03DRDJ5WQPA8wLJk6wiwQYpKngDc3YeS8Osu48Z55J6G8GeMJZ5fp4X0BTBOvZfwRAJHk4VmkubWxLOxnmDD4C1pZacSSs7/rf67SN7rk+lRIOJjXD3D4EYHVmttpZkka5X6uDIxEc+1Tso8KYJ6+uGwvjhsSC+66yASkytndYS2u71Te2StOa39na2qxO2iWwQA8cMBBdJJikFNDwY1euXFKBi/aujz76SNpQ2LWGnHedOICbU7UbYIG2W56HhlekVjRvhR2QrAOTNevzGTErYYUxYGplacl2dzZVbNpaX5dHIsDhOfPc2P+xX8SWYODDjlfbo92ez4j9wz7GNg8O9quajZ0K8IL3FYNJyXRW9lrtlUwpNdMa83NN4jWfMs7aI2uiYtgqIv/OevTi1mrS0nLZA7TB2RtcDz/nHmF7eHXPgRi+nLGKtrv/+3/kK4DUAOdq2ZC51P7/70kBxGdpT3m11dszUzYXkgGyg2iU1dio+Cz9rGboUgCQASDWgo38Pc4e/hCmg4PLXtjgtcE89sTMWddRcAlNs2CIBbMTMM0HgrlNDRZO7XXFvdYC0dXXJ7AzAGBvr6STKqeAJO4lgM84g1/HPg1WBr8TQHEAbwIgntNMjeuKz+C8RjGkllkU1/2V14upFe2mX02c4xr1zNNcg0imw9YGQyaelxe0fI3is7FP/BHwnKO9mY6JLoEQFJUePXycbCngh2sNcv2Ac6XSnth9+EZAWc6sywAAvHkRTMyvkg+jAGBi6ykxaW42JF7u3E+DOVtbraWxWTJJAFViQx6UZb+4fmIJYnNAH2pZiqcJ/dFia2zU+WVIXWd3j00eJ3YesXKxaMMDQ1Y5ONSwHvwT64dN4XqUA+TqkiYzCTGsV9dZw95wj4CC/Fvdbwx2bG701tZcVqzGYF3zPNnbXEcU4AU+JYCBNZG9TDMSojgMgEXBCxvY1zdgmxsk5QsCe04cP2Xnz19UIRWQmGfjdtCTfq6tvsGTPuwWthwdb3A4CkicLT5PLdXlslikM9OzKkTy+Xfv3lXBNZjcGrbU1FQdnMm+AGB//fU3lQsCwvKePEfel3PKPQbIStwBKANDFd+PzWWNAa84ewy++dVvfq1ElsgI9h6yNlu7O2pH1rDdg0MVNLlmXkc7Ke+PP6ITZ3fXdSApYlJsFnuou0eso6WlZT3vkKVhTbi3uE6KZERpfJ91UyemWuaz8mnIXP3gB9+TL3w09cA+/PD38kuK71tatEbyBQKXfdp3fdrLoS3J+QDE498C1koltdkiVUAcRkKOv8TXjI1N+HqKBerDfVl78gfybuJb7oVOKNYC1haSPLiWTIX8z4kJHH8mV6+u41uRWclbA8Ogdoktub96ye6F/j0gQCmBp3RGMv8ghskQe6tQnAglKiyp5behWvDyYhvAirfvCwNI8ZbbFs/5HedL7EMBf17wDRDQ4xv/Hu/jmqwZgR/s4wCv3KceKva5dOmSiDCKQ3M5dbHSZTI+Ombd3QDfu/Zk6rE+FxyCDkhYyLDL6bq7f++uXsM5fTb7zL75zW9qD5O38p49fX0isrD/wl8BdvMVtt8B+zqf+xGDqBK4Citaxf98Tt2Iz6ZnNPQGkJo9yrlRziGZ9KA4Yct8Rohk9VIXibOI/TOiWBe2vNZH1T7P+H7Y99qf0TVJ/kQ3b2dbq0gHkIDIHygSQxRD0gL8gs/jfDjYRFxWZ61tHcoNYBoCzkH0QAoAW+JdPS4dxbMF1KODio5Dcit8gDMcnTykP0nGzwtYzub2zeGklFrOM3UJl+Fwkh6EKPL6xny99XZ3akhRV1uHrRO/P3um679+7ZqdP3feKDgJa0kFRz5C/hhgucGLwjrLqSuOmJ6/Y+cotkEOARxDGo/Be1x7dB2Ev45YhM9gDXgevD4YrPw+68j3eb4/+tGPrK+/z7748ob955/+rfZSW0uL9Xb3uLRBXU62U8OR0lkcGhq2PUgixYI9nZm2G3duaxZM70CftEsBvQEtmvKN1tPZo7XF5sDC7ujqUqGKafbgZ7/4xf9jY+MTyrXpIsGOYI8ZltjT2+fDAMtle+ett21lcUGkRNnNlmZhT2i+8n/WGe3S2liGdWV9uFfsJs+evfT6K6/Yr/75XZtdWLZCGcmHrEBIfr+/r8e6Otq1n54+nnJCZo5iSpdNTKJB22G379xR7oZtlNbsFgSgQ2tparDujnYxpwGl8YPEOsxAYhDm8tKCAFr8JjnaIJjPNAPl6fil08ZtI5gcdrSxoUmYg0D03n6tDQXJxeVlzT9BDkUEwtk5Z7wvzrvWa4d3xHW1taa5L5vCiCjsZH7wV/+pUkAsHO2xdg6Ia52EhgKbkE2kSlnQ+GltJcHEEKjN0TcXB1eJH0wuGAm0OGiqGfptLjJ+XpqTC9oQaLPR5kwrEOg6bY+AdZ9++pmSGAZKeSJEy15Jr3/y7Kk2r9pnm3w6WWixSTi8UJC2JMYOgOrpk8dKdC6cPScAgg2PMLHaiAb6hYyjOTM9O2OrG+sCjdl0LNT45IRtU+2lIlqX0aIjcnvqxHEFBlSsmLTOZGU+i7aMx0+fSsuwTCthU4uMa2G/LDADBljdYZ2cM3RmDhab5OKFc3b+7ClRm5l2TAslSTJDf2A2lg4ONalzfXvXdqEqqyJWFhheydAmH4MtnJrqjcpH2jbShU7i0V5J39QzpRpKVZOvtfUVZxaTbBGsbG/ZYH+fHR8ftxMTkwIMqQ5QJaJdHcYiIBe6qCtrGybWcyZjdx88st1SUboUOOIthOcPytbe0mLtrS3eXgyruKdbtHT2EIcHIOX1N78hoPPhoylJQrhwtoPTau4XCZX7dcag32c4dq+gcu2ubVmxrvZ2JcS0EfD5V65est6uLgXI7737rk8uXd+0huZ2rZXePzE7MQzsK4JPAloATti97AVez74W8MTApSLO5kCO/OTxSetobZXMw4lJaOobat2XLur6hrRGf/bzv7Opx098YjhV97bWdOjRYPIp2CSCGC90zXraW21icMDGhoc8uUfLqWK2vLJuvf199nR6RiAoe4910RloabGx0TE7e+a0Xbh43kZHhgWs8LOlpQWbevjAPvz4Qzn3c+fP2Ruvv2F/+IMPSiDgC71ZAn7OT7QxvPTyK/bxRx9LNoKkDKcDMHFQhqVRp89lEBet0pwZqrAAfDxHDC4Vr9CWhLFKUCnGQV1GYCjPhACaVhKCQ5gBITQPgEorGM+FhMBZOc6yd53PxIIjDNK0R9ciDbYCn+s6Lj5IJwCcSEjlNKNSX+V5p2BRrLCjwEiHpgJ4USUdVkXqAyCJRF+6PrRAHhw6Y1XDl2h53Nem5jqbGnM2PtRr505PisGKrfLhCA1qD6SaSDsdsh1qec/Avinp+XGP//W//p0GWOHc44vqXLTJTRw/bt29/dqPtGOeu3BJrWIffPSh3b5zV6xibAMBuMAPMfCcHUwfO/Ycxuprr70igOpv//ZvtSdgqvpkZiQwANcZsLanwJX/8z3OkZiEOs8ZvaaFIA3h/ELRyhp45IEdiRWDtxgOGOvO7wcDyNsCHfyNRFZLEZOzc64vFfIifJ/kiPcmCGQfRlsy+4L30jC42dkqoMS14jC5l4ZsvTSP1GK5vuafUwdg6hpH+J/NHQ8oacfH5gGo0l0g3VUNZGOirg+WiISkFjSK9dJ+TlpaR0zInDoIAnRkj4pNtbVhzS0wxDqtpZnglmnegOrR7ohkyZ7tJDCYYhas9bY2hvgxqKzb9QzTYDSxIgHCCRDnFxSkkGBQ+Dl+4oSY5CTR0iQrFrQ/eR/85NjIsJ0+fVKAZ3sLE+LXVTWmaIov3tneEosoAsZInAOc4L6DQRrt4WKePwf8RcJBYIe9iHPLGrCurJfAalouYTWMupQG+9lZ1ExhRmes4kWcnR0NlXOAdtPpEAyY3N6ugiJcDz9jr/A+PHuXonB/I0bZvu/HrzAbCZb+B74CZPfWSAdl2SvRNo9e1VGSdTQ1XklDzfCqADvVrJI+v5qUqX3MrzmA1WBrPg9QPg9i1oJzsS7xWWJn1LnmWSQ0MeCh9qxF4lplOqT2OO4xwMFqok73idrYvwqs1iaScU3x/1rGqnynhio1KbkjKdhYZ43RaE+smQQOBGgaQCv2ONaDe6z6j9TSyWOtfW78+/kEuBY4DVZw2KkAaCNJU9LHvg3GKv+v0YKNv1eB9xAMSYDp8+Dukf9xWZE4J9oriTXF9xhORTtzyAEAqt2/90B+3c8BRYxB11bfYpbBnqaTVzIwn2hfb3Ht1UYftOdFLGzlqornPuTGdyFsvDOnT9tySthImGHwoZlIDNrQWC8QlXOKnyVug7W8u+fayXRD8X/XsfYBEZtbu4qX+vsoiPWK1d3W1KzYnBwkBiuFzaRQRWKG/BHgAveEb+B5kfwS0/icOB9+SCK8wfeydeoc0NyGGjCddcXusHfZZzwLvicZgWRDAlh3+QCeeVYJMC39fb1DVZ1RADLs1rlz51WAZ9I8cVBoPwcwjLwD8gV0INC6yVCOldUNaUbSTeJsVy9o8hqGhQJycI8U0ABW8df8G9+HHeR5cL/EaXQnXLvygr3w4otVYI57AHDkWXF28Y38Piwn/s1zBgjlWl2PlanKne6fc1kNpZ1dWBDg+Hjqka2tr+vaKeTyRYxHcsy+4/vo+yNNdufObQG2cwxyKXm7KmBjK3q0ubzt7tJ1lxWpBSk5ri9sp4CfQ+I975qhkKr9eOBDDpF/AzBlAv2JExN2cFhSUs4+4D54PpBABM6kfcyewi9iH4hJeE8+b2Z6usq2JO5AMgjwolR2EFVML8DKC3jn8QAAIABJREFUXH3qwPEBigRxd27fSww1Z/2pAQ9uOIXulhZJ1CG/0dNFxw2DlvekwZqpy/v8jkLJsjnYamjS+x7ivck1OaMa6EXXAfJOVpE2IfMPDolTEpEAOaiQu8EGqrBQD3vc9010MUAnPLI1R4WfamdBAsq8e0tGsSpBEjZMgWuS92LiNwAe+QXAatha2QyRDxi41VSVeOHaGCba3tGmgZ4i0NSZzc/OKZbBfWs2Q723U//pn/6pGLoPHtyXZjKMeQDCKBLIP7S0KO8hBmB/SYtfmvZeOAkWLcAqoJS6N9BFRke1tUVyExRLkABgTwECwQpsbG623/72d4r/xJBLpDO6OHkWAaxGhy+fA3j0FfA2xbTha9x+R66ftFoTm7UW6IqwgxiezjDik1bmHOBP0wBdupXoxCQm47lWh9BKh3TfW9Y7ujQ5Xd1nDfUC1bh2n6Xgr+MZyZ8znJTOrSS3phg9yZmI9ZviGikgiLF6qOfJ96XFmjAMzjO5M8Q9NZ0f+v6lWwIiBvEltq+/u8cg6BV3d21hdlYAMQUa9hOMR9YWmRIATQo2AayOjo9KNo2zxfmlUwEAn3gWMB47p3kq+ZzsEESmxoZm2fMo2vCshX0lPfwAVmGsso98DsWC7CCEKmzhu+++60XCbM4WFpfEROV0QEzs7+mzP/3hj+z93/5ORcZJ5pt0dNrszJzAvZ3inm0X9mwLWQkKdzvbGphLLI78QVO2wfaLZel9oilMDs79Tj2eqrLQ0dFmVg/XhJ3hWhSzQAJJEkrcX39Pry1REEXesy4rFiayfawl+WoRcp30Tn3wr0gP6G5DUJyf17MG4wNg/fnPfmaj48dtY3vXVta3hFtV0OpX53mLdbS1WC5TsWXZbTre88LYGOw4OjoubIl7xNcTN5CPgFHRGQcugpzZ9atXFCdCphwdHlIhjvenmIJPKpULygMATekiB19wfKIouRvwn4W5RQHcra3t2sNd7K3OLvvlP/6T8gdY6JDXROiSpErOmlLXH916tCQ+efLY1teQS8vKzmT+5D/+z2wTATz5ehdgdmq8b/oIglkIjHGCsmS81B6U+N6RFDpjwx2YksgKfypiPJHIj4+NCTBZXlq03R00JUhY3BBevHRJNNzPPv1MG0DgWtJdk54oDCC10lLRbpEwPsEQ14SmIgckAloWiYdA1kH7KJRrDgxAhCatdzvri//Tdo1W5eOnT1QllzGsr7fhkWE7KKPDtyaDNNTfL8o2tPqBvn47QONtdUV/BwSG+UrF6sGjxwoo0JU4rMuIYclUNHRnc5WsNRGUIoaOmO5B2cZGhuzCuTMShUbDZG5uRocTltTK+oaqZXs4PJJ12kuhiydgVWLPKYUKSYAI9H3yoLOicAbcgweCPuAF4841sMZUCMVgUWnNnRYAJZRrqgLHBgft8sWLNjk2oUDis88/VwXigw8/tI2tHatHi6+eafPzlslnrY3gJ5uT3tHW+qoN9PQI6GTj8TU+OqyNikHTZNSdHYncU1VAU3eVYVKlgoZXecnWGaWwf9XwH5Nxtf+8NUPahAzOUJXMh3BR1UQOYHxkxI6fmJCgMpPdoHhTCEATd69EFddZPlReooWd65Q+SrkkI0yFD0eEAUGuAa0aFROSnhft88cnJm14cNBaGhpFF8fQEbDCJmVqJO3+T546QKFWzbqc7dD6Wiyp6iwmZ7Gstk2MI2D0sb5uOzE8KB1Tn27sOiGwVpnGyPshnUDrGuC+6zoR9LcL7Dh//pydP3dW7DIqOQAuy4sL9ne/+LkYpm+88YYYD//n//F/KfiH6UUAACOSaheBD44PZ4XgPxUxnj/APMHb/Qf3JAPgLHZvdykzQAu2DsLpnV7ZUUvu3q6L9sP8TYMeBO4YQGFBe6q7q9s21zfFJh0aGJKBFMhAAJbaUuWQpU+Y1/NlL1EFdaDBAVL2fQiRK8VM98D3SXRioI1aeahGJ5ZlCMV/FRcJ5aj4btJJSkPo9LnKnJ11CPOIQFxVaDS6xAb1SdtcN0FKgLjSo87s24uXz9pQX5ccBkklLErkJc6fP6/qI5MJcViIeBPo8KBhSpLkzM8vChwkOEBzWhMqaflPiWxrO06jrESMfYZWb19vv4afwXbm3nvQG55+lir1VIi9YkzL0LOnT214+Ji99OJ1Bau//MdfqlWQxIxkiDWMxJLEiWvw4IuWQ5eHcPDkQK2l6CTBwiujmzk/7xX0Zh+SQvJHkYLghOdFEvPiiy+KaRQ6nKy/WFepLZlHT/GPijTng2eCDcXO6bzmct5G2t2tzwAw4D1IhPiMaEXn77wn9wW4u18oS4sW4BnBf7VGYz+LBe1j7nVze8t2pU9GISEv/4GEC1pqtJ9gVwBXxeJLRcgjoMor9bW6ZEpH0jBC9iqsgwiosZ+8FrkM3jefa7SG+mZrb0VHiRb6XQUa7HueNWddlX+9Dh1SBocgXdJr/QN9CgLUeo3+OPe4uWWH5QPb3dqWBtPg0DGtx16BCdkbNsXeWnBWDwE270X7DwM2MEsjQ4M+zKqxQeAdLUHYSDQ9KSpwTnnWMayK++IsEtT5oAH38QHKB8Cl4kOTg8KwCQIw4vnwuwCp/Az/ju9gbQFbWEfel+dJcEwBlDgiJrwiA8Az4/3b2ltc2kIt6t7Gi+8/Ks54guw6bJ7YqNIv5qoz+4JRiM387/2qFgUSw7S2rTgAx/qqfui/LwVwBN4BIflXgH4AUt5JgpSTD7uMn9UCp7ymmgglO1oL9PHzKBrxOiVYDB/QcEcfQMA68/9aSZ3oMODzv44tqvZCAYy8v0sbYbNjD8S1xj3WgsH8PQCA+D3OuQp6+bwY5tPPZpQABjgQ9xFgWRXETtqc8eyigBOAaACX/PsIxHSt2fiqTXSfB4NrgVXdQ/JXkghJOmbPvyb+LVA7tdXGZ+j9UsLsQ6qcJcQOwI/E56XdkHQOiZWSviGDHfJorbZYYc+LP77vWD+00wHAIBzsWaG8a4cVgAW3MQ6sNsquehF60+Zm5/VcfAr5noD/1pY2JS8wuwQiIM0DO2qvYD18P5fV0DJnW5bEjiqWCrLpnF9Yjg4G0qEFm6/VtnZglmUU53R39Wg2QGdrm/X1uHQXvk9dKanzjveEuY8/QI+Nz8JnkkNEuz1n2feV69Vt7mwK8CBZjUJC7f5hf2Mv8BlcJ88iinXscb6CvSoJnMYGJfP8vb//mGJwZxBnbHlpRV1ByP/4IKRD2S+eoceikBLqbBot0IzZ4NCgdfX02db2rt26fVuDr4KRyuuJqynmRyzEhGRaKklOsbnETsRmAA0AszwDWLQXzl+y6y+8pISWz1NH25OnVZ1A7kvSQGdOaio04B5rCgjKH0l+EFuvrtmrb7xui8tL9umXX6i1nwG9xCxMhCeGiU4wfAmgAl1Wl69ctsH+AenkMQuBxBvmEX6D9v32zh4BfxBgNJglk9Wa0g6uYmzSONfZzLiEHX4OLUj8r4ZCNaGTyoCqJuvr67bh4QEbRhpuY1MFRPYGADi2nv+zFjw39i3vS/LPsyYewy/iW/i5ujUg6BweCATlHgGWKAiExnOcNf59/z6t6HveIk3b9sGB7Wz7EF0xPqUzXbLjk0PW39+jtVxd27Bi6UDEEyTm2DtI+SHIBWgQLFDyEnWTIukiGbqMDfT12l6paHgnz5hQlktavgynQlMRYDHJGPBezjj0nEs2R/HtUQEQ28NQGf2RbFaSEkzUF0HFabaBA2sx9d3JWfzcW8c1RaMaw2O/osgF1kBOzz7h/BBX0D3IeUVXuamZeMPlubgrQPO33vqGhtmgiwhIT2caxAT2LzkF8RjFJMV/MIWJdfv7JWOBTIP8QyroIAIWTF0VavgsigItPuibvQgAxb11dHVb38CAbNSXN28JxHGbcuSPg6ApvxXDq1LRT7MYIJDEULDkwzW0GaZsyumlaw2xpKYIJ/3+pN2vLk4NQq0TYxU2nROBnMjS0uzzXgLQZq9vCWglP6m3jg7HSJxhnbGDNK8F0Ke2OCnijQayuuSF2ri30QR2+Rr+SBaNjpG0h2T3BKD74Nxgr8LIBxsRTnBId2JB8wLI8ZGObG5s0M/5e1ebd5EyHBsmK63zdG4hR8N1YDPEwi0UFB9yXokdwYE6u7uqRSZsHHYDyRFIA8763xTYjMRKW6vrewucJXdLOUfkIvw+PgB7C+MVW8TnkbeE3ArDhZFGgXwBFkQR6Ozp03b18lVhBgzhIr8p0tmGPASs2pZW++zGF5qJUQKTYWhu5dDmkVujAyxbJ53ysf4RIz6kgKYhtg0NNjExKQk/ugZYB5inM3MLzhQX1sf6dkgGE4wNO9PR0Wn1kJQ2NwWssv9YV+6BwibYGOvE2pDjNApzQ56uQZgL8TIENIaTE+v/v7/4hZ08fc6KBxWBq0ha1ileLFpDPqu1bMjVqY1fQ5+IwdvaJNEBmej9Dz7UPZEvAqzS+QoJM2QHwWMGB/qUX0D6u371srSDkRyji4ABisQQrCMFWLAVOoJhqFIIIQfW0LmDiu1uk/fB7t4VgMs6b23vKU8ZGBpS0Y89QuxFbrqxtmatzY32ztvv2L3btyUNpvlNFK86Oy3zw//wnyrtnd1SD8SowqxUdS3pcbIAPGASRx4s4IaGYjTklUyL2h+BtsCRohh8GFcWeHdnW2g01cmOtg5Vol9+8SVbWlxQ9VKTLvt6VHG8euWq9fT22u1bXOiukle1URbY7LQLwIpjsBB6DVmxIvksbyk0gRViF2g4VEWtaVRD+Qy1EcJ2Kpa0UU6cPKnACcPIBmWzwmrACArwyecFrNZlytLQoUWeVnbARapAgMMYKIRyqRQ8mnosYBX9jIXFZWtqbbFdGEoYF64JxkklY/WVrGWQXhDY3GgjQ/1C+2GHTk6MWWGX5G9ZAtsS2Ub/MpuzMmBq0tTzYVYlCbh71dHlEaKdtDqBURnIkRQAETVGwYdwuKYMwQXOn6BNZCkcOokPIEU2m+jqXTbQ26vpe8fHJ0UTv3HzpiovtAqsbaRqhHR7KpanigGQAhBOy2RxTxWzVjQR04Q/aNw4NLQpOJCikbe1i7lBIIQBKolRkj1irB4C2MEKy7rGQNK21NAgTYehvZE2/KyRe3P9SC2cPXPKLpw7pwAKh/jowQO7feuWDuRjBtMsrgq0hrWNBiFVKq6JpFtsnDQNkEBFg1M0dbsgnR8cBhU1gKFXX3nFTkwetwnamXJ5u33jhu4JtgOVJwLLx0+n5cRZO0BV9EZZY1YJDVH+DyDDBGPWqKujzYZ6u62vrUkSA2o5xomXytLdpRoKEI3wPNeP8cGx6QykoAlGCO3+gAlcJ44WyYR7927rPAEyYUj+4R9+KSfLIASYAYBjUOLZXKrSNDbJGXGukcuA7UJi9NkXn8keECPFeaQVCiaqVz494RBjlQqYBlq47hhnloCaAINECAfO9SwvrthB+VDaaQzQUgsOLSSJNRTJsE9N9mQZRmBMMMXwI0MAO4P1IwDjvEqwHIHwxEwGiIkgIRhxR9X1I2jE+dFHXwF8K4lPP3Pd36NKcoATVLFZE2yjt7HTHuT6VVwb+xDW5ktXzllbU14sP54vhpxAkArgCFW3tjYFUhh5tGnF4CmWBf7AGsLBw/h/OPVI2mT37t/Tv+PZoava0dmt57W0vOoTehsbtJfYL+ikqbUllc8ERra1abgUhTCSCJ8Iumtz8/PSt5I2LpM1t7flwPgK7UQcFAkqGmXBSOWzlZDT4o0tV2XUC29qI9VUzmYNLyRRwfZL3/f116vBcLTfRKU9BhHRLsjFY88IcghUSMb4vz6/CX1NZzYODQ5VB2YFQBv6xDwg/NTkxKTtlw8E1uEraKli/baZMLrnbesEJST9YiIgQaBJuwfSD+Z84ksAVTnnWoea1uEqmKVNnCbrOhSWmHppuvqBJxguZ+NgMBqg5RLsbQpgDZLNcCkLt/dqoUIHnbbqihdJ0fJGn5R1peqP3wUQieREE6WXVxQ8lAslBWMw4gcHBsXE4LnxjPFLPIdNuhEI2jQIC4bblgZVMXQNO0rxCcYs7YewI1hzkiMAb5419p/3IUDlPHM2+T/PSfe4syMfFRp/+FzY/wTHPAuXCADILskIsMYUbhbmFyWfQIAN6ILN4/9cv7f4OxDrzDRP2CkKwYQJxixgBgkzPw/AzqdO+7TvAE0C4BUQyPon4LKmI/IrduPr/lELrD7/8/iZBvkl4NW7NdIpTewg7w53QMj3lWvgKwlOiZc4thpeVBGwWiPR9q8uKxIunmkwVJ2tQsDtibGGe4p9korGSf4ggKdI2IgtqmzepMvPOuHniUVIEEkaBcbCpiWZ1fddnzqKCgGEyhI7GTMB29wzTO5I1B1Mxi6wzvhI/CbDlDhlcX38TpWRlPRkuT/p0Cc/4/fpmm9KBENDW5IyLnEVz+rIJ32Vrfw8AKz7iWGJaf14hfTUgrkaCWhNG3+AuEce50jfkHiS78f1cE3E6fuHbncCBHbbkphPFQeDVZyEhKDiAO2eXkgltnet62bFh2j17RYYKlqWrSb+x6+xFAB2+Fo0+Wlvxv/S4sj5ZV34O0wigZRNTXpv1gRQDHut7ouit+AiNcD1U8gikQNcBKzCnwB4qM1WGnPu+4lDOtppD520xly9tbW2iVRBnMF1cm4lnyCJIO/EgGjBkFDAOy8AIJuD3EFR78cQrbmFeVvfXJe9Z23wj8G+4rrwC1wBHW8BrGKTeD9sB/+Pgo63hjKACa2+vOwbA00pYpPH1OcB7yrSS4XNFetFEkfir4SYvKs+L9vPUwJURG8fX0MMiPYswCPXAHuL9witcdYBBjLPVX4O3dCWZhWxaeWfnZ3T3iO+mxg/ofZQZl0waIrniQ8lF2SNsJcUrYinY5o6cSQAKPJlnO31tXUNfOSaGpqb7P6jh5IdWl5cko0l/8OnsWdc/3/Pent67dLFC3bhwnnlCnwWf7gHuiAotBIbNDShuUur76HiJAg72BK6ZO7cvauOK/4oV6XIT0KfgMEA+dgN+Ahayem0OnF8zC5dOi/gigIjABSxJDqI3UnugfyRbg6uH+mvifFxMZ/ZYwAlAHwk15vbm8qVd4tesIM1K/Bc4JwDG5wpYmzaxgGh+BmkAs4BMxO4XuXj29tWl61Yd1ezukJYW+Z47O6V9PuHkG4KLjdE8aK1xWM4YjCeCfkXOU/MLEAGiNZiABjYbyGNovi5gDyWa2oz38J9Txp6l+yR55rYZ2chKuTVQeRK3D5qSJEM3FHJOABTT1JDnsQNuReRXVbFi2gOKPNZfIYXAXICwdV2nLpvpBtL1xPPtM7tHzkfvpi8kjgE9h/5BBIm84sLIgEQA7Cfef7T088k9eGt0QWBYfgJCgYaOkUXpGxp7fX5BHPYktgTYhInehxKu5VEaGRsVDHrP/zynxQbq6CZkpUAkyNGyNZ5e7oXbuiA8UFHoVMa7k55SpJxYWXwndhtzbOB51H7cxUk2VUA9CaCDnkGayMSyX5Jdpj8i3vh+hW3A14xi4JOypY2t20NLsEI6CjsQO/p+VD4Umc3U4SB2Yo9L2sPVIuiCaBXkqhN4wOtUM7SPnOqttZOA7dETPE0v84q0oQHaM0zeyCfswa1YrfLToCd0JGMJAY2i3PrAHeHPX6M5BnDC3PKTwBqOR8DQwM2Ojaq+IBr984+H5hJPEnXLDMkaMfv6vSOPJ9FApjuQ69kw/L1IlhQUKSzlXyZmB+JQ4BKbCX2FhvLs0QrGs1pQNZrV6/aH3/zW/JbT6eeeFGxuG+rdD9vbIi9ee/RQ83pqRBf1uclO4Y/4t8wvmH3TgyNWUtjk7evM6C1qVE62cTptPBjU7p7eyU3iBsUBkTuRXGl4v6LL/yBgbkQl6VZS8qxerp1FiBuUailOCkwFmmJRHZgTVh7yTBks5LiuXv7trV1dlmlLi8pAIavN1IcocOL3B/ZzXo6V8BYvJODPQlJEq1uyIrYMNij4D4MnANYJVZva2kWtsP7sFeODQ7YmVMnZQeQBOL5IemwsDgv8BftabAYGOp0DkzPzoqkhQ3AFs/PLkjeCGLa7Ny8GPz9A0N6n5BfBDQHO8BHLswBsmbsjddf1yB7FTEU2yC10WOZP/+f/pcKdN1S+UDsGwBUDIQSF4AwEhdakxGO3tkWKISxIRjiARIoeADmwTWBCRuVBcchkdyRlHtboLdj/tE7f6QNTnWTyeJQde/euyeGEEk0jLipx08VgEhkW7qKnvwThBO08VAwRFD8vUqXGEv5vG4sHCSBHtdHlQt2bdDXh48Nq9WfAIcKJZqWE8cnXcB6e1uBPUHN/mFBbC0Szo72Nrt+9ZqABfR52JgEOiSkQIAcLgILQC4CTXQw0B0l+AFYAlhtqMvb9saWRLiZKvj9731HBxQj0t/brTbtkGLAICNPkMnVWwVaNoDePtMLD20bgWmqOkkKQIwFDhvGmf+SIdcAwtRujAHlkGNkCMD4fdZWTjJR/EkhMF6sGWA4LIDuznZViQB4AOkAq3kfWo+pZi2trGr6G6B0V1eP1cEQKcDo2pPBpG0ewxhT+nhmgEdKqBJjiWDRryWvthauCbKXpg8yaRvRYAFrBwJaNeihCnYhAu5RNvfBIW2QEzmw0eFjdu3aFbt88YIxmIcWLPReYeZxeG7cumVPp+dse9f1mzg0CBLTqn/7jgP8anHbRLvwQO307CU0OQETqaYxCIGg+Yc/+BO7dP68jQ4ds9Lurn304e/t0dQTO3nqlNppcTj3Hz60mZk5BTY4sbmFJa8C1Tfo3jC6Kwyvam7VPQLiN+azdri3K4CLabwa3LBB0uG6pVSrYXCji4XuKsEwBo8z+f8T9qYxkmbXmd6NjIyMyH3f98zK2velq7vY3eymOKQ0FiwLsi1A9tjk2IAB+ZdhA/6hHzL0x4YMwaPBjKHRCPZIM6BE0TOmNKSaEmg2OWz2Vr1V177lvu/7FpERxvOeeyKjayhNEM2qyiXi++5371ne8573EGCur66UJH+0daRCf1+PpmsSUFPI4JxRpeO8Y8gwODAO2edi8qJtVV+v9i80jHDCAK8EIQSTtP47y4wzBkhCNYx7wEZo8N0hTJS07ACFC54x7Gn2GXsDQ+haNvu7h2rBGBwaDFNTM0WmutgutN1WMC3bWrnF/pUGngVlEotnyF4BYLpBXpx7sWSiMlSmKxW06WcIYhhSEyvpAiY4O5a1WxAQReBFCogVe9w9CahUKRyWiFV57A3gAMLiJHVMCMWZYWsAn8RQoFId5QoIFvd2NsNIf08oL0P7zlqZsZUMdwMElOZzedJYlLEFx9YC8XtrV/UWJ84JTnD0+Zj2Eo5+fn5OdgmJCfYEzD3s6crauoFVarPMhkuXL4Ua9LqKLUINChgA+Gm3UJEhgt+sO/sDOwVbhD3NNbDPNUWxUKYkcHZmVj8jdkoKHbgDq6QzpCAUwlfefE02XtPZmfKaKAtffv3LEqHHZhMoEPAScLDf2SMmv5FXu44Nzkrq99c2NkJlVUbPG3/GzyEfAyCodUO7lIp3ZaVNitV0yTrJ0PC+0pCOU1mlG6i2moINnFhbUwUTjWKE8PGFAk6zhyGZMtY1wCl7A/AbMBVHTcBDm55YMnkm8WZ1v+xB7SGBIhZgav9GvSO+yDniHihqEHDwIqhRJwZrcIRD5xwVFHCy74pglzQbAXoPdQY7uzqK3SHG3k7rvnkurA2J6zQDZ9ZswqdLNyCBQmcHmtzDJ4YF6mM/qYbTsaGzBfC8uSHGB22cxuRIqkK9trwoH8Igip6ubiU2FOdYS2SBeE7cO36V54itwbezl4xxZmC/D5UDzMHHt3e0y4+poLC0pGesCb37B6Gnt68oP8J78XNnz52zglnU64XJwufiB4gjCOIJRg2kAzhD3oJAjsnyR7onGP5cN0k09tVYUc6utGFPxE8S+48JhJuHF2ozMfG0hNCBQmcwSmYusmKxJ8ZrNqBGSY1MU0xINZTI7Ja6hCLDRQOtYNbE7g77pDhIJGr8GuAUk9mYwdk92XvjfzXkKg7xILFzUFnJcNTbI9nFhgBIWOHDQbuk2ryZei7WUTol5j5twewvAZto3yM7oi6avHyDhjLEBXTWqqXpJpfBPrfBgLbm0mSN9tfNNgE1fkyJXpbBZ2smJRTBZ+6zlPGuMwkzJOqzFRlDAlat88CAVQN+S3VqSeb4eGcYa12FW1jLoCXVccBh1Eh1SRxXmDmEXRoH1/meKRZf4hfs2cdqYvya2w8HVgVWqxsGcMIYxQa42y/YpGaK0QZAm+4+rfsm6SUtytgRIr+1h03H35J0MpHcWGsa0EYLaByEij3lfZEj4Rlj6yms8n74s6HBYXXsYG95NgAj9jk5+SPOLpICaJuyZvgdWFIMaJL+6SZdAztWjNnelhSYGFAkhZmqMDJyMmyuMpQxqWI2NgIw11lDnFlAP0BTro1zTB4CO4bFAWxhvfAJxCjYlIWl+TA9OyWbQYHGColM/M4LmFWeEeVzuCf2s7fH6/wmbNidF0ikT61uwJQkC5gVAVhIDtPb0yd/sbS4JM1Vtd03Nqgg5UVaWD6sMT6ObYQvp3ja0tKmNcG+Uei6ceMlabWqK2xtTfrgFOKwTXTweQGhva093L37uUBlrgNJtpqaev2bompPb4/8pCQkYjHDsDHb17V1rEVBeQ/Xi8+cnJwQA5bn9Cf/8l+KvQdbCHvJ+ghsWFuTPQC0BRyDqEC+CdsJ0gVxGfuGvUbCqrZ2urX4fcCfA2PJ4m8p/AEyI8dD3A4x5dmzUYHNsGmVP2azksvh+QG4Ex/VVNaKvba/vxPa25s13JG90tbSInY15+jh/Qfq2IFEwTU9f/pM0gTEwXRfAqA01DeG6ZmpsL+zp9h8Y2tDQ1fUtQX7TEz+lOIH82swvk0Xl9iLfcY+phWVe5qN7dfkHjCOIUKsry6Gy1cuqUuOobWw3rBJikKUAAAgAElEQVRtyKJxLtg3He2deh8NsIw6lpvr64oniXsAHYm1iR8g5sBKdTCX1ufdnX2dW54t4KuAPg0RMlBQTPbIlkR2y4FAb8sXe7Bk8LXZO/SRGRhrLouYU/ZexB4b6MQ58a/J10OMgSTlnWhqLzdAiByOl7Xj2zBZWn8FIEZ/gR8XaAgYW10dbty4Hr75zX8giZKx8dFw9949FS+YE/HP//kfKY/GNgJkw2S0WQj7AhilQRvDftOLTkpmAR+BnRPjV9rKQXYNJiG+gSF1p8+c0dwDhglxTjX0Gy3dCPzZvZcpz1GZNGmFRPdnfLR8RPR7+nvsrPO5NVb0NUZoTGLks9kD+EmeCTGMx+2sITmld93wnsSGSE7ADuSepQ3NWUtA/Mmqw41rJ24n96XYgR3hnrl3DQ/W0FQbSMWeweda0dlnT8g7KR+0TtqE6fweAVwbG5mvwziEaIZVr8xUaKZDbVVl2N5cV5EA4A/5RIhefA/AmGI+cxl4f54L54b7AESHgUusOTszI3tPhxX3zoyfVtiO5bYX8RkmLxfCytpKePzoSQAj6os6q/jF0efPhXtxbllX5PTwaz4El7MK7sPAV2wOtoD1ADv78ds/FomFORkLK0vaV00NjcJUert7w9rKWvj0009CpoLrO9D1Ks4HY0LGoSKlVnbwgorKCsnCsc7rq6uhNgMeYYN52U9t6tKq1xowOwBwUHTIfBBRwnL7XRFVKMbQRYINl6Z64SikQpkwHuwu+Y1a2xNl8nfbu9umsR0L3jY82hjNkmwrL9d1IBeJDKSKoHRuRxkRziUkOMBVrEtlBZ8NOJpUvkdHB3sOn4cP5B7YX5AkeH50zrN/O9pbwvkLZ8UchbghKQH0TZsajbSTySjPuPP5ZyqcoG/N4G8V5PJHYXJ61tjJBxT1kNTLyQcjRWmyKLaXmEHEpmBPkYcRd0KyRN4M1jz3c+LEsM5lC93dPT0C8BO/+T/8VqGyqiZMz8zJODMVkkEbHAA2vCe8vLnVb6KjS6V1AThdFpYWVCpDHKZs9iA0NdSH61evhFMnhsP/+2/+tViCOMyXX7oZCvmcFgoE/fGTZ6LO46gIfG0qYk7oMe+J40HAG3CLqieMI4IFnDNGgoAHY2UVFWuZ4XpI7MW03YHu3xZWFpeKrWr8rFcqADExDrD5CID4HN6XhJZ2j/3DPVVe2YgYFRysbyQ2AA6UDcrnsR5oMRCBWJuyiSLzwug0NTQpuKGwB5P32ZPHqixfunghnDo1IiT+wYMH2gww6jCQaKui11IBGAQAw73v4sCRNGDty8L+gVVKvV2SZ0bgwYv78GRPLSJRGBvtRrVg0G7e2CDtGgHF0uYpl8YqrR1UJ6gM0bpLwAkTCY1YNGCpEBt7Khpi2BsY2egwYJ2SLMl44QypLhJcaRASukpWXZTTj8ATOppcAwEav08rOmAQ70mQosl3GPEo4WNcEuzBkemCkChQ/SARSASJXJ8/d1YtMLOzk+HCubNqVV2an5dYPcHB87HxMD07J4d+7tz5cPX6jfDBhx9JaBpQnCDDHYhT6K9fuya9pZXlpTA2+kw6Pkyke/Xll0NzfX0Ye/Y0PLh3V6AwotRXrlxRq8Ltjz42gXyqKmjVLi4pkaDdGCCSlkWSB5w4iQHnjr2iQwzlHvkNEm1m5JSVqTjBz5FUUOXh3zxTjAut+hi8jz/6SP/GeJJYUHHs7OoSyEnACnNELVwwUSsrlUDQKkdQwpnke1wQRYVf/uVftqru9KRYv9PTs/p8dF5pPWDiInR7zhzFD9pjsBlMGzd9TFqmcabILhCIZ8Rmg93mQRn7cm8/K8AYmQ6MP86B62GPYxfYd6UJPvcGKI7xVRtXVZXagNZX12Rg+VklWLnDUAmbOraYUplb29yQPqBry6ldhmRUk9416UWtrjgnA1uNnaiEnfaIXAR+SLYj8EFQjg617i+KpHMNLkFg7HuTU8GxYKwb62pD4QgtLhyE2UQG/KnA0dQkZrymYTJMaG1NTpUEywoGxsgj+F9bXQ6V1bVhcSm28STLwocffhi6e/pk07BXb731lhzA53fvao9hVwWkZLPh9Vdf1TpyvmELse4w2JHUgPkMUE9nA3uD321uaVdy+hd/+ZfS+kVeoKauIfT09IVnY2NykMb8SkaABaD9IBzsboV0Ih9evXU9nBgesUGDM9OSNcAGAIr7sCv2k7f14CMAAZMhKYkEwFXWhBdVRWyNGG/IBRQK4d333wvPnj8Pa+trAhr1XmmGOaVDSzPr2iFNOwBqsbA0ACmhyvA+OkqA7xE0xg/w+fgK7D0+kXW3CdZ52QvOprPEcMg2mXk9VGQYxlgu7VWSQF4E3AbwmOYa50+V4Ry27JilKN20TKUYYtzb3vae1hWGL/cUMbEik8AAM2MWmO0qF9NTIEoMZFljmKusHXvRQRHONnYVwJQgWmBLRUprffnSRSWTSAwIqMrndTYnJ6fC02fPtQ5DJ4Yje6oydLQ0hpDdD7nDPQXCtAphP2anp5XgwyyhsElwug8TK+ogS54Gvymmr+maWcHDujPQhVM3TRxMwrqRNKstubFRaRagDnva5R74U9p3kQntw2XE3E6ldQ18T0MfZGtTeo7G+oJNB5vSZES4LiWEsSgZISslTdKNOzJJlBfZlkXQszgeuHSqcolWsMDa2H5po85kS7lnPpPgGyYU54NrNL1YY9dYwhsBRHx6FP8X4B7jErHiaL80yoh+z7pZjPXpLFfWw1hWtjfZM7TLYsOJzZjKCyvaWEeccVsJZ7di54m1Orq6tFcBvPgeMiceb1FAJzETwM7QFgaOFcoEkOu5Sl6Aa7dptXxEuiIZ9bIpMFirpW6FMyO2NveBPrsxdB3YKgUsrfXertWYiJYg6LxHgNjiXRuy4ixCrRVFf7kGi1+kUVwEMY15JTi2RB7gC50QSGV5khwBi3yZD/Hwq/yi5IIzX0vZtP7+/t7O/ipl0nprv/9ZuhZuH6yF1vaNP79S9it/5/fZD9gQyV6IEW976jBnsR3Xxh6hMCM91Bw2MRNaWtvC+bPnw53P76pIxLAp4gymEGNPYIZjOyS5VGOzE5z1SXzE4CV8Ee8PAAppAeYQRS3uQS30Xd0acksiRizU3z+g84GvQItO0k1RqoJrmJ+zrgsGdXLGTTvZhjhy/Z/d+Szs7m+F3b2tYiu6rpEBrBnTbcZvErf5+xK7SZf28EBFOWKH+/fv6+e0D4satyFcOHfOBnPgrxLGJIVxRTzGeWafYZvn5xZMmmZoULEBdpf8iPv2eIK97nEOn0+nC/dADkSSi20jRlABbIMCerniNgNiq4wVSgtowYZBkYCSkCqmODpS/Cpbhi+A0R1lPiRvk2dKvWlycj08f88Jf/u3f1shU3//oIgq3AfvhxQXXYq8P6AIwDk2AbCdtWKdX3/9dcUrxCm8J2vx9OmTMDk5rnyHz+Dz+T6kCIqqFOG579Hx8fD02agK/zB10WTFrmjeAd2ZDC/dR/8ccD8RamqrNUQU3Ub2I+A0gMzM1IQ0zvFdFBgH+vrCD/+/vwl1NbWSRqLYeOHchXCPWJ9p0fv70j6lUEd+iPySCoQAgWqNttyQdeL5fvXvfV36i8RbaORCWrj74L4K1QA1vGDE7Wxth5duvCTfybNkjWCqkv8CeHB2WSs6L03/2yaiY1uZBYLtBWDTECpdBwNhjNmnbs7dXQG+kpAHvMR2auCsacO7XYAlp5Zu4uEYQ8vOqYgUi0cl9jZak1gItE4Dt1n+579fPKI4XJAdpiBnDFxmKBRElJmamFSRnzhNZByKOxRMMsRuwEI2JBNWm4a8Sd5nR9r9AwP9kjN69933FHcAWhGvsn9gZnKGXn7lluI9igsmdWGkESeMMNCIe38+PqGhepxzmItIA4aCFQQksZdMht/5nd8J3/72n4fvf//7WmdiYvYimvXSCE6lpCcJwA8Qjz3TsN6qSsWg6nSKBQlkpswHMPA3ar2KkZ+SFII6mtQJQAFpR76SvIvvl3ZVGBBs+5Br4sU1G3h+3NFhXuh4CCb/wp64enupH/ni380XKuYvGaCp5xxdm+ILDTGzAekUqwBXZ2am5Beykj/Ji+RxsL+rNnFJFIZ8aGtuDP/pr/2addPRDZmuUIGXQtKK2vlNWgp7RQEX+wtoTH4I2KpYU13QVpxB5pBBgfw8sebS8mKARYw/aWnr0LAj5Pk+/OA9kQDBFAB+3/vZz0JDQ518gYhD6Jx2dWnWCYAiZEXwi62dXRV86EhtbG4MhWRCEgvsJzrzrl25ohwSSRbec3xsXPbO/R220LqyTZaDWBB7S+7u8RyDw3gRXwGS07XY2d2tr+Ev6P7muRtBxwZ7cb8McdeZkfTHkYBJ7AVzJYjNse3kf+iYk89ja7hu1ld6w8RjkbkqdjkDqY/smbLv2MvqEtK+Nek2OyfWxca+I+dV90JTs84N68+LNXAmuxcWiRMqKpLhxFB/eP21L4VHD+6rs4V7wE7jH8E6yPH47E8+/VTvw2yF/oHBMDA4LD8BGRA/ToyywHCt/WxYWVoRCQjbSvxATkPs6oVj/Az2AdkJi8EBkDfDiRND2u893d2SddD5+u/++/+pgB7m1MycAtvevgFpgbCZqICy4RC9VQuNVJvQsmIgjTlPNzoedGoaVyhoYtb582fCJsAMGoy01nd2CFQlUCZYWl3bChNTswEwjQsjQYbdx83ATuJQ0GqO8eHrH3zwvkAnT1oJTGEOWbsaySObzipbtDwISIntFDgODqd0VwP6kHXHwVve2mqcEi9xeVhMrS1hew8G4Yrp+UQxcbFi1NJ8qOR7cXFBtG++DivOVGOMDcGGwbAn8kYh39+1ViOC8vm5GbEja2qqwuDgQOjp7Q5jo6Ph/dsfmD4UwT3rraFcsIaZYE7iUKa2BZuyh7YJwwRMb0VtVmKO4LwJ+AiArUWRr8HOI9j1Ni+caXVdbdjfoW3FWIAcGNYAXR5nl1IV4DB0trfbpHbaOLdo/20QOMDUNK5Jhwv911jtpLJKkkuwa2wLex+cDi1AJGVUKwjWcGYEFrRt0u4yCat0gzYZaU0oQANwPkLjRZQeYzE5sEpmJfFyJnfSfgjDb6AvnBgcEOM2UXYUOlpbpQdImYC1JthA2BlmH8AtAxHOX0Krg8np42JYZKqqzYAkYN9kBLDzXF+5SZHgKExPTSjxP3P6lCpoKVriAWAW5lWlhmmGrgdBi4mTM+ygSs+LNYPVh6OdnZ/Xnudc0R4mDeGdbTl403E1Z6FkyHWPQghdMBorKxVA814N9Q2qhHV3dim4+uu3flBkYL/00o3QO9AXfvT2j8Pg0FBxAuvHH3+slgmCa7VBDxpYdf3qVU3UW11Zlh4X7U8E6Gg0YvSePH4S/sUf/7FsBE4TwB+HojYFhlvBoFPSa2wrGzpzZMwm6cXCXLSBaa6Va/anJlQxLTGT0TQ+L+CIfVZVpcATO4Bz5NyRgPvwGgfb/vpv/qYYfBEQqIXIW91LEmEcMeups0oRIOpg8rx5ZhKtd/acyDrGBNOzjJU7T1A9kCDplBA77EjsUGRVeXJMoOjsMlV2VYlFLqVWe4rEAbbN+fNnBUKjfQmA+pWvvCkGBW1RrBmMG4JakkH+VBCPZu/hofSO6UCgUkeyISC3wtrkSSqvXbsafvd3/3dV7rAPz0efh1deuSVNKgJTgnjWFYCaIgvFFtqfYKC1tLSqiMT+BigkQfzRj34c5hYW1PLB/u3s6laAzvoib8Eeh6nDCzZjTVUqNFSnQ1UGZ4jGqrFIYTZJpDwGAtKti8+I+8Pe8Nk8U1pP0KTj/lhnWikByimGoQVKCymgKomuFauwTQlJueBnaCFBn6evp1dJFevozl+dCwScBB208MeJuWI90va4vh4r/wbe8eyxD55As8/xVzCQSJyQ/qD1hmmUJGBYL9oAscFe7Wd9AFaxl9y39KfiICR8nMAfJn3H6d423Icg1oC8YpISmQ5GdfRiqLVkC2Qtp9uEttlqVdnFCAIkiRpKyKAszM8pYcHfwzhhkERPT7cKU4Ao3LMBsgUFXLDfKYLBwuJZSLe0Mh3SyaOQTgbtW8TtATsW5+cErLKvWRveiwQJX0CxA59pzFtLIOh4MdZUQWe0HO06aYbBjEsJaPVCpjSOYsUZ2+MxioLpLCwUm2zscQRtuPhJ12yzoNDa/j0JJjE15iZMdYo+aFS6dpwzRY35QAHBgVV/Hm4XHLR6MZn0f7t9KEJratdkEjqFRto/TUMTUFTBpuRVLHkXeycy4VUIp20QsJ8ANTKhHXzFqYqhKZaCJWf8p+uMwCh/N2aLFT7ztIilUpJUYu2xDext9oUVkOkqyRaBGpIU9pmGwKFllWDKbLXWlvMLe1/SApLBMM01vDmfwdlQEwrNKDFOgIFDMI5fxx4Rnyh+0N41IqfmACQM3FarbCESAoqTq2MRwltbY6rnk4u5Z+INgZBKIo/BUbXpx5ZG7suHmvrkYn92RRAisnbdzovZ7Hp4AtjsnrFjknTy/73Q/v8FMDj6/9Kk1feU/1wpuF4Kxjog60lvKSgrn1aiYGBJnCVypo9nrN1Egdi/PA6vNSkGa109KPpCftYG25GAVCiBBsg8e/aCwHTAEgBE2CnbmxRMrQOKvaaJumVlAk8pYIldh5TXUU4JD2eWr8lHMxhWMS7SJui4N4m9CZtOzNKa2nDq5CkDKBubVDzDX6gVfsf0nsVuVUdJhTRBsesA+uiXTk1PhO3djbC1jWTAikAsFonElSCf2IoCNc9QgzDjBHD2N36WswnL0wFptWbv4WuDtEzp/mL9+BpEBWJoOpUoCAEyAAJCZnBgS/sqETSUlOfC+WXNIEVwxvkczho2lv9UyMXmIUlGZ0TUNubZkv9gJxny4WQS9rfJ3uxbEfMAvepVndWvfu2rWk8rAqa03vgKdQ+i2ZkvWCdXtNsUfvAh7733Qfjgg9vq0kHW6eq1azr/gIYzszOyXTdfuhl++MMfqgOO+BXAl64FANfTZ06rY4e9CEAAcLC2thxWl5cEiqKjSDIPM02a5kdH4eSJU8oP6N6anV9QDL+xsWUyUpztWNBw2ShJm1AoYpgRBd2GeoGsvP/BnsVhMJghbjDck5gLRiLnAt9E/A2oBXGCtRibmAjZXEF+3DpsrPMCcEMFl3iesHMQa2zIqnWuULAhpqSoDaEBJjDrzswBpImI7c12bpuGMTknuoMRKD/Km1/mP54nedXu/q7N1IhTviFxpNMQW2y4q8sUicluDQw244G9S96Ir4ysext0EwtNUSrAQVWIEeqriIx6MydGRPA/3FaV+sNSUO74+zb3hWuz7pEQUuUMJqqTn96mCADoI1kp5hfsK39nIDQsaorkWFRycc7ZpYsXBZ4zX0OzB9bX4oyVZtle6afSDVGeFBCvVmBmwvQPqDBDTAxgZM8uqd9p7+m1tm7ZjL2QAdiNpCSIMAwMRjKCvB8cAkLNo0dPwplz56Q3yXMkX8KY8Dxh55M3SCYM4Jp8ljwaeSk6gssZRGVdFdyb/IqkcyATEbMYcxYShEvW4fexbQ6oWzgYn4wXfuOZNl9hMUSxm6I4BNtiHaubeoeVP9/j99RXYhxa+ozt68fjf7kuSULkYW43ijjC154/e6xzpYJ+yIudmDs80ABthnzDKu9ss3kn5rOsFZy4HZ+8sbVpdrOxUXseohrPEt9BwR3pOuyIaXmbXM2pkZFiUY114/uceYYYQRAB66Kb4+GD+/I15F4Max4bfa492Nvbo8L80vKKsKx7Dx9KDhIyHNJr/LuBYedV1ZqHs7W7pWftACW2lDk97GviKdroyY3xWdgD5ECw3xrKdpANtfV11imhgv+BCgLak7HbhjydvANWKznKwsK8/CHMY/YWvoUYmz2H/Aq+x7rMK4R1EaNIn74GfXor2IkQGJnIFCPYeyJRZTLCzjQ3YWWlKFXHOcEfWuwQu2wkIWpFHgP9La40iRw0cptlr7he9gJxFc+YawBzAMOjaEBnXndna7h+46q0uje3NhQj8HU68BbmbZBjV3e3CAjY108/YyZQufBNnsPY5KRIf8TpSLWtrzL41wpYDgB7tw17CxCfGBYglY56rs30vS3Pl90KCeGeYJWJ//F//l8K7R1dYXV9UzRYKlQkdwSkOFg+HPF6DjIAkRiD2QMtKovLA7PJ4HtaLBwMRoV2wNe+9IpQfhxSR2uLHNbiwqyGChGQLK1thM/vPZIhY+OfOXNGiD9t1zgWDKocJxT0ujox1Tx44IEgTcCLDcJLKHoU3idY4iDxNd5L2kYAmlGLjX/zMHg/gSqxqoMDFHgjYf7acHiE7uyOFo2Jgmg00FbDuiigPMrp8x2QIdHDO2koV2SXiCEEs4Uq4BHAdEpBzsryolhAAD79A72hv79Pm+q9Dz+QMQAEoErA8CaqkwKnuM5Uudqz0JNwSjVOA8NFG7cxkCoUQG5tbsspkryzyQgqOFQYbK6foASKOmshYEksZatIcA+azMdwkyy054zaZHBkrAfgBzRoHAtaJtYOVCGgRWOz5BAYDEV7n2m4mtM9kuPjQGE8qThJIDmgbVivgFmA495uONjH2SRNs0g6oskAVOsDuwxWDSEB+BAHOHDdVTDPUuVhaLA/9HR1CBBqa2/SJPLWlqbQ1dWhiszCwpyYXzgxBmOtrG5Kk+3gMKeBUNNzc6GyyrT31Eoc20t45qdPjujZmZPPh5s3boTysoLA1bqqyjA1OWG08jKGnuQU+LGuO2ijatAJz9XOGEDrzOys2oAImGi9Zf9xHjkDGEhn7JEwY3BIcFm3i+cvqC1JARqgeGWlgFU0hh8+fBgeYdgbGkRrhxEyMTURPrh9O1y7cUP7j3OGM3n/vXcDItsYSQwU1/FLX/+aKmc8t320YRNB7VpU7ngByP7BH/6hGLcAeI0tLUpsANhg5anNAh2g2C7g0+Y5ZwAUAnhgeiqQOJRkBMFUfUNLqGbqI1qycSIj1+MVN1XhMKqbmzbUIAI5PCMKNBQsWCOYmpwDHJXpDRNEZaNWswEH3D/bEkNq4PVxcFgMHQrG9rbhGTlV01103YdDeCXYgkMIAdZmaUM8CKoN3OU5+pR3szfWVgmLEttIwk4ix+8h18AOX19bVRvMrVuvhP6+Xp1FilWcRQBJwGl0k8QIhpHf0BCWV9cVwOGUeP7YahwdIBjg6sjIiNgSsDyRdaBi6tPSaZVBW4YCy9DwkAIQmKpzTMBNlYWhwSHJGXBOAVJhi92+/XGYX1hQhRbwELYG3QjYMDtjBenckAgAjlRnykN5yIX62srQ2WlTgqlWnzx5Wn/HmWGffcoyEzQJADhLDoxRKCMAoZOAhIx9yHmZmpkOUzOTYSlqrWJDQAcB1lhz9NVgoPT39oTujk6xmeqZOBzF2AXsAfgkUxKMt+KfFQBhobL/LEDbLCa4fE/Trn16OIOY9hFAX5GNJGmBrUBYKg3gLEzDXQV52ASx4xi2ERmCAugiuCOgKNIBYUvgs4xdaAMKrchGsG1AjdIZtUqjlw0oeTzoy1mJ3taGTxNYReALA6OqKiwCSq8uy1bX1daEdLlpKMPcYV/m88iMbBa1k2FfqHukIi2773ILTP1MJ/OhvjoTujrb1bbJ5yAhQBCD7XTNUrS1PBAjgBcwCAtO4FtsZOdnxL5NiVkjcCQGYM4utNalYw0wS/7tuWuYzxcYjDbgREUUE76M+NRxkoidAkhWkCddOYDsWGCJjD2xOqMe24vAamkyWQqSvQiI8W+ekwNgxZ8FTK2wwqMNJrSAlOtxZqUX3LgOZ6g4Q5F/O4uVn9Pvx6RazNvIDmBf6Bpi+yP/5v2xV8RDh+hbRj/oAD1AWWNjvfYidovzxTnEvri941lhq2mjo/DOf8bQphCHhj5ghQFzHBLOGoW6NLqTUvmBrWwDNSnIAiwXKJIIWDXpAJMBsCSUQm4hby3iJMuW6EXNucgEVlIW5RUs0YwSCeq6MUaHdlz8+eOE1GUSEipgGdhu4KOA0sgEkWRACShrxdAvDp4qBdelN1ewIR6c+eIekEqE9WD7NRij2Fo/rVjtSavtXf9+KdBre9t3lGEdJgtRFFwovo/7r9JBWA4olJcZW0NTm8sisArITbKk4Samk8f555VKZfRhxJUjI6d11gF1NIG7FqkXi2XYA/wJSxIwCjYZewjfDbChPIOiRozvVcCPgyyJd4gbiacoiANUCjwkYW3rUNxPXkHHB8xV7gtgDzupzgXt7yoBkLLF2zumR5gohNn5qTC3ADCHtvSSfCmxGrE5cUl3b4/ukxjOcgLT60NbFFvKmSVJ5WdJzHbR3d4/kO/lT4FG0iU3MAzyA50JXDu/h63FT5Dcsg7c/5tvvqlnDFjJ9a4tr8q/8zXiDf5ODsB7c+/yZfhR7jnuUd6bYiSsTK6Xn+XeyMNYQ54x/g2ddwDfq9euhnaGska5A9acQo8Y/RFUBszVsFeYm6yHtNXzaodGGkAtuvv7ukbYo0ioEe+2t7WFx08eh+fPR2VvuHf8P/ngxUuXpJPpnT/EVLSYMnx1fp542QYpYjNghJHs0lLvuSvMZlis0ueDQU0Ro6hlHAknGraMzFdGOQr5CHEPwH9DXY0KgsRnSN1AMMge7ivm0HyFXFYgNT4HwBvZIuKr9Y0dybhxbTwz1sTkxCy3oqNKdibGqxSciAlZ81SawTtristoI8dWHh3mBNwypI1nCLHAWOEQbnJiOOK3Gd5Jwcr2G/FsWmATACz7g38zxAstZewlTDyf5C4taZdXyeVVBMaK+aR68jgDyyIo5rIo6HXzkx73uActrdSUmJ7/kD80m0u8lhS5iz0MwYfY2QgyISwjr0E7dSNSTmZH6OgD3Ie5SnUsU1lhcwDKU+HixfNi9BLnsufYF+RedAiqoEBHDMBIc1MYHR3T3uUsMOAVfzY+OiabTNxIjLOObI7MSOIAACAASURBVFp1jfIdbNfD+/dDJk0XQ14ajzguujJZ86EBCCyVio+Ig4kDL1+9FnJHhfDe++T6W9o3pilrg7ghUhmTlgINszN2VWwglnFJIMulLafxQVXqUoqeTf6HWCwCqzxP9iH/WXxoAK502BkUKUaquYkvPjqTKpIMT1H3zB7oi6C4f82Ld0X/UvKGvodMQqlcnXltLa3CEx7cv6eYT/FWAKswaYsRhviePhmYws6ZJP/RhHv8B8Uu2ctq2VwfLIoNIv/lpcGCMBdXbagt1+BkHCQrsf/YWLeFFLTovKytQxc8GZaWllWAQ2aEAeO729uyx7C0YXkCOdNph+zYwjJsyHblPhtbu5JJRLJL60+MU5aXnqkzxR3U9O4jBj8Rs/PcVIiJBXz2Epqy8n3RV9GBCjFSP8c55D/mpNAhlMtptgvkEnVXRYxLWJcG6h5KjgBiA58BuI3sJSRBckrZXJH6AKPXVRwAe4LwpW5AusT3D+S7fKi2+uRUoJFqtHBDMDeb/WADsBUjxe5i3ofYj3iyo71NZxm/7/JYXBfXQl6KL2IvoM3aUFcdXrp5TWcbewcQbx2wFSoW9nT3CAeAcMFZevzEpOrQDYZYODU/Z9rWBQqF6ZBKZvS5IrgckSuVh5MnT+l5qzgRY2FyOWIBclNsgbOe8Rfqok+WhytXr4TE7/3+PyvUNzbL6TBt8MmTZzrMa+voO9AiQZU4L7otyDFMU1YKkJMNAfhD+yN/r62ukd4kC9Xb1RVuvnQ9/PUP3tLgooH+Pi3c3i5Th3Ny0uubO+HRk+diuPkmx+mhc8bm5+XtnLTw8Xe1iKr1I6WKE47epz9LgzVq+PBAlCzX1wtYVeBFi14U8q+CQUGQkSNgNxFed4ISxNbkbtolACABgMrltAEhcZCa9KdECp2fnBJ6GTixKnMS6fWghj9JTABdmbjMv/lZgAomtQMmtLa1qP0aQGUBTVq0Rw8P5RSptAIwZTXtzxgVaPbRalzIZ8UQxtCQ9KCvgaGiDRwwDiF0KhsYdNhcAMFQmeXUpXNjg03YFDY0wkThcf4cC7EpjrICdRrqa1WdxYBZklMeRk6OSMsR0XjAdmkLMlSFIRVHRwJYaM0Tg0Y6cOh4BV0Df8cwlQKrakeiJba6RsZgdwddSJi2BCcYpUTIl5EwWZu2XAOGx4FVqm/J8lAJayBZFnp6OkNLU2PY3tgIly6ZJgfAKgOtONyLi/MKLhT8SKc2FaamZ8La+qaqkQyDWt+0FlFr6zQnJFavWBFm6Eg6//P/7NcYtRXKjGYTRp8/k/FXAqx2YkuKFxdNx8O1+HjOaGTRqiwtrzo0HylEwN5ISjvw2diofnd5abkInvo1nRgaCpcuXlIgyt4lsKYCxgJh/DUYrKZGe59A7dnzZ5qyNzxyQjIFVHd4/fm3/yx8/PFHcjDsd/bTlcsXw+VLl0JrS2uxZZRqPYab1927d8P/+Qd/EJYWl8P5CxcF1hI4vP2Tn4Tx8UkL6NRiaUGdTSe3aquYltVVYkDjsGECAN5Sxa3IoAFseloK4uPgKe4Dh0kQ6cAq98ezwS5Q1eLnAYxv3rypqj9MzPnZWVUEVdHNGVjg98h1sZfYu9L10hA+dDBtqq80gCrSMvZcB+eJoAe75QLtntAW48eoDcbe4Hq4Vj6b+8UW8W+cuLU4WXsdgT0IJQk7NlRJUj26WzYohf1MhZF2bCQCiHFgHMLikg3LWDsQjnN4ZEQ6vASPOFTWm1YY1gkHAtDHdRHIf/7557KhBJLYdV7ewsxeOnsW+YwmBbIba6tq1YDNqjwddlCmUtXnh4+ehJm5ubAtjaOcWsObWtoUvBI8akBWQ6PAFCUv6VTI7m2H1ub60NuL7EG1rgmWAPYblhMOGdtESxYtjKwLZ5DilE+9hREAsMoeJSHXz9MOBWhzcCABd2uvJygFtDEGBG3pQwMD0mtSIQ2dYpjPCKizllWV4fCoEPZjMCqwQ3vjUFVe/ACBO8EuVWWBTrG9ygEsAiSSA4o4AND4Sgo32DPuiQBeUgESxgecsaBW9kiDCszH4Hv5PjbEwUTYsTx7tSMT6PDZJYNqvOXHBzKxz6SNLm1Eg2v4Pa5HGl1iPFqgDlOVBJLiFAVRWh/RxWa/EXRwVgH7bVo21e8dsUCkEXWYFXOX4COfOwjJQlaBUHdnu/Yv10PwiC1mXUi2dX4iE0IgUtQiLG1VN0DH/BagqnS4c6bbhy83VnjeYpS4h40RGVuRSiaw+zkVwJY3/S/eh3+bXA6DwejssC4L/s3LwUcB2nHCvGvaOfDKc+LZ2TV8sbW6NPHwpERsQAe4YsuUf0/XB9tUzBUGsVjrHnGPimuxfZnn6Ak89ox/O6PfgWcHbZVUZJANMSY+aTHnTkztCAKwN7hXfgdbS2JCJ4jHZVwDP8tZI37hmcHaYS1ow5JUR2Scs6cIRkkmrI08pevnM3n/vX00q7alVSkkVeeA/cgzqdC+gJkqTT0l87ZXoLQW10maonHQpbRmjQ2KBmERKi+Yhmjpeh/b7wiscpZS1nLpxQyB0rEobKRByy5zWfMnAKulUgDac3FAlQDVOEHb2dgOcheBVaH06DPbvnMgo3QPFP1KBE6/sH9L9owSrJL9VPpzpe/h+/Dnfa30c539amAtbDVjhicBVmHJa0AWyQjnw1aa72M72ZvpiqqiXevs6om6zSbVReyL/I0nwv5ZJIIAIICGvAd7yYfseMLO9TBsls/Cb7Gf1DG2bwUUDbSqb5B2I8+DPUmLPMAqsgEqPqGZqInVZkNN0zMhkgEsUIbZTU6PST8TPUXaTInL+EyzEUfSZDS7SRFtX0kq+Ysxb5E0Mt07zi0Dn1gi8imAVRJFDdaQDI+dNeJ1bAbrwzWrCLW2Lp/Ne/M+X//61xVLEUMCFGysbahgbq2sZg/5fYshbQ2wscyb4P1YV34GQJN1JEZSkt3UJKbrLnrgabTQDwVsE6fU1NUqZ3MAV+Ap+v6R/ck98rteEPDiD88AbUv8P7aDeBGwg8/n2fL+xHRck0s9ERvxzOleIznm3oiZyGuIjfBLDA2emBgPU9OzWmdYavgiACqIOpCEBLwfHWnILrJbgACSeIKYgMB7wXI7WGCe82gQUxzODOAyMNCnLj3yHdZ7Y31NnYYAE8RaxAok/qwXcbHtj1RYWl7TYCpiHdlwPcc1Y5gJADbdXJN/aDKpCA2u3da68pxZE7SH6ViDelBdXavCJHHu7du3bVicQOVcqK2vN41IhkjubCu+9OKbt+KyX1kDZCTEcENvF2D1kM4xmOhGgDCphJzyT9wXhB4VtGPBTcODo79y+6boAdAovkqLRu7bSn2fgWv2Xyk45/ZZ0itcR5TZgKSkmCxdoZgZAgaxD3MnYNYd7O1qpgtzUABZiQ2Zp0Ccwd95Nr/6q78qf0V7MEALMQrSCZIs0zDopAZWo90M+Mr8F2JQZDA++ehjrUFXR5dAngePH4dFBtv092sfAKzyuVLvERhmDFvW+0uv3FI+8dmdO2JBMuD6/PkLYjQ+fPxEnw2eYdruNj/iYD+r+JJiAcAq3VPYJy+6H2u4Y8cMqNLgITAJyTga40+DnFWETRrBSmxW8nPT5ufcFn2BfJz6VV5wC6VSUz8fTC39hRef54u+xp+xFXjLw9DQsEhwFNkfPnyg88lliYhFQTUR1ClJHKrOXPCDTCqcPXNWOQO+R0SMOor+dM+Y9AEv/IgXjYg9yCHu3bsnm4J95UxA8lIXVRyqKlvT2ytiCOAq5LDxiQkxWxmGNDdDB+eKEa2SFi/SvTu/sBQmp6ZCa3tnuHTlakhXVYcHj54IV2P+DuA411pXXxNGTp7QgD+66ijy8fw8L+R5AfSSW7CWXCvXzpmmo5H8nOvm2Zn9pRjNfreYSoMWGxqE/6jDW2CudV+5FJjnDBTW+Rzuv6erSx3qzPFQbIc0V9Rgx04ZCcjyPZ6d8iDsFbamIqM4ka+R03BWbN9ZLilCQ56uW3JtYzxDDmGf+hwDyJjkuy7TYLalTM8Y300xyRjKQZjil15FV9c0lgE+bS9kw8TYuNaSjnP2/Prahg2n32NQtWkpI7FJzoIvJidramyJvtc6wYzUdFbsVGJTgcTRhrNW5DZgfdw/9gC7z5ph3zUb6k+/870CDENAglw2L10adjWTdTG0TIdEnwBwZ3MLnbh0aGtvUyJogbExDFgw2imfPnuiALi3uzu0NDeGn/30nVBRXhbOnD6pqfIMbGLwhSpjOLajEGpq61Wdw8HT5oPT4SJpBxLjq7ZGBl+bIuqfwlzE8GBsAE7FkJDGhOkIAaJQScRpKTCoqdHmNUp1RWhuaDSNiTVjs7ERSfL47IO9fTlR1oEtkItTlTXkpQKwx5wZ1yBdxiQVNEP92XCiH6OxmDTtCkATsQ8BODe3QmU6o7bf/b2d0NhEAATDtNyqz2urClBA2gEGWGex9mgrQbeDZCgH2LCra2ESYzJhCSCBCroag/0DorLz+0xWB1Tg8LLBYPlibNXSIaYFQXJS6D02VdN5szm13KDhyP2AxlPBNwbogCoDAAYEHBgnxMCfPHkqQAynTessG1hTn3d29fyMNXugQyAdjMoqm4Sdz+m9NdwrTultam4JtfUNahVamF9WdREHw4Cmze2tkEybZquSiEjBZpMbY9VYLRmAiJAP9bVUt9Ji3H79730lHO6h9Vcb+vt74yQ3GzpGqxAgMwOg0GcCWD0AxMjlwmeffW4DNTQgyAIem2J+JCkEhjrRqvrf/jfflMD+1ORYmBwbFevr4oWLCq74Pa6favT62qZ0LglsMBgkElo3DA7TDhkY1tgodh+gJEbt8/v39OyQL8AYskcIdAnWcEi0Q79044bWEYBVrN1MpZIXDYsBQLvDkIJVsQAQWSeAA2zjvUh8/+k/+ScaICVJDGl5rUsoHKPBkAOEmQluYRzBWCWwIwD+rd/6LdmP//hX/pPwtV/8Rckq/NEf/ZG0ZnBOPHuCXd7HgU2cngIjAkK0gUjMaZtiMEGWgVQHYf8AbrIx6EqTUVWOBehYwsLzYI0AiDHKZtyMBY0m7JOnj8Onn3wshq8J6gPmw5oyXUnulcCDijB6ORRgfNhWkeFF0FlmYu7OMgY8tLYZYxiVvqKE0DFLIAKrFCWwSX7d2CqCITHcUxUC6DkjYmXFgT6sN3usujKjlqRXXr4pdjtBBqwPmBRUU9F4QW6FVmyGpTEUgWeoAVuJRDh99qx+X7/DYL2jIwUZtMvgHL761a+G8bExPS/2J/YXG0q7GjagqalB2sUP7j9QJRMdMQnyI3MREmFunuFTywKCcPL37j8MjU0tYW3TuiFoMwS04IXcBEFx4gh2O8WmtAZ10D7V3zsgDV9sFsUsdFBhWbB3jeUT7YUGOB3oWjgvJH337jKYwOyXFavqwsT0VBgdHxPDEqcHK4HEube7R5IXrU1Nur/GunoDfGB6oE3GEBVYHbK5Jl3hw2AI2AHYrU31SEArTlbsHSrOanWxzgBvyZQQO4P50NwthLCnJOpQxQ4xWvMMgoH1ZEm/fGssxmB/xHTVcAFbA01IFlBquprYHvYn16giJAz26OxZJ9fFs/0etScBajSIx5gLBH5cP4P5kJpA+5i2SGn8drTpmVF51hC2nR3ZKvwqZ97BYc4OASlFp4P9nVCWz4Xa6nRoa2GYTINNg6cbZXVFWsEafkFbENG0GFU52WsVjgiyo7wPfhT7ie/jJY3V2F7E+dNQM0CVTFrAidaC842vi9qhzvorPbMAq5pOHvXQxQIVCG/rSMIkUD6uK58NqHScMESmIP4/gvY8w9KE4jhhPJZrcBDTASVPQN2W6Hdg0wP2wqiXXI7dk2wiIBCMewJUdHdju6eGfzFJXBp/ps1lea+xtayQY4VeTb+mGycy0XRNEbx1oFXFbICwtvbotyyA5POc/SzJBgYSJBI6x7RUk7gSI+L3kTaBiWN23IZ7aViBpqhb8QR74oAYMdbi0oqCXuJHzYqXjrrJ/cBkIfEy0PtITHDJ0Sj2QPYoyrSUTKaWFqy0nqMQrEOBwjWN6aG1Uts7+G6UFBC4HVtkxXbWk43AqrGYnbHqgJu1F7t+a9Q4jonui8CqfWbCJCr8P1hFL+idlgIULyayXkAoZQoZy/QYtC+e+fi+DoI5wKE9UsI68687MG+NoKZdTdeCsZxg4pi8kzNosVUAXOokqaxVhIZfrq6pl80gEUQOoKe7M/T1dAuYssEhCcX/yCGhv2m+0ZIX9nFpvi/matRXJrbn7LInASB4L9gk6AuyP7HRXBNEi97uPtma5kab2wALB9/C7+IzeJZ0cQHoMExmdW0pLC7NWwy1vlbUShXRImqoco2cU64Rn8mfgCPKBQ72xRriTDJBHjYl/xE/UQRUGyyt7+mMbD16qhAU8I8DA4PKQ9B6E8ssMs5u3Lihz3Zg9WDPdElZLyvgJuQLKX6TB9gg3x0VDcWclCanafhThCXvkq4jzF3p0OcVE2pOBV0pu7tiXxKrCdzBrqAvF3VOId+QP7kmP/fNz9p9pcPcHJrpGbE6iUP/0f/xj5Sz8d7cPzEo+Ru6sDxLEmikAd544w3FaLyImTQYsblJzEQY0gyRnJtb0F7DFwgMiExZcgZ8H0eVzinJB8FGjl2KaaSUyiAPoD0KkIldTNowPog0yTIx8WE5Qggin2MfsX9nZ6eVI5IP2ZBGNC4zkpkgxtUckGxBA5Hlq2L8xR6Sfq0GaFqBk30BEOqzG4g/Ad6seyWh5J8J5XQ6cjMMqGK9bt/+UGvF+2Mz6hrqVUhgzgjgmfsW/GF9JCJxjtif7Qy5ogMLaTgV12xv4VtFfkilLOfc2ondSAxMti4hiyUNWPWuGNkZTnnUdn0RSHNb5fbHuyv+LmDV9roxx0Sgkc9CU7xKEmvIEQGiQjYgRp2bndEcDdjF5GV7zHPIHgqIovDHXv7GN74ZllaWw/e+9/3ws3ffE1bAvA7vhuSeyG9+6e//R+H99z9QAaC+tl7xL8AqMTOsZDr/3nn/vbCMJrikeWJR+2A/1NVWq1jJf3T9bW6uh2/819/UWf2Tf/WvTOKpqjpMj0+qxfzU+QuKM5EJwM3RCWCF85SAMSHlsNPp+KhIRwm8Y/11Iz8BrOZMLx2WZzLq6sNYp1tQMUkk97h2uNycFdgVawLKqlhsbOQvvkqA1pJn/MIPFf/5HwJW3S8JzC9LKpcRY3RlJYyOPtPXiNMNWCXWySgvALvhuRIbosX65htvKL+lQ1pyi2VBurqA6DxHfALFKJeKkVTY1nb48Y9/LPsLOQT8h3ifNXJAj3N14/p1MVAp3oEBUCwjXiGH0CCsReteIC6E4AcjH8JUdV1duHDxUmjr6Aqb27vh8dNn4fO799V+bnaT7uzq8Pprr4bpmWlph2MT2Z/YEYhT2Em6QmemZ2RvB5AyrKzSz7Gn0QFl7dTVWl0dJienFcNLqrK+XtjRk2fPFBtSn8a2cE/cH2tBrqkuagiUq8Tfuegbe+Szh4eH5A+QNiB2wx6w9xU3ak5ESnaUHJH3QBYOFrdpwVrc7iQHig78nnUKGsmH3cQ1EOtxPawJP4PEgrrjpHXM7KSUdXJW2twE1orcIFNRrmG4N2++ZIN9KzOSCKFoih2+89lnRjSqqpJU6PISw9WRbsPv4RubQlKSA0tis0pfma4A2cKsAavMU2ptk73Ed5J74M+wq/gsAC5sOddz/tx5zYEC36ED5Cc/+UlI/D/f/UEBGQDA00SiXCDp+MSk/i2dFtH/k6GikmqJtdKxWBjrjs7OMDJySh/8ve99Tz/LpgHh3d7aFKuKFkL0TxgQMnJi2IwvwrUV6VBVU6eW3/aOzrC8ulJsR3U2LAmSEPcsw65sSEN9o2n/4cBYAB4mAI4PnuAg4Rx4UA6uAAQ64MKDJPBanEcXtV6H2DU+0dok0LDp4kEABeCvWl7UQmhazjgjdoeYCKlyfW1na0e/yzdYcBwzgvS06AKkEnzs7e6EVCIZaGm15J+12gq3br2sKtOdO3dUGVeQiHOEpQbDI50JmztMFSyIyVldi6DugZLwg72dUDhiarSx7UZOnRQIRrJFgMdmANCg6omu4uTMtE00RteCYIfNqMnKMHATAm8BQgDd0KshudYU0zL0I+riBM8DGZVbN28KWEEcmmAAEJD7Ajyg8kX1FdAQkMUcJS19CBuXhUx5Sp9J9dmYi9WqTmNgLl66HBqbW8Lv/+PfDzvb+9IQ4XoIMjq6OsPOvjFvS5MXDaqNlRCeaRptt8qM9FmYJshn/MJXXldVFV2vtTXazFbU0vzaa6/rswmuAJ8BHUno9g6yagt5+ORpuHb9uphvn3zyifYa90TLB+1lJ4aHxNa+/dEHkgGArd1QCzC9Eq5du6agEe0StcRVwABj6JixgwjqHz99Isfa29cbrly9Fvr7BmRUAFvQA5pbXAjrJBzoHs7NKzFAx+PK5ctyiu+/956MPZWm3/iN35DTgGEG2EOCQrs+1Tj2AcH9qdOnw+yCsQc4yydPjgiU/O53v2vDf/IMWiNQqzeDQ/BxcCDjcv36dQ0hcMYUBpR9u7q6HoZGRsLQ8Anthe985zthdJzgOagCDPjkA5scXFXbFVps0ow8EhtBLfswljTp3oIQzj3GTInE2pqCfyVCDDkJoTgIwJmhXi3DmfBzHZ3tWjMYDiT/JnlhyS7akrRT8FmuAwwAgbH19+Z5S+dGE9hNY0mT2DVMx9o/PaH2oFFaSaocG2Bj4uOAxJU6O7z4PQdx+H3See6Ns0arCYE4ukkSwhf4ZW2eBPd//5d+MVy7cjm887OfCWRA54e1gwVJhZNnyn7DTpKQYBel8xkHXpjcQ4sSHJwoe5QEi/f/9V//de0HbCtnm0ETDNdjcBWfBWiCfg/XNzePjikDPkic60JVDUM6EtK6e/josQAthnsABmI+0X5VUnx0pAE0DXUkhAZ44wiRNiCJICg1PR4YFbTuG6vFqsSc7UoxcdSCjbZpHJjBQEAcZFt7qwIEksv5xYVw7+EDFa3Y74DIFNHQK6OVDBYmTvnE0LDkAahGYqMEKJRXmOZi1Fg10AZJiAObGnuYtUneEfQEQEJn+7hd3wpYBL10OWBfeT/TwaboUAgLtETOzOr+sAOrVLDjkBOqv9obcbiOJS1WbHCWC3uTF++nSbtxqj37DvChGOiEgvaiM1almQ6QIuaI6VeQwFCYgm0hra7DA7ED0SccGuhT4kDiub21oXXu7urU5+FfLKklcbRJsQLMtjdCVZoAP2HtW9UETgbUUeXH/0lrqTylfc71YGsoOrKXefamr4bQfYUKH9hokjxYvHyPgif3UlpUwd8owVThhMFEBnJ7cqfJ8FHygwSb1nh+BvDNphVbd4GxYY3p4UUW3pvKuLMD/YxjY3h/CmYEbKUv3stfzuZxANUZjaXAqgOxuqZEmc6QCpQaTGltnSpOR4kH3hvAhDPEOmo/xCFM0myL+t74XyWCeWO/YjNgXzmwKnYB7YZRd5Vzys8T2J45dVqBN8U07DDfk/6xwP5d+VbiEPYSe9kL4QJ8acp3CQPsANqYnONqimZJXQuSTwysY2jE+uZWeDY6qq6FpDSEjcGieA3KgibLRq3bmNwCrJoWO51IBviZPHFERSOozH4vPos4gIrzxZm052fgszK1OEDOwQIloZEhyh5V23tMABww9U9U62RkEoudU57S2eLl7GH9LJ8FEJ6ztl5iTdbDE9TSRNTBCN8rpXuplJHs+60UNH3xd/jdor+KUgb+NV8f32f2u8byM+a4JbImURBbUpXcWsGGPcqzbWlpV1wF+wsWMu9HQVLDfNBnPdiXXrskoDR9d0fPjdiH91F7M9PBY2GD6+X5sCFEdIhn25Nn7I/WS2B3nPRMF1kWsIxCboPumWGVFLUhPNAxQNcD+miefL722pfD9PRkmF+YEWN1anpK+94YgkcqHlhBekPXR6IJ0YNrJoYFLLOOsGwxAeW6iSsaGpvlg3j50ElnkiIVwPsADDPUhnWQtigDlBq49oLAPmcwcfYyqYwKy/h3/u0Mc34H0Il9x3XkopQO9teB7JnpaUtqq6t1Zj/77DPt+VdffU3xpAMOzJLgKHG/PvBqcWlRORJa/ejZEZ/xPV4aWNfRYQAAWoEalstuOQrf/95b4ZNPPtW6+MAtFW+ZPk4nR0za+R4xHCAJ8TnrfPH8OQ1SxP5iN1gf1pD1Q0qLWJpiLPsQYApABJCK991Aeob9dXQkUI01FEAcBwkxfEYsd0DsPDlquWInYgR8F1dP7mY9gxxZuh2Mtc+aw7iCBdzR0RnaO7qLchbeCYn2O7Gkgw5aJwYHb+Dvbc4HzxhAhMItdpN9tbZqrF4IIHwO+d2Dhw/kRwUK53Ky+6w3BTYDy8zv8/2m1hbdK59DPtDC8KUshSqm0iOpYXMKiPXJa/gM4hTW3+QTAFZNBklFJwFw+B4NHBAYp9i0pN27FFwr2jjX2Yw/96JP9J9zO8pzghyiGIXYBSA7SmV1d3cqFgEUogjOgF9IW+SoPDeGwa6sLqvFnBxYhW5yrjwayY0qaL//4Qdaa9i+Gg55CKu8KdTVN2iPLMwvaG4FjFVyZtaDa2tpatZeGpuakrav2uuRzKEYnSxTzELsQ3FE/jTGrOTZJmFULj16fHBrR4eix+dPnxT3Gdfd0txmg8MkN2iDDjUYM86sKBbdSoZJWQhnsgDW1WHyM7H+aJrqsXAGEKchm2rbtiKgy+nwfO25Rj8ZfWgUo9He/9uKfO4n3X+U+pxSn+IxD9hIR3urbDU5+dzcrIoN7GMILjxbCFwU8oUfkEcyV2NvV/eGnijAGoWwr/7CmxqM3d7WKrwJe40dIndkvdTZSNwYO59YC84ZsTnFCs4HZxnbDLCJrJnymtpa5Up8jwF7AhjT6fDo8UPF4oCqjx49Unfl//q//W744Y/eDitIDaIdfAAAIABJREFU2Cythrv3Hsi/1NQ3COCHPLCzs6kcjliJM+w2zu23OszY1xCOkIHc29O+41xioykyeS7MmcVWGylvzRjyyL3hiwCmpZN83MkgiZBUhXIc3pe/s44MJ6ebTITCgO2AvIG/rNM1QowBz1ERm2uiU4r8srVN+SYYoa4/xi1ekNP8E6QjEwldIz6fmIn3NB12JDmR2rQ9BfEIO8awe8B17yLjT7APrgtyB91vQ0MDWkMG1AE8A6rfuHE9fPvP/kyYBQQ97heJOtO7RgoTPKIq1CFRd0j3l8UK5KfuA3nOdi0mxQORjfXHn3K9Z06fsfVfWRUIzgAycBP0cfH7EJcSf/h//WkB/Us2BRUi2Ir37z/UxDrXdzOdwBpNrUMIG5CED+3t67eBQpomWFASjlEjMcI5QevdXFuVA2pqZPBNXzh54gQxpBJykkomSre2dQg4JcEElWbz4qCZxu6BIQ+UgwBLD7o+4BFJM5vp/oMHomr7EAxns3GQeXgMJ/Epo7yP6NIRmRZTLAYaLKAmOUrw/UDGlio7QR0GmAOtoI7ATYFlydTeaDzFMqPaXbAkQCL08f0JbKDrw1wFcB0Y7NcU7OGhQSWxo6PPrcIeq86qINFKTLUDo8JADlr0pYm5IaNQkQK4hclbrk125uxZVR/QkeB9WCOSfYR5Ya+xthIrzmVDVWW1WtDNQe/JiG/hyDc3Qxpat97fEl6uj+s2oXD0P1JiSOJYpian5IBB7KGPQxWnCoqm6M7uthyxAnQ5VquqJdXumpMzgpHmdGqcF44vU1UV3vrBD0KqPKP9pkFeaNciZs3wIx8aBIuI9479fmKsCpQrVwVQ7RkBRnUqDPT2htoamzK4srykaiK6RV954w1VJzAcaOpgRCgcsLefPn8eHjx8HEZGTsow3Lt3P4yNjYb29o7YllxQ0olI+aeffhI621vDSWlS1oTZqSkZbE+ulOjm0CmhglQrMAZ2Au0DCC6fPX8ufOlLr0q/CSMAo0HA6vx8mFmY05lgP4tB2t5eHOg0MT6uShdB4De+8Q2bvJrNhempKbER3377bZ0N1okWtJsvvxze/eBDBbA8dwwpv6M2tqUlPd/qKmuV12TZ2D62s7Wlz2D6IveL06JC81d/9Vfao0PDIxqE8/T5aPjo4481eErVrR1as5aU1LiGL88e0N4qWkEg9c7OlgJXvkACQrIrWYjYMirQ5fBQDk6gaNSMMaDjqNi+xrnnd1zwGv1hXisri2I6YB94Jvw+64lDJegicPFElcIPL/Rj+L6csrT/bIAQ/1H0YI8QsJRW6SyxM2DVCzwE09yndKLiZEYLLK3NSuADAb/2RRD4r/a4KgsspedXKAgkXlla1nRTQEAqagy4ohVGw+bSFeHc2fNyNnw2DhSH4IUnzhe2kM8jWQHI4zpIctBbZR1/8zd/U89Yelx7e+Fb3/pW6OnpCs0EKGrpOApNLS02DX5qKkzPzKlqm85UhbqGRrWXUZwzeZFysR7Yz4BNMNiNzROlQQrG+gZEAwACMAWw40+KR+wP/MjW5k7I5pABgOmcUouWgDgBnbDlDPxiKBLfh71LJZw9sLiyLBYMTq+6pkqBNmCSJZ61KobA7KEVhrMnFgqBHQCUKBrmfD0R8BZrDUJSW5WxEHH6iOPz/SIbTLqhpkdEUocvcVUsMVkPD8Py0kqYn18Q45MzyFpiJtljFJQA9Nmftt+tfYuqrrEBD63qrIFw8XM5NRF4A1iV78QORqkcAVPe3hyLA8WkRizVMp1DdROUlSmBoVOBoQFJdGrx71l8fFaJJIU3rp1rkYaitwox5PFgN9RUoRUltUtVqXkm9bV1kZFqiZHAJhIIaWfCGLPEEj/NC/8GY4XzuqnuAgPUHdzjcNmgENNr0jnWTXk4b4CYs2xKkwMAl3JNOo5Di3x4nbNRCjYkj/c0UJJA9RhoJT6yATDWRsl5Jn4qTS48jnkRVHUbVgqUOthlzECYmKY3B5Ak2YmdHd2nzkLs4mEvuX9wwNWLDr4evidNqxt2L+BWIba1mr33NQBY8Gvm92HMnz55SjafJEL6Yt6KRlsw3QAhrwAXBoK3JEtSKAL3FLA4995KbVq1BgLgr7L5XKissCI0sQhMs4oKwDMAPWOsss/VRqa2RUv21Z6ftIKX7p2BVXFfW2ujvSQnEFmqfmZ9H5TqgKuQodjOOpb8mdl7A0bGYlrW9LlNv/9Yx5aft4ZKi3sckHdglfdxG+Gfz3k9zMKOodgSdfB+DmP1RWDV7suupxTM8HUtBU5LQVb/PV1rSUuu7xEH/fme701Y3Qy8ccaqVDJitwZrqwJNbDnEDmBf29u7VMCHWZLLGeCKD+A/pgOTw5MoUnD0ZAzGDf7K97jYobU1ilc4W2KUqO27Un6Fn+P8EdtwBlbXAHGDEkU9H3UaWYsiNpJYh30K+48hWi79QSJPbIytfeONN8Pk1IT28sbmuoYh4iO5L7YUyTqxEf5TAF2UCOKs4F/4PPwDMSXtqA6wEFcA3NCNxHtgw7l2B0pdd5vzCaOQdWB9nC3KHgfw9OcDCNFQ1yCfTvFcyWuUeGGN8GcaDEvxQwNqK4oJIgU5gDaeE/kc1zw1NS1AB/YowDE/z5qjVc79kFDyH/eJNALX1tvXJ/YUXyfJ5p48vuIa0mn0+uz5Aho/evhIa4IdY/3eeust3ROAMbER74O/9pZUY0XZ0LHrV6+IhUgsS2yEVBqfye/xXrTIA5RRxKRoPDY+Jn/EHgJAJI8TiFlbq04M4gbY8ZubuyIH+LnAzmBzeF8xwepqbEAoHShxmrh07ulg3N5RcZjiLPE+pIfOzm4BccTT/Mm97lGMjV0VKmqJUWtsUK6PzxJhQ/5j1ySNdtHk3Ve+QBzNtbB/SeT5fdaEuIJuBuI5zfqIdtE7sqydHF3Gg6gjmA+H+1kbEFNeodkSfAaxBaADDDGTBlyVJIB3ztgA2hg7qChr0nQ+lE/yLEVbe/z3UrvjttRtyvF6G1j9hZ9V4dO6MSEYkE9zsJnCTR5K3EChH83LzvY2FWnJU/FV2F8kqwDNiInTlVXqnrJB3GmRZ+58/rlyLvYLewUd3l/5lV8RWeHWrVuKq97+0dv6O51kYm6j+8xwo+bmMDE9qxxXHRQphjHnJKHENXIuzpw9LTyD883vAtRhl+oaGa5J9xGg6ZHmx8Amz9N9B/i+taVcKRFj58M4qA88xnX25Yeiri0FLjAWnqeafqRVDoHtuGvCvmT+El9DUZNr0UA378SRQTdQtbTYbu0asYT2cxirfxfI6s+3NBbi2TuwWoM+dl2N4gL2N0xF1suKm0GAH4Sj+/fvhaPDrGmlZjLqrKOLqrOrU3EXHdZVlRVhoKcrXLpwPpw+ddKkEdvaZMO07wCnKVLv2nAyyQ4WjDTgGpqcA752YnhYMS05OF12ly5fVucABWQ6K5W3T05oSBV2h2fZ298f/ov/8r8K3/r2t8PMHEN8c2JJIslGYUIxLG3iIlRti23KWgishDCzv1/szpQ0BYMK+/qMiKKCuM3HkIRBznS3sfeNDc0attgCwInU4NKSusrZ34vLS8VCC89JpL8yI6ZYjA8Zsla2i1yRl0s7Ycexu7w4L5Bl8EfWZVSI58mGKOIzJR0jeTsDgrE/XCO+mxgWYgs+n98txswQm3a29ay5Pnwi82KePH5YBO+dAEAMAbkTtvpgf1/o7ekKne2dksTElmuQcVdH+OTjT9SZKVnQ3Z3wne/8a+ESdQ0NwjcXF5ZDiiJMo7FMOSUUsHixnkgjcFbc5xLbUej0f7Ov6Kbk+QGq4iexw/g04mLp/v7Tf/bHhdraehlSDDwJwezcQtRHoLpM8M0BPJIj3djakPmkzYb2AwIA/s2C8MZo3ZEMkexC0x5/9lTGjgPP4KMv3XpZh57K4tb2XqippX0hG06dPqUNBJAE+McG0NCq2lo9BP0b9LvKNAr7+vvChYsX9QAfPnok2j6Bjz9QNyJsAg6JKq1r62F3d6co6KyWychKUcIahykosCagpH2QIQ9MQAYYkIZezr7u7ZQ8DYxaDMCl+0dinTsylg0TPmEJwYZgkBNi5rlDa2Gor9P1UhHFUai9ZXlFQCiOUIOxGCqVtspGCi3DOG1teYXkuyAhZ2MRkdzshv7BAQWUupe9fYEL0LMxIgReCMSrLTQPOF4nQJENLSfOICUCUFooCf5JUiN1XIMpYAlWUX0wbSoOOIEKRgYHTcBIssYwFJwU6y19D9oTWDNVwGj/tyEVBNVQuBnGA0OOAwQQCNCPFMAnn34Ssod5ORjYSQDLVGRgfaqVU1MR7Vp82q5o5koAkiGRB6iqEisOoIT8rLmpQcEQmx9DR8CJngqJHYfl5Vdu6Tlz6Ehqp2dnw+3bH4mlzHMlUOa+oL9b6wAttiYYjmGpq6mSk8chbK6v6VxIkyMOEMLYcKaMwQirOi2DwxriQAYHhwQwwOyj7YBroYXp2fi4Di97huANYJfr57nB5KWCxHtfu3pV98F98fOcCQy/a2dSDcIQjE5MyEDiyAj+AOIA5G3C5b4+hwQBY+sVWdZZoAhDITraZVgA62nbwrjW1tXLCS0uw9BdU8CA0eLs0VZAcCimXpxsSXsVIBbvS+DCUALXDFR1VwNbLBnGNnCOOC9KbhgUFDURPTk0dpl9nfPizC70zkj85uZmpPPC8/BkRpP+9H7m+nkmOAl3xpwdAzKMgWaC3AbSwMIgiefaPGD2JFqTEDWp3ZyIA6tU4Vh3Z9oYe9cmuaLvpdY3wEK1U9ggPUAczjdtPa1tzZoayTApWlOofF6+fDEMnzgROtFrZjJvIinniGYzxRZ+l73Ae2nCKdpNcZIywCwv9N5gpmIjvvzlLyvJYZ9QmIHxTBECLVxASA2liaAee5PAQazeXabTpsQGQFcN5h5fAxzEoWlAHHpAAIoHJqeiYCPqW7NOYhnv2SRy3hOQjyKFdJujRqIVqzLFZ8S5k4bcHoOgjO0Du1aTe8uTSiamZ3j2R6GpmeF+zQpk2csUdQjQCMax1WrrpdtAetNUzdEds8qp9psAYasAq5Va8gDOAsyryIjx5Wf4u7de82+SSpIYl1vh+fIsVlbWpKVm2mj70oNzwNY0U23n8TLNM5swQJCNrbBp9pHBb7Rma9GNAZkBjEb5wy6qKBh1r9V6r6nscf+zwwGJD5iym5T8BNpWfd1doSpdEbIHaJZl9XWXCcDXc0YMTDD9Yl6myQRwZ+3bXDQgJjbRWqctWAT40BmTb7SEE2kVmx5qAJ89c7o30kXwWnYBEF6sRyR4YEZbxV5MS0kk2LRUsfmEwBn4Q4CtJA69XtiKCdMo9UFZrvuoNddAIbNDxqYJIXdkLflmL8zeGLBq7LjdXQM+3ab45zlLWPGJOmPiM9EAENtbel8NtEupCEGBqpUBgpFtrrNG0YJhBppobowssf0kuWMMJAc3PVHhuniRnKtw7gMEvBAZ7anJMRirnJ+V/FJ1TRgZHtazA/TAn9g5ZoBUITKbKRxZkVbJU5nZd4Y78Fzwc1bIAyc29qLAwHjPzpzRvtZ+Teos0zZLAsBnHRzs6XmQHLB3eEl7vXhExNc51lWNwzjYe6YfbGeBzzUmlNl8dSGwDyKzWMwvPQ/Om7UUG1hp50+sNklE2ZRd/nNAW6CXDXAvAsfeHQFjtRRY5To80TzIwlQx6RwDXl2z0PUIi1uquK9sfxoAcezDzDY46HkMxrLnfaFKgQ9r6xcYrbNy/H6lQK6KieXGojGNVa1q3LM+EMWG6BEXYs8bGprVegdoRLimgarbtFTvqjWQFlbprFOEVbKPHJLtDd9f2ECSP+TIxGIrZevv8j60A1YKWGVgKDE+611ba0k4BTh8PEUvYhBJElGwzVRq2Cvvjd/DjmJ/uQ7a8GFJVaSRlyhIKonY2Qu4LmsBI1IyVtHmsF6AKjoT2ayumaGQ0jWkUw8ZMBLqpOmg8iLWAQDl2S8tEf8Tz1FYsmshuYbYwt+5Tzr29Cxiwtfc1KLzxdriT9wOsgacWzYG8SHsP84v68faKidYWCjq3vF+XDuyTSSixHmcZ/bz+NRk0aY44xIpAN6LQV02iyMnbXu/L+8qEoM0mLwS78WAVOJSf1Go4YUt45q5fwANaarGtlLvQgSIAeCEidvCJHGKsQIkqzTwiY6yjq4OPQ9iG3LSfelKWvGa4o4zPJsBnQEYcgUNrZ2dnbfiDbYh+k51C6VSiqWIrXTGkTOjnZ85DswMQKv0cE/xsCSzentDR2e3AckbG4q5pIso6TM6KRiAan4OIMK6QG0Yj0A45IQiAGsFAeYGVOl88/x4/qwP60lsz3PHRwCs8rucbC+4sa7u342hB0N3S4xV7DOMN1ir5GkmKWPMfYrj5DoAfyJPEetEX+xyK24/BegVJ8Z/0Ua5/yv9s7SYw9fdFpf6S/1ds0VM6gbfz5rjP65evay1BlgnzyKfQyJibnZawKSGN5eXh8mJcYGtdXUNYWBoWHaHYa6K6fd2AyxsAHawBPbOzMys9u+Tp09lS2AwP3n8WPaC82jkhUPtK/bNypoBMNYN44MLjRQAo51zwPnClxP7sRfIv5hvAaCJjaPg0DfQr9bshbnZsLnOAOiUmLJo39NxkeX/sC8Cso/Zoopn5D98YCF+jAU1YJXOL2I5rg9vVEIo1vmg6Ohxkfk7ftdHX8XPMcQr/j6yjxZD/HvP6u9gsb5Y8OO+Lf9JhEphI8cEEy/IWceGgVsAZthndbsmrbtFOQyMygakVRhelghdXe2h7CgbMqmkESbq6pTHsJ6cW3IG4nyuR7HqIezzoCK/n1UNDWdeELrXxFuHh2KO8oyI0X2YIux4cBpsJXNYkBDs7ukNyVQ6vPfBB2F9Y1N5Q6EsqdyFQqKun8KyCsmHpgnLjIwKIwyMnDypax0dGwv37t9XAKH5J3EIIvfA9yk8QlBgiPr01LRsK/tVRKK9Pc1pgYDIbBE6wTnP3llksQkSignFUBCa6Nyjg8wG92aE2zlYDu6CjcEuYAN4Yc95TsQJnAP2MHk6OSRdAuQuPryWPQpmh30Ba2DN1dUciU0C1Ld3FEex3iaBMyBSGPG/SBZRc1pDGPN5AatDA/2hv7dX8oRsT543OBLxC3nXHNcCg/fgQN30kNmQpuLOOdeH6vTia5XKZU0jfVfMdOwtvkwFwvJkwE8wDIs9gT3g++QlFPSuXbuqHBkbSJESYgx+K/F//8mfF2hNIQFmMjFVAxaJKc04dpigHAIWjJZKm1SH5sKOnAAPzVkxHBjANkBFFglQD8bqwvysDB4VvrNnz+gwoT+DDk06Ux3GxidkhES7RcB9fS0O9zkO7Nkw3lLBSqJpcPrMGf0eho7/SKC9EihmaWSsAhDwb4I5WHcAtmxMb+/UQUcuAIZMHFijZIIJmbGFVeAJTl7AqrGXvKUMOQBVPA4sseSwkmxqiJJanWlZ5d/JcMDkMOmWVsRqfaMm3bFB2Fx379wJ27tWFcC5zi8uBqYx4lgBLKm4cR1LK7QlJEJtVaUo0DjsefRzOtrFwmTjsvl7e3ojSLEl5uPE+ETRKAKaARByENgs0hMB1EmUhfXtLTHoJBYN4yq28RNM2GRkSyBZB4GplTWiXnPIaurr1UKPALhp5Bj9XjY6pj2JKLfgwCqbkQAEYJXECJCWPUIlmQOBZh+FMyoQxhS0xA+DWmRVSOcnhJSSrqQqgOj80qID0+7wYC+0tZpAcnMzOpSDYXpyKuyiv6T223x45ZVbqvbQvs6zhMaP0DmOVwleoSDwcXhoRK1HPp1+eXlRBoQWRYERdbUCkHHy7GsOH+1O3rKMk2WvuTYWK8N9Cjjc3LT24bh/SQenmaq6u6NrxNGzXhhSElwDHAEwN8PywqLW0NlKGDKcC8GrWns84a6o0H0SxOK0+PmBvh7dD8+V4A2tVgJYmA18LsbX2ipokzJWGIbko48+UQWdVmBYPprqDDiZrtQZo6IOWCQQQe04lpjiUHl/klKAFORDuB4+i7MHA5JnwFrxu5wJ7pV7AlzACQjAyqJfa+AKL4FHZWX6Pf5sbWtVwLGwMGODDjJprbuGRQUDZHxdrDBjbQq8TzG5kwZXZFfFwUIkR/w+gKFaWWHyRbYbe509yvWVAqvOWPVAUz8XgTr6FJRoK0iNepcMiGC9JWgOmEiFb0fnUpqw6XS4evVKOHXypFisrAMtTACIXe3tCkixA7S+k1SoFS2yAP38knBgP3HEY6NjOqsEKzj1y1cuK+l78OC+bAA6mTBXVJXEOVZkjFUH63V6Jmzv7Rd9Cfe9trGhwRXYFjniDAOzLAEkULRpqNaOxPMVUzVqRZIMap+UI6eAvIjZdOwPILMD6dwHBQ4SdX4em0twQFuX7H4ckgErCluLQ+T583PYQIBD11/SMJ+yhAYfqFWlHCZfHNgS95XvA39u/OmJn4NZ/rkK3mLLNq2ArkmIP8NucvZoo2eNqJoiMaFWwNjiJyBHnSQ2YEFDDGHoZn0AnOlUOZMLRr+G74SCMT4J4NWijp551pisBDEkA9GOE/Soom9ZjmlVFwpKJLFldBXUUqXOGZMUnd3e7k5p3aHHSgAkFi9yIdGGCRA+okWxUnIAnDmYU+wJJe9bm1pngbAF813YPZjs0sG0zMrOQwzEeeZi4UR2ngd/BN/esspe57M5iwrey21IhwPc3L/Wowjq4S8A1JBmsMEmsM3VDhcLOp4I+pnlelwCxMFVa1uyBEbsaRViIm+xZFCH5Yv27PiPdSuVAnBgla+xpwjq8fuDw0Oyo5o+HtlMvpb86a9SNgZ7zwtIrIezMfAbtD75WYK97QUpJYlRRoCfx8/wjDQQb3BIv4PNJ7Fn7zpY61OJeSbcF88JG6ZujpFhdebg3yl8CBiNLdx23cas8QRbzJyycoEF+FRnXnHGCbIFmkdGttaTIW/OnNT7Ra04f0+xWg1YL2XXeEu/Ej8B7XYuWHOxdyPzVYzGyK6152fFIUZoOmOV+M/PuWJPJb3Fx6L3I+akiOD7ymNUf/6cT2erGosynssXWmw9US29F53fEvapg9Z/288eX1mUtIpMbN9/SsDiy8FVzgiMVXt2xo5Sc7fW3pIuW37TpFUiWM6w2WZjviRMLx7QBmAfplk2CzBPfGtTzdmvgB6S6YogG74CWTAfqunanWLJRwYr7aCSthkblY+ksAj4yH1gv/F7XE93d6/YsQBM4Ox0iPB+xC/YDs6MAKMCCWS1Cs500wGEoUfOdZFz8GyUb+SQKav9guQDjEKPBYhniMd4T9kkwNAadKoN/MJGA/Yi/8Trzp3PpQfqZ4F7YugV/s+A6gadR66Z+IXEsL2tw9rGI5Ode2DN2EPKcyQRtCMAgTjUcwviI+ICPou4j6+/8sormpWgwapx6JoIL7Mz1okXJdb4Hrkgv0vcSms914Vt5z+eo8sSKLGOhVV+5qOPPlISzvPFF2OPSN4h1GBbvDjkAK78XS5nwME2k5dNmoSZHp2d7focrgGW6pOnT9QJiH/n/iYmJzWrwZlUEDPwo/gFBvHSypqqqAwrKxvh+ei4+cyoJ0p84gV2QDXaVBVz5HPqhBMDLhSseH2Uk/QdIAXPi6ng3BvXzr0RX/k5gpXOvuGFTWQPC1yhWEnHInITseuFP7HpmlwdgW/eF8CYfc17k5uzxuTe5IXkG8TpDh5xHm3Ghflp+QFkrWJBraIio05AFTMgdcTuImwRQAR2kgFPVty2WI2c322E4u3iSL9Sy+Lm4Lit3G2Wr4XbLTtzpcUe09eUbje5keS7ygSUInOF5mZ3Z6faxDs62tRBMzE+JpkqYg1A18nxce1v2nUHhkfC5NRsOMjmRVTBRzN4bnp2Jpw+e0Y5JT6N/yhicD0+UFZ+7uBQZ4d9AGuVNdre3Reo1dLaHPoHesPDh4+V42J72Of+7MjbiJnZowCrT549LeowN9Q3ChSDpTo/M6P5JT29veHdd9+17iSGdSoXOAZXtXYev8jemv+0kMUIS4avMtDK8g+IcC8WFDUIO8ohKaaJ3R+G10ZfGQvyVqgrKIYsfZX6oNK/l/7Mi8Cq2xUrzKfVQWpAqsWsrLPHRx5PYlPxsdgpbLVs2B6DAY3lCH5yamQ4rC0vhMnR52FtZVkEJFjv2EzPLTif2FTFJzFfhAnLufMCCNfOPmpGRq29zQhw5UYIYpjR4ydPhKVQfIKQCFZBxyYkuNsff2pDkY7yIoghYwgxTGQiCsAUMDg7hweyk11gP719YfjEsPYB3Wr/7qc/VfcgMSb3jX3w4gtFLIp1zmxnLRL5hLoGON/4JEhZ2BLWVHYmxtnq5oLRTjzMgFkRZSwPEvmrxopjdCfKh+APs3QxTKlDFf/MHsLuQFTBp2JnKWAijWFa3ei42nBS3lMAdapccatjCyIZGcdBvp9CqMBvimvV1aGvr1e+En8Mm5Wcg+sygDyEupoa6V739/SKFEdODUFmaLBfUhicKfJYuim5fohxMMu5RrryNe8oC1nyUP4Y+1Df1BjlIYlPkEEwCT/ZUmx6U5Ms3Ee3b2trS84MGZzBQUlk4Zukx7qzEy5cuBAS3/23f1Po6OyS8C5UX7Wi7O2HgYGhMDExGd756U9lDHi4OAQ2GBHVxMSUNFb5cFq2oBzzQaqepVKaSk5ye/7cufDk8QPpTXLgYRUx2ApH0NTcFhoaWsLE9HR4552fyvFwqGjDVqVxf9+qt0z2i5UhJUqRfaLgN7Z2AdDw4J1JUcoE8IoA7+8AiETKEbmOAxg4RDuqEpkeopJEJo/vIyRtQTOgKvTuaMFMWypSnj1YwQBLAJ8gCmAV7T8qbUxOg4VK9VEboVFrhK7IL7z5pthVbMxHD+/LkaIdgnGfm18Im9s7djiY3CsWXz6srK2Lln5E+29FKjQxrGp3Vywzgj+17ywuWSUiToRfWl4K09MzSgDZJDVVtEc06d4QwKehpnJFAAAgAElEQVT97hDmZSGEzZ0dVWRgqQF28NraWNNhBMQ1Np1VQvJ5rs0q161tnQHdoPv3H4Tx8YkIhLFRbdgEtkyTWJW8ZaXlB9DJ3iEQIiBUyxbanLSH5cusXYErRl8mskeYoCvGagRWXUtGujJIJgCKHRwKjGJ4FUwrhI3R0SIAIiC7+dKNMDE2FpYWFkNtVbUMMcaSNmgCEbRTMLYatNDXJ0M4Pj4W/uIv/jJ87Wu/GH7y735iOpJlZTojavkiwKpKh+qMDcxiP3MI+ZP35f6oyFhya9qWGA1aP9iz0vAiWK+ptgmmUcdIuozl5WFqclI/1z84KMo8+725pUkOH6b5v/3uX8Q1tKoLz+fll1+Wvuhnn90Jz549VeLJlFe0sQjQuQ6+jjYN+9TP4aVLl8L5s2eL9Hj2Dc+J6r2LYcMUf//998OzZ6NK/ElQ0VSDmVdVXSOAFUY6FVv2M/uX82vBnQHLJAjsDapnnB+S5Cqq9xkbtuB6aw4ScP/sde4NB8x7uV6LBcXWJoxR5He5btoFEgk+n4o8gK4NYmBQBT/P9SmpglVJ0AWzI7Y84BTQwjVmslV+2Y+0WBFYeaLtRR2zSTZJ3EE3Y++hLVPxBWkDflZDQAhk8sa2VZtOviBAm3PG9TvzhkCTSpvaJ0IhnDp1JnzlK19WAClJg1S52iN4Tm3aF5zdvKiOT58/ExjL88YhA/7cevWWCk7T01OmibyyGiamJsPqyqoCy4uXL4VXb31JCQ9BLfpiFKZUQS4klCTyDKtqqsPU5LSAVWRKYKxzJvCErC3gIbqJNuBiXX6G4Bxfw+97UMZZ4j8DD2lXs9Z0B9N0/iNDFPBPgaH8gUmMAL5xBtmjBESlATy6rQyr6mhts4LG/p72Oz/PHmBiqA3fqQ+dDAFraOApx+ng1hLrQSF/dxDJwXRPEniGfM3lF+wZl4WN7S34XQqSNCE0l1eCCVsdYJVAAqAa38Ge8+SLllA6Q0h45X90gq24RYDCXvHAA59FAQiLyXOGcUK1GaBDibCUDew+bDBS1Ht04CnqcmE31XKJb9jdCjkxqhkSkAhtzY0KYiu4p/W14vA1teHRbhOvn70Pq3ppeUHPA1/Dv2GQL8zNad8T1AFakAT5tFOeN/85gK1CQxz848CfPwf+ZK87SCHGFkkPLPQiw9Ta5orPTq31CRtGxjDL8goNmvRkVp8BQEj1O663fy7vKVY5w4aireG5ezHHwDU0Po3NajjTcWJZmkg6wOrXxc96ssoe0pkH1MykQ0tbq5gIgO+sL+AA8Q5JgopAtMbG1jISbcl9YCPjUCBrK0Vs/0i+B1kO9qQKFLGAVGTRR2CV/cNkbn6enwHI4Nzzc/gdinXcj5iv2LA4+Ir74WdYWxIDqvqPHj4Ik7DeaDktR04BVrLZaW8Ds2SsYHrCaH+V2zo7yORryTln/xvISuGFZ2f6iOCB/n6+/r7OsrFRP06fFMEB4gvXNObaAMpgC/NG6BByXrFV/n6YGmnuH2V1L97V4/u1CHJGnMBZTWK/xVhS7OgIXvrzxzaw5/ieg0kOOPjP/jzA0+/Fk2G3oZ7cemJbuvf8d/hTbNo4yLF0rUqBWrt3iTDYtOkUxUvB4TpbkgJwYDcWbziTig3TlUq+kuUG3qDHBni4tLgg30ZBTEQG+XyG9ywo1mJfswexC+wD9q/vea6bwj22zHVKkYpBrgq/BSDKe+Ln8DV0pnhbt4ruRwXFTHTr8aw5L5IfkzySTWVv60BuqTE0NjXq2cOGlAQT09j39tRdR5yAL/Hzxd8pRpBE6jwfHYVnz5/r7+Yz0WBtFOuIF79H98ng4LDW8p133lX8KxsTYCz16azit/lc1oU1gRXJfuKsdHX2KPbEb3iuY6x5pLtqZGOxVRTdXXKLNcBWos3P8wegY99du3ZdMZoXrXlPMT2RZoltstwjvh0CDNePjemMgC1xAs/RbbJ1G8JSt5kXvFgb18LFZhmDflfxNK3TLmlTymq1zqztcGJwKMo7pMLQwEA4c+aUAADyJa6D593e0abcwTVFYRLt7MOKsgIkTEXWo7OjU9ddVwdLdz88fPzUOkeQoaAVNxizjngQsN5ZvPu7yELlDCSha6C6WnMckM/SkK3WNsmZDQ0O6jnCasbPeyFFjNUjs33sbZ11xYpmn/gdHzpJ3Ghn9VhbnfVlbZiPIV1IckpYu1VVYXl1TaSItrb2sLKyrHuBPcZnagjc/r7ykdyhddywJiLDIEGVpCNwX+tpbGkKkwyITEQdVtOABnT3Yjg2UvYG2/BC4crtj/u/0j8d1HIb7EUk/x1VpeRXbf6Cad6Xhf3dPWlqXr1yWXq7XR3tRjCZGtdenp8zrXo6E8knWAPAqu2dg1Df2BpqGxqt8L+7o5gVTIMWaq4HvwloiiYwL+wDHRPsadje5ErYetqMeUZ05sFYvHz1UviH//AfhN/7vX8sljv3yRrDGrx/756GMlKk4UxNTE1Z6zLFhlj0B7RRIYMW9KGhcPbMmfCtP/22DSFNlYc8ORVkNZFSjut1JXU7k9gjP0lYFy5xG/uTLjh1zaqLyBiqvNj/Dpr7M7A/o2RSiQyN6epaF1Sx6yM+qL8NTC39eimw6r6JfUfu36K8H3tgupacBYhA/JzvCfb4zZs3tX7EHQ9gc0aGu7F+M9JE3VxfDT1trWFvZ1MDzig0sM7YY/7OM6MzkvzbcwxyBxjn2CZsjBefYUy2Adp3tgsoJ0bgTDx8+CDcf/BQ+c3JU6f1JwPDGVT1/oe31amJr5Ef5TwnU5L+4vPZz3lIaBUpEey8exRQlRkuH374YXj0+LH8CoUgOtiIpyF1sfbsU+J19iP3jG0CxC3k8rJNnHHyBicFsJ7gdewjtfBnKiPz2/JLyEw3rl23oc4hIfAQpieFxPn5OUmBYFPBtl6++bKuwRjym+peB2fCPnFuGDZt4a6xsDmTSLypww7wdG+vSJZUwSwOIuUZwxTFvpJbk3ODhVH8lG3bpth5ULQt0q0HC0unQ1tzs/wjc24YWgdr/dz5U5I5AXtCEgE7/vmdu2FrZ1dY2sLikux5krlH1bWK3yoqK0LfQJ9sMbKK+Dzlz21twkjWV9c0NBwJkI72DuWNFKVU4GxqkgYzBVrWmJwCn5L4zr/5XqGjo7tI9Sdpp2ozPj4ZdrZN9w5HiG7M+tamWIQI4+IEQM1J+GC6ihESHZemdKZSYXPNjDy6bAxZAgzQUIiECZr3DQxK3H5sYlIJBJsZhiBtHRgxKnPQonEiHAqBTnxOBDOtymKRNN930E/smaiH6gCrH2i18Ua6sOvQiSHD8AC0YuNAD7VyoTWXhX5O6znVmlzUVY3tmCT9FSYMz+bjRWsiCb8MV76gChT/cYAJxgLDc2QMKkKNdBvqwptvvK4H9OTJ4/Dg/j05Dn6fQG9peTWkMhkBHFQlYP59fveu2m+VpEAtVztlSoxIjNLzZ8/C/Xv3tfHRnoB5SOD4s5+9I6djk9gr9YwARggAZqamw9zSUtjBkWOAYksY4I0DxCtLS2rbIqAWs0uMPZaf6YIGiFRW18kZABZAfzeKN6wIwBEADHQ9jgRkopsD2KwhBnGCsxskGxRGO6EPpLA1R2PDWluNoaFpmZoyZxUP01+D7VMRgI8RRibhR9icwWo5BfFJTQzH4CIaXltVoyBteGhIrSDsf/YfB4tD+P9z9uYxlqbXed+5S91bt/bq2rt63/eenT0zHHKGq0nTVMyQhhQkQQAjUIQkiGDAgJN/rUAOEBmKDCeO6OS/AJZsirFgyZS4zQxnX3rfl+ru2vd9vbXc4Pec99y6MyGsIEUUp7v61r3f937ve5bnPOc5n16+okCWyacMF7txE/B7zd59910ZUtoAMOA8L68CNQjM5b6ppAEmsOZqQVMg4uzLaKvnEDvDjfYvB0RxzLwn+44KFE4YMPThgwcKsmBhEqgHYzWErf/8z/9c54b3CyY3zMOLF58R+Hb3njNXeX3/vn0K2HH8XPtv/eZv2Y0b1+3B/fsKFtlP3/7Wt9LQBIKbnJzB2MioHBGGFAHvf/Unf6p2ZoS+sQsAwBgyEiiqdaTBBGSqiIthuiUDJEPaUK/gBSCHPcIZFLsKTbbEOvdWqJLrnO7saI9HME5ywJ4WSJDatgLwinYqtfXmnYWG1i62IrTNOPsAigBbtAjxu2qxkw4r2mybcjzBKsB2qaWdcy4A1MGTANrYk2IbAfynYSnhxH2YVVb3F4kTxhknwu9ka+QIeH4EcN7K50m4WEjR0mw7ekZ7+/o1ROS1V15Vigs7A5CIZ3Xs6GHJAwg4YV23yra8uKR9JtbpyqoxHZdKJQkkA6n2tLbZv/mzH9nY6JgSJPSsjxw6LP0/pBpgGgLI4vyZZs+acS8qSK1zNtNU7VR0AQjkGREAoLUqMDvJK9ANQKBIa7oYAvUlnRVWFHatAq00gIEWGs4jThYbAIseXUdpbUrHlODeg3H2Afo7+/a5RhzBFPaVIKm7q8vZpYlx7/rTPpAjkj3sL9Nn+d1Cvl7gOV8EMpGcR5IYrJBoIeLnvD+BI1+1QIgP09nWNGVadNbXygL+fRDhhtYJxioFCpIlAELZwy3fbwRqADyyezsOOMlPpX1DB4VarNWalnSx0vRe/DMacwic1+rFwsTTVO8aAJDf1EAeNM0EgK3rv7RYNZfqraWxZE2leqtslsU4QG4Fe6s2Sl0nJz4x4fJZ3Q+twzCI6abgbA0nhhjXhQ/jWarFRmdmt92Nf3OgjnPrcgzccyHn0245myq4oNWcGAg8A+lPLS8rDoh7k2RPAsSroCetuIV6JR8CRNOQshD8xwYFuCVFucSeFeiWWJK8v8Aazj7tkhWXLqgF9gKwimupsiXScCh+7sxrP0/8rtqnK86wQXZJw9ISsyPsnbdiuVQQQSl+inWkIIi9xOfw52DHsqc4Kz6UZEfJI/paxFb4qGC2CvDe3KxOF4fpAWiF3cQuEBNSCCaukOa1mK6eGFWLI+UNBclf/tKXbXJi3G7evGHTU5Muv5DPqb1aiT2DDDR8rs6lmmALoItYV2ebO9sCBsKWs+e9C+NY0jqbEwsBiQBvbXQdVsUEtM0l6RnsXTWx1x7wBDWAYZ4b33qWBNuwTeocuFJcJ+kGmLQucSCgXdK33sLm7CpnmerMq53YmcnRpSJAMv1ufC6v5boEatcxeMaTXu4xCnW8JuxI+LbYc8FM/XVALa8JMLXWFkWiG+sRZyL2aC3IEQUDLzZkLVtxu1bJ+oCUapovCor+qQpYi6VbbHC99DTwUTIguTrpJE9NTaozgLkM0cKurjXJNPkZ4NrEJpqalN2ItcEXEBexx9m3SJChqQgjmIE2XFtIBhDP8QyQgKmvb5A+Hy8AICQG43oYTMp7ewEloyRanQ3I6TSU9NxJaCVPk4Bo7pVrIj/hWqX/hy2K+EETj9c1zCLYQyKoIBGT9DWJMTiDnCtYUAvzi1WZKG/L7LX5uUWRWDjbmGryLq6FPQZgTWcQ2qKwZyBWcK/B2ORssw7YhEf3H1SBC17H/aLtz1oDPhIv0ql4+MjRqn4/544EdXR8TGsTwzD5DJJrYlBAPfLDKCAo/0udReHv8V8BnhOvsV5xXqIFHqYhwN7AowH78Y9/rOsJ9ip+kntG5xlCCPkLxU8KdtjhM8yW6Oy0q1evWL2KyR6H8Vm8zx6KzE1M0B6UbBzP8NjxYxoQhlzF+saWDQ2N2J3bd21weFidIRADsG3YIp4z60i35hp+ZYOhuxVpJmJ3KTirs4PCYfseDYji3iVvUIddW9V1cPaCEORdguvVoTABXrHnQ4IhJPCIn4l1WFdAU/IU6cYzuFJ+H+mLZg1y5nUilmzuOIFDskvYRDSOy7qm1ZUlxeBFhoplXIJDxUaRZjYVf8t/cebV+cFeds1gl17xfE/5dw3CV82zI06pGVQV51mgWjrfUUQKP+0WJCkXUbxkSFkS4EJXm3wFN0+8evH8eQ1wRcLs7u0bym+8NT5j83MzOi/4nfv37tvw2IQ1t3ZrRoluFZ1JYrz6oooGKjqqUw62KTr/W94WrBhzUyQo+cf1dc2VIHccGhmVzyFeVLdKGqinIpXAJI9piC1FKqnLa/24fk29T12JgLWA3JBx9sCurC/ZzRu3fFYJnbIa1FnQECvRB2qbIardPfJmIhcoD2bGC34lDZ9G05k9xLWR2xIfBZMyfKvb7l0Znar/SHIAPqawFs7djdPiucV/a8HU8DNRsI64iHXo7erUs4ocLnxh+Ezej3OM5rOTxSYVc0SRjf0W97SzuWH1APFb5DZLsr3YBL4BKIlhAOEYvszvhJ4moDlnlT0YRTUNryMmoYCYOpzo8qGAdffuPdkIyHjf/8Hfs1+8+ZZ9/OllnR1kAegSBrwnXsM+I7H40ksvKXYDQ2kQVlWUbB/3BvsTcgEzitiDFOvwB9hc1gM7GxgTOs38W1wnMcrS4nKVoc5nYuckyURRbMM1YxULZXOps/GQCrxTExMaxEYXM/v68IGDkiO4fuOaDTx+JGCXNSAW1KC7HN3JZQGesKrJmfkMPQPk7tRRtyV7x1mRfjm4BhKTmlvkhRnF04qRfCgbBDiGEUIKwjbpnEF4Sfmz4v80HwIiB728km6rK2hu06VLX9BzXU1sdu6FgorLlGbspz/9qTBGQHDODsA3LHCXQN2wxZVFa2ppEvnt0YMHyrspipw6eVJ+BZzn6pUrWmOGnVOUIQYE62HfANTjJ3i+sFvxw5l//i/+jwrVUgTGvY1tR4cfMI32E5INUOxHAwO2Wl5X5QNjNDU5LW0CLpYbYEEmUyu+Em1pMqDFVlI7IdPfFxfm5JAE6kFPL7jmAZUfHACbKNpy+TsOu1q9R0NMlPrdaameyHjlz1utHPUOJkkEiHGwZShUWCMx9eqga3Nmkv6NB7BReZcemyaZetLE5vfBIxi31GKZ2B7RMsKTizY1Ek02M5PvSvUMw6lYmYoWrXBo+GWz9sYbr9vxY0fF/Ll+/ZqMDEabtSPYpL0bAOLEqZPWrmmESwKbx0a9wgwoQzDHQ5We7LFj2mQg6Dx0pAV4LwC4e/fu6mDgJHyTHLbTp04piR9k483PSV91AzBvqywmG5PkdR84Q9aLqiFadqtreobgmgBoaodmmnpqTyJ4jAEjDABoaWkSu4TDhFOZHp9QCwfasuwJNma0A7iLQDgGwMSHdfEzAQs7sEc8cdJzxRGkJAaPCcAKYA3otCF5Cw+CSND7ersVUMA0gREKA+DJwCM7dfyE1gHWr7efLSlw8cFfq5I1ILnlfjmItAJQTFCgjVaYpoT7tHnWvS5PorUl0OHChQtqN8bJ8xkkpJ988nGVZcnvAHyG4H9tRU/gXtIJJMibXZiTBq/2qFWU2D548NBgIhOAnzt3TkEjQSj/hkPnOUNNB4wMqQV+jrHi59wvz5PfF8MNXTC0SRL7+dlnntG/AUpHux7MPrSDuJeV1SWxoBn4NT4xpeqaGCINDFrZVrLKvlhb35R8B/pC7GmeHcxitxU+6VlnMbXJ0v6KAYz2BpIc/sw+IYDEWXKtamdLLf84k2gd4bXBGGStcJDopQGqhzOOdhDp5ChgTK1OO4Bo3tYbCSv2UOyvZF9oZ0QD0EnriQGYqqyeEKO96fuU9eWLxIG9z7/H/uV6Ccx4pmvLrpuo1ttoE2xoTBNiV6vDWsRqhcVarNdrqW4i1s5nUp1vbW617p5O62hrFRuc4k1LU4tNTE3oTKuVeHVFQfV6eV17BCkBdFphqgJqcr65ls6uTgEvJCwCRTIVvQeBWZxxnCtgIT+PoWM41KpUjAoinBGfdu1aZ+iuUiTL63yzRtwTQ0XYB9JSluaeTykHWIWJwj2KnUn1Xjo4PsQJIIREB1+FY2Y9sKvYAWwy+4XXohUdQz683YjWuLXqsBQPCFVe85bmLK2UDpqwZzXIgoJVkp6IYKyWjfF5QCMAWWn5WMWWVpZ0TgCbXUpkXQmlWoi2tp0xonbMpA0qSeqYyZqa5NVtLB7/rp6iWppdXzGYeR6IA+jyDRvQE6JI4tTSl4LlCHj5XAUynFGYnpkdK6DvV8hbMZ81hAaY1N7W1CDfjp2jPRObJ/ZuGtrjn4NuUqv2HOAW+1oFI7WL01LMRM5VMXrUgZDa2ryd24tQ3naczhiJHuwnDZtzHV4x/up2p7oHsEqQGf7cD9zu2oSd1WAMJs2DkiVWkLNxYjCSA9la/6TPKjZm0rBlX/ClvUp6TUKTy8kHBQgWgGkwm2Od4/f43SgacZ45C9g4fs7ZYu0o4MbAxvg9riOAJ9lRtD5TcYnPJGHiDEp2I0kP8HMltTlY1TsKDpsbXTMruig4n4AFYQ8BYRgGx81FNV/SGWlKrgT7k2YVz4oAmjXjvMEoeObiRXvy+Ik9GRiQVjPvS/BL7EKhBF8DIK+2sVR8g2lBxwI6c7UDWaIl8ezZc7IpoyOjNjI8Io1DdXekvcx1RDLBveO3JdNUyx4WA8dbWl0uwv++6x+cNcvv1IKR3hIPqloTQ1bfJwHxSUOX95Yd5Cyom8YLBbUsoVpgNbSRBcSlATef2cNV4CExxZLuWDxf/rnWH9XaolqQdRfA+Oz71ILDnyclSKCm4kUm1ZoyDmIEmTUKItKQpt1aUjElPUdyCUBN9phVshqmury8oAI3bOMYqIh95WxF4sh7YN/xL1FcZD1h6MAE9H1WSvpwBZEYsCfsK/YoACyxL3sBMkcJYJXBSTDWGhtV6GGABcAi18AX70+iAKMNJiTXxBc+j70uGRm0OTc3FavjTzgXnF3uD6ZcgJv8l9cFA53canxiUuvD73Fedc6THBESCfxO6I3yc66ZJBU5MHxE5BrEPXR/4EshpNCZRAwocJpBmM3NOldegKtoqjJnlnVhz3HO6SiUhl66BhhTtIYDPuhZSEohbz/56V9X23RJJFlPThsDA2F4Hzp8WGtSC56xZqw9UhBcQ6wR1x9DUV0awpNz2MqTE5MaJAQQEsXKKBwBJJL0wjAjvyQ2BjjDPjDIk/gMgLxUgrHcJpvGvXH9+w7sVyyDnWVQJL6Hlm9AJsCP9fUtGxoeVZcmw1fJazn7ACXcJ2sGseX82XNiJU5PTiifhVHFhHJ1eAhUbdWegTXFdQeow1ownJm9IImXNKBnbGJcHT2sm4rtaYo3f2ePyG9qkE0wfr0jAmasmNzJ4hEv8LyYvcH5Ix4iL9PPKOKmNWYtYC2vQzhBpogi24YPbBYTNc0PYMvwnIjfvTurTnkOe43XRRVFBINkHyNvri0qh52L4k343VpgFZvDuoRt3gXlsMdbypMpUkHIoTuzSFdWX6+9fOmSvfbqq9bT1Wmzs1N29fJl7QdAF+YQFOtdBoNnPjUzZ8OjM67dnSaBUzBhYvkK2opJZo29zJ4n5iS3pNuUv9NJh6+EGcleQwNzfHJKZ5JnyVlq73AJDF5f3vIZCTEPgsIza8/fAeC9M8FjSnICYp+9Pb2SNsD2ALIhNOHAquvsA5mulx2DIG6OQpbHE+H7UvZcobfATHMsGhqFHUQhCRtFHsbQVNiGij2qQHgqyCveTHFPDZCL3vT/n69av+u/70rorc1NPnRsy+UwolBYu4f4GfkrsTx7Hs1q4UeJyMceJ7dm3kx5ddnWV5asvO6dl3SJRtezCho7FXv11VeVc0dHBHkoz9YJIC4Zg70EIOR3kD9gCBX2GmlMOvKwOd19vTYyOq5BvYCunQx2Pn1GncLS1GVA1sKizs7v/M7vyM4RA3VT4NNslTm19ZMLUHQhzwagJJ/j74taly0RqthT2AKkAwRUJh1QnaeMFz7YUxGPSiKnzjutxZRHnxm5TRi8+/Yrp7sGWNjWJmk47KkPlF23l1992Z4OPlWnReT89+7eU74HEQ87HUQwmNTKL7a3ZUs9hnISCs9w7759shlozrrECHNp6Az1zkPthDRzhWXnTGK7JQcH6SL5f/whNniRYjwDLylAFJzUga/iTNIBC04A1tPU5MXQp09H7Ic//KFt0Q1aQE6FPZazqbl5FSll3bJ8LliDyxKRW8aQQNjjH370kd24fl3XhVwDpCPsA+cJO4wusn9uTrkO7OrMP/3Df15pb9uTpvtRdQF9LmqhaQ+ARQCDDT3JxZVl6+rtscNHj4pey+R4NllMJSQhVKtaYolgZFahIEu/hQVkomfGjhw6ooRrbm7RpqbnpMPnQZi3ivhQE4zNjsBVHq5aG9ddl05BZNpEJE9ix6QhS2IKpNau3Wr6rrFwUMqZBrVBZwhB67/JW/Enqce4OKgSU011TsE3wF8E5kq2ElMh9P9YfK6HDUDrMc53ncMC0Jeh1aAkg4EIL1X72dlpm5+bdZAlaakBUsGI7O3vl3GFJTY0MizHrxZAKjSpasi6o09BiwtMN9aQz6EaxqYBCLx29ZqmexNYUFkhsGKoBK1ZOJg1EjLaa9NQhmlpAM7KOMP65BAxHAmaOOuizgIEmjdpEUYqgoCl2UHQxADhsAKa+GRo2KVZgUi04/fv7dM64HAwmNyDWG+AA2KDOGOVpNafDOLvBGLO+mxqYKIg01x9eAr7qKWRiZ8lMaRppwY4gcWAuDU/48DClBT9f3lJLD0YqzhNvmBScKBYS7VLjY7p+jC6MpaavJrVf10ztKLCA/fNM25phoFZsK3yhmjiBB9Hjx6x17/0Jbtx44a+JyedUcReP3P6TFXnMSo23BsH18E/15tbWAREXKzuDa7z8pUrdu/+PQX0sFIx1DAoAFcJoKiUca74LMALAt24Fyoy+ox8nfQ50Y/BULCGGAv24bPPPmNHjhxWJV4Bx9amEmHegz3KvsLIw+JFToTKOcYXTU0kLJRAra4pSKAVmGRIlaOUeHpBxL9hg/Js2PMYWIwgzojX4nR4zqoM1YAZSpqTbmwklcEaDTskBhKgasFB1WAJRZCHU8TgOyuI9k/YS96OqdZsdfsAACAASURBVGROwY/vF7682EOLtSfdAnaS/mYwLAiagKzCsTmo4sztCCodBHG7oURyAybmLvNWVUrJFXB9HihE8B3XzqHgPpFCobrPsygW6qUlzD5sb21WS0ZTQ7NNTk/Y+hpDbVx7B0cAWxnneu7ceTtz9rQ9fTKoCZPe1oU+baeKaNevXdPvUSABVOdcsN8BnEkWJ6cmxbgRmyFVuNkLCoDUZkprOtN3F73NTsEagSM2nkm43posSQe1uHBOvYylwSw729bd06UAiDUTI12dD0xYdf0nLMT0tO972AwnTx5XEc/bQxnitSkBdVrGFMBpkMSGnDiJNs/cmWRbApzZ57ZD4uHDgOSPmGLa1lo9m2J3SFfIQS75nhRoBDDFGsGE4FwQ7MDipTWGszwvPXEfRhTaZuFD0dUSwCdSSAwRYFq56lOpAOgtckqKYshOklPgOQhQJYhPjJRIfKW3VTPYwsERB5A2y1timJJUUEwraMhAnUDVHLVeJIEq29bf22X1sEj5PGmzun2v7s1kr2FLEOhxHTxb9gNfAGvECLR0o8GJv9xlwKShPgkETrGuB7xZ19jlXlgrnUHkbRIblVgANiQLFYF6AKUqlsYAKwAygCFY0xRaHRIG90k6naG16lNyxVBNbf+sHftFPo6pwCp2MAjEGY21Q4rYO3zXspUCNFecs7PjrM+8D7SJ9Qu7wF6BzajfScEor/GBFN6i7gCrD+tyHWdaDwmAdwQYxWfjN8WaybnWNetIwoLdwBdgh7gWnhN2hffmPBFT0P0CKEUATVUen4PupAb/JKYtz3Z22uVt8J/o4fV299i161dVFISZTAcJ550zKWAF3f7EuOLaYVlw8gFKKEYQhxLMhw5qby+TgBmSty75qqePfXq7F6y8fVSyKyRqiW0aGsW1SaGARgDyFC+GHEAMecP/wCgUA7wq65CGnnFWsrtMb86Ax0NehHGZIgfcea5ezIfN7D+rjT2rQGiOMxlArydJsU9qGUDVokA659XPTKSA+PfwSQGoun9zuxFfsXdqrz1A2nhdgCJi7tcAq1JV0OAUF/WrBUZCQgNpE/yEunPaOrzNeZMkEYCGNtw9Kn4TY7L39O8724ovqgzSZKsY1oF/ACzFDt9/+LBaqAGcOHRgv1qFiTex4dw/4BkxBwVvkh+KtWiecgZordTgiWxeMdnMrAOrgFLsBRJamLDYe9aARBgAE1/LvXLNXnz3gbjR1q5unDRwjz3Etfm5zimP4TwD0BKPRczKPpPk2TadGw7QwpwjlmPCPPE86xFFae6FPzNwh/ejQ+zZZ5+rDmthHQEPghjBesEMCgYn78W5pqOK9vtgZD58+MiGR0bFfFWsYabY670PP9DZ53WwePh3fD7nXRIFHUxYbtB9BljM7/I7tKxzNkMCgH+PIVfssWBnY4NYU9YB8DbkFLh2roXYAfkRugI5S+MT4zY6PCzAlDPGz2GretGT/JKBRB7vAorScsuzVWt2Q6PWmGI/e2J2ZkHtoxNTU3br9l0bHh1T8YncBr/MM9m3/4CdOH7CZqan1J7e1FCvQv3k+KhiCLjtEGiwYeRI7JO9/f3q2iSux1fFvAIvFlXEoI3CWbB8KQJh27GR/I4AabpompvEtoShFmsWpB8YplwjA3597+EDnHFLlxjvwzNn31BorwBmlj3uBfTwwp7LBGH/AGVhq6lI64dcQ0ldO9iLUOxz16F1H0bcXuv7P293dm2oE6HC5ni+7rFygLQxcFIT77GX5PVpLgNgYV9vr734wvP20ksvWlcn8gudNjY8ZFcuf6qhVXRpjgwPeXfq5rYNDo/a4PCEbVfQR/diEF1WdMeqeytpd3PPdFZynxQcO9v36M+wYSEfAH4S/z56PKC8BiYpXZzM5ACWjuIe1y+2cRrWEzErawaZiGWmAIQ0Ihqt6IXSxdnW0iafg22AUEV87OOfTaDqlqOqes7xtVtyx64TgZFtYZIhGuWsg2GtjU1iOuO7RabZ2BBhCEIM11nt4KATqqbTgY6mKiQif7mrvV3rS/+mP8ezrQVY9QyyGRGfcJZhbyKn8qJ6zolJB/ZbY6lB2qd07HL+I1fgXBzYd8B6ujtscnTYSsU6O7h/X9Wmcf59IKATyL73ve/JNnpXYk46tNgY4hjiEa6D86wiL5JeKys2q27Pe7KzdFd7B9GWfXL5imJGchjk67Bb7AE+U7lOkpX57/+Hf6Tc7t69+3qYxCZ0GQBscx3cS8imUQxSzJYx7z6tkaTiTKFBHgUL4ppiwYcvCdOiIEMulWKWal66tWUnj5/w+8v5QCb23N6+vcqPyGF40BClLlw4L9sK5keMhgYpBC4+0+cgpfkNyDCJee5YiOuiJwkldWhv2KGjRwRqonEKeSQY+A72ehyiqCcNzMR2MvOCnAv9dQ2ZLJWES9CdoBkPxYL1dnUJXJUMZpIYY7+TtxCnHjiAJGaLjY5N2l/8xU9sXTrWEDkzknu5fR9JRB+QWd6iKEUugt/3+A0f8tKLL+q/gKrEDOyHo0eP2XIacAZugs2m2xucBIkf1gCblPmjf/Yv4FxpYWVMk5YPzo0/U5F5/GjAGluaxZZsam22g0cO261bdzRNkEWenVvwluRSKU0p9+oyFzU2PCx2JlVEsVsaSnbxwgU5wbHxSZuYpJrmlTlPkPIKonHQbAIlBGJYuO6eJxcefIr5kICXOIwxBEEPLNgJKShW0pzAT2m1Jn0w3osEVILPuz1iCoKyajVn03rihkA6pkXBMpOPt5x9RlKjJItqYWpbpAWVZLxYV1AVjQQmT5Uf1mbeJ9fBDINVtrevVwZ6anJcAQHVaFWrSyW7cOEZgdgjI2MSeMf5UxUAMAPsIDGNLyqkaLAtLy0rcDh/7pzem4OE83zrl79UMsmgEFgpB/Yf8FZamLc725qWtpPLq1pP4IXmBO3nADw93d16HYYGQACQm+CuvAUjzb9dC5QpxZ4Ye7Dg05q9rdPb5trEOtxjJ44fk/Aw+wdRe16no5aAVTQOHVR1YAF/QtsfQDQtN709fUrOSbCgprMwDfU+aR5g0wWQV+RuWlqbFEwQ/DS3NClwYbLo8sKiDitMXw4Xho0KGKAvz0J6ufm8wEqAVYCC5RUf+NNCFaipxW7fuSMHjgPt6e60zvY2m5udloNHG+/woUP27W99UwE87B2CUqqq0O1hGeBs0bPlYBKs4wA17ZAJyWqvB2DNiEHL3uC8sJ+vXL1qV65clmGDeUiwgINg7z///PP21a9+1S5fvSrQlN/hW8OqNjcVVNMegZHns3D0EvpObaC89qWXXlCVhsRhfHRUryHBCXCQ9eULe4AjaW5t0xAzHPbM3JzNzM7b3PyiJlsWS/Vi4rF/2NvOUnQdYkAA9gvgIj8Ptgz3wRlgPYIlEvfhYIYnrQ7yOkMtvvk51wlzihYuqq0cb59OS7jigAR/96QcWQ1veQwGSVTkpTeVwFMAYIFWNVO9a4E1riMYq7y/kkVV5WlLdoaNs80b9J6cXwXXCSAM2xVsHK6N3+e9ghUSAC6fJQZEHVpYzqovo8lWLFhrM9OG3e5wLjQ0geokg7AaG3xCrIDVdjGqkZdAWoOWDOwjP+/p67F7d+7ZxMS4mPHsk4nxMQ88W3zAiBgB6IiNjOp8EIxgmzizBAwKGgxAZ0XFHWfN+TRa9gNTo+Vo00APZFK8tcKBZtaoXF6z9j1tAvi5H/wJYAxaemLQp0CI9SCRuXjxgmwL6zIzSbv9uoJYhijS4qVhKtK4W9ZAHbWhpxZ0ApPFJZcHYJvQAkegxXUTeGPLsa1omeLHCBhimrCDwV7S44wJZKnADCz6IJ56GHjO9uH9OcvIaGC7NE17DY1lQBX/9tb/aLlKTXFeUK+eEVWrEyORz1arv1qVU5FAU+13qgNlUg9v6rwI/Qn/DA2qKFPYBLzMK/DNZ82KuYyA1UK2YrkKTN6K7e3uFCuCDgxGfmeYkg7Al3QkHaTmHqw6tAWJBT4ntM3xD5xFB1ZcpD5Acu4hzhz3pUnNDAWgCJsCR9fC22XpaThVPqf9EwUP9/seN3wGVEpgmEBVOk0SsOqJpbNt/TsNpcI/0maptj/AfH/OxCaSjSggAcFwkx0FrQrMU4zC3onCAffPPuWbn0UBiHMJuEkwjd8JJg/3UmxwJgzrGfcQ6xu2MpjRrAf7kz2uVjNiME1Jd00pOl5gvASzqTkx3PgdzjWfx81xZgik8Qn8W2N9SQEmfobWPPwUf1crYbo/koEnA49VcMOvnT51Wnvi/fffTR0wFJUzinnUVol+mAaF1Ou/SLXoPNH2WV/Unu3u7q3qyzc3tahVeXJ6WoVGEh2G9cE4ArQQoObmWWefA+yMbWyj25ja9fNCSGLmRFdrVYcYm5/sfhVc3S3SW87jUH4SU24dYNiUXeC+JTuSWCMhExXgw+fBUs+VE0O6xo+pCFmzdwOIDVA0kqwATgMIrQVWa0HV2s+tTYhjf1WZ8smWVZNiRchJ2zn5UneFAaymHt4ahi/FBqZywwzt6unT/t3YQAqI9lb0HSn6LlVjGvlODbRYrRarAIXYt8QX+BLsO3v5+s2bOnfETOxPkmmG4MFcIVYKYJpp4CoO9PXpvH300cd65mihMcUdm3v16lVbhP2uQYnE1RAamhQ7aw4B7cXzzDVgVkJegCXJr+Q6ANkaGzVQib8HWAiIEh0tzubZFtO2qaVFgBo2Ty25AmWbtAY8M5eB8o4dzi4xLnkY18TZ5PWcPWwU8SA26fHjp/LhrAOfz/0CfnKdnCvpoBfr5ath5/IedLcBVPC53AOfzX8Hh0a8wJY6a2h5nZqZFvGBn8MQorAyODyka+XfGV7FF9cV4CqvJWbGrgWwCqDMn4kpuV6XhnDtU02rT4Pv+F3iVC9iO/ueewNo1iCmjQ39GcALmQSeC/aE2QMk1Nw3cTfaeHfu3NV68JnBGmQvSN6rtdWLe+sbNvD4iXzxles3bIAhv3QbNjYpRoE5z30BcNOOzBBP9DD7erpscmJUsfHq8qIkl9RVs7mpDjjmNuw/eECfz2drjgQ5yaoXgoiHOHfE7fiukMTgmvAtFHw1JKbFmWIYREAHf53PB5AHT1JssMO9+Je31pY21wdtQk/eB7SKFVeXV6GUYjXXwzMiDwkmp5KsRLBiD/Je5IYrq+sOFGpYa8q9E2Oc58V1hW0LEDVsU63NDbtVBQZr5AL4mROnUk6eclPV6lVUdfJFS1OjpK6QK2NeyTMXL1hHe5vduX3L3nvnHfuN3/gNe++9dwSCUkQZGoYBWLZKhm6TFDvl3T5jbwRUUxBRF6vP/0Aiq2tPh7eIkwu9+KJkKN5/733JB6jbp2KeK3f32vTcrPZg2F/AS/YqcSzdVORZ4AQAQuR75LEM8Dt29Kji0O3ylmSrkOoqFOttbmHR6mD715c0eAeGLPvQCQnEAcFTdUa6smRfqCRexXplXMpt2xQPsN8jzqaQoAGAslMxvNSLyPpb9f09oNWzTF14tX7j1/05/E34js/7pPg7ZDsID57zuBxSdN4A2LPeyAnRYYomOzIMDKTjDFK4aO9oF26Sy+al/T869NT29nTbiy++IFscsiMCS9fX7frVa/aDH/zAdeNhaba06t6J6bE32HSuLYb6AajSBYiNvXP3rohDIdH3ZHBYQ9zBAyRXtOmdOnToSM94bS3hLkv29//+fyF7zoCzgcdPtcfBArgudDzBVoZHR2XTwB/IQbCrgIbESPgO9uqNmzfV1UeOxtlHDoeOgMCh1ImWcbY5sRvrqXjOzC6cOy/GP5u2u7NT+/vC+fM29GTQRoad2FAshT+OIU4e/zBDiUI3nw3mA0EkAEgKgPhO1lrdg8gCMBxqbUNDobL5goo72I7oRImYxgOyNLiOIg0xMMzjVPQh5id3kpRDW6tyDAZXnTx2zNpbWzzuJl8Vc9M1hukWg7S3Z0+bPndgYFDnX4X5bE5EuY8vX1HXsbozN5C4qnc5gdUV3Qdko+9///s2NDRsd27dUicD1wy4283AdxU5fSYQndGXXn5Ztp7nhZ/J/K//27+stDRz2DxgpC2AF7AJCDh4KLSisGmKjQxzWrfR8XE5frQfevv6RZNGZ7E9aUjyoRwoNsLU+LguiERfFHgG+vT2qTo8O7+oSaEaXDS/oP+iaURFADotTDwWQZsUQDNpXKnFKw2uigQlEvMQ0P5MhSRpr6WwtaoSgnECiIhAUr8Tr03Btm2S6PlkUdHCt8qqeOULnpiUaQlGvxGzlhgJvFbGuYyOpIM7gH0AzAf29dmB/r0CVXHCMBx5cLTZqsVnZ0ssQxg3BE0EAC+//KraSN5++1calgSlmWQaId4YIoBzBPTgGzCXwwAD8/69u6owc3CZBAfjbJi2/9lZvQZgsaXVqeZ5WGCFIlmw2qQIBocGn9qnn36iAO+rb7xunZ1dOlwYEkCaj5jwOT5hlUpWMgCIGI9NTIi92tranrRAx3XAAXIJpKV/VSyq6njo4H4BHm+++eZu62saDqRFrDgAHsEDFQmYDuwn9BKZpoqhGx4elfD41samEnuBIIm5xP7hsMFqoYLHULWeni5bXlmyL7z4gljVsLIHnzjzBYmE48eOyYHTlsSkVL7CkGAs3n//Q3s6NGzFEgNEugR83r59xzUYG+ots7MlYJcKFp/f37/XvvKVN7QG6EdJp02T1AcV4KI9i2GjKnfg4AExhAADaa8mIaTNAECPANvZzA4OASi//8H7MrgYBIBczg2VMALgV155xX72i18ouaQ6xV7/9NNP7aUXXhBrAMM1PTWdWrtd+xMADQPB73d3dyrRh0l947rLSnA/GBQMPknRG298RayKleUVtUoQAMBSIDBYWlmz2YUFu/fgoYIFAnBCAN4DljSgCmvB2eCcAfZRWeQsBsgAgB16aZxBgtKYvKuAmqFXKQkIgBMHF8xWVUKzzoQPUCP+TcDsjgdzzvrinOOEec/dVmICE/AVKtME1zg2tHEC1Aib5EAtwwg8wA7Qx9tcvFIuR5XaAAGUxdavq9P5rLVFnmA17DJaU9DBc8dJkRSR7InRkfepsgTNaJ1Ki3h7U04HgKFM621zkwAAggmmXRLEMe0VJwLTmYrsV19/Qwkrjgyn279/n8BuhuxRTAknTYIoLdRVl1HAVlG5XWLIBEFiSpAATXnmYkEvonc2qkAXG4WjIzAl8eY5AtqzB2TDKi6jgp1EhgK9KmlsoflTcvYw4BqBItfEHiDAwmfxs5Mnjtvx48cUXMxOTtn8nDPjYFYGs8b9HaCsDyyBRsA5WVpetLHxMbEG0I8G4BQrWoz8nJgMJN0Aq7Ql4pvoCnBQEIazs+1JrPk9fCZBoSrKsHgBm2lvRR9YYPNM0lf1oYewCaXhqSpukq5JCtKesCT5Ew3j8bZ+tYlX97APo+EaIrFh7+Pv3Afuai9GA5lLsmYEaMGSYJ0VsPBqJvPubFmpgMZqUd9NRVrysoiKi8FK5K6KMQlZGjwVmqOrJKYALMhStDRXNTM1OAAtPFrmkhRHtLuTRHH9avmEOYRKCECzpAZ2NY2jwySYgfjFKMIGACUAMumh1hZdoksFQDVfUaNzyhHSsCncj0AjB5NUzCC2keaW676qCKE2fJImZ9EKMJyZ9a6bVADmGqLFl9dEMSDOO/s5YhbACfytAOb02ua25ip4HuBqAGFcW9w/tiAkADgH/D7JNX/mXBHvYKOZ1q4EnFbBkoNBMe1cZyExybA1Ar9hdRSLAoR4L/waPoJEQCwYEnUzgQb4Imz4ubPn7OiRw9J1/uCD9xLIsy0poueeeVbsCM4Nr8WWMZgR36NBY5KHyWvQzJ7OLtm7rq4ee+65F8Woam5tVRs0QA2+CBvAMCQ6Ujh3MMoAabc2ffABIL3P8E4axTVTrR1cTcUKGezdfQAjTD4lFdV0nsTY2rFcHYwWtPS9NVkt5LIpXlDnZ9FOLZCPBDYNKHTGcRoclwBMF0v+bKtlJCC1wGgAE7UgxmcKBonBHOBGLYBRC9DGz2vPxOdB1XiN7036t1xzVjRvrjUBrAKEE+ud1wbxIJ93bVO0O/v69ycAzAtrsETQt17fcI1DfJkGPCUGeLC3JROSpDfY58QF+H8Yq6wrABmdXwD2Tx4PCFjl2OLDic8BSwDfQnv+ww8/tq7uboGcfl43HOhEvy2xxnmW+DH8JM+QMxGSQ0uLS9KTi1ZSSfcgNdDWpnidvagEHVuYwDRsAecPdiVALb6G1xGzsY9J5LVHt7d1rihMLiy4dnw243II5GQ8vwBfDx06bH17++V7GR7KNQeYDqjKs0TahwSfYjl6esQmcT+Ajmilv/rKK7pe2KB88Z4Mbo0CN/+GXye55zq4X677yNGjOk/kCjAziQO4z1oAh7MpRlFzsz6b9+J88Cx4vlxLXHcMseTfuQ9eG91X3HfI7xCrwNIlB5B2e7ms9lv2wpGjR5RfHjpy2IaHhu3NX/5SoDNxM2s5NTUtMCkkrrg+cqDnn39W+RTsTYDVu/cfGn4rV1e0rQRUqoAtvcFta0Qbv1QUO66o2GZObHxyGaQgKAC3NbdYR1en1obnoRb8dVj2kxq8FoUC7hWfgo1D8xYwLogE2D/sd2NTgwgNxAMAppxZL8iSQ2fEmNPg37V1L/a5l9T6om0fAyt5vhTIYHlCTuGZBZMYogDvD3BayWa13pCa0N0kBoIA5WAiIKrnAYCRvM4ZtnSk7hZDOVthb2qLQxEzKxapAVV5PorbsanYbOXbaVhpGupVhG3JHAr03UtFPTskoiiinzl1UsUVQEv20r/98Z/ZO++8I4C9oanFVtaYi0Bs5Z1FDNh1G+kdahpSmGSQpPmd824WFceSPED/3n47dPCg/eSv/0pMUvweYDbDmzUANxUZsX88Q9a2jRi2qVH5JLIRx48fFQis2SiFOrtw9nQ1Z3888ERTzM+cPWfTc/N25Ogxa9vTYW++865dvXZNesowANHwdIA4tTM79chjiFRYFBZSoWhZtPk5Bm4VFHvhrxgwDUAmeahM1rXbZdddKzakpDzaTN296qbwGPI/9BUxZ+Q+4YciHqvdI3IhSRed87u2tlLVjOe6Af8OHzpgAwOPfDgvhadCQXaeeN/PiQ85bG4siYnNWhNnYkeQamF/YpexSwCrFHzVKVkoaPYCeQb2CJuGzZGtn5/XnhgdG7dxiEpZL/7AUGYI0oNHjySbyerA1mePuJzGtr32xS+KrAGJ68Sx4wL4Tpw4Jlt1+849u37rjg0gR7OyKkAOEhcEKQiH2DKKfAOPB+yll75gv3rHh8djK7Eb4BQHDh7U50iysy5vz73wks0tzKvYDNtdspyTk/a1r31NRROGS/NMujs6db/PP/ucHdi/337+05/Zf/y979n9O3elaw3xDT9OAae86Tk13xSm5hcXJPlCIZIiYBDs+HyX78loPguyKgFiF+qKtkB3FLExXSDVmCvJB0X8k86duplzeeEeYDzKucib0rwBsKv6YsFeev45+/KXXrONVJxiBola+HM+RBysx8lN2wKAIe1RKCN379+33/J1Rbt286b98pdvad/QCUk4RgxCbsyAc/bKFy5dEqv4QRqoiB9DTvONL7+h30OaBnsNznb+wgWxoMGk9oCD/v4/+YMKoAhgmbejrMsRoguK8XGEeUfVyfrGks0vLdnN23fUpgJVmJbfzq4eO3b8hD18/Fi/I2bfwoJremDYxSqRApmEv6F2iwWCgTOmRi+pvUcHUEzMlKBsll2oWE606IlGYkHKGdc5U4f3FzuI5DYBLNWWv8RaVYVE7JPdac5icKXJvjx0GSWSpmSwCBqKTP3edjYbibFaCsWedN07DBMTC8WGwAEHY0dJpusgwpDEOKHvidg508t6u7tE0b965bLtbG2q2t3V1alk9sL5c4rtYf3h7NkQPOiR0TEbQk9sE1BlRpou6NOi08Nm5jBgSNic0i3b3hFAi5M/f+aMvXzpCwLx/uxHPxL9XgNdunusrb1Nr3/85InkHhpaWuxOAmRpWb93564O2JFDB9UyTJDAAQKQejI0ZE+eDtmDh4/s8ZOnNruwrEAaEE0T4Xa2FRSIYSnmxbbW4z/5zd+yD95/z2ZnpgR24qSjiouuTwyvgiEhhy8LnBXVG/o3lQkMZseeTt37+NiEEfDy7ACx5eRJSgHeyhtiEQMCor2BI4YlC3D24osvytk9vH9f7FyeBcb6zOlTMuAYOFgLwfjBMREIT03P2P2HAwKTO7u6tSc4vNxjOzpL0oOZtmMEejBQOzvk4IaeDtrMzJRX55IQNMYgk60IdAUAx3EziZY2ZhI4ZA6mJ6ere5ezinh7a3u7PXj4QAE6AwbQ5bl69Zr2JqDP6dNn7KUvvGTXblzX+UH6gTNw/fp1Va+ouAOGAlxyhjAWGmxWYtpdu7322ms2zp4bHNTa0U6PER0fG7c7t28LJCO4BaA9cYrgoCKNJ4AZpBFgqgK6j05MKkBl+JeKGZsOOPL6jXKIWnsbJ3qHgINUbVlLbBHPObRvguWJjVEQlAZJBONCreeJxcoewB5x9mN4D8mLM4p8EJ2393tAp8nWFdNQoc9X1qRxtOPThVkDEhWqXbXgrbPWUjvBNmxF14Nm7T1oYCr3lge7tO+3+uRiwD0+D1CK/QubhzXiPjRBO4bhpeQikqYYuORSCK51RaBGCxjnDFuLtrX2LozkdbQTG6otNySCYt2nQSkEErC+uAjYqjgKvgkyEFTHRgyPDOs+CGo0kZJrKpV0PuvqiiqEBdgbjR4OsKFz6HZaiTdA8ta2zmxPV6/2VjwDnjEVWwTMBU40U5HOqFChKrYKSI1aL3S0CGJY347OLgWPfHE+GNylts3timzL3My0IW0iyZT9B3QPLi3iex/QDPvO85hfnLeZebSGAdc9aFU7WhrsJP8jzaYdsfWclUt715oH12niPMF61T/hq+Tsi4aGPqQH5AAAIABJREFU8IoYOhW1ZTkj2SfOqildFdgkNSPtM/c53prnGo2CYTIuPSANsiRRQ7AjYFWDAVN3R2K0Vhndn2dvJvmGitp6XbMU+0mFOIOwvG0LUG0naG2st8ZCzsoMGgJgsm0BsPrVNMOmyp5ATAfGsbSYgkFeqrboS6Zgy5m9rK631ydWJtIX+ZxsvpK0NAyoikPVtA7GUKkouHqO4KDzZ9gzST81GL7YmFwlYz76MDEzquCzJy1ip+oNiQ+4U2wFAWBBiTaFzmCnipFHy9PySvWcxXMBlODs8/cAVvkzBWVsUm2RKBjYPEfJHNDpkZ5ZALDxLCOBiaIScRdf0QXE+5PU83oKql093TYxMaWCOHsdwJrP51wFWIfvqwJkYsOYkhz+PfSu+AzivJ69fWqDIhGmYA6zgy6Qzk7XdUNWBhCHQjNg2p52mOfN1tHRbmdOnVLXDpN+AZO9swU/j993zei9/fu17jDkT508Y888+4zduktMQoeIy8VQEKUITJsudgpwA1a7a625VBSaznqOVYYq5yo0dD1JDdBS7GY9c2fMC/xIrf7SXIYVWUfc5xNuAdZC3zuK/MQc2LJIUNhrWPjo9hDgT0KfWNq1wGrtno3nHiBELQsomD+1IEX8bryuNgn+dcBq/Ptnig6JJRuArpZCVx/AqjLiIL8701YDrLwoEecQKYCODlru+623Z6+eL+e3qanF2tpabHJ6UlOBSWoBkAA4GRKrpDe1rWqIUQJBuH7em0ST4jE+hQIwyfLE2JjNTE5qv8EAI4bs6ICl1aacQoMnKzuKFemegbVEfDU4PKKcRV0IaegSTEFaTGE/orFHDkJyzmcjdUH8gP8mnmP/EUuTVKmrRKQU1+0O2SU6lii8sK/RdeR3xYxaXFTnEudIRfPVNRXd8NfYC1rYKZSqewH/kXIcfCw5F98MUIXEwL+7ZjuAtbd3w9jTe9bXi30XtoLXYoPYu+RYEUdpWFPRO0wAhShcSMsToK3R43h+jh0jRgWcFuuzVJLfh8kqbdfEricfiX3Lz/CFgBjBHGV9eH0M3cIG8Lx5nj/5yU903dwLcgXf+MY3tF48D86dGMQMidko29OnT0RCOH32jO3vP2DHTxxX1x6Di9DQV8w+NSkiAvdNTK7iebmsWPfk8aMCnfCzTG6HjTY9O2/LdP/Ul1LrdUagA0U/NMaJ5/f29dizF87Z5Y8+VDwM4ErcwTMlwRfjv7VVBBPYtPydji0Scmybd4qtKQbAb7APsHV7OvboeiBQAAQzSZ5ZCtgS9j65OnZIHS4MTMzmZD9haAlAk8ZqXnuB7jpiBCcN5Ky1udkKdZQTXdoLMNavgbh3Q88oX+TcduhaKYg7YEc3aX2ypQxXpnPOZ22IKfe5eQO1tunzBaLaok/4x7CvnH9ihlIDkmLrkvcAOAEIpqsPUBXgBRaohpYqrsjbf/vf/Nf2nW9/yxbmZnXdoyPD9unHH0umDLJHJsdAxHqBPORB6KCqy83pmFoj1gMdSvYO7FiYsezRg/v2KZeEbPDG62/YP/4ff0+DsJaZBVBXp3jy8dOn6hYDeELKjGcK2EN8Q95P3lteXbXvfOfb1t25R8AwIGAxxWkqpOTy1r9/v6TZpmfmRT4bn5q2O/fu21//7Ge2sLTinbbKrXfb9IWvpI6rbM516cUEhOCQz4t1rTg2de9yzZJuSAVDSFLh7/SakExKrw/iHeDw/5evzz/fWoZiLcCK1qj2iRJCYmmK8N71AzDJPYCLcHYhh0iWTaA1wDTDr5HgyiivgKiwf/9edQ+ET8VeYYOCnU4RGbsh+9Xe7iSZXM66Ojtlp/g3GKPEEACn6JkigUEcwLm7d/+BMBlkILCD+BifjwK+sypG7W/+vR9o+C3g7gvPPWud3Xvs53/9U7t1+45Nzc5buZJT4YJCFmcMbOfK5csq/pGv4GvwRzwQtEMF+gsj2iOw9C//8i9l28Va3d62A4eP2NpWWf6Q+yVW4R4A+/A72PS3335bXVlR7CsVCsIXfve/+11756237PHAYxHdHj16YPWSSaTN3cmEyM1QuKRDmbiIodd0LxDwY3s5Q9Jylq5xSbIj+IyW5hbbgLlKRygLlbTpvViYRCs0nNcLGv5zNGG3VHSQxFD64p5YZ4oU2OqzJ48LK9P+Rl6NOT3Ly5Lu4R7R+cfWNTY32c2bt6y9o9NOnTqtIuC1a7fs6o0bKm7FIDSKMeBUaBwzgCrAeOwtxUlwMLRw2ReXXvqC1hRJOe6/panJnnn2WcUHsGp7+7os80/+p39agUoM3RYtK75xdLDYJCBbMSXLbTjR9jZNQ3vzV79S2xsLyIEt1jeoKpcjqQVdTmLvOMidVKXkIeHA0C+hsscFUX1h4j3OLoL60CNjEbMJOK1laAS4KtCBha0JTgWsptbAqPvr9YmJCjAaWmxqMUlBbW0i522AXu/jq5FDnpitEvSuB3n3gTQKrsVmoOXPpy5q6mua3q1BSkyTLDWIsQTQBqCKnie6okwnpSWuSWBHTqLcrBGOGUfHRgXAY42ZXNrS2qbPeTL41B49GlBLEboriFsDNCwvL/o1NzSIVYXRYdMB7rJHcUpMvifpdaPSUJ0ofe/uHU+IVlesZU+7rZVpSd2y+dk5AbUMYeL1VLmOHT0m7dDx8Um7fvOWDQ4Ny3ER4M3MEhjAMEqsnrqClRp9CBEHCCkAWLoEebD1jhw+aC3NTQqcaFFiwxI84jRgh6GxGi0X7C0YujgrTYsk2Cu5TsrC3IKYB7AfMRgY8tCsxDcgBwBWgRRFW3urHBp0c4ZrwFjFgB05fMguf/qxmGmnT59ShfGjjz7U4A6eBwEv60ZLLy0AI2MTAhGbaEVrbbO33npHIO4ehga1NGmCOlqutCUHK1s6K3fv2OlTJ2WoASg9AKmI0cWES9ZZrWiNHpgBsMzNuHYqASFJMtfAOSUxYIAA14dhpYrC2SDhAMyFrVyGrZZE81kX2HvHjxwReMbfQ8+XP4eTANDgcy5//ImMJIadSijvLVYRA6mUPHh7HsO12Jsk61MzsxL0prJH1X9z22yZVm1aiiSGD8MK+j7n14EhnhEBGnsD0BLNFQ2BofU8tY9FohhGOJLJaJnlrNe2DgfoKSYI7T6qOHpbfrwHdoz1d/AMaQBnpxEwEmQ6MOt1WwGl6DFSPKkj2fZWX76CRRI6rFR2nbXqoIVflw/jIbEmWHONVXTMPLknIQPQgDFAwqBWD6Y6pgnXMQyBnwuso91Ug29cd5ZCgd6HZJ42Y2EIPn2Rsw+oBwDAa9inBDUufeI2UteoCbMOIqjFtVCwni6fcIvNA8Tk3khCQ66EV8LuIVnWRHvasAHICySS2ILPgkLVBB65EKYpN7el4pRPRQes57JI+rARagPaQksbkJrW0mYV5/yeN6SbitMnwVtb90EPzc1N1rVnj85Yf0+fzh8FlLERT6Kxac7IYE/6oECCeMA4/Ao3j31He012XwDXro62AtJ0X1wHCQdfOkvoOSXN3vBP0nGlyKNgNq+WLgIxH+riw104y/hC1iCms6olDokVMTtSYTAFot6y5S1zobMdsi6awv05HXGPXZMGZAJOHDtKga3YmVnL1DGUkErClsvW5DLWXCpYG0yQUsHq67JWV9m27bVVyo5WB8MM2yAgFr0kZ5UCAjvbNKfCI/dANwFrpXZ57WHOBtq63P+2mLdizWlqtus3kiiIpVvVYvMzype6SKTN6mc/2lkF7Oh+dofzCJxNw7yq60BxhiEV0o/0qGE3dnBglcY6WHSSGRDzEXDHmSqSdxAQ4R0NAtGYjipppd22cWwGYLyY6QnUCN1VbDrXy96JdlgCfH5fcVAuq/MVz1Zga9LprGW4x1oIMEIbLA324u8EffyMM3vm3FkbePRYsYWKQ2i3aRBcqQqwYOP5jJApkFwMOutNTE2urzL/eU/YL7TMEguh/0VbGQU7Yj1NV0Zrbs0lACJo5jx27qGNr1EFFDA5wBSxAMRCXVDBg/PJ9FakkBjA0b93vwp0dx88lH32AQLt2h9PHj+STAl+l/eE4bCuFlcYsHXqovksW9vB01rGathyAZBKMH1wWjBMpS+YQK5K3rsigrGKPQnmMbbBB8AWqkwWFd7TwEaebfiGeIa/DlgNHxf/DR8XQK/Ob80+498DDK0FVmsT3erhSYyxYDvH78b1VIsPUYThEOzEzAESJU/moxPj/8VYpahYT0dPt/ZfV2ev1iuXpd2PIT/Iiy1on2LDxeQbHVUMymfHdHmYOex9zhbPgf3PtQIi8XcVdk+csMnxcRsdGrJ5dDpXHfCAKQtpg8/VeVOxfT35JVNsTbtnALZeAF1zRnI+p0RtdX1V0k0klyRiMLCJTbxoQHFiQ/EjBXH2M3s5hjLxXsRtsEUBJgHL8C8BHON3OGOaIwEpZXJavxvdUbQVQlSI1muKl9wz77u3f5919/TqHB87dqIa13AvAeiyBzUMcm3NJsfGtVck91RicBwDagHOFnXuVTBmGE99SfcJUMe1aNhV3gvSXCPrjy1juErYIjpfeGah08w1ED8CGmB/wu7xHgAdvA/XyDVg/wA++BmAANfDYFU6q4g52BOAEBR5+Uw6SrL5rLW2tYt0wGvoLAPwhhGM6/re976vz0bjdWhwWGA6uYvYwYCX8tUb1trabK3NjYbLJzcgd5ldWBSgtbq+aeub29bU0qrCIINqOSvkbsSpGqaUz9mJo4dsfGRYTEoAgXqK5evrAjBhQBGXYO/69vWLKMCzZX3Vpt/YqH0fcgyyP+yPRCTiuQE00rEj7cS0/yXT0uAxEIAoRSMNX4N9qM4UNKYbFLvDZo2CpWYoZGC9wjoz5T7MQvBikDNTJa+TyaorgDhYHUap7Z3nDjBJfkbHGcCuF1G8CMxXAGe1djNsS4Ds4b9qCz21wCpxCPuQc8j5wnYq51eTzKYK7SL9E8cgq1Wql67+sWNH1P7O8yXHo1BNrkyeumMFFbXJ4yiKug4qZ30rcEPvfIMMxJBShtQVC04KYqgvQ2o6uzR/49333rUdSBoUnrM55T+8jkCBmAe/pTxsfU2xN0A2TPrNtTU7f/a0HT18UOBqi+YgOJmFmEID/tBqbGuzx0+Rvdixx4ND9n/9yb9WnE++j14kRUV14aThzb7unofk8mlAIvHSVhpWmXHyl8dJ6OXSVUGBGIlDJKO202Bvj7U+6yP8b3IzNfrcn3nR5/7y64BVznfkGdHhRwFAg8RxJynmJk4Q4L+yrPUjHz56+LCA1qXFeQGrFy+eU75GXI6EFIVbvijWIh0AYIl9CRkkijnYI+Q5+Hl0EASwiv1mb/OMkVvUzAPyv4rrpzLn5t3337PVlTVbAkCdX9D+4WxLZqtSEeayr3+vhub2dsMOpYDcaIODj21xbk658Gp5yxbXt2xpbc3u3r2nc68u0KUl++3f/m3ZP77l3+iQy2Z1TbyGnAc7cvfOHdvHMOwzp1XQunHnrnXv7ZVEAteObQecjQIksZzm5MBU7+jUZzHkt72l1b77nb9jD+7RrfvE5RN3tqQpzjAn1pXf4zMBJSmwUNiChX/58mXZ38h5IpfFn1IIEvCLXcjmlfNs+JTzaldWcKA94Pb8V8UAEX02dO68y3NX0569DVjdUKyzhkLeDh3sl32lA1lgeuoiYS/zc+zGzdu3vFNM3QPd2u+PBp7YT3/xS5031pV9xhA17D8BIQzUkwwzb29XzA9RBtLdrZu3dP16Dm1tytNZR76++NprArHx8XRKZf7nP/ijSmMDqH1eC7p37z79EpMTmX5FVQpkHh0IgM77jx7Zhx9/JGPChTLogmSaU336zHkZcMALEnecWl02q4cDkktbGIkxOnc7WwBCZZtfXBbLjWA92Kccfjfgu0m5B78xmMrTnVrwVAZahmRXR8udQdJvCOAgtV2onYvkUOzI9LoqlR6dFX+gzWprNDk1vmghUgI8NembNwl3e9qLcfCpxUogMLgNDQJWMf5zszNiQvb39cnxPnxwX1pl/TAWKwywYJCSa3+Q/KsFhyFBGwQ0JB4X5BCgJ8OORKhdDBra1Qp5W112jSKCGwZUUTGAMUmi8ujhQ1ucn7P+vr32+pe/ZPv29asqTlWOz/rXf/onNjg0aPUNDWJCLq8uy6ECCNC6xyQ9GBiA5QhJnzx5ym7euq1qAEEIRhvnPju3aGtqaQaB8oFkDN5wcCkrUK5YyGtC6ZnTJ+0bX/+aGKHQ1aHAY0TYFzgUsaayBbHEcOQ8CNhLBDRULXm2dTlPMmn5AoCIhIZnRXIFyMp6svZNzY0yHmrHam9VRbOtvcU693Ta8889a2fPnNL0c4JlDPTs9JS99+67YiIQAAIUEagfO3HCNtY37fa9+wJW22lHaGi0t3/1vhiYOEuAVcTWl5YWxLDhTFGlZl8jro5eD+zUq1euKJAkyCHocX0oH0ZApZufMYxoZWlV+mEHDhy0nt6e6oADCh7sPTGlNjZsfGJC+5YEF+dBQtPb7wMWorWLPdmUdGh9AJozhtkHajmjrTMNSfnko4+8xWiVAJx2kjrtG+QSMLgwQwS6bZRV0aEIMzQyak9V8Z+1rW2qq1nJASjgS60mAomUtMJQ9YErYlvU04Jc8CFOSfIDFgvPkPtSm70AetdCE0iYpAAiOeLf+HO0ZnAwPaHOaDCfWn4Sw5PPFaN126u/kUATMGq6NSAKgVIaNlBNqg3RfhjzDqwG4yPYshq4BARTo1XG/g/nwbVFACr7AqBIu3Rzs+wnn829Mg2Z13Gv0jPr6FC7La8P4Ao2MY9LgDEDaYoFOQPAcdeL2tLgilJTA/NQq20+VIAdvErAAQNf8oUUYO3oGqi6s/8p0gQQQBGAfYD9U6W7QoKKzEZRwJjYl4DBYnUmEEzEvzS0QKxchjK5XiaFn2D1+pCu0KzeUhDFuWVwHsEn68f9AcQxeI5vWPl0HtCOxbmh3QsWbXNjg8Cg0ydP2cnjx/VenGls2NjIqGwT7wnTiqB4XUBOndXhGHOu0Tc3RxKdF4Am0DtVWMP7AMjzOqqjvj/RFmIY1qoA6BisJfBgbl6JPMk94CrFRRdm7xSDD90uEmsAIA9MM0qqFESnoBh2tTovgmGaqdg2A6VS5Bv/1V9rQJdIyLQX0BhOWuWOPabeMc6JgNWi2BwE5TBzmuoL1tHaZO3NjVbKZy27s2mV8rrl0LO0bZRwrEDBQNItpgRCuuTqMKD1LmdbW/hu190W6wXGCKxkDTLb0c/YVyqiOT3cxyTEFNoaXy4d0wQKSR8vaZnFPqaAouJMOvfxc53t6DQJpiB+Bg3YGiGA3fmVqSAAIJu+lb1oiBx7p2T1DY3a5wJtnQ6pIip7wNmIXnDl37F1CpjRQS6THHlxhESAieWcd+Q2sKsEyFysCmsMZZub1ntw7nYLMg4KBuMnpAewfwEcc888c0AGfk6ifuzEcbXHAjIQpxEz8d7xvtgw9jqvlzQFQ+WSjjM2OtiI3B+vke4bWnj8Tj4nSR7sAuwNxXpIS1BEIpDl87a3VOXHpghIyGYVA9BCRwwAADIzM63ODtrPWNem1jbr6OhWMM9euX7jlmIC2vAoRlJIGXz6WD6Wz2TqNYDr6hKfvy3Ql/NW22xfC7ITXvjgkd3hUk4BSoF9alNV3BjM6Zxr3nLO8FWK9SjW4KvkdDxhECsqsVXV0ZQ6KnQWU5FPgEONFMDngdAAJPhvLbBem8/GXqgCtcm2u2nwAkP8OX4v3i86wmpB1bi+3UIYRzVsj0/T1XFQ8uP2nduWrVGBcNvqS42ScOjt6bU9e7pSARLmNgB90ZZWl5TAEXsAMJEr0NYo5nLy8SFZIX1Taab7LAeeKdeNdBmtjZy52zduargEvgXmJfuemJ3fpfUS+871KWbSUJ81m0/arTwXCg3sP1+XvKTJFpcXbHpmWmxMkl78iDSB1WrruoAwnijAE3PzjLkPfo4ffvz4iRI/zkaQO7CLwSIXWJcGqdy/54UFfpf7BMwFNOUc4qMAWbE9+BaSfYBrAK5Dh49qvWICtoDPxUXr7urW3iSXu59a/SW5RlF+e1sMHAfVrLq2xLK0zANKhOZg794+5QOsPzEpXyTyxMTEdUiVsR7BXGLv0B1HNxafF9qz3BcAKfEP94Q94e+A6GGfeA3sLTplBgYGvDV2YEDyI0yrXlhetIYmJ/OUyw6Ejw6PKE+VRN30rP2n/9l/rg6twcEhn2kwMaWhTwxYRZ9RWvQbW9bejjwNcRG2zG3Y8uq6vrcqDDLMaYYCORhDlvGdJOBNjSUBlPi8ro421xmH8VjesHJi3TN5m9gJUIc1IFZnpgF7D31o9jwgH8AxzypsMLY07Aa2gzxobGxE+TByTxwyMX2bWuQ/2MPrG0nP3WCRwX7F5rguMN0xEYdAnEIiqq+XfZEVs5a4RISJEq/LKEbBVqIHz9nTDAIKE2UnCBBDQ0MgRo7OCmLrAJiioBPFnwBMA0Tl73yezmHy92HfxHROmtiRP3KP5HXqWkqanO6fMhqIjZ1llgB+BVCOjghyq/Pnzwnofvjgof3qnfdtu0Jc57Eca0Is6RJEFNy81YaiKM+Vs4ePaqgv6iwuzs6moY4QxPboGpfWVn0mScIbKbyrkJyEGLh/fHwTjEYNkd6QbEQhZ3bx3Fnbt7fP6ot56+vu0rkGZIely7lGV3VkfFwx7cOBp/YHf/i/iLgGQUWdFzBWtU67WCfrwbo6qEtO43J02DyIWSI3YdfyPnCWZybgKjEDPXwBIN+Vikq4l9bH8Q0HXT8LvdZ6od3fjX1QC55HHOpF5oJiRApd2KDQz/UuK3SU6f5ak/169dLLkpGk65fBvKdOHndCT6mkPfzB++/b4SOH/Wyq08C1ZIn1sQt8LoxPWJmyy+VyVZ+b4VUw5rFdnCtsDeAj56CpudXa9zBAyuxf/emfVIfwYgvwLxT0yIu5/gP79tmzz1y09bUVdSXXF/I2PTlhM9OTIs0Rr6zvmK1VsjYMJjPwWPaVe21vbbfvfvfvaLASzEviV2INinKsB/uRL0BQ1hVi2xdevmRdPT324eXLNjo5LnuM7xB4nYaPal0TQam/t09FgamJSfvw/fc1mP2bX/u6YiZkU4jNYKuCGVA0lUzP+rrsOF0fMYwNMBdglb0Z18W55ZlCrlMhgmFrkEvAwipZ205zcqp7ATJVYGYJPCWH4gufSTehCik5ZjY4YULF//qi5hTlMzvW39ctvwugSQwNUUjD6jbKYvzznJFY8OJJRdgWfndmes5+/vZbVVKLZkClYi2+/fjxE3b27Bnty4OHDuoeYfSi3cx7It0GWQ6QGt9EvvHGG29I71myGxTufv/3/6BCsu6VuCY5K4J8Lubpk6diEWKoJeCey9ngyIg0tIiqAJhIkKn4AoQxZIlIa3Rs1NvKFxcEyoFAgwKfO3dW1T4qexiGkZFxu3f/oS0ztZnWWio+5vpZ0qlKFQ5nDzlVOIw0B4NWfiWvYvJkxAbgf57e+KAqVd01LdmnXCu4zAJ8OnPOAVpP6MK4E/xEMtZoLhosEK+uzk6cPCmDxpQ0WjlgVXLdBGHBc6UdUhOm2WwEgky6TlM/0f7DQVD1hokFQ/XIQWewciABWDHuBHBzbFJYgatrmqzKRDISPMBM9DTEoIEBg54U7aeq7lB1LukzefBnz5y2K1euaAAVlbzOjk579eVLYmqqstPebo8fD9gP//iPZVTQh2Bdnjx9rH2AccYQE/wA+gBUoi/IRr13/74miNLglkOgWHthUW0zfCu5I6HQoWAqGzq7GFOTPgYg4hdffUVMUdrYoZcTkLL3aKWlMprLObDK++DkYUdQsUSewZMVZ0WhQyW9GVUwaY2hdZiJeQ6cAT6RfAFanjp10o4ePWxvvvVLtRk8c+Gi7e3t1XNhwBXakwA2jx4+sJvXr7smTWuLHHJPT6+dOnNG7ePvvv+htFV79u5VNWdyalZ7HYCgVM/AMsT2n4rJgKGfp2qloTybduzYUQGUgKwYfpIMjAR7gqCLtgYFwDCBGBK3uW0tjc0y/mhW0obFv1PZJvgnsyE4A9zEADm7ytsY9+7rrzI2+DkBH62SvA5DAFuOPUwlzFmyDJjxZAyNXtrJmBKI0VZAlMlI06i/f59eg1PiHE5OzTi9fnbOHg48UcGFAJX2FdqROI8ZJZV+PgBd+X2AXPaFiinp/aWxSDKY7sunEW4rYSdwWFxYVFAqwHPbWzMjMBWwsO0DMGB88nucfQZpCFhNzLJIJhx82B0QIvAWMCu1JCuYTCwxZ7Smyc1Uutn9acBSJK7OGELXzwOdSBg4AwJepP/nIKGDutuylZvrrnfKPlOLcs4n0sKSF2iSplfCtI9kV+DrEqysBFSn1lWJzFNNT4ystZVVtUUIBCgUrbGpUS1WITOga8aOpEqngjFdm9tQsTkUHMJczqqFn98R2ykNCIM9wnMVgKpp2m6LY8IrH4Dz9OFGWRWbYLTFECoFWZKeAeDMqvgEKALre39/v9hDYjiTxGQqKpYA7KudGdAul1eSAZDH58BsR1/2zKnTdu7sWTEQsJEUTmDIY9MBadk3PBsKhwVNHzcVlrzIgzNv0LlU8U9aWy4ZEG32YjkkFjbPE8AQWxrr4/Zn2VuIOAeh+bgDgFzng+oam+WQV5ZXxbRy8MWkgRvtNuxJ6a4Kv0hyNOzFDHvQGaIeCPv+VBU4+cwA5ASWUPiSdpknE/KrGhgIIS1rFQ0yhIm3LcAUCYDOtiZrbShZke0P6LqxZvWo+exsWo42Q0A/9jMMCoDVJEuAbc5k68SscM1YChJMLGZCpwnYE5MsMSI8GHfb4zCX30fcj8AM2uvSEMrQFGXfqS2QItumt+MJDPX+7mql/DNxAeebuGLHBK6KkFGVBEjTcT3XSAMd/N8pKgMcsR9g1eRgZks+oU5FIVYTwEJ7GVAtmLAJZOMZsIe5J5JW7DimJ2wyAAAgAElEQVR7gL+zT2B0Xbt2zVkQzbTfZ2x6dkr7wYszsFKIN3zRAoCSBmCxqGSXLzFmNjbkF2JYA0A2wAj6fMQWXAtvHAwSJWZ8p2n2Ach5wdj3ViRHAbCyzpuw4hsb1BpM6xTXRvvewtycCszONvIWMPYK17y0sKj7JhHmGwCCYjyfgT3E73CfsL9b2/doiFVbe4fYPO++/4HiA9rM6YZi0OTY6LA+E2CNYSPoqNMWqpZCsfzWq3tBm0zSHmnA2o5rp0ahyZc22JkOrLvd53VpP+Y8dtSQKhVpXOpBXQjS33eJkfhiX2gNks134D0Na0vs8+BLRywav1sLtIZP+Ww6u3vua5mmfh+fZW2H7YjfD9sQ50zgRk03V7wf9y1gVWeA9/VDo4EvMcQqSWYBfnMOGxqarasbTfsea2v1gZxIW5FUowNOezNtzsRAAE0MUySGqYLRCYjmc3wCsuuOYzeikwPglGQQDeAP3/vA8HWKu1NXD7kL7wnbht91lpHbBcDWkbFxL1S3tsjfwiTk82nnXC8z4HFRPgm5C84t+vd0lwC24rvYy8RyxMdK9utLDqyqeLKpfczvwjoH0EP2xrsqWlyCDbmTbE6ff/PGLQdwpHVfL43XY0ePV4cPEYdHMQl/R0zDsMGW1natLTYnNOhJ2skB+ELOiWIivxuSRexDkvjYH170ofuCwTobVSkAYrqTp09pTfgdbBLvgcY8sSe/R/s8tosiB5qW/JlnQrLp8lIODPD+MXdAbPfWVrFV+byQYuDn3D/f+Ol3331XeSiM9tt3btvi6rKAVWQe+B1AYL5Zb+w+Mmmvv/668hcKlQDlUxNT6rBDO5a9JgkmgJMmSBCNVqxjuF3Z2vd02tLqms3MLdjq+pZlC0XXtdz2mBW739baLJYTfg6pu96eTmss1dkc981wmBSLsg80JGvfPtk21kAAc4ZBnuQLU7KLyKdwLZwjAarSu8QueTcX8RV5BMxK4n1iR//KiplNK7/iV9aX35GE34YtLKzINjL3AgC8vljSezM4ube3y+pyGcVQtKCj+664s2KKJ1WEwK+lqd9ixtYAq/hZ9hot89JBTTBJsOV1dam1l73u/s4zbmJorstBSCeF1Pp3XrWJb9zeEXij3D8x4zeJ57eZ17ErD6WW/Wa6mjb1TADWKHJ85Y0vq633wYP79u/+4ie2VgYTADRtUA6FrAPEBYAcgZQCZTaUi+O3ISY0JykX5AZgVpLn0xHKM5lfXrJ15AS3YdWWtYb5XJ1iEOJ33hcmLTm9isd1eWtvarKN1WU7d/qkgNU6ppgXCyLMsLcKyLx1dEq/FTC0sbnZxiem7E9/9GO7fuuWjY5POukoT0wVuIWzSbEj5Oouh5aTZAayXcQMgKj4fvYXe879kueIXG98qVEpde3EswydfzwgwPXf+JW6iAOvCb0YdcCl66NLC59JGCfWplq3KW/jX5HF0lgM5TAAX3RY8veG+oIPpS3k1anA+YVNCAHq+eefM7pn8DvsKYo6xPCAq8Tj2GmkDwUAzszoNZK7WFhUcU4SZOWyfsc7Anckc4k+LwP93n3vPXVyA7hCIAFYff75F2x8fEz+Ho3f7q5O29kqC1RdmJuxJwOPFJssLszZ9MycLUEAKzbY45ERkaBYI9r/kVkSztbWpiIkdg0cAvvHv+M/8RHIJ2LjmKVy/MQJDYcqNTfbj/78/7ax8XEVQIj3uMe4H84puNDB/Qfs4vkLNjUxYW+/+aatrazZt77+DRU0+Rm5Nve1f3+/E7MKeRUTlYdRqFThPC8SFXgAdpZrQUpSOFWavcKTE/tX+umbmivBt8RAEwGSPC6IHyrAKGdEnsR9hOZsMLeBrq2ix1Y+VHXHWhpL1t6CFFzFDhxw2QwGT2FvGQjnuYfngFzrW2+9LfImTHCKF8NDI3bv0UOdCXwuGMt6eu/2ljYNn8LPEo8w74h4GR/+6SefGAPfKIR98Yuv2uFDhyWryHUxy4bfY400PPx3f/cfVXBYJNtESWxGElMqkNKLK5ftgw8+1IO99PIlgSX/5kc/8glhDU2emOUICtAI7bEjx44qgLl9+5Y0Z5RoIuJ74rgGUoEIo4czMPDYJianZfQJctgMbHQcR0Ojtzhw4JiMhl4JF0vQ4q2zPiDArw8ga3d4A9WNSC6VBCdWABsmWilxQSSp0fbPPVSZMuEQhJJnrbhTdhYZOoUtLVpoqkQg1QQWfAZBlNrj/IOdTbRTUUBPUgQYyeRdJUQ51/0ESEJEGIfBpu/rcd1PDtPmBhRshq140vnJlctKIAj4oPAzJIwp3GiukmR0dHUpaaAtm9fz+TCgqKDgONnwXBeUegIZKOEvatr7MSU9T54MSKCX9eRw3rx1S+3yGCEcJ21abJiYRMrhxUHjUKamZ1VJiwnf07NzYvFIp0lMJUCIigAMWKaaPFeXF8ixMD8jwB2jRosxyWjQyFUdzXOQkQJgoIpPivRwwg0uoIwzgkhsYvquJwXSMUvt25oUDDiWzdjCwpx95atvCND94z/+3+3UKbRUi7bE8IBMxf72d74tMGZ6esoePrwv7VWGWmHESYABldGbLJYaBSqjr8f9wtQk4FT1fGxUxQMmVd6+ecO1PmgTrCMZL6gKResBwTjaHRg+3juCr2gP05CBtXUxb2FenDh6TPeGkeG1PEtao0gcMER84ZxxDBhmvnAqbDLei7Oodi45nW4Xvk+A0Oqy65w529N1JvksAlqcEEYGEWj2IPsghhHwOwTGqvC2Mj3atcMorDwZHLLllXXb2NyWYYORB0Ae55D9IaDEdpRwKpkArKCQIc1JjGq9DBlrjqFlf0ssXxlwtO5nlExE22qcf4EGVUYmbBHXnoyKJc4imLABrPp6eKBBog3wEUmemFwpMVFSsrrsLIdUUeN3eG+xmLIwQPz1nEdNnU9gF8EOzAGCh2gPZt8A+LkUAwxsZ0jz546OPQJCeW/ei6A3wCKXY3BpFWngJXDNGQGwbZ0hxfnlGXLdkZizf9SGghZrkivg/dg7YkKsrGjN0W8jUQWspfjQ1kJHw3jSy/UCBwkELH7JdQQTDXAm3QPP2ddyQ+xgtedKL8lbozVoh/a81RWdIZikBFh8vkT+83V2+sxJrZfkCjIZm5ufsZWlZT0fvpmQic3gv94ulhVjFVCVoIcAReX4nR2bmBj3SeJIF6yuiKFJUKZzkzGbmpnyAUI7DIBo0n6ProoA3Lkn/uzsYWcT8k3BD58QdihkFNDMRg6AB++afz5ZE1sN0MAZ4Xl3dfYocMfW81xVIFhbd1ZKSkK0x0lKKkjabKorgMKiWvJqpsfH3gzwZLPs0hS1gI7OUaoo72QSF5fW/qxJBgA91ZaGkmQAGiQDsGOZrbIVsqgFbBAJuSQAoLla9h0S9YQdkCmT2Ms+zAl7rDYfaZanyeo6T2j2JrA+MdQJ86uMuQRQ1hZGsHtxPsUYSdNKaR+X7ptDs36e+Wx9O6Cl50imRSFOgwhqu2CcCaL25rTWDiAxHAsQ1Ysd2usJuMUP0FpGwsAaa6garPAE7vJ5waIPMINrigF1sFj54izA0ucaKeixJxkeF88s9D+V6ORzKRZrqA6CCaCf9yZu4jojyJb2fUubPof3Y+14fSRBsU+4h89oRqP5nNivwRrkv85KMMsV66y9q0O+aHxkXJ0lM9MzKhCqQMQQRs4Jmsz1Rd0TXSuALBQUKURytlkjOnLwObQs80XQTrH92PGTdvTIMRWV79y9r3NOcswZJ6jFl87PzQgsomiE/iGs17C9ioMEBDq7PLoyYIU7E3W3jX7XbzhDuVqEr2G2GgzElBDg29F0DWCVwgXXgY+ttrQpMU3Fphrgks9SgTANYQj/5TvPv/4mYDX+Pc5+7X/FYEkD9QSQJ4mMeO/wCfG5n3+PXaA2VRlSCcKvi//zuCyugfcjcQYQh33V3d0jZk172x6BXbAKWc+ZuRlJP/T0OKOUZ856LSx5a3qcWf6rgUYUvmhDV8xV8r2XdNiJIdkvn3z4sdp/AW3YY8RN2AhYSCSyvAaWEWw43hObSxzHc+N1FGjlXwW6b9vM7LSKbvhyADlkBWCRMowPyQv2Np+Bdh9kBt6HfQ4phXPPnubM4XuwB/hDgFXYRfUFwGdnphIPYvNhD4n0oSLMphjZTCEGkOV1zzzzrK6TIj2gE8DL/MKyBh6G/nzENex7njWxBCzy6ckpFW2CNcS10ymmmRqAQiqQIktWEDszCqJqnU9+PWIQEm6YxUq2U8fTyNiY8juAVZhXzJg4fOywkvMgzvD7tPkTNwaYSmwtNpIGdLlcSmgTY5+I/yg0sVfINUfHx2xjc8OOnzxhJ46ftE8++UTsewBH7n1qfEqdgACvsuE7JimBocEhTaoOXX2ugaEy1H9vXPtYQMKFi8/ZyvqGOq5Gxoln8pYvcq6bbf+Bg5rJQA745pu/sBtXr0iD/IXnn7POPa320Qfv2xhdcEmmiHODbTt44KDB+C0V0FYHSPcBrOTYkkPY3HD9X3LJeWdGshauXeq2h9exDqwH+42hosuLy5pPwjrixuhkIo7l+bH/2T88U4poUdBkb0EwQZ9QHSJpujznTQX+pWU9O7Uet3kBgnxPcXKST9I+S6zHmckZnVdsKmdeup+pQBUFUuXXKW6RLWIAUXrOnG2uKWJ197Ww3CDTVFS0xDaIRANAu00MbNbW0iLbS9cVvoO4sZ024fp621j3WQZ/6xtft2/9rW9qHX74w//TBkdHFUNRDGVgKs8C2REVQFNOK1+xtWXtba3WWCopx6T7obW5Rfk8dhSWJMBSkfbhlmYVY0ZGxvRcWHtiZ+6HmBXCzPLSvNYbEhOa9B1trdbZ3qoujZ6uThsZHtS+ktQfMUK5LCCPLuHevf3W1NJmM/Pz9od/9M8E7EC0opiiIl+KbeJ8hv/meRHTElORZ3iHDDr2nt947AoByXXoo5AnDDgV2T9b3PNCpHuv//BX2JdgrNb6sygCK8/TsG6TLQMXgHFIrgxLVUOM1HHnkD3egK41hq6xbvPzs/a9v/sfyRZev3bN7ty6qbgJHeO+/r3qSmWfcmaQCYkOCORCLl68qLyWXBYWK23w5C/sSREM00A99jPSEUur6zY8PCYbwvupKNbSKpsGwPlk4LHYza+8ckk676+9+oqVy2t2//5dGx56qjUjx4VpPL24bI/GJu3J8IjWnWsGMEUfHNvMA6IbFB/FfBM+j7wNv0OMwzA2zhIsUmIf8Jpv/u3vWKYuZ9euX7ePP/lE/iZy6QDHAZABbSGQkTM9HXisc9re3CLZJghf8drWdgZMV+zis8/Y17/+Nfu93/vHdv7sOdky/DM4APf96adXRHLo2+va6exN7gk7TIwsG488J3EVdrhmiHxtXKN9ohzEA23JeDQ3KnYO3GpPW5s+m4J5xrYlR8aZAq9hrRobmFmBrviSdXf2SDqF4isYJeA03dXdPT5466c//7ktLa+KREo8wN4bGRyyA/v6bWR4RFjMpUtfsMOHj4r5TbwBGYhC6k/+/U9UaD1/7oKdOH5cBdfBwWGRRsFIRYjhBP2X/9U/qCAs39bOdHiqno02NDyqF/CAJiYmNfWcoQBi3jU1K0hhgjTBhnT9MiyE63pxiptbmqxvb59EbqFU9/T1iJpPGwPvMzQ0aPcfPJLxAFiF+ca0e94DYwI74ebNm3KW3b29AhUmGYCTAlmAIQfVdqcwiy1G8k6lSYNRvH2Ba+NBk3ySpGJMlIRm82r99IjQk4xgYzh7JmMI3Lc1EOy7EePgUXmmzYJr86oPjs8dFJsC4EFsSYZRrK7ogbTvoTWhS4EzbasEVhp+QztHQ5MGOBzcv1+MRAKwB/fuSn+PthEGTUxLf2rKFqWHs2TT83MKEglQ+cxolVClzMtLDgQ3McTCmXuAt719vfpctCNwrgRUVMXfffdXzmphangmZ7PT02LysPFmZ+dknAl+2JRjExM2M8c0yiWbnV+QfieOgGom17GTgU1DBYJKmOtosn5xXbSXopdI68bzzz5jBw/sl4F7+6239cxU2SaIKxRt7759YnktLq1KBwjwGGO2hRaiKphUOJzxF+AtwCKfpVYxWHEAD2Wf8M5nvvLyJV0PemyANzyn7Y1NHVgBjkwP7KDdCh3MRU0apgpYBYvyaDPC2N2RsaMIQCGBoVEM6yDohs13/8F9a2pu0BATKtacHQzBX/3VvxcQiTHlbGB8SOww5r19e6UjR5sGw0V4tjjtys6W9fV0Sp+XqZQAspHswN6kjYT1AMzxPb6t6+B6uDb2dtWZii0Fw3NT51sVTAVhzsIj+SR4YxsR9LPPYIdyTbDt+DkOi8+IChVBlhI2jEpq14+AiWq2A+LZxDDfBUp4jfQ8ExOKv0fSLs2dmEyaADoFOevruq5gDTqj0osZYpallmGx42LKza4V12eJCSAWu7e2hM6QWqJTBV1cJHUke1uKNFiTPipJNAEA4DOfy37S+YeRie6zmHmuJ6RCkD6DoHBHCRL7UUw30XwSU36HNrqSF4IS+M20eZ5be3ubqvBVrddNqpIMe1vxFq56NHnRpdxl5XPmi0WuxYfpsN9Yz3CeBNwwGNQ2JpF4B4KjXVssAwW8m+pOYO/CSATkJCAC7KACzvsJJJKuL6/dnSiqACuBUhEwcx4VuGkaqen94po0FCI9cwoRXDvFFjHNtgHBHRBBswrtIq3tDgmoF6Ck2SmtKFph0FqulxwADCNa30i0Jf1gZrNzMzY7M62sC9CU4h1JDecndD0pUPR09qnd09nPyBRk5AdwtgIGU/GOpAYbQ4GyoYlgm72BtuiWzom0kNfRcAXZQV90Q/uF59vd2a2kBK1q7rW3l2F3nTqXsPeR26FFFU04+a9U/JDW98a6zS0uiA2VUA7tBQHlGmJVqIKx6PM5juitZF4JjPZgF4uHkK1ZCjtl6MnWWF+wrrYWayzmraWhYFm6BTbWLLuzJVkA2Bg8N7o0kitVJdgZ1CH34V0FnlTlBWBzZnyAxJYDqhkToOHSGz7wCrF9SWrIp0WDnRcva1niVd/N/Rbq1HLOfoRtw73C3hGgweALFehcjxWfAcuIwhWMVbF7xd51iDXYwdG94mCcT0UW2wMNcw2Yg+HpunjsDXUVNLuP4CxjTxmCgF/QXtAzdKaIGGK00qOBloo40ZrnGul1SubwmaHZrPOSglBnrPpzpvuAvQyDgEIsSdf16zfSZ2KjHFjGh4olnDRruR98ShSBuC7ei6/dJMw7cJTgamiED+KJ9SBJbW5t0c8YdkCc48Oa2EZbKmZI3L+FRIL7cea0QD2exda24g6BmNLPdPkLJjdruIH0OosC5tDshGGktjm6nRLQxtlVZwztyu3tYjFwPgCVKHYCWrmMhreuO/sdZpRr+gZDjDgN26fnznOSbiGFPopSFLtck7u847GfGLw1RTftX343nQgknrD72sNOlKyysuPMuN9x3/z5rwDh9doE4geoD9gXw4IC9AqQJM6JZK0AhGP4mY69r7OKgKn4Fu8fILu3AfvgJoGYiis9vnL77Qxcb9VDX9nfU1IuMFKl614vOQd02c6dPy8pB+zT+OSE8giSRi+6ebGnmoQnVn5tAUKTzRO70/URV7XOJNcwJ7G9oyl34WdREOP+xaJcXVEiBdAnTfq5OenSA/5zj2J71TO4oyC/kslnZPPVXr+6qtcQnx88eFi+k44ykjp8KwYsCq/E0oD8AGb4Sro9mFrv4DnDSJHZWvJznaTTOH90v5H4w/bVkDvYXEuLmnKP74KZSxwJEwhWLrMxenr7NGiIGCh8AzEI+5c9whqpGyObky1Sa3hDSZIFPCjkpWbnZjV0R4WGbEaxBlIkPHNYjN6OibwbLN4mJZ68L0UOnhm5yfzCvNhfrA/PEpboytKK7Tu4z6amJrRHARFgDhM3Y1cAwAU6t7XZpUuXZIP4TGLW6akpO3jokLdhA7YvLGgmxeQ07fNIbpT0b0ynhxwBcAR76MqVy2JSQRpBg5Y9wFqEViA2DnsMa3p4aEjnEjbZ6MiQbBpa0bTGMxSYbhUmshOvEMfyzA8cPGDnzp2RfRwZHrLV1WX7u9/9rs3NTYvFCkgDyBOdFMQggP7sOXIxcjAYh8T9YkfPTLtufQIjGcInUK4+DUQUMEEMR7HYY0xsDnsR4gh7in9H+5HuFp1pCviaBcAAQLf5KghmkAlAX7hO/pCzE7I3Xoj3DiX8pYqC5Y2awZruGyH7sPYwvwRGrpd1rvCHhYJL02H3+EzFhtiKrPvxIBaE78Y/w8pUF1iy+8T2knXTjA1IUm57vVjL+0T3GYVkVmBHYD6xIsVdWGzowgOufvNrX7XXvviq8rxPLl+2j69ctiVAa3TR64rKXwl4pONKF4+G6rlEhjRHuX46vPK07+OjEtmjBMGrYCtMgVdLPt0Jm97pgX1KnVq8Hmk4bAk+CZYufpABPHUiTLQLRANwxTdyn/ce3lf7MjlXY3OLvfzKq5ocD67y8OGA/exnP7d79+7r+fMcOUcxsAiyDXuts6NLU+cBf7FBxFfqEsvRTbVla6vr8muAUfw3hqUKM0n7TXY8dVeIrFGVUwPgTpJpyUZ7rpQCwOTQIi+Iojc5o6SAsEXqHsyLaJXZJt70IavEA+j6A6pJRop8i2CUGG511Q4fPGhdnR3q7MXuwlRkACwAJPtCQ/gKBTt0+Ij0RzmDg08Hddawt8Q8TLXHhsEyxQdoCOLsnMA3Fbh6e0VaIn+G5DU2MWWPHj+x23fvOZuSYkU2p98jj3dSXK/iDRHXWlo0f2NuflbrD9mEThrsN3tvdHLWphaXbWh0XIQ7ADl0exne+Q//4T+woafD6lrg+rCDgHUUUbDbdB5LozufF7ZGLAPweuDAIRsaGVYRnXWnQ8SLBV6ox59wT1w766gZEMsrwh/Onj4joJU9D7sbYQuuH0kAMaBz+f+HsTd7kvS8zvzeqqysfd+7uqr3BrrRjR3gBgqEAJHijEhJM6bCS8xEOHzlG9/Y4f9gfGH7T9CNbhWjCA9HHslBcQQuEgGCBEigG91Yel9q7659z6p0/J7nnKwkHXa4AhWFrsrM7/ve5bznPOc5zymvvPaKQG3GGrIL98RnsA4BWVVV2dFZnq6CFdlPUFXjxpYSq+lPYH/ogYGvL4mnghb5Wjl34YJiWUnPQa5beVqGBvvVlI59TbLk9PSMqo8gJVnfHJJgn/YG2CJzh9/B3zkLXPloIpLivs7O8uUXX5YbN2/K3+PeiItV/Ts4KJyGSgRsPFXM1ujdlO3gLDMBokuyPhhXzixwU/oh/erXH2oekYnkdcxdy7/97/6HusqrhigtHpEj9MWtWwbtwilmEdNdb2piolw4c1ZGYn1jvbz//nsy1GySDTIjMLPoPK0GQYOl2tkuBsfXvv5V6bcCoM3OPpbRprs9AsDS+ahUy6nTZwoZTx5icHhYxhZQTc4sLKBsSkWgBdChUsbIlEchAk4Lh48EkXXARMMMZZHMsnSjHBymfS08lbxGts4H0HGgjxBtb0+HyseRPMCYqsRpxyVeGKHUiVScE04xbA2CVCPuUKgpS+oUww0PNxvfQHwnizk+Mlpmpk7qmw1KsIcOEHNwjmzu0aEATTbP47nZsrz6tKxvbZUTEyfKwd5B2VpH++iYHZcAceqLqvP6PmVZXeXs2XPl3Lmz5cH9+9r0BD0PHtwvMzMY5JHSR8a6pVVOz8jwiMaQFTsMY/YpLNl5sWUJ5gFTMdZkJWBXGci2vhubh3XBmNUPrTMm9pwCV+aorVy+dLFMjo+XtdW1cu2Tj+UcQM3mcAbMoZObGiDt7MtpwLmBTYpGUDYaYvwFboia7zInLD/OK6XYMNcAPHBHAFZhqlJ6Pjv7qNT2dwVgM36HGHXAxBBAJquOA0m2C8021o+c72pViQAcNTYf7E3WAV33cByVyV9ZKdc/vW6WbKVSrjx3pbz4wvNlbGykvPvuPwqch80C64/PIQBur3aK1YEUAyDn/OJi2d09KJtbOOD1cvHc6dLT3SGNXO4rywkxJsoUS891o1HmgbHGyHOY4GizFvh/SqeZJw5/nGGeCyPI2meuYD8mc4qSB/YgzhflRnPziwIHMIqsCYFZe3va6zijOIzSRS7WKGId4qRJpy9AhEZmtKk8NhlpiveCUanMqxisaGu6gYvYgcHio+wrnUY1msA5iyZUduDMjHUQmIyaYK01lR5lBj2ZfWaKOOGSmokGV203vKYN0jQ0YWhWE9Il/C2fJz9bwVMw8Jy559/VYE05EGU/4LA4O09XxIpLoCotOrwBFdI5JVmhJlGbAKtmmRhINkgM0KIDSLkmSxpgE7lnB1owEGBX2i5msO4A1zbNz4ZmqHUg2TMAqzg76NwIWCAYBpBAW0wN/qzVqAx4owogxVbcSMgAqwFwnGKNkbQ5nZnG+QJUJdOPjWd/EtQShEpjr1IRY4C1TQZVepZR/ijdKDLcCsDRiSSB1SW5ldGRIQXfHJSMN4c3+5oDnb2DbSTIBusm8SWWL2Pb0a1rE/hw55ITCe1dlafKUSCRA/C6J3uIRh1/k64VjGDKTAIJq9DpqcByNbDKeodZw7mLDt729q6y6ABInDVcd5PE0vqGxhi9ZWvo0mDCAAnNDOYW5pV4497YG1yXccDRZD4JVLSOQ7s1mQrHwKpZqy0th6Ve2ytd7ejttpah3p4yPjxQ2luOSle1VaAq321UIdC8hrO3gZ4bcHTjLX8z2bb5xDAwdTtKb78rQFgjPJNKtwgWY23KRW+AqQmqHiP0beGYyyGnfCn2MzYG+2NdV4YX5TyD+wYIKrJjJAINSLbaqcTZ5+Xa8AGoBnhkCSGv2+Z9ksxsA4yhBaU9VVUCWRUE8T6Bd2ritCvfx4xSZ/GlZYe+EwmaYBqzf1PLlHvi/qTZSqkjtkwavQb8FKQqoDtmmEqrurtHTFJY11xPmnMd+rQAACAASURBVIYwuQ9d0oVfks/F/eF8ZlMqMw5dbtosyZTPn0BzAnM8G6CQtIk5e2mysbOtIJwAFecc55VgBXYpLCP+pvOB5DTPuF9z6T/7u6db88X11jbROkNXzsx47p29gWOLrZPdC51WJXhhCB/VXfI9OCj7RRIcX4du8SoxDJ3clHQhoBWwGmCAdPwaQKoDZa7NOAvoDg3bw+Imb1xPIKMC6kC8xe5x4mR/33I0Cj4bjQK99y2P4PXVfA42g6s57s3jz+fyfvaMGXgmB+QYaY1lF2Bp1R+D4PipYrtHozhsAQmJ5rNQfnBUYGB3+abaBGaa9oSajfj+q0raHVO7eR4S9m6CU9RgA2D1xZdeFFCFH3Xv/j01leELe5X3nvusuSogz90EWbk35gzfQmsVv6/DPv/qypqaul64cLGcQRN1bs7d0muHauaJbBGyU1wvn4trsc6TKUk1nvS/qxUlCPDBxAKtVN0M8eQpnbnItpw7e66RyEqmKWsQsIxlhi1gbCCGAFgS3OLbc14A5LKuGcNjqSPKvc3eVtKWs7ejQwwskuqQIThnCGzZ4yQZhkfHy6qkxdxYLn0sgFjtfcUqTvDgz/Ka1Fjlta562VSgTfy2uLTg/g2SyLGvQHNYVSX19zeaMRGEEnwCaEBoAWiAHGOpgn3Fe5RtA9wiL4V8FWOdrDXWLoAp/8bfzqor7pX3JiM+/cLbt28HyApZwL0kiJFgb8EW5O9//dd/HbFOtxq8EHTzWdgM9ic/AbE4f1LXFz1n/HHWANJVd+7eLfMLi6W1rUMgAuwm5hZAl14hX3n9NZWg4kOsra6Ur37l9bKzvanGKtiwX//qA6/F1VV9JmANkgjr6ytiIPPNswEyP3r8sKysIJ3SovMef0+an5LLMnkIfw+QurVYAgY7BeiTes2AZRubWwYCZRPt72avE1Vn6jxGesfJ31oAgtbgIaloQoyYsyptp0IGQoorsPIzFU+0tWkNMP4Qryzlw1mE32Q7gv0kvgaIqcNolyvghGaynDmnDfjSENKsVum57gMm8x4qWiKZ2ZRwUgJYVUt+KgDM/r5uPqCUQ5iPFYEk337n7fL8FWTb6uXa9WvlvV+9L4LV2MSkqjYWlpbL3XsPlUyhek6SS5IAA1C1bBX+JnErRCNAUYA+4wK9ZWVtXUClzLpiDsgJbtqq7uac2yTTm3owZIUqcQzjTbxPBWlXT5dA2PnFeSUBLTnWUi4/d0WsbBLngEE3btzUeuZv7EfuNW0F4wo7Gl/g3v37qrqiokm+YGTzWDto9rM+dZaJrOZ4O6t7LbMUzTqbWIaNzjZNWuDp0CesqlOgkfQNnymSAQC5gPXYbHxr8JEWJSxcoYhPgnQheAT+AYA5IDQ6xYDbVA4j08B8sP7wI4gVSF6sr7u5M0Z3euaUbALXEcM04g3WHs2cs0miqsPGxsrNmzdVIYTPwF7lm32PXbz/+HG58dkXsi3EEtNTJ5WIRz8eDeerl59zhZ9ixqPy8iuvKK5eWFosj2cf6xvMC/AQfOvLO/dLa0d3WV3b0PNgt4hlIMG9+eYfCPy79sk12SYWOHsYORhiCKQXYZFjx8HIaOLLfqHaFAyFuJLKHhJX2BZVIpKk6UAyaUS+Lr/DS6GJFyAzJfAAy6xfxpEqBM6agyNXFyJR8Pbbb5XXX3tR/tPG2oaqK/7+7/+uIVlJ1cfk1JT0VGliTpM/MBySfYmBaJ+GXBvnM31psC9f3rpdJk6ccPX53q6kOJhXGoCzn9EnnpqcKFPjE0pekQTlq6evu4yNj6mpOs8mdn8QmFL7mdgOYgpzzPnK2QfrmDhRUpsrqwJR8RU6OOPWVpVYOXv2jOafKmRsgNZrfD6V9oy790+7zoMPP/yovPzyS7qOY+e20vJf/pv/vj558mQZGCSQo7xmvzx4ZITdzWGKBH+vf/xJGR8eLlcvXVZneViYP/wP/8Hlw22tQqvFYtveEgjAxWGG8rAzp2dcCrKzLaebQeQhyBJRUtPZ3StgF8YO5fUYWjLbHBaprersmvU3ZOQViMd2hgWV7IvQ/WNCLcQM6GbtIDFNwv9jwakEjkGIEmkd+qGJiNHh4KjXKcWkayJG1bpq+3SLDMFlMVeCsQBISZDO4UjJt5g0AmRMVdje2dQix/ACGkkcGx2lkdEyPTlVJkfHlOEmW8VmZPzPnTsv7b/VjbXyyfXr5cvbt5Qp2z+qKZMNyIteK6wNnL0MApSpoNxCzps1/3h2MmQXLl6Uw3n7zi1lHDBiGBzQ924cusPDsvpkRYab4ARUn8Dvy1u3NCeI/VMqhBFr67BOioKaAGH2oju5OifDfDkyCMe9dHYYoDms7ckRgQHNXOKkALRjMJkTZVta2ySJQFaQ0ksYsJxiaJgY6Ai2IYdYaBHpUIsmHRgGMSlClHxooFfyCOMTozogZ8k4o3lKtrEF5mSLgE42BllwnFhvwJVG4MKY4JwzbryO/+fnBx98IMPM5uJZYe2oRLheF9v3+atXypnTp3RosC5wRjkI+HyE1NurHaWnHx1XDp9DGTh1o+a5aGzVTwOfToFJGBL2mBraqESGhl4up+FeCN4VbAg4O1CQw35Oh1/Ae7USpbc2fuwH9gsalRhAmL/8vH7jZmS+0cxDy2qptFWdNcsvjL0Foq1tyz4SCysaSDEOCoaCFZ6OMj+PywyPy4f5fZahSncodHLFZIoyGzFWIxuvDFmWMmMHmrXyGiwrpAaOGzA1O4sJqgrsiWZYCTo0B7wZeCYzJRsyMN+ZIcuguxmIzTL7tGFcQ/YpGGGMFVlakhl0tAYM5ZkFEBccJ4O42Siro8NsDTE5xZQhs886xwm0c8u8U6ZG6ZQ1quyMZNIlQXTWdmoz4liK3RcAAvfLszFvne1VaTRjX2CLqjMsASmgMswGaRI5CSM2lMrUA8zLkurUZwq2mDvZw4KigsAAA9fMMuQ6HWoBwmDchuNHSRZlYDhUMFFxcBQUbm5apJ7NEjqdOhCrVWU2xfrt7REojH0GtIVJRukI40o5KgEOzp4aFdbr6uSsRF1buzS9AFWRZYDFTwDK8+9u7ypw4CzDUZDWb2tF+1M6WFFKZ10xggjOI0sV+Isuk/1KCgEKEFRwLQJA9CrZu0+frOjZYOdjizmb0FbDzrXTzKKtoqSburwjiaHO9AfqQuo9acCHICA7nSfo9zvAKgEL6l6Hu2Wor1taRsP9NK3qLrWdrdJWp6vtlhpXdYhNYMaqI4soBW7JhIHL+RhHVnoCU4wL9h17ZO1SsyIBQCkdZl2LLZLAJuxysQkPDeYARhH0NGmAkoE2U65F3atTDkMl3zSfbGM+rPGn9RrMHl5H0tTMSvsWCfAkOJFOeX5+7mGd+SH9kHs5mTicQQDaaefMBgpmjADOAJKC/UpQy2mWzZMAnxPkFON1d0fJBQUfkThIhpGBVSdJBNBGtYoSXzjdweoTuAvIQlJAzT4GZWMY1yzDTfuXvkO+J5+D8ZXNjflojJFAYRIsllcS07atGs2r1vUsUyempHtHsESZvpJXR64sUUL6sG7twzaai5CYd8ObOZo/wKiLZFfaXsgAnM88A3aQn6wDAch6Rlc/IMvBGIghtgPDMTSFA+z3GUTTP7NUpZ0skBJmjZnvdFnW+g3wwRJDtXLUAgPajNoEHkj6m/EUPqps0TFj6xhYPW7KIG2xGNtcb43DtQnQl7VoakKV50hKOfh8tA+ge6DpC4BNaJc3n2V6bQKr0ezCa8l6uLofEm2wrnadjOD1KgaVtICBVTULbXBzfdfYauaDsZcv0NVVRsfHVD44MQWLeE9+PuDq9iaMfNjYUTEWjNwEmXW2A1DDjoZFGpVKWSVmTUGXcGL38E+xkc9euqzgmkAqpSDw50lKv/suHYF91ufYpY+SUj9cH3+BpoywCHX21isKuGiiRsKXOaaph5vS/a4vw3pr7yBB0qG1R1M6gEOeYe3pqs4r9gWxEGPNWldlWW9vA9Dk9+m34fPBRktJGrNxWtXkhoY3VHRNT88oQchn8hxUX2l/KykBgLotUCHtFM9sEHRP9wMQSN+I2bnHZWgEcos1z/mi7JzKKMYPPwJw8tat23oekoKqhKOpVd0a0KxDQNP9A0DmDSUfiQl5P5/ZPP48J8/HMzEmjAG+Me8XoB3rGZBEcmWz89rjkBp4H+AEgDd/u3GDhrrXZS+4FuPHMwNsMhaADhCFVNV4eCh/330dtt0R/PY9xVgGqgc0L2sbSD61Kejm37CTCPaRFVtcmBcQA1kENj57md+jFZ1+IffHWsS/kB709LQSDVzvNtdaXVVMiH/CT5q5qbGjfK9DxZ0bq+sCVjkbONNkN+OMxP6x7hl3j5UT3STfJBNAU99ghbKP8d0gxVAtkvqZuSb4DPnSIdGTTHL+zZ5mLplb1iFjCeDkGJh4AOZ+e6PxJ/FXrUbDQHoruIIlK9Lsc5MAdSL2oObqqKxAA5RxXw1LC+VZk407ScY38mM15NHa1UAMtip+y6mZk+XNN75RzpyekU/9649+XZaeLskmTZ86VSYmp9QL4qf/9Atr8kvz+VCAF2OOD63KNJJlLl0TAQAChP3xqpss1xxvyN6GL4vdkK5pyEQJV8D/I/Zvq2h9E3OnRB2f3dbBvMOK3xZrEDCdNTk2Nm6t4KUlrXnvR/wfM44ZL9a+GOm1mv6f93JmgsnsQHxTZbHZzCJeEF/jVyDvEzJhVsgyu9ljbYJErgX/zqQFmqUmiSyr/prjJafXLcHEfGO/AQbBO0SCgQEMexX5ssOatDHR0QQPeOWVV8pHH/5a4DHyY5D52McXzp4V8AZ8c+rUtBspbW/L7jDWyBWy1mEgT0xOyjaklGWCyKxZtDOvXbumBE02m6QRU7IbmRtsvJJKh4dleWW1PAw9VJipAI1IF5CEeuHK1fL8c1d1T2ogXD9UMu/Bo4cCtgHISSqxN8+dP1dmFxbKrXsPSrWTpLeTj/J3BB6eEJZw5/YdacYyz/TEoEI5ezuQZJbvv7craS3sMGP36MEjnbnYDqQKeU5IIllViB3ADkJCUR+jel0s29defVW4HqAs5AfWBdKBw2PDqqJlDCDbnZyaLG+/9YaST+ji48f96Ec/kpwjOtELS0siRnZ0dZf7Dx9pX6lqsNVSZ0g/wS7nmao0Kg7ZQGzR7bt3xWqVP8U+IR6Ifg0jg4Olv7tbEh80eN9YX5WtRGua6qjzF87rHOJ5udc8S1PKQbKMIZ/CvmAfgtvATub3nHnY7suXLqtagt9jl8BrkKjiWtyXemAgv7O6KgkJ1lYmJDlnGDPwM+EyMS8tf/YX/239mcvPqfwe40ZZB4EPRiUPGxnZ/YPS39NbLp49W1566QUBftevX5OOFs4oxpNyGxrvdPf2qvx5fHJMC4xu8zhESArAXF0QC3FbrBs29jPPXi7/14/+QdcFoV9cfKISLwIGsngq+UyR60ZjDJchyRENLb5mhx+gisMQY7GJsYoNncYCRoQOrgabxEwusz1oVuKSlydP5sXyywOOgavtOcOt8uAoHyaQwIGBIYEBxqHi88iuATy7CQeGq6bMLZ0FKZ1i8bz0/AtlehL26X5ZW1mVlpAMS6c7tAEWUHL/8bVPype3b5fDlnrZq9WU7TrY3S97WwhuO/BPJ8SZ4WRMcAC4lA2jj7GenJyQQ4FWLPMr9uWJyVJtbS1P0P1Ut9C65ADQpmA+mEuytgSmlCNxKCqzjV4VzLHIcsIw4b0JrHIuibWHtk4w39CRVXMUzbEPsNWVdY0NIAPOt8r/YSWgH0U2vqtbGrTbm+v6maVpPLOKzaOkjfHiejgylFfDUqPMsLe3q9TRzxmiW+eIDlwo8dLFa+sQG5LNxryzYaTrVak02JdsWMaJnzTaSj1Krk9ZG4Y6S9A4mHAMEVMWCDQxUWamDcLiQACsoknCpkR/CbCMEIJ5peSXMSZ4JKNSaa2Xh3dvSY8H55X7AzgF3Bf7JjKifDZAcSO4FhsEcNe6fRwerE8yrohTE4ioC3rVHZNhYDDPADY4ke3tneWf3/uFMpyMPcclxoUyKdY+jlYaeu6LA5MDlEOLe0nnOQNASwy4dDLvO5kpGTRmYCngAPCR/RNl7N5rxyWMv8/wSZBA+1LBWJvKiQHdxUaJUnvug++8djJisuw190ojmZNlTRHUpgPLfPNe1kke4s2OSDqSAoXCWU0Hkc/md5YXIcs4JgFxAjBYHgK7KXXbd+CF84AN5TkIZMRoAGSODqE0b0Nf1MAqQA46zwBFPOueSpU4EDhgOYj4jPv3H+igSGeXMSGxxrWlZSp9bGswoouMPVEWGf0pShVp0rO7Y/as7AWOcDT7yeaBTn5bq7JJ+F7qUFF5kI5oggnYCe6J8nKcAbGTwzZPT00J8MT2k3UlC8k+I9CQFlx0lkzgnHFgnrCNPd2d0rYGKEEnVgHz0WEZHOwvly49I2eX0qF79+5qDY/AchHQ26lgncz58MiQAFBKiyTrsHcgvTcAaWwV8g3sOZwizh+VacNurraJeVw75LXbAla1/tRMASH/TmWf5ehWO2RnyCjjEFAeivODU+xkXyk7SJ3g5NNortpWFp4uC4DlPjhnYJ2TPaZjqpjEUfYnZkgkYXxeuiGg1jSM0raW0tlWytjwQBns6ykDsAfbK2VtebHUD3bKPmV/tf3SVa1oTRAUCPAI9m1rxesGACaddUp6mD851B0dAsB4Prwo9ihlhawPQBwlJAJA4v85h6g+wNapLI/McYMh6CCw0Xgy2NJZVlglkGEdy45YcsQ0F2dXsWsK/g72BVoyJ1m61gBqm4LMZhulTHxorDYnTHJfyyMKW5dJojybCWiYa5XjhTZ2Snlwb5RVYZeZHzXBQioBUAvWjDRCbT8zmHETG7NleQ+2nrFfkzyFy+1TFw87zz45rw66btaQpYQJNCWYoZJUMfMNtOl+1F0dTWczTtWsR+u6Vnb2rYU30D+g+SV5C4OL4IHqF3X+hoWUQORRXYE65xN7nmdFYgPwHVYXiQVKxmmeg2+Rdor7Qf6EpC/PzZnNHpIMkEBRM5+4f+npigmVQakB+EYTsIbeHACzK5oE0garWOwodaPGhmsFiBmiSowDa3Anq0uLiuA0nq8BxkciyaX+Pgtk47JRWCTzEyj5/wOu5lknnfXQsU1AS+siWFSMbbJsEyzJM0jN6n5fj1nn7nGTWJ1BqhY60D4DhJCfxZmsUtxSWpRBCZJ4U6O49NmR1KISBw250+fOKflKmSPkgZs3boqh0pyIZH5zDJoTHMfgQDC1wzdLXXI6t3MWAT5RIk+Sm4abALqseYIp1jrJbM4vBc9RscHvM7jO5Cg+PE329g9oBIRkwLaC395e2N3dlhY5sEYy4C7/NtO8IiBE53U05trYWLNPRLC5j46rdTQT9OVv7AXAU/ZWyjTh/7O+sfv8P74f30rqRmf2Ve3zw/LspUt6Lt7LvfAevrgn1klqVSohGj4Lz4ovmsAq963y+A0Sjm4YzFcyFInhAFh5H02luBea6iJnw2ufLKMR6liKxUHCGHCBZnQkTAhYJdMVLKDUVeXf+NBZjouWIPckoKhS0ZylrSL5yL5P8g/PyWt59q9//evlr/7qr+SnMrbZRwBABR+V+YNZi3/DvbO+eC+xEGvln37xfrl3/4HiiaGh0WD6H8j/5XpJuCHRnMCqE8JFyefTp06pIpCy3dx3XIe5S5sJ02psYkzrDckF5gXfFFav4tVNy3epsSNVgaXVwGoLdq9LMgGZ8AasgKwES8w9SNp1z6qMiEQh/gSkG/YtjaLJ+QBqELNlQ0kdjXGuJNiW9iT3BQAxzD7GlGvxb/wvfMm2tg4lHgAPuQ733wystlaDgBTVXjq/BMa6kXRqvyu5GExVJYKDsZq+ofsquHKKMceOd7fTsNHNxDqrbWV8ZKhcunixPH/1cpkcHxUQ9vEnvynDoyNlr7ZbTk6fKhMTJ8rs/Hz5+Xvvl4VFMAwTFPDhGBcBizZCqiDD7wUUh8HKWYx/hZwEm/w47jhuZCtsAlKXACPrw4pQ1e5163MiknBHNemk0zBVFcA0HAs2t8H8Ho05c86+Zw1gilm3nJe8RhJ5NUu5ic1Zs+wHlaWcz6wJ7lPndXe3/r2+seXKLhijwQjOGmCdIU3NULPqT0nwugljIjBExQJgv84cJB9C0ksVwGJA12SXqTTLqg/ptSMFRJJ3cLCcmpnWN2vqxqfXlQwBND05MaHneOsPvql55BxH05gk7PDAgNj/rEGGm4oYMCRIedgN7Bpjzf5iTae9QJM5JZuUTLl1S//m/7EH2AjsoIBJzvdIuF69crXcvP6pxvjihQvlj7/9nVJtqei893Mf6n2fXLtWlp7gd5u1DXuUGJ9z9PHCUll8ulZ6+waEF/GMkg3Z2VVzPiob5qQFvCcJTIiKOgM5q2hsjl8CERDiTFRrrCyviIzhOXOfFQgE7BPuAR8I20i/Es4YMAJim29961vlwd27auynJsLVqsb1iARCpyuvxCze2RZ2QSyJDNvVK5dF/oMAg13mWcfGJyXfODs3L91ydFXdQKq19Pf2CGhnDSN5Jba9eizQbHhbPWqcuI6kPGtsb7e8ePWqSBlIZj737DOSXWENMM4DQ2juX9ScZgKQe2cOqX5gDhkOgNRr167L5jMGVK98+OGHrsARFjQkljexGTabfUGczDnFPuF12G72De9lfkmSMSdcL30vAFrex97DN2z54z/9r+t9g0OlHbHsDkCo3vKnf/an5Zfvv68bYBCY9AvnzpdOAglQ7OEhUXBZvGJaRMMJNi7d5FMgeXF50Y1uaEwiFLoizVQeHnQYjTtYImwiKPgwbGDM7ZOBAvzZdAmYy/aixIFrRRduA6tE39HHDn2VRoMF2Jo0XDlSgMGXOkBH2TMbLbO+ZncYaOE6zty36aDb3OSAplyUzKkZmLV9AA0fSo1OzNIAdIYaVhQGlEXskoh9saO00A/2JZh+4fwF6Tqgvfrs+YsCSVefrpSbn94on924IUkE6QQS/BDgdHVYS293R9ktSnAU0B3S0bi19HX1aD5w5Lg3Ab/8sVDeTtmpAwrrwpZy6dKz+jcZx3TOsdZim1C+1V5VFzsWF/cAg5LPRAOUMdQBTWCFtoUYj27iwkbmGhyW3liw51wKLQ3L6OrNNWCOMYP6bm0RW4uAqqu3W5/H9eWcH7XoHjggyBTVDkwX15yoIVRndHV0sUKKcbM8GG/o5TBHyZ6juXhAaV5tXwxSMj79vf0a+9nHs9qoGDg2JJsoy/0BoBgnRPHJ1P7whz/UxiJYZB74O2sD5411wfwwdlNTk26ss7sjdhcd6NiEZLgwShw4PDNrHv0RkhuUpsCwQvcYYBWH4ea130ogn8/MTDzgcgYgKn0cGChrq6tyqLMknTnb3rDTKcCQ8oeJcTnO7EPPlcu5U0Q+s8ZkteWci95uEBUH9JPrn0obRQBcp7vjKmhWx0B3pc2ytAxeMJzNovx5kKfDlEGlg17rH5L0kBSF1oi1BPlOICMd/2ZAVIB7rD2BMMGWA9jioMDZTGC1OSDmus1AKus1PzdBunwNPxM0laMRTKlkVTUAj5A1aLBvAqBNhmyyAGBTkugAcHASx82Q7FytWJco2KJu1uNSMb5xSM1Swt61B+AC6FMR062zk/LFgQLwymeyZrkuawidKfYOAQVOiG2nXatkLmR5EAck90BJDoxRMXXaKlo/HC40ZWLPqiw7ypW5DqZZn9gErEbBtZ0zya+YiZWVCFpX6ICp6iAkVgBf2tpkJ0kq7KO33N7R0BWyE3HgjqahHZgMaQMyBlXbqxzVaGLRhRiAmaqMo9LRWS3f/5Pv6XlINtEsAweKcw/WK7aMgJJA27pf3jNcl32UrJe0f929DtwZ3+GRYWVp2Uu1/T0ldGDPcT7wfhwUHGQSGdgPGqHghGpPh2N4dGDGXNpwNUUCPyGJ1NZaasgS7OxaNxjn/7CuyhOYM27ag2NvBzqDarFZotEftotx7ai2lq4qpUJ9pa+7q/RyllVay8bKUmmlMqS2V5Bn76xWyt6WtZm4ESw5exM2O00uOBdZnwKSGHGBu5SwV7SvGQs1o6H5EPrBAd4BKOa9iNm/tCxtTDlUh0eyY1pUAVoKRI31lYBjBgQ49oA6NFQiMM4GFVrTkuOw/uHO1kZZjWZjAuOaGbPBCkrg5/f3du4TscuzcWXYHJKhmVRi7WaC2FIJBokBfxQARwmimZbt1GaalQ4zY2db61YVeLGPMlHj+7KeeQK4OJX8e5nO5GK27zSa8/B71h17IZNC2JlMhKWNS3AxAdx87gRfcUAzOaUAq4Je7r4bFnV1y7HlLELfVGMkqSQJfeq8z98hZ4Ifh9PPuHMeExiQmEAygi+AGT6X8eOMk0bsvll4XmNOnPE+ziCxxEOvVhqo4dPZLjgISmA8tbkEIIa0DT8p38/S1QT6jDEZjMMnfPLUOonJcpZdb9IL16sFcjqAtha3dUQTWE1wvuHf/t77G4BCflb85JrcM/YC+8t1srKD+4cYgc+j6o2wh82JRK3FKN93wtXJPGx6rq20/W5U6v4J0mcMbWEBq9hnyXJFX/A4R9P2qcM5/mRol54+e0b/z1JmDT168EA/01Y376dmogS/Z701v477wI6oSz0JmxpamivypdCoJtBOYBFQlW98EOxh+m3JZsr1nP4H08ZrYJ3iq5HwFJBSL+XkyRk16tU62z/U+OPjcqbChuRMgXGJ393Z5UQTyTRsNp2YpYfJHBEAx5pL0BApKT6P84S/m41mFii2D98TH9XNVjoV+OND3nvwSAAywCz7GQCM9yebU70LCFK3txuNTbOxHffA2OCP4r99euOG1oBJAj365nNdRWPCBH4x555K+VvblARkb87NLQgwSimTx7MPS2ub4x6egXgw9wWfx7OoeVZXl4BV9jK//5u/+RvdKw1b+CzIgWS1KwAAIABJREFUJrxfGtKDQzpv8GXMWLfUAdfn9byGM5wmeIwDtohnowrt1Vdf1bMw35lkFiD85IlKgr+8fad8/Mk1MaopbSfe2drZ1dnP50J46eruUJUgsVIfsYrk8CplcmJc4ABrjPvg2pxlyXjiubmXkbERgWyMHzGGnqu/VwQH1hn2mTXEeUklGIQHSnArAKs0SetBU98xHq+lgRWsVZ6HMziTzMS0Jgu5dB07CAOOfQJYJLZ9nFvN5xf7ivnIOcyzj7kDfGBe8E14HWMvNmwdywdTnYoUpFMiUSUpOUoOwxY2GzTVibhSo3Zgtr18/VZ3EN8/sGRJsmr9R/veBlb5WeQrUj3DOVmttJRLF8+X/+LP/7xMnzwhFiQd5AFlfv7PPytT0yfL2XPnVVb/Dz/+sbqVM+fEmvs1xgP5MqqW3BgZEJVNz2co2Y+fGlqkTjC4OkB+UIDTsqOy+9aVHYzKI8UBdTdWpnEQEh3YFsBUlfXjX0VFCjaA18NW5Tr8P2uU8XYMZN97bNT2APAVQId9wpoDsGL+pQPf7oa9jBt/41rYG/XMiHtuxGPSU42y3t8BVq1vCzEsbT33wGcjz6cqtQSL60c6z8EvfJaitY38EPIUvnfYidxDG1W0Z86okhTJLtbYL99/T3YOEsXh/r727rnTpwQIcmvPXLwgu0OZOL+zPe8WJoUubfaa0fny6JHsWMbD2E184vRjBAwuLcn+Mb7Y8JdffllgK3v98fy8qmVffvkVSd784he/kB34o3feKS+98GJZXliUHYJMcXh0UB7Pzkpq5nvf/375+hvfUC+i//V//9/K23/0R6pG/eTTG+Xnv/hAREbkA5gT9hJkkZdeeklwPglpwGLIT+wA1hYYUO5n8DTsNM+NT4WMADILSqhs06fA/pXk+ILgwjUAstm72C2A4e9+97vl9MmZ8jf//t+Xn//s54qJOC+6AHR3toQR8AWhC81iKpqvXL4sAJz1yRnHGQIAjV8JmIttUZ5VOvYtqlQC99gEu6IppcDXOUmSgXEwV9IpJobegUSA7FtLee2Vl8VWbZEmcX/5ymuvldWnT8ry0qJxrda6xvYHP/iBzsdswMwZQnNBkwmsYXvnzj3ZKs4EmjWybwBOsxI5Yy4wHMYQuwdGQ0M59o3YvsF25TpUP/BZ2cSLtcNrWH+cLdxDy9t/8oP62ORUOay3qDyAABwHamxkVJpgC4sL+n8YfrjHB7ARD/YFqPEABC0Cd0pdwSaLFnYJzRru3rvr7DyOcre71hLccCMAqoB33V1Qmml60C4mHGg3Rh+2iYBVutlJH9W6h8di+dZtExtMQZbRbg59DJWaV0jU+kiOhxzp6LIoAJVmK9DqAySRwxbNbFJri3s4EsMIxw/GpRtU1PZN/Vf5I8ychjYaQCKj5IY3PrxpSAVVmbIhgK81Aa1yII+KSvIINtDrODE+Xj769UfqaLaxjj4GQEFdeqodXR2lF6YYQFfFWhZ8futRKR2t7dL/YIORwROQJ0aJ75mMW2b+VaoaHXGl4QNrMdmFCPR2dmqu0f+Yn1/UIuSzENEHqHaWiuZU1oQTS4ZgI4LRBLYJbJzUwqlyaTgnpMEsmqIABFm0muZMYjK22HGCBcsBh7g4v2MtMZ/Wtdooo4CX0bxMrGaAFvRsMsgJYwQDC4dWzYJUFs/PNnV/A/Bkk0IBn56aLutrG+X2l7cbwQnzgzMIw+fy5Usysqxfut7ze+YSwwLjlNdw3zhKzHsClKxbrsMYsyboNInhIqt9/do1ZbZ08A4NKXvLusehoLxL+kNtZrlxz3vb6yqF4PUE43wGQAiZJoJONexAm1jlNjBufO+8HgPO3GEUeK3A0lazDdXwJ8aSMSBjq0BKbC4YS+gDU6LULrATR29tndJrtAI5GFrFgMUpJLjm86TjEkyHDLB4bsmBwECja3MEUwleZnAnJgPPJSCcbKGBDpU6NGncKZ8ixh96b5HRIziOvZrXVYMIsdVbFdAB1JrN5GZrDjaDVilfyAcZDoPuDacvHCdn9IVs6IBHfD81zVRaEwel7GEAP8n20jyEFEImbxKYwOkA/CQbyN7gOiRoGCNE0LFnGJtknhlYJWhGD9bjU22jJCY7KQNCAq5RWucSM+xU3qsTQNZH4xp8M14cxOzZhtZlE6jk6axLt1UapyTj6AoeLG80lnHU+TdjLNvbAFatg+iS9NRYVUpOgLlLZUN/kDKnAKT5W7KsFMBn4kfNgtBa7bYcRjQzFFAoSl+zlq6Z8mIbBBuL6zLW1o8Nh7OzWl575VXZA4Bh6ZTu70ueIRMQ1rUCWLUECSCEzpdts2UzccEahClpxk6/nEUHqN3anzgQvH5uFjmRivVvq4B83SqzoQs09yHGd5wzsAABkmHVouF0eHAgOZbl9bWyvrtTqt2dcu6wOak/jc4fpZ04TEpOwgQLG5xAAmOaLAYSgt2d1TLc3126O9qkcYScRL22X1aWFko5Oij7JNT2d5VgpXyL4MEKO2agUN4nJorOmJAAiLJh64rWtW/k5Hd1KkhUB+SuToEhybrkWQgaAVYB57hfbDgOzD6BdLDfnUozG9p6560u/5cOqVnvPCO2hAQg+tDMBU4/cgoulUSP0ud5MyifdtEBUepoRoI3Gvc01nToVmIf/DvbEZcyx9oPOSPZkWC8Aqb7mgRhfpZk66fz72Z2zKsTkAkUZoyajFVLirjcVmWN0ZE+WVvYP9Yj473y1GPKt5ztsGUAFQK2O2FQ2844MWjwi9/znQkl3suZAsu0pc2an6w37oOf0lCNpg8CD2HwqLzViROBupTZwsCr13VvYvYCGFdaFWAxx5m0MisL7WKDeU6AUXHhKg8HuF4LStCwxmDK0KV2C/1wA6EkeXlOVR20oiVrlheBCWuLf2MH1PgJXwc7E02tOB8BVinNVZVS2vUAwGz/nexnzqT/rYaR2GpYsdhRpACy2Yk1Ss3V9lf6awlCNf/MsRcQHazjTJAwPuwb/EH8Ss5+7KNKejP4j7XHZ4rRq2cz2AzbLBnfCRiY+Ytuvn2/bNpm8KAuxmomFVLOhXnJMnPO8GxqOUFVlPxwnwUkvdMWsc8SREyfOgGfBPoTxE4ggOdlP1sKoq6u5gR6+EIEOgCV9+7eazQvIZgyix+GOozMFsUyZo/ZN5Zv3urySRKdu3vbuleqPnq6e1W6ODlxokxOniiPH82pwSfrEzv/ta9+Tb4DfqFZqhUxrwlMWaNoZa+vrjfYoJlwFlMoGrzx//jd+EwJqCbYzbgCFEjrdHCodPc4oW2WmFn02DYzrq1Zjn9m0M2gOffB3/kbwO3cPPe6oWAZbUB8wNSCZr/wN4BkxtKMXVdjqIovKmhAz9G/Q2sfEgH3QpUHvsfC4rwAQ+aZdZIMIO3PAB55VrHo1tcFdMCGpaSfAJjSXEAPzkyaXA0ODCmxT0I4wXPGi8/G9hHc8lqqygiA8dMZW7qBw2iFvcp7sVGUBQOAMg5qrrW6Jkk6WKtU9OBr9Q4Mar3oDOrwOU11ITIynH8wsmRDdlxmyzPhy1+4eEHPyhhhU0ig6/+jx4GB6FmD2H2s4Wpj3D3Gto+M/wokkyPrsEK8YB+YrbqpNUWiiWeX5E9UGZH41Tzum4HJviZOqrYDyFMN5aZQjJt9tUhYohNPYldNwrr1VmIJ4g2kNXgGyCDGDmH8bon8wllG/G0fObT1AQpbHA+zv5IsobMRzFV6qeg2m6BgO8K/iS+jeawqYp1EE8UiGMKYEOKOiZHRsvJ0WT0z8EmmpybK81eulJmpqXLp2YuqxGxtrWttQfbiTBkeGVXi+cGjx+XH//iT8nhuXtfc2KJiz4lh2yKfIwcH1gvXfozKxLVVYjJX4QmbUBUCslbeZxoDCCI6R5ESdCUwvh17kjOddcocuvLPEhDsX8hRjA06xsSc9AdgLZBwsR8KsO0qWeEqB7WoWNrRGuE8ZoJgJm/vsR8tXcSzpV+mSo7Q48/eUzqxAliNsCrWjjKjaqBpYNsNLKUH3d5hAE8sZSQGqAA6VNJczaEPD1WZw3lHIy3GiTJ49U5oLWJPQjCjOTM25s7tW9rzPV1dZVHx9V7p7epUgh085Y+/820BejQUIz5m32CndCa02seT3MLennx39gUxc1YIZDINm4KE309/+lP9jWt6DxVJily6fFl2FdIIne9J+oIDAJRfvXKlnDl1WgxT5oTq2MePHpXrN27IDr7w0kvl7bf/sFx45nz5/Itb5Z9+8QtpN2/u7JVKe3e5deeu4ic+i/UAMArTkgTVZzdvyv6RXF5aXgqJMQkwWJ+42hYyHnUxSqmA4Hl5/iQiumIAXMbJCuIHqsSZb05e4R7T0+W/+sFflPffe7989OGH6meBzaBqlolRpZcyG4di44PXkZBn/SOvhl2iEZr7a9R09jL+MFBp8A2RaXxkTHHo0ydL8uU5r7ZpoEecgH1Dj3zLsjiMB7Hl2Miw5CLPzsyUi+fPCxdbXV4WMAshjvNlfXNdUhff/OY3dVZCEGQeIMXx7M8+e7GcBozf3lXDqdTMpcEhY8ueww4gPXHh/Hnp2nJmp++L3aO8X/hiEBKZe9YU7+Un+44qHP7O/yu5H1VsLW9+91/VewaG5JQAZpGVxTB3d1He5ZIRJhttTIIp2CvszEePH5W333lHJf9MIOLKaDCCRgMeErTz4M40uzso5ZhiIi4vaaNPTY6VUzNT6kaPkX80OydQ9+T0THk8O1cePZ7TQwi0C4eTzalOvDiiAklc6mynwmw2lVwEsyMZOgmsZpkTh5oOnWCopOOO4+JAyplTwDgmEifC3Xer5bBm7UAzdVwKwJcASjkv5mQ5i4oeYKcAQa7JxsWYUvbLoUS2E4CEcUQY+cG9+8r4AU5nCdbT9TWVfeKUDo4MSxbgMV3ttndK5ai1dLRSouCGF9hEiXAL5HGZqXWpfEjw/zyfHRHrSKlroIw+QBEZrU5txCyxJRtKWQoGGwo4G04MyHhu2AysHT6joTu5yz3gkDtoVJYuSkK5blc00OD/FXxElk/SDwLxigBxWEWwYwEyeBZ0opBPkB7eIUw9a3DiMDhjYuo7cwKgSvkyzv4BTJreLnW6fu65S+WZixfLBx+8V+q1ozJ9csY6RmjVSgh7Xc/HGOGUkb1gLrP0nWd56623lL0lkcC/cdaSHUagmYEoACgABwwY9GQHhwbK81evli8+/6J8/MnHMpp0Iu3q7FYWh/HCeciwTKyBLhh6W6V2YMcUJxCHDTYbhqg5+AB8SGc9gT7WGU4B8wkDPRng0juJkm/m9969Bxpz6wlzaLok1YA6pb3iA2svuKTA2TEy8tu7284kUdIbYH2CFMwtaz8ZNcnO4Cd/U+AdDBwBLgT1lAGzjgWAOhBmfcp4wW4LYFWgQzj4gFwAT43sbGizyjiqQQfrylnkDBpz7NI5SiAv7zXBDYG7EZhk4EvZuUCa0BTD7jR/ZYaY+eIZlKSIkpzmACcBU7Lt2DQcBbJtfB6BHaPucvmK1qcO0H1rrO7t2tFpq8BAiwYlpADVEAvwCyYXNsuBM3tIZbNVnPjo9gyzL0AGSsOz7Cgd3QSfW2m8V7FOFpn0BF9YM9p3OCFbSEzsy0ZonJsYq3Y2/YWOlMBnYWLHbCdJOESyS7rZqV8VrHfYnZTPsO7FyiJQBBzactdmQbUNxzA1iN2IwOw7gx4CWVsM2PB86C7TWEcNC6pm5Lz00otKAiJyjm3ASVPJFgzQaExDUFFvdZkLY8D7WZOuenD30JRgECgVZVeUln75xReNcmCqOXiuUzMz6mYOMxd7vfZ0ReAzjGbuDwmAldUVOd53798vj8kYH9ZKe3eXnHycJ66f+4rzkTWlILa9Q6U5WtMKvvhb3UxVNf6jVLWoKVU7upI6W4/EKtjeWFMzK+woyVWiIjGKtRkc8ESdurWhUwGdsxm/IeV8xA52V3oqE3C42Zck0wAgGHuFJAEAwwwC3MbeJEOfhBn3ZeZpaIKFTIjmPsoFeTbsqVgx0amUpA3PChjB+wU6A3SpMZuDqLQPCaw2g1xp0xJISsAjWT1qKiUphPRYolmSQCzrWmq/BiBo9mo2zPJQOoETcimhdUeVhgF9r6tMXNnvYI8bDE2WGYE2lTo8D2OdiabePsCOXumfqkFJBOf8PR3DZLXw/Nxns702kMI6Ch3OJg1rgFXGJRlkmfyUTaYTN/4JYHs086OcnNdyvgCsMoYJ2qoM9sBgAfYrx0XrI/S0U/6AIJg9yf7PZC9BvhIGvTj5JP6qYvclqMS42c5SUu0mWpzTSHxIvy2SmGnrs/RWa2af5qXbpbuTxM4xw5mxdmUOSQVLPzEepNrVWDWkAHhOEn7pk2XjJ3dfbnQO0NZKW8bP/M57kv2MJBT3lOcI5zx7Grshxmro6CrwVMLB60dMGOmb+tyWfZSNdHIqz8JMLKRPQkAEMCzQOfa/q46OdbJzjWeDw5QdGBzGrllvWKxtqlyki2v2fAKrua9y7/HvPI9yDzIXCc4Z/IDV4yZkrHFK9r761a+ayBEVM8noSkmL9BWSDavEbui6Dw8PieTg15Ty5MmKmlUBTvT3DaicGDknNUDd2pH+NsAdXwCJMK1ZR/jUTo7ifrord7M/IUBzYUHjznkhHbnDQwWD3DfPwpnN8xI8SsuUBiQjI2V8fEJ7HxCTdZugQTJTVRkQfguflzIeGTACuGbZPHEALCVsJIzNfA0+8PLyUwWRBK6AnV7r7EXWS6sY9zwDwWfeM2Apz/Tk6bL2VjI0CVgJahVMB2sV4IM5YO0CeDBPlOympitgM8/OfE6dOKlzi2cEWE0pg7TBnN2MA+uKa8JaS1Y3rDA+g/uErUblJGcL9+N131qerKCRer/c/OxzJeRIRmGLsA3ZoAyyAzbLHcxbNN8kayHRSBu92yxf7hGgmHuhCzzzgc/Is7PvAXWJLyU70eMeGek3MsfpM64srypOxB+nVDyZzny+fa6a1kWSOgwytTTAj7zvgyNkvXrUxHFvz0metDMCO6NJayYsHFPSxNSMfsCHnLO0TZub2/I9+dz0O7KSHLIF/h0JbH0GMlwhuUPuSVVorKPWNmtcqyQ9y9Cj6WY0oFVoRMytBI8J9+AAkIGQS1MV4wEgXIekbmZOTpUXrl4VuCrpt033g4HIgvTa4vKymmj/53ffVdf3p2vrbs7XiMOcZPEZSoXGnnwE9gxrbH11Q+eavJ+ww/JNwn/J5A9xKOsRf5U1wvxjW5h/g3Ir9mMPrNGfZ7sBb2J49+7g97xWje+q7YpL89qscxqJSeqtq0d+als7ZJ1D4TApU8J8I/eV/gvrUr0aAgy2J57kh+O14bl2HMl9ACBzbkM+U8wZ+t5KSgKm4oMGliJguRSRtYg/OXNpKoffDi7C2kd/FeIRrPsvv/hc+5Gz4dH9+7J9I4MDSojx2m98/Wva80gB4FficxMvWcuZ6laz7Nk7sNA5B9DNzASrmJzRXI7kDQ3vGEtieElUlSLGKDE2wDSyNVTLAkYyjlS6AsbtbBtsh6F6+9Yt3RMsUzXea28vz115rnzta19VHP1//PCH6lFDfNI/Ml4WFpfL9uamkmdIjBGjw3Ln553bt2UXTpycKg8fPRL2IvAySvqRG4PByjwQD9FAF6C6QQjkd2peeyx1g91JXWa3/DHo/2//m3+jeQD0pBqYmGJtc0vN6FXxhXRaa4vIXew31jc2QRUQocGu3hqlriZ/NNJ1U0VLxpiccVS2NtYkFYpfxv1b7L4iW8B9sSbY/+wPZAcW5ubKO2+9WV57+eXS09lZrv/2t7o29hbWtMiSbe4bAkOU8eKcBCjFzly8eF5ju7i4XPr6usvaGn6dNVd/+ctfNiQfqWIAzH/88JH+xnvY3+zd5mQudjaZ+vwtq5j4fwBxzhL2SMrLtHzzu/+q3lqllJrntHaVDPeOhbNVEt/dZSo3Xbq6u8pAX2+59+BBeeH556Wvg+HhwR49ntUhIiRbYJzLMwBI5NijDahGQgcqb56cGCnnzsyU/r4eIcs0BCGbhp7m3XsPlEUCoOUQheXCQhD7iKysSvoBfndDWNrduBS0hwizGQLOyHNgWU/S4CGdmJlQQABl/8KRBqDNLrFsjtqh2Qu8hsPDwGrUJ5hvFdlfg7oR1yn4wJEmwwIoAmKPYzN9clqO2DIaTKWULz//QpkQHCoxykLPQ0zCyPBt7GxJO7B3oL90wlA4rJXllafqpEvjgGppUwkaz8cXATYGFgdaJRsKgCmRh3be2WDWpcNFNk5lqaFRymvNXrMOjMaDhdbR4ZLhllZlUzjoDfIgUG5dWZ5DDgEdkNWkwmXL1II0KgxC6k5djgXIOnOtDsKRVXPX8X1RxxmLZNnBQAXgT8AggVWMTsPxDnCPgKKjgwCwlK11utmNSQqAjAhMvs8/uymZi9HRiTI0OGywJaQkmAsMM5uNYIPnZA0QHGKAMYJkoNB4YRwxyNwjpQDzc/NivnBdKPc4lRyuNN7p7Govzz7zjBw+9szq2rqE8lUeoYY/JAYNDnDI9w/0Kwu79nRZ2b1kuJEN4vBAu5UyH4ZYAXSd+d9zoIKYOx4ITmiUHpPdBvgFBOvu7dN7OfDJVIltrr2Kwe5osMkA75hH7ikbJ1GCQSBD6c/gsHXe9g/23IVyfz8cRwdvfGOk+InxY5xcImKnpBm4UHBGsEXZAnqVsEtxNoKxqoOUjLIYm4cKbHlmr/NWdxjmXmFXqqmTG5EkAwoHIBMnApwV4Ln5Tn7xvxxYGXymZEB2TXX5EiUPdIm37EI6ns2BIO9nHwGssXYYI74x0BkoZjCp/Qab6RCtGydJMgsL64NyaX6vwL21ogTHkyc0XUA/qN1Z/+wGpGx/TWXd7e0Z7Fv3Ku0M18WxzoDcwBpzZLBRYxR72/pzaEebIQA4NzI86kz5IU2grANEikQAh2RCogQ1yMDhvbuUOeRjxOoKKYAMyqVsFYe+a8C8PrCLCUzm3Lhi4UisJwUa3Hcd1lXaGs+v2MWN7tuwJn1dnDHPV72cO3dG+qoGfWDb9JWvfOV1r081/tgpS0tPZAvW2c9iqh2KOYPTpaQOQCXlUrANWpBJoWncgATgOQcYX+nx0TBkd69cv/ZJA8yz09KmshtKCkdHRpUl3lhbE6NycnxcTcNwgjgTuf/Pv7xVHi0ulj2eB51rdJJDp4txS6cIqIa1S3ZfGrOcnQQ6+7A1LdOixFbo8pZDOrKihXmgcwWnCjYIpVf8rqZkoKVwXB1tUBWdMtaPGk4oshKPVQ4ZbFuuwV6jgkUlNz3Iu3Tr3IJZyDhKviO0GzXGYj3i/O+Una3tAOLIpJtVDBvOa8vSA5rPaHDjBNtRqUtGAxDA+1alUrGPcPr5LHdYdmMHAWOadzNVVZmi9zpAFMMvuxQ3AVDcN5/DT9YYayUDM26Rsd6LpmX6PeAk7cKU7Il13mgC5oRgjgUliQ4o/59NJdRoo8NAYjq9nCXo7iUb1dpsJMps13CiJVN0cKA9m8nhTL6ouVgwQtMOJNCStiFBHCU8d0lqWKqBzydgZGwBkvh8gESYDoyPgrpQsQNUEKuu08ARDBj2AXMn9gW+AqzuALvSx3OlCgwpM+fEegzZKL/WzNbUNxYgUe0wczMCAWyZy5vRjoWxuqn9w1rD9mbwiZ1ibxkYtR+gaiGB//Yx+VLFFAGImPYGUmUXpbnqNaN+BKy3KJUL2VYnmTK4zUpM7YMEEo7/39VVboCobr7RHTrPPJXnxlpUg6mmQN9AioNkxsvAajSxCSBXLLIEWMNWS8c4AQ915I69HXY1ddDTjuc+VFWIml5Z+gKdTTZTsnyxawlyEkBa4oO6YUf3sv0K6D127AGeKdck9yp/AGAC+09lRpf96ZNTJ8vV56+K8IEtZI4JtAFA2YucxfSEwBZDDDED0+QA1jEyTC653Ajw90Dl5IODw9IyZy0RsOEbbW5sybcBuOPeaHolXVZkX6LRoQL71jb558l44bUJOPIMvEYlntH3IJnICVIS8AOysP7oRzA6Ni6d7lOnT8tfzmoW7BTxBpI9fHE9gDeexfbLfhmVK3wWg826ImClmSoBvc7xWk2M3Buf3hTYcfGZi+qijA/sPUGNCPNRF6DAHGD3YGAR+xE7bW5Z14/YAWAOkAOQlvtJ0Jif8iGjEgG/m2dlTLgP/s14A4CcPXtOrFXGCGAV2R5AXdYXn+Ou6WikDume2Sf4KFwbrb3XXntNa46yXuJVxhwQgL9Lt/7oUM1f7ty9JwauyEE1J7Kz2uns6dPlzJnTZXx0VGfCUyotJQmABv1gOXXWGtaUq8KcxSfnfCFOOHFistHHYWHBbF5iNHwOfL08i499ylLWVwzqilHeGpUB0SsAfx4SixP4mSyB8ejXJWNVYDMxVZW9sCdf3w2dfW7Jpw3WaGpQSl4lukTxd3qqsJ+5X/nBjSbC+BDHTHTFwRS/tlkPFVuIvWE/+X4B99z1HFIL57dt6XFTYjd8dJVLfiewqsoQ5X/wDZHhoDP7Xtnd2izcGWXlkLYgsVy5dKlMT0+VjbUVzRkJCUBa/Lh7Dx6Wd3/6s/Lrj35T5hYWy+jYhHyKHfao/GDsLNJPrnLjojB5AQlpeMwHyRZL9s6+Q+4tnwtU1LnSRMmIYI6yBvBj3TDuiZO8ilOOk0v2TWECo6NqyTkl8A9qwZY7rTUP2Lq0tKj9RRyPfdIaCn9mlWrT0LYVsLpjdiefrqSW4mvAbSdJlBSPMW+OZ6Q3K1ky5tTVufgwsCaPE3H2ryEKUMHGWGBfkaAYQtakUjEwTSl87UCVM4yTq5fdZJlngTRECXik7tX7BTAX0lc23hwHBA3QnYo/2TFiru6ehmYqCRpstjU3nbjKKg/GHhvz4x//WEkQ7GpqWDPOjKuqN2s1dZK3r3BUnr/ynLrAP3wwq/n+1a9/VW7cuGlZlLaK3of+u2Qw+/tle6myWaWaAAAgAElEQVQEwJasb26XbSX/ioBV7BkgM/EcQO7K0xXJXrGmeO8SiSp8XfTtQzKCnwCrfHH2dVY7Gkx1ZhWbzhp28saVIcajrJGvCtqQWPvK66+rV0WbGrnulUezs2VucbEsr67ovllHxEnsM/z49CvEzCQugNxAbwiqatEO3zZjmgZikxOTZeXJE1W4a2/ubqshOdgIhIisKlevGBKjnB0kDAeHSmd7W3nzjTfKxXNn5GfNPnyoeIjHIWagVxO9eUiawaLHjnPecB4AzmeiDJ+OZme/+c3HitU4B7DH2GHGh/eoJ0HtUPuH32c/GljR6e85geXeAlyDM0MyLGtrkgzgfMJn4MwFiG/55r/41/W2jm4Fxe7OBwsEFosdUxnPWq0MDPZbw6S1UsZGh2UYycyhFYpWH6g9TFWJ9iI6fXgkWr2yh+FGM8GUt9Oogw3a3VEpYyOUSk7IuR4dHS8rGxvlVx/+RjpJupeaSw0RzXeGukUGSWWS6uDtIE9BTWTiVUoWbNsEb7QIVU4Oc7bPosYBpvJaNqXo/jDldtwZ2iV5OGwGmbO8rK417XIz6RzSzbLdC5dglUVIIM1nMW6AmTAcQLb3dvfL9gZlZEVsnfd/8V40L0Hrr65Nz4Y3SOCgENCwCssHbVGAJLRLMHClpVQpSDvCeTbjhI2UpSDcJWAnY5NgydDwoMrYEuDinrnXR48eyuni4IbCz+c0gmGVsR0qO4UurLLtyhS5WYZEqEMrJDM+x9o/aL26/XOWVwisAESK7KilCFy+xCHSKL0DdFV3ZT8bhm17Z1M6HIwz45PNenD8U8MvxdP7aIpyVFPpLQfgxNhwufLc5bK2+lQC2ehFCuzoQkvKAFmyVZOVwz2mLleK6VNShMG247inTc04fPvb31Zp0eeffyEHl7WKHgdBMcmJmZPTpdoe5VrKgu6X5aUn5aOPf1tW6AieOmaVdgeYyuYPSC5jc31VjpsO+WB3Mm4YZbqjc78KCBFfj5KrNKqARWQKE3DlkNijDI5SWTpiUhreTXnoihwdgbwKAq0zBisPp1Jl/109DbCU9+EMyjbQDGFvp2xsrsvYJPspWTb8OxlQx2w6Z8EzQG8wWtEaBVBREGxnT92Hk60OcBZlmSASHOw6MLsMzrMesT8JjArEhVnUYqAkwd5mgKCZDaRMYIf3TTKUeE8CUNyvbMY+iRM3NGDtYkP4zGY7hPFmT/D7LLdLqYQMXnm9ACVp8WHjfH2AOn5ySLBvc49QVbC0uCSnYH2dAx+ZDdtvkj+Mk7tac8/WVQJAxwbgPPAc1gR1GXBms41QtTZ01bg/seuXlsrOzpacRDFn2yqqYsCOMg6NTGgFPbpNsV6wnxqnJmC1wYSKUllAAb5pJsXBLrsQY5tABaC/1lJo6wJecACnBhVzm+tCJU50qI1STjmHR3ZAxEbUNdyhG8ONbXTCprOcO3+2fPD++7LFAJDWHq7JEWcP8j40qSSJEg0iOEDZw9hxEi44xgTSclyiC7IALUq06fhLUq+rWw4TY/7xbz/WWUHgIadVdoJqgf4yPDBYBngPZc672/odf2NTsi6wzfcfPS6PFxbKGlpdCvoMlgIKARxga9RgSmWiLXqunk5KrWEY7UtahPcYDLH+NVz5jmpL6UC7VSVsyHC0SK+XpCpMVRwld+h2QKau2C3YDPZFzHkw48TMk0ZZMkWtsap9EhqrAM0EAcgKKcGmM3jHXaVld5D5cem47PEmidvtBts495H3dkgT0IiLRCMVHPvI3fhszPJ263G69BL/gT3nRkXHbNG0n8mey8Azy5G9X46Zfdo9Caw2nW35O/aKwD/1AKITsYE9kj4wypNdm9mH5qCGs8r7x2xCvpJhlCAj6zhLmWCxYfNwDlU2rIqBDl0LO4C+fX5+VlfoXA8dQ+xEVpkI3GrSj5WtD11DXi9QhDKtI3dQdYnrnM4hwG+aj1Hyht/GVzqr7H2uzf5l//C5zQAqr2OfszYSNE6WFPsIYFVsuSjFF6tVPiBj5aQeIIkB4dZSpUFkJNAUHFLN0sTcNCsJu8WZY8ZHJp8T8Mn5VqNLgKCQH9IalU8Em9qsXNZaVlXJ1jXG0bISzetKwGpTRYQ8zCa90ua1mCXVjAlfqXeY45r+HstEtrGpKkRl/cFMy2S0fhd70gDvcXMozZd02ty4KsvOWcMKsoKle5ycMdlAzVmikUkmJlU9JRkMzw22/PmrVxpNclMnLc/lvM9cp+kvClAOhpTnUQKOARS1KC4hUAa845qpj0/gAwDHe3mPpEaicVOCmay/1BUVgLm3o3JMEtI0iSFAv3zpOZ0Bt27dFhFFOnPbOwL75O+JyWOJA66xtLSgteFGG5WytbHVYEkmq9I6rbWGfAJzmNpujB8BG/PNmZ+/J9mKLAExxUuvvKz1kp9jUHXgdwDyZG0m+5o5E5N7b0+v5d8wVQFWue/UH0yCAZ/ZPzCo5rfvvPOOxpVxdCMwl60Pj47pHOAzmRvW5vraallbdWMRvrkmoAPfyVxlrpmDTD4yT3xhn3lmWEnWl98vJ0+ixziqNQRogm4epADuAzbte++9p9cBWsBWEyts3M21GEP8Fv7/Zz/7mewUe4S5I3bF14E0QqIKQPna9esCuxgPNCx7e/oEGL7z9jvl2YvPSN6HswNHB51CdPcmJifKmfPnBOBx79wbZc+paQuwPzFhbUzGjDJi/ADOZ8YrQcP081kzmxtuDor5Yl9lMkxnyj6A5b7Gh9jbsayJEA0AkxJwxpNYCBBFTTeDcNDUwyTPttwH/MzkIPshG8Blcomf/X0k4ZBdSylBs1SzcTN6/zIJdVdKMpa8D5QEkJcYjsSiz6HUDLdmawKqsp8yij4H7bP4OMSrQwMVMRVIN1Td7GxtSobthStXxC4cGR4oh/t70oecnpkpg8imVSrl1x99VP7T3/19+c1vP1Gz5BMnp1FcEPhLCTgVhUqixsXS58Ev66daDXA1zsas4lB8Eck0xRVKJFoTNqsYSEwAzjKPKytPAnCmmbbPYPaIQS2SzZYFS9ZcVkGxrrkWe4P9wp6zbMe4kv6MHX4ORKy0k3nmmIjgBo+yhyR5VbVzrI+valOSYklwoEJ4z/6YC4JdBStJm5DaMgO5Iv8UZiK+sIBVydN0KjED8EeixSxm+/ICTTs7bN/6erX3SV585dVXVTV699aXqupl31ASjp1l/PlMnwcBGh7VZf+x+6xV7Bp7ny/Gmv3FPuG52fuAbNgkXmOpv37ZDcYbNruYqn19KjXP84L4n4pVEnbEUWABd+7clXQI9gMb8+3vfEdJnOufXi8fX7smO8UmwGe//eBh2d07kE9/EvC1t09EO66vCpMgBpLsYwwVX2Ifo7IY31GVl9EkbKh/SPsGG8B8gR2AH0mPXhXLdhh1/s3PC8QlZoZdjx6+ZMcgFEKU6mgvt+7fk+8oGYStrYYev+Qtd7Y1d6ouo4dRw79i9+GLHTpRNTIiXxCdfZqNU/1G/Mr+JQmPVIr6AiB5R7Nu2OBtTjwQu/zBN75ezp2a0Rwj+UA8Qgxy994d2fNXXn1Z2s1UNZBIw7YyF4Ce3//+9927oEk7HmkHbA97CP1cJGUyWSE5xe2dBn7GemLP85kJwrN2uA5SAiTm+PwcV8B49qS03tvbBcK3vPEvf1BvA+hUaWO79B1FqQ62QpZe7e9uy/irZIEuZrs75czZcy6XB4GvH5WlhUUb+SgzsBOFcDSCuTgsGH6CTgtN93a1lZHB7rK5sabyjsGhwUKOZ35xudx/8FiaWB2d3RK51WFNuRNC+B1uWMQAiJlXO+42no4m13FJlw94BoqJZTAZFLIDKmdG83FrU1qGMEkbOnCtFXVlOzi0vhgH1v8XsCrWXxhTkHW6fDOR7UgoEMjWDspb3/pW+fzG5+WLz77Q/Vx69lmXj29sSP+HyQaBv/nZZ6FF1yZDCy7Z3ddbbt27q8MeEAxwVayHWl3fbIws8c1DL0uYMuvNXGpuC+VFPSET4BIrQGU1VsBotnnjotOF80ygzrNgdAjcbOB3VCIjZ57S71azYxNEIiimhJYMBgQRADwF4OEQ8z4FgsEY2QK4OSxiSRLkq+mUNLCOu0kyN8wTmw1335pADlAwPNqYgOFswv390o7uJyAKTrxKbenaOSMG6PoapUVPyszMqfJkmYY+znDnAcbmZaPwbww/Tib3guNGg4If/ehH2sSMMX/jWXg/640GCjjizMezzz4jMGpkeLhcuHBOQusLC3Pl9Bk60fWWmzc/L//8/ntldXW9oFO5uU23xg2xVXv6B3SYnD09U05MjJZ//vnP5IQxdnnwcn8TY+MyNmLZbu/IkQX4SACTPUHpZzphT56ulCMAj9DMFUups1PdC9nPZgw5AgVQZd9iRNFd5bqph5VBydT0CRtLDkppoLjRSAZAzI+0miJY5BoJtGIMua9kG7A+Vtc2yi7BXnQwF7CKE0aWNJIn6L4kiEqpJXsaIEpgqEpR7DDw/wLJAAXR/JF8SDB1IshMgCQBED4jgdVkDeQeOg7qDlVayuHFs7DeuA5fThQYNOH1ymRGcJugbiZB8t922KxjRNCGw855SNIDWwWAvbe3o2zoqVNnpO1z48ZnysIpk4pEJAwAVR10iT082E/JWVWOH84ZY83c8YVTYR1dg7cJOsFIpjSCoIffs7axUbAqkLPAdlBCe2JyKhgSZqTxBcAD40VSAv9vwGqWGYWioIA5mA2cLsEGyxJPHE8kSbDZlBsxvrgIW5ubCoj5PfbMbKkWlQKXFnSk7Hw7QDdrwFl2J6D4t4Kh4G6xb6anT5Y7d26LjYCjgb1uZq2RhaWs+Padu+X5519Qoml+YVHzD0DI/kFbaXZu1hpzlVZn1qsVsS7FVGVvtXeU4bFRzQO6PlRuiCjKWoWxRRJNtr1F7PrzZ8/KmQVYU8k+e0fakxPSJ5pfWi4P5+bL3OKSEqD2oWAWkAhrE8tUsjnYdoDbrk7tIWkwSy/9IFjIzgbDmqbUv1PNHX22ss/IrqMlJ0amACzAVjLaONKwIK3zd6B1aE1RlWpL15Xkh5lggKic6wIUYaCFnhv7k/PdzUkG9azMLVIAWa6fsjvbW+6emyCpWdwOwhJYZRSkkxx7EeYWybdkdbD/hoZGgoFq1l7uxbRTmWxJQJVrqGKloQVnh/X3EzSZWFFAFl+5HnmvS/oNrMp2kECWQ+11ao05B6IJKuFTZGJC5eKRgHBSql0+UjLt2D9o/PI79iLjqTNS7H9XDcw+fqy1kkkh7ED6Spzz7H8+j/lg3zFuKfaf9i0DbiU9KQnsNCObcxBmIIk6AAUc8VPTMxqnTEBxLdZVAqvMN/+fwLCT5i4PRzONz+e5sqM4AA8lkvlcuhfWWmNsIoEWFQkcZwf4SWGXbX9/l12U89XV1REBp7VHuWdJUYRsiM5RpCwkFWXWbwKSbdJjtVyAZAfQ0w8QVeylYM+nU87ySABRvlfjtcfAap5LCa7mOZPaokoG9fbqHrhP5gxbpB4C0qV25QbjazaumWqpRZxrMwHWBC4SVJYOq+R06FNAkxUY/06sNI9nAgtamzR+USLOZyPXVvkgQDDMeToOVzlHJqwhubKic6SZCPE7iQVpYluvzwkzJ1wTHOReBDhLE7ciDUXWcCY78dvwEfBdOY/ZF6nbmfdnAN57Wuuut6ecP3+2DI8Oa919/PE1sTWHh0gesP56xFiFMUPcMzE+Wc6fRyogAU58j20BA5znMH/UM2BrV9fmnrIBVMYrqloLrWFJLEVne+aU8cuy8px7bGxv/4AaJLIG0lfCR+U1WoOxPlOvM4FVrpOl6QJA19fVQVnrq7W1TM9My+cnEM3PIMk4c+q0fOCPPvpIv2dcp2dOq8Qa5if+L74Gc6NmrocHDTkX7i91OpkfwG+uzfzzvJb72tE3651xshzPSkMnFgYmsRhnbzagSoJDso4ATPgsgHBAJ3wamLJ8JmPO35h3AuU7t+8I3BNLP5rdCYTc3ilzC/NKGiG/I0mgjQ193vf+5E/Kyy++pBjsi88/0zr79Pp1fe63/vAPC03a1LU7NKHZj3/7t38biSti0FGNG/Op5FGLGwdn8oC1QtyQDfpWVwy8Ay+yF3lP7g8xQSkHVnIqWMTqbVK1lMAOdtT7BcYqNpbzRh3Po/FcggmZeGHfpmxU2jjKbCFQ+cypam6Y/4F+M2XX1x3nZ/k/uVpiX66H5ic+EYBl6gnDWIPIwVzu72HbDR5nYsx9O+zHua4Im1iR3RITP/Yq1TSUEEOi6epsL4MDvfJXujs7yonJSfXUmBwfLbMP7qnx0Tf/4A/Kc1euykf9hx//5/J//t1/EjsZsAumak9/rxoWcXojsSCGHb5VVL0qfsFpDZkVbiztYBK+miXuiEVUFRM+J/Nw7uxZrd9MvLhitKJzjmqfBhFqiMZu3QJ12L+57xlT1g/gTzLpsF18Ju8l6c9Y41yTKLHf4aoB1ons4PpGA9NQolvxM6zjkGc7NItd4Gr0smCdQlppTrbmWuHestyeakwR0oSbOJ7imt/73vdk5999913d9/i4wWF8YBirvJ8kDOsbGb2vvPKKmqjX0QaOniMTE2OyG9MnTpSzZ86oAgGfG7tOnx77nm1an/QBwq5wPwDQALKWzDgUIAoRCjsMcMrYYJPwzcFhAHnZ1zqvOjvLT37yk/Jnf/Zn5a233lRPjJs3v1QcdfOzm+XW7Ttl9tGs1opwgrNny6gqHuzDML6spbWNzbLw5GlZ39iytipJKUDfDTdUxHcAiNbZxv6lX5CqON37iOfq7ady2Wc+43Xn1j0TD9hLEPEOatLNlj8YjbuYe0BcsZvpzwM21d5ezp06LXkXAN2Pf/MbjcMhgUBIWimeRlsfm0G11kHN0nL49FXLsvG1vPxE604yJwHm8l4q5Ii0jiAFimnr/knUuoHf1FSFYjuJP8g3scLywnz5n/+n/7F882tfL0cHB2X28aOys7lZfvXB+7IEV1+4WsbGRwSssp4YF1XwnjihPZFVEUkA4FlZUyS+WBff+c53tKe0r2Ci7u4J/Gad8BrjhW1aC4xZJi4kURFNZ/kb65qzjqSjk2J+LgGrFYDVoxZRcwEyDbRFqZ8o924ClBp7KhmkOyb6qmp2suPmQds0a4Jh1y1HgwegBA9jqVLi4o2vg6R+WDoq9VKt1IoaNbdWJAYPsAslf35hubTRAETsOTNhMoAxw8vaGjJALMIQQudvbGCXS/kL9oHZqu50iIHjGZ0hBQAyxR6Nlv7Bfm0mHMMz587qQAXoArDi88gg7WyhkWQdSg5kPocFxsFMOXLqKgGW0o0wm5RgCA/3D8vi/IKQfGmdoadUM9ODTZ0d7TlURsfHysyZ0+XO3Tvl81u3ytKTJYsWh3YOoEN7a1up7RAMu9Qn2Z4u8wJU9sbwoRQg6n52kKwIjGBjAwCLzWXPv2xs0SRqTA4h44tzIU0tbTSYUWbMylhTRhwyC+gAYqDX1tzZdGsb4472rA/QZFWIhRognsoFDnbVDELBUZRhHjvWx1pjSDOw8WCiyQlRSUK1oavK/TUCDcoJ93YEILTWS7lw4azABbRchgf7y2O62i0tqyymvaOroP81NjrWELbH+Zd+1vZWWV6i4YHXERnaN998U2sGY81zck02oFkrgBIH+jt6MJRAYIgp8QU8QuQapin3/tkXnyv4XAlJgA3Yobt7IaJeVdnQxPioBKS3N6Ger5qiH6UnufZgBBFAs6bQC+GeGD/+zXNsrW/qIMPQqBy1FTa2m5HpkJT4+KEZq9FwzJ1cDVoA1gHOcZDgrAJYmrFHRg3B8F7JAKjZA820onQzg8EEFvl3BkZptDNAwjAydjTH2iPrG45NlsSLlR1lyxUJ4lNy0la62js07gDm0jyigQDGHyZ7vUXzR5avb2BQh73GoKmbs4scXWYr5l4kE7CB2BXuKZ/JS97luOp+mM1mgg3H67ADPAtfKUzP/2cGTWyCJv28BF8oacKmsVZg3Jw8ecLBWJR0Aaqjo4StWFxcEuBJCZiZS3QiDUF52IGdHGiU6TmDCcODAwd7mXPx9CmNJgyCi92nqoVj5yvXMWMFA8FAFQDmtvYAzBHZnNIi3Wx0g1jzOsyyDNbkUO/pY4lVrTcSddJX1jnudYGDrpKQEARXqUb/gBhv3CuARjLImX/AuKijFhOytDrBhZPqYMFljyqhJnkIiyYa5KiGUglEs26SMYUjrCZ/NkTBvPB+ebLyVOdeR1e3AhyxCcL5YU8kmxIbCcO0t6fLWmxqcNFaDjjLPPnucqomRzUnAmAriJBIJ8y+MjI0KGAUhwQHZXCgv/T19KragwOdjsVopX1+605ZfLKsPcn+wAki8wt7nAQmDADuA6Y/iaYodI9a26PSEg0s1MWWkr3dLTE/BASJN+K9lqCqd0A0jlTiC5aDwcDaUQDWyVhtrbgygAZdgIOUVUaH2qgtsjNIhUlIiIixO2wNX6RapLEKowunTuxwWPnHesU+wy0VxJxk+Z5Lit18iOBEZVBKpsAQrckBNGCA9qRDtwwYNPXBMMxz6PdZH/JHmkuUBTpbBkCJreywLuaHmbRiVEpHL5pwYGspySdoDkaSKjuUHPC9i2USDNi4S+0n1jfrAGBV1QetBht0n9jJqqtgeJ2C6t09y8DA5EQqKPQk2ec8SwJ2CY6mrICS57Wa/Dn2N//OZAz3IQbI4YHGlPkBCCURIxmhWs0Mh15X8MjxpIJidVV7mWfLM1MsSAHkZiyToJffhsxL1VVI8s0oYe6iXLtX98G4qhpCjXvcnINnFUgX8gms2L0DJyQ9ZrFeah6HtIlOpK4F6Ezg7yRNsh0SqGP9d+hZzPrRswUjXgFCdIBmGyGrpQRPaEl7hwTxOPWgpWaRyYFjzf4ENxNwzbnMcyd/8jyyh1G+RwKGAJjEidaTdAMBiV3ianDVpfU8rJIiwV4XQBpkBIGswRAlMUGTmrynPLdyHeEH+r2hh6o1CwPFSU6YQAAInF+ZtMY3z87oXAsb7GoNJ0STxdmcJE7wk8/8fYCa4NOJSQet+GysF3wjbIoaHiL9sL1TFpcW5euJbCBGLgQA70s3y6mXZ569WM6cPSNf9f69h9JWBQAiocnZOz09ozOZL+Rbpk5OyWcwoxCAfS+CXANlSFQc7B8qgCMYSz+AuYMBmkA098w+hPWUicucY86/TPAwPkin0b/C+8E9B4jDkF2Q/5USKQILYehbHg1fiBhGDLn2qphMn968odL+ZJbC7qPSDiYrsQpzAnNXDKxI1mAnRmGEkkReXfc5oEqWzTI86MY0+MA8E3PNmGdilDWRNioTOTwbAS/JGf7G8/DF77nW7OM5Jfxh/RHcNstLuYGsQUTGLUtFYa5ChEhyCGAC/pC6fy89kXQB40didObUjEp5b37+Wfnpz34mm0lC2Z/3WKSJb77xRrlw7ryrS0L+7Kc/+amYa8jawHp8/Suvaw6TUUUFnZJcKmtuk446Z779UfQmN8v8wlwZGUY7d8z+48amwao2QNJdnROcF/jh7CFVD6j5qP0dSRmk7nNLccJ/2w37BGQEscCSMGZ6swZYC+pnEqw1xpSvtNeM5+lTp+X7ZSImiRXEX5UKFZtgAUhUDEpCj3MVsIw4Fl9EBIDQtvTeNjuTs4vtRxzGnspzF6k5+4z2FPk2mzea6KW9jeaT+Pz4XB1VpLLWyuVLz5SBvj5psI6NDJVS2xdoh8buW2+/LXDoL//yL5WAxCe5//Ch+rzg49FdvqubmMaVt5Z2a5H/omjhqF66iTcAspGI6+iU/WDcIEHgK1EGrSSn5AOJmc0qZo+StMlSbcaCNWLpIM8Fe5zxZt1J21fyNRAt+vUz7eLj2ccmcICTaLy79VMyfDR4hByzt6drcf/jExNl5tQpsbrTdhLjcZ5K+oMSs2DnIkkngkkrDVfp52A/lKR9njt5lrJGs9ooYwDZpm4qS5w05WzIilzWL2uLJKY+i0rZ6JGDVN7s7GOdXWdPnVKMfeHsGTF8+RwqThmHMRoUPv+8gMH+/l7FQ8TRqsik4VVvrwA2cJf0b0SECEYi6xcgESCN1zLmjAnxLbYH28GegHTxjW98Q/Iow0PDZfLEpJ7lt7/9uFz/9Ib8/5XVNUkAEhsMDAyJaARRiTHNxH/tsK5+MauwiicmHW+rtwyJhb3yxhtvSG/1/r375dcffhgSOpbqEFM9EpU0rwOcTHLO/q6rcrCFlMnPzc9rD4lQhF8Ccaq7q5w8MSWZATVvpCkfwGy7G4xZYrO9LCwulpdee1XXvHvvnsDlrIxRgiOayx0eWeKR2IwqcIBVxduBB/EesdIhY+KLSgIUAkM9QGLHC6qUiaasvJf9xLlRbW0pP/jXf15eefGlMtw/4Ljo6KgsLS5IrqneQgXoWgNL4NkByLF37CXWB+cr9tZ4piWvOHuYb+LrxMPkv9XsI6C5yzrARwHPYV2TGCW5xzxyXjFuXE+M4M7OhuZ5+uMNYFVSAMQWypi4g6q1ZLJLH50kdxWkA67aGWgNcfW6gCHK7VgoNDWB2sz7Qcb5fepEYcg9SS2lt7ujtJWD0nq0V8ZHaVDQUYbpgtlWLYvLT8vqOjToAy1YKPpQnflqMANUxgKARWDtw5dvNhQDw1cyxnhNtT0YM5H5puzdDn3FwWQwHDk4OBBwHsjYzs7PN3QDYXgx0Ls7Lp+EHQaYIeMZgbxBI2urkk3BSX/yZEn/5qu3s0fGj4XMvbJweQ8LIUshycawsHv6epRt+sefvFvmFxdFC+ebEgXAMhZDKyy1UpHeix0qs0h1WAewyqJKyn+yNFgkyWzFKRP4QPkk2pLVqoT3hwaHFJDyNxalaN8RRMgZCmCVORUbi2xKtw+MZAQgaAxF3Bp3xzo+BLzZQVIOP6ClMmVN6EvkKY9/I9VlZ0AAVlX+7+dOwJbNgvGWTgbjRdMn5pDwW/8AACAASURBVLbSVl595UWBFIP9vdLgmXv8SJle7mVrBzBzS844Rh/WjTpQR5d7Niv/ryxMZ2d59dVX9RqcM775HRuQcWeNcH029KVnnhGQK33DTjRqlxXw8G+6Nn9560sJPSN9QQaRhiPcEz8xQoBsvb3dkgLgUCNI5T4yQBQTpLOzDPYP6N6z3EtMsQDzGB/ex+HIPK7RhbID1jOvSWZfAEgKolrUaTBBODNTLMXAmsFpx4iqi7JY3kduMNJi/bl0gjMYat6z7Bte0wzwJdDYyO6Tuea+OHBCNB/b4tJGZ+1gAQEEKaFCggMBc8qxYaij6YjTg4B6NEghKER7B8cyD4gEeBuOaARqyUpN9kyyYZhv/l9JC4GjrUoo8foEJ5iPzCRyHQHfoVec+zCzxxlUpYMjLSYytz3dKnmRDhPZPYAGSpOCDcpcAJwDrroBAHPmkuws5enuQa+ZRECL1jq6ZJmhy6oB3q9MfIAbdsxDeqEJbLAtbdMcFw60zQ0lSjhcOIBYi2SLaXAh8FMdqL0OArv0Tm7e2mKRtliLiYoDaWsds7RyDWmdozGlzqe2Y8wL3zlvIa5px7vaHvvU9lkN1YKxqnVYbB9Yy8kqYE1lMI8jxHnGZ0uLlAZOlAQL0K+Wrd0ddWOmVFAOS1e3Jg0JAN4Hw1Md6w9rkqYY6O8tQwOW88BJ360dlm2CnWCTubP2YUhXMB4EwodloLe3DA70CSAFHIUJh0YloDDXIBA8hyB/d0+Zm18sn3/+pWwPz2Tis8uZAWFhcVBmRRCHs5pgMZ/pyztTzN/1mn03WhGo2lx9npnKQMphtXvtkowInVVGOOQBxCKM4IdkmHW8WhoNp6iMyC7kjI0cEhpdtbtzLoEjjskWYvp0PkbXUskPyyHwvOwxn/MG1MQOCDBR5010O8busDZ5nRj5wXbjjNSYxVjkGkwwVQMR6zIDvt9nn6d9S2Yhn50gY2awk0krDc4s+VZDvnYz/UP7U1UYkbhJMC2TX/p86d054OW5WcsASdaYNQNN9iC6h2QQLDAVNgQa1LG2U/ctgQvGJ/2mLC9PJgCvyYRG2mmxMGh0qsZTkcCI+fNaNGuUeWMPWz/T9h97wRpN30FgVgDZCcaS1JRtigqlBHO9790eTMzfaKQFUC5dfLGnkIvY0fpSmSMAHzGjmpwCKoTuH+dFvIb7Yz0QBAO+WeuaJJXPFZLF+IdK3BFwwmoPfefGWZEyJ6Hd7IofN5BLvb00gw3N+ZR4aAJWGYt8rmZQFXuYY5U+Tzr0tt9mXhtYRRbHwU4mOFO7Vozh2G8CUdFcjQZYXJc1l+eU1pM2gSvQcq3lOarr4wMiXxTs8QRfzTa3xluyatP+wjKC0Zn6mLwH/4U1wbUVGNJROpKUzedlM7iacYETxNZPFkjX2697MiOKRH5VVViyQQc1aRtS+YHUEY0wBKoGkUS9E2oHZWzcYCnVWRuwjPr69XrA1K3N7fLcc3Qhtk/B3GQ5IM+FXWFfz83PukdFKWpSCrhqaQHrzfNe9l4y+QB6EzwFNOD/fWa7BDqlhFTOS2K7o13X5ZuxyznImCjXUQLv+LV8Fn4r+xBCBz4K4wTR4s6de/JleR6CU4CJJ0+fyj9lrzC2vLavb0C2TA1swufv70fT1WPn5+1UTEAgCwiZnZV5Vj4HhlFWH/IzpZUAU2CU8busCrIs1Wb5/LMvNH4E0vyO9QGTiPcyTklwADiBHctnZfMaPg8/jhiLewGIpR8EfpMkTdbXBATyPHfu3S0PHj7Qs1ApODc3K4IQ+4kmZlMnpiTDRedqxvGDX36gwBydwierK+XV117T+gNMhkhz5vRp6f8xh/gIPBfdzvE5EnxFX/LsmdMNTUjWgmK1QzfjkiZqa4uekT3FdQGSYBoy/64IsAxFyqDs7oSvBKgaySmANJLC3AvzzOszsZx7NRNhaX+Scc7fEyRn7K1xXSvbods6OkpzNUsbkfQcRH4OGcGo9pDET4N97iQztpmxlSaztDmbey9Y91P/ha3MpmkqSSfCpPqCXh34qcilHeyXV19+ScAu5AsaZQ/0dJVPPv6tmoN+8803y9j4WPl3/+5/Eeik9UtZ/uqaWH6bxM8ku1vQ1N90B3Ox/Q9EJCKGB1jd2qCB1YEShwbzesRUxP7OPZ6Vf8U+xF9Bgk+d4AcHdNYl2Yuxd5UwyQMkimwT2HfgFFRpZjVK+jEZA6oqNvpXYE8d1x+qmukAzEQJMjNP+dvI6KhwlkxacB88O9U72JmM39TAi2ZpIblo5vNO6agCXltHPYluBkgh3jgOTzCx+VxK34I1lpUJBpbdWFaprCN6onSU1197TXsNYJrqVICwK5ee1f6B6MXc8l4YjNgU+p1cvvysYjH6/BDXJIsRZj1AKfeYuBB2zwnUddlA5i0TthlXcyZhN2gy9vrrr5UrV66oeaHim/197bkHDx+WW3fuKAnDGAOsIiOCxu3s7Jz2dJ5larL3dKV8eedO2drdLZOTU14DNCQOqbbvfve7qvL55OOPhQs4KexEs+InjVWbEjeSA4geIdUKzRH3tF64PiAgz0EywFUcRcnpPkiBOztK4HD+sUYZeYBVKmrPnDqt3j19gJFHRwJoAZctMWIgFXvPjiORjlyofLJobmc/0pVGCaQzr5TyEx3IN4nPAGtyQ2ySPTrB3dMAHXslKjrKKy++UM6dPlUmx8bKzIkT+gxIFYDus3OPSl9/bwP8xJ5nRQLPzhpkzjkXMtHGvKV2rv1myxPqvN3Y1DnCnLN2sM1JlgOjy4oJgNWszBaRMnxPxofXc7aokuqNf/kX9XZ0E6MbOYxRAygGSdK5EoCpIDWy3IjMDg8r08sN23F3B0uCBeQBXMayoYja2qb9yjpgPIYG+0p3tQhcHR8ZKoPDI9YDAWDa2BJlmuZVs3Pz5enqumj6BhCOhaANAFvwlgMcxgIDkI5lOuIqcQtt1mQxMZGU88B8YbIwwHwWiwlQamSUhiP9ZZkufCzQHfRf3MxrZ9vlFGT66kFb43MJIHAkYX/StEjC7ZuUkJEZNlNjZHCknJ6ZKeNjaP60KEvNQsW4qVyirU3NjcTcrLQow/Ef//Y/6kDFWK6uUV6/XaZPzZT11bVS26uVTmQWugw8XLh4QWwyFgtOAcEBi1zzJ3Yd92HwhAWHURufGFPwqqCtUpG2JWUvMpahsyvdwGJHMR1yWKAcdLrvKB+AYccaAGQge00DDbRc6PpoNq6bgGDwFWBG1oIMNyBC1LI6mI3g5Hf75HLiugGEDY8ztfmVxpzFjzYhWjt8zujgUHn55RfKLvqy3d1leGigrDxZLiMjY6V3YLA8eDRbPrl+XUYB8BPmKqBRsmtYV4BF0pNBt7AUGVs2FkE/Tjvr/cGDh7qfU6dPKQMCcESZCnPN+lhcWijTU1N6DYcAm/b0mbNiZnOA08xKrD1lpo90LUp5tzfp9OtyaK9vd4HG6cNxHRwYlBNDBh4nFqcPQzU/P6fxlmMeTQwWnzwVqApUKQAhBOwVuCswRFfZrAbmF/Ydv2PNc5ABTlgEfUfMDdbUfs0AlMp+grmSwGWul0bmLsonM9jLEr8EKCnHKQAlrU7wpH1RYB66ju5KLIRdS4bMJ2w+gmLmmz2M8+af+yrDCEqK5ixBfYMDsFqSoW/AgrFl33JtyqsY92QRAIqpA/1hEXsgS088VnZg0iFJADmdkAQPEoRpLFx1SCaz7SxfF2zH3t6GDqDHyg4SY5LsY0Ct2oEdUTOmvL9pkgZjtburvUydPCFdOIIIkgYcLjjflOwliMx9MK92ao91YhMcsU4WjEBAZdgIRXYeu4WNEWtMouzOnqrT9O8Dq00PCwOWda35QS85yjCbxy4DZjFuEgRIhleAMNwrF1dILRCmU+UzpEGxSWT8pa+Kg8izHdKV3ow1M+TcmRpnmbHNMkSxXnEY0ACm4ZLKttvF9qb7rfZIvZTBoWHpCc3NPZZWFoxQ7hXnvq+3S0kcwFXsv4Twj+rSD8aJJ7giQZDdbdX8pq0iULani06pPbK/aAvxOzVYksbyQRkdHhFraPLElEqcP/7tJwre3GgFgPew9PfSLKhFAAs2lKBDDQNJSOCkReMZN6KKGn5A3kiONMY1NLYSbFUjJ9nxBuqYMGw0inKFAklS7hlgmJ8ChQDWIvOt5grYN+w34HUEXgmECCRgDkP3nDOFtUJDNpxwl4ofA6vcjdZvE7DK+tWeCbCTNc48qqFj2Da0QV2mbTZMfv3+/wswDR3SBCy1/rIj+v/N2pv9WnpeZ37rnLPPPM9DzTOrisVBFEXSEi2Knls2AgMdxEECJ/ZFB2jkPkAQoPN3pKN24EY7F0l8kbjtdFuWqIhSWyOlIlmseTpVp848j/sMO/g9z7v22aTtuC+yCaLOtL/9fe+w3rWe9axnlUYB+jtYAKVBlvSwxApODVCfc4AUVALY3mdQSTLbdyD7ydpu0LLkPZybXBs7xRmtJn0laZksGIFfDXvFzqXBa4FAhU3LcyQIls+SezDtGWcpn8M48n+j5FBqNJttgv3zGCUT2PYufLaXRF+W+DMHSlgUX4Dvub4YLyQ3iu1njeDoch5nUy3kYgjQsWPcP2uLkj18SOwj4JcA5LK+zNxzg0g1Y1FJ7X5Ud/bkZ2E7xRw/OhC7jgS2WKnt7Qq80e0m2azgjE7NlOpGTQlL7pdxUMfkbJxXmmqouQl7yrTBz6WNTcY6XnPMl1opFhkeAaheCNo3mm+YR/Kj7J9Twsbzu1wR8Nr6gNIkhBhR7HAypCVtIEAYPbbSDEpBjgFgg/ZFSkV+lv1tyVdIFxhNYCcwWE+c+QL4CwNLyRQxIN2EDuaYGpd1d8sPpZGf7pszXuDLQczNz9Ub5MCaxD7nWgHgRJKLsTWyorRDfZ8ms9S2ymegtPfRNO3tjx66CB9wxhtIFruOxnyHR6q4oQJof28/WtutLW8b4Czg/qEJFHw+YEtTtMTk1GQ0N6ElvqVKvXPnLsjfxrbDLmTdkxjF16MSjrvibOBz2QvYnq4uukv7DFLSe3tbiVLWGnsjwQfGAGBVyb7i9yWwyrUyudjeic9FkGsWU30O9LUbexnkPShsGzda5TMBUJHDyj3e398Xt+/ci3t3CezdkRzflzVO3ME4sNbwW1N+RJrhHR3ajydPnS7368od7htgizLUifHxUpXic5bPBLhNmQPiSTUSOToSIMrnYs+S9QYADMPs3r37sbG+qeszfrwn9VozqGYM8HdgsQGwAjrkeOW4M1eMOaAqvksmLABDmXuYiyS4abxDCfz0s2mxSdX5WaSHATGKRwaH48XMTDy8/1ANbQFkZ+bnBdACtDF/3ANsNJopqYO3Eq80ggYMrSq5wP/4BHS0J2mNLyCA9PDQTdLU6btZJcKZ7Oc99E+gzwl+P/uK2I/kdzb/49lMlDpQvw7WWFagsZ4E9JaENX+jJISaCHsv53mgxA3nWmmSjO0DVIJwtLYKAAhbuUlduJW4LvtbvhPEiyJHAiMtzyyzumlsZaIMLFX7oKqxLGdhsYOZgJLdNLPccSIN/KhcOJLvj648FTqv3nhZ/iX+3ZmTU9KO/w8/+IHW4DvvvBPvvvtu/Iv/8V9onauhKL5+dT8uX7miWGyeCo1NSuY3JSOGXaWakHunMQ/epft9VOVPYBNZqwCnzDHjI4360pgHYJV7ZL1KGxabLqkUN0ji7GQf409yHbAEkj8ApmPjY3H61CnNL9UgANUiMhFrE4dJpmJd14U1TAn6vio6K9HVbQCK+1CZNvfKWigkKWwRmpnMPeOe40r8CWicTQ45U+iFwGcmSM76dNVia92GJNiEzVditVSmSNoJUE+9cixdyPzLbxC+dKREC4kF9i6gNZE9e/hX3vqK2KkAW7CSufb0kyextLAQg4MDajTbPzgQj588FebE3uYaSIBgY/hMNdQ8OBCozNfZpwEbiyQIY86zsVexFdiaV1+5Ed/4xnt6PrAMyceoCfGGNJkB4iHEkajg+WC1shcBd9n32Cie9Y0vfSnmFhbi5iefxjrM2OaK5h4boEZ/fX3qaP/s6bRs3/zCgpIyAJAiv+A/l345yEJyduP7gLm1VdwMNrVl8VPYu9gN1izzjG8gIh4+RtFlxkdtr7Tps5GmuHLpkoDVX37ysdY55yjJbc4zyF4i03GelIpv7B/zABbBs0DkSLuLZqwAf+Lx0mBOCUj8iSLXKJ9V+u3F3y0Ve7C/2ccnJsZjSI3O+uPy+fOKkyCXTE8/iTv3bqvhMMAv64jqBcBrNQ48fbou+ZUYTq7XxgQla5N9ARCN5Bj7kjXDz9ibAPasAapLWA/YZGw/5xPX5Uzh/OAMZc9wjvlvhqLpa//kP6u1q2TGD40UANpBvDlLV3lsgysl6y5Hy6L52V1MKPZB6f5dOoXxMIhky6FpaVGm6O2331E5RU9ne4wO9kR3W0s0HVXVoVx6Jjt7sb61E89nXsTT589ja2dXzNWtbQwaem3HZTru1noskp4ZPGWCAIilUWOAV9k3kdwwdM3awNoslCi0VuLUqZM6PHnBchKDk6Cjw106MTAcwCwcSmhxkDCeqPYxGYwFv0utkC+/+WVlLDhE1tZWlIEBYDtz8lQM9FLe2ie9DzlfTU2xuLQkB5NDS4sBPTxYO/398ZOf/ES/e/rsWayuW69RoF2lLaq7VQUHQGI899tvvyUNQMblz//8z8X0QkMWkJfPwqlkPBgrWEESdx639hS6O8uraxJYJjufB6qCOHVvRHrBnVsZG0DpLM9hkaqJTZDJhmmEvuVBVA9hz7rTvFAMOXlm3mSYkWwlNbDJw7IIOVj4m51XOlBHLfaPzLJzMyyDqmIQF0CLf3WY7e3GxvqqDoOL58/F+bNnYnbmefT39sS5M6djZ3szWts64tSZc/HsxWz87Y9+rGulQdThVq3WDW3uCQ4yHD4MDePHXPD5bGwOAYzc2MS4nHo2LHuHQwIaPmMzOjKsA5au7gDYE5OTWufIEuAktbV1SkeFJ3YpG7ILZtAkm47P4xnFGOrsFEucOWUOMObqsqyutZSsufwbIEwZz+perNK9vSREGOoMcBP4y+ierBaHCX9DVovDCB1O7oVDEb0wmuSoM2YJ9vNgTaAiwTnsSQKOWXbIfSVgkYwMmuepGY6a6TkQTPCn8OOK1qqbZGARuii51kFO4zwOEEr1yco5SOOQSWZJggkJXgjIKePJYZDlLanPwl5ij2d5g8t6YfHva2VmF+UE+NNBT4AmAeb8PkHVRtYNfwOr2s6NJQFwSAk8kxHH1siA1mveusU0r0AKgEOPeeK+unuwTTCrWgIGwYXzF2XH0ExVczw1oLH2ZzJBPRdGdfIekxUlpnsN5xeNnGP2ed4b40Y5WjLjMiGXjNV89vzX4NyhDnuayGRZSwbUcvALmAAQwgHP32TgKDtdzqg6aN1sIISMsJwAsfislcP71FBGjYxcNs2Lc4kEWWbbGRcD+QdmRUuGxsAbJe+HTWTx7YQD1pHpP3HqZMzPzcrOS0+RcW9tjj6A1d6e6OtF4sKMDJxV2BCUCdHEhDMVkDm7xVZanEEGVEWjlYChibOoAH9i1eFE9fSqVGx8fEI2jPNjeZHmG3MqnycLjgOKHqmdGwM06N2pYZYSFKWhQr1BAXvJyQoDQv6/8eU1W5iuOouPX+wJAaTYYRJQFWsMY/vyfEL3IUF3NUtoLTprMKFoNlhKknH8+SyCcuafs0R6ndhs9KaU5IMJeKxp7H1mIE9gIYmiwoQkeMv9ztzLfqtMh3XthED+Pp87923jOHC9tG+N+zoDVA2fbI2DLRzoLMXl76VrqZ3pPaasuZIRDiYT3MxnEbDK7k7ARCxfB7sJEIitWyoPNGbsE4CbUvKe+4T1p3VLdr00qEwbneBk7o20TWJ9ln2YCbBkHOZeZSwpw2RHJbOee0jwVwnAwjZPtgrOMJ+RLBm+T03Jx48eaa4tKVUVkADoQlCF48q9wv6g/CyDKCXvCkBr2+XADZBOJWeAgEo6ARy4URlFaJSeYb+17tj3RwdKqsJ+cQNEA+BZSpYyUzzbUJ+bj6DVTlCLLUvfQ6BhYYFzb/UEZsOO+SKQb+/68wB/vpfrYtsY+1yn/Iu94tqag9JwUeeWkjbokiOcXFNpMq+0z5LCKaCr/NbCJAYCzrOwDlyUBLYlvQjy7HOlTqsY5siU9PYq0cb+T2YVyR42KecwvQQA2Ejiw5oBfCUBSEVX2pmUzklGFPegkv5/QD6ncSz4mnFAO9FnIlV4TXFISWwBWyEgVNorYvJSFs96ZUfCAkpygOag1hTVQ+yL2UL2L9sEpI4M0wCS2KYaMDQJ3Nm783MLCtJ6+3y/TkBU1OU61zsxFn5dVgClJALnclYE5bxyDZJnrgxyoiCB1WTh4CegAdsIvsq3L+xVsb8LMMvYUBKfdocgEf8Q/45xNuOoSYEpjbmeP58R4AhoDpMH5qU0BIufx7gAROC/0vSH6z8u7B4ltyqtsbK0HCemTqhcHv8MX5lnqfukRYce9imMo9Q/ZDwIcBkD1id+NvcFoCvCxuZWnUVEgJus17Qj2B/rV9J405qtjc1mlYzo6nLVzdCIYjs+k70M+ISs1ez8bLz00pW4/+CBGphx9LEWATAfPngku478A+sLUH1m+lnMzS/EyvpqLK2ti6By5swp+a4wWXl2tOIl20DsTAzd0ekmoEjp7Zp9SMd0ABA3OjpSCTDABgCJSnuLdBF+HOsNcgMgN3OLjWfc+J99YDZjTYkUxfPoJQvYSnKBKx10NhVd+iQy5JjmemFumDvWE+NHnAHjD78IgAd/0pUZNRGpsKt7B5ZB0dgjN7DlxlUG5/Cj6IWCrM+eDZQ0Vcs5WOSF6nld2bDS5DQToCQY9vZUEUqcBFhEhc746GhcvnRB7DfecWJqMqo76/HDH/xAsfD7778ff/RHfxT/6n/+lyIjcS4S/y+vrMmnR0eYUvoHjx7H6vpGbEOYokcD/tvmdoyOjEj3U/Jjpc+GGth0k4CxbMXk5LjGh3FlfokDXd1xJFknEWZKLA7Ggd8OsMp65lq8VxWOtSPtDXqwcA7Mzc3G/PycxpE5ANiBMOEYHjmqLenJK/lda5YeJ2BrJtK4HyWtIdAV4LOeMEa2r8TP/B32mKZIgGDJcEw5IJ6FtQFIyQt7wr1zT/wN6zqr7FiH2JlcO+wj3r++bjmybPAMyAnIyrNRgYiOOeDWH/yn/1Q9aTiPaaDE+KwDgi0t6dx76aXLug4sY/xIrp/2Ixm9alR6dKSGVclU5Z4p8//lL39Zxw9gyLrR8JpIbtevvqSeFVRzUx6v5FhPb/zy45vyxegrQWKpp6cvfvKzn6mSgc8xE3lLyZeJMfCA3tje3Ym79x/E/OKiG0ipqSjM502N3/mz53Tfn3z6qeI/9rrkfdAQ7evVuAAgI++wsYFvfyQcirVDcoB1Z+mSWjQXUh3vz/gG+4NtIVHMvkErGHmDC+fOx+VLl2JzZ1NN/dbUyJx4DlC2U0B9Eq2QmMo1BPh4oYCeYB+sfe4R3Is4hSapkgKSxixYIGdys8B9A6uWIeIl8gXJHIB2escgbUDFEOS/YWR8OuL8ubNqpHz//l01lkzQnLWG/eNf7HP6TawT7BlrxLH1UT3Ji/3kPHk2Pa1+N9mM2ZIYh1rL7CvAW96Lf5oVEdhCwFwSeuw/+T5l/JmHpl/95h/U2mD3wTY6rEVHe5caJWWAY+aBWR/KCDW7hJOfaQMW/aYMyvk5QTCOXZaM0SGOiQXMJEvERjmq7sVwX3eMDPREUw1D2xdHgHX7B7G4vBI/+vHPBPBhyJoAHI6azBTE8CpAJBhyB0Q+O8tqyODJAcWpkWi/ywYF2iC8XJxcDreLly7EKh35dna0+Ln3Z8+n639Puc8ujY+K7iTZNCamp8cC0TALKs0VH2J0p65UYmpqMs4jAbDhzuiPyV7OPJNYOdIAJycmYwBdnsHBuHTxUiyvLMmAs2FvffapwGWCbQ4oxOCRI0Av5fZnt1Q6buPIweXGLQDbTbVmOZI4Ll9568147+vvaez/9E//VFnspeVFO2UtzTH74oWMtLpZ0syru1ud+u7euStDDKiFADRlP7AhlDEtGSZlwySzUNMmll5hV6euxXgoy7S9YT0Xsczgi7lTHCCZy4FNb7cmH3PprrMCaDJoL6o61vhzFtJHqhXmkiVoIMslCQIOS1MkBdOwNY4Ae9cFrJ49dVos6dWlRWVCLl26KDCETO7Q2ETMzM1LLyUzHALxS6DIc9WzeKUpGs/LenZmuaIDhDIf/iWjBZjNQfLSlcu657nZudhcX4vf+I3fiJ/+5EcaV4T+abLAeM28mIuHj59I46Sl0i69VzQdYQfuU5p75CYz7CszL8xE0AGE3hw6dBV3Zfd6bYqhgUGVQWQzumUBuStxBLh6sB/b6NCVJkMKhKVnbMcogWp0h/U7sYvtfLO/WTs+HLuVQZV2V2GKpb3IAI254bqMmdZGsmOKPmmCHxlcsVbIYrEWAVYFZNaDVMuTCBBrhcGHhiPa0LA1nFFnTBhzOc8d6FNVBM5ub7k8NQP+BHkz64ox5f4wmryyNIp7xzFPIFtJmmZKg6oChliVjWyvdFAF7pWy30awRgFfQ+lrAoOs03wPGUbkS0hk4JCZYe5mUyQUCMzEum3ib+i46HJobBRO6uBgf4A/HR2iIUh1gQ8FnimZfqz9BFYzgFGJbblv5i/ZZ+Q8sLfSzephrbmJj88Fr5dMruV+lJ/coLFqz9kvkw8UZapiIK+RezgD5gQkcu3xez6Ln5tNXPTDGB/pwLbJ6dBBXQKFBI0SWE1Qlb9pBFa5ZoL8oHNithWdPIFKJVhsR9qh2K7u7t4YGR+LtRWaH27IsRBwCVu4vU3gKsBqV2ery/NrdObdkTMqeRU5HYZU3JgtpLcKsDow0CcQkb1MEyxsuRigu3u68JSyOQAAIABJREFUFnI1OD3I0cAswnmHgaWqidLMAccmGz7i1ShhSCOFwvxmDgSQSHvV5f9iB7v21wmxsl7NrjNjzAmwEuQU+ywwsDCHGXMFb00tCup07aIrkERXcNhsoEOZkyokyrnCZzIXapRQNPMAwXCqxMKtee1xN41AeTJdBBQVFrSdKtvMZH6pRAsNZTFzzIQzw+a4MUPjevCeNxCaCZTctzqbSmJGsLokc/atp1okErKcX+s6mTgF7BJ4WgDh0vtYYy5teWl1ulmIzs0GxmqCq6kly3sYE/6WNQqLgufkxV5Bo48gAHuHfZFNL+XFXEvsg1JtkM+TCRL+xeHkOqytPB+5tt6HHSzSJ4A1CexgX/ifc4exz3nlb7gmfhv/p/SA2Dd0kt3e1vUS9OJ6Kp0Vi79FQTxVAy47s58i1o8anph9r8R/c5OZRgDETQD0+/JZNYeAqyr3xOaRpHcTs7GREQXR1n0+UgIF21xps08AyA9jCJkNqlXU+XYLqaTjppJKYiBXVJJ28h9KBc7n7WBZBMVWadsp4ZFKrD4rElhlftK+sl9YoyoRLszpBNHZv7C1CFSktVoA3UyUJXtPoH0BVnVGU4HRwJDOM5k1Zh3WQ4H22AUSAg6WjgRMQgSg5DDLVlX2zdhLXoWGeK31skL2Byw2Bdcbq3VgNYkSefYwHJnETvCncfzy/vJnPItYrDp3zOrl/zzzuS5rK30n1iA2IJtwNIJMgFB5HzwnABKBFGWcvT1mViIPg9Y46w3tT8CZnl4nKwGXqCJiPRM0K/Ai0UsDKzV/dfl+sqk4DxIgT58DH1PNIAvri+ezLJftEcBqc8UyJ9bqdOOTnMPcbzw/ASc+Kf4Nfiv7mGCUvwVUxE8kUMWX4J4B7AAJAJ2IvQBXp2nsQQXYyIhiFth1J+iyPuDn+/iTT1zF0tYa8/OLceXSZXdEr8vTHAp4UVOr4hPyNe+FaJJ6iNwT1VdZ1p+l/nq2oKnVssBKngFWmogmhQHM9RLwyXJcs9ut/Z8EHP5lXro6uqJ2YGIAsg34D0g5rG2sxsXLl+LO3dv6HTEcsYya20w/i7u37yg5+t6vfkPrl+/v3rsXs4sLUUO3sqtTpcQce8SlVCcyv/JX26lIIfYNxRGQLYijeAacX+aYe+C00Lopjam26MpdfHLmm+six9XT2yfgma/xLahs5OzANrMX6jayEIY4D9P2Z3yX4AsxDGOVCTSx9ouGZjbxzUQByS5AO4Ad/kcOShqJrV6XJK9Ye8iZse94Ls59N2Gi4g4ZAbp1o7lqwkIy9tkn9gPlJhansTBVC3tVPoe0PN38hj8mJh0egMU8qQpF5N9On5iKf/r7vxf/+k//l6BDOKAIfTJ2t7ZiZBTfGNwBTdTD+OB731MCfHLqhCppp6efx8uvvx43b36sKtrxiUmxJZkz5hJ8wX55k0qYiccMsrgCw1W1Tn7x3PztYD+SfYcmrURYwq2lNfAn+ZsEJYmteD/4xDe+8Q3Fc1Qh0mg1fV/KxknssXby7JTsErgJoLp6rFDa7znn7xg3fATsWs63yBFFKof753tsApgMiTGAVdYWwH8yQrlv9jNnM+/h3tmL7DeelzlXYy40/5G3K7Y4z3yeBZZ8Nw25wyzwleUl3d+Jycm4ce2a9tvOppNyVA3iX/H+mWfPBK6y31999YbPweKbJh4AcMY9KRm7tCT2IUCZmcW2GdzbnTt36s3YEjS8eP589HRZGhPdYBir2AFs+Ob2Tnx6+1Zce/lG/Pyjj+Lh48faZ89nZupJPQPUPuPOnj4dr7/+hnyJP/nXfyq/Hf8rm5HRCPYP//AP49t//e347NYtVcTgzyCzwj7njOod6Nd49g8NyvcBWGW/qEJc1aUQ53xO71arugZrLe1e/dxkHZSGa7V9J+uQfWR8+QXAPfYDH4d76Ont11tJgogFD8heQET5JiS+envi2vXrwifQMaYhPe/F98DnSl13/AeSvCQXFTcrZig+jqTDzF6ubu8Ip+lGqxWJojiKUydPxLmzp4UJLS7Ox87utvSSeb6083yPjck5TLvFOKdPlfYfHJIzZG52Nm68fKOe8Em/Kter+gEU+UXWO2vIWN+UyHR8FvuT/SK8lOf5uoDVbgOrBwBmOEg0XnFQ7YDe7BANAcTDNGqloYW6GMuBqxUgaF+LX+VLrW0qgeB/ORH7Byqn2d/ZitY4itGB3hgcMDuPiUMoemZ2Lj78Dz+Knd2qOtQTpnJ/LDIL9aUel8EaLToc7grOzXM3MVAQV8qokgVQdDwEujQ3x/AwXeB3FASxUcksg9DTjQ6Hgc22srkZL127JsPy5PFTbb7f+Z1vxvT0s3j86LEYo0wUwSOOHKVOZ2BD7m4rKz8/N6du3mfOng426sLcvIJwFiPNumDK0rCI5lAsZLKxjx4/VBZifHIiRsZGYn1tI6amJuLp02eBWDUb5vzZ89pkZMlXllbNYmmpqCvpa6+9FiOjo3H/3l0tMsrPeTbKrADSLl+6HCdOTsmoADjBJObvKH9YXl6LhUUadm3q+soukzFphUHXqkWOM5eLCGeAbCFMNhgJZCT5PQeVaNfSEOmScQc0ls6ZHHkDUplZU9DtEF5AaoKoKVuuMnAF7ZRfHzMMpQdagF9tdrGaLZRMphgwHaZwd0dndLa3xvjocFy+cF5z/8nNmzE8OhYHtaa4++Bh3Ll3T2B23WktZVR2cOi25wOUIBlGWB5QrOsbr7yi8WUe2ZDKwqmz8a67jHOAbazLkWXtAZjx/ACTjCWZ0heUAy0sSjqBfUhG0cyN/djbhkGMHrD3Fc+pwP/oKBDFB1gx6wQh6ooOXSj1rAMOZ5WrVWn6sqemcCuUC+24UZbYeUUPUYmHsj8SoOVaSHiMj47Fk6dPlYHKrKwAncMDSRjwPJnlTkCee8pgga99j8ddkxtZO3ZCSlarmdIhlzOoyYaAeidTcBBgOTIeMK8k7t9i5hlOllirBYyAjS4nQwabZmZubgUABws7hdk5vMSiINmgbotdcg4095S9t7vDqBpf7FAStBtr61vRoiZZBjy5/wQd5PCVUkvW5RdBmgzgGoGcVvaEQEoAbAM+zCfmNrPIApukJenSXoBUgyntCjhgLDD2BAGdHQDxO7JFHWIZ26HiM3kvQEKCwOw81gAHXwKrTpYVAEtkcne1TjDM1znWrFXHVjE2zYQ0Uy/LuXJ3p06Wr8XfAECwLnhm72E3YlFQrG7tPn80trLtBuqzokIyDkV7jCiGgJ/xIlGQiUGB+9xrYZVlkK7glCw92WEx5n2+sYc419rU9ArW9EFs78Jos34AAClf83ydPd1i76PHqqpaQI7DvWhtaVJJ/0Bfd/R2dxZWqnWK5bBKsgCw0xldlfoTjKA9ia6kQBSDM9aBbdO+p8yfcXe1AGAkzSdryjyzJ1izSALA3nCFgeVTyFKzRwBReUbpihYw0TIbbnIj6YBSDZB7VomAEuWkQ0Rzg4K7mmtXBwidCHMyk1VpCRi9XevH64SvVa3AGgPspfFWR4eeO5MYbuplCQfsDuc1CRWxt1XCb8cuAUzvq9IESQ2k3MyL8YG9WN1zyT1BAglVAZ6GVKUR7bVrRmOCygmg5p4lQUnwl+uTgWHcs+zWkWCW1DV2endSOK+jJhildFlJyMJO9b45UlKZ8TGwio4qzTMsa5GgqpJe6LLB7G2QxDFAZ79MvpmSBmYN6AxTl2IzFTOp4cYabkCUdpt5ShuAXUnQJm1eOpw4xNhn9hvJV4IWmF/YZs7HLAFMe592Q4EepeTd3fIjuB4+En/PfiApD2jXCGh7cbkBmIEjg0ySTyrJRuwYL5inYvxtkMTAdm/JB2V8GVfOZXOCS4WNGE8d0dHpNSjwZ39fVU2UxLH/JDWwtSF9e/awzrqigakzRSCqkxgaW2cjnCAu67NABaVAx3vBOoL+OsepEfjO+cqggXHl62QAJiNDYCFrWNkCd3F2ib8rgvAZcvy9TLLR35EacWg8SwfsZBrXq4OU1CMAd9M1aSUKUK6ItQNLGp+QcjgCFmaIuaRUdbDX2p6S80HPn7NZncu3nESpEzickMyzkTWZ6zSDwy8CqsdgK/vOgGPjuvf5aeZxgnUJ2iQgpx4CqkssWsCyTR4rVghnLPapr5cSSEua4SdcvHhJP5+dnYtPP/1E+0csI3UBrylmGBmh432XADASHltb1uLn2bg+c8i/Wfnme7MNIZjjlXuTs0NgdhmXzS0aRuKr06B023NIgxn1oYU1b7mP1JUjiGYt8zPYpJSOkiznGaamTspIWzfwSAQB/B1iM1heT6afqomVyvx3kVhr0RzyctKmquZP+J28n4CVpsbsaZWOl94DBKXcf+ocMgdvvvmmAlXuizGkJDYBGgBXXtioleXVWFDTWSfKAVYASLlGguZcn7nOhp34DgTIWf6biRqAIp59uH9YwTExJtWBMFclHV5pirWNNcm7iRV5cBQffPA9JeyHBoajp7s3WppsR1eXV3Rf07Mzcfv+A/uGpS+F9mFhixITQ2hBkqy79GNAJoFn8H61H0z8KMmE7q7oRj/2ALuDTB6MXXfCdnnzYYyO+f2QgVwpuaWkP+PN8Q9wCRiTvhF2ljPRiQMzWDNpw7V5PwAlY0oCN8Ey9gggLSaNn7Gm8TlbWtDXbBIISVUJfgb+q0HVnmiuWGpEwH85ezi3pH0tPWU3lUXWyspkx5I86JzagFr6Tb8TOackdpVUsrY8viNVPh2trSIXIKO0s72lZqB//F/9l/Hwwf14/nxaew8iDFWMMOaxCdhx2Jl37t4VQMz6RoJwaXUtvvH+r8Wnn92O23fuulkcFYKtkBrYawc6FxgXfEZIW2pqigSS5G32BR5C2kEWibVpTXKnmFOei+oWZKaYh/wf1iTxG9/D5mR/4Auz15lvCC2Qt7IC8NatTzSv9AFgAS8sr4gkRRwFpiBWegHGipNmGRPWC/5+acKo+KjNFZCcd7J76hNjrVL5PqXJq0DKfnQ5aQq4retRMZzxAZgDvlbadD6X+5Bm8oaTRvhow0MDGpvFBVjQzQL6zp48Kdb5l159Na6+dEXve/7MpdmP7t+Xb3jlymVJAdi/bLYe9Nqa9DVhdJMsYm2RqMEGMPe8P6VIeB7mIJuxMZbM1YWzZ5WA5jN6e7s1hr+4eVMyXvhW0zMzGkuY4cQCSLxcuHQhvv+9D6XHzpo1E7spTp04EcPDI7G3vy+dVfYicXsSV+iR8t5776nxNAmYTECQ4GVdEvdAeOT++wb6S/KHngOck3asdV5w7ldg0W4qyck9g9+Q7OI55CMcHIqpKoZmYa7ia4FTkBCD6EL8QAMuXh1d3Tr7IDpJNq+Qk7hWnmE01kbCASZ3bzeYwL7GlHlXOETlMtWA+N/SjHVcyFeqJQLnIO6oOfZBYqMbcpGYJkfR0VqJN998QxJrNcWLNZEXaRBPYgqbwJyn/ExWIzD3JDjUuFVyno412U/seTWvXN+Q/BPvZ955JtYLv0/5Cr7P/apGc01NdQkagH8+J7ENyS4BrHZ09UrblOyGnAUo3mSLCquKoIZB1hAUG8dFWIAKPlvNnoN+aEDJgRuDCZOOEmIcC4wstNm3vvKVaIMlUt2Nno5W0fTl+zW3SAoA+v13v/ehNgklcOjS7ezumx0mW3QcrKRBSeSfwZFDvb9nMLjIEMjJJRArOlcEaGihqIugugq3xNzcC02SunXWanH/wf3Y2j+I17/0JYEzn35yS4vlD//wv47PPrsdH9/8OHa2dtyprxZ1phCgHQcLZQF0iUbzbmCwXwcpRoNFkzo2GMepkye1caD90/ALY4BeBmOGQSMz8eu//mtim5Jt4Xe4zRgxDjJkE5QtQzx3YEAZXJ6DwJPFwZg8ezatsWdxvPbaq+peJz2/Wk3lRvwNpT/Pn8/G0hKMS4wn+igWa5ZzxkFC5lzOOPNfLY2aevV7lyxZbN0BU6s2JQaaZ0CvBnCVwFp6jqVcQQFmMjSEnR4zVbODNf8abDWT0cGvNXdzswh4AQwtbDakAGgagwETA+voIC5fOBdXr1yR9uEvPvp5DI2Mxvr2bjx8Oq1sPBtOgHDJ7CXjJ7PrYioXZpuyNRU7L2SLeS9jkF1PdVCp7AWtRMrPDL6hZ8L9KyAqTDgcC8qsyIRxmEsLrqVVLBnZFun4uNFUBlsGIQFWszuytVQVbFJiXQwIxltafAXQIFmxRVOunW1rsJT3mFXgIDMbm2j/oDk8NKSugozx/Oyc1guaQTjy/AwnBHvB1wbozLLk63QSBHYVQFgBeGFAZSaJsVHWUaLpNAdC6+q4+VB2UBdTDY3OFkTTO0qZHUBH6rY5qJUTUWwRAFRne2dsrBn0zvvifrgX5rUx2MRp5HDjHjOoYU/pAJBO3aGaBnF3CfAxF8mISMBSmeHCMkr2TLI8vxgktrW4oVKCqzwjTi8BKE7u8Vp0yS0sILL8OFJoWgLyqdxXQubD0deL0PuODiDgLd6fY21g5FhD+3hNHTfiYGwS4FTTuAoSHjyvNVZliQvTyusSJlhF4JTKrAtj1Rmu45dBAxXLKujHEc6GX3wm45NAt5yzo9Iwq6wfgXIlCM/gW343DWmU/CPx0SFnF/A4WVBKGhRNzgzMuVeCzwSg+Jf3UTLDnu1uRwfJZW2b27v6nyZ3lG6ZbVGVI8O8caRx8KPkeLS/Ey1NtejqaI3+3m41ToA9RkCmkmkd1If6WuuuaE2JmchYC+QsTfrKnpdWbAGsGT93fm+VXvLuzp5kAez8uuETTj+fA+gj/UjsBUmKokvsM5vxLQ1u6CxcSocFVKnT/HFJfepzJtCY82/Apky2yvgMkiQwAHAtgB37nR3rAU5K9UGWKKoRSpF7SEF8lWOXIAuHkCQlndolmVm6mvP54kQleFsACTc2ckk694wN9Lg6cCcRuFs101FNzhj3wjxNW5WATu6DPBsS2M+9nH9fB45gn6tiw+CI911p+FCXWHCS2IDqsaiCfC/NorP5erBSFik2YwEecs0SoOK3MXY4lNrb0lD7fHd5+3Nm13OumyFtPy7Hx+vP98ue5NVo3xK8tZSIGXLaj8hllMqRZKIK/C0BFNdJdkiCssnCtO6uEzj8v6dSduRv0M7vFHtUZ1pJ9PN1S+W4Ky5jKHsuppzL1FLShKBHfgm6a9U9lfcBpLgS4MBsaqTlVd5eM/CgbtlmMLvCySC0gTIDzftIPTRTIXDc4FXPW8Bt2yUzB60PWrTMi36qRKAbXuIL6HORhvq8reSzE2jguowjazmZnMlSzKSZEs0lwcWcZGNA7RPpfhY2eEOzRvzPBGn1fp6l3Y0Amee07b59g/FFOVbJSFg8soNUAbRWFLRtrK9rLPEZ2Wvd7Z16MOstu/ksk5wJ69xLmaBMcFksvvJKu5325XODqIDdDSmYIyXNSuVRJoi89suaLYdYJi3TZ+FzBQKooZ6T15YDcNM7gsyuTrOsaeB09uw5xQD4CvjYuY6xgwCelO3i5+MHo3dIIgzNTF7+ucc5tYvzfvg9QRzjn2wwngO/JPcTphG22srqknz9rLL5XEKs2Bt+hl+T/jmfB+OQsbTfBYAAADSq/hMkRphbnnl1dV39J2ZevJAcmfX0OwMGJWWi2BZKvQHdIaXQJKevv0+Jkc01+hyEYhOeF8YPYChBbLKHUg8R4kGyWYl1+DmvbBSiEuD1DWmsJujMXPGelFXIMmQ3VjoQG5eYDhCSMl+eFVBNX+/sChjt6eoREDN5ckqgwvLqcuxVd1Xt19bRJt+H+SU++/nPfx7XrlyLqakT2sYAvWgqToyOi7X9fG42vv3B92K/dlianG0KbJscHxN4YxCjV1WVSCSQ5EOzE/KRSQve4wCra6trYr7KBqqic1/jD2CMfcYP55w7cfKU3vPkick/qg7r6tR8EzPjpxNfYN8Yr5QQkT9b7Haek6nfr6RdSXaqdwp+/g7sUpc6s/5dAcLZSiO2jnjxYlZ+B4Qd1ibJYM0DYAglwCS+ix1nP5klyRlEspnyYQO+SZ7S5CvhXRrLSf4Kdhc28bhiRsBdaVqrRnHo1NP0rnYYVN01Nx3FO299WaXETiYfitFKLAgWQPXi0uKS7B5JoHv3H6pyk3iVHi9Xr16P2fmFuHf/gZpps1bQcXX1rm2sk46cc05MZqUNf4NWL6SrxYU5xduqyBC7tkv7AUk4CDXY0ZR78XresQ70/r6YmydO0PTIpIKh4UHdM+xCiBSs8bt372jIkIYgjpydX4wFdWwvPpl+e1yFlGQF/AVeGd/axzju6cHf+b6alZxotC9J2OBn2Z39pz/9qUCp9BdyT6bfxGexpgC+Zfs62iWPwGcAtjI2jNeJccspfPO3fzuuX6PxW1PMzb7Qex7eu6f9cvbsmbh27arWKgzj9SIBQlzO2PIv10BbNe0OdhKbQp8U7EL+z9rHrjC/sIrBbCDtiBW5tKg+LKw9JBoBSLHlxKirG/TS2Y+vvPVWfPj9H4pRD8iPXCPPMjUxqf2HpAg9RKhawx6yRqjqQGdVFa+bWyLjUfXKfskzmLOVxCX32UmFsBoEWzOcGAQpE5FLIOG0VgT+4h8oeXxw4Bg01wDva2quA6su1Sfm8HtbK64I0/nb3KJGXUjziUEu6Sz78vxe8X7powD5amx0OHp7upREAp9iHBQTNleEEcBcPdC5SwI5q5iN5cBUxTshCUISDm+imfj9KKKvuyve+/q78uGQM6MqBOOLhAxgfNoi9kV3N6C+sUzWI2x2pGOsSWs5AOxiEgfZG8R7vDcramXrFxZ0/iTgzlrmzEyCAWPKngMXsF5wqaYF/3rvm/95raOrR6AqgBW6OO4WWBoLlFKijS1oxwZWcTMwHioLw6mSFqBLCZVFlCacQSAODlg4LouBJbIrLYfxkeFox6GtHcboyJAc/s7uvtitHsSt27fjg+/9QM1ryIBztc1tDm/sZQrqm/0m9kXJ5qq8rxhtHBrAVS6szrvosdElu8XMKAxxX2ksQrYku8TCVoWxu7K8HDc//jgqXd0CIQGqnjyZlqMDY/UBQuUPHiprw4Cr8Uy9uYWZPJfOX1C2Cu09Rg1WEw72KE0YenpjhUzx9na8fOOGwGxo6y9mX8jJZ8IySGLcOAAAUph8nBN0IVg8ZCi5L5iSOCqMAVno8QmE4g8FkDJG/D0ZG7JHbGAyCzKW3V0WTX72LB4+fBQvXqCjVBXtnWfSmJcAFm1FyjHFYjikwzAZk2Y12uG5WHAcqiwyHIyh4SEJO2PgMWyLS8uxtU2XOuvw0Q1OBIHSyKMO1hRdVejfOldVpnoMrB7WHPgZYHGgkyCnwMPSHXp3a1MaHYANlP/Bksa5uXLpYoyPjcSDe3djF/bJbjVWKOkrJVbpYPMZjGdSwxsDTDZcgqr8ng37yiuv6F7QGqFsiq8BJFWS12qaO04euiSpG0YWZRlmJCAZDrwCsSZpIanLeWGxKXmBgm3pto6nz6GL0YaNyiYHQCEzLbaEQBgfoH19/Vr/rCvAdApDampSVpXeKkGsSoRd5Pu5kkWMLgcQ2azhwUGxoR/ceyAWNB0MmVfmWAGn9CjNpkvWYyPgkMGAypRrtbp2mI764uC5rJHMMyAgjOpGZwWbYlYU2VE1HqIjLSLfTbDl3cjDwDes37Y4UFl4TQdXb3efHFVsEAcIQbvGDYZAvQEf16+qtM0aqwbS2Wtikygj3Rs0bHj8dFoMe8A7/iZBoWR88VzptGZmMoO+DAgzYOZ7gFUH5GbN6DmOYMFSInQcSOOQcm8cFvzpFxtXwdYaGOiN4aG+qNX2Y3VlWfeYoImnWKFi/aBpBFZzntJhEvDOppJcH4Cs2dYCrQqQ4APLrFc9dwF1ssIgn1f7WQd2JlCaVCaG85MlO6xfnLLUM2Ts0CY6BqhKY59Stu3rmRV2UHPDGktjYOdd1qdPK42u6k6GU3RKUjUCaqxPWO6cbZ2tLTFEMwKymHvVWN/ckT4SdoxkJNrILvlGFgZNUK5mYLXSXIuu9kr099KRs1Ps1+629mAnW9uxrHs1inMgokBDhLds0Ed1hUGfBIb5AzUfAsiAoUeJ7sG+upGSLGSvch2a95HkYTyl+ylNUlG/ZUusuUpA4GQMnyMgtTA+G4HVBG2yAVJWpJj56qBHUSZgohjjx8ARULP0V4udTyY+5wqsN+0J7qkAfVqfpcmSdCKTWSmWNeNtuW5x/LL5jyl/9Rf3q0Y1peGl/AAa/tHkpXRDxrne2KLJh5v2SLimgDEZVCaInwEBZ2naqgRQ0tYlo5B7Ri9ZtlBnp9eX2IKluVbeaL37cWEpClyulO7qRSeWR8MOCtgukgqNdkMAMomAtjY5jLxwujlP0rZmIJQUY5xelREjC1OSa1ltkJn5ZETyzJnAVnl9kXJhXWVSjrJ4piQTa3V2Cs0tabpUSsTT7mO/+Bm+DNeDhYVvxZjhd5Ac5WuAGWlNl+/rYH1h6doPMDjM2Kk7Pe8hqKHCBh1w2Fqc7Yf7YpUB8kEUUEKtaPQDyCrRXJqzEuw4gedu06qUwe+B7SrZjkpdhzgrSMSqLQzgbAYnv7LIaJkYm+i/bbxXscv/pV3K+0U0LU2sCtNU61DSOG64wziTJOB7SVKVJl3ZTJbdqKZg+OGlKUnu0wRWWU+29TTvo5t8S52NxB7F5mHrHWw6GS4W9SH3caA4QLrqsJzbfaZbB7IkNYscC/ZEQd2+QR3tMTFWeV6fkWKryQbapydesP0heW3fOsHUfwhU5Vlgy6amJmOgZGRJzDCG+GLWjkspEVeD5JpOQJa5VGJYTT4NOHCuOokPC75L5xW+FTI7+At8FntJbOuiTweQT7lr7iUSApjgWZKyh4cKDNUEuFar/03uwwRq7cP1CYhQ4qFI3SgRgMSRAtgFMU9TJiDHOccq9zTXSR+NdUTgCbjKHOPTovF4Yuq0xqS3r1cxRW9fv6Ss1KyuojV1AAAgAElEQVRlbS02t6l02pXfSVk6QTygqhKEFEcwDz096jNQ3dmNpfklyVKhxcd+Jw5hfHlumKg8V1Z4cS+QFLgWoCH+Jc/EveIjqPFPqcxhnlPmCh885eASGEypBQBU3sffp84jz4WPzjMM9A3o6OIzpk6eiEobcgsbMb84q/Omf7Bf5xTNgAFnSBZcv3pdyWzmcXtzO+7euRdf+fJX4uKly7G+tRnf/9u/jdWNdVUYAtQxpxfPnY1f3rwpX1NnNGNQSqiJ2aiIsvxJLTo6O+Sn0pcBUAVbzh7nX2wl48JcmrnaKmCVtUH/EuYR8JLY7ovAKokmnQ8NEk5O+vnFuKfOfJ4drAXsDWvlWErK+1HMuhqanfhbkIDWVSHlc/KYaAGwyjPhk1tSZF8JztSFZN3AwtzegehBovm4iZ8dpSIh9w8Bq4Cn8sGNR6B/qrOjAsAJqWo/zpw+EW+9+YbGHrITCfMvf+kNkRCodH3y+LFAkvW1TQFo6xtbSoQsLq1ET9+A+488nY6lpdUYH6e58ZB6O2BnOEew+fbvTeDCbwdsw3dXbN7eHnOzM2KdCpCG6Vq0R2dfzMXG5rbAM9if7CfHEySlnQzi+/7+Xr2XsQKnyDJlKl/Pnz+nM9REjpqqqqr7tVgqzXjYB+iSc14BePF3dfklehAURqNsho4qqjQtBZkxDXIPfM+8KfldqkWxQdwf2MLXvva1+LM/+zNJ5GSlCfuUmIlzIBOBwjf2qYCl2ViXwFXZ7m1YsvQZ6Imp8XGtpTe/9HqcOnnS1Ynqsd0Si3NzinmR2+D5+ayRsXGtL4Bc7pOq42Qn8vzE3swR94Ot+fKXv6yYPLWm+R12SX7U0WH00pSxHdLbUvzoRz9WzAwRDgD3o49vqsfC9IuZuP/wYSwtrUhmceZ5kedAf3pswhhJe4cA37mFeTGIuUeNvZro1oQv3bhxQzgNyRv5taVqBB9GCXVA/9VV2QPAXJ1nre2S4sAWZcUT47BJRThVTqU5uDA6ANWCj3AIETcfAeaXxKVK7lua1HQXcBRCGGfwnXv3Y3NrV/5JBd9ZfgASOhAdLcvZVkEflSaVgKrE07vC/sCRUtoPNviefCqxYEp1DgCr/WP2qZr+dlk2pBOfhrV4cBidba3x9ltvSkazo8PxcGdXu+aJmCf9Up4FpjqxMckkzjPwH0DV9CEyKZR6/+xf/LlssJn4D6A8X0OmZL1IxqWU+2fFAPI6qjQoMTWfD4mr6b1v/he1dsp5VYpm5w7HIRldBkFoakTmEKqx0WoWm4BVsT3tDBFbcUBSbiyNseYmgYgYW5g2ZOXISCI4jLD0qYnxaKKcaI8s2G60tLWpA98nt+7EZ3fuSXOEzEALjMdNHK/SPbAwFjPzRmBEUJgLRA5eKfGCjUrZBfRmAkq0PDCIoOvLy4umou+a5ntickKb/NXXXlWG8V/9yZ/E8MSUHArK8VMiC7FzgLDMXrMpCQY46Fhk6KaiyaEAQQAJ5dtmMxHcvnztWpw5fUqHNIc/DFWejYkD4ET/5fLly3oeDAQZrn//7/6d7hGnY3JiUpkUynbYpJ/euhW3PvtMIB7OBSUtGAeMgQ3jkcA+RJuZTxYF94fOKw4QZQp8zvSz57G5SeOTXmXpXGLeGXQd5d5Gx8dkCDhAuAZ6RNKXre66xFSaq0V8e2hQWR9K6+lw9/jxU11/ZQ2d2Jo3p9gANCoyk4KXNWMLY9WKKX8HWE01QBeyHtM7BI6otNcMD8rnMY5QywHRDvZ2lMk8c/JkXDh/NtZWl+PjT2/FLvp7nV1if7F+eSWLkbWUzanE7KkB0nUVsM1ZygRYx8bHdXhSEobTZkYagOOhuoJTngfQce3aNWc8e1xOhlEGIKdskXFBWxXDiYOBQ0egTikCZcEK9ryLlRwQmzS7SFarKnlkTjgZCSLYIzivGOQE+aDiHzZbd82NU0q362LgRD4jMD840D6AecIBBjPWQvvosLmhHaxHwFYiT4woulysjQSlkzGSZUDcQzJYcYCl+foFzViCuOYmNCmtz8tcdnSUwLfmDr8ElGLWAmQJIIjYrbqZGvaJe+M9aNc4kKtE81GTHKCcr+wqixFXJ+pC9+f3mQEzE7NJv2NtAGKQ6T53/qJs4pPpZzLiPBNjwyuTPXydjMoM5NK4pyNbB4Yw7k1OUNmhdXANsKrAV4G/7SzaVMnErAiM5WCGVWVNH+aitbUpJidGo6X5KBYW52N1xUx+7bHCyIFxIrCgrCkDRqVbqUqBDPQqi01iaH8vdva2BRYxDvye5kKsFz8fgZXZlgnqf45+VfZqAqvYZpgbRweAjM0CRVLnkfEmOyttRjK6PW5slABffm1ZZjNptW+P6Fpbie6iA7uzbY2/nAv2L0APJeYuvmWH2oawVzKIaEevjeB4byeGBwfE4OGv9w5qapyzAxBPcmPPWc7DAyfumiRHUY0aYveViJ7Otujv6da/OAmdfAYJpaKVy9mpseN+1BiL7K73lgJ7JBLUlAaw+qDsPetkSauIgIOyVzHAWIM9Wp8c+JT+37t3T8AyCYL1VetaGlQ3UCtwsDDWHYy3CKw3YFrYIWXdiEFZdMZZD9gXNW4TO87ApBhyiq69bzTuIk6aaYlz6KZs1q7E/mi9I3NSnJNkzStZVtaSrlUSJmKXilVfSgaFETeWWZfPbdBLFWtWziRl5QaBGIutnS2DZ9xTSeQluIpPgS1p3Lvcdyb10m7m2snn5fzpbGu3/mRxgNWsUQRhGOYeD14AVY17Ug19OpxEEQMTe9bUJJa0QKvCbs37Z2+qk2/Zj8ksAhgDbJXDWuQ/1Nir7H/WRJatJ7Cqks1sYnRoLcRk0/E5Duz66wzgxuCcpIIaJRXNLQNlZg5iY9TUqKVFDip2nzVNwyPspsahBPpM4/4ekjUur8e+uHy9lNUXnVvOyEy0sE7xdbATjLMdYI8dtgqAgmtSTraOdhidnEtFBWeJWUYGYpPRSODtc4lOyi5FT2avEumQBLaOtU3FdFflVoKiRpjU/Cr3R2MzuEbxadkwMzhcFWBjpjFRl2aX6/O86W/wtfzhIs1ESW6jvcYGKznQ3CKmOu/LlwJo9l6RUElWGu+HgagzGlsMo6jqLuOcLdiXqFGxgcSCZQBy/2KHuCbnMv8yHmI4HdpOkNBANy0BfuKBQkRT/JAsEI1r0XdMwDPX5Bftf/2BGr5wl20nAnh+sdYazuFMlOSe4HeNPkomSWDwMmaU/bKGYEnStMbgOUw+M6bx4bgmTE8qBkgyw3QBvGEBwDaDsYrUhSoHjmpqxPv48RN9Ln4+uompMayknvQ09xTQwYDF/wTU4ufJqOIz3RiXbuAbsbu37VLm8n8mPRi7XNv8jPFIdg3vY58mQ5S/49zY2aZMtluxBN3Ir7/8sspTYaBy5sGAY51MTQJCtsbs3Fzc/ORj3SuSASSPeJ7TZ88IuJqbmVOJK8uc+C9tl4kYVX3O7/7u72rcWNPcQ2pMZtMsroefy/2TeDLDcUP3zrjgv/E948fPUiaA77km8U+yWrEVf/EXfxG/+Zu/6WvtVaOjzb5HT19vtHW0xtY2Emqzcf36tejq7dZYMwYJ1LS2tEpaCrbqo4ePY2VlLd79la/FKzdejY6entjY24kHTx5pLKhQBPC69tLV+Na3vhVLiwuqQMLG0aCHuI3+G4CrlLCr2oqkEE1gtrfE8oLYhA3Yqe6pUSXPlwxdYgbAfdYGvqibGAFkdpZqSvuvAA3bpQIxE1S2W8d2L4E09kWuIcYeuw8wRWyZwFT6yU58kPxz9dTMzHMB0q7ecrxJAoU+CJavMCGGRKoqLegVINmmqoBVgauso4MsiypNjZU8xyeRQVQS5vgMaFbVRFb+0PCGWBI7g33p7++Jb37zNwVa75BEIAmxsRZ//Ed/HONjo/Hk8aN4/mw6Xr3xqmQAHjx8pPvo7OoW066rdyA+u3M3Hj58HP19g/H1935V/gfNorg+OAjryoCefR9ifeYoO8OTZJl/8SL6B/q15rLMmLF++OhxbO/sRW//QAyLdWlNYJiuExPjhTxk/9AlyusxODQo24DMH3IBgLjsp9OnT0huZOrk6Xj55dcUTDDOH3zwQfzspz/VvKKPzN9IJk0M4OP+DnWSSwFRDbybvAAT1liFGXo8b9p6vtbZXjTYM7nD8yU4y3u1xiR3RTd5/LJDYTTDQ06ywh5W7InWbFeX8BF8aPYEY3n2zCknWhhbbNTYmDrES9MVmyKpHzM10bzmPdhP9jfr+Mc//rHAVIBVYleSFJl04Z4Bvnk29HnBDgBXwY/+zb/5X2N8ajJOnTkrzeOHT5/E/QeP4uGTx67cVHKyEnu7ltZAcmV8jFL0ViVeAOCQWHn89In8sASeIf3wg/ff/0b85Ec/FsuWRldU/AKq6awqFUySZih+M3uGM7m6x+chO2IZP+6B81n+aAPfgIQO40a3FOIf+RMA/xCG1LthN1oqTTE1MarEwejYiPzlH//kZzG/sCzdYfx3fRbjU7SeBdBCpjjaj0Gabh8dyObBwJ9CE3h+UfKe4Bl4IYoD8OskqWbpLsaDtcD/Kmbf2Y2TUxPSZd+iEeDWZkxNjsev/9r7ceXypWhqoorepMGzZ09rjmG8j40Nx+4uZ3/aNc53bBnVsK5KTfJVxungGTC/pe9bkhCspY8//lhrJs9JxpXxz8oHvn/llVcVq/EMALisReZYjFW6ndEcSn3XS2DlzWKNLAIZdY4sHVIJQNCh8kRZ/Ffd3op2pDTHKDmqHUncmd+hO/raK6/IyVqYn4+XLl+OseHB2N81hR+nEk3Vp9PP4/bd+wpY0W3cwEGXhhY6q/vSQLHekTs5q8ttYa3Ctj3W3SIoBZAxtX6nMG77entiYnxM948ALsGmgNXaYQz248AMq7ER1//Od/8mXnvz7bh16zMdKtwDByUdIKVX0mrgQYYGTZUSDKDlJpR8Z1vlyWRUyJTQyWxwoD8mxsYkP8AkItjOYmd8cSIwImx46M1cl89lAimxIPimg+FXv/q1GBsZFciHc0t5DuUpS4uLMTY6FsMjw3JWuju7HHDsbAuwZcMyZqlFwT1iWMlAb2ysSf/pxImzMTg4JoPhRkkwA5EZ6JATyNgBWMGWfDEzEzc/uRnPnj/T2oAlS9aFzBKbR0530QF98OBhPHj0MBaWlqO6fxRNFSQecPDd4IrAWq+UAhCryro5X2Ss6pQuWruNmmQK0Iv+KCwTtALRtGF+Md6DMA27umJsZEjzgMjys+czsbW3HxXEpNva5AClMDsbLzNYBqMABHCMt3Twk4FVGWMDvRymMeuDzFNbW0XlPGRxOERckueSVAw8xoAkxqOnTwTW4AwRIEs3VsGyMzkAET1diJ7bEVXAitNVGlUBnLLGMYywSOVs4HSUA43vE7Azq+8oDuJQY66AvzDECGI5vPhMrs8BzNokMGMtYODVsKrTJX3pxLNeaeZA4C9gdWPD4JvTCnqfmIF8Xml2wvokOUGzLhwqBVywyyTd0UZxp5kxdCFWyX+nnBcWCEC+wD6CU2X2KC2vidXociazTvkMDKm6WcKygmW4V5VhFQu3t7de3qS9q5JggCGzU1N3iWuy/jOI4rqTaOaMjCugQNOH+8Nxx9axhsy8PWaM8XUjEJOxYAZ6Amea0AFNjTcDLxRc2kG15p/Yh4BSVRtzAmqyyIwl61PZMjVp2YszZ05Ee3sl5ucpc6Ik4/Ml76y91HZLUJFrAiYAujpQ94EkpupBNfb2dz3mCWY1ALUqaxYj0vOd+/k47vVBn1qmnA1oH0cTmn7WcGasWS+MH2OpzD7la6WcuzEgNgNLkF29dPfg0A3FCAy5FrrV0uqGeS9NWjcrsY6o76VFtgRFX+v2cl+AqoBFXe0wawZ1vUwCrayuq/yR9Q5jGXsPqIRjT5IQewsg29HWIgmAwf5eMeebKZ8jmMDpoxwVx0gyApDfrLEqZ6oMHGOJE4oTkc/NehFjDckSZbKbo6nSHAsry1rPOG845nLiSndWWC/YuuxWmmA/nymh+DqwSpk8awf2uscmQUStU7FcczbNVnMxu5v/SDdMwG1JfRU2KftYuodq/ETiqEnnu7WpzMRhDLGb3JM6ZhctXYG/amJlRr3KCVkvigXY94yfAX078L6/TIj4PGhVgxKza/w3PDMOJd2fbaPQ3DT4JGkIafQ2a52rKRI2sIBGbnhl6YEs40/Wj4AZgNWODutJ6b7tTPKS86t7TC1XA1X1s0sZ744g2U1gbAZzUyzRxKKcp9p/sEWKhInBWcvSYMNYH9gvB7GwGrPJnAFsxpcgT/utpUW2lOdQdUUBlJxU69X7GwNsAhRsBZ+dgCyMgmRaCwyttMXB0X50dVo/nEoC5j/lPfzenWjr6HS5cJEoMePnKJDwoXyTe0hQLe8hA7TU58vgWkw9NZdzMlEJA4G1ZS1ABpAG42ZhnVpKgjPTe8z2CrYR45Gkiqwc0IwlO7qcq+0V62MmaEnJYCNwpwSxbKXPQK/PkmhvYFfr5wV0Z36wX6z1BH/xrdI25n5Mv5Nn5FxkDEkecm6nnl4GyNKRldaW709Mx+K35nMxZpKd2tr0mVmAVeY4y405l/FNOBvEmqFCBiCP8jzKiQmKYHiqGgW/p0f7VomGbKK2az097B7nOMAEPjpAGbdm1sieu4qjP1wSL/brM7HmUt7PvxqSKSRD1QDM/gTrgjHCX+fFvTVWlSQhI9nX/I6fCSBWHwKalVl2hya7Ast2eGY3ceIFsEoncWS48LMhLlDdAgBCIEZDG1hojOXCwlIszC8WPTcDhjTAYr7wC7MMkfeRiIdMYa04N6dJX2BxEZbqkvxM/Hx+l8SAZIyzb5Lhyr2mPmuudz6P9wlElmzbsHxSkvwkE+kDwWdDBqAUlmoNgCbWT9/AgK7HOQSooOZW09Pym7BJgAMXzl+Iof6BONiDHV51WXhhuVmaxAYZ8ghswQRlADfwo+7eua2yUGumugkZgT1JXBIpvIdglrkDLOE9CehwLZ4J34xndNm69fC5R4AgzsmB/kFVreD/kuzBdkHW6ehsi5Mnp+R/So5oY0NgtxhPHR1B0vbpk+m4e/d+bG1sx69+7d14/fUvqbnM+s6WmljxbJzDPPfMs+fx13/913Hz5k2V+8r/iFDMBlmG0uf+nl6BGwLDiZEO9mNh2SxDYJOFxUXHcR2WT8JftM/G2lirM6qUWBCpCIDfMg0qfd3cjE2qFWD8Fy1tVW2h37q5qXH0GLfIFrDOzYh34znGi+dP/5b34BePjo7pf9YVZeAGfntkU2ZmZ9WINZtei/Eo8M2AavqerH+uC0CC5JKL84gCnXjSmhWgmvIAXj/MJ2XV+DL4XpzZlBMTfxMHkPCanByNb/6T346OttZ4cP9e3L1zR4DoP/9n/yyuX78q/+jp40dK9KOfzN6zTmZzdHR1xdrGVnz7238jhvJbb78jwB1fcWhkSPcPGAgIBjsZPWHOEWzBXnUnIGJx7zPPn8X9Bw/UaZ4Yib/NeE7N4+RLdsbA4JAIX5T4U91L3L2944Z12CR+TswBeA0JizUPbkCSkOTOyMhQLK+sqjHy137163H9+g0RSr77wQfxne98R1iAtTQhIeDLWDILglP6zfJtN2hU7bjXCVL3oMCWKwmnRmkrSiZB0rIe677IcNxPdllPXyITKfKxioQkBAN0hi3L2KVnBOgErAIr4kxj/8NAxlehgdFXvvyGJBUH+vt1L8ggvPLyDZGP8CmU4CtnOs/Lvj196lScO3tO6x9CG/eK3T1/4YJ8TeQ1eGb2KXaSedlc31AiFvkpXp/duaNzmuTR0spqzC8vlWa5VVXFgE1JWqylEstLK/HSS1fj93//9+Pb3/624lj0QGkY9r/97/+H9jM2BYAdUJJ9cuHCxbr8B/tePW1UuaqTT39PUyqqbVyxWSQVD0x4BEvBp1EMpUbIhy63l1zivvxVJ9PV3EYgJj4q5y97hjWiMWxF+q9fLGC0m2Gs8jz0AqJCT1UypWGxzk4xhNckr8i5TgO3PuTPiLH7+oTpPZ+ZdXUyc0+1TcWEAc4JgGIlsUsjakhotQNkGy9EO4mEhYVYW16Sr/bf/vP/Jt544zVpYDc1W7oLEJjzl+pf1hjP42qXjF8c+/E7cAIq1dfXzapP/4cKS2xZJq5ZswCrrJMkTGH7WZvYJ86Tycmp+K3f+q1CXtmRbSTxxLpq+sbv/kGtqwc2TiUOj6B2o98BAp76hYBH/tDUR2ED9/f2ORgs2XuMzDZNmNbX9WDSz6juaXFa/LdX+iDKRpayYizn/u5uXDx3ThkAjM5Hv7gZj588McDU1BSr65Rt0ZnceotWO3KQp45iRUPRmixmMKZzKx3TErBTqgaopSYEZPfV5GNLiwBnFAfmzKnTYieoI7f0/Friq1//tfirv/qruH//gZwelZnQ0bOnR2VA/B3aQ4BPlI+wsEG+Gdy1lRUtbowGgu4YWujV3Dud7+7evi1glXEhq/2jH/0onjx+Ej29PTE2Oq5NK3H3xUWV4+DQtLd1xJUrL8Vv/87vKBh98WImbn32ady7d1fsPD4bhiMG58b1l1XqwqKlzOGjn/9cWVei0tQ05DCQQenpii6y782tsb2DwD+A867AaUBIDNr5c2fE3gIUxhggcYCcwScff6JxIYNGwM9zEhRycALCElk+fPwoPvvsjrIXRwTDldbY2NoJyvpbWtvNViqBh9hIpVwVzhBHK+AqLCiMRHMNBiIyBda7VHffXAvSfqJMwSwkgFUOWOa9D6bp4YG0UxCTZg3DOnz6/IXK8a2ZuFfAKTNG5ERJ6B9ngwPmyMEHnRLpcN/AOGNzY+QxxPOzL8zhQpOrNFBBX1G6YgVcpBQSsAb5h1V9PoxYB+s8m5pxlCYqbXR9L5q4CkwpbyzMHw4C5h2GNPsNJ4oDZG9nt2SC2sxOUcapWQxkSqYBNnAgMapKoKgZTy1g6+HUYcDVSAhgo2iWkCXMhlXZ5dOOERqfgBCAsPtyzFXWVGQfsgQvgxaMHo42oL4a1GhizR8USwtmjMoM0Pa082Wg2BaAgwXDqFJbjZFZk9KAEYjpjt/YAjF3OWBgvxb9WDl1Sv4A3u67k+iwWSEEP+x1noWGZDjhPKs0uOjgOjamv0Ugnm6Qz54/13uYFxt3O/DJsHFAnUG1j0m/itaoviWtVTpH1xvflJ9L99Elr43lDAZTnOwh0BBIWBhe7M+Tp6ZiampcXVF/9rOf10EagQb2Tg1INTRL4RM54FKzUeOjZknOhgOSYJePgVXbY+MSmR71z/5u4MvPXBqte29pji4xy9w4gfXO56V+I+uPdStgXnvcLDDff+prWTLDoEdNzQTbOtutEw4QzZzsGcA7BsFcui/VS8AYWLYE0ZJjaBazrVPNzVpUEsPaIMB2ZtV6Sx6Lg9jZ25UzRRkT94U+pPRTDw8C1kRXBxpjndpTFWwSDgmyG8UxUrDhabbWY+opyp7ZfjTqb/Kc7CH+128Yl6aayg9ppCF2SV+fkoTZkEtdOffQF6JJyraE7dn7BmthbVKWZvAaUJmSXTUqq69SO3YaryxZL3vVv0lg1feczoocG9loP2CuOQE7rNlSKs9vky3tju3u2q4yZmm2GlhWckusSDfRNBuFeTlmS5tBW0qkMSnlWu6c6mZXvPhs6cBLAqWA/aX+waX7hWmoMmZA4/I//oZKw90EqP4MRY7CjrUZjT6ybK9YPAyNPBh1LM8mVm6MBzDBeY79sTYWgGDREq+0KKkhxnCRWxHzA6CXM0oJA49RMhbqwFEBcRWYlmeXtrnAPEvyiGWxtxcjQw4SZVclYzOsMydF/wlk8J2YH4OyOOZ2ZgXIH6KNvC0fhdJPgAquh42GTZOa7lQ0US5qkK5Nfo4dYQMEnDkKkmnoUyoGGERJtqQeuOQxju2YdZR5Hjv6JFQIqDhR+Axpb+5XY/8A6RuDroB6auhW1lfOcYLkCeQxh8mMSmDS+/U4YZnJS/xJAlCS4MIBlKQsDOts5tbsBIX2X2ETc74KnC76pdJOFivV804jHOwk18beG6j1dUhUWM/N5xxsXpKJ7GB8OwJB5kKJ2wJQIhHVuEbM2m2zPSs2hr2TiUjkFUQq2IJ1WpjcWv9uLqiEGdUjJEfV48AAjbXbvCc0RsUfYh+z9wyQWg+Nc585JB+J32jwmIogn3GfP7fcxDElRyRhokCN6xWmTplXN+dyFYXEEYo+s/ZNaRappqfllSC4gHrY7aUjsuMi/o5ktJv/KS6R/uFonDlzVj4w625U3auPVP7JvwODAwJraHj79OmTWF9dL93sYZ0B7g2ooRX7jeQ4zENXC7pkNJszEVAyThBaSPDLN9ndqusd1xPvBUBMcJ51SDI5tTUzSaDk4/Z2qb4zQC8GfAt/3697o1kKhAnAABpXAdpgP2A088IPhtn09Nm0GJ3LKyT3m0XU6GrviDFkx2hUVEM2rFP2DwYv90RMs7m+HidPnVIVIWct5xdxImSIRw8fxsbaqpI+zANroq0Nnbv9mJ2bj7PnzznZX6rI8MOc5LPdFRDUIGlhWRyTYfC70VvGn+3vtdzB9Zev62yhARiEiFOnT36O7c261npubtHY01CYed3Z3FYTs4sXLkb/4EAs0hl7a0v34VgStvya1gMVNFSSfPvf/7t6pSVzMzoyqk7o6DerUpA9h0zG7o6An+7eHhGJpp89k14jaw8gDMYbY3nv3gNrBIrtbnkfbDb+HD6AfJbqnghLnHpinxUN8nqirFQvse6wBYdUzZXKOcaZdSjfAyk4aSf7GVkrxIgkCFjfAE0CzyjHb29zTDQ/rzWLraJhjGIWNQ21H6s5kyzIXqxv0SCWKimaYFmKRUmsIvvH/fG9Ejol5oMpx7zy/KpKEovOvx8Y6ItvvPeuysynp58qPjp96mS8//X34trVK/JFaS7MXOH7v+BYui0AACAASURBVHhOE64tnU3IhzGXxLkAxteuXhd4CEu4VUmhfZ1VNDEFVL1z+7b6lTBefC6AGV/TwR4chec2uL8qgMjMT9jj23pWmKSsP9YnQOn5C+ctd4ZlowR+cTFm52aFiwBqM86se8Ae2LAkQQBq+QzY8MSl7Dti/9t3bmu9Asy7wRl7HnmfZklbIb/muInEGY0b7X87NiRJZmkc/ADOFu67u6dPjaawDQC0VG4ia5hxGvuRs0H6/qW6DfszNDQg4IyqJDUmLk1T8U1JWjAXAHMba2uaTwhS2IZXb7wcK4sLmjPswsvXr8avvPNOPRmhJp0iIO1LeoPPFOZTkgMfffSR9gs2hvHR2q/uyYZg08CD+Bvmh/OWdQ4ONXViSvEylbcwmvGbqcgFLGWcsNlUxoIhsO5hoJ85e0YJjwf3H2i/kpD67O69GBga1J5kXHUutbTE4OCAznMRlkovG6rRGCv7UI7XicdyLNUESg11E/vKJpUmNjpmcRxRJyYUTxDigBtBl6om+k9IshCb2SHciuQY9888S8Kh+EKS++F55OtUdQaQEG9vs3Y6Y021g5q67VRlJyBTQF5DTqYVYmJHp+IQqphZg5I3KqmUSlNTjAwOqB/EPuPc2yPs7N2vvh1Xr1yK9g5IOGiG98kPZbwAPHlObCfnS6OkTiYaObM5Y3iePAdYx4wNyUklBYskEfPAXmP/MAfsadjhO9vuL8CeRvoBZjtnF38HUYAEQdP7v/cHtfbOvqgFABhaVsdlWe68jRPtoA9HQ/ore1Ut8DyceRB1ft3YMLO1sGpk2A6OBFSy4TCCZGAAEwngkASgdPni+XPa6HTj+/TTW8rG4GUzOGSKMTIcAAQXhaKkCQa8wduyU2SNR+cAHUK4wooAqXztXmSl2yzZ65ro5Dw0wObpk6fk6EHRZgLIMAyPTij7gnaN9XzcAZVBJbvFhKnckgw9Gd+RYWV6oSIvL8IWNV0Zw/jrv/EbcerMaR0u9+/fi5//5CcaC8pA2MBPRClHGwNQa0/PzNfIIsCQw6GZX0BDpSve+pV3JGkAuPl0+lHMkUk9PFT2ByFenIWTk1Px+iuvOWv47LnKADA02fHVHYZbY3R8XI4g2ZAXc4uxsLxmlu/2loDI0eGhuHHtalw4e1pANE1ZAFrQLWNBPX3yWPIPbELKgnDUAFYBn8jcU84MM3F1bUPA6t0Hj+KwqRJ7BAjNrdGMwLMCM7jQpYxUbNWa2Mx2Y4uYJFN8QOal3aLnNF4RpZzSNrNrYZJyCChYP9wX6M28d6mrdou0Qk9MTKrUgAzMoydPY25h0eAUHcLlODQwUZSVKawjifSTZQLQM7ijgAwh8s5uZWmbm49iZ4uSR5fEsw4B+Ntb2+XkZMmlQqOmKOXOgEho8gE6HBpkVJBi4KUiY4fmidk4rBPAVdaHdUYGtP7IgLHpYWKnQLrYFwUkJnhH+Hl9E9YdrCBKWczgVNn07o7WD84aThiZbdgu7CPYkKx5axbvy7kD3D0Odr3RGBsOADdVorGFu5mzV6UpQ8l2YYHVOxQXIDIZutbONRiB02VswoAd2VbuB8eCz+GwqjPGJGni+TBg427AGGocLAC1ZNAqSC4OG/sZ5i9MdGwY+sCAfZK8mJmRnAWHOAHACABsZ5eeC2CetY0Bbux8nfebQdoXUMa/91s1Ffp7IMn/mPf6bxrBTNjFnTExOS6pDxwtaW81lOcmoJVBb95rMgjc5dzZPtaJwYhsxHJ8V3/fMyYj5h++dwNg7SRf2tG6ddlylphobgEVAL5KsyucCwN0pXt90Rx2uawBuY5Km4AqHEaARzSRdmAOskdLgyuNlBjVtWjBZgCqohMEq62lJbo72qKnk+70aFB3RAtagGV85aQ0sI+RYIDpSBAklhkyFQVUofMm9kYdqskuA+bSpArbJOASkNBr3PlCA2lfHLvG8fWaNeinUhpsMYxWmhd2oD8F09YNuBhLHG8Y5uxdQDTOU8To6dCZ+qaUdQJ8ab8CFgA/CDkvAE6pHmB1MRIJrlqr1ZrrbvSTLXmsh/Z5KYEEEo//lfyQAEvvWZJllOybiVpA+sIwLVhJXUvXAL31F4EJGXOuxfglo1KhdWrANvwrm52BWWGUYl81tKUjsbV3v7CjEgFXA7uaGKScP9nchvM0mXIEj4YyU7+uJBvKYxkgNTBFuaGaEZX/cVJhEsiu4t8UDela0aPEn0gGp9aiKhhS/7HouZYqBDN3jxNT+Ai7lOZ397hBYml4pZJgOgkj50RC7uhIzA3OjmTz8/sEGKWjXqokspkJwQnnEntBSZACWHPGAWCo3BmdQMA+JKOKT8i4p83BbyEIRO8LCZoElhJkqrNkCyDJZyTDykCkGyBiiwX4llJoWH1iVNcACsxKZa9y5lvP2GuRVzIYS6bXO78wWrOsX2uoMMnTB+Dz8Cn4m9QIZp4MYBpch73q1zFlNQFvfJraoZkp0i0F8IbVWYM5SSMwOk+bYZuJBu9FJwbY85yvXIf1h09FsKxu1djDIrnDmODLZnVAPl+C6jmeOZZqfEmTR7EEnZCRTcoEXdmr8t4kN1GyX/UzO82n97UTLoVhWrROxdIuOq1OyFsn0EAa7CoD1bzfLGT8M7PknYf2useHTBvJPXImEJQz3kpKIgcCMQAfoaExZj4jF1PSosg+RXOJLSQvZmkLPgspgKyiYI6Jf/B3lSynQekF+iscCGwAqCEpy5rEV35C1+f1dYGxAJIANJOTJ9S4BEYciQzGWyAZXacF8hEo4o9slCQkDPBtsdfQiW48O+Ub7u7Wfdg8P7JXQON6Znwby7+zAosSf/Zie6clSc6dsz4qvq+A06L/zJnTTdlqa5v6PDx5SvMkqtKQgoN5dFgawQzqWVVV095lcLijU+tobnZWAK58067uGBociMmJcSUjV4pcG1/DdBY7vwmN+X01FwLExE/Dp8a+KCFWymdTqkK6jC3uSp/AM89NI5mZmVlVY/X39cseUa0ojcrSdJRgXraiSEtk8y/Gl2pCmkXJxkaTyDT8nmdLjUf8ZZI8AE2A57CPCb5v374df/Ktb8nupTwDz8fXXl/H7HNYtE+fPZXmLXsDncznMzMqAx4ZResTRmRz3LlzV767ei3sbAusohwX2TjWJPHc7s6WtDyrNv4COlTVQPK1VMPZz7P+Oc/F9/hjgEWALdgm9gnjhW0RS7p2pFiaylRp/+s/gz3EY8QVy0tLuhbgFVgBfkn6YexJ+fA089k/iPWtaiyt78bWLprS9FsgaeKGjOrU3mCv8au8pm1X5S+W79NeY0MgBiH/x7O60c6IqkfffOONuHjhnNis09NP4uyZ07G6vCzACMnDp0+eKJa7d+euAFk1h546Ed29jAXVJU6GTtMA+cl0vZIELeHJqcm4dPGSmpYCrBP3JMM6pQB0zuOPUEEBGY2EyeqKYgrGanxiUvEZY8dY0tiIPcYaBfBV4odmkru7WrvIbaivQK3mplZjo5rLbGCNzZAvXZqhqfJNkgeAkcS5rU5QRkvs7gFWH1chtYTBVWwaHwyoND4xpc9m3lmHaha1sCC5EFZBSwXg0IkdwFT2B8+MDucRetql2hcgU+cDWE9JYrGnAbbxNfDHIXmdOXUyqjvbsTg/F+OjI/H666/G9atXtffQMmX22bPYQY1hd7dsvbq/Dw4qDoK8pr0MI5am0VtIblg2jrX14Ycf6mfYKHR25V93dapyGBIU7FTOAkg24FVck3Hs7rEGLvYsKxxhMYIRAcwtLq/EdrUaI6NjpSmkE5qcR7b3TfW55GtiTIHSRZINzCsJUCJu5TmsuMGEAPsqrkw5BsUNsuYZqnEu8eJxkt/+iTT+WyzZlRVT2BTeg73iujwjTbi3tzYl/UFsDeMVvAdQNhN5YGAkdYnxiMWxlM9mZuKICjZkWrTffYazzyU1ebAvYksTzeYPDyUv8PorN6J2SJVZZ5yYGosTJyYkOwkpkbW0sLCohAH3x1lA9ahlq1oEDGNPM95lj7A28sxMzV/eDyvVrFe0WftFuOS+8DX4GmIKoCz+Odfh7E4yBPPtKq8mA6stFUriKNGjUUBmytlQBLaUeTSJtaeGRXumz7KA84BOYXGcydQZYWFz45NjBPb9cuT4Hc769avXNKnLi4vKtGD0cP7pwOgyEgcsoNgg42KVtLSo1FfObylLpFxaTK+iAaLQpbChQKzqxrU4sTLzRaYAvUhptSDMzOHW2SHQiAMRmjkAqoSIX8zH66+/LgbCrVu3fPAVNqT0zFpbRRmmdI2Fxns4jDGCsy+McDMha+trceOVV+Lq9au6G0rFYayih3fxwoXSzblWF06emXkhnQzErL/3wYfR2dOjroRz84vSuoCJxXtpUnNwsBszz57JAWttrgg4xBDBrP393/tPlK1BEPn+vXtx78F9s+sAvZV17o2vvP2WdCG4PqDnwrJpztKf3dmKwb5eAatnKIuRbqgzGzAkcYI21qwrQ2CIwSfbwz1ixCijFbtwvxqDQyOxtLwa/+e//b9jfWcvOtBXpOwIViJsUPU+cS/klAEg0G9upkwXFmvR2au6XByDg6YiAKQcRJqwSAfGJcyidatk8yh2Njejq7M9xkdGYxwdjJIIYIPMzs/H2gadVgnUzRIQU05asATcLsFWuXIB9ViGcriKNpxZSg6GerroGtuq+QCklzGqwWZzJ2acHd7LYQT7CSMlRhGNLnBYSolsds1TsNfszCLX51kBsjFkGDsF5aU842i/sHHKvxwojQEjWpU0C9rdc7MIsVhg6rW3lzJ+Gi80C1gVPR9gtWjzEaypbLM0mMCpSlAV+r4YKaXEMEsxGhmqDnQMUh2Xah4DVQYBkt1iphtzmGCTfkfHdhjJKl/Zc+JFOnnSEyksoMISE7AKO9HC2pUWulcbgOA+Urw97zmzWhy02UyJv2W/YJfSgZc8Qgm0OOgEEhfAsjFoqQegJa78x/6hVPyLPM9/7D3/X79njmG2YCcuXbos+0UWPtkJZvlbZiWDER8+x5IBfJ9JhsyANgIDdZygAShoHIN/+P4MOklDVM16CqMJsArGMwzrwmaSE8BeLwyEpK0qI172KZ9DUHF66kS9/Hmb9bG3IyBJcHA5ENwECoDzKCr5P5pPTRFddLRWgNcptmlza0vUYJgV1jEHSFP9bMGJMTiqpk1iXJhfKvactIKTnaibReAiUBNVr6cCPCS7xhVuBh2yjCXXUCYKnH926lDlwwA2FSchpVVGIF5YQAKl2rvk0MKkIgC26kGTzhb01tSgTY0I3QSFLq2dSHFQRqTxF71S9ldnbakkcHKi1PZkd8+jJo2z5x+Q0XNqZy9dvcLUSwaomBBlLHS0p7arnUMzo8s1tTh9Le9wgGAqW7xGncX3WpGkRjoABcTJ8c41maw/xWXuzVYSG6mLWf6ta8iWuVQl1ZEkVfhXDNA6yOQEHBp8OQ4pqeAmZzCMj5m4DuBZ/zD2rGvc1ukmnDqPBEDAviHZ5jWmILg0jpLdUZLqmM2ZgWUybb2nRdMz8Lh/EF19fdC55LinaD82L7vU8rcEB7wvQRqCUa3vAjqkHJSA16K5xRpKZ1zPWwIVydbQxAqQrkgJcP7p2jAGsAPoS1ImTiKwyAXwWTDHeF/q8AFwYYus6eyqKVgIrBMCSnw4GFO59iwZE3LEMynCOCRgkvs2bW/uPWxTgp65DxsT9gmsJnuKOZGMiCo+nEgEQO7sLDqysE1gA5dANUFfaaHiwxyEZDhky9BVRnt0b9c+Duwvmodqnk1SqC9vbQuzubEBktGotCnxgo+MDjqvRkmZxufPczkTEslkVfK0IQBhEEmC53rKJEae+6pWKeegJYaOwWN9Vcp5BXaU9ejGXvYLNA4FUOReM+GnBHkyl0si26Wp1o41yOtrMj6QL8SeLWuKagIWB2OfcYkSR9LVtgappDMKQ5TrCoAjQVyaMkoirWg8m63cYnCxaOjzL3uVNU7w9dqrrwrIBoQcn5iQ1h5xDqWlxAWb62goVmWrAVVv3HhFtviXv/hE+97MQAN0rGmxcFQqe+BmT3tokC8prqgVbW7umTiL97CvGD/5smVOUhopgdZMFmTSPcfRhgvczY2+GKnh4VGDKUgq7e+LCMOZQdAJmJzJblhJaIACaHAfEAp49qFBZEawY7U4dcosLoDbvv7+mKWT/H7VpfB9/SJvjNAYqJMS1SMRI6gAcRlrc+xVjwT4kDQADElQ3HagK3opSW11dRmltPbzvAdFDCqyVlRucJ9raxtKBiE/kGtR0hqVimI3xgm7xguWG5/BvgAsVQUg8TCJJsWGBkaajsw0pjkZ/uMPfvADlYnS4Jb7AXQDvAHcySbFXJPP4XvmhLkE7BwZG43ZuReSvOKcwO9+8OCBmIKAbgCr2EY1/4N0sbGp0lzOb0C10eERxUDrqyuxtLAgndbDqEQzcgBtlM1aux+wiLUv37xURkjao9h2qkOIH7BtrIlMiuKDwdiEsQbwyrqwhiJyJiaB5F7GF0E3lNcWndQps64dKiE+ONSvmIbGoCubu7Gwthub20gyAMQXia8qvrsrVgF/uHcSZJl8rwNH6SUVo66YXSDahsAPyAbobhMnv/nlN+KN11+L0ZHB+OzTj1WqL71HJcRDJfzbmxtx8xe/iJnnM6pau/HKjai0dcbk1EmxElnHP/jwB2Imnj93Xnv+u9/5rp6V9Y+5QcaBOOLy5SvuT0HpeFlbjBsALWty+vl0PHr0WE3KGH+qVbNRWe5H+QZtbSJMPH/xQmvO8j8diulgP5KcuHDurJ5tdmE+nj9/FtPPnsbzFzMxOz8Xg4ND2suwqJU0I5lbxbPCd6OcnEoBfKuSSCOJdVAVK5HGRMRnyJBdvXo9fvnxTc21QCji0yJZpkqGVvoEtGrcAEGJR1if3/n238TOxnqMj46qiuT5zAutv87uXlOpxDx3rAi7cnJ8XGXffSSZWltibu5F9HZ3CWiFFc/1x0fHS88DmlYixejKUshB3BP+BRgUPhXPjhwDcgZUctKMHJ1n7Nlnt27Jux0eGYvzFy6JEPd//du/kFYzLPGJ8Ulde/LElJIkAHvYVyX+JGHjxCM2DuIce3kO/GZhMTZ3dgS6AtzyEtB8eGD7Xpo6qxlYG+ehG7DyIh7iPPKZl0Aphjr9VCf20/+TW1uvjHKDLM1HOYfT/jf+DZOK72r9Vut9M98+K+3PgSlADvzS66/K56DxGxXY2buHtcz7eJ7bn95STDIyNCLCIXICS6urwlvoU8E89w3Sh2lDZyeJNXpJ9HR1xC5VNRFx9vSp+PrXvhr3PvtMTeeGhmFIj4tYiBQGdghQlP+x2ZxT7DtsK+cF104fIv0g1gLjzhi40nSnyPQ48YI/CQMVoBWSl3p+LC2rQTA/Q28de49NB/dhH3Jmcz4wdwJWu3uHYv+gWR3kODhTmwtgFdHelgqgmTcMk6BMdymPy+9TexHDAXqPMeV3U+MTMgp56OtnE5NmLOzsapKc8UJ3jSZIMELbY3d/N1phPiTDDI3V6q7kAOwAiLPihhkYgvpiadTqLNn8dPCKfidgHdozNNhi0NFneeedd6TjQWYBdgWOGE4RLMyTJ0/F6MiIS9+q1fjkk080+HThO3/ubPzlX/6lxkTi591dElTmAP3oFz9Xpov3cEAz8GSjYMNR9gHLFTbsW299RYfVw4fIDfTF22+/rc+kA9uT6en4l//Tt2KVEhI0inr6YnR8ItY2NgTi0vl7eXk+fvbTn5iajT5Y0dLAmfkf/rv/Xp+P9hFOACAwWkhsQMC0oZGR+K3f+W1lPmHf/fSjX8bPPvpY+izbWxsCpCZGR+Li2TN0T9HPEJJ+5frVePdr78ba+mp8/MubAooxrCxW6PsvZud00HMgkh1ibHgempN9eudefHbvvgTBt/aqsby+qQwZ2l2Oca1FKswAZ0KNMcifOcdS3UFvxaLbAPDZDCXLJTHiSghI069ZGRDGpbsT7Y9ebXLAZ4ks7+zF9PMXYgIT6GVnc2WN1RAG5lHRtuQwL13fWILJDOCeM/DjwMTYnz5FA5kT8eH3vy8WJEwyMpbKPJbMMEEIxp31jKOKYeFYI4HAnAnWKOXPGDvGJ9k07BuXGBqMyOBme2NTX6dWlRxrOcDo/vapVISuea+//pp0ezASHCZOfCyLNYERckkYd+OSV285s8EwvmKKkt4UoxQtHGugZcCT7DFpRRWWqoDakjlqZATbQfP/acAxVgRIWbqm5ywsXtsnA6vMmTqdlhguGTMZ0rkRFpIglJ5z7w7IeEbmjMOQV2MXen7HZyi4LR2wMawZ9PF7GH/z8wsq0eTvMijkWp8v19fl/6Ne/38Dq9hu1g92B3sEw4LDJ58/QXFnNbO81OspD9F8HgM9f/eVQdoXf5OH9j/24JR+5xq28wADtAi+ZCBO+RHMOQKC0tAlkcksB2MBwGp56dIVl5MBLm5vxRZ7yWJdhYB2JAY9pwSHdiuJGNa7/g11ouyhfJ+SbMqHKd4GZGxgSFBOSvkVYDB2iIw8ZxnglkvIXbomDFOAq9lV0hsUGEh5rEcmx91JQe9jxj7HP50eMrsCiEoZN3sQQLG5rRKddPDs7VWQTxINvSB0VXltb7phDMwHwNWO7q7o7e0XKMB4qrslz3lA08WVWF5YiGYc6UMy4+zvwuJLNgg6pGWvUo3te7bmtYKtBKA1AMcaR2KLN3QflpB92e85/wbM7MBlIAaIrTFoZI8WWQiV8RbQNJ3IRnuYCZlco402Jv9ONiEZeMVosDYE0DaUMCdAKJCC5BFzWqAjl9X7BgWqU84nlpwXnZgEsFnrDrLZqvwtXZJ9xphxwLqitIxxFXOvk+6nbmbDwS5d3AIK6owojc+kAVsAIT1bWXuf25+FpVuluUxffzQLtDVLiuvjtwDGChhoapJtdJdeNzTiTNB+O7C8TTZLSoCr3lCvlL4m85H3pnOb2q9KDmK/AfYLGyLPLAN2jEeIoccLG5vJQ77OqhIl13BkG85AsWHKWOTzC0ArAUIjuJpAQoHxHRgVoC+B1dz7Yis2rENWAJ/PWnWw3h9L8/OysVyHCgiAFRqlAI7h5yawwzkkTbECJvPvzpZlCgQIlqZeO9UdN2qkQUphdOJjJJM/15jY92WPkfAW40gblN8YmGQ+M5jgnpmTBN3SZ1AQW85o6x3SuIoAm6AMn8gAVdqpnGPGSNJCZU2m/T9OcR6zfgWqJuu+jHWOeWpi5vX5rLyntB8JFjYmM7XXae5DTFFkVVg/0tns7NK8KZFcQJi6ryFGMxrq1jPOz2OeSBagIQuzXmz6omFsm+0Ok2ljrNfeLkYSPhXdsfkdLC5LBw27JH0PndUVSVTREJfg7ezZ83H27DnFAjd/+am0HdGtJxlK3IDdZ1wI9ngmvl5YnNN5DrDaVmQT2EvY83q342Ib8+yWvFEDGJ3jmb6Y59i+o0o+S6NiKtkA9LATYlIj3QMLVD57h2wbfqxsRi+SZS6hZB+wZ/G3ORuZG86er777rtiVNCyGFcR9AzSePXMmTk5NOckaEefOnI5OkpvY1aPD2FhdE/PpqFaJ/cLsln9PuX3pDQDQCksQIlCC88wpLMdkWqUvx/NjO7Bb6AETpGfDTN7DfKEXSrkw6wF/H/CG77FB+M0ALaktyfOL7VytqtErrClrw+4r9uLzkFQAcAYYZbzff//9+OEPfyjdRwE/HR11nVzWOXtweW2Vnk3aW6oiam5xU57+Ia0tEmDu/2BWFZVsANGc3dgE5AVg0iOJRoMmYkfYqi3EJaXBoRmr2M1kKNo3yV4ZitGDijMqWw1sZmJIPjL7ZN/9RAC8YVWyDjjnBJZ1uvkogMdLL12RFMzcc/RqYWseSXOeJjTsjxez8zG7tBb7Te2xvIYeMnuPJMFRHFaRBjBglKQNxoVXJnCl4d9gp8WdLfuG5Aa2E9ILyfVrL10ROEQi/czpk3Ht6kuxt7sdw8j5DQ0qrllccPf5p48f63/JIlZatD9fe+1LcfLUaa01mKjE1oAskMiQsaAilUpG5of5zZ4pSAkSpydpA5bp8MiIqhNITCCpMf38mWQbBNCfO6e1CRMUX25sbEJALHjLvXv35e+idUp1CxgG4OXkxFh0d7RH/0CvQKbJyQk5Bg8ePojv/j/fUzx47vw5+Wzf//CHmv9qFb+Mwft/qXuvIMvy5Lwvq+re8t63995MT8/2eMwakNgFRQK7AsQARAb0IgWEB/BV0KtCepUovSkkkXqRKATE5S6oFYEBFjs7a2YwZqfHd/e0N+W996X4fZl57unGzO4wgi+qjd6aqrr33HP+Jv+ZX375JTrzJLfcN1GVAPrjq6vyRyQFubOrOT506IieDSYf/6hkZG4AMEkGwKhH25yy7X/6T/+JPfPMM/bo4UP77/7b/8b2D3Ofe8QmpYEXe5OmWyQPJFdTbdQ5CrAtkpD215oN9fUKe6FpLPgA/Xt477Gjx7XvMu7Mqgt8ORpksX/ZtxDNuB4JyzfeeMO+8zvftgcPHtq7776nuWM/ktg8evS4Xbr8jO07cMD+5E/+xBnplUYBqdJuPXxI4Bq2lbXOtdlTNCecmZ2RVADvEYGQxqmN6Jgve/XYykqxh7AF0qTd2RGgzhpTaTxnTErhhdQN6z3Pr7JPnT5Q+Xdl0DTfU8PKPAh5DFg1s9Vlr4TlmahM5wubJY1d4mZYwZLC2pLW8MULF2Sfv/vd79rc/KwSiMw9Fd93bt2SnmtbCz0vqno2xoBqgxEYoKur1j8wpBhEclCsu3qzdipWOFN2d2ywr8++cvlpu3ntuvCgrq426+xqU1M3gMysqmL+s3/N4GC//pszRr5zxOWJQTCG6bsw9t74zxt/YwMTGAY3A0TNfisvv/yK3bl9Rw3KAZ/5fF6LPYaMiB4y+1/Aal//XjFW19bIAjqbyx1MHAgywN5pWU5THGIY77IjridoygAAIABJREFUzH+TceQ1WYbFtFFWxnc2MQeznM5goqmcWjpb7jQTCDM4KkdBI5HGByrLQQKgzprFSqB5zYYH2VH6V1tIznYpApooB6CcXIY2AicOajVtkI4FIr4uzA27lkYvsCvIYOIMsRnQbzh96rRkDF5//fVC7oCMEM2uXn311Si7bLfTp05JA0RAzeqynDmeiQPvxo0btrC0JGB17549CmT4DFifaJUiDwCjjANeHX0BctEJufqRZxl3TL+Hno5Tx4E6MNBra2tL9t4v3lVmkmwbja0IfikHR/Omu9MzCADef/v2WzrUxRCh9KSj3S5/5Rk5AJTFX79xyz65fsO1Oba3lTneMzSoMvqp8VEZOOj3NIDikP6N3/j7AtkBMzyjTQDTKNAJ5+mzz67r+cU2Zt7RENncsWprm83MLdrWbp3VNzYpQwpALlAlWKtBxtJmUtCg/9E1mAyWd4WEMaQAj67lAJa725JhYNMnW5W5hqEKWAKwyvwDhGCgAXpPnDqt+7752U179GjUgbKg4LPe6E4p5xNHRY2McHCdacpnsld4D6fWxgaZkAZlP/ftGY5sDsamUfPApiMoFXsiSj3ZINKkbaSLsQOrcoBxOKJ8rVLvAXgBOASVPwN+Z+c22IF9+wuglN/xuSqvisOGTNPy8oJduXLFlpYXlcXkMMCwwN7NZ/GyKi8ldGfctQG11wBrQ/4AZ4ZADsPq3cA9u8nrBLjGvwR+M3BNxqrvzCzz9//mGcn04UCm05rgCk68M6Ic7FbzOulwOoiR7L+kfvI6lZqSsQYwVUMml3ngmgn6JnvpyQAzs4W8ntcy92QSmbtHY+PF89Wyit6kqgxU5jP+qu+wwQXE/KoXfsm/K+jY9WfNhjZas3HQcJl8/jxcZScLQLPcUbwGvH7enD05h18GWE3wqnywA1CVD/5smMhhrfL1YHPzGg5hz2pHwq+h3vbQQCGkJlyPKEq1E7ANJmxTAzqqVdm1tqaqtdLcBAC33qyRRA5ZYHWuhpfpGpauY+lMQs4ZAavItYQWIeCkx7J1Stp5d3ufT4GtsIORAZBeqJes1RIADjwKUAWAC+RVY0O5d2hIF/Okn82qzY3W3NbiemcLnlQhiYP9Z61u0ygwtTRJArQ02+DAsLV3dcpxZG/TCZm9hrbf6KOHtjQ7ryCJBmgCV9VYrd4a6jyVybXZ7zBHPAPumqMCVkMb1HVvoww+ZFmKjLdYl7FHgk0pW0OjugSWaYwVJU3OWC2z3/y/XXM0S84T2fS/ZaCd9ibXSLEv1WQqEkUl59LLtR8HVgWwwcBLNj6MHtZdURIT7OGSximlf/qssJlqdhVSFzTBSbCD+dAeDGRWwarE94MxIHkApJRoduaLSWBqsOQFEqKBHOXLzGexn7b9cx5bM7wekLS90+pY89HoCvtHs0uttbB12Fk1fQm2VgEs0VQKkC3miOtneX2CYGVwnHtMpmAmoBKszPnIeU+gyqVHao0GWct8lRtgJMCWYJ5XjcD+dYZFgra8TmuprmYrckwKW42cSDJ7CwPnWYK8V10n9zMBRrvvOz6f6+NjwYLyZeEALdenhNElVWrzphLYYKbnWG1teCm9a2U3iFRAshi9Wi5QG+9IspTOTi+p9fMZ34hyTum0IwsV1SdZTprsJgEEmZjY3a0B58GKzmBDZ16wBVWpE7JCOWfFnEZpYvlsl0xIrazB7zjkTHIsGbcESvBTZLcikcd3sVkCONO+j334JLDKs69t0IAS28i55/aExrJaV2pMl3ryeU6731IGcvmM3DeSfZLcRLCKU29Q8iWxrvCBqnxGQyTnd6y3r0+2VQ1w6urUvJayQZhwlGTDNgWUoTIIYI9GMazXTz+5odcdOHBQawCQlrOP58cv5vxjjU9NT+oanHHtne2Kq5gvxkRBbxBW+O7+lDMqk+mePlq+trAn0ViIKrMsM+Bcww/kHrAX6YfCzMIf5owF4AVQaW1tV5Ud1/d94brvVKGojLuxWf42QK13gHdwATCptYnKqyaxvoc5x+vNjh4+JNBrZOSh2L0ALu1tXWokhi/97LPPCqBgb+DjYB8mpicUQyXgwbPBWGUcuCcxy0loILkSiQDIPGKOcR62t+v+AcESxEipJ5LU2UyMsSPgJraDvcr8cQ1iurOnThd+IPtMBJ5o8JO+EvcNmPL222/r7wBzxGE0p5LOIo3jFhZsdn5Opx1SC6rgb6iKJdfZ1aO9jcwP/nLaa2+e2CQSAU2ZYPpBHoJgMj46Yosrq7bbUPF/qlqK+IZGwrFX1a8Eu846Ch3tyLGGXr2TJFTB1gAw2ar4iviCakrWtJrP7e5qDYvZjMwLlaEd7Xby1EmbgcyysqQqGZq8bSF7gixDT6+1dvXZ3MqmjU7CIIOl53I3nM1UeLgMSOr1Z6VL+GxFnUEkZWXDd+TvkEQh7idZ1d7WIhIMY9Xd2Smg7sXnnpX8IaQngERidJr4ICVG9Snl9PQ1QeN0fm7RvnLlij377HM2PDSk8eC85L4kXRNNvkig8OzYNtYC6wotbPYEurNqUHf4sGQEifNhlM7PLWgsKTNnXzFufAdAVbK1pU1AKAzMyenpACEr+huyhZStE6P396LbiQ2oqD/Cvv177cWXXrKBoQH719/9rvwJ1s/7H3zo5fzLNF9lfJywhhSKS6+4TifscSpyo5AptNardvjIYZuZmbNxNe5yEgZawcTCXIbE4oED++zlX3vZLlw4L/D/X/yL/802V9ckwUi5PWAl1a6Xr1xRIkuJ58amgvwG3oCECgxG+hX8p7//ewLDWdMP79+XHYEdDMDMeiPGhmFNQoem5fv379H9/tvv/6Ao+UYW6/atW9JqZm6YJ4Df1370I9kn7qsH6bfWFoHd0q5dp+t8o+zE05efFqkBKS3mCkAWaQRsDrYNG4rdwTbJTi4u2uzcojP/Nxgft+28HvyEeH9hCRlBl4RM352EuxKc4Uvx+rThafPzLM/4qRynle39FwGraZeoesk4NH0pYXD41VTEkGCk6WRTk7340otKlHwcjZ7GJ8bkqwMmMx/Y8dWlZZ3BVASoqnlm1q5+9JHdufdAkg8kI9nTLhXjVRbUSZygVw/SUevrNjTYryaIp0+dELN9exsdapccSJ+gnPxnn/u9+/jnc+Q4JGEr/c30UamkKIOuNHqDcMba5Osf/cPfFknx00+vSZKFecXecz6QHOUZsQ8CVts76QQJWOeLOTP+KsWsQzzedTJqYaKp/FuaWVGazGYCWOUh0vmF4YmOKg+ROpAYEqIvZUUptVnfDD2KNlHSJfaOoUfvrqnZNra9+ywGeu/+fbo+r4Fdg9MDGJVgj6Mrqa/q8IQWZgSx2b4BAIruZ7B6YM7ySgAXhL69BK5bYJQOu2E0Vke1iGjmQDdBMjaU++AksRmEULuihV04f96+9c2/r4zFtWufCOlXkNRQsVu3b3oGHGeHjoI9dJtusf379grMRati317vconRJNjFcXnnnfdsfgnxYLQCvVs8pTkYx77ebh0CH3/4gTb6V555xg7sP6DgGjFuSuJEiTaTQf/k008FpLk2B42jKhpXkHc0UB+iIbKALuy6DjEaPXW2tSrDjjGjhIoSHQ5SwIezZ85o3jPuPXDwsBY82SYOjLExDol5aU3hWC2trNqjsQnbqW/Qobm+RTfZZpVHSoMjgBIv6yT4VaWrByECE01gAWuLg5u1Ik1V9BSlG4hmKI0R6ErcLBAAA8u1OMgunDurv4+hSYvD1dpmF596SkxV9H3v3L3vHWQFrIbEgAJhAlLXe/RMUuiwRmAv4FD3tmWUxbe2NqqUhFITsnHcJ4ErjhjzxHxTxk7CQppq6pRHobDrGCs4UJMVHArKtSnzzcJExqMGXEqfJ8A8AnoMeL6WvewC/egAOeNhY2NVJUK8R+BkBIdeWunNgDyw946R3AN/o+ugG+Vg/znEpDnSXEU5Iod4ZoOUcQsmDe/1MlYAr02BAdqvAVAIaFNDGt5f9WYZS0vBhnDmlwviN1qd2ONk2V2OQMGvZCGDTZLoZACrKvuur1czIqwE+x4DyjZQw4xScxw+x7uJ+jrgfrKJUpHlInGx5KUcGUSXAcI81P69vrO+avjRv9dbP+/F3qSjJgrvkhHehCR1EdkLeaAW8a/wstI8B4iuZy0sXRnriqLPAiXM1/3yR5A2YEmjWAF4MD4l0xL6woCbMOvY367d6/rG7EF2iZJAAj12pY+qBi4x/zpLthwQBXxwjdA6ayTYbKzo9YCrLU2I6IvbVTTKY5UL9BJjZsd2Qk9VMjNR4i7ZBNYPGaNgRmASACbVBARABBmKekrDd1UVAVP+SedGP0eTFS/3ChZxCfRzhdmaRqnmjf+F3IA3sPEyZMAVMZI91+EdSPns+jrr7xuwnn53Ftl8aLfBPlKjxLFRW1tcsc2NVTULQGeMBJvAHpi2CZSETIMYo/rn/kF+lsPJPgnoXAvElH5q6JMSLKXtlPRETR8x7YdPYpyshdaqZx6ymVsyDtNB8k5ZlNe705ValwJMS9qXNTCFku2aTrZHEQGgJfAlWQMZOf2NwBFNbzVxk9Ygth+NNFeWU7NCNfsJll90GZcWOOCaAM9MIDobU+MX+0edeqWZhT41YAa2EDmkGuuvDJiKFV2SOEmwFZZNAiZ6fZSPq2kVZ4F0tJxxjy1E844vPpv/5nbWYKtKT5w1HtrZVEqE3dQ5DIM/tPBzXWeC222il+ur0ilAWA8M/PfpHDtb2c81ziFsMK8HfAAUygCEe8UnxIYx/5m8q9mxWmLPzxsHPyvVeo1HAq1+NjnjTUmQUkJQidRsDBYJfNl+reOQvaEJmxI3nlDhWvLtUkNUz+rVETrjIvsnO1cY25ruan2dMzbyOVwUKfSLY5t5yXt6sjUdZEqP0UdzgDBtI+WiTWJFch+MIz4zZx9MGnQOBeqiARt6bsyjGt1EeRyN+AiG/BkE3Xp8EE1uNK8RHCp5oIZzlGh7IKZ8QSlxqvUQx4KAcZXdteo3nLWwk7KbdIJ+3hDXWTIJAiUjOcvYc92xB9XISk2wfJ1m0pMf8Mm8m7qvrwTatFc1frU9pkRRVO2wxr1xnjs/rJdsiKh5yj1No5RogsJr8HVIQh88eCBKddHidgZQb0+fQFTGjGaxrOfpqbkAVnl9mwA7lTtLlgHd4FUHBDfXXQZHdmdboE9WCWaylJ+VcK8gdeCMXJdv8n2VgH4C1cy5gyLeBKyYKUAAAba+N7PJZFNLa5EsYr7R0eTM80Z82F+ATCeE0JiLxKj0fxupBnLdOhoo0fgGbVZKo2EXd3V2qOkV/vv+vXsEisCEGh8ZFbjU1tKuBlZZ2kspNnEYc6mmJLtbWkNDQxBf+rW26ATtVWW+33kO/lvrXZVfAGeTir3UABjpuRVnmTP2CVyzdsTkoiN5JADUlCyYjMwNz3P65Cm9D3+fOJLPJLGRmo/cEyAM80BMzGcC2HJNGKx5ninWnZtVCSwNrNTErb5BwX17Z3c0n2mwri40bD2B4EmEXTG+kHOj1wbzD2N1fm5GDYO38XGpGohGfkpQym+KJGIAq4BtxCnMTTZPTBsKuIRfxoaADdje0mqLi/NOnlHVA/ulXuwu4hxp9tKosVoRs1WamV2dkouYmZ4UM5S90dPbZ03tnTY1v2Tj07Py83Of4s9489wa4SPHKm2U+44SwfaGpXEGCSeMahfsHXqNaERCHkJrdf++PXbo4AGRcBbmZyXbgS957OhRJeHZbyT8+E6jnE8//UQsUxqenTx+QnOdgBI+DBWLV3/xnuJfpJpgocNU5Z4mYestLSuuQAoDcI6Id2pmWs2w2UOMOXEzmqisJfW40XnnSbP5hUWVreMTM09Z9p4N1lqaqsa/pcV5O3funGQIqbKF0U1p+7/83/+ltFyxbbdv3xFWAPC3vLJqG5Kkwc/1Ph/Sw6eSiWbO6LGu0Ni6oioofFudlwF2sx54LsAymMHYG/p6IPvwu//4d2UL796+Y6+99pqYVpK1kozPmuzd8y++KPkHxhKginllHGkoRvn35UuX7Cc/fs3+6A//C7tw/pwkLvgba3hpeUVxLkx4bA/nHFrt2AMYu+xxmrzlnr1186a/ZmnR5mZmtQdgQuLXsN4hsuF4AZLCOsUeYMvYy9/85reChOUVX+xVgNp79x6o1wzPraZOm5sC37CpgIrTs/OFH6yGkxUnLaqym3h9BfxlU+xjvtRgFFmWsF0iAWVyM/oFZKRVBlefjL7KpKwy+Ppk3KqmeSEx5SQSl66CSAJOJo1yna27tmd4WFWw4CmMMdJzJC64R9jBEP0mx8Ylg4bWMIRIMJarH34gCUYqsMG6WI88P+M7Oz0jycnLTz0lEHdmckKaqwf271fyo7ePxryefJ6bm9W4uM4p895ZJBjZp4wjNjvtvbPa8QPdN/bEX8RKUbmaiXJ8nfHxMYGqsJj5nBeef0nr4JNPPtVa5bU0mMOukcijmkHXBVitNnVYpdpqTc3tmsQERr0BEBVFHLI7RfdW3ggbMrVthM6TfWtv1wPKYQoHdmkeCjGlAK4DifGBSkwmgo1AZoSNyt9ZlDgDWFdK7RgoADYObQ754ydPaoHxkCxcjAmBh9gy6RyXgqIEgUSsia64mFwGuburw+m9ZO900DaofOPAwQPegXIbKYAZO3zkqOj9s+g31Hv5VG9fj5dcrK4JHMXpp5kTz4PhokMdDtC7776re5WzsrMr7Z+JyQmbmJrUhOBAcJBTqkEQS6n4mTOnvZv9+qaMMdnff/O9PxfTlSwtEwJFH+H7M2dPiwZPMPzowX1lUc6fO6cFqHmIkk2Vk8zMCFi9c/euulbjgEofDvZKS7NKDTDis3ML1tjcKkCLkj+aYVFGvby0aKeOH9M9k/mEikMXyOGhQTkSTBrjQWdUOSvbZGw8EwlqyXxiOCdnZu32vQdi+42MT9ry2oaEjHd2XTMmu+Q6E2nHm1fFvyJUh7kL0BidGwAvceBx7GB4cJ6zqdBqgjlGICGd1ZVVe+mF5/U+urPiRNC5jo1BJvD+/QfSQREYgsFT0EdXYy/DyWDWnRfXn8qgQQGsp/asCf3ZxgaVmpAplibp+oYMTm5ylVjSPTyasMkgorGKoxwlOGRYBWiq5D50VgBQ1T3R71EgI8FMOBo4m2InwoCFQbG6qiwqr1UTGwnzSzgnWKUe2CbIwTNK9H97p2DuMncqEZJuoRtaBVCO7Cgz3oRsgiQBHJDNbFuyVfiMZAykfclMWzpGDlZl8xW0kza1DgGEUq8vWUkInEtKIXTTFHCFzmX5kJFekHQxvTEPUh181WxcajR7YJxBPjaLsc1ysgzk8kCSjQuGLHP4ZJnFk4fal/o5Dqsv9dov8aIg/DljNzKBShrR+XJ7Ww59Bqbly+Wc5SGdBy+vyd/l6/O15Z+ffM0X3aq7v+6sZcDtGkHBgMwSbXV9bdahrPslANZ6cqAmA0CCCRinJHxw1mFZeoCB/d1W2T/l/c0AVyTTKvUCV9mvlQopAi+fcwDKdRlZ0w7IMdmYcRyK6HKkKghfX3y5liavtYKxCtgg54mk5e6WMv6wPT2JEGCdQ7Iqm1JgE+WNRVOkKL3TaEVSI4EZB+q8yoTOxrJZ2IY4q5qqngVmfaKpSsCDvlN3b6+10mivgU7NNXY45ZZYGpzgdQVUlPjR/A/WKmw6By4lS5CNYsIOK7mhMfLGFQnOUwbK3iPZJxZLlPc6WzFKarnHYl4jwxygra8/rT7XVqvUK6DDF0iATUAfZ7xwUZJ/DhJyhknDMwBD2cpo+KQ5S2A0OrQnsOpr3RMECajIPkXDB85OgfuUrWK3xSp2+ygbGGuTusW0I8y3gOBs2BXsA1VAKKnoYHru1QTms3laNoHIMyf3o/DeYKdi+wWU8Dmhu1ow+0I6ATBjh/GmAiQqC7gvsY9Cl5LKDmX1t72rNb9Pm8mYJtM0mYQEHthigS4RpMsuCqAxBd5UgTCG3BcJsceYFtG9loCGknfWGEGZtMaq1aLzdyby8ROlFR++JWPG9biHZM2mL+rAKo0Y3YFOUCmZdw6skoEIxicsPDXXyOSfM6BVWSVgwIFvNV4Q+wmgym0Yc60KD5KbUX3hCbxIvERzlcJuhs/Ah2Mj8CsUmDLGzFA0CUoAzTvc18BodpMSTQJW3dI6OdobRRAYwrphvLD7ae/xOwH3HIj16/Hf/C79HPnnAVzjE7AeYfaVmaKyw4WvVEvSeaNBl+8JGr/vx1KjMMaAsckSfMYYIIzgKO+L13PvXqXiJ0aCKgowdV/xWaytSFKnXESCsZ7I3RRQ4sCqaxInYMN3jFcC5LrXkBxLHFxeD6C10kuYP/fNUirJG9Lhm7n0CjGO1m67S2Fxn+nHCITp6hEzlfc9ePDIQeMtE7AKCEP8Qwk5viz7AF1C1rGCyBbAyUb5ulT6sRdSPz3P2xyb3OPsHUkclEBxZ8KGhJP0+xiXbfnruVa054LZmOsPkKClrT0AWAfFGTxiOAdXmwQqENjig6FzDuhBaSakC8aGNco80UUc/TpAaNiMxF80fiQhOTw4YD1dXba2viJ9y4V5dFvREXZglubAp0+f1ppJdi7Bvc7Dri6vOqRqq71NWs3JaOeZHKyG5euMvgQ9vVGY28LcA6yPtM3p33LvfA7XALBJfWl6KFA5xvWJ/xjzBGH5He/j91Q/6gyqr5esG/9Yr2iv8nrmBdLOyNgYUYHG1hMadWLHtbS2S7OQcVDzr2jixTVdao8qtHU7eviIWJkwpTnXAc24ytrmtlh5yd4q7IB0sf2chL2Y4DIVGu7r+umusVRjuQ35W5y5uDTEp5SwqzKqDvB6Tb4UawfQxpvJ7XgDqf4+ATUAmdOTE9ba3GyHYKq1d9jHN27ZzPyiJ4U3NhRPokEtXCBsE/qftSS1J3/cTjhY5+pJ7iOiic0Zmn4ntoAvxgbmak93p/X39lqHdGTrxY4EmO7p6ra+PpoRtak0GgIWMfr9+/fE5qVqFUY6ZBmvZPI4iA+6f/eeTU9NC4jq6XYNRmwcjbyyFBwJEPYCxCP0J5lb5pPYB7BO1YT4UJUGzfdu+L5LKyueJJS/6JgLn6nqDuWftxWDzs1O25UrXxFTFFBVesgN9QJswTgAjx4+ojn3ksB71gRYQ9ZnyPVVLhDnk+QK4NmmSuLRaYV1D/jEuVis8y1v2khinkQHxJ7xsRF7+ZWX1IBqcpxm1vO2voo0ChgRvrdrGR85flxJKMYJsIqJ/ODq+2oGznvPICWxtGSvvPKy7d0zpHkCqMaujI6Oyw7tpSz71CnZXiWjwJyamuydd9+RncD+Xr92XQmRS5cuyc6KgBVyHidoAEZSRYztDeEnrGePj9Gw7ZWMB3MEoKjkGM+zvm43VPn6SL52xo+w1fl8ZAAePqIKwSV1VIWCL7HlyaCiIifwAMXNOl89qZdJsEyY13ovPB6bfV4MVo6zPy+Oy4Rv+pOJMfBdJA0REKtKeMlHDT+T/c/9wMgmScGm4z7pTUSVLsB3Y32DsK6bt27a5PSs3b57xyZmpqOvAHv+sJKq+K3jo2NKuDx1/rzk3ZaQUGxr0/5hb3Z0tllbB/5k1WCU8lzYbP5h8/Fh0g/kvhn7/CrHtMxVJvyTIcx8ZkUn613yGyV5pwP7D8reUlXAZzNfJLU4Z1ivJPOQ4SiA1YYGSpFbZPzcOfDMN/Zha3tVmihqzhONBWDBJauNCVEJf+jSpD4jN7m94YwCXpOHOoYKI0J2vrG5RdpMBMEynAoSK7a+6QARhhlwle61p06d1OICnCSrw/uc2eZMO2Wcw9AWQUd2lS8Bqzwb3ZrV6Syy6TjRMAqfe/5ZTRQDykJhMskO8ryg5xyg/QP9du/eXR3yABWAqzjWGF6cNpzv/Qf22QTg7+qqylwePLhvr7zyVfvkk49scnpKARrO9+XLT0vvk00NXR6nYmpqQpt3cHBIeqX/8//yvwrUIovV1tGphlOU0nzjG1+z+dkZu/7JJyqhYBFpYtHU6WgvfgYY5r7Z6Hfv3dNiSJZNanyePH1KRpyDlBITnAzYKmomUamXhs43vv41aSABzHIQ9vf02PHjR1W+QvCFkeQ+7+IMAohTnrq0JPB1YHBAhhva98zCon30yTW7dvO2ylII8FZW15WhSZaAgoVSkxcdgRG8VOo4uBzwYI3KsKlL/Ip0eBHzZ6NTogs4wPro7upUkAjDFueUTo9kxzu7u+XQka1TeT5lT+FEeamLM3sy+6+gXAwW119NUFLlJQTFsOHI7DQB2FS0vjJIRSgb5wkAmkOSsRe4j8GW/EEyVOqkucpec40iGmm5U5OZJDnpEQQDxkh/KEDYPNjVKCUCbgw8bDbGC2Cnqvc4K0HlBeHwsafJIAFiJeuAAIIEyJNAj5f9EjxvWUdLqwNWlFFHoJUOO9/TuS87qsxRkWEPJyf3LQcVpcGwNPjczLblQePNzlxvMIMbZ4EFrz5AGQB7703qelNkvvIe3FFmHdVK/8pAA8/h7I+6cC69vEngmaMy4Wj65yYw/HmAZGHZf9l/RJfiL/XaL/EiB7PRd3Smj5I5XV0qkyNwu/reVTlWAB0KgOPrydJr/7UzB0sV2fGftd/5yGddQ+16X3Srzjb1dV/7DOVIQ6vT9wMTxDw4o0YCUB7gRkOR1NAiCdPUSEAGwNpAewYFy4b2KaXxjVUd0J1tzWKrAxQ64Ce+oYBPMVulHxbMr6Rc6dESUPXxdM/dn5l9JkAzmt1RQo/MjeQCZAdIFJCcCZAvAoBkmwZuGMMQ4B8gRDDhCgqumh+pj1ExHwnqYM+ku4zERdisjvZO13gmKwvTQs1oGqyZRgetdEt26QGSEkqIbWxab1enB2CwugnEC9aqa8NqP5GskJihywEUJYXR3EhOOeuPnUfgGs+RVQYOLmYLqmxt7kCfN55xcF1s0hzmsBH4F51dHWLh4Eyr27Bs5nJiAAAgAElEQVTO8qhoQEMUsDKqb3gm7hV7Cms9E79pQz177Hs6WZ2FI8ZVxRBMx7VOiR4cWjH9Kh5AyQZh5wBVxRh28AU7pQC0Gj4QjDGV5/snsKZJDHLGJDDD9ZhHfABpabIWxWx4XKe2SEQF8M/zFBVEAHMhA+DBsJc7EwBLYknNHoPtDUikJg9NOlcZV/weylBZZwRL2BE5rDCXOIeUaNuK6g1kWVxPr9JYsS2aJYVNVflmfZ2a1wCY4k8wRjw3ZzP6japcKMaOBkBeueKNTLzxiZhOja55zXrnPmCvpf5kyk9xD2KVRkIkbSDvQx4oQaUERwSQhm5zluazPgSAq2mOg3bMoRrj0H28pcU1uFtadC6Q0F1fd31LfEYSmbBkeCYBramJpgA/QMBYYNpPKrRS04BIKpHIdSkg1x7zpMPWDiWIWUXhiVYspWwRfm8wLvM5+CsJSP5xTynvwzVgVgDG1UBfX8O8jrFKeS4+A/+JucdPamzyhEWecZoPsTi9jFj3Ivar+0ZlsEZ7OSp/ck0KXI9GJWoi295eaMFmgkEAYbCm83OVSM5GHtEohL8RDMOwxSd04ofHM9K4xRfc8iYhSril/yAGrnfmLq8BZ2+6zj1AIokkmhnC1BJsEQln1py0RyuAbOixOehFNRTnLV3EsfuSqhIYuCY91UtPPW1nzpy1qakZe+ONNxWYdbR328DAoDQ/8Z8J4Jgj7p9/XIc93tffqyakrCi6b8PAAZSA+IGvyrMlczV9pGSmp9+V/o32hhhnxFG+9rHM0q+PRH1jY3OROEqfl+ZH0t6sQ/euy6Xe5ua1D/gdCTviszpKMusbJLt17+59yZs1NfnfPDnhfgn3wRlGPMSZBSAEk5BgfWNjTVI3U2gYkgIFhJr2vydTk1gMgIsznN9xP852b41Y1iURmH/2JeOluBX2YluH/OMHDx9ozfL5zC/7nfFw7d9W2TmIQKkxiu8NuMaYsr5UAdLebv29fQ6MRcWi9Jenp7W2mU/Yqj/84Q+1vrj22bNnpcfJnBCrcf8Cf65fF4mHBkAAq84Er9Mck4wDwAQI494SXNA+WF1RgzSqTQCeuzra5fMQywHsbOIPbu1I/k3xoJIgCUpqqRfVBbKFob8rU6Umv55owj+BdOOJORoD9UlTFA1FuryznnidJDWQbUOapJnkDMCcN4giuIFYhIwK5flXnr1ifUPD9uOfv2lTc3NyAPh89s36mifv8Fc8j+mgorxN+VShlxN+m7toNAWG3OOSEJgrVVisroglDPDDMwDkI3MHNnDwwH7Z0/GxMckhnTxxXAANoCrgK93taYA0PT2l5DP+NOuPBtHcH8/2i1+8ZyeOH5MmIxgCGMf+ffvUcwTCjRh3s3N2/8F92VUSYMRZEJxYL1TlgonI541qPX7H8zhb3JnvanoZmtysaWJWNfgiObLBmK14wyYqs2jK09lhE5Pj9s/+2T+TvMQbb77hIOvMjE3PzhbauIyxA1Qk+RjrqjXUM5db0XDWdacBlsQGx45sBtllk8bNs9bc7PO9uET1LEmMNd0HcoWcQaOjE2KZM09isxPzRnNM1g37ampiwvbv3S8GMQS3oYE++6//5L9Sk3HmjQbRN67f0P2TuOEcOnX6lP3xH/+x/AvWJnYM3Oiv//qH2qPIqIBxcF7RbAzG/769+9TYGt8CZuyjkRGbnAIAd2k+iG5ow8K4R09TcW0D1T2tOosgZWGvwWeI6dn/aiTWTSPCiu3bv1/+4jvvvif7XjtD3e/t7HK2JXuMZ0d/lPHgXNE5XFQOeuI1E4uqpip9PQmaFvFoJLyViPBDvHhXQZ6JJo/chNZLM5iga1G7xio2ukX7GJAzNYKZf5qZYmthggM0vvDCi7LXkFcGe3u1/n/6859p7dLPZ2Rs1GZm3S/BN1e1Snu7LS0s2oVz5+3ooUPua+GvDA+53JUS5BXr6Oqwjq5O7xcUDbwZY+wrZ6BjmG4f8MnAfDhnMmnsNtL7pjDGrmnbJE1/J7w5mYPfc1azVhQv1HkyMOVdPPlIc0ckjFoFHj/77BUHVju7ByUITvMqDBgflGWjdGRf31gSVRqWgco3shxGHVsdKVbpxPKyPjSzbXLGVlxQ1p0bfxDKlWFgogMFFXhhcUmDpsxZdCjnsBIgG1liHC4APF7DQ2IIVIYXXRgFkiiQyyA914yXL+or9Av5rKXFpaK8jM/hizL/w4cOytgOI6q8Z0isU7Kh586e0yT/2Z/9mb300ks6/GjYtKjunmtqfgXVnAzX/Xv3NbntHW3qzpddH5MlBkuyta3FfvTDvxEo9c3f+A3bOzxs42Ojug+eD0Yun8tm/OGPXgtZgKqclRYxZHftO7/9bVtfWbHbNz9TQEzXbyb62LGj1tXdqXuvRtMiAFfmCQM/OjZS6NNhEDDix0+dVOYI3QhOS1B6PUM05OJQ/tpXX7H9e/e5PsymZ8670KbdMyzDw3iA4iczQk6Xme3dOyzDroW6sqZGXIvLa/bnP/iBLSyvWmt7p4SMVZpaKhvT3s/9H0wyDADAagJtfGecyERiuHF8nPGxpSwjmVvWZWd7hw5zDBglcBgKNoFK8NVcJEri6it6bgJ279hMVrrqwOoOjWzcIaehlViZsD0J9BQ8sdY47wBm3DDRxESbHGckWDVktDvaOxSQIUYuNiy6n2JdOpgC6OFyGc4g3YEeGUyvZBIkI6YWbDjwyrwwLnov9yWNIg8SMNJkg5595orAk+mZaTl8rLmmZjdwONQIjsMwolmAAESxTVyiQ0FRlgRHWrijuVWMQBz/8lcGUAlYyhkLRnsCG8kSTefeGUVVjXV2Y+U16v6dmoowcrLhUhEY1JiP3j2cgE9p9pCVcCZfMm4SmOZ+y2B6BiA6gCJLKEZLBNgZ8AmWzmDysad2p7S4vyf+9oU/RhD/ZV/+xa8LdlSwkRhXDkDsHM+GUD5NFDiUcNyxqcqcxkFbsKmeOKzzmQrLWpSzhnkt/fzk4f537zV08KQf6JvcQZNyqWgAdiJzV8SikU0IZrOC22gCRKCMGW9trUoLFE4qAVgD656GLJxVjY3W09Fu3R1tzmKs29ZerduFwcEeIStLVQAOk68VR3jjFtndpe72NXYjJa0OEKjxBtrPJAhhK1bRRnadKknalHTBc33xTAKrguXF7Kk5EutWTXySsh/dtGsT4OBZJELRr/Muno26d7HpKPUDWG5okBYfjqY6jwNgquuzn44kUwhaCCZ6OjvE7qIyQeXQATpkoksVBAHE+5JxdohKwUKWQeEXJf4h91BIXIQvR/FFwSQJ2RMvq49GlMHmRSKmWFaxPjnbSNRlUwDOtNXlFQeWtCbQ8gMkbHC/YnXNdrdcb9o7S3uTEX4nQBXb4oixr68IHnOtlb8L4AobVy6Llf3AvtJNuAmmOwkZ2IORnMFP2VjX2SJ2BiCwWC0E9d7cQkm0YJ2IlbfhdptY0c+n0h6JQdE5KGS7pjfLWuILbk6N/ep+mwBFaZLX2aYSZv4Z/MM2EBAig0QQiQ/A+GVlEoELz8nnZbMs3sN4itFAYgEW8cqq1q0qZgDEFLAOBrjsJfEEGLwO/UABEgYQ0yJgV8A1lR9NjSoZpaSMscaGEbhwVgkkjm7u+FcwRPAvuR/AFP6WDbPwR3gNzD7NSUmLleeWn4JecSQEs6Q6q6D8PPKO4wTWsJbUAbhaUXCYYColvLA5pqYmFfDyDNJzjFL78lmRyZu0ZXzfWNsQGzIbnTA/AigBB0mcwhJUkyVnEPMefDEHVpE6ieRe2EeBDICA9fUaOw/SXCMeXzobNvL86VMkEJR+Pa/nc9WQdoVGeO57lc+LXD/EDmooF6V5WcKYn5tnqZieAfqz1whkM/nKa9inT/oJCfhm0jbPijSFGo+GeoPFpYqdNsqOHdwloY5OsAOr22J7poyZNIWLssBa48D0UQDCpcnOvtzZlXQW84NfwTMIjCysht+NAjP5OL6nAFYFyvT0qvqJABw/mUZOLzz/gggHf/mXf6XA8vnnXhJQ4lI9uwILlDQP6QJ1E9/YsH379ii5hNYd5bu8hmAvmy/xmgQck5nLz2JTF9VKqUOXTET3nyC9MM7cA34wCRfuFUCUZ9ZYh/5+/gzowJiqaWRovZKYV4lzXYNNzxJIj0lL9sDhQ7YwvxR9HpqlJ0kVBcAZ4BwNfElMoK/HnuRn9vTooxGx0/q6PUinGzUNr/JcJZgHRDx85KDWuiS1trY19rDWiA0YA37OxnxKRjVg89p1nvDMWfLLnkgWqu87128mbuC71tbursadPcF9MLZcmxJmmgglyM248/uUYEJ39Mc//rGYctwPr+f++Tu6sdw/r8E3JxH+xltviF0HOADJiL27tk5F17LiZ85vYiwRe2g8SxJ1YV7xyBmA1a5OVXr09XQL2FkjcaMmtCn/wPKOyotIuOUeUzVGSES4HFdFJBhpSodMQlZ4MQ4tzSQK0Uynv4g3l52dmde90TGco31sbFQ9TYaHBuQj8JzEiYBnrIFOWGaVil2/ecsWF5ypyz2QtFMF3RYN5TjPAd/cLywpYBenuKeBceOcGIKsjqTj2C+LC4odvUGn+/JrS0tKWAwO9GntECuCAzz11EUnPy0vSwqvf6DPBvr7BKwqkdLSYgf27hOwhMYiZye6q1//+telG/rB++/rWpxpzPmzV66IkAXATs+TvoFB6x8YttXVTbtz954n8trbIgZa1Rioipc+M9Lw35YtYu2xPymdx1GABarzSsnZDdvZ2rDhPQNamwA+2HVwAbRW/+gP/9Bu37ljb7z1pg0ND4odPTYxLgDfkzmrNj2b2s3IduBfdtnK8rqAQdY/oCNA7j/41m8qEf/wwUMn0G3CROVsX5YUFKxV5nVoqD8Yng5aVSpNdv+e61iynohNUp7Or+OVNNkEEl/36acu2TOXL9lf/eVfyN/m/P34w4+0hgZERuuy02dP2X/5R/+5Xb36sb319jv24UcfSW4E+4gt4d55H03J33n7bZ2HJDeQewQv4Gdsw507d+WvoUvL72CTY6suXnxKAPjS8pK9/pOfyJ6jC4svyj2Q9EWioTMSRvgsr7zyivCc/+P//L+8iXXo4rPPUmIEoJsYnJ9JqGBDU3qF67GW06dTUhc2+BPnT56JNeC2JqGTvmw59ki/JOM+AFMHMaNZVUiosEckh6F9vapEUFbEHjl0SOPPXIlhvbFhv/7rv651CKGFmAKi2fvvvy88YWR01CampiRVxLg+fPRQ403VOD1bLp6/oIRaZ3ubV9+qCTmJIaSxGsVY3Xdgv8rx+cz0+SSnIO1aYq4dgfaAngsLS4V0VJ5/3KeSaM0tslXsOWy/qrXDh8Yes18BV3kNzc69x04NlM6EGXOGPwgWKGC1u3fYtncabG3dHe0skfLgiS58rgmaug5yburqZdzTkeXDYGimgySWQWOTzTB4pU7g/D7bdpLpRu+F0hMWurqy7+6I1cCBjeFQEFJnWmgc0nwmThYHQkuU9Qp8AWHHcQx2Vi4SMcmiq7NTUhyg4v4d1XYWSLLYyK4QDPN5aIHAmGMCAB8BGT/+6GMNHMZwZHREYO7K0pK6gZEtZTFe+/STAGS2o+uua9GinwL4ePrMGTty+LD97Kc/k8k/dfKEBMZB/GF3sjnJTKVDBLWc7AWBKo2r2Hh0Krt44aKA4OZqo42Pjiq4APDV/FUabGRsRAsHUJWFl4vl3oN7AvXY2AC1L7/8sqQAbnx2wz7+5NOiK+XSwrL0cAhQcUqfe+5ZGSLAQn7PeLBCoOuz4RCQBsjkHpIdwdzQ7REdE3UAXd+wa5/dtE+uXbfPbnmpBx0q2WAYDg778pc0MXRqermeAHR1jvPyNZ6PboMC9tV5lyDNgQ4ca7ERYTVuoL3aoEwhv0v9JDYlGSbAVTEKIhNExgnnWDpCTc36XMD+zBirldYTTWY8y+HMSEpmycCi14PjBABCuRPXefrSJd0/oOrU9JRrH6q03ANrOQDNzWKraF2qJNEZqrxOznxogmWAleCMSjfFdHUNIr5IZGTjFf+52TphbdR5iQzrQHuZzn3VippnkSlVdl0gjIMkNCsoB0UMpPTkyGLBJkLTJDSpyoZbQX7MVWqlCdiIgDWfK9c7wAUlhzhxyShQyVoATgXwmoy3QmM2WDMJkASwKuF6gDfpRNY7E6nUsKIM/hagaTR9KLNm8jnEdJHmYS3Dn2u2DEr+MqDysUWeP/wHBVbD1Qz75mwU7y6MLcMm4MzjKHDo54H7ec+Ra+yLgNUvAmI/9xmLXzqwCotAUlzZ6KikGcR60xgGI4/EQ62EvrYXxAxUQ0LAEeZ5R4xswFW+sy4rPHu1Yt2Ui7S3KJhmj3JeyEbwvx2YOl6CW1ePc0rDJq7iC6o4TKNsWYBrAOuODdcLvMqzBLup0rdobOd6U7V172VAwZQsA2MwLXciGSIdzwRXH89M66ZYx7GPXH+sRc4HDqhYquue6MgKBcBLNU9i79B0JUo40dCjvIv3oaXN8wh0Fks5G0Qlw5fn5KP92qpmVtdY7yjr7FtnndL0Qc0jU+ssOM1qjpHNbiJR42XP3rhLQV2yVeNIcIC53gYG+mzvvr2yq/gCnMViCCqxBeCxZU3Y7ao3kCAYgkmRZYhiXIV+JuMigDGatUhOQBp1vi5y/aUbxa3IMROIGGzCANAYT+wUgZt3ofamN2oGYCa76mVKtSZdrGn2ZAKrYlQGaC1t4GBPa40HGUcgfCTKtDdLwGr6WkyC22b3c1QCn8lnytphN5sH1ploUnVKQ0XBFyADziTjlIlzyRrB9EYeJ5J2ac8dVHA2HcE+iYnUTuO/BweGQqtrR+NGRQ0APyAk/hVrBcCcSafkmT3I53L/fOe6OMycU3xnbZdtc7IvM3nE35Kdyu/4zGSZOfvVO+6WpST0/NWqnGsxp0tMYGycQJnubv3DhpL8xH9KxgNAyjOXL4sNg14+jDP+idJQrqSQvXqyhBUppXWBPPgc0v9kPGG7S6rHm5Dhx3FuO3vCpSl8A7od8N+lJjAgCL6VA3W+V103GhAvA9gs9WXMJMUVJYpKHMf5oaaHayQXaYhVS2wX/kiyaSJBxvsYdyUZxOb092QCKcFYwAs+P//O73MOmWf+pthgFVC3piufPns+U+HHI6kA6BWNG+Xzhg8lpqaC2LYCdJQ2cWitJlgvpqcY115dkA3dVAkQVUrCspX8cqYfY44NVNPdSkXVXzwLc4lNFhtHEgcNtrLmTTdJFpLgJDh+8823tKYOHzomTVx8SeYn5aIAVPFtIQ8wR6dOn5QWIPZredV/x77BHmJjGLc8l8sBdgKrAuVjD6U9kR+kZLbruPLZBJkiUPTQJNelZLDLvHdxaUVAD6BqymIhPYFvJKYbiYDWNqtnTy0ti/1FgNvS3qYmOZKk6e6xsfEpj8F2dxUDYQ/XYarTyE8gQ5u10qRnctLmZ2ett7Nbth02IXuWsYXdzj2dP3/eTp48rqY1NGOE4Ub5NfuJ85f9AzDK91zrnAsAq3xuAq7EYOxnwJdcW9gh/Kay7EACqtxnzhXzzWsYa+8y7eCQ2NlBAiBWoxs5vhc2DfCU+wSQo3kOICvzBxDEa27fu60An+AeZiOVRssrJES2pbWJdiPX4HPdVq6rLwYVkMjTEZeurSxLvo3Yi/eoIiISIYw/bGp+5765798sP3a/Jfx49jVgXqwR7hn7wli4FnajV5OFLAax3+jIuCfLmj3RzPoY6OsVaEIvkNGRR3b56Us2NTGu8/PYieN24Mhh+9HrPxGgzB5RchFZNaRk1qls9UbO4AdeTOW1aS7snL6S+48OnZI094oHT+BQqs51woZC2kEqYHfXujrbXY5mdU19GRhbVeMpadRks3Mz1qz40u0wRJmjR47oXOPvMHCRlvv2b/2W9tCD+/e1XqlyvXHjurRcAVaZX9YZVaJNzW22sbmjcn9vtMWaoiKCtV1R/IktVyXjzo7WjUg4JDfRM9a4+D6gnwDAKuxtJA44V7AZlOQznjBu/9Fv/ZbOl3v379qjkUc6swC7+BzexxwhS8DckhCqb0DnGlAa8gBMYwejYbM/99xz0kWGbTg3P2OffvyxtbQ2KfEHUHfk6CH77MZ1+W7sZ5c3oSP8sD16OKqmV3xlErQ4l5EqJFna2aHYkt4F+H30suEMpaE4Z/lf/eWrsvkjo+OqCIL9ifYnPXIkPbTpTdXfeustrV3kC1irYD2S7JiaUmICKUVAvXt377r8yqIzGQF8Wb+8po9mVi2tknRkD3/44YfS0ZW8SQX5vTXFAujP0sSQfcsXCWKwhBs3b2mfKnG1tKQxTN1mxpszk5/xvyAUypeJfihis4ZvqabgOtdL5INS0FW2+x4q1CRzvghY1XyK0OjrGoKCS1O6NrcSUdEgXoS2IDd2hHwKNkEJkK0tsbivXL5sG5xZC54wYcyxs+9efc8++PBD+Z9Hjx3TdSS1sLmlM0CynPv32b49e0UUuXPzlrAnpCZh74NfHTx8SGObwGoyVlk7XI81Bmsem61EVBBbeEZey+94Hftsbm5Bv+P8LJO5eA/7EwAXHAa7UsNH3cZg/1iTzC9J1DNnzljdV3/zP9nt6Ru2rW2AVS9nS8YbmdqtLXRSNmUQ2bwMCtTmLLPDMDCIXJjFmcLzTIAExaPUgE2apeFIAZBVAGSbmp2TEcdoidosxoaDnSywZKhl9jWzKXK+mptDk2Jdjg0sEUAtdSgvmGRRJuA4gw4H7p3gwB1vL26QxlWDi/jzEwERWT4OKAA/NjfPDssCh4bDjowMRprfdXV362AEcJyenNQi4oBhDDFUZEG4d57j8jOXxSr97MYNu33rpj6H0pG9e4bt0lMXZfhwIjTGW1v2ve/9uRtQdST37nIz07NyEI4cOmK93T0CsCenplQOr9KNaKqgUnmyBZJVcK0wKPHJUkMv9uTJUwoIaKz14Ycf2ccff6z3I1DN4tQGa2qys+fOatHAaGEgYW4AUPDF51NeT1kmzgSHBoaFssJDBw9aa3urNFmY83sPH9kvrr5vDx4+smUcwLqGaMpFuSoNP7L7vBsRPr+zs0OHFkLfsJO0OVSy06RuiqwdSgJwPjEEMg6pkUWpe3RCZ01yHQn569BalSOLcwiov7TogvVknHSg7CDx0OGMM4DVkih7suyCV++VwerOC5jvTAgcBw4Lwl/ugc89cviI5oNNPD45XmRjKdVVY5QE7dTEJroJbwCU1PSD5EZkiWxqVCqwyi552WCkXk6oggAxZ03B887mhnV1wATwzCOBAGVZHE7MQdF8IsuyncvnTVpSpDzmSQASBpbPCA27ZLK5nIgzswA02VcOpNbK5/1ggK0LYIxzj+PjTCzskTfj8OSHWDFqXkR5RLZSioZ78becF+/knXNCx3eHyLxBWo3ViX6mEjAB6HB9JYgUoDqkkoeSzEhoueL85NeTDBphS7+EAZoBYekcLLrI++9qCYYnS/P11LWEWfkSj/23x9zOGmP8pEcdrFtsx9OXnhbLHSefte6f6Iuqxhv1Ua6xF5wd8NjX4woBj937F95cCF8ArkqeIoJ+5oYftEYC2OD5SRRJTyi0npD7iFt1sFUgP4c+zC0YqmaNdQ3WAquNxgnVirVSLVGtSFvVdUNdQxwfnOs5qOpaXGwugQOCZx8vmcm5c/fd1670XEvzneAb54zWf+xjsVABCBocaFAc4BcsSnO8EZIHuXpfMqNLbN0ENAANhLcJwPSSafYjCRaxvhjOYKasrtMsD020bZVnApCwn3BA19YomUIewYOMteVllXEhlYAdw87KUReo6E2GACQSEJHYhgA/wdI+Mgn6iE0H8O2M1FVVo8BIh51Pmbv/t8oNCZ6CFcaZB3tKpWjZmKfaIOdcwXFnh5hoU5NT0jcrwENkTqKyhu/YXWle0nyFhFzel9QdAFa31JxFgAFgcABHaUtzL8hhFPvXn40SMNaldAQlp7Kh4I+zCrkgd0YByBmXLSWOxViCHQmTmc7BAYqnzIWDjnSZxV/y68GC8f3nerqczVkGJrsU+rKZoMokFmOeTm6el2IzIwuDPxAAKePGfMIO016T79UkUIK/uYQMAcOKWDzMYzYIkh/Fs6kJzIb8OA/Ca03l+F17O054vZeYI01BAEsyMxx2lfCrSQ9NIBa0FvD/MlH/WFIxWN/sDZXgUsoagIUAxwDgMiGUQQTnq/ZHsM14PyAUPgEAm5hrUUrmgHXN1vOeZIMzPnwOcgoCYCPhia9IoOeA6ox8EcBoAdqsa4xNyAzkmSbwNjSJdSbJDLj/y7pkLWIklFCuhBaqzIUnmZE7knaxCASeWGAeI1sVDfG8ukNnWbi7gElqjBlBUDJWtRZCJ9CBaz8LtT5hbNY72Jo2UGy2qCTIM09AY1TMsI6c7ecVKHmO4F+wL5OZyu+VvA5AMAH7PHcJggTUBmsw5z79/AJERKc6gj2xTWFMS8c7zvgABeXnF81AS0B1SMDofuTLRf+G3Sit17PneeCsVZ8jEhieGOecBeSkqox7YWxJVBB4w1pFzgsgbHh4r/YCe46eCk5UQW6iU2MOk9WTC659y16BRMBeGxiE+eVNORpbKMlHs39NrwPYZw0mEOZJkHXdN74xP6up1hYsHdcJddtNWSOativOSI2YTSSZaIrK86U8DSxJ9JoFZMeckxCXLQ8t9GbK5iGfwK5cXlapLkms1TW0dWEWU/7skhmsMfmn1arKtCEmsJbVG6DRgUuSZGLiw64kNqmvFwsSo8ocw3AfHh5UUI+NZe8B5CihTif4aD5F3MoAIdMFuNsGqSBKSbHL+ObXr10TkJySCvyduIY4L5PMfpb7+KXPzFmJHAVrCPBWcUT4pgm4Atx+8MEHsg/Y+9QV5vWAVATpjDvzSay5vLJkn926qbkBnEGjkIpPqgxHx8YlCQDAzL7hi7izsVKvcdD9YfsaqzsAQCIAACAASURBVKouRM8XsE5NoUrdxWlshvQK3ysqy3Z2tmwd+3Vzy3tEVL2hK2M/vzAfoIVXmzJX2ZNCDW9ontcJIYoeISTlOGeovmiQPNvgQL+YaA/u3RFDbWXJqw77hwfs0jMek7539aqYkCQkpbW/tu5a1CJHkaCXA+emTdWM3LMnkbz5kimmqacBd53HGVpnkq3B3rkei3wUXqM+GS5rxn8jnwBDE1CV9cj7lpcXbXtr3aqNSP80WKWe6oW9dvrMaTtAuX9bq8sF1dWpxJyPePTwkQBk5h7HTLS17W2NGY1wd3bRAN9Rg2dINRpzSDXbfs/46a1oNzfDPHc2NRd2ANyB8Uy4goGAF9M7gP8GUO3u6XZJrY0NAauwJ2HiMj/vXX1PzbZ+8tPX7fr1a57Q0hkt0RRJ9S0ubZjVNdn2jieSgvIk2yeNyZ5ejREs3smJcY0l+6u3p9s6OlpVRk/Y1tPj2sfM0+DQXpunafaDR2Jo8kz4O6557snMzvZW27dvvx0/dkRjffOzW/o7JDQSKazPH/zgB1pfI2PjGi/wGBHxlr1JNFgR/sT1G9dF8kLakfkd6B+Q3wHpCXB8sL9fcTHzDAaDjYIIB6msvn7Hrl79UOCtesIEAxMSHJ/N2qTaGcBY7PuWFvnWxFiQz7Df7FfsEn938M/jWeY0GfLcKzaNs5XxYH5d77tOAC8SBZkM9x4k2O2Q4YmAK32IMoCaayPPVGyu9mTEJ/IxiGk56yr1OpvwF2kQlec2fpLA1YaKiAoFyBiVJvjlA339Gmvu7fDBg9bd3mZrS4s2NY3cwl7NBTIAMPLxycCfHmuijJRXc4s3HWtvt8GBQdtcW7fe7l47dOSQ/BikBGB0S7YmZG+ywWlWCWQiHruYpC2GJxPG2FYnn9XZyjJkshVVsqsJo/zRBjGRRXTkvDCTfQVvgtnM/POM8j23tnUunDx10vHRX/vW7+x2dPXb9nbFSPxwUNRYZQB061ZXv6UsEoaUDD2HgBobtbVpcNThEm2p2Vkh+kwYRk1aaG3tek2WV/CwaIrBEiRzS4kIXdfSMdaCgfVX6BvWBO/lbEZ3vHRoVe6hiaY8iSwKoGo0I4iAs7a4vLGInMJA79Mxy9d4A5LorFiHCPiqBjjLk1RKaO44FAw7CUv7uGEkCbjous4Boa7mdKStVFTe/9Slp+ziRYxZu927fcd+/vOfyeiiS9Hf12dnT5/S2NHIKvWm/tW/+lMFba4Uacq+AHriEAwNDElcm8/g+tk5lHuTUH7drsBJBSnoMS0vh0jyqjIDZOKGhocEmKKnAV3+/Q8+sBm0UGdmI6u7qxI4GLlXrng5wcbauowjQffYyIh0ZBDzHnn4SGOLccwyvgvnz1pXD/e4qUzp6PikvfXOO3IIYKU1VBt1sKC3K8ZqNEjCaU1AHe0ernfz5k0B2TIC9fXa+Kw5HC4cUzmL0sX0ADEBDdhVGBaul9kh/oZjw5rGAIoJvOhNOJg3bwiwIkc4WT8C4+VcR4dYjyYCHNHK8kMTwCi7SqujbIMOa4KM7HKsjCD6gDi+lHjRTGHby62c9RVsPXXPdVZ38a8kxwHYkcYyg7xsulIAkpEtF5Uejbu1VRlApCq4N4JZyuhcRNFZ5IDLBOAKGAjAAD4VpDg46UxBL38GWK0PZij7hc/VHETZIP+dGf2w/aXkR/7Gv3uQ5Q1wsllCAkkZAAKsut6pMxd9/Dww4EuBsQJgpsMZZghop8ZdBoZPBmaP38l/+J8yAMzPL3/CF/2t/Pt8fQa3v+wOvZujs9UYD/ZtghAcNuj94szguAtYDSDv8z4v77cMMH/RZ3/R+x9/feoN+mGeWr96b3RyFrAukNsPcq24krSpALKydrZtWYNtKhVQJRnUULX25kbrbGmxtsaqNQEe4WyzjsW2xMGGuemx8o775y56GJh5/Q6gRZwZT0gfCNCKh9K5kWW5tQUe91tA1s7cLgWjKjeO12tOI6BXx3nNnwOO2aXZm3Y5W0Bjo8aIzsBobfauu0oeRHkcYCt7CVsDoKmy4h0rGPHsyZ6+Xgn00/VV4BoO3dKStbU0y8FC1whbpoYvG2sCcChp45oC6oryeipesF21hjUEuzDFxaAVaFnVXlXwDIMXoA72YINLqsCopdQRbVKcyceCP87hpqoYEOiU4ZMwDgpQotIAAJVnIKHLGcXvmSPtcxhZ0h6NxEloqyqhhexBqYwZp5hghHM7gcwEMxNYzHMmnVz0SAmI2js7VH4k8Ghjs9D44uwVA7++ojNHyb3QOwdYkT5fMKpcwwkdPU8q+v5zTWwHQZzpx/WUSQ/QKp1M9gu/S117gSONaGZRCdHo+rcxxgoKgsGZQFvaa67tbOwAmMLhTNYn4wrgira5y8A4cucdlN0X470EE9wDviNnIL4R4KwqEQJshBFBwChtR8njRBa8ZDietFF5LqfPyc8CkYMhmWCcgOH1taJEWEmTkBfwpglb8hv476z4APhbZw2F3yC/mKYvasq5aEuw9yJhAHDo4GuTbClJRI5SJKtEEmhs1B5ifbKOsjyeR8t71rihFyh5iFZVsPABnkx0GYAMxKS1LsmLilg3MmHYTYFnXt0hUxoAYo5HAphZMVIGrLM5B+/PgCnnBhAWIKepCYaYJ+5Za1qLUaqewRzAFP+SxSaJCXozIG0QtoIxcD3A5sLHc8DPmyvl5zM+/Mze4Rly3IrEUmltKCFKg5pSMy4BytEwjJfm3slGVcnalF/lo1b4IPIj5IuQTNzV+OszlGh030MMMZrBBLAqVmylIZhIbDNn4kjXta7e+geHrLdvwO4/fGgXzj/liYsqkhf9Xm64jo/q7Ma5ufmQq6oqsMO3hX3I37CDSrQrCUIjz82QoNlWDABbMxNz7DXXndsRwM1nAtDxe3ThANDcxhGk+hykrVOySwUI0TzVi6YDxGoQMKeKKwFV7HH3vWUFsDHMN5UTMHDRX1zftFXYlMicANSj6dzWIYBV6zz2r2QqFhcFftA9nvJQzh/+vrG6bnVUoKjpn+vIq1mQ9AE3ra2tRQAHQXw2r4JR5aQL1yhGAomKO2S5CJIpKU/2Eu9hrTEfkEwy/ssYFXAjm6llwoXxeqyKIOJofp/gajJkWTfY7tTuA4zAjuOLsa5/8zd/U/E0r0twGzDq3gMk5paUiLx7/57Nzy+pGfHDRyPBavQ58ueoCIzmOjSt4meuAQnHm0l5qT7sSIAE7p0zx5u3bIhpnDrV8kFIYK17d3MlRQPIAcDnb5LFoLkdgOAmr3XbSCMr+RwxrwJWxcrHbjWo0QvA284mZbbLNjszrZJ09vGxkyfswlMXNVe3bt222bl5lVsTmwDuSreexKtk5fE5iMnww5C1cu1szlpsIOcJZ7M3/wx9p/AdpBcfVU9au9ErQ6QQJdjcJnjy3v2vhgZnt25urkn/F/9vz/CQQHGIVwCKNECiW/rJ4yfUBJreKZwnjx49dBLQqvvc9C2ZX6RUecNm56nIXbCOri6B3JQyAwKSxIAQ5c0yHVCWJFE0BVNFYcggKUYVOIYUFfYHBrpLsPGF5A4yBhC96PFCCTzXPn7imP3wh39l7777js6tJsDY7i5VllEhu7i0btuGRAhnm/sPDCjrBf+B/cRosXdJ+DHSgOf79u6x/v5eXReGL2to//69NjS0xw4cOmLjE1P28P5DVTwT32fXeUBacIehwX6Ba1//2q8JaPuLv3hVBC72OFV37GmYi6Mjo3btxmcCgWEpHjtxwn72xs9VKewSTU1al339/d5UfHNTCQz2MkxbzlE+E5YyWqvYScrdX/nqV+3ChXP24MFd+9M//b/trbd/oQpiyr65DieCE/tc9gWSwvzigvYv/g7rGcxBIOgGe2hAmFgmgcX6rDQUlTLCmpBf6ewUG1JnYSQVn7p0STYpAUUwiq0nQFWt1QLDqpFCcg+KYBW6pDqvIlaX76g1A6iKhqrrlD98+ED2sJDrpLKAZGnFG2fnWcx10M7F5qRvRYKhj/42WxsC29WHiAaF/X2K7bEfhw4d1JmXSSF6+/T39gvUZL8hqcH6aq62WGd3h8hnJCbxO5QUj4aVriOMbKNr4mJjU/e+7Gfhj/DcmawU8WFrR/Y35ZF0xjY22o0brt2rqpoqsjQdAsmRL8hnZI55DtYcZ4Pm82v/0T/ebWzqsJ3dqll9tShvc4cVKjnl4hXphYKMpwAsmR4eBMPPTRC0Q3UnMIC9mpTgfcN7pIvFAmEAYDmi46kudgJEkBpwjVPXZXOWmDKCGTSpM9u6DlIWGJ/JzxgPDhkxaFQabtL2yK8CLOWaodWWXQKL0sToOFxkvFXG7WwKEQwoByp1TiUAxEFWFrxU3sjPGE2CMTb8iWPH7fr1T8WmARA8d/68vf3uO9JnZfMx4R9efd/e/+C9KEv1kkl0KJAa8A57zdbV1W2PRkal9SEx6wg6cGCY3KHBIXUXxWZC5WchkC3Hy1YX7c0NZWgIhBHmZR5eeOF5LRa2HM2c+KcOnutkpRal2TQyOmY3b97SAcD8sojOnTsnQ5O0bRYSgevYoxG7d/eOjY2OaLG24BhS1r+9pTVC9z5AWY6zqekZGcGf/uwNCd3DnAK821LmETvtXZaZezUUiO7ZjAUGBpFpGJhaI2JreTCqTnThBOI0k3EWUzSbU+y6MD+OGhtLnRPJKKOPBKtNmlxNtrHuz4pzqeBpacmq4egqqCmYZcFcEBgSlX5OPRNbVTqrsmlu2JwlTWOrqnd1bXamAs4eAQcOqgAUWOISmfaTXmALzKOQAqglAJI14uXARWf1AAdUBgqgYe5sKvkQ2f+WxiaJfnNo4QCwd9CfyzIvPpygGAeYYEpJBIDLaNAixmYyyBrqtVYb2RdRjJNgagZaabjTSdTBH2BHKS56bN86eceZO2VwOA8H7qv4G2slAnkBf6VyROYcwIi50GEv5yKArty/MW8FbvYl2KC1mf28J/ji3/0qYLXgqZa0RmWrSpf0ZfWrb7JgQ7EeY90DWrBnYZLj0HOYeFdcAOpgqj7xefmsOkADuP6lT/057/+7r+eJnAMtyRntIV9XycCTUxtJCy/LDJaRguDUFwzQTMm0Tavb3rCmar21NDVae3OLtTdVrYVy7HqzCuMAW0FltIA24WALUEVrc9cd7wA45aBoK9Zy84+t27hXBTNROpwsWj1vypokYB1d6LOE3BnVztAWUy1kAbS34hzMoCaBVZwRMe6iYZ0yyKF719neqQCez8WuqcQ6ZFO4HUqLYVkTnAhcg3WKJnPodukpd3bdiSBgp4S6Uq+AdnZqUucRCRmjqUdHu84L3YuYbbDGYdx7xUGhlWp11t7a6g18QqYEQJR5RWcdFlMG5Y10G83yQ9kgZ5KqOUWU3mOjYTvS4V3MUoGRNOhq1PXFuqX6BfYNLBmBv64dyt9pNME5TRJLgRJliTR+kfSLJ2Uo8cZhUzOZjk4BEJkYdlu8JQYv2pBKWtTVC8zog40Go6fR9Z2kMYksAwzgtTXpnzEv0Da8wUSDkhqMPwAMjjmfC7jHuQMLyZkQDsDyzAAj2Wk2zyiuSfWFWNIB4jEvLHEFvUVSzTULcWwIxDRv0YGe56kxKFwTnGumrRZ7U4C0nyMCy2gcCgi/ChsJORsfv3S0JbcQ9jgZm7BIeG8meHSfKruOjDfnlQLzDekBy8cqGY+y/fTqA5fGyTOCv+tkjmBBZcyqUukotNAJhlhP+AfsEQUp29sqDyRYSi3/hWjEk6XqAlMA+jY3xYKxaKDI+YdvQiISEIMXwWBXgmLVQQ2xP6O7NWMigDuqalKyBx9IewHWcme7/jvL9XlOaY0BgtFsKZp+NTXSJBPQlhJWD/6ZYz8nA1gNBq8zUGtNmxgzH3/XyE1QM3+fr+da/KPkEwZiaqj5MeRNnDhX+OLeSRrgT3qi2xkxAnCjjDGBa2+IkY2BfD8I+Az/IMsfkZeSjY1Ge+lPaP8CoGcCXaCnV91k4hGgkGdWEq4ErKpQQexUQJKQ/ghgVT5WnLGSPAn7zJnp69llTngdgBh2VM32kDUjUJXeJk2R/PeMq/w9gRokhNpsamZGzavw771DdL2zTHe863aymwhSWT8q+93dERDF87e2OgOL+6EbNZVq6OGrFLml2TY30OYH9PEAE38PtujGJvIC2QmeZkJNGjNsGUzAzS0Hth/z1ZSE8OSXTm01AvI+A5ojpBSicg3AS1VJkmKg4Rrl380iUAhY3YSQwnu21DyPzd9YbRapInVvsc3470vzNIDD3niVAcxGgeQAsgAZqnSo6a4rKQQo2EJzGXpk7LE9w8NibVJ2LhAi1iPVddgFZD3Y95yTGbMS1xDDEsugm8wa5bUef0zqetgTydNh7zlbSo0D1RhpfV12PPcV90ZsBnBEII6NYf0wr9wXICu+GNf5gz/4g2gY6IQe1sLRY4dDBgVZAe9R8vbbv7CrH7xvj0bHNK763DXAcsayRdrobqcBMdFWRl+22zo7ulT5yHzTWBmtSPZ0lstiwGjQpSozsdpJjjkj0qVInLGf9y9gQn4Mqm7I93lfCBKVaj4dwCzv414ASfiOrWQdUxZ/4exZVTx8+OH7iiPVKKfaYF957lmtBWQk1BRwEdkYb/QomZNKoy0vrelMBcAHcOT8YE2x9l1ayAFY7s2B1YgBdFbEeREy9jq/1CjP4zVZhoKgjs+ZDWF3bXCwTw3WiJFZuwf27bVz586GjvuunT59xo4fPSoCC8lpmjUCyhArsx/df1hXQ0n2x8TEjD18NCbykaRaNjdUgvwApmddRft6em5WGIzmQFW2nON+njPc7i+5f5ta+ICrngTy85z9SEKBBuAw4GHZcV+TU5M2PT1pc3Mz0g4lFiVJwT5QArGpxWbnlm1+flmfj348vydJ0983IKByeYkGVUgxuY9A1dPpkyftG9/4uv3z//G/NypkAdK7Ojvs/IULduLUWfvgg49sYmxCsRml9UgsoH9LAl/N63p7Qnv4inV2dNrf/M3fqALg3Nmz0jBlbzLWv3j3Pft//t9/J/1OwNsjR48Kc1mTxKBjSFT9IhOSklyQ/Ei6TE1MirDFPO4dGtb5ShLr13/979mlpy/Z0tKC/emf/pndvXdfDcDHxr38mzHys4YeKiQvepQAwC5iG/Sa7W31s2Dd79+333r7+sVexpZAmMOPqjY3qarAzwK3sVTRYhuS1Md4dvf2Sp+Y9Q8xYWpyWs/0GOEq4l93nGqkDvll8gW9elGfG4k2+VCSETLraKcRVZPsFP+Yf97HvWAnsC9qNuibyYlNoelNbJk9bPCdDx3YZ4uzs7a8OCfAnNeiD37xqaeEucCOhlC4d98+2V/OevzzPUOuqy99//p62caWplbt6bmFeVtYWlSSgfkCe+SchI2PPjIkBWwSthCbJh3lUgI78Ss1F4vxAF8ZGRkt9PGx28wfdpnndomNelWKYP95/iRdpB+QcgDyqf7eb/+T3Wpjm21uYwC9G3MCiRzo1SqUZ+yWM8PUoACHMMpL3fFv0oNROpbZ5bwxStwpBWfiQKAB9tBtoMM9TYzGJ6cErGJI5TwpGKn4AAcjRh3vwoEWAEgWcJVmFWZtHe3SZfBMEtoLriWloLjE8HOP37UosuNXOlrpbBZ1UhnAy9gS1OUVPcDLsk/pf6qhcJ3hhPPFYS5NG4zm1qYWJYYXh4bJwZGCgs8CeHj/gS0vLbgBlOOwaStLi/Z7v/d7duDAPlHnP/r4Y3v66WckD9DXP6BD4v0PP7C333rHnn32eRk0snUYUzYm2YylZRfJlpu542VIfsCv2fFjx+zUqZPKHoyPjuk+u7o77JWXf03UaoI/OgNSpk+pCp2BvTzb7Omnn9Yi5YCbmEDuAEZTg4zpMo7f9o719nQpOJkcH9cBqSzG4KB94xvfsGPHj2szTE5O2f0HD+3Nt962m7dv62gbGBpWNhYwD5q96+25wcLAZAkTjrIzPlz7laAfkP/IocMaXx0CAPErqzJIeajnDOIoiGkZTro7WnVyUqVNuItTQRnHjoJ+NqaXeTkrtNaoIMux/y6wivup8pIUmRC4R5MZd0akoxY6YHJUcTyC+aEydS3emrZiMrIyWEhwVUtaC9ppfDXD6YCkAg6tqxqLR6Au3VxXKfVtljMOsCr2NWX80j1EP8zBSvYiwYK6OKsc0Fkqub8UZFNiLuYc5ba15iDlTJiYHmGAi3KVJxiA+Xy+VZ1G6AmRCAYFbPtnU5Io5l6A8B78RYfkPFhkTKNjO0FfxfmFmRCJH4qjJ2/nS2CWxdwWxuZL/scvA1aTYeL3qP/PW3yivL7k7P2Sz83MpDJoaqzjbBXmgt9xaFHmQfCHvcjPLH92+fKpIfyrHvWL3v/4+5Kxyn70Etac61zTrF/AJOysN4eKMtnUvyxDLiqD3bEG27ZWWI1tLdbe0mrNZHtZMzB6YC4DeEWxujSG9S/Z4Sbd0eLnYIElYFG+f91j/JM9SW3Dx1GgrPP3eRQ44CX4lFCKPRbSFwr+S5ljMbVT/kKJjS3pTvJ+gBwBkLFQsrlJV2eXssw8Dhl4AnWa3iVAsrLuJVEk5eSA15kc+KPHj+lcItM+OTGh8wpWya7KBCnF37CZyQkxJwFWKdGEAYEtFjM8OvMC0JM9x25zpjsA7BIoOovFKKGfjpeSCyCMoNSTSc46cW3V6FSd+q6wcILpi3POWQ8wwz/ui2oLAafobxIEBvjEHGHXFfySGEbfEB1o6SW5X4PjvS49S9fkBpTjzMGnweljLghaxTxSE0NnS8kHQlojms3QIJF9hG4wZ7CDy7WqCX1ONBTzYNQ17QWGswOC5USwz+8JfPnirMO541KADBrXqN7h+VfpWltiTPF3SU0Emz+D4ASMuH/WYAJ7AtcbWRceBCeTAk2zrAiSA62/7QrcI0hgXSkBt4rP5Q3f3Lb6NTxJUmMAZqItgeYE8Jw1WQO6ZMujoVmRvC41CSyfgzWb5QCrmHKRzCQZIwbw0JAdOHDQhvbs0X0RrAJoJ0NSDZtK8hxK1KYRLpXm65yOdcX89PQPyEdlHSdIS9kYpaIAGWowouSFs355lgS5sUt8JWgpJmd9xVbX16MTtDNUxTRlzqvORmN99/X2aM1RpcPZLoAZ9hJsYoD1YAG7rUEv1P0BvhJoT4BJGsslAJfra1+E7+zD4L4FUk6Aqyq1C5AUH4JxYQylL1qtKtCB8Z0l0AXLPvx77pdzKKskkv0skDZA3DwL8KGx/QkApy/AdyVwsYUJrIrxnvdea+gmsD3B0mDX5vMJPAlfrbZWs3CH2KdRhjsbmSaIn3twedX3aK53AlVAKR9nlwbAh5SthxFE7KOy+m372le/IR+MEmfAEuKjo0dOyDZmZ2L+TmzkEgk7snWsNRpXScapoUE+OiXZGE7WDGxnSvK5ce4XO7K6SgJh22ZmpqSBnEAgn8X6ZJ/Lnq7SeGQ9pAVWi/J25r3Q+4U1ih+941w+NW/dcmY+AE+y07WukIuhgpG1q3MMX9cbZKHfD7iq87O+Yt1ddFZ2VjZABoGvfEXp5AIUeRWkiC/h93LvmWwXAYCzqalRenxqANTSIjIIPSzUWDJ8cuwpYyCSBQnYtg7FLVevXlWMQyUf6+vVV1/VeiZo5mfe5zbZJVsScGVOkh0rLb84z9PGsmfQYgRc5X45WwBweT/2iPguEz6///u/r3sQ8NvTo3EdefTAmYaDQ9bZ3W0PHz4SG/RHr71mb7z5tyofZ7xgwrHWSMCRRCTuoKcCNgm22NGjh1VWDfBIvMXrsYXsXwAyzgbZ9+gyDwDOUHsyhCS491rhGfidJ4Vc+qMOghRVnuvECl5xQCzh5CvX1lZlaUOdkpAAq6xL5uvQfoCVJoGOHR1tdvjIITHb+gd67YP3P/RkZEur/ehvXtN66u5G8xdgmMZRbdbYRFMn9FchhDlxA7Ccc0QM8wBYd4oumu5k14DV8KnxByPJl7KARclSVuhJ9oLnxPdoF1OTtceYIAMgsK69zS5evKDk9LEjRwQkYqOpLh0a6rP79x6oyTU+6Ne//jX75//D/2SffHJN9oZeJOkXSQpiesYWaZrV1uZJWiQ6AI1JkkcSw217ra+Gk1vQg3QpIf7GtYhp+UpdYrAV1hhrbWVlSQzVF1963g4fPmRvvvkz6a+SNN6zd5+1tHXYn/3r71tDpckG+oeUeL1715sHsZbwPdHGzPiOz6HpEFKHgF6ffvqxbe9sWV9Pj5rMPf/iCzY3uyjdZXzOibExlc3DUAWE3jM0aKdPnrC/fvUvleRmn2Ycc+rkSbv09NP2yaef2vjYuH3nO7+jxuJota6srknPnjHDNtE0VJIJVAitr9uevXtkk/sHBtR9/uc//anmnA72LFiaY33n29+2c+dOqGnf3fuP7LXXXxfzlL3a29unauEf/ehHqk5i73vZPrKCHfpOJQBjSwIWAJV5w0fDn7x06ZLduXXbDh46qCrja9euyw9lHVE1ymuZD+wJBDhsCXuBa3PfaqSNFvbqqs3NzlszjaOjMaViPVW9BeZQInXoPIiGilyLNYYGc/p4zsLftfHRh9IfZq+yv8F9stqR95OIonEg887aYV7Qh8fupT3BP3n2ynN2+MB+m5wct/ffe9du37qhKslDhw/qHHM/btfOnjlr3V2QO3d07mn9gNWpUMTHjeZ3R48eE3bE6waGBtRAD/uattjHfln2iv2YfmzasnLczxi6rGOdiBckaKamZoRPYofxabFH/Ddjzn1xfsCuRToj43iuzWfytzwPNI7f/I//YLfS2GqbW4BHdc6WCx0+LtzYCEy0qVIv116pSkOAjDsfykHDZGaDnnR4xH7Y2hbw1tvTq0ObRUIQARDqmc5NW6cUMAITBjTZbul0saHQteG6t27f9mAzgBYcSDRH6BTJjuPwYADK4EWZEi0/P/oIuM/vDmOCPjWcJ0Axp2ko2ML5EpBayUzMCwAAIABJREFUKj2V5ADwJdeIpiQnThxXOQAbEKCZZ4ZlCYuUZlvkwPbvPyCNk5uffSbDh+OwBaC4vSWR9m9965vKcDG5oP4AqiwCWBxiYtTV2euv/1R6Ha2t7XKiAEQxllPTk9J+FcOg2Rs00AWVcmhWHLTq5569IiB4cnxMvzt35rS67rHAJmemVXIyNjFh16/fkNNGppKojucio4LWCw1DcuGy8HkGDMPJY0e1ee7evm1379wugE0o0pefecb2HzyghY/G7ve+933727fflkA0tPfzFy/YZ7fu2MzsnLNpZCDI8rcWgSSPz1iyNlVeZaaF/1v/4B+KMU13QIJfAr8MGtKxFvicmXWAjTAcWVal9bDjzikXxnA56yLYNMGe0zrJ8n8PwWpESOGsHPGe8ZQUpK7Lge3ZdUAkBTrBdk0NRQ8mIxAlKFcmMpgWUdqbgU58bPHhRQOTZO1GcESA7aWr0W075THEYnRGhbPfvFmDA7zsC780xhcjRQCJHEARLEewptIqGmyQueOaqbsapZisw2S1s7cx1OkIP/YMJdkOzyenC+yv8sDFM+O6r3rABddulTyB9nGWqCWbl8DC9zdzkvPx5BiW7QV/KwO8T95j7eeSdvMXv+jv/OWXA6ulq5dA5yfv71ffo09elnmojCPKPxKUTzvLfHzePX3emKSd/FWP+3n3+3ffA2LBfmBOnY0qNkDoEAoo0Jx5wsyTBwRZNUAzQXwBSZSwNNRJS5XyWBir0slSVmITmqHK/sHWqQwAZHP2eURaAlQDVHXKZZSAZZmY2tVFks0bIOSak/RHSAHkc+qyJZDVaxw8YeId3n3fZcImQadcm0ViJPdl3G829FAZlhaCGcGCmCrNLXJ60BHFJgvYoFFV2A5K4Shbpdv8GvNeZwrwzl84b8N79mmfTIxPqMxK97G9pYYX6u66vGINMHqjGQzP7Bp32DL2obPjQTYUQMHik9PfIDkd/AX+G6CEPQzAydmd7EUYb2I7BWicjHQ9YrB3NSN16Bw12bbK0yiXX7T2NphDbQITmROYTA5gbnijutCEZk5cWzFkG5R4pES11ijIGVnepAZnlmoPzjXsoOuDNukzk+FAJh+7jvyPAPgGWLDOBlUDIgGeAR6gEywdSaR8vFwJ59ADVGys78VsFsV9qvlV1bX2YLcAXiX4ydpJtqWGHoZRsFNVqhdli2Xbn414JLcQ90NiMiV38tqwBAhCAKELYEpJaT83koXo9h25qNBFL1XypB1NUO+xczgaUGVJbSbrmO8CICVx+ph/9jhIm9dPe/PkucI1GUv8or379tvg4JAhScS+SAeafUMCIpOX/C1L1/EvWVNlwC/lh6QN2lCR38VYEAQRYNHoQACTfMcdBR+ARPyYQY/O3ZA/YH1w/baODp152TyGcYDJzHxqTYup7MxY1iPXlm4h4LuYKNg4B1ZJnLLiWDvILGXjK66TwGXZ187ES5b4F/P9RIZRDed2qLKBIVan0u+UYPAGJzU2swOCdIN2MkY5aca88Df+Jfs67y3PIwHKof2W85vXSJtZBuY9mAx9/vSbYu2kbc2y3vJa82KJmqHOZ+fI0b6RDrHfL/fEfPF7EvHYK/ayqi2UuMVmeAd7bBzMUMYluw+r6Yy0+ag222ddnd6dHmDh0aMRESD6egeLKi18fz4L9mtxXw1eodXY5PZIjcGqTbLBvCYZqgCOuY7FZKN6bWtLIJrHSK6TnWd6Jkjm55H/QmduRfEHz+uAsEs2ALrxrMRvNK/SfZHclo6lg8n+O2dDc//YOP5Och4glSOc7wC9dKeXfAzNh5thSnlVojSrZb8hTvCdhnX1Am+YR9YAth07r54aO762lSRqqlp3B43wHFBH+66jrVXfSVopiVKpyAZwf3wmnewZfyVZIp7lbISxBFjAmGWlm8gyJLpCugUQlDiV6wOIZFUJ+8STTz7ugKd8T6ZU6gWzPrBBqSNMrASwC4swJQHGx0cLdjegDmuSsvFrn92wz27essnJabv/8IHAH9acnquFKgT3q0hKDgz0qvRbHck3dwVSEMvxPMl2FZMvOJ2y8UpKemKSBADPpMa+NBXiTI+OiqwPKg8BsZZUur7hrho2TWfgrtYqPjh+gxKTaEjL36NB74YNDfS5BF5bsw3vGVK58AsvPm8//vHrNjkxJVbb3r377bv/5nuKRQCUWO/Ej63tHdInZU15AzZi5y6dqQD6xJCSmpBvF0wpJePLTQTdoVKsnHFYEByIzDI5o++4pDuUC5MQ6BJANTo6Yvv27LG9e/YIWOV1gIOsZbQ7z5w+Zfv37bOZqUklm5UQ291RTxaqeInnAbdd17dRySnkFWGs0oRHTMttqgNglm9Jj16SP2IWe4Uxv1fynfMCH7iJuXNJNCVZVtc0P/iE6gdS7w3HGGueBRBsaHjQjh45LGxjcLDfbt26qXUL2WVxhWQrzFQaLy1LzrG52qTEkEIWgVoe53r3dEVveh6mmnvk3hijs2fP2c2bt+3y5Wc0hjeufWo//9nPrL8PicN+O3PqpB0+cMDefPNNOy5QbVLrlXEFb2KPYJ/p5fLSiy/aT37yM7t69QM1DZucnnLsggMLUBXiSF2djU+MRwVvkxqOw3r98Ws/NmSc0PftaG2zy5cuCQDf3N6QDUeucnR8THgDe5znRpqCcn/2BTYcPxIflv1KTxbAVaqXWLMAsIlnDQ0M2OmTp0Rag7HJOeHNO10eBHkGzgdYkXwW9geZPkB1EjFcB9wNbAJ7qwanajTnezTPzDzny2e5SFIhC5d7lznKyhH36cwaG1haDnpyXaQiuA4+DhjR3dt3NA+F37W1rcaW5WuSHBjoG7DxkRHr6cZmm02Mj4kkgEwWTGj8Esh+586eEV6jSh8kq7Ajaxu2STNd1u0myftVO3bshE3PzqiXkEsT1ekzGX/Gikpx7LKkSsPH8KS94wNeneIJ6kz6erNQpAH8jGcunBmPdI43H0x5AOw1DeDYN7wOu05lAM/APXB+8Nnyab/1O//ZrtXD7MPRpsGRZ43dacGBxmFBE2dNm5cNwsHe3dkl0FCZ6tAjwHiLxVjSzQJgOnzosG4aoy9ngHJojMbCgo2OT8jgqvlBfC4PT1MKXstgwXiEYfKLq+95YB2sErrTiy49NycDReCYmV1vTuNf6di7BxSaEAWw6sag9vqCnupv3gHMjO7n0UTHOyU7YANrB0PeqCYWG9oQFy9c0GEMJZqDQhl+gUKUbSKw3qtNOjU5LqH1pgr3vSLNFcpXz5w5ZQvzc3KGePZDh47IiRWDpa7e0D55772rdu36DRk5OglSzsFYwTBSZ7PVZWtpo7yKhdxjnR3tKpvkALt08aItzM1KR6+3u9tOnThh3Z2dOgzHJidsZGJMmRPo19Mzc96lsL7BXn75ZYlCcyDLsOgeN9Stj0Cut7vLLpw7a0cOHxaw+vDBfS3onPcXXnzRzp4/F7pIVfv+979vN27etGYM1oGDkkn4d6++ardu39FzInLP0cd6wllhvFnsLGSMcysaeHRLXFuz3/32dyRw/ot337WF2Xm9h8Ob7+nYc6/JwpSeByXwyzQUc6HyzL661ge6POsyourgSqlJMCO0UQvYpcA3irL/RO+xTS7yHchrSQsl2y45NB9l0E6qjkXrGouuRxGARok9IqMWSzxLlfOtMqZl5rmMrmeykuFD+Ymcau0TD3xkjKL0J8vwuRlnX8Aiwi1Jx8TBYYm5V2GThSh9MnUDeOW97G1nGbtwepY+Pgm2lQHN6OMhECR7zQjICkBLanJZsh1l5I9Bnepa7sAJwAoPLknFMqMwGb9P3Mj//4HVMF3BKFSSK4KOBFQzSC0fPHlQfhEwmgfUk/P25M9fHljFWSUgcvZgFbZLrFOATxxcZxR4ooJ9Fb2mInGBbXD2HCBIU7XBWtA6xJGiiYnTxBxYlUvta4BDnoBN7OdS5/dkSxaNl2T/vZGVyk6DcelniJdFC+fXODuzNq2B33ftLGkQnzYSJ5wnOEGx53y8KEsN+Y5onCZ5gWS0w8aL8ruCjcjfGD/zxhnOhAdM9pJ+reNdGKOu/8b5qAz++qbKhyh5JzAd3rvHA/3uHu2V+ZlZ2R6C2aWFeZuanLCVxSXb2abRA1ICHgzx90zOkATyKgAvf9c/QFJ1NHW9Igc/0Plrkt/gpehoL3upLz/zOv6Os0MWH9ZJJphQbtjapaSLRkkE5AR6q2qmiDMLW1RgJB2rFxd11iWAI4ZNOG0JOLhtSxkWGMFuHKRn1dSoc4mADFCY++J+GFfGbJamREiMaPq3xdRAeoDKFEBzkqiUeSnAVGKyVp7O+HOW8wxZocN9EARyn3l/KnUUI69OvgQ+GIFJZuP9PHTN2AQRynvUyxad4ZpBobNOQy5F3eY9qJXEQjCk5YSGfqRAQpW5RTlucWbUjjslQbSPQh4pxjGb/xVNwILFxenJOaCknxr/BJgavp0SuXwqZ1Sw7srPlcmhtNNa25E8Kicq+DtnOUlb1gcHydDwsAIEPl+M7p0dBY0EnKqSimY1nFUEEdLUh3Uda4kdze9UtrZrCoQYH5goMN5u3vxM/h5bT/tETryzhLKkWf5o6N/yeexXJBIAmQBW+bs6lFONFQxOLuiNUipKnEiOAE10pLS4XjD7pOWOREHIZKkJkTRR3cZ6JknG1Ms5VTbvZ6yfl7XmhD6+HmC5jXLrK38gNBO9wsVBLQGYYlHR4MWrhdTcSvqLvu6ePBsSfNPZHq+VLSgxZnMMEph2s+wJ1gwmlXyrcz1aseJLTSdlu6Pk3zVTswdDMlnDKUhkQFqK7t9gxcUEgwASwCrPCfMfwHBtld4HXm3gzZjaBCjwPIANkk4LZiSMO9dEbRaRYXHBq4awfwBj3nyoTTECXykX4iWiDmJzVnL9DTSNVX5eFZOsn07V0XlerCaankTHY+4t54iGINiklI7yc8ODTbQ2aXxFNdPGBuXsDqJhA2BHyi6hJxvB6sKi+8Zi63EW1nGuwkR1cE4+eGur1r1YrQCraFxLS9gZrOh2rm/4+mDtJljPf+dqFYAaOqA0VOG6PA9xgBjW2I1YX8wt8hhZUSDbDBBdaVDwjXYif+N36NAyl5Kyqnjpq9ZOHb1EWkQgUvwyPiYQln1OfMf4Pnj4QMkxQCl6VCQDFdCT9yqxyB7YRvOW5OS8mqCkzeG6KanBvIq8IF1ST5KiHYlkXMrqTU9N2uLigtYYCSLW38zcgk1MT6k8+fq1G/bxtU91fd7P+ndGM8wvej7siI148eL5kARr96ZBDx/q9QLdAE3DBkJ6Yu5Yq6l3jC4uz86axmBwLsq3VBWDJxqWVx0cAqBVvES3ejWldoYr/ppX17EKdqxNsdaOGtX093S7Zjs9G5qrki14/oXn7OZnN20aZmprmzqyv/X22zY9SwWHAyXeRA3JMgdW+Swk80hM6Hk2NsV2rem/17w0b/zp/xc8l5q9E1DoexEvS+uxlGziPsFH8DtgqZKQOLB/vw309bkfa3WSB8Cm9vV025FDB5UE7ups15oDVGZv3b17xxtm0VBwa1vgEf4pXzQVZu0h2aDmybDbZc/VEKdI6uBjeRMj96+wBS1tSM65jJAkkpR4NoGi6De7zfd9x9pnbkbHRgR6oRNLw3IqZwcG+u3hI6+ezQQgJejsfcaVqiia/3h5ve9aSTXIrrhtBO8h+Ufyi5+RhxoYHLDZmTk7fPiI9uT0xIRNTIwpoX/xwnn7+isv2/GjR+yTTz61QwcOqpz+2rX/j7s3f678vM47X+BeABf70mig0fvCZpPsZrfERSQlUVvsyJYSW5KTqMp21aQylcovTn70/zEzFVdlnJoazy9expopy7FkW7YkWrZkieLe3LdegcYONPY99Xmecy6+DZK2MvZMzQxYXQ2iL+79ft/v+57lOc95zhsqTABcErPi2ylAfOpTnxaLG0bzSy8zYGpCvuDwkdEytzBfltbcZcHafu1rXxNeglY6Nvedt97WLCBAVWQAkHF8/dVXJZWANOLy2qpAVM7jL/3Sl8vc3EL5s+/8pdYVn8/ZZs8nNsZ+44yAxzz40EPld37nd5r+UXN0Ljwg3WBpkAcYCuEg5UHQgB0cGhJ4qQLw3KzeG9Yv/oWfIwsJnsTPNzfdgZi+lGeaMWLu2cTARDKS5r1jmMz7Mz5hL+9srUln1eQP200wNmwdexQZA9rmiRE1A0EdbF0CF1VcpKOit1ddCLdv3BADeXgYW7pT6Kqj0AyID4ajuGRvR3aV4hSfwTWtMERc3SCQ01oEWh8/dtKDIZfuSgNYeMX2lvYu/pT1pnsayQzveebtwFJeF1aSkgrEKNmZI8Z3S037iX/3ULgV2eackYTd9RCxmljG/D97UAMCw15xDQDGgKuKp2Cs7hXAp47S0cnEP2squvrPVgQ4BFhFb9GCxTxEJqcJVIsWNNN392SM+ZPo9fSdSVUGWCwANh7+2OgRgYNUYt56+x1NRMv3yY0AGMMkPjYzzhCGy8tXX9Yiq6Km4L9Wevp6yuqypy621CxSLQAz2tbuNYYBrJJQNUEu/+zeoDP+VxEcjIJoQW1KC0S42dRo5Frc8kDQQ+Au5LynRwFwDu3hYQMiq4tl11MamYrYBQNn2+LdaPqBgjM0DGYC93/y5GmtKU4DhgSsUioZtNPPzS2Wuxi17R1NIobNg4Fnc2AYWW+cKZUSGLTX33+/XLn8cJm4dUuC4edOn5ZRQWSaTTo+eafcnBgv9QaB8V6ZmZ0vk1PTYq0+/fRnyqkziOfvqipEWwtaKLScAJZzL4987IpYseO3bhWCAVYWTVVA+AsPPlAeunhRVHre7wc/+IGM1/GTJ8vTn/F7/6f/+bfLiy+9hFKW2KU4TPaODgC6PGsrMSW+CEChZRWj8djHHynTU9Pl/ffeKxurrqji+DEEYmTAQIVVsbsjI081ibR4dn5GDoVnjJHAUCUIwJ7iQC+veIBZE4SKemYF23TiGiCqdL1oAxQp1RPLxV6rOGo562RMh+5PKD7akafHD2ZscwBLZc/tgydBvAunL6ZFpkRRtU/KfFZtMIpVhgrBZOraUgUz0APryrYgDbKTGycc3Jur/1T926WXxFqmYeffs+WPoJF1rQKrHwXA2dgH+zSZtpXBQErAmme2GuzEsK+ouNsGxKA6Vaf3CYp5wj/sGv7/AqxmUJP7Ntk27AW+ZI9iaE3ux+q+rFjBexhH1Z9/2Pc/K7DqkgLJtifNAxgAfgGKKvjWsAozAkkM0MglQeogcSdp5A8agySd/IxAVz0BJM74oyxb5MkSt1kJeBVAiMhamnEOsHOnuMUWwX2dYw2sk3DhvcAqIEZO/Y50MAsb+4RYA6vyTS3ogyWw6iKdbFy0b/MW0pCFGRjnX0OXYlIqIG5dTO1SgAO35KMtoA/Ihs/BNigQavMEWUA+7o0hTTBWx44dK/1DgwpWOUqHD49KooZkcmPVep5Li4sq8C0vLZaZyakAqw1Ys0RK2DhTxAUKENFbtT3OpEcSQjGIi/tSEN/fr0RKw/rEYN+Vf2N/qmIdrTn23QC2jjnEKtzbVpBLbKKhKzs70vRWEhjgLb/nYS9m+yWgI/Cdwm5MFuffUrtW7UMESrQy9/YoPuFzNSBC04Jj8vM604/3yu7mtuUrAlilYIMcjthgrXuS1VE7ZMi/JFDEtQA8eNrvvkSL5FdCyiRBFA/1cnICsL2x6QJV/l4TjIJ9UgGaBER5osc9wKq2ZoBbYv5nMS2YgzkARs+JAYd8VgB9AkEr0hS5pvYH5jg5XrwXPNO5iYJkvi9/J1Mz2ZL5rAwChc5xq4HV/KyqXUlwVc8QllqjoXXJjoimnwtwifNBJwyJ+bn7zsUArQ0F5WKMzc0JaMFPiZkniRsDqwnaSu9UGtVmu++1MSHZZwAZCBK8iYnbfg+GLTTaFQc2uwJUiDEAad+61WQEqiU8QAEAmdFRD4EQWKY4ZE3Mfj6fAgPXQGII81WSD5IacgGIQj1rRiEFcCMLm/m5CVA244/YEzq3FeAgv899xpmmZY6fJxCEXaHDpfqeskXKFfYLekr0KoXMjEe4zvzcfKbpUxJo5XezMJsgT+4JE0BsH8DiNFle9skxvd5f+9nXk4kk/iTj+uY9a//aFvuavBezpVka/BST0PcMkBHdUuUeKjK7EOJ41ZO6eQ+9NmwPxRLiTxJJfldFETzW7p6Stb6+QXXjODZz4kbySV6BxrWGszKpeXHeg/BaaqWjs1uzFmAJJYO4unZ5bjzQxwOq5BPUFbcfA4i9vTBbyh4s/y3NaCD+JelkHSxL4XZvATL1dgEKJLlIWJCI7+66CJGyEIB7rKkKYWKsArqyri1lc3tXxYSNTcB326M8tyqKBEAESMhAmSbTkwGN7GuBrZYIwhdpxgIJtGROou0/hssxiBF/CLCBviTriTZx+iSkUPhyYmxyEc8M4CW7Lbl+GKnsR/wmPob1BlzhvdUKOjAgVjxnmHyM99HwoY2NfSk8QK/OToGgOcBNYHGw15hJkow1bADvvba6LJIOUhLYMIDz1nq71v39a9fL8y+8WN6Kog73oSKOyCLsVw+eBMg4dfK47Nvo4SNlbc3XJFsWgC57Sn82NgTqZqyogUm7exqmxLPC14vwos4GD1bmAPI9+ZL2h7oiTKbg/vmy/BgAIpI9LnKb1Mjz2y4nTyBTAFlmVbHWyZMnBATyItqr2YeAjTdvjYstCUYAuKYh2MVDd2kB51pS31i6x5IFSMti2yB70+yUiwbCKru+IrFmPf57v4g/EnbNeQZo+jKwB5tDPHri6FExhyGBUayBFfnkk5+Iguy2WIvdnV3K/+l64RlxDplSDyCozsi9PTEwAeM4r9YpdnehcpyYTaBzXoOpbAyG/J81hGgF0OfuRPz6thiwPD9JadAeDutUEiCrsjPM1NHguEZb+dSnP1WWlu+WH/7ob9RFAajvoY5o0dat775bpOtMYcXzp83A5ItYCkAQIhcYg4DWRofAaMnQAbzTubG3K6bv4sJ8ufTQA+WffO6z5WMPX5T9wcddv3atvPfe+/KpAsq3tkV8ogP4K1/9mmzHN/7w/xBrlWd+ZGxMse3b779XpuZmCjQtzs2//Xf/TuxxQFpimrXllXLxwQfL6eMnxXQn1n72Jz8RQ5bYtq3RLiyCs/jzP/95ad9/93s/0LoyTAoCGtfEACY9u/lF+YEE+77zne9o/3PfMJavPHy5vP7aa27zD1k2fPXTTz/d7OLgvP34Jz/R/+frYBWfPXdOM4u4Nnd8dMiOpuZ3+rwEVtOXZbyRsRh/Y1d4j4yJeU13T2fZ3WTAKjIpSKl0ywYQ29qnUARZ1r1Ljmh1TffGQC5ex9qx92xHa5K2hHjV29MlgB4JCNj37HfwL0LDO+O3y+kzZ8qxY0f1u/i99VV0wemIcDaE3UEP/PDISOns8nBHrpeieGqbYn9lj+Sz3E3BHrecoxnU3LPIdlG8dfxpcoe66SOGTEIGfwOkgqkR33IuPJeEfWw7QgwJmMz9sUdERvi5X/5VDa8CWG2tMcHP7XQOcvg1WtTQQsG4WbshdRoI5hMF5gJhVfCmBJi0g2NEv/cXf3mP1iVO6OSJE2VqerqM35nwEAAxAkg0XHEBuOOAo/9I5QQpAE7IxJ3b0njiBjU5dn2z9PX3CGyV9qa0IAn0rAVWZa1qBVJjlXuoGFlSZn95ocwfyp/s62NlAKb2igNtdohR48zywQEiI9pMsgIICrgI4Hp4dFQUdRLL40fHlLjiUDzdtV42VlYFuqI78+STT5SvfvWrahNgM9Ay9MrVVyXwfHcFI7VdVte3y15LXQ5dQYZANVgEwaRtq5Uvf/lLMpZ/+8Mflmvvvlu+8LnPlrffeL1srK6V+8+dK7OT0+Xc2TNl+PAhMVZfeOWl0j80VPoGBzSt8PbtCW3spz756fLAgxfVxj9xZ6L8xXf+Qk6u1rJX+nvRKDpaPvnkU6W/p6fMz8+WJe6N4VZ37kg6AON04uTJ8pnPfLacPnNWP3vppZcEcv7qr/+anON//I+/VV565aqZAlRkOjqDjUzFvLOsraNnQSvQttp5rXEHq6em+yHA6u7qcUukgir0DA0amjm8J+eQlTdaHxxE49sR6+5tBgzsANZ48e5yM+FwQB8YadNPh0REtpjukthybfv0SDnwBFaDLa39FG1k2YacOptMKM+9KCMQCU+TuVMFafNjAkRQAByDcTiPXHNWqDAe1ktyi37+ew7ScVHFbDvWJQGANESuipHsG/xSssYwmRrDQLoi+Kfqs9oMULMSXg36M9ivMpGqYUsyVqtJV66H2r5iDX1sP1gY2ZcHiKoz15pM3uoH/V/+/v9uKYD9p/9BoPJn01hNe4UD4Jmnc/fzcyKXrZj7zCR/7r2f6c/7qGd1cAl/VmBVNmpny4OIODvulFcAStGEQAvdaYGbu2iFdZQeEqTOhlr9AVk595oKHIMGGF4hkIEJ6iTPGkzlQVWAmuhf8rdlXUKOQ1vIkKx9QbDM1fK4KYC22hWrRC4KcwJqFc+GjEEzUDeP3Ec8WmFh9OyaKUuCmsG4ADAxLX1uAemk2QpoEMwdCjXSaQYkgGkWwCqg6jZALW3+LR6UIh3QLetL9najF+lWMW5NA0W2d1XMAlhF0woAsK9/oAwODmnqaqMNPb1auXXjhgp0tFbevn5DDJKtjXV1k7CeADgmKFjegKFYREqykbkpaDfl/0IyQKxRwCJpszmRpphF4D2roZZuJ+Y5YJ+wtayLwAkl9Wb9UrkmMOO+eH1W6/NjCUZ5NmqHrrSl2mx5CBu+KduXBba2tykgxJeqiAeDa36+CfiSEHLt2Hb26+L8gpJdWukXSLIBAgEsWxmA1VBsw/URuCrR6QDkhq1qJmuy/LxehuBZR0A5Jf4a1onu946AVdpzqaInUMf51plkLwawmp/h4UZmh1SBTWnwCQaFAAAgAElEQVQTqrBsQFCM1Qyuk9kajAYBf7CTooidDGtNpA+QX0CItKutmZwSGWkr9mPJKMTFACV3FpnNkmx6vlfQm8g9UhkHuzQyNosEOIt4FFEzKGaPJ9iWtoiEYG1jU0xkmBFcN79L2y1gySytuu9fU8LC/4sBEnrGxLG5rgwK45mrZbirR/tBzMBaXXuHCcy8Fl257q5OtXgbWIKRtq6uJD43db/ymvG/aAWqQ6edpOxkOXx4xODM7q5YK5zFqanJ0o48gZhHy2Un5C4AXNmHWK6udgNP1qZv02DKBDaq7YLuRCFJN8ifOm3yABVNW/7fRUpLfSRpgp9JbzEKSwmASrOteHJw7j0965AV4nV8cZ71fOJZaq+qCOP2Peydpo0TqySTWACFmdY6P6mXH7qH2m90K1S6izTkNs6B72tX9tMyJpwPnz2Xqvyl32f/aa6ggVLWE2CAc+fiTJu6uTQcVB0MYVsYhNbbK61VYlZaeAHBdd/8bodBvrEjRwUM8D5IejEo6dy5+8vgwJDWm2TPrZpuFQV0wZ+wd5aWFrX29Rp2y7rZJJ7s3ZHREbEaAa9gpqVWKYk/LOpszyanA3Ahb+HaYf8vLy+WRgfx8J6AFmZZsNdhliqxDpYQz/j0mXOK/8lvGCjizjKmwrtghnuFiYaEiWRM5MOwj61lZ69VcgAaaLXtAaMpc8Y+w8YANNG6r1ZbAIb5eXc6QIQI3esEwrF1DM9h/9M9JT8Ce5sJ2x0d5fTJE3oGkFWOHT2qvcNcBvYDAEFPV49ytEuXLunfsAPcI//P+uV+4ufsf4AZ2GQ8U/I67Q8AhcGBMjwy4pbgGNSXBQZ1ADJFPIoJSUzKAjev4/0BXHk/3gNgl2sm3sHvGsBsLS+/8koZGT2qouXtiXG1VM8vLii3dJGxTey/+YV5dVOo6Fxr1QwMmHEAJrAFxTwLtj/XkWx0/BPdkqm9y/0jK0Krugq70kb3/BGAVFh6kJWw1wwAVpwSZwT7Il3I8IUMsKZLkA4lgHwkAUaHR8rNWzfK/fedE8mHfHp2dkoAFWsy0D8grccHL15y3vjyKwV9Y8Azuh1fuvqKYgYIRgy6QvuS6eDOZ+jSobBsySJ/3RubcR9Nqb+mX82OvuiSrcTAwgiik4H1455m52ZUjBvs71OhH5Yfw3vI5TXYCcLT0nK579xZxwtt9XLlymW1sR87OibZJQ4izLc7dyaFjwwOHVILOM/1r//6r8W4BHAitkBr1bY04i9kgwDDut1pQ5x7dxlQaEXrAruefI4zSFEHAFZdVzt7pa2GLaO13UQZ5PEoiqC7KpBereG7pbVeysDQYIE5zntMTqHPu1SGhxnUtlsW5mETWqJQPp59AACNpJ+KCXNaN3wwxUPNoiFHjT/gPsT97PeTx8fKxy9fLh+7cqW89eYbOhf2Y63l61//evnmH/9J+clPnhUo9xu/8R8EcP3n3/5fyvjtCQ2c+uSnPln+p9/6rfLejevqfkUWYGUV+YJ169lTZKcQtr1bvvLLv1xOHjte7twaLz945hkNP8X3jB0fKw9eulhOnTlV3nr77XL92nWRwSjSYjtOnjqlc8o9IeWgSfYiZ8UQqt1dFV7efucdEb2uXLlSLl+6VP7iz7+jYeLYf373/IX7RUB8/fXXy6uvXhXwDSANA94yHWvqYLj48CV3Es/OhkYoxAUTQUzYiw6RKNpnMZXzyzpnNzn7JkFHnotlE/dKR6Nezp89XVZWkERpLadPnRF4CbkRf82znrwzpXvH7y0uLKr7ioF4sHv5GXgdYDddQmBZzPMhj2P20CMff0S6xOgrQ9igA8ODALuMwewQ/7eXemu9zM/7vdmz3O+diSmtCcxdsCbOBT/HRuJPwRywxfwsY0lsLKB3AsmJz2XO4Bias0+3HEPL2Y8eWM+XcM3luyHFBfN+U93oFAYAntmPxH34hARW1bH0uS//q73+gZGyu8dACyccfKiDSarTu2V9g9aS5ahsuW0rJ87yWlXrBKa5AodB5uCAaierJUV3QZeXYurdwNCAHAMbDL0oKqhGih2E4iQ5wIgvYwSkNdFpYAinf3fxrqqkVDYVGDDxknYKGcAEuwIsVQJiVgj3mK3cTqSDVxT4DL/bzAsLCeC9QIOcjAJvC0TzEAgcWAtAY4J1NFYxpCQmtMyjyUYFg/bC2bk5GR30Q2B1bm2ulwaaSUz/nF9UINXW1lruP39e7fEYDLS7aNWkyvi3f/uj8h7C1xLkbisdXT2lf3BQlQ2SQRJOWuwAbzs628sXf/7nxO565eWXxXTq7+4uC7MzmoZ3fOxo+avv/mX51JOfLB2dHWVh+W5Z3dwotUa7NHNIRu7cmZID/sQTT5UTJ0+X/sEhOew//uM/UasoDmJwoK+cPH6ifO6zny1d2nDrZenuoipvM1NTNgbzc2Xo0KHy2c9+ttx/4YKnbv7oR2pNBVi9+trr5Vvf+nZ5//qN5vCkWhssAU+YtJZftuCazcY+JNHgcG4yxXhru3SToITgvXt7DIRyCKi6kqTzHNgFDO/xGXLCSdVfbleBuqHRxYW7NlxinHmC971t5xmgu11S+0XsIzOJdC0VIDQBVhdjYq/FRPDopIjplQZC/LL9PdkErkLuQv8fE91zqFwm3Q4wqRC6nTWrNW4ncWIlMEBVTxs2PlMnApAkg+FKhafW4oQok2YKDQBQGEecMWc4jZmS+GhzqjLKqol3FWTNc6fJ7AFINQ9j6tpW1l/vs/8CfZftiU4Q49GKjBIMuwismr/2gW/23/GjX+P3+m/9qoKOBwFIP860V/t7MuUb9j/rZwFWfQ96tsUs+BT1T/Y1ttoONV+X2rr7f+f1GFjlzwcr9wfX4IPX++GrlO1gXd0N2ScKJbDfYZs2YJ1oJDO6qjulo9YiQLWnq7P0dDWaLf9xUQLNYW/toFMZVXyBPGHed1sA0QiuAhSq7C8BqmKbu2CgooI5BdrXnON7HnbKzGiJg1kdGpd6egkUJFu9MkyNVnZ+4x72lAZzOHkHKAZYFRhIAqO2YbebA67yJd8j298iUHUb7VPkBVrMgoPdA3CpiZmdPQoqFHBhtVqZZL2hxJ9JpPgpAEUmlbIGJKjHx46pKjxxe1xJz9ChgTJx45bONsE/gI6TQ++bDEy4rgRWzThvKS3ICbXXBfxq+BTSANGWxr2qZTIqyEthZxP0kpD99q6YYAR/AnTqIUHC/mizfp3ackPyJZNW4g1LPaRtzkqVbXgOxbFWk6eL5gASfANJCWys+buL2k8wkDivantq71CXxzr6iUsrGphCMAccrOImWr/dXeouyeFUAB45AID1Vztu6BMKgN3i2Vp/keSI18LGEQDHIMW7xGBM9jb7id/Nc5ywUDLltAcAtxhsdEDf0o0QbocWM6siBcAaJsOBDhTFYpKRcItftg/b4Lr8rAIA7aYhdJF+NLsc9n2E2zaToZqDA/JaVAgNwAq/QxJEge8e+36PrY9SULB1klXKOeF9MoFoDpGhc0VdL2ZRJtgEAQB2GC1kMGIoAhOnyW8hFxLvJ6aVBudYTgnmy8LqelNPMbX/G4DzMamY16Ov71brPbF8cmJuLfZx+mkzLmEYtQqIO3/hghJatIO5VkAc4nE+txNmNjqCJMzRugujBKY5ThydfvY0BeuOhgdoJEM4CxACRSMGyDOzX2QLaYZsg42CLUnH2rq7spLVmwmIpy5TMPCQVt5TrYEUfKLwQaGAuJf7ySIfTC6BqOGncv+lxxCbLvQ2c6Af/1aVSEjm2W6LB+RIUkUSBy48qFQW8xEknAJLKDWIA1jdl3HxJ7voXSub0iL04BMALs4tX5qqrNkQHrbhvMK+gL1MnsP9A6JiW2B1wuzCHuUUYwBUQFUSR9qyyZ9GR4+WkcOjstkkscS15A+ce7ceorVLfL2me+3q6i1t7daahDHGs2E4y5nTZ5WbAMiw3jAX8W8kj1yj8ywkASgeug0d4G6TNlCRbZGF2hKBxW2RIb2yQQfXit7z7H3nBf7OzM5YEkPxmbWZ2W9cLx0luwJV8csMimR2QF0daRT4xL5DJxA2rYqVXn9ifgp32E1AK84Qe1/adsjQADyvr+nn9im2VSZTuFMKcJbnTG6K3Jn1HdvLYH+/3gfdRiXYFFDqZpdDCuLcsk95DYl62tlM0nkm5Fo59CltMQn20PAhsap4H9aB3I3X8xrpfgcDjd/l/3lefI+94tqwP5Z8gOTRrTwaAIhMhPPOfdNyD+jzxlvvGBTd3SvXbtwU4EjbK7rgvMeNG9fK3Pyshlexd7Elh4YHy+lTpyRXj546Q4jZg6yt2PCSquhQ3sr7rK55zWWbG4D87t7jT3aYrK4BwK+XjS3khmBYEzcZQCdn47xZbsBdJvLlAazeXYL5VivnTp9VGzpxIDHHZsj90FYvnXbazhuN8ujjnyhPPvlk+V9/538rzz73vCa//9Mv/kL57ve/r/UGvF+4u6TYSPry0vJFMohz6+6ZZpQd81KqgKqAqOjeAxTKgqWlbvy7WTimUCRPGN1CFNLwDxTPGL5EEQOmHkNUAbaVf0DsQXOYFubeXoFNsBgHB/oLvoNCAJ1/arHehnRA7NOl5wzATDcnbe5i5a2HFEaw4rWuMNvJ9Toa8sirSDhyDuvtZXk54pVNtCMXBahK4k0ySbCzh8WEJ+6l2wKfDiFLg6LbiCG3yvLKYvnv/+2/Ka+9+rpswtmz95U/+P0/LBNTU7JdbfUOte5jO603jL1pEbYAy5k9xnPCl505fUoA+12GpbbWRJwAQO3t6lT7+FB/Xxno6y2PPvJxFfmxT5Y+sabm9773jNjajz3+WPnN3/zNMjs7X/70W9/RM3/s8UfK/RdOl//hf/xP5dkXXizzS4tR4G8taxvr7kjp6JCNfuDc+fIvf+VflKMjoxoq9Wff+rbmtTAAq6unqzz+5OPl67/6L8r8wkr57d/+zwJzeT7YeMwV8QPPAymC8+fPl1u3J2QPE7wED+KZQUy4fOlh3TcDs65fvyG7yPsADjMQipiVswhGxN/IJfB8iB2I3dFsBXQFaCXGpt3eJCPHdAmsOi7f1w9mnx5kxycrMwvHAjb3tsrZUyfKzjYxzpLyEYrRD198WHG4pBHXNoTnULQDLwDw7evpU7wL0MozAuwEB+RsSR96c11D7C9dvChQFDb1xtpKU2/43LmzehacVa6d9QVzAqiHYU1ugj/kntibFK5p/cduAmxjj7BTiTtmBxsYU2pXa6hm6EJblgTSgmOPWg0wvM2SpEFIIO7lNSsrHhhm6TcKN9OypZwN3p/f4+zx2fgA2cunf+FX9voGDpfSAvvDQFK26bi6jZMlsTQDlENBawMPG6eWwAxB4NrKmqiy3AAXS6DQ3TAajhHORJ7E78EHHyzHTxzXoc9JYtyUNcQc/IjJsOU2GB4S78fCcGC5ttR4BXyFsg1YJAZssGMw6tUEVgaf1maxSlTrjvgtmapGr5uAhwpV1qZKXCunVyfLUeQKJcWuCCbdmHsBtOM+dM29fWqBpLUfRwqtH4OC8RVkhxEXM4sWipoqXmw0RJ4BIQmsCWioGBIAEMTCJt1rrZd2GV4YrYti7KKnykPnAFL9QzQboz15Z6Ksr6yUNoz/8nIZHhoqD5w/L029sZERMVEb3Z2lpaNWJqYmy8TkpLVWp2bKO+++J2CV6dG9/YiCb5ZnnoEOP6dV7O7sLEePjpVf/OIXpdeKk0ELb2J8XMweKjEIQGP0qGSwfmfvu0+Hc3Zuvhw7caxMIaY+jlGiuolmE2zINrUPcb/8jOR+Z9caUQpwa9ZT+tpXvqKBXK9efbVMTkwqiFUbLaBEAApiWwMIAExE9Z+qfRoknjG6PCQQSsj0TD2ROdu61GK2L2/aBP8SbBczIsFV9rCAyxi648bR5lCbbMGJfpQI5j1KIZqWm0LyyQ5NR55AbRWgBBACvKi27nP2eB4YGl5LBYjzqzaSaLP0cBfOXAWizIR8e18bLatfGsQTjD1uFcYShpjgoH+gX4kn7IIMerlPMU7QMGnKjBwcHLdfvOAqNGVU08b3W0uTHWewwBpcMoxivRgSy/ObQ7ac/gctmAp7ZmyZPFX+v7m2B372wf/1E/rHAlZz1VOfyNXH/WdxEIBtJn4feZ0BxgNQMFV5e1tDjZKZhK3iWeCss1KpM1AB6CtoddP+6a4D3IhSVOIo+1fS1LtN6OWDzF4zh/eUAJE0DAz0KQkkOKEYw+R57BXgKmz4VlowGu2qYndrgFCbZAGsq+bg1+/ZUto0iM2t/vgWFdEoxoBWhsmnbkZ3gxgXCapq0rAhVc66OavsLUAlIEnbGwUrH4K7C/iM85NglkCCbCsNJ8Kpw/dIE1Bt5C68YKvEWA05kWTByc/sOgDmM9xiZq0yaZS2tpTNvZ2ywoCT0FXVvqSApELK/lRrnBi2NDVWATvR1AOYPH///bLt+IzJ8Tuy5XwWSQDA981r1z2FnGBDsgv1Mjs7o/OsxDJYLBqiEmAz6yidpoaZpXyOGKH9/QrEKKYS9GQAuLa81qw08zMP3yIpgA3kSeO8HwVY9iHfs8aazEwL3Qaa2C5mop2ttuG6h0hhE4kFrBPIIAWSb7fDZjG52a4r5pWHB6p9TqBXq2V9VilctosdiJ1bW1lVwsv2ElM6dELZJATmAsq6rLvIl0Tx9/Y8CAuW5V5xp0+0NpEQURR1sNswM2hnuywtMmAETUMPoRG4HgxT2e+KrIAC5tB2TcZ/NdAGrE/WIMEjQSzBIQGxmTtIbqA3ZaCC9zYI50GeAv+jy0NdQCpAUPykJdqyN/Iv0ZoL0EzbrSbUw5iG0QZjQmzXkI4hoNZwOdr/bWeyqJgJbdU+p01MII77S3A22QjEnHyx71rb2pRMinVIu6L0yTzBPoHABBrZozCP2CNilDKBOUBf7p3fFXMmEn4xy2EvLt0ViAMRgGSElnEAfLp5eP5cIwDuzMy0db9iurhiRnSCe3sFZHEdaMESoA8NDeqZM1AO9gpFDdgeap2kvS20cWHYbMDQgrWX8kGyMS26BtYr43oVQAKczL+5NpJd4h3ZzoxbwsulNA/vp7btpg6qfZUkg6KQwR5hr0hrNBwJAAEAE2eUdSI+Zn3Y4/nldbSUCO+ZTGYN1GTYXtjQTIasEUvXgvuJFWdJZiWGAwZr1exUM1NVdA3Zsn3t1Wj9b3p0+xLAPlqZ+cM+RXIEBidnnOfL/SVjzKCy9wl7Q7qeSJq0tSsmShme9A1oSDM0iXsB8ODP6OgRgarYbABL/CGsHIgnsKGwVQLd0JleC5Chq7vUakz2BgC0pBW2he4DcoAIjWS/drbRwnRRnLUVe1bg8IqYp7DT9va2y5ZaQfcLswCvOXwRUGLx7qJIM6xL8xlJR3dHE7nZ4wLSlLC2lPVVA7smW9Z1FgFgpYkp/VoTXSBxkJNZ/gBwzUCopOU0pd6ehYHHyBQIoJGPq+uMaiAQ+7xWs85oadH54N9HD49oPQT+BoPx6JEjkr5hyjOFJGwz0+qx95IyaK1Jf1xdb62tAhmn7kwKPGU9AHpm5mbL9OSUiBB8Bmw+ChqcX/IHSxNYXoaCXJIMAMnQXGUPUZRL3wOwij/jOvk3axW2Kt4Rw7u0iKkI6GIGPj6iTb7m9vi45fbUot8iJjH+XYwxdeN1aTq9QYDDKuYB4NBpMj3FNPU1XQcyNhQMKcqIXBGxITIEZu+628eyKcT0u2V5dU0MUrQWAVVlxzRI1wUO3KLOoHwqIRAxFnkB+oc7YgzTMo8vpbDO4FFp8+4Y0Gev4v9hcMIAZP0lA9TVVR586GL59p/9mXJkXWspyl0Zmi22LFIWSFRshzWqDKBO/+Fz6Twf4oi7qej6tK1zocUxm86PuqGCca9BcDUBxC7k0IFkySRiR/ytmNNtdbVAK64Kkgut75cuXRSjGp1s7r2rs0NSe3wGz0AT5uMc3Lh5U5Pk2avk5trnNboILG/HeijuCR3i5bU15fI8a2wI64HdWV2BnRxDV5kfIglCBi0ueShQZ4fWAgBP0hptAO61MnSoX0xTZPfOn79QvvylL5fvfu+Z8uxPn1Nn7eYmg4bWtTctq+cin9iiy9gs9LetvY9x6u/tKcNITiCTsEI3yIKKhYCsp06cKBcfvKDBYNh4YjryV3I/fCKs2CNjR8qp06c1fJXzTv4wfmuiTExMavjUX//wx2Vrb7csLi+J2a25LQw619DlNq3FsSNjAvzaW+s638yHwbeyxv1DA2Vk7Ehp66iX3r6BcvLkKTHbGahFjMawQs5Ess57+/vK3bsrzYFwWTxnMbEj3O/I8KGyjV7x3bsmWUQMdObsGRXCYMRSiON3wICq+TzbEYIh54/Yhb3BjB1iwOziUPdEtdOH/+O9urqbMp28JzhUMy5UjrxblpYXy6mTx8pAf690vLHzxE9oz3KewEeIjbLDBVmAyTuTsh887+xa4b77+5nZsKX8jrgIGwRGhRzA8PChsrqyVG7euK7CwsOXLgnfe/W119QRlINbKY4Qr+E3ct7M8PBQOXHiuGQjRg6PuNOmDRwI4LRdmFJ2g3E92G2uGbvH60TWkIRch3JA4l/eH/uYg9ewcdLAlS/xTAf2LkQbrlNF4zbnQNhB/n9k5LDyG3XrIgXQ1tFddnZp2bOOCkEeRhDnAjDU6KTthf+Hvbrh9rBo5fFCMtGe9meAr26Jd4sVsLQknVEuKHVWcPpsAhazrw+qMAzZmijUBPdsCAJKKn0kXmw0jBqodAYDmhoZiVfqeAi8UfVzK6Yuu2W5yojIzacPqQCrGaQLhDMyU8EVrIOWCIKaRaWdFKFGMPdAsPkC2DQCXtdagXLj0HEI/H3uzBn9/gxSCBPjqhpq0AnANcGsElAPYzFgWy9HRo9o/aBa47BI/tkgGC+NEyLYV3Dr1gDYaVStYI3izGmnGRkeUsD9zptviu21s7EprdtHP/4x6YNR0STBX9tc04AQjMmt27fL+2iRvPmW/r7w4EMKqnH8JCivv/6GWtNYHxzH2JHR8vWv/0sFJOiBsOGpwrz4wovSJEIwmpVkWiPP0/qlKxpiRrUDCrhaNIWGuX3f4Z2dKJseo4zuryYaMu0yhlR98Yu/oCT83bffKe++8672joTS1e6IhqOnVvMzM3NwGiTuACz7zCsCZgTCxdqMgSw8xyZ7stJ23hwalYF77IvoLBO4wWdb6NMMrgRW9V0OpQqgRclqJalIwNCA1gcHP4hlmmzYSHQIlJVgFrerwfBGy4a9lMUNVW9rZivJaIeGamJ5CQapTbOpsWr9qmzXy2DDbbacs93S1wtz3WeaihZ/U/3mOtTuEWwOPlOAcCZtAYQ5YbMT8NTz/SnXnN0EOGTUQ+tNBRg5Syf01vqLVsbmKY627AqCuX/mPwQla6Z6H/XNvj34+1967/vf83/JCIo3SZZfYHrNt65ao/xhdTDSR10DxRm1Qm1vy7HxLGhPonDAPlcRIFpzxUZT1JgczPi+xUCiugC0exMwJYf1vwFI8sXwCv0dZQENHdIed8DIawk4ldbv7kiXd+TwodLX3yvwCBY8TotkDG/URkLRimZgrQyhe0knRVu9tKeuI2DKjtswbSVKaSespbKo6qLBYoGqwksdHHO5HirklXV3Ay/JQS4xGE3/Rltbakc2F+ge4Fs/ldHKpxusCNNXzQLMdaPoF2yqDNITrNW5Cyath0S5K8IDV6LdOzQV01bw3sC+2NIMJgQ2BKjpc2RboyQYoIgWUgJ7/IAYMG1qH6XghbzO7PSMKsIkpSROLBsVfAqBPEdsDKCYWKHB6BMDIAqoBuuDFVmvlXp3o6xrwGWH7D6tboeHRwQSEQTlkCm00pPNyyEmWeZZEpACwNBWC0t1BR1TQHQAUiQUFA94QBT3x5RdkkTiECXEq8taAwJR7ovrI26gsECALlsfdt1BGhN5Q7e1o0OJbLbg8ywATaSlumsW0fzMrAsUETsoWA3tLBIeNld2BxCEkyzhP9VeruQGcX7uqSgx4v/5d9YZ20byacVA2oPXoq3S2tesKZ91UPKFawAEzoCQZMfV/ob8kaSdVGRM+Quze7T+krWgQLdtDbQta+mTgDONXJO/43c72xsC62mR8nAQD5JR8ToSUgFdFMI088xSUrBx2C+SLsK27OwJLMFmKZmPol9oadwzCK55boBnpMEL6B0SH7EfckCBAUW0RmsFZhWJv4otwfjNeJOYkriJ9SQBUHxCC97autYM0IbEJNmT3BMDVii6svf4PQ84qGvviP3ZWlcsB/PYgKXBX/5wdjz9uU2Dh9iXW5skjfjlbbGTOMcMO5HG5Abarru6DpLzJDR00nIIuxdgWlq7+xNwHT8ZUOX1ZukAnhoAEMhUYYsK8GDYDCBYsOqJ9QUkBMMZf6FEJH4319I2Zl97MdeX/ScWXCO07nfRuVvR2bMes/28GbsGfDkXyQIlnhcTDVsA6YOCElqOao3sirjOdtmALjMRrPGaADvJc2r/st6clWqM02SrinFqn6Dzhg3uaCi2SC3npZUlPWtsJfsiCSAAXST9SeRQfqD2/XblMlxzsh8hR0jiOEBqfg/d6yNHjpahoWGdI+w578XvwIoB8EhwbDn0NrGJSrx3WyR/BWOG5Ja1Y/AZ/851ZAEB2QCMebOLKmI3a9KhlbeuQiWDogCWwn3Zh1K8KXvKr7AdInnAcIWFKd1WA1rYCfI3/vA6JbarSHBZhxYTiT6i2sbRA9e9bpY654cOBdqSo4smhy7is1lHtCuZqUFhSnZwddVdEPVWA6sM941zTds/BUhIF1wbOQ75JvYCW8j+IyaCDUvMCijGtR9huFW3cznWaZBJ2DHoBb9J5yFdGEro63XlNLdv3ZLu96HBQwLRkRobGT3iKfRBrCHhZuAz5wJbD7MLYhD+ABDFfr5V5559ha/invGvJO7Hjx1VYYVniT9CSo8uRT9jF613w8YAACAASURBVMogrrBX+OL/KeDcHr9dbly/JtvE7wJQ41OOHTtuchJSNxubYoPpXADgkmMxkKqds+LnRn6IjeR+dU2byEwsCORk7RlktrK6IbBdBVy61DS0yq3qxBvYYc6pcvTs7ggQEj8jYIM2XA2QZGhli4owPBeeJQAPeQBF6fPn79eQZPY82vDP/vTZ8txzz+keL1++XJ5//jkBifbbO2Vzp5SVTVrZiXksBwIpR15110VXaabi14LQAf6h/Iov+Sl3NLnoxwF2EZl7QhrIb4a99TBf4l1sueJSxUfIP0V9H/sJgNwOG/BiuXD/eeXlkAh4zeuvvxYD3fw8WBtYgHw2cRPPASKSQJxaq+xRd09vs0iM/uwKrOu1tTIrOSOGHVr7lj0jHx4t0BoUF90z7AEu2HaMc7ZuxmqdrkfmqAyWBck37JXz950vjz76qNrc33rzrWAG+jlRKIK1KT1eSTi1lIVF9DatMS07RSFqZ7s8/NBDylHHx2+VWzdvqpOWggKSCcgA4LPAMLhX9je2EWzixPGT5fEnHitjR4+WGzfHpVVLfvDaq2+UH/zV3+hMLjKcuqtR7i4vlVvj481YGZKbMBsKH2iS0/Y/ekTs7smJOyqiATwi3cg8AnCoN99+q3zm6aflj+j+BchmyBTrij8XNqMCiONq2J2cbewA8gwiO7TWyuihQ+pqUfdRnBEKrWfOnZWfGL9zRwPziEEs+0L8uicQmDZ87B3/8f8aernuojf7NYdMKxOJOS0KbelaDYkpdYSFFCDPg/yQfU9chs04fpxhtkdkJ8bHb+t8I1VBEUozlBqdArOxCdw3oCr69HxPfklx16SOjrKxvqrZO+ggY5OJJS0jsiviIe9/9swZSYdis3JgF3ajv2/AsgD1ugpB2CFsDgSus2dOSZ+5uwsZgW4RL4+OHdU6QQ6h6KV8yMKYWlc6wSw/5LVBapQvisL8u+WZXIAlbwDX5Cu7L4SJokkMqZTCxc6OOgIU99VqAvkPDw+XOYYi/rN/9W/2YD2CesOeAFSCmsybpJA1i8nD4WY5kHw1p2YqYePnDMywbhHTB0k+WDxYRgRBpth6yABBUjKlaN88fvyYKmvHT5zQZp2cmtTBRseCTZU6amxOWnPktNnEMRQDx+DJp6FBFzTfDByT8pxGMlkcCSQJ5Ik2V39faf2nzS0n6aamJExYaZnGLJO9Pa0Z90fQKPZJiLx7eioIOWLNnZoYiJHAcBA0f/d739X6KLHTAIt4vQYq0c5gEGpfjN9TzglCMbjsEbGvSJrCESuZgD1LEsVAsUZD7R993d3lB99/RgkEoMWZk6fKE48/rmeFLsbdpcVy6/ZNaa1c+fjHZMQAVF997VVVaY6fOFXm5uckz0AAQWVlila3aPXCyf3rf/3faaNhFNg3VBFffOFlBRG8lrVBW+rcffeV559/vkxr2uGGAwWmUgvksC4ce03M0ZiWzfMTi8aTnLQ+bjNrk3OlIEDQCiXfDgG6tZ2d2Aqq2naXzgbJyI72nADPXUAA58VK6HJ4hqqUBoyaTEi72dKq0DuEJFJHMdI/wysektPsRQ/MRc8yIcX4Gc8WZ2zBebM1lDiFpqJALU1PNzss+5KbzIM9g/2pK6JiRWtdhpcqjRJ36bSYDSNGJG3E0QbC6/dZQYY7AWYErOps78sFJPMj20A1bIh231azZ9hbACEAq2IUNCxcLnkP2l9DVsPsE98vz9hOwZ+DAcXZE7sooY/EUKBHHR0UDxhpFk20TgEANuGtChwZbdrcUyaSB895Aq0JBsRj/jv++tkA2er7/n3vKZa2LuDve+Xf8+9BznRbldvMhwYGy6HDwyp0MGEV+6ogm0WuALwGp2P/BqDKgWAPcg52XYb3GbB06T6wytrzmviP4Fj/t72polFNsh2t+rvsbJe+7s5y9uxJMRWoRmMf0GojedoGZMB/tNVLb2eXgFVsVjvJYDDCldTuWSeTNlDOVU2ijNhMX6b2tbouYrCZimduhVRhAS3uvB+xzZ3gqJ1fV59DHGNVDviHfL7pU/LJ3PPcjd5qbbKt8MOe4P5jrwyG0/mKgXFRiMn3tg6yiwapR5hnORn0ZoigaedJ7ALHdcbcdg7IJ4sCI0SyO72lq5PAeFkBl4FxNLncKkhXhWxvDDORD4T5BKDU0SGfgY0VW48iI2va1ZD2GtIy2RoJM4jzri4VTc/eEEgllmFKkVTa+DUsow4YzCABrp9ECEYNUkK0FgOAoYHaoT0OWGuQkkLtsoqaObmTNUPPleALYFUMZexNMElls2IIJ/aGPcl9sW7cG74eWybQdmVF7A0B4UrMvF601pGQ817YQbWwxhAeQA/+8Jlr69Zoukvr2M627BqvI/DHdmN/kRqg64D9TVswvjT1+VSojlZpdxjVlGzyPdfMH/w7SQKxBWvAAI21lWWdE6r2vAfrgM9k7dkzHujJ9zUFxPx7Z4OhGG7nxo8TpKLfR6cQ1yMgQZptLmyoMMzQq2iZVJExdMA4fwLQAoDGRhE7VYdNSsrjI2xh2m/7IwML1b2v2CmADefF6PSyLy0FoM6JKMihAUdcyjqxv/BdTHcG5IA9cWjokOQ1CJoVaG/AluksLWVTiQj3IgCdgYDRmUHyyh5iUCeGhERT06kbDbEQSfSkr9aK7uGQwNG5malyaGhA5+jHP/6xniProiJYS2uZmpz0WYsWNq6DhF7DQ2BkcyaiY0WyO7EnORMASWJsNxjMVfPZDkkIM0WZ7k2CZXIAe0DSA0qO3erOWSPeIt629IL1WbEfAAQeamP2bkrG4PexM4DNxGZiF/I72A+YmesAty6SCJDZ2tIZ8/M0QASAJpZpKyw+M7JIsHp6+nTWFPczqKK9ZmarQDx33lnv1gOHAFA4U9iae+1wDCMMWRMBCwGsohOZHVMUOpBEA8RIkCsJI9r/AV7nZ7C+fH7qugFmASiQ+AF0yDeL9Yb9BpBpL52aD+DzgyQJYCDFRmwYTDIAeHQTF+fn9Sx7e/qcVG/tlBMnToau3W7p7e/VPVKQYx3Y2+jgKb6o1P/kD4JtSq4hAgNs/C3LOfDFGSVHydxE8yy2NgUkp/4cNkGFVBUtbe+wPfgNnp98DF0COzu6Zs4C5489gxYm9yr2qvyyL1BxocgyO9LnpYV/eGRYoJu6W5aW5P9k/yD8aC8Z3MevcB4U4+zsqGPQ2sm0I7uzQQPHanV12/X1MKSlVVqCJOnkVitLy2Kdssewm/gTfsbZRfING81eujM+ITYc+Rb5K3/Gjh4vS4A67e1ieSHvAbjLtcPozRkE0qcNMILCCD/nvjj7nGHsz/TMTHnqqad0XdgCnjdM2WyBpVUW/wfrWNqOsKCJp5iyPj0pUou67mKQF508yBVw7nnv1CRU7hFQISAVxRDASQwYs074O30P14kvOnfuPj/jZYB5ZpzwrGp61uTkAEYq3qoDwNrInJOUEoCEA/kHm8YX5wXbgAzFFnEHDHHyWXJukUNM4mJYG1J5Z8+eLYeHhwTi/eiHPxRQ/tWvfKX8+Mc/Ks88830BxkhPrKxvl8X1ndLazjBAd1MAdBLfsOdo1Sd+8J73nkpg3Pk3QWQAqyr6xc8CWE03JaIBZIQAUM2Azc4lihyWcdIQOQC3RkMt0mfPnC5Hhg+Vrnbs67o0fDHGkutgqFNvbxkdQUvShUHud3JyWgzADtiqvQweh32+KoxkemZOkgjr4CIxdCjPW+IemisQNN2M40Qh0HwaExMSZE2wuKPNDHRYrJwJrmd+DqbqpjAE5CPYaNPTM9pz6LBaP7yzLCxiwyBDtYtp3cFzmV8oTz/1yXLi+LEyMTFe/uaHP9S9MmDuwoUL5eLFh2TneG98NmcFvzwlCcXtcu6+s+XEyeNlbu5uGUHOaq+lvP3W2+WnP/2pwGfYqthvziJzabAsDHAlhmPNFJOtb8iePvjAA+XY2DGR3ohJp6dm1FX7wAMP6XN//3//g/IQIHB3l3Ooek02gU4v7vXNt99u6ulzdrAxsIuRhVK+Ck7U01cunDtX9hiKBKlscVFFKuIc9EOHDh0ui+hWT4yrqGYbcFe5CF1bdJN193R5UGWxxF9Kb8h2k0fTfcqdhiQO51H5QEhYsqf4Q6EY3yQsK2YnsbawSYcODYm0Mjl5R7YcIqSK8oEnPfzww0HYComonR3FTXRFy1729wmDgHhH7O0i0a6kDd579z2tC34NW5da0oDU3CfA5Nrmeunphq0P4NkpiQXAS7Fsd7ZKX1+3MC6K1xD6sAXowVJ0xmYR2/Nshf0wA4CCO6ScDoBafLoZ1ZqzIcZ5ymC581zYYsSQjn/cxcOf7D7Cx6B1zt8qfh0/Lv1qugYErLY1OiUkzoFcW9vUgUntnwQx7FRdrcHZNbVHYlCS2KQKFFplhNEOURvL3QVNMZMjiwuFAi2NAwJ4QMLWFr328ccfF0B27fq18u1vf1vXRHWD96QFh6qXq5xuO5IWF9NR193qpyAgJoGJDh8VcF6TbbD3gKaRFGaiWgVdMqhoQZPIVFYnHal9J22emrRB+JmEvjc31FohJk8EEmJgYqAIVCVS35AWKNMpEWD+xje+oQfBweQeJFQdYrsGtvZ10nR/kSwkiIYFh/3Bc8IYYfBoG8TQQd+GGs1nHRs7WnY3t8qf/9mfCwQbGhiQIXns0cf0LNAyAXtApxadleeee1b3zfXw9/MvviD5Bq4Vh41BIHDCeXI4caT8jVaJWxga2nAA40888aTu6fvff6Y8//wLcgokvj39/QqmPcmV6aawbGlj9KRoHGBOrpNzzQRtx61tAs6DzYo2KpqBsPFgQRFAKcBuyWohujbbAlUF6u9ul8XFeQEAtEgp5wvW0k6U6j1QKvhqAb43hyqZ3xYKvfusNIGWoTdnBmAFuAqPZifsvZR7VK0+qgwaUNch1lAJhpMVBStqt1Tb/n4bvY0Hy2iGBskce92yALQ7eIovgSh7wqxQtxNZoyX0gmnBq4X4NVqOFcZRDiShmOJKZjBCCS7EoHMbLNq+yFDA0FFLbgRQ/A7satmQiECqwCrBnJh0EQQoEYaziE2iWh3DthI4YK+nXmszAKggVQfBzNwrrFGef7HKKmwdPZEDmjR/N3z5DwdWD17ndqX9/x8ErQawKkZacQvI2NiYtIBgMMCSVxVOrEAKFeyBlEXZT7wETTcHte0JVNVQtbj1VrraK4xVJUMt8MkNrVppBXbbtirxbSTQtGpyiJiy2d9THrpwn3V4ZqfL/OK8WGsAHa5y7JR+KvUDA2Kiwm0itDWvCZO8U2gghmHP50leAIcY50O1DVFRDaq60GaWloai0PIa2ni8XzpTOVvJMeQ9mOGQe6YJbFa0U3P/HHxu1WfM91UAdv/zfG15Dfke/CzPZ/57vl+TlcqzIxHQEJBtBVbVfexk1/IiyToTQzM0B8VCChvOHkF6Bpb7W2+9VcZvjyuhFlskJ2mylAGsJkuTBIHkgSSSIIzfx1aIyQR4uLNVaiSdJPd9TnCdvG95iNWeEyoDCCvNduYcfpP3jB0AeOho9BTquzk1G99itpVbvCkMqojLdHfABSUmboPCPgFWeVIuYKLZr4A/fKWNUWsm2q11d56o5S4SBO6bgUCcG+4BP5iaTezb9hr+dECDKnhdAvepjUowTtDM/U3NTKltF234HIxDgozkDeAN14tdpZUerSqYwwAVMDysteh7YG+SkPCFL6SKD6hFYAygc/Mmg8hWxXDgPRgGJ0XE2MMkLSknoLMVxTbZblr7YLjCvAk2mcE4A7kwNugWUpgD84oiZhQgAGZJmtWeGsNPeeY8H3cyoHHroJ9nb/ax27nrGXvJNu/b63zv3OcGkGK4ks5x2IcYEkMswNDTtja0KD3AQ6AqfqZeVxLAwDL+Zh1eeOEFsaGYBbAwP28furdXTp06pcRdU+Hb28rS4h2t7+YGesbW70L3jv3C+lAovnDhAQHG4+M8tzW1EdMKxzVo4Iti7rXyyssvlY56Szl54qgAmqtXr+qswBRMSR1ATs4ySZ+Hv9FSSsyzIZBOEh1t1glTEaCnR2293Cu/A2ODYisgAnZ2G9svAJWp1R2STAGgSs/GWQJsVUFFTENPM8e3Ey9ZYgMmrOVCAAe9+AwKhcXhDjhdf70mrXqGomBPxPjs7Cy3bt9RrAygznninHE9XF8Wu3lm0kbjWhudyk1yIrsSHvIRgbMMK2rTvpYkQMhlsI7J6Ob6NVQl9md2qCnmiI4h2WXXwjzMNxirAuRjAAjvw1rnxGa3ZZodmUxW3i91/NjXnHniXPRUWUMYMx6W6rxmdYX2dhe+pScb+nGw9ohVAWMYysNZQPcNu6bugTott+0C8bG91tftjnZNMwX5fIBAteLyO0hzUHjN4alZXMU3broNP3MNFcDWrfHqp7sbA7t2xChEY1VMJRFKHCCwTgmqzi0sRlHdPgjbBOAi0om0h91lyH7FH8MOW11ZMzAgpiCsdBdx+of6xQJn32WrJmtJIm09aIYFogW6avkF4uC2tnLoEBObPWSK80KORnfG9tamhg2dPXVKMwLIa8nlsKVm3a5JhxwgBt1UFXND/xRAAFuOTAd5kXSj8REMyDp+QteehcQs/linmZyDvNVyD4AFsL7wiRTZIJwQq/GZrCtDc37pl35JsgScTYHY0c3I9xrKu7urpF6zJjY3JQMAoMo1AjLBBJONjM5GBmyx/jdv35IUX3WoSxIY2FMp1cP78HxTH5nPT1YtQ5XJhNpr7WVx2QVEiBv6rIhJNDwpYk7OBOtBRwUnTcMaO6yTLjYlnbHMW8H+SDQiitycvwD4KWyRwxLbUiS8ePGimNZgD8wlYfbHH/zB7wt72NrZK2vbpUzeXS07Lfh5D6oTjIwhk269pRYyH/Nz3u+8UHKkQaJmXaeNdGySE1uyLSklBeyH8HsAPoDC7C/2ALaRP9g9QMPRw8NlZGjQ3aTYvu2dgg438TlAK6D/sTF3rgKUpgzSzOxcOTJ2VOeH+Imhbrduj5eZuQX5Ipjh5BWkfRm/Zpwp9ekDMaw6usL/N+PcGBCr9dpeL211nyn8enubyTe0648dOSL7Ozl1p7zxxhuy1cnwpSA2PT2rzBhQFdsngsXGZvnqP//n5YlPPCGb8Zff+2555plntI9hwz7yyCOKHWw7W3TOGLg6dvxY+f73vy85Df4NoO8Tjz0uogeFE9bi6muvldfefF0AJlIE4CSclfsfuKC9r+I40lLrGzpvshW1mohvDKnCRz/96c9oENM3v/lfxFjlHMIcfueddyRvyOBXtD55v/fef18xpofwFcVpsGaTqEjR78zx4+Wffu4L5dWrV0Wag1gG05z9PnxkVPhFFp1UHKrVSmcH5KgYPtXqwow62yhAbAL08Zmwgk1qIR/i7OBXRawQC71d4CgxJjENkgmsJ+S+nhxeteuBxnymOxKQhvGAeuVwDMRscO6IL3ukyQvYT5zNUDLIezC1uW7iiL7evvLiCy+4wBm5gZn0M2Xx7pJixuzw4Bly3pY1HI8OF4pUjmGJkQAtyU8gbd4Zv13eeetNDcE6ftRDrM6dOVtOnzwleyW97Sh0sue5py6G8qIN37AEF10D2CMPMWuU9rq7O7JQz9+Z06UflKzIyop+n7ORxb20ifgH/pBbCFjtHRzUg+HwqS1DDDGqZ2aaZrDLgcAhS9MuaFUEXslqU6undMzQHzJD5KknP6EHiXPCgPO1MDdv9Fitne3l+PGjuiGqAbTvIdDMpiVOyzY9DhdGVqCqqkVutbFzov3Hi0JF1DRkA6sJ5laB1QRNDyayVdClaYSEdscE9EjUqTjJCbS36/r5nocO+Ms90l6RLZba7NGSJW0ypm2uromxyhCnV155RUaA68sWrdT8aiYnAX5Vk2+3LrRpPXBeJDMSv6eq1dVthz01Xe47d8YJEw93m6l989LN45ZOnThZPv2pT2ka3dzsdHn55Zd0QIYPH1JViCoVFVABxrNz5Rd/8RdVIWOQ1htvviERXyjtfBZDqU6fOa2glkl5sM+oYLCPAEupwDJ1F0FighG8E7uI5+qkq1Za6rSD9MigcbBdUWjRerImBOR67mITmNkH9oFRImCVlosSlfXQ+Q0dKR1s9N12Sw96TbC0dnbK/DyMVRunbfR3IiMTM8/huQdWBctSw50SVGoOuYk282j3tSMxy42glQmHHwBd4mcJmrDX0JjJwQQ8Wz1XJtTBBG8tqh7T5iZgNQaJqKoazA4BqaFjZvbEfus+l6wp0aGNRqKJdq2kMaIt36hOFAGC5eggIwdLAKBamiKNjvMXknMDrLRT0R5gnVprYOVUX8TtszraZK22xDATwLisCCWgy/rvOEBPza387NSzqRZJPgxMvRfkSmDtXm3XtAXV32/e30GU7J7///8GsMq+AIRB84vgGPvE2aZ4oX0m/TQPKsuve9Yy5RXYCQDo9wCrLR8KrO6qGGE2qSQ7WncFeLYLiN0prTt7pba3Ww4N9JbzZ0+pAjk+OVFWN1Z1BjcZKMRF7eyUQwP9Zezw4VLb3i2tACWhp6oz1cJncD49mIpTi06SjIL1RKLvyuCiwVID6CSlYk/k0JEseoQus1+7Y6mEmHZeBfGroCj7pRq0fug6BnB/0OccBFfTxud7VIHY/BmvEbAKW4+UhtoNSUdFEywDhARWM8nRdUbApQIOQ2fW1wV2EiACHuE/Xrn6Srl146YCeQ2+6Or2GoqRiD+xtAML6iEoTvIJqJQ4xZneIxlpr5f2rm4FS/hM4gJ8FWdeBcJaXcEnQRFBiaYfw1ZGEymKaQrq0FgbHC5dvQPqrCEwlgYldmZrW6wus17XrbWuQglgaa309nmIF0GU2JFKRp3cwsIjtmFfcE3JPss257RN3Jfbeh08Wq+wCDxNEMXBeb30dnWLzcofDT7q7FSAT6zEdStGaW/XtHfspWSXBLz72gDqmAiP39TQnNU1MYs8IHRFhUOemQB/sQk95Ra/yboJ5EFHa3ZGwR7FUPwqwOD09KSAVbP9KDobkBBrV2fCk5Q1BEjJ5H5S5jPgQVvag7VggKoVnxZO+wd5xdC6B1hzG7DZhSoYhsZpDmXAt+Pr2EO8v9q3NInYXwdt/UF7XS0mZMFMLE7FSW5Lgx0Ic1Q+M2yAOiI6YNC4AyIZiNhKwBlNEu/s0j5kMjXSViR9PJfV5VkBSzD30he3xP1rcnZbu0AaAEn24+zMXJlfWBRrotHZ3YxR1YI3PVm2NlaliU98dvPGTbOXA0DFt1sSxIOXsmuANkb2MD/n9YCyktCIAUsk2iR/FMBgjLNHBJZvrpfNtTXrFiNTQEGmdU+awWrVI3FABxXt69VVM2fVzuvJudJuDsBbbPI2/9wEB+uWJdOec8JeWl7inBBDWNtWg3tm5xT7cR2sP1qRfIbATzHyvb8C0VOxg9+fh3xQKZSSeIoNJh3K6DhTN39NLd8qHDAUsWFgNQuzTaJCs/vJezoLa6yfbFAA/xkvCViIYUMaGtNwYoZdcEuhC3XZhs/37rKhCGCNP8A+2vMF/LfBJO4oU9OzBsYD1CVRx55R4JKsWDd7EcZmsO0pSrU71wJUJV7HrtDdxz5HhzDjSc4m1+AiQKdelyBA5k/8zfW5xd/FFncWGLxzDOc8DOCHPYLmKkUIgF/5wj1LlsBk06BexYL73VJdvUyFjrZ/deaZ4cg0cUmW0MoesnPYIXwwz52iAOeUz9X6isXVFVIJ1jkkEednmgIfMxjMkER3NIY40sqJZm7DBUDAVSoF6FzyuzCnuFc6Hxg8g03F99B5RXGD4hS+CiDpwgMPBKN7p9yZmBDhhOvvDF1tSQDE1Gj5GnUKNXTtvAdf2Jy5mVmxU9kXKaPFvyGnB2DziU98ojwIW461w7dVbHIWDSjY4Duw9Ujr4Uu5fv72sJkF3ctLL72oFmfW9fbtWyq0A06k7jf5WX4Gn48/4Lxy7gQirK/L91H4454AqCnm8f+z8wu6BpiS6iKNrjs9z5i0TuGcZ4GOK/tLGuqdDKhmqFVDfgDN+E2KRehxpl/S5PjM9aWOL/1S9Dh5PwBIgNUvfOEL5ec+//nye7/3++UHf/1XZY7hSN39ZXzmbtncc0t/jYGfGmbrgpSLV5aW09DMYOlnUdQSUmABYRv2HZO75QJqFWM1NmeG1NKAjsI8+43P0OuROarbjx8eHNTQZ1rjAXuZeUKRAi3lu3cXlL+Bk7D+/CodL/ghmKkjo6Ni9qLLSow1PnFHercwfsFKbJEd+1ZjyJwmn/7Vh8rAapV0okHOcQ/bm6ulp9vAsLJjkTeKNPnHxkblJ4hTiCMBQGEMHxoelszJj378twLOiLVOHD9RHvvYx8q7r79RPvXEk+XjH/uYzsGf/umfNsEtzjx+lmGStIpTcHn7nbc1pA1/8eyzz8r2ACyqbf3mrfLA+QfK5z/3eZ0XbM8ff+u/6PxMozU8N6tz8PCVyyriEN8RO7JfOaMMHGNPAeIBIHLt6MIiT4KNBijFdwMqEq/Czr1+/Zp8JWQxOngBCKUYHYNBIZnxWhV0ka+p1ctI/6AKKbyPBva1lDJ27GiZnJ0RKUxa9jXHmCYD9Cue0swByWN5z/KLOlOA8Ni3umXO+ExyKMkx4QMB8dvb3MmkOAJe2VZZXlpWfOqBfxQlXXhVDExHgrpcPfcg9YOJE9jP0hhFqmZ4SN2Q/Pxjly+X1TUXxwHawQSSKCjGfCnWVpde9bq6tbAfzBvKOA2wlWIlZ4Q9xH5mz/B7rOMDD9yvz6W7Bxzn5PHj8r3DQ4fK0SNjsnE5Q0Bs5M1N5bw8KyRa8B9cO7KaSGUIM6GToGV/cGszdwq5ozwL+IQkdfG9iYPOWfibWA9pFEDbDwCrovKLKcmbQBm2ILvfHKthpgIBnapwUPZDgyurgwQwOH82GROcWRB+h6SASgaJh4JmDuUeDAu3reAYoCC/+9575aWX0FV/XQAAIABJREFUXirtnZ1umSnFQ3FUObXDlzFrtYA2rRBajFrN+nFRuU9gdR+Aupd1VA0m0rhk8px/i70o0pMNOV8y6IHCo3FFgEXyQvAMhRvDQlUJp8A1Sd8OgIFkRCXfXa0f65IV7wR42CTcUwZwBxP2KksjgSYFPqsEXg4YxBhiStrSUjl29Ij0fDAabdKz8tRM3ndkeLhcuXKlXDh/f7l160Z5+ZWXBUA++eQTYgBB51cVrKVoGh3GDVCGSug777xd5hfmdA/8nNa5/kGGkvSW6zdvKChh4iQbDuOEhh8PEseOwfKAKE8FJcBDuB/wcHR0TO+pyg9JwYb13QBlOYA4Qw+ksRPQJGslxA7AcB4YGxyPmTFmrYo23lIEBJOo0gY5Mz2loECgLi1ZwajhWfGesEAkDZAtziKfusXc28LTw5VEBsshk41o6m5Oor8XrNqfrO5AltZRs2CyIKCAX0PcnFTA3tFkVX14cF6jImyc1nsSo+EzEUFNSFyQvClYD/3SbIlUdTkACOIGAR0UPKJFFG0vtRCH9k8ys8RMwhbAYhXYvad7wDDz7HBWYiZrWBUVaBdsCKCt92iOoRy21t0gL+tuAAfj78Sf88W/6fcjeeE68swcBKM+DGQ1gLUvBZDn6v9pYPXgtVWDGtfO/xG+IoDCseUQI7W+dHe7Wri42GTWVNlf+7HifgSW1ytmi8YrB8WFbwFKd1NpOIKxFjRNYa5a3oEHWavBJC2lvrOnwJHheZ043/7ecuwIUy831dq2Qftha1FyTXBJCEvAOXZ4pNQA8kiwm2xqbWad2R0BrKzeTqlzlsUSN3tAe6MiA5DAqqryAD0HgNVcA+P7BqwSWK2COwcB0eq/3ROoVgDVj3qyB/evfEwGs5VfajIIgmXA+YOtKkg8NPAEmsbv5tnCfmAzSXR8xgDNAH5cqMrpxAQGBEIkOLSizc3OKfERGBPJjSnMXt9sccPOurXO2qpWaglgHS0ouiFoUYziJyAA9qEZ5O85QcbOKCmTfumufiZACZvEAJDOrtLXP1ga3X1iwOMbSKSwC9zX8pJb3wEvCXYE0AWjhGEMvEbFOQV4CNMTv/jUWe8x4wlLC2XCys95HwGzjUazAMr1wXjA77OG+jdsDGsM0Li5pcAxQZj10JfiXOSkdILljFvwLJqAHK3KJLiAQtL4pE0/ni02i2vD1ifrKduUsJXJ9OV9+JP2mN/Dx9Ba1o5Ol1qvNy0BQCsaoKbaD93xACtGmnfRqYA/XN9ELiAq+zV0rWPYoraEi93yMejM0fIXg8AA+6RrHAwhtYKj0wv7Ef8nQKwIwLCPpzAonZF4hveCq9WzlPFp7vsEyLOLiaSotcVkAeIPM1jdek7cVIdFGS3fmpzbwTNuFfMFh0u8IMBXA1vdVj06OlKW78422+HZt/wubDVJUGjIlTVtKbr3DfSr9f/G9ZuSU2IQBuyslOrAj87N0Oq/50E60bXktnm04dtUIFMHGWzD6Gbie/tnd/RoIAP7HK14WIMxRKjRzlA0PxMNnQ0mKnES96RW6p2tss56MBZewCrdA62eti4ZE58RIh6KAayR41S3v0Jw8HUYfKAQLI3GGO7qWMzREyANv08RRcAqwCQDI2Bn0a69QSGW9j2mU7uN3OfXDExaO/ksM6RdOBNArA46/3GstFd6u3ubA7yIT2BfwpjK9zTT1gP4xJSGuabWX8daAEG8P884Y/M808THgPBZbAH4aLLXA1xlryWoR/YAoxIbiCbc1pbBSgZ9DB8aEdvMw3bIGVxY9qC1eunscoGGk8ZgWJJeSTvtWvfZ+9ZdT3R/KRfQcKt6aF2acQ4QoYE42PUAuao+I7sVRWIJ2Yz1JrDq4NfazR7kZha4i+hi52GLV2hVnix37kyInZlyKtwrenvYHFiM6kKIfAXyBkm04kGSWN5X9+8BL9wf95XnGvA4ZSNYd3INsVQjz8kYPfcooKulsIpsJ8NOFEmTN9UM0JHHYS85y1x/FhOSrMOaZhGQNYeUQt6any/5FQYUxvBIacMGEMNelQRKtL6LfBCdEMvBjjc4TDvrot4T4GNmdla59McffUR6klkMyDOfhT9ap/ld9qS6ChcWAmQ2g09M893d8sZbb7qLbWND8aAIOaOj+pmA5cFB5bCsJevA73A+2ef8PBnfaYMpXqB3zO9CUCG+IN7XPBb8R40hfrCsVwSwk9exLsgqwIxmz3AuLdPW0OcydAnPzB41HkEH36a6kZLwwb7CDp48fkxstTsT7rC5/PDD5Z996cvqBn35lZfUEg9jFSmAnRYIZHRRgXMAzELu8TBO6y/uNc+4WuJT+ikF3NT9Y1bPftwWwabNTZqNnHXlrpCQf8Pm6fqju4Z7Y38MIENDIZJuz3pd7EIPfjOwCmg8MjKsc8bnslYw0Ml1WSPAY4BVzssGLD/iWqQFxc01atFs5YgHl8BqFUStAqvNODaGfUkYa2ejdDUoyOD7HQvSCcpQtEOHwHlqji862sU25Uy/+ebbkmN47fXXSk/fgOw5NvnLv/DFsjA5pYG0ly9dUhHgJz/5ifAFBnbz/6wVvpNr5N6Qibz6ylWdMfYJZ4OfUfDgjHS1d5ZPf/LT5YknPlF++vzzwi1grb7x1ltlenam3Lp9y9r8UexlLZVjEqcQ89Bp0t9fPvXUJzWM69ZNcAy0bBlEajlMChCcF4gI77z7rorX6nxqaYnOZQ/qU4zX7qGNind3d0pvZ2c51N2nwVXYN3w0z4WCyR3m1QhfaxPhARvAPY2NjsmGE48jWcA1Ww7IWIeGO6EXXANY9fmDZJFdOQAfYr5G8ZLCbXudGQnLLp7KBDrX5vxlgd258W5o7iPrlHKFQatE2gD2and3WV1eUpwDqTK7hLGlsOgzb2HduCcNfVThzPE+WJ99OcOhzDBlPQG7u7p7ZC+y45Zuh7HRkXL40JBiCTrssOGQQUaHD8teKa7VXARwkE3ZLLSyPdzNdoa9wNrjf/CR7TXbmXtyp49I2PDF4Be8N9fJ+4PjYf94Xuo8E2N1YFCHEOO3LXTe09AFWoW+AH/jDAWEAawGU1MshJ39lj6DH8UDmwYHy7X33y0X7r9f4Bs3+q0/+ZaCClU7SLwZIKKkuIjOf/zEcelt0g7R0YnuDiAqA496xRxkg2OwPd3d12eNJSfRAJosToKq+6BwZbp4GMtMjpWAxhebKR2XAFn3WTfZQQKh4rMAiD29sF7OnDkjlH8SId9si6GlVYZ4z9cl+7urKbEkEGwgNiNOEIfsANTGPYGf6veZWAnYDlaunguteBsb5cSJY9K1SLF7g6wdAuhIkDCAah1XG4Qnzh0ZHS2HDw2X6Rkc8byu57FHHlGrkQz15mYZGztSHn74soSYAdpofaEKgH4PdPCnnnxSBoX7R0P21ddfUwsLVWyAWCb0PfTQg3ruJCuzc+jEzeq5KtkqRcLIVLaYNKjqqbRDtsUUYK+h8UpLC60AOBG3ihGUumUKVmxOQqQNDZZIk5EpQXIH/4doryTRL3tlavKO9hNBARq4Gq60Y00WtwrHpPQAZ8RYDcpqguzBVw1ynP/PcKwTwmSsVsEW7YhK6xX/BoVeLZM56VnX7H3Hx0tIXQMFXEDQ0A+cTTC4WUxV9kMvD2CVwFXGMYZPCPRI/dqYjCzwKRLnFG3Wvm6HkYFmIm22HsIGgMr780cAsAbsAK4aTOAeFPx2dMjY4PwITGQwNaTOk8yVvItp7aSiyQyO9nyxKHaR4TRbogqsqtoV0/oSFHWg5a8PA1WbAM7/y4DV6rXqnHOh2cf6EUb9v+XHLdjWsIecPZ6LgvVKsJwFnINr94F1DMaqqhMRRwKs7g+vMhgrtmqAsAJHNAxnr8D7bEXXD12p9vYygBPq7y1D/d0aEAWYyp8VEkbYMlsb0uw9PDhUhgf6Sw1AFV8QwKoCVarmtVZ/Zg60CxZ1ZNVeT9FfUyc5AOA4g9ZZPbiqlaEucg37gXP1lVVA9KP23YcB6Qc/7cNeU62aVl9/j90IcBM5GmmhBvM4/VqCx80iYfg9yegEm4ogUy2eaKw2OsvA4IASKNgBMFMACDWIQgxQmFb4futL43NS+J8zjV4YNgNNUIm8kzygq9vdrSSJ77Eb+B1AWFeAN/U58nfhe5UwatItLWNmYFnWhMJTR+ns6ZedJjCiUMZUZ8Bdd3o4lsD+ODbwsBXYHyrOIBETGmUw3Fhns9kMXiX7T+BlAAv8PGOCZGlik3SmGh2KiWCRigWHTj3tmUvLSgKbhdoo1vF5ANpmrLqrBh+oAQIAzwTHIbdk20ksUxe4laApdhS/nGwtznOCIFxTtiLzmmb3Q4LqO2jUL8dUYndGrK+ulzpt1G0NtX4nAM25UZt17P/N9S1pU9GaJommWqt0DTXcUdcuMWMF6pYAoEXZxWWeD69j39gPeDibdNA0Td3gP0VhYiQP0XLb8cF46B5fGuzttGO593PdbVKdrHS0Yf/MqNDwgb1dDV3p7OoQw4zzwmCglj2eQXT5SEu4tbTXO8QcJKbgvWgbXl/zMA6+2HvSWu3qUkLlifV1sdt4BuxR/O/MzJySC7WDthlwSxByfXVJ8YJA0yh4pjwDZwCQHfstUkMAWLTyuRBp+wv4DVguXXOmc295DzTaOzUMBlBHBQCG9ZCUkySXojgIjX18rtu5yQPVd6DicX4pJtG04j7H2xrmYHYxOp/sVzGmG11l8e5CDMWh5Q5pIidd/J50rGkDr0hMGOxxIYL11MCJ9oaum30B81bPEg1NMSBJcs2itV1sLdvSyc/BoLCB9kpPF0NdiHsB7rvEqoHlqSKv7A7xuSWVlDvQqQV4DXAYsATXlrIfCXQnUOY2RifCJIrqZqtowGc+gm3x3unXvzOU1hOPa2LiM9CPaeZmO7dpjsS+1ABafv2loxMNyr2ysblm3WuGizHwKRJEtZlrIKGZcADper8YCuciVXsMA+yQfFYW87P4DFDD2rq44QIpCbj9uXMY2mrVGhyyUGK2UgyNIbHc68LcXJmenZZvki7i9JSePYAQOQsFKXwCXWoJxlP4gNUtNqdsAnJF7orEt/T1D1jHmWEuAmS93/g8CBvsR1jpigljZoXPmFtpE1gln6SwQXsuBB/yJLTFWTOeJ78D4MjakJ/pbIf2Noy21NymhRgASR11MRgN1iqgQWrt8l74VP6ItdpaU/6HPc8iGcAQbHE+B9+VUgqwWCk+8f4PPPSg5pDwOQL/Ywhdgg7ojWaRAdufg6wkybCyor1Ea/zcgiV3+MN6Aw7kQEZ8CmAIgGu2uMp+MYdjaEg/5/34Hf6Wnnq0yGPvNFCujnb4mgYn4aeRI6GNHtvLe5IL8Dncr3z/DoW1YLELWKUgtCbpKbHFAdrDlxOsZYgsLfO2ejl98mR56MEHlZfOz1p79srlh8sbr79R3nzzjTI5NV1WmS5ea5SWtoZBmo31aGWHbLSnOIOYBD+e/ib19zXUMdUAFf7aZjdxgwoVNAFUnyWHn+AlyuEgxiQ+AYgaA+5UpGEYInsZIL6zU50lmhEiHWLrRjs/tBSbu3CY0N6pc8mAKooy7NU2sX4poLcUOigkaRdUoGosyTyTg+zUBFarPrZCs3ARApZEFJrJ+Sgg07WI9igxDWvLc/3c574gdiqM0dvjd9Ty3t7oVMyBBv2jV66UBm3nC/PSTz554qTiTvYWzL8LD1wQs5Xij4omDDKkE3d6utyZmpLNvT0+ru7ZyYmJ8mu/9utlb3u3nDtzToVPGMtf+5VfKW+990559rmfat9zfl568SUV5qSxTNevCsmkCS4Ks9e/9tWvSq7mjdffLM8++9MyOTmltUoyG8VTzgldu5J+pPgQRQmKSrxWRZmI8VZXkG/qLAM9PaW2SwcpQyitHU2cOT55R6AfnaSwWDk/nC9kBy5fuixbh+wB9gA/Q47OhyxpEKK7f11UBFA3gdBCK6GarD1jMhLAKn8oavIekgFCR5sOFvyWgG8K+pARiP3pAO5UYdfdGHQEQoZoaJ9i32/cuKbfwx8rJtjaEvMXLId1VEdFV5c6fFg77ITudXurXLt+XbYM+81cJfZH2kDiGCSVOGswkMEjkG45ceyo4jLOPnYW1unwIGCrQVXuJe2efA6dA4MDOjO8/satm463Y55LT5c70aqF2jwrGVMqbok9Yxth4hvSPumn8RE8TwGrPQMDEp1e36SaZyeME7MIvSs4fJm6i3i0EzMMEVVwCYiHIDSvR/8EZJn3mZ68Uy5cuF/VB4z9N7/5TYk3a1I7m0/sgbq1L+6/Xy2rVACQDgC9TwFpVVajDYnDJaAmqq0wVgUA52TrqBQfTEhzgfg5r8+FaiaimXiGjqk2J23OIfwLmMb9ge7zN9efQ36gLbOFSRRwHlQMElRV8g7jD0e/vaV2fejTHBAo6yD2aOJwyFPDIRODTN4TdHUrj6uD0qWbndMmxFFffOghPROmVKKpwxfsVDFrCuyMVW02mgMMitESzpRtxN4NRtLeMiad1wVVbAgcmMx37uw5OSmeFfeJg33/vXdlXK5cuaRkGUfO+xKkkpBjIBns8eprr0n2gAqExOg3t3W/Bi7NWuUP1YdHHn1UBwlDhNOnLYdA8O7S3XLj+o3y7E9/qnYAKuAkamhr0VaHgQFY5bnQUkRgmgPGnFwRD25rMifVNbCWmalJ7WnapXAAYgggXQADO9pYrEfY2pxUnMBGMlWbe0yVykhA5HwDrVG7yUHAz3q9zfcCPGZycmhK5c9JoDSVGyYHAtcx3U7tloCrewyaMDNVuqtx8HFA0iaRHquB1XSOJCY2Pltu469o5fFzgdUBbHB+M2nnjgBRMRzZoqvrDQ0kWgGQ9sB5YDdULAi9FrWlRoWXBFG6WlTrNz1wJNsyE1xUwPIhwKpaaGgXpCoVbV2sf7UwUg0I8tkI4G62gt8rBaDzfADkPvh+VTuy//1+uPHh/x45SCXoOvg5B6/1HxtYVdGKZId2yN5e2WMC9mx1xolgS1mbDNKra3aP/axKAejCzVZl+KBISPFlYBUmqfV+FIYyWIq2evQUqXJ2d5fh/r5yqK+n9DZgTe7Kni8s3S2z83Nla5cWjo0y2NdXhgcHSw9sJpgPgDzS8oZJavAGKqwkCrJ6DkgYIliqqyq6DWg0Blopma4wmwgwbSOy9TglA0IEPiZOp7/I55Z75+97rlXg9CAYW/3/6tonsJrXVfVd6b/wQwSCtMakNI/eL4p5KgwGOOghgPbtGXjJhwcAIBZQS1FVl4DIjP1dBchU18VCEPumW8wewAgCXPyOvvZ2xShVm2RM41XRlbXGb2NvWl015w/FvNQs4jzzh+fK9SUbTGymbAENbU+ACFgPTPd1C1RNAVOVycF94Z8Mqq6JuSPxrQh2WRMCIRghPhO2ldi2bNc0aORWIu47WTqZDPM3SXieKz4nE+tVaf6taa/iY7lP+aoWt0Jlgk5rEgEhgXhz/8VZJDDEtqftoljIA0obyPPC57JuvH/acQ0jiEITv8v33EOCCoBuBLfSR2t3oA1rCIAYO5EdDA4QNzUcgNcAeK0ur4r4ouGbode4fHe5zC8uuCgcII6Ki2qjcGFQjL8YCOJWcAObxCoCIQDwNR18TcAfSSRFPMUakhO5t9BcPU9uITMQl+zOg4Ewa0PBb2jA7f1u894TOEes0N0LaMWE7Q4Xd5ZIjKw/K51vJeEePiFmsEAnfBf6Zh7MkM+GGESMhdKqKc0UnJkZwOcRU8tPx0E3CALggxbuROnubC8dWivbIts0+y7WjGerGCs7OphaToubdBvt01lLAR49vaUuRqIlJ9Rv1epiOskQSRxnhmI4iQhx5+T0pBj/gJEqtjJBfWNd51rPQFN2HTuzHkriBAC3SPeS17DfsREM9JhBNxutP+kMk9DB5AVocGcOIPLa6pLeA5CdLwrmOm+wtlvNwAWooZUPoDELtepeW6VV0lqnYlYS79BqH1ralpvaLb3dfc1hahpwuraia7CfNxK7gczSllNRQP9OGL4dnA8XZ1Jrjlg7nwfngv2HHeCMWet5Q88q2UHVgozPvvcaexVtZYwC8VJf34CGOjG4hJ9jh2k9TVAvtVoBVg3obshuAKy2193RQwLrqfdrsvHE7m5jrSmxdRHN55LPBEBFWiBZ+OmL6m0dIhf4DBikprAmW07RAwkVikFb7kiRL9X6b6vIDntKchAbG4pbWWZ0nTXUQ6C829nZy4BvYm4zp+LwYWlNMzAXyTDpSAKIUtgL4HJoaNhxfnRtkGsBpOk8R4s8RI6M4VQkUtxotijPiS/sNntYTO2NNRULaSvl7MBEo22W94N19aMf/UjAMM+AvQlDNZmbvA+5H7lNalwLQIwBvrwH187ZBSzKbgD8JvuG56IW/btLWkPeHxk83gvAhzwJggLXNXJktAwfZoBRt4uTkChCL9YEmLHmEL70ZexD/g27AKj6R3/0R4oPyKdUYK9IIAEk8960XnNN/OH3eI/qQETWHHuRXROQWrBr2LfOTheoNJxvdUWfNYwOowoaa7K3vB79RAAb4gt1RRQKu5Z7wB4gVSIV7IoGqIgWkjkz6xjfAhB0ePiQABzyJQFkrQziNFP4pRdeLG+/825p6+4t2/VGaWsw4BhQeVm6rgyw0lA7QPNGQ/NFFAuHJj3nx3Jm7tg1hy86V5OQRSy8HwGbZFPpcAVwxGRrCKSY+JZVqTLZd9CRphjS01X6GFC1vSPgqqe7S4PVOjraBCoBbnG2wE8gCPX3MfB5tyzcvStgFV+jIVY8k8Lgw4aB1QqImv4zgdVq3JkzRO6N/cMXqUvYuAefz/p3UpjT4KPNpkYtRDvmyXBO77//gjCda9dvlJsAvzPTKnLgU1jlYeSMYGjPzUn2oqevrzzxxBMCWLlXhrYdYs/TBSmgfltt+gBjnMGbt26WN958s1x77/3yG//+35djo0fLocFBPd9vfOP/LJ/9/OfKzdu3y4+f/YlkA37t13+9/OEf/qHiDvwKZ44uDb6kLx6DyJGTQKv3hedfKH/0R38sUmF2JWXuwPnFvigfVvdXq7AWPofvU0s45QaQrepuNMr07Qn5SDRIiZfxsVdffbWcve+ccDgPtDLwi135zNOflQwR5LI8x/hmzgznaQffz+C/bTp0t2T7JWuoPCBA1tRKZUBre5sK69wvzxCfKMIB2tFd3nujw8OyTUjOMOi1X5r/A8rvE1M4Mjqi+1hbXREWdGfijvYBYCzvwRfAOF3o+l3OPENlif+HRxQjKJ+XhnC93Lx5q1yTtu1mGZ+YaLJbh4dHdCYBxiH37Wxtlka74wzY6WBWSAGA7ag7a2mp2abPHtEwwo4OyVUeGrbO9nvX3i8d6o7yzKiBvqEglFoKqJqXVePJzCGcC0IUQY4hi6pm93OPAlZr7YjF03LfquEQ/JKHRDmozYobDw/6MNoMGEQxKLpgqLXLoctJbW6qckFFBcP8xOOPSQcNo4khR3cD4C8nDnPAnnrqCTEgWXCE/q/fuCFDubC0pM/TNHECU7WBOFlk4ygZiHZxAoxkOFYT36qByGoePzNzMwTrKyyxDOKTDVfqBtVcqQ9B29SmtCK03ocA1wxMglXLFzQZQzERWkAybToB+jU/I64nK485sIlDy/1ldZI11HTPvj79jTNgAt6Na9dFj06hcqocOHsGkAz092ptAT+Yast7UmDMRIQ1EVV9eUmGn4o+LFa0SAl8qIJefOiiEjEYrTgrADWC5tevvlr6+3vLlSsPSw9ObS4dDrCpRvL81d6zvCwAloAFx4m+CMwNDTja2hJAzvuydzCkp06dVqUa9i9GmcOkoGhrq3zve8+U5158QaAvgTZfPb19ZXZhsRAQSgtlZUUyEgR+uEAlcvWaqkTcF84KhsXCnCvDHY0uTa0ETGDCnlooA1wVu6vAYrA49H5SFxoRTa+k1DgAjoqnbbY+VoE41w8TmOEZJLDKu+S+oJJE4gCgqeoSrjK0ZK1ZZ4CSc0nQm20rng5IoWH/M/enzRuCYcDKfjCwfy18tvZpsKpUYd5xRY/Ka+qJmRFAQE3FnxYwWqkcCBBgkRCQGOBwRP0P9hZMZN4MR7UqfRiYuJZ3EMgaSaX003aseYidUZUzgNUU9RZA1gRN9096NfFOW+B/dUCUv1cFVat24mf7/h8OrB68zn9sYJUCFpSQ1CITaB5MJ7fMOQnLRLEaYN27bgFMfqjG6r3AqtQRFd1mT1RoMpJ0AV7V6wqmRgYHykBXo7S3ckYtCzEzP1cmpu8EQ25X4BvgajvgjBiru6VF+t4BlNPdBLsKFq3O5q6TPZ3ZOIsHgFW1WMbgGtl6aciGlEdzwFUSwKIlOfDZ9B8JeqjwFhrFB5/lwfU7+P/puKtOu/qz3Jv571lJzYRR54YCH4CoinyVYD+A1fRzTTZfrabAAzshQCV0vatBBMk37cHYO7EdYwgJ7Db7nh7ZBnzV1MQd/YzgjLXPNsKZqSn5ErXaYgp5PawGtQxaizCB1dyHAoCjtS9BftZXU5V7evXeBgm3SyvDWsT4a1M3xuChIYFK2Kcc7oL9wTZiv+iOYHlgtxDs8pm0eUpDV1IPbiPG7xKjZPsn1yRfwrCq5WX5EQJEg3Mwrbrlc/HHmcDDPAKE5l7QReXzeJYEvcQs+GLeL5Nj1o8EtMp81LkUk8f+n2eBv0ywNxlDCla7PTRJ97G3J4ZDAoz8DDZFFsgynsCv41MAVvni9cmuYs34HP4f8JnP4H3MjvM0dT4zh53wMxIBDTAK6QbeE7vC2uXz5f1Yi2xb5XvuXUXyGC6aXTskB9gE67jdK5vjgHa/ZSuB+Bw0I+AigMhkDop9qMKyhxaJ4Uhxj5bT1VWxSSngaljC9rbWTCwUChdYGyQUKufBGqZ7mghLOzL+LkFsGIC8P4xIDZVoaRHjjFiVn6+tOXljD3hfAN5vqZWxrZWdaD+Y4DinOmM8sVffAAAgAElEQVTAfI5cC8El66Zp5SR2aN1Kz957HgZuW0dnYTCtJxR7jwGQoO1J0m5myEyzpZxiPK+hM0ZWMYqY1vIlAdmS5AhdRzzvJiOrDRYsLEcAFmu9kjQxMV7DSGPIFQPEYP1SKDeYxyCuNbf4YrPQy4fV2W77YnthneVGt3UfKeiI8NFijUriRt6L+IEOmLVN5wZCcIWZ7pa+nj6dfwDTnq6esrSyJDCSuNMtrQyAZUiMcwgBH5pcDfjqWBlZg5TuSlueYB/Xl8zDjC0SrGRNEvAj5qGIPzyM/M2Oph4n0MleAXBFw5Hnw9mAnFHd1xpWFYARz8jdRAxfGtT5BJjlbIiFuL6mhBIiDLaN7wFruR4xjFtrei8GCnJuzWh12zC7kNdY/sGFeM6xQWJiSwOU0oKNuM3/5rWTzQo2JfuFvHBqcqLMAKpEMY915rwzwZniAoAJXWs8I+zJzPRs6GV7yKakRZCiYAAwbdPtFEHWBTxmcYHP5Czevj2ua83rcIHRLaasE9eI3UbOgrxoa3Nd3ZO0tQJGm1jULlvK33wGRB+AR84a3Zc51An7yOv4WUoIMPEanUtyJ85C2iRyIMWwwY5Lf8l14S/xZVw3783nkCe9+uqrYmrp+fV6AAu/x5msslaV17W2Ks/id5Pxys/Ipfmb2Ri/93u/J5vx9jvvCORK0JTzzf1xngBWeTYpG8Vr+Hz+n7VjT/J5MHtFnpmeETh++PCociUkbwCXiP/5XIAx/DUSF+Tz4AqdPd1lU8xRBog5lpFvoWMBBv36WlnbpBOieA4H+xPwKwpHssnhR2kLxh/B6B8b9dCv11+7quu7+vIr5d333y/dA4fK/OqW7CHnlnxK8YAYhZ5DkF2kGWMhEZIdjGZwh8yIkQMDV1HE/7uAVWImMSNVlNu3MRlP8h7ErTVYnx1tpaujQ3uA2PfosbFy8sQxDbGEFUiOxRfgVU9vd6nVHUsAvr9/7brayVfXyF8ZCokkSJfOdHV4VcaqxGYpaZDxA/d4MLOxPqt/6sJoqwqtGsTVgURNp0PwFstKSRN2g+vrLaNHRlWoHzw0XP7qB38jNjqsQdb6xrX3y3Bfbzl38qTA2Ynxcc1TwUfxXuxh7ODn/skXyuXLl8V0hAAGgPedv/wLdTgzjPeVq1fFsOTry7/wJbFh0WHljFy6clnt/wyA49ouXrpUfvd3f1dnCXtInFiPLs7Er9KmfelLXyoT43fKs88+pzgIkM5FYctJpF3nnHMm0f1WHLW5qUGY7sxmyr3Jb7093aUBjjIzVx559OPyd5AIIYnlIFSeE0VFFS52tuXbHvn4o2Xk8IjOJwUe6ZQGY3oDn0/XkYZe/Vfm3vQ50vS68nsykQAS+1qofe2lqppNsikubZpkUzI3yZaHlEnPhGVLHIdGDi8fHPNZ8xfY/i8cM+MYKWSHLUsacTQUKXaTarL3rbq6q5dauqoAFPYlASSQjt8592a+ha5uyrJmwhmBbhSQePN9n+U+95577rlOlOpMSZJWsliDSOgE3YiqAZVwhzjQ6Ne/wX4mx8e1ByXt1egXvoPNvHXjup7noQsXlMgg+XP27GmtAZJnM1OTIk2iES+5KRqbt3aU7EG+BClI2Ke8GL+5I2ayinAQuBm2AVuCH4IUGeA65z/v4x6ozoXFjVYtYO709GT50he/qGpxGsA1+62fCqsX/xu7yvxiE+lvABngyNwRjQ/saSqk8a3xv4YGfAamTc2YKPGFjMPSd+M5gECGhkjq4u/ulJWVNcudQFYCWK1Dgd+mvL5I+8mL2mW4vJgMbh79G4AyJoRDwA6uUXE2gUoH2wjE41i59HR1Ge2BIW0CFiDszPk7d9VxDGYL5XJPPvl5HWhkfFk4ZLtYRNlASCiwtChg6JnlplKzJgwARLGj43iUAFXBE5mOAE6rg5Xg1YOC2S7gIs69HYsEVjXA8qysS0Fgm4BFl3kXJZndElTejpOCA7G7o870ZMuYAFi6HMxin9LJ7tVXZVSTgZJBvBhFgFtRZsT7VTK2Synflg6KZDyyuDh02NBbWxvlm9/8pgzDyy+/XG7euNHVfmFTqIAK4CLKC8gG4XxScstBijTDJz/5eDl6ZE4bhs+B6QAQi7NBcHH+/DkZDQS0YUNofuLQySBPDsjcnJi6AMKwDZ756U/FkkGfleeEwYOBOnX6pBgKr756RQ4VBhVQlXHh+f/Xf/4vyh1R8824Gh4d06FCBo5s3e7+vhwnnp81mYEYgs2wbdj8jNXC/B05oTBeBwaHQvgZcNUde1lz1uDDWXT5R1UAXBNyqMRCgGlAQ/rtxzSvqoIxMIslcl4BVnHuh9BDEbsDQAjQSBOmQ501gRFX05rMpgYLmANSYKZho0ipxv3jqMqDvp81a/YP8hFD0srlwL5z97YOM/a1AFk6VNNtW2wC3ayALHVKVkMApAKabkKDgQntY2ktwa6DJRWA8PaOGVlZTuaybAfSHI7cN+snpQCqwGoGMw8CRz8OWM3353uq763aB8/tx73+foDV6udnlvGXffLf9vcqQZJ8hZ3QFA7n77HtZPvZV10b2X2kcK4qi13l/colBO0zmibxz3owPgVUwnBBFxFHS9g7zXX21CxnsN5XJpAAGB8v02MjZaS/Xmr7rVI7aGutrm9vqIsmJYWcIRzylEbRsKqxz+cgKeClrMRV7UDdZ2Vn4xwSGBJsuWRx6j1aqmYdVIFV+cWRMMvDs7usYcuJNRHE1wck4A6vp8Nzc9/8VkvGKmdSFVzNuTi8hquAEt8LLI0y1kzuAToYU4gzS6BhSB/EXtdeItAMECQdaj5P5dmUNgM2hJi9y9gMPAvEC+kAgCABbxMI6xddD7tAMHPng9tlZ8egItpaZIvFrAccD71ybESWk5FAMuvPiRTpcaI1hyMVyRycPvQkmauVtQ2VEaG9RbDN/0ki6D7DoeTeOKdgyxF08Gy8MkmDo2sfwGsCQHliarKrz41Dy+DBMMEWCtTpUH7qslPZstC0FggSpaI4czSAJACECSEgIzThGVvmSEHgOInRIY0HDiRgEQAUdpM5I3ARkwffo2GpGwLGZJkna19JqwApcOq+/OUvd5lZPB/jkMxg/p1VMSnHkHWVBCHYeT4TwAWg59q1t+WockMCUSLJriA+bDnjiT+IAwzI2IAdGTrYONyuKqHZgoNjg6hO6uDoivkecwMgzXjASCAARboo0h4eh9Cnc5d5dDBdbs+ZRSk7c6U1BkUgyp8BNAka1LBsfd3yEs2mnoXgnZLAPHMS5JqZmZaDjx/AGYwtUmNW+W/WE5YMw/amfBbsDKAZn83cEhgyntwzPhLXhVXNGKi5Gt3dQwud7riAYyPDTWvsaZU6gPe3BoIFeEYikXNWTNrd3S4rhnlInxAgl/N/eHS8TB+Zky4xviXrFF8T+QBJdwwPKVkOgxk/CNA/pYcI0ASM7zihIhYHYxC2BRDPZanWLpceYMu6+W7WAlhJw1Hr8blsF4bycshBwCIErMV3dyNFnk9nVA3dYidl1XlcOouUF1t3NUFLGl8Bpihgk057rdwjqAp2vljSSG+Ney7w4UYErK4VQBPuS7px9YaqJJhbEiCqZkMAoU5jKOu9puabSiNDw97gsyVGDOrRiKqvy0pn3WBb8Ft5D9cwO3VCGq+MqwFZ1rnlFXgWWH/4vIBRxFesK/YM/2cPmDW/LwYgthL/kOsD5mdVCsE6axS7wfsBxkgeGAD1/sAXkybwkFm/+NrdPgMhtaZAk8ZArPvQrM6mL4yL78tNrtzkJqo90pcDpOfZN9EL3dDnc9+5nsW2r9XFRlNCirGkEVprRwxXAnT1zYjmbWLoohEb2ntUU+Q5ketCDer2YNXuyD92sIx9NaObz2BsmAPiN+YZrU3iHWJUgQAk8ihfp7kLgN7ebreUnW15dG5Oa45r03iH/0MC4RxEd5GAnj3O2CbInE3v8LtMxqyZycX6pfyXLuKrqwJCWWOAC29dvSodSd4Hs41zlGtKem53NxIl7pjOfgX8yGQLdpcxzIQhpcT0qSDWfu7558vVt67q3mDl8veMDX+rfiFbWwJ07y2SePF5RzWm+lOUoj3IfXJNWOkElWgVsqbowM18ETsB7MNCJrHKWAKgO37oL9ubPh+xDToHgj3HGmKvk3CE9ej3W/dZlW5BqFEsHA31lpeWtA/mjswqaUuTZoCx9997rzz//AtlZX2rLG3tSNhEEh8H+4phGXdkXYhrYFtLuga/yS1gtFd2tf9cFeueqMEGTP3VbFgVzp8rDvyVwKUklLAP2kuAYMYsGFfsKOcTFfaDjT6Bb6xH4mR0S4/OORF2bwEg3GQyAzwkoHa0NsBmYHqz72lchf8G6KrmfwJiAxSO+Eo+rggFPV9RSU8lSnz2dMGkrNTlh5KDGwiZKFiqJOuHun02APfwgQDl8PuwZyQ7lDxEO7rjHhtce3SoWY5NT6qxLdqhNHAjXmV9Mj6sPcD509FUDh+NtcwZBpZABS2ykdgTsCTWzfkz56wNvLkp+UIain/zW1+TDf63P/yxkgZf+cp/ULa2dsqVK1eVuADIy74TWZHBGmOPET0v3XN5evpaxASZkMBOS2MzGpAnS5VnYH+wRvHpYItT1eleL/Xyq199Sj7LzZu3ROI6f+G8Eh8G753szsT+1PRMt/EUxETpljJP+x35W7cXFlT9SYWREvhqWuUKFRe3pCyh5zRL2NlTEM3ExA/d9r3WTrn8yKNlcmxCc0psz9hxToObYPcgTq4sr5SxUbS6aZYJUeFOsMdnVSWJLcUHRrKBNZFNo5QgA7CdnFJii3GEcIfPeW9puSywBgA+b98WXkXibbDpKjcAWeIOEEf2AyuY5utUOuOjE0coea3GtMYkWYvYciR2IIywbsTg390pE9JwHZGdB1rJSjklcbp9pYxHVOOvjCHwBXhvnqmsIcZKiTSA1QuPPKpmEGhfsvB9UTZjdo3d02TClpN2BGy26AqKXhG6m+hpMsC+ATsxGICtjTUFBE888YRARBYGGwhtCgZgfGRUwCqLENFiMmnqMrm+rqAM51slD3u7ylBSEifHPjIH6eTIuQN9DqDgowCTKhCTg/dxwfBBdKYVcyAyG+pya4qUUkHcj76ixFQTwWmtYD/0nqJkmkVHcMo1OLw+97nPdUsIswyPwy9BkAx85byEPoucoHB0xUoDYGu1RLmuZsF4P9qmMIbZ3GxcFuzUFCwUZ6Ez6zw1NWHAsfRJcw1GozKjk+Nldma6zM7MlFOnTiqzurbqLpN0xGOezp87IyeZn01OTlhYe8yZC8YlgxkW5NTEpIBUGmpde/uasiNktQDuaFAmYemG1w48LDGFCEjDueH7Z376s7K+samMHIEVzuDTP/1ZmV9YLK0dyi53lSXls7PsGWNDCR2bEF1YgMwb16+XBbKwAIqAAIxlNEmg67TBgGiUFqXkyXrsrZlDzNXKfGsdHAJWlQH5UE6Qj0VTzodcrl3+LYYzeqeNfslIZCkhxlIOrjosGz6VUyzWJ79ztlXQeYAtAlmwubA+guGWZYdmyJidzv4eoUMnRlPNTazhi9PIvs4yFgUlCkzcHRZdFXUXHHQDNjHNAwSTNrMamVgGhIMWh0WgN7qCMW4Z5BLs8MMqsIoRS5Yl11Km9yMYgx8GVzNOtdNw+PdVQOtBvztsIwzt/fLXYWDtMKB7HzAcgPkvv+rf7h3ZtZ01xcGUrDv+OllqaXM+zgbaCTNY+iBgNaqsdYmuxmoAq7BYWLf1clBGBwbKzMREmR4dK2PNwdLs65S+/Z1SO9hzF0uVju+XVnu3jKOBxnohg87fo99HCSO52mCOtzvtYMcaWBU+CtNGcxOcVckSWOdaoGrIYySYL+2sSiOCPPsEEsM2l3PSS0BU187hs+TjxvCj1ttHzWQmg3J9Vx1dO0dma2P/pVcaZ1D+PB0Boka+z5eAyygxF7MuGDXJ1CKo1TxEs7gMXGQXdG7VXT4lrThrx0kyQKBBQ8Aqjip2g8w4ZzJMsmozKEmDhIOfS4r7yJJedaQWw7UiJp+ldQThW2hDNgUUSDMyWDw8I86OKjC2t+WX8OUEj8+7DEoyeSk2E4mHwcEyNe0ux1lmyVjx7+mJyW5Di5ROwEbycjLKnYQ590gYrsNAINkUzbCSycc8JIshJRoyYE1nDSBBrOKu1rubtIEX4sTnmcbcJ4M0r8U5CzskP0/BaCkC1XTuxLrJPZ+MLp5JGunBYuceVUb50kt6JrFSV1b02VyT9zmwM0uV37uEGmkh69bmOkz2h9g6wQbk93wviaJYV9xLdskmAYrNSDb2YV9OieAo10rQMQORXFf5vBl8s0aXFheUWOWZ3FDFZzy2R8FuSF4BimIrtb/ic9o72KRxRdswMeRQ4+OyX1jfAeAwltkJnPGhO3feC9eXPnhU0PA3nIP4MPKX8QFCmy9JDTnmPQA7GqQFUzAZ0eyp1NclqEGHvjk8Vo6fPFOOHT+hwBHAF98PXxm2I8EfyQexi7c2y8LCvOaNQB+QZp5mGpL2MitXGnSFgH+wTE/N6p49bmio+qBnHxF40/hqZ9eNqAR64vcOwoK+5/EIlruCvI7LtXlJqqrj//PM+P9i4EEgYP+SaB/yuvng1gfaEzCP7G/XpdFGKKT1oZOgY2A1dOQpe4S4IV09gRr9bloDoC/Q38C/WHSdtnz1HQD49bWuXcgmSUq+xFmKncgEJr+vsgoz2PJ+RS6JqsB6V3eOM2l93UwXGPc0VaJpB6wqxr3r7wcr3evGe1B2PgA+nhffi7G4F+PMtUl6iKEZpAfG1zquDfUy4EugT7BW8YclXRZ6coxlnhl55pnFa7mvbKLFemA8e2dkSAkwnrvYdNZaq9y+/YFAOMYvG7ZqTPHdWzsC1JLFCfhAWSwAi6ocaTAG4WB0tEzPzGofct6wjxkn7cM+VzgB5LGurWkNWx4SjhnySkQMNAUCmD9D9c6W9oSqAYdgSlmyIJ9VgI3WZ8d6t9IbdOIacIAYOcvzGS/uKysA+BvGkUpC2FVqhhdao5yZ2Ceq/HLsmFfAIQBawCP+/da1a2rUw/197WtfU9KMPc09V/1hfsYX98u+TzDZ7NIF2acXX3qxvPTyy7K5/H3aZ54LYJX7dbXHksBZ7iPPL8YlwVuYgQId2/j0sCTr0jNk7RJ/kDgCdOJscNLNDYB0/TWzV9UoMfyUUTVb6xOQTbwP4GIpE/9dzh/jlOwy2Q1pxW6px8ejDz8ivdXHP/EJEcAgg61ubpWFta2y0WoFmFIrN29cF1ADU1lawu09dTlvI1GWsoBo/IKDpLSa9pxtTTY3vs+HqzavCrcr5541x54yEGPAJs8xNUYEtISd398oR48eUWIRhh72lsbAAHOjI2bwZ0UB6ww/CNtITxT2PbErewT8RD5vAKuKE6vMIDVt7vmH8g1TVi6SqPYdzWSXtnHHDRnBesRqVBWQtTKjR6yfr+0G09lQmnOOpn1cn3WhmGSgv0yNDKsZ1hrVrYuLArt4JkAwXvgd8ic4i/sbsvVIhkxPz0gCYGNzXTZBFVKdIpwCuQhwIgGbA/3lO9/5ttbGs8/+ovzDf/SP1CxXep5LKzqfn3766a5cEp+pRFODyldLZVCdwf5if4NxsKcT7KecvFqZk/uXz2ZfZSUQSRKAfM532NGnTp1Q0pH5AQwF6OMzFpeWo+8LoPqMMDHIYupq32zq3zq3YV23dkq9r7+sbm2KmGIMqm3CRQLjAa7qvvZNsOHM5Yzj80jyKN4Hsxkd0365dOFhad4yx6sry/IfkUqBcKUGtbE3pieRwmKeOmVleUn3C4akv1tdVfyGDQbPAyyGxcvLuFNL5DXugaZ7qljGR9w/kH1jjF944QUBz+A57BNsE/eNzi/4FczoX33qKY0HhD2+eEE0zDMy2fVUP1PZRvJL/mpgIvgPnEW1gwquUQFWGdN8pd/JGGKH0l/kPTxHSqToXP72b/83nYuXHyubHHh35tW8io2bwCp/lIcDhz20XDLeBL7S+NreVDkRBttdzK3Dw0ZTOU+xDhS6NBw+LDAyw3RG5TA7Pne0nDt3RlmIF198sbzyyitaZLy2d3fL3NxR/Y4N+u7196OBlkuO2MkMIItTxg7jGyURGUzeB1xUyoCrweZ9hjEZPmH4Og2X2CWwqjIRtFyCuQpIxe85tMRuTGNa1bqT1lNH1bEYnwG0YcVy2O5qzzLGXJvFw2ZnQSQTNg/vriPV1XbhmmY5APoemXOpfzpdbJZvfONrKmXhcGTiyTA+/PBDMjTuoBzA59BAmQAM7esvO9s7+j8OAA4pG+/48aPdrm9o65Eteueda7rHkyeOy/jDfuCzLl2+WOZm5zyH21sK2iQRcNBR4y4yQei1oUWH9hmGJsvaEDqHYcS9nj1vrR/GlQAGp5SsLQCqmmRwr7t7yqQCrL5JdndpWQc8mXgYEjiTGMnV5RWN9+c/91mBvzCq+GyytmjEsamZZRw0nD2uayY0ToAzdRppDuDQAuzNiw/IZIdpzcWiIsA+DKaZ7hxOcXacFqiZSY3IGIohAjOK5hM0IUM3hzjFQCTZX4BVJ6jcyEdBMxKlB27EZb2V0CFVgAOwelAGosu3OosreDSLUWAL+j8NA6AOeGgg4CYzYkbASo1MsbK8jYY6covFXnNQrQ6hIUkAwEq2kkNG5cGRFcVh0SvYSDwDB5kyuWwkdFYjmE/nJJ38BEiqTkru4+p43/+9AdUHJVQyO1u9Rjo/vsUeOOX39LK6/Cvvw8FaL+OVhrlqj/Lwzf9377GX5j5skv5O/+YgZZ0xVunwZ5kTc11lQVU/4EEgoIHVXNdopqKvWmleFQvewKqZq8htsH8O9nfFiJ9oNsuR6akyOTxShnHIyn7p76C7uifGEGAHQd3O/p7Ki0SOVcOqdqnhLApY7e2R/Q5dXkN6QPV1KISnCe4Bq2LbCijNL58d2r8hBZDrwnOS0hjeO8r5PiBBcnhSco6rayXPn+o5dHh8q2sv35cOt++7lzWtrk9+h23DjkmWQ1lsgIrIUGeCLxinAhGDXZRBM06CQKk4u9yAqAiYVGIH9kQkUlW+HE4Zzht7XCAV658y/lhn8gU6+3K6WHcbm9sKajMBiYOIY9gF+tS8yI11eCbtf5I/0Y1bIGNKH8R84WwCqFJenBI52YwGB497RkdueWXZchd0ea98Jr4J98a1CUpqjT6BD9g5MSPVkMNO4FDclzL8o6NOXgbrO20VDDvGKtm2JMoEOgbbh3Hl2pyFgAUANe6MvSc9cZ6VZ8dWwiIwOOlmBMynSG3BXmMtsncBtLoAe6OhYNcACGWVdBEfkp8G0OZmUthyg1xi4EYFDHaZkq3UbndDknp5++23NUb4CcxplrSmfAjv42/4nXy2sH2sA+aAtZZBPY52OqDJ6kgbnkwB3s/PALLQnNNaiDJx/pbfca/ZOCYB8ARsE1Dm3vkM/kayDdKB7gjwpnkljCqStwTqYtBKR9MNK1mHCXJrbGPtoWmR7GyAVZ1HIU+RIHiyFlOqiWsBrgDOqvxUDYAOxEQSaxxGbvQqUGDKNcMHwG7muZLgfZ6rqQ/qPexSthwb7h2wBK3OemOwHJk7UU6fOauxkK7koAMr1g6dp9V0Sk0iKe/mHq0TxnzR0d2SINaoRZMSmzDcHBbrkuOK8aWED8Yq+qGWpaiJ3cfvBfQBpsBA3i9leXVJbFZVn4RvrdYbIT8Gwxy/CxYSwST7hc/f2my5kSkVPPhC+wcCe7g/AS9K5CF9gWRHjx3Nc0MsUKfjSAYIuFHzU5+NJiPcTyRxQn5XkEJry5qMWTGDb8oLgEr2Q4QPA6PMKX+b4FPamGwkRMd6/Ej+jj2Hv8/4w5AWu5AyzaHhAFaJscY0bwa3ByT7xNyY/WoWHLZIrEc1WjPzFNYy9wFTjfeJoRldoc3m5n0ua1VzwJB+kh4ybLfoX5HJl0yQ5PmUe41nTvDRdsel1WbCIaHWKQd7Oyq1B8xGRu7mzRvyzXV+jHrNtLaR9XLjEZ7v9p073X2Df78IYLS1LQIEDcpognPq9Blpjr740kvd+QEMGRkZ6wKDKcNRI1Ef9hwb60oM9wdhf+Lv6v8wFzlTm02NqSoODiXvlRwJWR3WDmAL+qkAL9g95p5rXLlyRbaRV1YkAiLMTM+I+cn64cX78dU44/heQEZocHJ+QP5gjN9+55oavXBPTz31lGyKSm2PH+8muVhnXJezzKQjmLYbwdi2pj724erbb4lNLwa91rqrI7BdgLK5L7ge2o6cBcnSY0+mvjfxnqqhtmi0tiL/nnVGIx82FeAo0g5UmmQDVTFvdwxusY/tiNEMB5AN9qOlIbDPrEPFIFEaDgORNaKYoe69y4vkAvEnVU6XL15SMyOaIR09csTAycBgadf7y/UPPjDRZ2CgvPfeO+owPz014bW22xLQxFp040p8Fif72213W5e/WJGPCppGpPK5k6yT6sUI7J0EZdzoy4xxsfdC3kyVr8wBWtQDA4q3MZgkI2ALEvHNzk5L65I1C8ufe8MeknxiXxIXE9+LsKIkCSXrxkQcCtgv7PqfGr9eIlRnYQCrGtMY26QCmYzgUm4x1MP/JNmO5rOqWPS5SLr0fBNV8h4UMQ8Vrwq07VOl2kh/f3nyc5/R+fDySy/L94QNOXf0qGwhe4E1yz3jw/TTeCmqiegDw5mNVqpenSI8CYIP5eDsA86fhx95WHuLyqDf/M3fLM88/Uw5e+5MefSRh8Vs/pf/278SMxLcgYuAV1FNdJOEzS4g77j2E1XXsCjZE9wD+4qxT7+S97AXs/Ij5ZLYSyQoFCOHni8sTpoXkqwliYB8CH9LYpB7wSZjT0hcsOY4CzkraNbF/ZFIQFYByYeOmiwmISt7u2Ss26u220PbWBr8VIK6dwDrnjVIwpn7gahxbGZW+A/3u7gwr3uXYJbKcU0AY/9PTY6bAI+h7HQAACAASURBVCOpvl0nW5qD8nkZm7ERtIEHNa74O2MT412fkHEliUZFE/iesQGqKAaUCCUxg996+/YdNT/nfJV9GEFOaKcsLy2qMgwpAOzR3OyRcvK4pVZgymLjhMkx7zBJNzcF2iMFIL8qyCMkgkm21jqOkbkPnalhb6qxWsaIzCdrskrUYK9gl/XFPv7e9/+HzsjYeFlZW1eHVLpwMmhq6EA2KTStuDnK75RBbTSke0b2TVqVK8vWqqg70+1sip2u3daWbhgEP8uzj80dVfCCEZyTTsuWmBbPP/+8WJUIqvO6u7AohPnsuXPKqiJAzGGdGhQYPF44CdwrByYfnCU5DESyOZLJmYFINUA9DKr02CIHpQ8B+wBWKTtk4rLsUKWMUcLAZuMwyNI6l/UaNBJbKsheGE6ajbA4mYTMfLBRuV8OKsbfjqaZsGnkkr2aTo7WeftAgIPKS2ruDprPyEJ/5JGHZCCzTIZD8vLli2IO4xCwqMlQ3rx1Q4Z9anxSmk0He+h+uWMkzCMakHFfOKk4CwDgtz64KeAEWQPYrIhp/+AHPyif//zntMnY/GQEobmTieS5AVExIDBVtzY2o7kO2bgDAXapu8Y6QgMDnR0dsANueAFAR2aODCgbEdFuZAHuzC+Ua++8WxYWl7ROlWU+6JQLDz0k+jo6tNdv3Ci/8a1vSiMGY/HUV78i0WhY0jA8MHYAuRguAg8CYG0mRjiCbTnSOzvagPyOgygddjRR/LJjaYfBv78PTAmwlTlmk2p+u9zOXJlGfVg9YECsPdYOh5N1SmsqlyOTL5Y514lEAyiW1NrIhkWiIzs26z4ofQVkRYcn2D+5VxQQoLFYr3V1pMhI8ntKWxlXdJVhtQCUc2JyCFHqhYEl6MoMPgcZji2MsbX1DRl1dwo3uLlDwzzAWjRao5SOfaPEAAJAAdalDaoy2HJMcy9U97PO2EpDqt57P8wyzfelDagyBatswfz5/XPpwCzHTmVtEdTz80xypO05DM4ednR6ubHKGvj/8C2Oj9IBlaz04c9MkPm+9fmAz+wBqykFYBlVfd0v3V9o+UQ5Zl8/AaSbvKBqON5slllpqyID0CdgdaADYArz1MknfQWYqeZqAnA7pYaziK13Gxb7UQTDHJK1fX2mzoIAERXYxfuk+9otcfLfCsRV+aiLjavzGj1j5O1bNqCn8/hR05E2N9dRFUg/HJRW56DncEcR8CEgtXq9akKgeo6RVMsAONd+9fcG6Vwaw/twpnCC871yWlkj+QVAAZAAyyS0JbELLl9uiaGkewkGhDLfoXeOQ6OEap2miZZ2oRw14e5u4i/E7bkHfsY5nbpRYrBUmlZU75PvAQ3VZBAGW71hzS460gaooA7GMzOqclmhw/Qm0gHejwkuc49ZQkxWHecWZ44Xv2N0YBXJTm23ZNtwbHHWBdhFN2Wux/jzf2XCo8kPDVGUzGgh/eOGf5ylPlvcaCkBrOqaUib9kJliT+zsqmV5d54V+FaY2Ppc2N6wGGSDBmSXGZes8kkAmufjrMokkCpJpqZ0LmcDFlUpqMS/qbMSv0T+3C7Nr9Z1H4wFawKfgoQkQXCuF4IQ/o4gg+fEZ8hGX7yH7x3Qe22Y/Tokdh2VTGhoSa6ibVYDn814EvRzL6wXAg8+Hwc838OzcS3exzjz+YD4sCc4FanEwJn2mLrcHWBVDUorevbcs5jTUQE1ShdbNVWMpCjfh4QFwB/+pxqAqnxzRveATwggAfsj2cPMTX6f4Cr7CFa8ckMhGXV4zSeIJqadnsFl59xnau4mOCL2N+Bjp14ag5ROHtV425+krNpz567xBvQTVCFA5nrMHT59aiJzTaQ4Gn1uPAXbDxAFptDyMvIVBwJb2TOSEdig8eikfsYzA0zevTNf1mHt1K3TSxI92ZGsBfwqJR3W1pXsoGzz9OlTAkvRMIPNSaDM/Top0WtaK8mEfgDYTRE/kkHCGkjNvgT5iTUMOvrE1VwHuJR202O1V9ZXl8vmxlq3YQ6BPuPM/bNnWB+5H/g5PjWfze+TTc3Ys2YBeAAUYPMyJo888ojGl73GeLNHkJYgnsG/ZZ3SrInPwZ/m39jSKrAq1mSno98zrl1CmkryYbWjpR26sciHhQ6pmxMDokJQsIyBdIDVXLRorNOH4X18KSkXSb4809KeY3cIeGmSk9WKks7ax64DwhyIUIMtgrXsM8JxiaQ2opuzGupConn33a4txoeUPqpKyffLJomNer3MHoGUc6784rnnxGplLNz8N0C96F7PXFCKLh3DAL4NrrsnxKhkZvBxXc2htR7a2Dyf94mZuMlCT9vJ+5hf1gVxFPFU7kvmSUmtel1zSM8LCEbYZYBVKjgzGOdMhjzBOZH+mghOBwcijojgtLcrsAebkuuPNQRji79xs5lWN8Epnz3IEFmlwH1T/kzFqIgMBwf6d9pkM9q8H7Bj7B8AWAAeroFUAs/IdSiBTuLD5gbzanYhyULMJFrJDcrG93YFGLHmlNwJzXIkG3hhO6mS5LrSEFW1LEQXKmccF6aEGGxzJBNUZRTyP9wvyUglKPv61MhmdWlZTZfPnTmr+WuOjpaZEyfLa1feFCDJ+5eWF8uf/+mfiwVKIx5AITQ7uRfWE4xA3ktMQgWgQhKFT25ohR9S9cnkV3Z1+u9vkqsYTxU4BvixnQIKQ+oAstXW+roqf2jaiC8zPjZS9vd2SmtzQ8D/hfPnVAINMMbZgR+GHWcPERtjO5knYmb2Ic1UOp16aamqMaq4KiXOAK9qhBwVJEqwR3O7qv/aJRbJdxxQ0hxMQ/55gNoqtvOh5V4HFnB1CKdy9JC5k99uXbEGVWzNgfLf/7e/r/3wJ3/yf5fnn3tOdkuNhYpZ02rUnP7qYQc8dRcUcxeBayRlWSMXzl+QrSSmB3vC7iNDybn27W//J+Wpp75U7ty+Xf74f/9T/ezO3TtK6OGzcg8+A2iSbsbor/zKr4hFia1m37NHsD+pe8r+/7Vf+7Xyyssvq1lfNhbNJAX2EX+HvUZi/fjxE11bwf1xryScsKXSwQ9mJHMHKEgSCeZl7nMxsRkf5L00+sbdOAf0r8Am+Bm+Iglh6Wn3sy6cnDeRalBSRdKUrjdKs6+/tOiRs7yk6mTjeICUrkhF7pF1x5qkAgZQFtspjf0GifGWxh+fmWdnTFkH2CzGFWB+ZoaGdq6itMQPYK/15nnR8O7U6dOyDdffv+Fm9p2OGOVot7/77jtqrPXwQw+JpYwG7cljx3VfkL0kRajGiIOywXw+/ik+P7ZYfQ2iSk4kimCsZrI+44Dc08J6IsmW9pF7Tp8WO5kJFM6r2j/4L/5J58y5C6K731teKcvLazLuZE15KDUYCiPLBEvLqrWjjIU7BfaV1s62sjyAZi6JMVWXD15bWdKE8WJB8uG/+tRXy+zsjPSRxhR4uYwGmjONiqDnkr1dWlktjzz6qEBZMpjv0PEObRYQacp5AnhU9pWS8CgXSOc+AdJ0ONMIpnNwGFTJPdt1rnB4yaoL+HJmU0BYsFStu2WGmgYWwCwZr6kdab6TDYwYXrCK2roGk86GYoHngUogkKUn1ftLAK4apKuT6j7gQ8caGY26rpPOIgb3oYfO62csepB9DsZmc0ACzkgOILrO10svvlDm794RG3dmalrZBkoicBRZoOfOnZV+G2NJyRiHKk915crrZWF+Ucb9xAmD4Bgaz/W+ZATIJtDUCKMrHZyZmTI9NS1Ti5ammDRReqSymNCYYx3QMY4MJxYDJ3BpaVkiycvSYwLkhG1EyUMRiMj5AahCOQSB6Ni4S8mkCXhvKYzBlMo/9vYpYauXxaUllQxxWKVwPBucja7SJmXpBlwyFs6KS4gBj4IdEaLzlM8b3I7VFMBqBko+bcxiTbDOZ0/2mqycHHFwec0cSNuEYJISKJwX2DDoIOnAV2dAl9gwTqxYwC0CaK137Uc3dFDWCRCKbGVF69GGlsOz7hJ/lQpbm4rxg23AC50fACd18633KQNPZgug9vy58+qmyJ7/0V//tQIKMSIGHBTPL8wrc8gT4+yqjGLPkgFyJCNTJCYt0iPJvusCZvcDQgm6ZhKiCnAl2JSZV8koxIGZ70tbUD2vq87Sg4At35MZRwmOJ0u1mhBJIIf7yOtUP+ffNbCajaseBKwevo/D/srhfxtY1X+7gPdHAattmKRlX2AW0KfOAxiOjUaZGh8pM2MTZRK2Sl+nNPa2CipQYlnXKFtKGJMUu1mxaKbW2shXwEg1EzVkXQupjP0akhfWyzQ4F4yZKAVVGZNAQDvGctK67HBLAdwPxFtbS8CqmKofBlar85lz/qC1dHgcDYB5/yegkWs4f5bXqQLyVYc97bvuOUrP0pYcfl/VMeB7vS91wisJiO7zADZH93pltKOcHFCFoJ9MNyyK3Fvcg88v6/uphDOAVYJWrnEYWBWoCFsvWc4B+soeBRtUsPghlnjOEayoLhhLcI5DN0AVibUd+UxAUmlDNvrK1g768QZVk13FWGCXcLZIjhFIJRNSyU4apcTns+aSZcnfWXfUpfiAf8n6z7HGN9ppuWQUG+kChWDiHkqY5rme54PWRGicpd/gQK6D7xcsK0DwSGjIHIZNZL22s8QQtvFAGRoZUokt9opnoMyYZJzmTXbZidhkoxokbyoYxTehuoQKGpLe2PL0dRh/3oeTygs7TmKSQ52g6syZ0xpPAAeeEV/y2LGj+huBaK1WV6LA9tmSGwBJ+ArbNAFbWys0JmEd4FPk2ZxlqNwf18YX4b75fVb6ZLkWz5UdnwHsBGBG0ltNPaJxYtrq9BkVrEbSjJ/R4CJqVgSk42/u9zXkg/J7LxVfm8/mxTOqXDd8vNzveR5oTUYyVuB8aMrmeVW1FQnIMv6q+MD3iHMlQXo+O5mHauxWeC9VIE6uJYhFUyYBadHl3GxNM4IvXXpU+wb/m+Q7Y03wyHXRwFxbpcx9ROAFgRHjjY4hgAQ+HZr8AD0EK9ZGdYk15cBoLwOMMFQA6OzR0YnJLgFB0kaUEwfpAFCVijWS5db0dcMvwMKsaquev8Qfd+/edsVNNNhjbAjoMiHA/sfH5Hn44rN49kwIMW+2bf753du3ytK9eevtypa5mi5LxZOtmixnMZQDiMx7w/fGj2bNjI1NWOOWxi90Ih92gzOCV9b7zBEat9TL8uqywKijc8d0v2o4NgLhxWxznifnjyBWjJ8Cg9n7NxmnBOn4sVpTkcgneHfM1NdtciLgfnBAwTxARiaZsoopAbdqYoBxEODHfAhYNcu8528ZTG3203jKen2tbSTnFsrG+qZ8WM5qv98xDOWm/Js4qGoT/TlulLe2uVU2YQfvd8rjjz+uwJnqBDU/WVxQybHsPEQbNUshZjRBI+W9bHeRtRgyqHrQ1rnG+GUlBjaQr9zHmdwR258GkPQ3iPXF+ADc8Lf5Pj47WVN8z9qAjMRnsp6T0cb7AZaylJXKzrQ/zBmfo/23sa44mLFhvth7vJe4jvvI++Z8Sl1k/hb7mDYiAXzNNddcWxPgy57lOsw3epAwHwFtWZvYfSpNuQ7gEj8DuGAMWXd8BmuAc8aEFBM+0JLGz5JEH41HSfipBwPN9EiWWDMZGQHWA/Yckg6kDutA2sdOOQDcBQARgBp1vgh9Y+7l8uXLklLYWFtTnAYwSXn55UfNEH7z2rWystUq62g4U3KPfdxvK67Z3WmVJz79qfLkk1/Qs9+9O19u3bop5qDWyDDAPPrRYJUAkTwPZ+qHBcFy7VfXbtr9JNzI/wtwlTFMgEunIP5maOA3m/TWoGErMioDZW52puzubqt5EDYBvWr+VskSJQKK7DbxMpJ40oZtd3TvANRiySaGIYAToNfEHvaXK5d8b/myz5VSW/x9v31ifRkuzSoLSXAdYsUaWDXRR37rfcBqp4wODZZ/+L3fKpcvXSrvv3+j/NEf/2FZurdcYKOK5Tg+XprD9KOh4sHEJV1L2WeDiX7F9/sHnn90p9ttJYs5uZ/6ylfKN77xjfLjv/pRMCFvq+KWTvTs8e9+97vlvevvl+eee057gjV+8vQpzTWYF/PqUvS9aLq3qveAp6SvwRgSn5OAzcQ765f94zUAuDjsuVtZNmjf6WivkmShYhvbzLPIlxGpbVT+LfGIqhSiwkwxKhW2yFURiwtb+jCwqpgIjEqJeJNJpJ1KhWrgUKpIgwlM9TB6pgODZXN1rSzfuyddbCWPRmgeaxkwyQKiOdscLA8/dEHgJjrFYr+H76/zcZik/qaeg+dM+8Q+h10NDoB/oTMlEgPZ7Hx4bFQMYcDn9bWN8uMf/1hj2xxyZfSdO7ck84XPBD549szZMjtlDfFHH3lEz5xMZ1WYRMwHKQ3wFVxE/onGhYoFy7owl5lEM5bpOcrzxxVhJmxig7NxYp59XAN7VPvt3/+nnYmpaTFWKaPe2yPzTHOfhg7kzHjZYLhUVyVMoOhk4vtxmk2B5WBkQWVFK2U9nKeJAmeg9PX/6Gtl7ugRHbo40GSneBgWIA4Yky5jfv1G+cKTT8po3l1YKO/fuB6d0RblWEHD5poYcxx3G6seIyCd5MxMp7E7DKzy8weBDyqpDCyq2rxK5ZZRZtuPAxkOn5ipEThLBDpEg4VlKcOjHK4MBN9nuQeLkAOXhUMAwQZjQWbAXQ1iE0CSE013VLISlAREWQ+OiQ6kEGj/1CcfLydPnhDNG+YEY0um6+e/+HlB+F16OqWUD27e0KZh86FRskcJysJil+5M4MzBSyDGobm8tKx7RAZCbI8Qw6d8X07A2pp+x9w+/thlsSDJmOzt7CorefLYiTJJ8DsyqtIHJbE6RWuKYJhNz8IHJFzb2CirGy7rfPPqW8rY4tQThA0MNpXBfvXV1wWQEiSzTkfHJszw6R9wtoYAGEO02ypHZmfLY0hTnD2t5/npz35Wrr37jjYWa4m1oGAp2FFk2VM7SodrOOMcrgCGbFbWPyAn2jCp5+STxKyIBE3iH90gLPeEtVjvLy+XppnOCw5bAuG+cvToMXWPBYzEUROIISCXZhzRqEtNJerKUvqw3LemSLJo40Ck7Ibr86wYTcSkdZ8H+5KrwGhgxJhn9jIOiMFWdzolM0X5P9oslKtwjyRLTp48pcw82lDSsNvbK1fevOpAANCi37prBFECYmg6EmWYyg5Lb4imCWbkVMFSn9M9cDVZRslMz73NezLBkoF7GsTqexOsqdqGDA6qYNXhObSx7ekGZkDL+zCymb3i57KXlfuuOi3VdfH3zViViHkFaDQoGuVAXXfEDsmHm7L1nCt/l8CqHSpdN4HPBzJWKe2HVcB6wjk8KP0HB2WkOVCOTE6VY1OTZWKgXsr2Wumvu4ulGgbUADNZSvv8Q0kjfe1n46po8AIAKFA1wdjYO/bjXIooB8y7yuXxceuejAjo3RW+Or/WYeX93jeRjegOSIKQaZ/5f66pw2B51Ybzfa7nw+Bqdf3l2vnbAKtdgDaAyAxUu9pZkUhJHb77JrrSdEHXqSQBcTzIZJt9A1u4piSStC+RCEH3GVacmtI0BKxyHhH0CHygekJ6m2YGJR6fwRJnTSwrXV97vgJmekaSvWk2QrcahHkMh8dNWEgqImHgJChzj41RYyM0WNW5HemApsAhAnCuReds6as20fV2Zt2lbAR71qoClAP0WoU1hK0bHy8z09M6/wnKVBYfZzkPKVmigjYnyT10aCkDtx5TlmmrlDtsmOQP0k+IBWob3Nun7hVvrbRc0MhySPEygIkEC9kU8jzUQLKvNEeapQZSjgQRzvNAs6yrtJnqJLNECXzVDCH0vtT9PcAvAFLGlHHDz2MfkWADiKack/nEH8jmHNzXTmtX3WTVuGQbnTwaItJt+qzOF3wDl4tTdu4AmrFFH4yu6QLRAL5IWG+3FBzRURxmJJ/DvXMOpiwD90q1TIKDzD/nFZUtjL2kAHgKdMcVELuskOfGR+AszaZFeU6m5p8SNYClzJmaMnUseQXzojlckV5wIlK6zLlUBRTuuppIx3gEo0HvyTXMHOJH6m/Dv3DVnctPewmF6LYeNq16jiTrEECGc5a139ppl40tA2sELjBLJI2EZAV+gXRG7TNzfi8t3yuPPfYJSSUBwLz//rvlyJG58vgnH9d6X1vbUMMMNZnUfEWjOfTUYXwPDctnmJmdUQNUKsokgRBAC/9nnFmMjC9NBSllpLIoNrh8t7k5s1kefuhh6e8vLi45MamKnL2ytd2S/59+sUDB/n4B8ivLiy4Ug5EcASC+G2c1f0uCAT/HzUg5q2lwsV4WF+8JAOYlxqhYXHtijBFcpj9uVqb1hSGfpD+eCQc3C2JdwKY1oAnLNrU5AVX5fD4XQDB7ErD2kRGZO3ZUcwMz6d7ycjl54qT8XOaB5lZo1RvUCyBtmM+yBh2EF9a+qqnUjJZE12ZXKgLfy2MGOIS9dIKSe5QfBeN8oN9yBCN0hqa5mGMzSRoEaErw7wQdPmasgV33I0jfAJKJALfWtkBV+gRQAYGNWVtfUbBs6YQ9AUmMFWuXMaWiDK3qDIx7521RExIa9ZCUBywlBoQhxIu5wOekqs0A/I5suoB6kTA8d6reUhA9aFmOdrusrxoooSIP28tzUSJK4xzuA9BAjbT29hSYiyG/6WZTfC763CQgmF/8WYCwlP/wGWk/UMkNNR42aSBZXNwHfjTgA3sIoJPPQnYNggkvALMPbt8We4tYjPtijvkeG0nMDHkB4IY4KhM8gPo5PpBpEiiAhUc14nvvvifgX4A8bLq1tXL9xnXJ1LF22RfEQNjUyYlJ+ewC8FrbAnbpl+GqiIOuvArjbjCyo/JtmOmMP3NBgkCErdZelJUflLWVVTf7apqYks2Psd+qhAg5AGIcxiH7SmBjmIfLly7rvpcX7wm4vvToxfLaq6+Wxy5eUhLo6Wf/pqy3dqWnrQoJpKiQfGttl+Wle+VLX/oPy2/8+q+XN69c0bgTD965c9cNCek0vkEjRhNApOmpBIuTFflSwlqJYfvULm5ImUJXroqQozPPZzmVu6zHbF4MUQv/iiQluqrsHTRXYdWOj46WzY3VcuL4UUlPQC6TVE1I07GHAeTWSdKss7+I/Tpdxip7PoEj+aJpKQM4+ihg1eCo7xNg1b40Z9WDgVXe3sVY5IP3uoqIxKDhUWtBVbKdO32qPPTQhdLfP1j+9b/589KoUZFkhjm2Zn2TZt5JTuHqZJV7wKr9JY14QQudPQGox1pif+GvUDF7nD21s1u+973vlZ/85CdixfO5P//5z7XOz50/p8987fXXZEdhibL2aR4nfCvsp+xRHPKA+Z/85CeVFKDS5szZswIesffqO9Le19+9/tpr8r8mpyeNXY2N6YxlD2NbIbO5IoDqA+s3U0k7OjYme0dCCXsyjXbyHlVDG8I6GjRB55wKbEmYRTBWWWT8W3J9YcPxVxkp+VacZSG5JQk+KpYnJksbyayDIv+dfcL19nZbluCgcdegq9ofu3wx+vXUy8iQdbol/RKJAcaG2F8gcOBiPBc2ExY+ZyTYCfbTid6mYjFVHSHJ0drWeoNIRtKK519do5EYMhh75c0339BzoLl7nuqWE6dkO8Ag8G04fzI2Y+1Ke73RJyAbf58+DZ7LehkaHNb7sU+ZcM0KjYxZGDtJS8X61rzNzFgDvsJmZV5rv/9P/1kHDbSNre3S6B8sE5NmCMAMxFjyfepJJBvQVzZThagCZ0XC6YGm4/xiPBAjhs7OoHIDGH85wWPjYgzy8GyExx67JMCULBmLWN2Jycx3Sjl3/rzkAHioGx9QBnGt3Lh5U5uVQ4/3zc8vKLuk7pChj5AHSTIRDge8cnQPdWl+ILiq6q8o00p9v2iAwqLFIWYcZKiC/aCJwOCFU6yAVY3Za6XWoSzG1Gw+j4niMAWIQn+H54RuDjU9F0Y6PvlMabTE8AttHgG/sBKCJZAZlsuXHpURhioNC9XU7A1py7AApO8D4IEodl9f2QBgn59XbglHAmdNjYZ2d1VWeP7CBbE733n3XR06jDsBq+jUkeVRl8L1demG4JSeOXOyzM1MWzNzr61O3+fJMExPl2EybXqGva6ukbT1WOAD/QqKl1ZXyiI6vvfmy2uvv6EyNGjxx44fV9nP9VsflJ88/Uy5u7iojD7O5zBgH+B3sB7ZlIxN/wDNA4bLIw89VL75rW9oE//pn/1ZefX113w+VjoiMoaskZXlVWVz3FGcQBwdsboOeN8nMgw1iTSrDO8+xqoB01xrOmgrOcEECQ3A9oBVZ5aSXeafUwICW0RSB8gWLK/osLM0AAGig0Y3IUCnyEwklVR2gb3I7MEgBFhVyRgNK6zva0PT0V6G5g+L3Bl6M60TsBTLCWcaxjBaagTClHFFIPGtb31LSRKcXr7eevua1jo6K9Lwg8W037E2GSWXBLxxWAnohb0WWmTsYTsoZrFVs8IJrGYS5UHvy5+x3bP0Kq9Z3fNV0Cv3XB4KXQCrcg9i60epVd4Hj5BZLcaUtcDe8aP1nLC0P/8ugdW0EwkQP8gG5vN1vcOP+MbsuWBvfiyw2ukySKWdB/CDwSNpg3PSVxOwenJ2pkwP9ZeagFXWLAKpNYFHbdYaTG+6F2Mr0cKjOkCyA+G2hrNmYLXXXMvQWhVYtSPnZ++Vctnfi9atNQdaefh7LeEgWPc1gdXqeZHrJv9/mDGtxEyslVwbmZDJtVcFV6tzo+AvGjdVQdycmsPzWF1D+XdZfiQgnXEM/atc43brDRol4KvrBOuOUXQA7bIziXQFk0SOWTCjDGZZ05KfZZk7hxx/q/1A9UBFbiGfu3sGh9MlVmCleZ9tpe+zOg6Z6e8C20rsWZ9X+tOxNtRBfGi4jE9OmAE0QIfW1ULZohhmyvTzXO76jC4l78NJluZa6Aey5nCSpSvbdDdvnEwcdnXlDg1DnoeEoOypGldR1jcQDV5aOufxc7gGjm6ukerZ0E18dIFVzYi1IoPL8QAAIABJREFUqV1sEGuZ9eUu3F6DZrGSCWbfSZP2oKMMP3IJDCSALmDCVmtbwT/jJaZ9XJ/fM58ExQSrJDdOo2M4a4YfjKQPPriljDw2Tud0qZf1jbUoJ7Y/6IDZZcmyQbVOGRsZL2fOnZbv58Y5fWV9daNsbG3oXODzqHxCx5NgBCDp6JE5lanCCslyd54VxhZMWnyXZNowb3zP2ZKN+mBZ2R7vis0EmO8mG3WXqcLW7aAnvNnVO+WZVM6u5hzucA9IQmWNm+RGEzzZBjefUPldAHWMC/eo6ibWVaVhGjZN5ZOpkR82h2Cav/du6e1J2aOogqomaKz1V+UVmX2djBBVP/X1leXVjbKyYs1Rfsb5ng3DAAjZqwBIMFjY44DXZgG7KRVjxd8Ankhqi6C1353uIVA4KbqjhAhBIz4DQBe+vhq50RRrY8PVXNIzNRChpCzBJ9qkW+jOmpCg8lD0/E+ckH8HsIocFEl8ZI/UGT78Gu6bQMxa78Ha6ncAiN4b+zMZhdWkF+tdtiCasLGWATizxD8DKwVk6NA1aNxkyQjmg/9zPfZDahGnbVIn9ezgngmm0DEWuCf9/sHSHHRlH6w49hZJAeaZ6wB8c52Fe4vah/juJNJnZ4+I7YoECk1PsIF8vvaAmJ91yS8wzgJB1TkZ9iTs1pCACXabQQr7tmp7GsCqAB66fI8Ol8EhAEdXSuFf4jMLWK0RpA8qMGW9uiEk+8rNe50wsrY6VYzsLfmTArJgMLvCEeAU0EzlsfJRkXWx9isNe/DVabCWkg3cK8k79EYBuGBh499S4agyc6RPkFtpuQcD90rCJ9lnRKj8jhd7hbUp5q7A3n3pMvKMrH/mmHXBZ0I8Mcje1s9Z81nuzxwmS54zwXM1Ec3EPN/p+yXIyecODw17PIO1rGZZsZZJ3PEF0YY9BvhD+Sr3wFzx/BAqxIzr69Pa5TM/9alPyVdnzom/rKXYp7WusmKaSO7tScJNsTVg8NSUnpdYEwm+9AMg92A7P//5z7upTMhkpN/CdQBWYboC6vJKcpOSS52O1i7xCFVzJF2ISdxEsgestvdgYtJA7KCsLC27UlbSEAZXiYkUe2BfkSypIwO4q1J3ruuGpAD4bYFmxKok4mg2+ZlPf0Zg1tz0rMb65ddfL+/dulkGh4dsb/bbZbjJeiw62x95+OHyK5/5jMAcXjAZYQeTHGT963MhcAVxRxV7+IiJ74V/34snonG1/EBXZOR+k/8TwKqAWMnM1bTXINjITlLBqWaGxFZ9ZXSkKXJS2W+Xyclx9T+xprEljtIGsSbXQn8T+RQUl1TJiZsT530PrwCz6Omuap4fwFhNYJWEDJWb9t8MrBrIc+I7K6F4ziSTOMXVi3jTN/Pp1UEHQk0bmb+Z2SPljStvaByI/bVm223tcfaPWOZJEIpKHfu+SYSw/cH30r108HmMkXAt1sHk2Hj5vd/7PTWsYr8AipKQ4HvOHTCON65c6VZQog/KmNJYG5uQMR33Ivbq6mr59Kc+XU6eOCF/kTFMqQsSidgX9ghMaCX7+/vK3cV52RDej33Gh8QvAANCd5jqBIBEEiiQykgok2SjDwzNzt97/z0RDUna1vDZqDjBzepKCTnzyjXxX4jLOSfZW9grzgthdFpjTs6DmXDOoW+KDAC++PAQSaCQw9rZVpKN642NjkgO4DOfeUKsVcYHnWLkQbV0A6R1hZCb8HGmMXYkfpCr4JmEK+GbtVr224bRZPXZzNhaSqFdxienyqc//WlXLKwsibDAuXH16hXJPKJ9j694+uQpk0KD6CIsJKqOlEwL+Q3sSwKrjpP6SrPfzHvuNxnkKZ8irGPPPaOwR1kpxDxLEiEqWdLPgGBX+yf/4x90VtbprNYoM7NzYvrhZACscljmgsaAY5C6gtFyMA0aYTdU/hJZOOs2WQA/KcQMKIcUE/zqq68KVWZA0LdBB5RFlA2WKDkk+8eA4qip7AEtp9WV8sYbV9wQoL+/nD5LN/qaOodBIcaQYwSrAMlhYDWD0wTNMqg5HMhm0Lev0jazQrVw2bRdFxhNP2d79ZksqCxh0L9DGoCLMan8ndg/GCMHkWxWJhrnlWfm+owbG7HazTcnM4P/BItExFBJGUAEzFWXApE1n5ycKkdmp5UdgbF6bG7O5U13b5e333pLGT6cHTZ4SgZsrq+XpXuIpW+6BJzyis0tXRvdpfPnL8jQXb12TZuAjarGSbW6srVf+epTOlSvv3+93L6DvhoarP3l2NxsGRow+4cD7ZHzD5Xjc3Ol2UBseEeZQzcmiBI1mI0DjdIcHRYTdWVtRc41a+TUyVPS0GNttNsH5dnnny8//Ztny/LKmpy7re0dZeOUCAjdKZf1N0pzaEBjD2v1q9zr5mb52bM/K+++6yAMQ6xMnNgpbmiwv9uWg8/GIRMIm4sDBsaqSyzcVIFMlIJgMU1DYzVKJrogQrApct19PLBKcJYdzdEwIcMCE2rPJUYKbmETNLvgrjSWknUVwKqBPtNosnhCrLPoRiwB/wassyE55RhTsrnMxdtvv6Xn9mFvJ1rLOUp2AcoJYjBmrD3GlgOYrCDahTgnZMNhw0uUvzko508sqeKGMhwQAlbl6PvlXWb2agIxGVxmYFoNNg+/J8e1Crhy9GSwlc5Islr5zMPAatqK6rWTJYONk4Zi6PB192OlkVWOUwKc/76B1apty8+ugnLpjFWBuXzmw/9/MLBK4rineaoxJGMZXa3agA8CwqOcHxC+c1BmxyfKydnpMjs8UPp3N8sAFYn91jHGSUDzUOsM0ILD8aDWBVYTfMhkFWQ867M6edVz4SwZkCUgCay6gZWbUhlYxbFwNjxtazYtwHZZGD+4nBWt5BzPKrB6GCitAqsJdB5mth7+m7QTVWD/I+ckwRWxznvSAgJyoykLYygAj8x1nlNyng22ihUfCSQz6KJTbR+JHY+LzrH9aF4mLQUcNgdtlsMgWA1HODK3MbTB6PpwzVwVpE4WrSxmAIcGGMMWVGRAdD/R8EJzFuCUxiv0YDt1BxsCm9Rd212ecdJxlHHoYEbR3Il1QOC3vrWh0iTGiQAZ/4RzERCPcemyAKKzKgGcsv+dogoMscTEHsFeme2anVddKunEHkwDHNwEVnVue9J7z570XgFrjLtZhSHEEe9zwNZlZ0c3+WR2MC8qoxwAjLKmlssOB+XMar9wtojFuS8GSHNgSN45Tuv25nZpd9rl6JFj5cgRKkMGVAb+zrvXBIIy1sMkY+uwlDe9ngAHAel2YXpTkpdNR2BtDpWjx+bKxMSkmdCNurQm1YCRYHBtXaWN3Cvze/bMuXLu7Lny4osvyS9KIAxnm3ME8I5XJrFYT5x9WQbL3OArqIkiwRnNK6VHDjO6v6vbx/kNuCvNPKox0JmsN7rsRTfXHKIRbTnYh30BaAobula2d6wlGPmDaFxkJqUalKo6yKwyr2vxdbyWQgPTAbT3WrKYc7870WGSctoDrk1CV007IvnCzziLYFbxlefr8sp6WVvdFPtTzYua6Hf22a+R9rVXlKqopB3fkj2AicZ57zI9krnDXieixRBQtn1uiwHoJnaZhIFtA1jIi6CR+Ur/QXqgwUgh2Ur59urKmpPA0ksFFBxQV3EYewS67FPY0vhWrB0BRpJDMLCqIIn93iYZRtWc2bcC5OQXW4vQ/SKSjWp9Q4BIQCSS9gB99oNo1sfc4X/YbgISKpEgbbz1AEgdVCkxEZUIPKtiHlhGIaGWPgrBGmuSex0csITC8vI9BZowRN1MxPvFY0PDD+Qzjut601OzaqKCdiJjwjjS2Iqxb21bf1iswfa+mdPFFYWU0HYDxpB2sT0wYSQlJXrxj5vTAGQRSHOuwJoihmAtkqRhT5CUoL+Dq/KccBAARqdxAtv9tvbbBrIjB9wTtid1gffdZT0AcPlQIQfH58FYBTiieYo1vdG6dDNExhXyBPqROBbyLe9ZQ08JhUZDsSu+J4l9VUDKEevravnBhmIeFWyHNBD+LqAL48lnQDphvpif7KeQIG+CjWnX2ePMbwKakhMYGuw2sUrfUmzC9XWdLSSY2HN8HmsdRl0y9YmTKW8lNhGJKOQpABOJgbg/5pY5h4zEi1JixpGx9153HCzZmgD9eB4AJIG0B65M5Qt7CkiKveGZkH4B/PjiF7+o6zD23md1vZe/Za0To6bP7P1Vd8MvQOhty83ws4Vla1IqMatGlwdmW+4zZ8PaYwCrksYYGhIAxvkIAIQ2M89NEhBgleZHO1ROCDtykos9oaoAfJdSUxPmi49cLLeu3yhN5HCaQ2V5ba288NorZWCo6eoEOs+Lle3KHEDLmWk3CMIGwRCEKU/sKzeSyhMa7uxgV6wTicSRmbNZ/OTSevuV+JOZWKzo53f9G7NA5SOG3j9xFBWoaKxyfrjKYr/AtWsONtRxfXx0RB3a+yX7N6xkg/0gjwV2lAQxjY02NwG3D8pBOGOJ3aTP+ssYq2nXsgpIwGpUKbGnObsMrPLcbEfHAsw79sy+WXrkURUmEkT+TN2JNc8pPQQ5CXsvDfFGQ+cnJCLhHwmYhqxJ+spq8Mk6EDO8T7EoVSUezwPZLipjmefRoSGt6ytvXCm3b39QTofsBgkx/CI19Gs0ysI9Khi2y9j4mBIbrAdsjZKmcYaKpbjXFiAKa5IkIvtRDanUgL2mKhHsBxVPxL7EOfeWl1RVxLqk6kdV3p0i8BBZRc5w8CAwt1u3bwuEZB32DfSXJ554orx97Vq5M4/kw641yqnyFAPYVX1KeYmEYp8f0hP7g/21Kb1yCJM0E7PkFXgG2Bm+KO8BpWVOJQvYYDxZp4D8/tlgc6A0+wfL5cuXXJm105JG8eQ4WtTRAJBG4+gFNxrC5pbu3ZMdAkAH67s7vxBSIDXrnUqahznvNZ60ncKvbKiZGWAufiPAKkm3W7dulBkajZE0Vr8mko9jklXJaqCUsNHaIT7gebAl+ALRIBCiXn8fyUrLIYl5SyVT6LAnsMq/WdspCwYGYCkfEyRZD7wXG1n7z37nv+uMTU6WKTI7o+PSM8KwjozQqMhMBTJafGEoAJRwAlXKI50uWFl2RDCCQt8JtKKbH+EA6DsPn4j1D/7iB8rSfurxx8uxI3PllVde0vX1YDQ2GB9T+T8bkEOdFyUQHPY3bt7SoYcxgqrNw969u6DDhhdsQmdQw3GsaNqlw5pO6mGQ4TC4imEg7GHDSStNh77LjjLQQg8NA6RNFo15GFxJASgI7damesMDNgSDiGvloZwoOQsbbRvAYwKDnNxkPaWxu49xV8iu040MgIuS7jFlI3FEaCpEIPSJS5fLpz/1KZU6vPD8c3LsWIxs/HfevlYe+8TlcvrUyTLBeHfa5fXXX9N8Um5T60NseEZl7qurG2V+cUGZlNGJCZUaqdyovV9OnTpd/uCf/UH5yTPPlGeeeUYZ+VEEuHdbZXp8XM4DZf+jzaHyyPkL5dyZ02VydEylQKybZbrP1WtyNGE24ryVRk1GjkBidHxU2V46JuJUc5izHv6P/+tPyiuvvi7WNXNGeRksbDqHuiELm8Xl6yqbqlMKghi9decyc85ckTnWuiAbiYHp6yvnTp8vFy9fUgb+zbfeLG++9ZagPwydOgtjkIbcUIqDn2mH4aJXBVjtASTVmuT46ccwVgkGYYYco1NkB50hynK2lMhgfVLyCZMVpwZjbBAejTBKc/bkbCcb9H7gwl2Yk/rOc+NoUZ4GU4M9tbBAOYxL2sxQcNmWDhgAHAXC+zLYKolVd9nB8vWvf72cPH1a+/rll18p84uLbmyHQQsjWg+GFPfIOOragabgoKvU7BCwmmDVYWAr9zI/T/CTe+zZAgNPyVjls9IOZHBUTVp0D+2QIkjnNnXNDMj6+mIFVxo78F5+npn+vP6/b2C1au8OA6u9tXhIpqL6i8r39wGrwQqlgv9Dzas405U5KrJHvFTmxI5hb7T3yuToaDk+NSFgdaizW4YaMJUakgPAYaZcS6XY0RwQR6GvU9dn9fQnfXMAsdJnTXRDFRQBykVZLQ4969+gaiQHwi5jG9LBzQDIa9zlTslYBUD4OAA6wfPq8FXXan6fzNbq2ZPgagZAudYygfARU+IfR4lsrl39bUiz6O8DcNXPQ2YjZWyq4K0kq2LviS0i0M1pDsaIKRW7U/6xEc+UBGFtZMOSzPICHGEQdE6lekSV1VF5qC7Aj51KWnEGIPE3941lspYj0SMZkSjhAUxlHfG5NPobGhkRsEQZLcAp5Yk8RJbx8Exab4R8tVLuLd5TcMfZSJINhxsQVfMGGBDlQpxXrFHOW58lRc68JG2KQVUlnSuaqqzddN4ysdpdN5Xx15jHvzOBoP1nMlhX4iJq6vTZcjXUvHJQAA2fo0BbNEukKvYsB9CPFlvotSppUNNz7e3vCVAUu1tAfE0lnGaZuUvzxtpG2WptijGnaplyUHa2d/23OOFaNzRNcFIZAAbwAqCu1sGXGxFIIiYDJY4DzXLs+DH5hpxn6HTyPq596uTpcubMOYFFMD5gVgFKAAxwzuEDEujwnIAQ2FrOq9STT5ALP4gxJoHNz9SMAgbncNOVHh0A0i2Vo5NEwQ7tttBO3DXDZXyyjI2iFbYt/TCcbgNaQ+Xe0nL0FPACZ1wlPRBNJEgiMQcAzFmenpr8BlZhLkU1VJaQBhPL9qqn7Zwlo5xtBM74pKxhnkEyF1H2COMGH5ggeHcHKS/YjIe09WTLDrpJbJ+Re/IXzTo3GIzvvb7uUmeuAbC6tm7wMJmfqUPJewik8B8sIeSGOxlsZCIF+5Al0syXu4r3u/oF3TIAFdh0k1Nu1rRrzcaJ6ely+tRpXZs5QmICu+0y/31rlAJajSCF5eqfLHsV+zgqCNIn4GepASxyQEgHOXB20pS1BPmAtcD4Apzhw/B5AFbuMeGmTrx4LoIqrsGz8czJVMw1iK82NDSi3wPOU3ouNt/2pgAdGu0R+ALiYEyIwQBQxscmJSHQPwjwNKr55R6Yr/U1g7lUBjDeBoLcuRnwh3khFklN4iqwyn5P/y/PPxqYSe8WsHP/oEzQoGRiWtfkefh8bCqMQx9BJhKwpt3QByIawKoZq0HOq1QdcBYJgtH7LJVC2SzsQ/fvmJud1bgDfJEIY32y7xlH/g3Gz55gHpE2YdxhPqkx3UFRtdyNmzeU2NcZpISB17V6N2xtqTcDiVuOM8pex0dGdT/pIzKfSTiw7bCt4f+cC5KBiXUjXyUAS8bk5IljAlwYc15pu7hfJAYAOvicJByJgbh/ILtGjwJJBwSzm3WtMlTsKIxPiAnBVOQ++GJcHnvsMd1DMj65PmuAceNZVIEY8hj8ztILQ9qr6CnLn0JOYX5ewCpVAbyPzwLsZY0BwPJ+vudnxKiwatmPYAbYA5jCAKsiyTSb5ebtD7SOkR7gGXi/mHP7HY0Fa2d9dV33ic3lSxUfrW3ZH2QcRIXjZ8QKqoQK6R8lpSxlowo3/Mb2QZmdmlWVwvjwiM6PscmJ8twrL2l/KeaOxjtILTD2A4xnm6pMJOamhXPAphdAubWlyheVYG9siZ1L4z0D/j0bbZCU9W+GarJBXQrvZsL2hSIbp2RoVJt0faUD+cuQW3R00yNjD0JCW+DvqZPHxfBED9ha47b/IiWEPBJ7wY2Dt8v29p6k4gCskqWeJBDIdNnALGMVV3n2KoScfNMut7SSGKvum9BjrEKmIR50tQVni6oU4u+q4GoUhIb8liFWEimy1fhutSJpCYPTtiOSoKpULcqvDX9f/lFgLd0mkJAxkERBJnBjQ4QyZGogcBFLcG/8nAfDFjCvyF5gMzg/v/3tb5cXX35ZkoNf/8bXy6kzZ8r/9L/8z122oj6PygFJVtTLJx57TMkSGlaxNyAYcX5gK2CWs5/u3r6jZo4nTp9UzPLqG68JiBRpd2+vHJme0Z5aWVrpyhFCJKSbPcAq631yxnIB4Ez8bht27NCwpB5EIhOYCrhqti6rUEQ7tPWRCIJZqcZYVALAwp2Ujwuwqeajwe4EhJZ/pyoKg7NDgKlI+alK3b4uGugkKBjLubnZcuzoUbGpIUziQ7OmuD7+1ILG4Ha36df7128IWwJAZk+qemb/QGcG65fmVT6L3T+J38PiP3v2jIDdtY21srS0KAkX1g7g+UjTSfSHLlwIYgMECpfps04AtvEveA+kOIBWbA5M23px08SsZmHd51lfjfFlo6IxJec3fu/OTrubcGXdUsVd+9o/+O3OyNh4mZThmxGlmCwuWWm58BEY8JD8TAy9CCb0QBOwQcxcufH+9WgAAfJNB8DR0qjXJELLDasUWItnWY4poN5go18MSgy7nQIH2ZR/jY5PlFvori4tKWtAh0HK/nFK1FH1wACqtZNc4sHXg4COdOwyg+yFk92iXYZzX6AZZbsYcbHcCMgO7CjRyEO0dJzgCAarwKqc4grbQIZJ2RyMwL7BiACAODCZKF5ZZsSBlqUnHAJ8fgKr+lx1UuwBxwkmccuwP3gPC5vAhq6m/P1D586Xy49eEnh5b3HBWXxKVXAGl5bL93/3d8qTX/icGMat1qYaFL3x5hWxPzE+HOZ77YPy4suvlDvz83Jg5o4eLz/6yU9UnpJZZADR9Y3NeKaO9GvqtQOVAAOiToyO6bA7efx4uXD2rAzKEFIKnY40VJkTArBpSqQmJ8RGW1oxDR7dJw49NGe4H9bAW9feKX/0R39crr59rayubxbYSgTTHBqAq2kwkAxwSbsNImO1OH9X67F/EFaPATmEm9lUO7Be9w/kyH/7P/1O+cLnv6C1/Vc/+qvyf/7JnxhYHhvXem1x8FHOQXlAaPiQAXHEW0EVumDCA4DVLK2odMOW81kvWuewVHDCOZxthFz26KCag9jsDRwdg2iwPQGIemX0OuAFtKTmkwPidP65rgKjScqZig4EWAUp1g/TCkcNJ1cl8AEsKLtF6SOujaj0A3LKvvu978mg/Zu//Mvy1z952msWYx3BS73hZhQcFNmIjoSEAhLKtOqUafWeoYLFGMgIcDSDpfx3lmswz7nvHTzaXiT4wzWSSXgYeMy/6zohUSKQJc+8X+LZUSag/R8soiy14W+rn/X/R2C1m5X+JSKrf3dgFYZWrTSw6wBgB/tlYmSkzI2Pltmh/jJS2qXZcAdZOYckslK7VhpO2M166cO3lmHViu8ym2noA6hq0ImS6WhUVemCmsAqj6iSRdiw+X51Aap0HQ2AxHKILmPuqo/GGFVBUe+/oFYGCJjrtLqm8mdVhmqu4Spgm+dQ/v/wmj/872Q8VNdrMlH1Ow9XADsBoodo/n2fFWBl9RxMNmAG3gYFcd06sklVYDWbVXaTMAGsig0p5ka453HupYaaA3OfvTS/qwKr1XHMsdR7o2Kkaxui8R1nUupgqQlasPRhWcB2gwlmSRQzSAgCCfSQnpicmZK0ED4M/ga2DhYCz7i+uubGmsvL8lfEjApbqvJydB8JvNEjVKIZxqyTVmkT8JkA5rDRDgB6vpXDlso8xXLK4ILxVmNCGi8layN1y4Kt4fGlXNYsFsaRYFeSGh3rqjNeYhY2+lROaQ1an1O8PytvklWdABO/I7EHA41XZvRz/AGE5CfStC704wB5SbAB4gDUmInmc5t74FyBvZvJA4JVwCUAcIOEY2WoOaIzjDOJvwXQwzeFwZpNOhNAzetkE1Deyzxyr1l5oyRqdJ2FrUEQBYsTcF2JcMBzgsJoxMNZByOCAIhrMOewTAgweHbYcARSBk/tpAMGpW+lUk58ApgPgO7SOzNwXO8zsydBbK1rgU33a6tW/dZsuEcJPWtCIPLISFern2clcJBWNeylPYKDlhLf3C9VTMwVY4peIi+qYEhSA24y7gIuG33WqwMcC/BIvrIwKAfXAEKsbcZZTSuC3YF/lmXKPBPXyMZMjFUyPrGtmAiAZkgYbhbqRJzY3U13ZmbdYWtojHUCJnnowPOZsuWhpUlwB5iguCAkixI4SvCL8UlfJ+8t7zs/N4Fg/lbd3qODfZZYW6OuaJyQNksbmHud9YmfyHX5e/UMCO1DmrLYPrrJHwnsMYgHB24STKBG4sI+g1mW3MfAAEHxUBnBf56cisSGE9hcG4au9YbN9mbcqPrjGSkHzgCRLstae8FYlcQLjXxCO5Dnsr/opEwCcew/5Ai4HnNPYsEgp/X8xPKKDumqllLgDVPYTcYUpx3Y70K31dIxNAnhXoJdtrejeEqNj/CtAdzqli+xVEUkWiWfBlBcVLGGD4r/LZCc5Amlmv32K2F7Xn3rqn5GeTT2hmcAFNZ+C/kqAZjbWwJfBLjGeZRJ+WSxMqesbc5D1nJqrkpOLXwAx2s75dzZM6p8AIzPHiMkgmQz2/sqP2ctsV8ADAAGOEdYBzSIUpwpHV9K1w9UOcFZlfEM5JsEPSFTULoPsJr3nzaauWUdsl/Ye+xbXoCxIjrEi/vGhvJcyAKQ8OBZGQOuz3th+qUN5t7ZA6wDPjO1fFkrJEOkLT1kvedr779XTpw4WSanpzRHL7/8su6FxI8IV+hBb7V8vdDGpGEp54H2En4B5wvxrZKgMEbdeBIgk2Sh/HrGb229bK6ul5mpGTHvTh8/qXmo9feVHz/zdOlvwlZek1QdDNAzp07J9tE/Agote5r5z7NiZXVN/WdY5wDzq+sb0nhmTUAmSn8uz3P7koeBVUugsDftV2aSNBt0mqSmPHgQV5DOAKjkvMArplqiv6+vnDl1XLE9TFbAYZ/5ln5hn/H3zC2+znaLUuuOEm2Ml8DeiK+EGTTcqI45ThuR/pHJOdETIKS/eC58hqyQdWUnwBvVQsSANBy2b+VqBnN52auHQVa7OBEbAxQDmCuZZKlI7FICxfLX00mKvWklgCBMpNQexCDIZFubZXV5pUyNT2htPXbxonzG2x/cFgbB+IipGY3dwBWYT/AGgD4kMC5evlz+1R/+YTl77qzkKP/5v/zl1N6DAAAgAElEQVQX5aWXXrLWZ6ulRowCtgddbQw4z/XYK4wLz8AYsp9lwxv9ZQLQcWaKASvvXn9PVUHua1MrY8MjshUksjknbt66qT0EiSr7pSTOwDy7OWWx7i++s90/V0NHYh6AFSIb+qcQ0hgDbB2sYKocIMthJ2iKJxlNGj7iF9asMypmbnElEOuNfYItY4x5ptMnT8rXQfIT4PXCufPlzJlTsjEGcZ2Y0+fu7sp/5PzBtiANiIQLaxfAk7+hgR2Vw9jJT3zy8QA6hySDw++xcaw9MEcami0uzpeRIUtzIa8F2Ktqpqmpri54NhzDTyDJA7bohtkAq306Q9CN7uyb6c/zMW9K2K2vd+1jJtzyTHdMZDLDxgYMWpqpu4qIRFjtG9/5LztDI4i59pd+DvCmu1TitFg/yhRuPkjNITr+XqyE0ObEQSWEmw+RbAWk0bUUA0E3WGnPBL2WQ1MUdsqF1tfLW29d9eTF5uFwpjwCwWgMMQ969PhxlezRUEmOBw0VNvzgDQxEMGjVjCC6NVZBkfw+wdPMLvIMyQxIxqrYeRH4tAFWg/LNw7Mw5EREpgRgNa+RzarCZJgKn2G5NFZhMsLEc8aW52KTV0s3uHcd/iGsm8Bq3nfV4PE5OJFaNFHmg1NCFkGUZsrsd7Z1WNExbXiwKRCVA4TMAwuexc/m/93f+a/K5UtovG6U+bu3NGfvvPeeWAtj45M62F997Q3NCaVaE1NT5dbtuwK+KbMAAukfHFSAsrXVkojzubNndSA89/OflU57t5w9daqcP3OmHJudE8B6BBr34IAOQO5Z2epoJjI5NakOqZQrbiCevrUp0JJDZWYKAzQgPd5fPP9C+dFPnlZmERCY7pMcbmToxAWJrodqxLazoxL3BNRHh4ccBFHyS8DD3ARTiiwLa/rEsePlH3//H8u4wrT5m2d/Xv7sz/+sLBC0oQ8Lw46DP7uMa7u4o71eUS6hb8P5qmqs9n7msorqS2GWCEfRxMKwgAytS+7Tqe3XmuRaOD4O2LCFZqb4QPRBKbD1ILWI2Ts9jeD2/p4cXhIHBHwql6rjnLusB+cPR5Bral0S9MAmQKC6U1RuAdUfXT6C38GhIa+bV18t77z3vhMeKn01QEBZofeKExxyZIOlo3LLWq951aGh6c5h1QlOcCADqARW+Tnzn0DRfWBzpXEd10qQK+1e1V5UQVjul8xfFYg6nPRIu5IlBHnNfJbDAN3fe/OqB+jS5tq3X3K/vubhMa7+uwesWtGUdVhXc6noTh5v7pbm12CtmTkke4edZm/XS5kaHS9zE2NlulkvQ/ut+xirWHacLGlZUdrF2iWfKHlXNwDUM+TnJbCaOk+wXgWSuKxdYx76h6z9BNfNqPRecnfUkO6I63qrGkBMtzDHrDpvH3Ksu39v1/HwHOeY5lrLs6MKoOQ5VF0v+fu8h+7cBGO1OldOqxis7IKsvpkucJnNkfLvGOfUW+XvCWjF9BLrypl5nC/YBYwd37PPEqSWRiRNAmk6IOfX5WkCpDQnTiZxX5TjmP1uYCmTjLpWMIisq6qnrT6qvlfRk3TKLOmAregXOETCM1gYrDdsPWecumL3KTCV1IG0RgcUFOJI0hgRQI3AD8YqZwtZd+xd3tPiwqLKmfZomEJJEs5s6JunzrmYsIxVH4GFm6YISJGGWp/YNABz8kVi/xFk65kSnA9trC5WHyWPewdtgfzes2Z76SoJrLoeV8AH/piA1a1WOei0S71Gxt+sW55dGuA6Vyy1ojIw9P6iS2o2b+EZXeKZc+Zuzb21GA3gxGo2U4UzhLOHdcJ4CB8Su8Qgv3S9BBihzWV2WpbySYuxOSTmHeAT/ujm5o6aGXF/0iPbc3MK5gAfCUCWJpnyy+KL+8sSdDVEiBJXxiuDNGmpBhCPkB3XV3Ivzh/8ItYVADvBE+ck4B7MFO6ZpKPBCho6kWQAcELz1Qw8B0zWXgVwT4aPyvMEbsmD9J4IjVXYjKkn3E3VxPJXqWfsX2n3x3XwlXVGUUGhRhNmLnHeEZIftNFD3dY2MsDjPUspLoFgMo3Zg8wdAZjKf0PfUEwkWJkam1JIhuJjE5Ql65PxxV/nPgTuRsfy7pkeyUz+7We1VAnMq13kGSQDZMAJ9hDBFhqa2dSN58EXAdAzy9iBu2SeVFrs6hCADsr7Elzld2aGB5tS/RDc1E57Ujq4+EWWlAA4EQguzULGtC/OG0sx4KfzufycQJoGalxPWndhz6jyYm3g38zOzJbZI7MaT5Ww7+6JzUJppJPYo2LIMS4EewBJlIpKekBJaJc5A6y6KmmszB07ruQ4z5B7invgBcCUjMwTJ084Tks5K1VVDQU7tUcq4Wzk/tJ34dmbNPXZaQlko0oL3Vf0XXNcSN6I2NCmoqsRzGBsL2NqHVzWBLZDzUsP2mIaimnaJviM7ss0tIqzQFIlxG5o725uxHgi24GshokPrAExqls0Qeor0zPT2oPEhUwia4eYAE8a9iTzeXceqYB75d33r4uRxjxkEy7iJiXhowKT55KcSzCtBWLCAB1q6jPxedWAZmJSPgrBNACjdAnF8naneRJozC3XYT+wV2BNpn+K7ATAHmuAOYLZBqjLZ3Em8d4ELSlrJaEgVihg9/qabBvgK3MGGMMZk82nuJ+UBEhmFXPF2PE79in39O477+iZ+PfszIykE5LMAzjE+1nHABUAISQMfv3XvyVi0927d8Si434/8fjjIlow17K/lNGSTBKzzg3Drlx9sxw/cVLXR3+QikfmrbVt1j17kPjv6NxRlfFSPqyyctiLvA+piIN9dUDfQl8VYHWAfhnYIppnkwxrOeFKpeFe283zdvYEWBEzosVfg12231bHecA37MykKmLxJQxUcq547RIvUMlB0q0j2RrWExUvkgKAiSe7bj9TUjghiWexc7frkM0LO6Vkl7NTZpUHAUZiLNHR3euvLU1ihBOkTazS83Y5aO+WY0ePSONSbNbOvnwKwB7sjYD33V3tWzUZR191r1MaSpzgCwXpIJKoya7N5JeeJWLFjHVYw/LTuvECe9v+NQ+Oa824cd6ntBwPKDKOAM+QRIjUfj5+nm/y/bABAKkAvDCdYcVGhZiwGAGH6fEHGC1QK6S+uh5iJ/TQOff2xVhmXyHxwb3ubG1LGgJbT9KcZyBhzvNPzUxL7o+EK2N36fLlcvEylcMflF/84vmyurFevvzlL6vRFaAq9h6bTWUF+8Bj4V4Dp06c7Maz2Fb2k2QJSHiNNMvU3KzOaxL1agBKtcfGZnn88cflYyCP897776tBKHtIzfp2drUHYHcCADMmJInZE0VkO3f/Jj6CgEJ1FKzvocFBNfJiHAA38ZcAVYnNABW5P3x29isvsdzHRnV92eLtTSWBkKaAKMn+gP3Ka23VNoA9S4IWTGd2dlr+GvYLshe2ENCTcZevF0ki1jz7B3yAhCi+J+A/5yP9e9CuxS4emTsqGQDsFOO4tUXCYLvs7OHPtsuXvvhF2UCakgGmS1pT/WGmujJQwjNp9EWT+eLmqdZt7neFbgCrfM9e4sX65axIKVT5B9vb8qFSV9U4Ibrr27om64jPQtaq9hvf/X6nD+eT0lttPndiIwDA6eLNCXqaSm7WDwvLZewWrucX6Fi5O6uz1A7sOET7dbjgjPA3/C0al4jjQuV94403opzGBguGJIAeZRxkG5V1G5/QgILgp4YUhyYTRWkNG1UZPHU7o5Qrur9GY4s0DNIDAWTqljVH1kmkUmsvZUCqLBOMQRaEmDdmIFj6BG2QtjRRHMA75Ovxm2w//W87xQafrCnDH3HwcXjxssaEvyys7oZYWbqRAE6Cvgn4cG9qmKGS23ppbTmjDoOCYHlrY12ZcRY2m5j7xRBCj+cgY0Gjt/rkFz5fTp46ISB0ZYUueDbQLD5Yyoh5c8BNzcyKScwYv3HlzbIMkBc6hQRqZIs5pD/72c+JXr8wf6e8+NyzZXtjvVw4d65cfvRiOXX8uBhslN7QyIqgkvFVF27kJtCPGRkSeCsdU4A8tJZgMgw1y0gTPZ1OufbOO+WHP/pxufbuezrEwFSlA1avi6GU3Wa5f+QQrHvjMk3WAbqz8wuUEwIYWONM5QIEJ3s4Cv0ykt//3d/V/NH4hE3/4ksvSSeF+9khaMDRFcuDj7aR6wbGEUTfB3zEz3RcJTspaWVaG/FuLSz0hRjXhrojjo1aF4n1QKYIwzs0SAae0hknJwwsWcqAVwacBG2sFXfmRWMFBocdYQU7/YjaWzMVDSyDTQ5SiZYB6KW7Fnp+HHYADRwQgKCXL11Sd06C2c9+9rPl+RdeKFeuXpXW7u073qs63JMVGN3kc59I8ys62Qs8ie7fCa90s8IVB0G/gyEhBozZt2KVysEzsJGsdmxCMsOq8+FunmYM2SEyKz+b6Ik1EWUSjF9eE0CZz0p9ILRxOIxwckkIJdM3g3mBaZUPFujWzbZW4bvq3f3dv08AJG2GzU5PrD6Buypo91GfZtcKl9YNWASVoOsjjdXQkJLGKu+y1qTIoKbpi6kKsDo8OFBmJybLsanxMtlfK42djTIsxqqbE6g0O4BVgXC1PulY08AqU996huiMrf8D6gCsinVuYBUQtZsYrACrNP9QWXQkz6Jusgus9tZYJBTRikISIMBCgbE23waEQq9Uf5f2X81YetIBGt/c55Uu7vzcjmsvuZfAw4eB3t7KOQzQZ6CYAJYBG84zayKlViq2X6/YVwl88CO9N8dEYOpgJLp65aw47eoS2nBjDrHjxFoI51jBbZSihq1VOdAgDCKPFcFP7qV8dsbT56ojDleB9crRuuszjGqXLUrQ0geYQ/n7oM7ubDCoru04UlQUEMDu7bsBBus1Sn7SkceZ3y9IB7iqBo02zkXrpLbVVbjVgkm1qYQy4BqBIO9lvzN2JKPckNISCNJZxT6Gw+pmCoAk/d21oLeqeIumFRXgO8sFe1xpf8ebKtm3DOh6e9prHv8onUPebhkcA0ZmqRI8+DZIHAD4ZOl+lbXK2ObaTP8jEwK2u54js6gIgAhI42yRxA6f2dZ5IDZdBI06e1QK27bdBYiRhmdbYKa06yCV1whe9wVcAExKBzV0gvlcAcQBSimRHOzbrOYBOGXc3cUeoApQ3SVfAoIZciPcXV9NFVMAiVRshV+iztS1ejl75oz8VsaLUlmVO6ojszVO8blg4iqYDmvAv90BPHX6rbGaDG83vrKWmV0AJ3lSWsMlj9EYNYBffA3uM1kU2v90kKZii4QyQDJguZoPWRZFiRM1j7Imf64HB/TuZm31OwNJrH3OLwBwb0gnqakEonroxInjOsfFQNW/zeTjSwmXdluBCcloEub4J9Zwp9yzJl29fSqx6IBNGfzAoO6DBPrJE6fcBZlKIHyWNg3VzNyRzYxmuRAqWLepBYqvyhPolAqbqgRTJdnG+wVs09iORjlDTa05QDnZTLp0wy4PaQlsAmNiOQAzHfPMT1DLjXrMtmXuqBrCftCghGAdP18M1tFREUOuXn1Lz4EtgEUMe5kgfX7+rspF0RRU+b4ILZRsA/gZLDx77oICaoASNSVFK3NsVAAY2sGseZqOXqRLuoDIHkuX9UKyyaXTHqO0hfJfQ6okO9onI9OyYhMhbUTFl6UntjZdWs/32XREOowB9uMlCJCvdQSsigmuxlMpw8T55KQT+4GEFuxUzhYYhGLZBzjJWAFIU+noMteamE48I+tQaxYm5vKSiA1IcrnXQE1x5MuvvFreu35dICtAAXuF97Bnsd1i50vmAPAcptim/GDAfCd1trqNaQi+mb/U0QUIhb2uKsiDjsgsXIvEO9fn/awBgG2Sddb9bWn+uAb65KwNfYUeOOQjQGX+/eknnpA/RUl6AqDE09gNPjtZo6wZbDz+OID41PSU/Xz6aASIOz4ROrJrBlq556x84zl5H/fGGYKNQzMSphgACI1++BvATmJD1hPVqLwgShGz47tRdYCnz5oGSEUT8uz5C5oHrsN7uMbGhpv75NlP8xmkAQRQSbN2XJ/Dc7f2dgwso/2NLwkQMzgou0WCbmF+QfMIuaO/3ih7LTeVxO5JQ5UqvIE+9WqxZKGTStKfbEIkAcSvy46xV+cXFlSqPEAl4PBwuXNnXixQg/HR3FCd6ENjOGR/TOTpSU/ZvrqlardJX6VKR7Y9EsVuSGgiAuAQjfggYjUHsFeUSW+U2ekp4SYSF6Dfa7GcCHYdmwkJBuCedQumw3jBTOUNaROZL415MNeZxzzLAIGlMx3gtok49mXFU6rZJ7BMlKvRkI2T9GPIozEmELzCpZHPlbQhPWtW81ZILenvkuhWQ1D0SKNBFH7I4RgliUzd2Cb8csZJ+7lOI+41VUQcmzsqoJFq3SaszO2WQDvwD84p5C2wE0999UuF/fEXf/FvRR578snPlzvzd8uzz/5CFaPf+OY3y+uvvV4WFuadDMA2STpn1/quaFsfHJRzZ852Y0TsFZqx6KgyLk1wjZnpMjoxqoCPs0tNrDY2ymOXH9O8MX93786rgpc1QV8XnTFKgu/KdomdLO3hRmlHAaxjMhr+dkqN5HZfXxmhyhQ8bWhY14U1ik+GPaVBoXWpnQjJagwBqzWDi5zH2GLeB7aHfcRT4Hdo1PLMAJPoAs8dmdWZh4wWfsO4mlnVypGpmTLOGbiz05XsJFZmQd2dnxe5MNfE4r0lVa8jB4G9hK169tw5VbCL6KFkzXbZbm2pMuzyxUuyPawZ5AjFED5UhcUZLskOqu7be4rNVTExAK44pioY6DtZXcB+4FzhWthB9gI2EXtmqcTJrs4q5xYJ/14ljnGi2n/8n//XnXp/s9QaA6VW75dOJU7wDCXXOMetbQnvglajiUJginMhZyTYlVycbDcMCQShmfwEVt3d+UCDD5KNo8sHnzhxTEYCrRDEbMngsXfJGACsciCzgJMxkZubzcqiZ9BTI4mDgYQGi59Dir9lEhlMO0o4VxaDzg6Y0pvLwDYaSKj0WuySAFhwNaN5FROaQSEL2OLrFi/uOqc46OGks6gZBz6PQx8NTMqvhgcGZcxxZJiwO7fRUTVtHoeFcZYRrATcOFrK9FbuDWOtskJKZzkM0X4LfTQWu6jto6Pl9ge3dMjjYHKYYAimcbwefVRA2Oz0dPnhD38oxxE0njJwjOTiPeQCWgKzYWXwBQsV5jC6Z2R6yOZAT0c7h4AOCYCjx45rXigbIdP65pXXy+LinXJvfl4d5E4cPV7OQZ2fnBCwKlkFlXc6i23n1E4WcyyWUaBnCi5hqAks2ytX3nyz/OUP/0pZDpiOgLqA7DS2unjxosDf1g4C6JtlCacsOtXisHGoHj92oqytwzp0CRTzs4VeLH+3bW2006dOle/81m+V6zeudw0c7CUZhJVlHdRJM1dGX4eVHcrEShN0MSDjhjxm77hjN2tWZSKZlQvmpINYlyMjV4Axk9bR+LgMJF/S9Kqhf+byIgyfWGAqC7MYvRxWGX2SAWYI7bVppmKn24LO1hXDkU+qfBosSjnZO9LBIbDdNx1fTmirVT64eUv7m06crBGy2Thcv3j+ufL+9etlbXNDYtW9eQy9y8SKKsw0H6Csf0CnYNgF2zuBixxHNwMxayqZWRw6Lp8DVIFNTIkhjro13KQWmchYOEPqIhmMR4W2wdJnf2bmVk6FMs+UWBpcheHAmJFlxNGFKUa26saN63LMKAlIlo4BkV7ixfhWTw80HYco3v67o6mHgNsqAFIFVv9ff4DmhYRaD1g1Y06hawATNQOr6loNm8Wsg7o6v7RLHfkKGBw0J5meKFOD9dLX2ijNBs4qguLY5NAFVgdtB7nYB2FK6alF7sFuqIFVSa1Ib8ul6unEdtdclMfuhf42n+VXsOkCGM0seAJ7KmNWIAjIa20n8wVj/ti3bllnJq2o4sEwT31Tb3YzZDUmZnfykrObOsKR3Ev2kK5VReIrYFbOq+4CexKM+Zxj/i7F5pOtLj3HIMoJ5Ap96AQEcEazRJ/9kzIW3aQCXa2jRMi2zpl6nbGhwczf5L1pHgDL0PwEbMrGWJEEzTOdz2SvdT3xXJwpZdDNNYUenoIXrg3DAqCjKUCB67myhuCcru0WqSczzpckYoLxCeiKnROo2oHJ6fOY+8cpJNFHkpKxpfMojXHE6lRZbr90V3GG+Tx8ITX3kH0PXSqYZzAB5B84wQWggaPpxJvPAPRKSVaIQRwyLS74qTS+7LJhokFbLF2ByLHXcp0kAMTFATFYdziRbvIRCSOCAnVd6pX7MVc8B68E3NVUI3QDxfLPHSN/ynPOuQUgarIOTGJLbTAeJEPTTuqZYvGFidf8qUmFzhSzm7x/0X0FMLO/Ju1XHaYuGwe8I9AQ6BvsIn7Gdfhs1gFzKRkAdTr2WSwQKVl7sTZUtrqz430Ncyb2Jb4v1Rg+Z2l+RCOvOfnF7P87d+9Yg11SOv5sGCHuE5JJuo78ZyXJlTSM5HwwKLt4pTRQbUvzvvN5MtGv5OH/w9ybNVmaH+d9eWo7te97VVfvy3TPjgEGGIgcjEAJIk3aFkVZFMMgccFwKOQvQMvLjaUbXemOEfoGjjAcvqBlUgJBC6YAzALMPpjpfa/q2vf1nDqO35OZ73m70CB4YdI+ExPdXXXOe973v+Q/88knnxT47H4gL9YePoHK10PjsbAd8oEdXBWLlMTrUbNJJPddBMnR2KxDAIP3R8D2aG2HZBa+qWvguSTY1My09hYacJyxABfYBkkidPeIRLEwP68qNvaKSsjFhHEdenXfrtdtpL/PNtbXtK/wgwisx0fHA9hwhjmBK+esKlpks9y/EagfSWDui/LA3X0aiLoPkX552i+CKvybcCcFlCpwolFTlEImYzcZiTCnBZapuRTl6+0CalTCGDYE/0ZMVqSkaFQSum8ZtBFc8xwDA/0KGO/dvae13Nvb46CImRL89+8/sJGRIc0x65IP7eztW7XqnycAPH/+ota3g60uCwV4D5jLvbLvCG5f/dKX1KcB2whgh30kllKyWOW8Dr5n74vi3JCdInbxxBF7DEYjwKo6v8P8gfHb0mJbWzueVOqsenMikXIYH68c4J7ZU6piCXJJNhNL6TRnpTj4h7/JZ7k25643rnE2MIkGfCviS0gifA77xjyJfd5R1bzjj7MWlldXtHbx+ZES++KLGyJiPHj00NbX13R/Wf7Kes+cFVqgrH0ABeIc1ogACenUspfQNfZEHucHz0HQD6gFAKhy5oaXZ8O6coa0l5biL7MGtEejGtRlvWpqnIQfCYBKGTHxYybu6TdCk520vyrZje71+J0knjK5xnyx79ZWVgUCsGfYV74fvKEg+xiyDfML2MnPuV/8WUBHJFRoUkyPDGK8e/fuqkE0SQDiWN7PeCA1A9jC3KlT/ciQ/KSurl4BPzDR6Ga+vbVtUzOzdv/BA4G1G0q2HKn6Ub1LIrELK43YH+bjQF+PzUxPaQy9rH3ftpF0QDIDmwTAJ913SpW9BFvNiWhuJ0LRns3NngoQEH3hIcn0ML7S2waA6apaFWBoCDY2MhV1VdrxXAD0VECiw4j/Mr+wKE1t8A/mHtBFtiGr3CKWqFCFVzRC9eSFu1xNn1FJyvQBQ3+VNZPVEqyPagca2SRtOZexdce2j1QOndNp9Ko9066qVGwG1wSnYU3ix0FEw1tfpaKiARjqjfxU5xLfDwdJ52VUCnmSEFDVyTb54nwX4SVYtplMd++5IaCXxelnuTckBrwMEqUqHQQCBsDsALInVOUD40tGJRPXYV2iYcu61TkfRIG8H/fpXV5R+s7xJ2PSoEKIa8k39UrY2elZYQbbmxv2xte+YvOPOZMOVH2Jb/fFF1/oPP/OH/yeEob/+l//G52VEGbAMBizTz79WHIoDDyYCK+ZmVmV7LMXFKcEEMw5qDgunpl7gVHJ8wCstnYie1YRSYq1js0AEIdFy5pSQyuAVOwtxEZkmEhKBahKKb98IZEJ2uwo1o7i/kiU0v+CuBZ2aV9Pj7AWElusEexYD41H213WivH1tecWhmadYvgeHsiHE25UpcKrVyxU5hdSF4xaJaRIcDQawvTQWZVUhdZFl4iEMxMTNjI4oPM+q6OwI5xJOmciIcS+e/jokSpcsc0kXvjOixcv2IsvvWTsLSWcNd+iaGn9Z8IVe8m64z0k4RhTcAkIepIkM/T094Urcl2qojkflGDt6PJGZWjxUsWGtvrhkRJ5nEGQKrARo2Mwxvs0lx4rmZK+AOcpIyRg9dd/5zuNzt4BA3I4rJkdHBJYdCqzxgMcUip9sK9Fpq54+1le4uyXZFYSePDgPIyLx7vjl46esoE9PXo/GwkjjY4nTCbE18VsiWw3i0kNksg4xCGOIebzYpOSyevv18b49NNPldXj5zygnGocb5B2Gmnh7NeP1RApae04wgoiokGHSvpwLtkcouCjh1IPtqQzKTAsPEsKg/NvlR/t49g0wdWg2+he1QW9o0MaHGjiACAjfTA2MqzDkOwdGcFkfnB/PIeXlDmAzedx1DA2yQjIUhXmRGXZdIgPGrKeq+JaI1efe07oP7+X4DLsgIMDNbF6+aWXtGBxZv78z/9cFHc2Hk4Z5dz8yQJhkRKMiL0RdHecOISdQelnT83a7My07o/s5JXLz+m5rzx3WXICND/CkXnw4J7duH5dQNzVy1fsa1/9mkoamBuMDi8ySIw7gRRdhDlQeFY2eAJmT5af+Lw1Gnb7zm374Y9+JMMG2EngPHtqTt313nrrLX0esNedg3vRIdMzqYwXICXOLc4mZUL37t6Vc8R75+cXBBidO3/OfuXNN71koH7sYO/urn2BiPvmhjLIBBpkRcSS5sBv0LgnGHNiEnvmVPhKssbiQKGcigyIAiRK4iKLhzPK2scRIEAn8GL9ZfdPxKC//Npr0kNivDOjzsHL2OBUsUZxOOSIEtDAsKnVNef1Y2elKnMl2QnvsupO7VEIaB78JOoAACAASURBVDt7gEwuhzhGlHshEJqemrSJ8TEFnmS0n7ty1Xp7+sQ2Ys+toeMiptiRAimy1Py9Fo2F/HD1lzSJdCpGmbeaDMFicoZ89pHEmIo4U5TNOoOJ+aNTIEAs+5dggvXi5SXOgnUwlPJM75CNKDwX59nIYmZpjbLFaozmLGaMsRI1R4caUzqM8zPmfHx4whl68WKscMhwuhTERiCooEVJF/3Nm9qV2KP5b18h/29Cq8Wt/dK/lFmQCfKWs8SeCa1ba4MSUz+CXXqebDRObjLAojw4QJRWnHll1o8lwk/qhITPxFC/jfbSvOrA2nEBg4HKWLDmk+VZhj+zVD0fptwcIJ3FTI6JFYVjBYDoqXZnDRSavk3mbkEvj7IlT4QU36K/ZEl9Zu3zDZImIHAMaZwEVmHZu/CRA0pyIdGTC8ZwZtoFxiYjIPZ+lpBLczzAVH08GKX5p/ZCMP5ILCS7MOdNTb9CAsRZcV4CKtZXgLl5zogll53J4/nLjGadf+qI3myEgyPz1FohERLOmc7pYN7huPEsnF84cuytbO7CexQAqxmKJyzS2S8nLJtMYs/EMx86gwWIUP5ON2Iv1+kfGHJQIMBv3kOjFe6jAKoApwg4SEzWAAy86aZA/GQlh1QBAAalUzjI3pQwkqwRoOQcubqEs6bp3KvEa2geuoa36w8mE589pRI9tEllpzzISZsnW5Cdg/O+ADRjTt0uIZsRwWmU4CZjTD5MnK2aN35fd78l9dVcCsPZshnYFazpCBTSeeZMyjKqBJncx2vRuZDsS7GwYA8qKYgPU1XSHQec8S53tHfDG2RlrVcHUpEDIPhR8BXnAvZcpbtR0qWzBR+MRlM9PQVLRN8JkKTfA9Z680rAuGQgoKsGa4LPU+bKfahJRuhd4ovsbG0JXJeueABNBK2sVU9CNpsiMXeUMMPuy/WrMudI2jpw00xsMN6eWHNwWIyX8JFZy0gQYD0IjlLaRuBtBFoAEsyTNCaDTYHvIm07KmiUjMJm07MA2adI4oQ0UMEqjGSQgHUlF7DQnhBBesnLzp3FVKUxmjRcKzoHt/d3bfdg33r6+2xgGFkniBiu/z43M2sP7t6z5cUlTS5Mss6ebgWlnIuUvBNjIFG18PiRghj8ELRBt9Y3VZkmv7sOi85jg+aZSYzm7DpnWnHv2JaqbEBRERM+L/PO87J+8AHwS7gn1ogSIjB2wtamRAjrxH0hv4cmWNJsVoP9Id7Bx2QuMjZQolcMGZj8DvDLj0W+gIqsqH45f/6cnT5Ng7Zt++CjD9Sgl/HHRmachNwZwTaBuxoGzZ1WAnd0dFwgFyARvjt67zwPoDZ6lm+88XX7+OOP9dzECc6EdMIK4JqIBOp6P+ZxjJr6WUiQ+TpLYBWwkevKf4omgYwXsaCz4H19wBxkX+TYHewfWk9fr9YRMmEKXLu7C73P1CPlu7m/bByiRoTMV8yLWHjStq2IlEKVG+sb4ElVEJEAEskkzg/2jhLq6n/Qqljlxs0b9tlnPxNJQsmUYL1rbQmgo4/BsGJLnp/KI2Ignpt5dFBlX+Df2Ni4mErEEleuPCfw7e7dewJ/1Zla7OQlrQvuhRhsaMCZruqzEd/N/oXgQMwFoAp7C01Qt2ewfPc0ZjMzp8SmTHapNHWRPOjudhJBo6HkvsDSR49VCclc8ZzMSZINJKVwcGAjYyM68wA+U6+amI/PffDBBypLJjZVXLeyopiIeca+Sfc1GngRXwwNeF+GsdFhNbRB15eSZQGoRzVv+AVjcH1dZJhPPvmZxnAHzdKNTa0bsa27vE8EMdnk2Kidnp1RfAHpSuw5ynN3d9XYhrFf39hSg6nDQ9ZXR5C9SAg4YxNyD3N6X8StDfvWN3/Nenu7VaH54P49m5gYd33LPjRy3Z4ooUwfgMEhyZEsr67Z8vqqmPpPlpb0TCRIYTQLWBUT1P289HmyqiPj9GStJnYhfyF86PSxlKRMWxy9BbwKxCsMPG50KRXILcRjku6xioAzzhqwCM6roYFBVY3tH9VsD7Z/AHR8bxJFsF2SZgOIxHbFecbcKtEZv2e9ZIWe7G8LZ5hruXscdGTDw4Py5wCr8HFY9/ms2GbZ0Eh2Km6IM4iksqp+Q9qEPc8L+ywAWNla055OP7ocyPxcUzx+iS8NdtLAlvl5hQ/E/jszN23/9t/+G7t547H9+D+9bZ9+8oneO3tqRuDqb/z6rwuY/5f/8l+p4gg2+Le+9S27eOmCvfPeuyIHpR4p+wAm+V/8x/9LJCv8CHw5eovcv39fchRehdHiwGQryVcFQnbc0hDAx5rv74fIRp+hJ7EPidNpVmZFU071Nor+INhzxpd9j2ySGvJ108AKHXck+VySoLUBEaSiM5nEmpqxtrTqe0jKABhmxQY9cjg70HqmMmuQ/YA8wb43amN/Mg/dnOFdPdIYxh6wrnUdkmrEWvWaDfT3SR5B541klFptfHjIZifGbHJ8TPI5b7/zjjAP7IJ6tUQSFPuKvf38i8+Fr0AMI7EFuP2Vr74u/21vZ0c0HlVV7B9oHFgnAqfpqYNuLoS3HdeV5xmxp2CB+vz+vvAK2PXnL5zX9dlb6vcUZxfX4PPYWMabBCUYC/eMxi7v034Nhj/vzcpyxgRMqPIP/tEfNHqHRu2wTkODmh0cHcuQo8mATBYd3WuHTgUWytzRKYA16bspUsxn0iFnsPJQFuILVTpKBlPrEEBneAjh2H6rHR0UZXUYlwQQeUA2rIO1DTkI0oDo7dUByPvYEDykyr5aWwVoYBiUYQyQFaeVwRCzggxrdGRUJjsYaHxXlpcxUemw1hUMu0FLNkEyIzII5NlS5J974d/KWG5u6jMciOfPn7eVpWVbXlqUYWRBCLRCugAtC8odWGQBxnAd7vMksMpC4aUMKExdGF7S6XADpUBEhq9TwOH9u/dco0blWC66z+YH7CV7iobGu++8I4YAr6FBNDKmbO7UKWUkcMI46GTIVf6zLQDy1s2bOvgRd37+6lUdFACuPBfPjdPIYXv33h27eeum7R96BgbIAod6ZGTUJsbGVGYJkAWTEvCdjAeB8u7WrjqyqrlUsFFwfli0lHTAE7tx86b95V/+pW+m1ZXI6J9XGfqrr7yiwAnAlVJ0HDCy0MwLoDbPwn3i7JGBZg4YA2QpyGw/Rkel0mpnz56xK1efk3HHwKQwO5sN8H9pkczNrkoXmDuMHY4cJYwAsZqTaLhCKagyf/EzT+k5U5d1S3YUJolr9zSU6af0FscRXRTYSACaXqJ6ZK+//rp9//vf17MxdrkeMQAucO7jBWsky+yZR+ZlZxeWhbPTcYq5FTJgBKCSVZBmEkyimu6BsadJAiLVZP9gQUH/5+84Nr/zO//Y1tc37WeffW4TU5N249ZNZdnoXLh3SLMNkz6SBz3RETkcDO/K7uw3gRgQ9Y5xNDyoduDCD3RBeEIeQuNHQA+lewcC0ryzMyxcD8RweoRxcV01TgBuagSwiq4XAt8A317ILekSNWAg894toFZs4H0aaiAxgB2pG0FDX0+/HR16AoTNhX0hCeJ6wN4IJcGKBFYLlmoAqxoPnAgF3vlf2X342/n7XwdYbQNcOnZgVZKngFuaEeT1VcTU7Fwuz5EM6rFJYIZJqB9ZR0vFhvp6bXx4wIa72616vG9tRpY5CYsBzoU+at4Xhx92OR3STPQUTF+BXIj9O5tGIGbo99LQLpm0ZEIB+bnR5BIUAGh4amVg1flzDpg5486d4vKrDEAnUHoS5Mz3F022AigrM03KznleR85sZKF9H/i3e7bfgRqt5wCjdb34skIzNQT/xQrNdRelsrJHpaBAEhjh0Ka0Qe5LMYewFyGXU04SMYa6z6hWd1CV0mHXKgTw4HyWrQv/IN+jMuZ2d7IdWExJkKeDlWQ4pB6p2IqwBsVE7CxYVmiCS4YjwHpnrYcMghKzwbYMO4TmtEBAlk2kNnz5piatV92Imx3z5iTpZsMhB7udiUGyhvK4ZCILWE9gNSoV+B3PmUFMed3kmmjON58PNiXZ+pAyEkM3ZDOUkIuSZ2eUZVMY178W05jPybY7G9Y1vH3P5nfqCUL3LAF8MfejzA0gjXsmY897vfwUm+BNafgdjqZXn/j1+Rl+nINbrg+ia4ev5GxaL6l0ZnirnOa9bS+pLT4XwHV2QGZNJTuVQD19J2dztHuCkEoefKmOqmyDMxTbBfgIMK3XVe7H+Z4sTe6VJiYEqvhWJILSR2P8uCexYaMU28FySjV3lXxLKQL3WzxJr7Ujtnsz0df0Kx34g63JvUmzLEgIAElozknvlmAHDcXwE7WXSUyrMocy6wNvcqauyJ7MUdNAVWu5Pq6SeAFQOzvYpa4AlLNCQ/FpJl9ijbJ2KLFtQzIMjdHxMTWT2dzdtp3DA6MxEj4K4CtBCtItm2vraiZDMlfAPk2qkNLBVoXNAbDGz2P+YOzACGH8CR6REciKNTXwCHaVJ6IAV/FJPHkhjfx2kqZRS6BAzzXmE/hTopU9c+RMIAJ5Gruwb5L1i78ryQJ+zloUy7zJZC4SwtJPpKmo++7uP3nymVuQ7qT0g90mICcB4MN3EnyyNqanpkVgwF+Ayce+Ua8LNZppMpJVbVdxwgVBIj7x+OSkAECqg37wgx9oD/JSIDk9Y6+99hURNxgrvosAcmJiSuuW52I9s5Z6evsFOrgf6FIqNMkCICSYxBagmT/QP6jPMAc8o4PKTirJuMnJMUgxMXY+piK9SGaqXT5ysnzlq0ZgCgOLa/JeZ77qoNG8MZ86s8VMDjYoDFkkLyhfRXcZ4gGSBMxbV6fiKJFRMgZsa1PVFKDh559/rpgRYIzn8a7QvfL7eF6AfcaK+8d/ZR0yJgBGzCfA2vikxyiaZyW3anbu3Hkvw99Yl89N8z3WBXaXsUIbFfaYQDdVcbqcHv8TI1NGy74nJqF0mTnD3z+iU313t12+eFnyZrkHYFYODw4JvMikI/ExyUlIFzDKsA0wr9TVG0Zq0YT4yAaHB+0Q2beNjYKwNDY2KkkDyp25PmuSMYPByniytsqlsYwNwCpxPNqfE2MjAvk4KbFtADD4zYBHVFSiE8l+WV3dUAMrGKtU+HFGQMigOjE73VPReOncWbdte15qK2mKel22kZiLEmnwBMkWRWNtvg/mG+X7L7/8suyMGMoVs7//jbfk99+9c9sW5h97Q2xkjSKxANDM2cE6mlDjroY9Xli0ta0Nm5yaFXP20fy8Ua4sO1OB2R86qiV8IEEX1qwA/FKlUTlZXfZd9fOUp4nKIpHSkBWSjJJXO6hStUqH9g6BiFTMDvT2i8mNred9nTBqd3dsE1Aa3ye1rePcZVDK2IUSxmjGRkUr9i59QtYhP8e+qGK2zbWMlZBC3/YYok6XbFd3tzc1Et4QSXfmRyxF+sAgrxTnigBdPxW1CyRRFP4pZ3aejR5XebNZt+zN10lglSuhh875iLYnWAfrE718nonzqbe7ar/7u78nHOjD99+3hceP7b//F/+d/fEf/7F98+9+XZjE//Q//CvJM3EPb/7qr9p/+Q9/y6amR+1f/I//syTt8FuGx8bsyrWr9t5778l+s46RjYB1/eD+A9kqnu+IdQ0Dt9NlcMAtSEgyrz3dvdrTrBd0jGHpYnsAnBlrqnnxKaQtfxjEiaOaGPo4bYqUOMPBvdTMvC7/gnVDs19e+A80eMI2nD01J4xmYWFexEPWHAlS9NY5SwAad7Y2bbC3xw6VMNySbrnLxHg1NsmE1naX7WFenKR2JCIff8cOjFHh0N8n6ceD3W1rMyoVW2ygr1cJqccL81oL4BQ8rzSMJWNYkc2A2U7jQfeP29QkHDkAyRCyYsASSViHHJnAcxjwJD1ojoVuK1JCaqBWkV5ugqH8nARYb3+fzjXhljSy7ffEHmesn217BWETrAcbyPerdwx7TxJFLp+Qev65p6Sx+q3f/nZjYHTK9o4atrVDB0cXuWeBdpAxAU+mcYK0GqGIk7nzko+yhmACi9KOiQCJzcXBxYAzEQI3w/FjiwDMqNkDAG5k4jEMfAYHQqLbdPvc2NDDUr6OoXdHxlmLHBrKrujz+zpM+a7Uhc1scYKhYseA8IP0x0ZOYVqulwxc7lOORGA7yazJz2TgLB+gtVVGn+9NoyoDg55spaJMIkAmJVFbm+vusAdo7F3WXYCaDAnv50CTUHroRabeQzJm02lRphWDQ5AW+khuuF2rljINBIalF4bTRdny8JBAT14A1uhnUK5CqQeZQQxEb9+gylsyWAZYnZqa0LiTFXn08KHE1NnaGK/nr121wf5+/V6I/fa2jY7Q5KhuDx8+sN4+NKY8aID1JPF2Zbh6BOCTbcAA8vdXXnnFZmdPyUHn0GCjcP/ZVEBlmx1e+n733l17//339Z258LlvtIAAlfk5Y8eYAG6TreHvbGgOAzJLmc3H+WMOyWKtrq/bJ598qg2K4aGsrW+gX6Apa5/yUYm7Ly3a4iIdM3fliPMznMd2SrfkWHr5hVOUEJR2YXwAVh1e0VhATFAF9t5BESOBwy8t1GiAwVgDajqDpyHA2wORUZWWPXz40B3FKE8nsPIKiiY7LaoppelFEAzY7cAKTWdgaHYoQSG2X93LKY+PaGhRFVigQzsO9LHREWVJ5x9hAF1qY2hoxAaHhsVKuv/ogbK90sVD2xCx6110d5yF5QCrB/H5nw5NgSryGZQxdgXP0F0EXA1glT/d8HopiGyOSqJbrCJg1JmpAmmDFSu9TkACr9nVfKh7NR0tVUbuwW97OPWdXd0CMcTe2NkT44WxwQnEgevu7BYTjp9lySy2DsdCpW8q3/QTTuCF2AvuGmSAJqepAKT+/wuscpi1ClhVftHqKutxcJK/O7AaoYKGycFrUld8pqVRszbpWFVUFjI5PGhD3R3WcbzXZMH+AvYmaySZlelWJcszx1eOIOeS9NocvAGX19wQoFF9AUCOox6af47SNpnSLmvwNHgqznLRaKDp1KVTnH8mCFUGSsvganGf0oJtSgEUgFawmPM6J4HuMnibgVRRYBaJhrKjXnbm8+9ZPaL1FyzZ/DPPrgQ79ZkoZ9JajftTVUc46K6zFUCzvN4AVuMcTNYCjmDqOnMPZb26MhOtfF8JJifDIp+Zn5fbjKVmF2w/lyACLOhzNmGww9m/VBBofIrxd1DJ95//Do1Qh+79lY3S6IjqsiO+xjRWCawCHBesUl8rkqQoZD6i9C6B5mDaJmM4weLyOji5trxsLhoUOE1Ztij9HgFVIVWi9AbzE1U3BDY0mAMMFNAXGmkZ+JTTBJrnWOti9kbTMcrAvKrBjI70Pp4AIw5Wi8Ekdq6DLKkRT3Ir9dqYc2wvkj1NxqqX+CewmmtQpcgEyDs0TSBh7pULWqvBZEk2iwBpNBY7OzWPSmQFMMx9EtRxXUrGYBur6RUkAQUxnWIwUDasUno1gZC1ljYm5V+UjPJZsVf3972ZDXqqAj6c8RO5Dv07k/YklVSC39ZmRwFGq1IqdBjRz+OzvLJSi/WbZ5ofhS7PIMZqMDbF0A2AywfFz/dcT4xRJjfwAegqncBg7nWNT8wv38M8Mi9FMiQ1Z0s2iTUNwNvZ3qkEIuzTFiQ+8N0rZiPjYyo/hiGDDm2NRqL7B7a7tS3tM/nSJNmQTYBxSGVYAAHJFMMXw1fm5/hSAKvesMwlNQQ0HZF88XtVSon5j2oBPbi33fbAOFolJ7CXTVCSgcUY4O8A1CdIrp+xV6h4gc3W269+E2mPEzTPa3CWZKwhORFK4KMZlmx+2EKxq8Um9iQ4fr+6GXd7J3p8Uz+3vKt4Msac8OHlxawtgFg+NzYxoeYj+Kxvv/22NyGJJALB66WLl3VfWg/BpgVYTeBS5b8Ct9sKX5x7Yhw6qpBCXGOO8cB39sZdXq2YjVIBsJgTJZOCBZudwwUgRuWUOoYDrLJvxDTyuMh9qQOBeTw7ACN7Qcs6/N6sWGSNZgMpfBGS3zo7QtIAuwXARoKNuUGGiT8TnF1dW9XPYEIJ1AOkQ8JiYEDVkxBPeF58fOyd5t8qYjcBCIotC7DY49WESMkkYxXgkGcD6NNahvnUg04hyflOgSzEJ9lwNhOh2rP1mksEYJeqnqxhD0h+QlVYXkE6N3taP0/iDuyykaFhAasOnHcqFlODtPV1rwg5bjhrNuxjdr2mmoZk4u4B8gYNxZ18L/eKtiPkEhJLsNLYh6xP/lQygsQP0hIhg8H1abBUr8Oyq6thMc1mOB9WV9cETkPkoX8LCRkq+ra2dlXu+2h+QRWC+I3M89rGujctbGu1sZEhu3LhgrY0SQnYrowhHgdjAMANW5V56erukVSdV4jV9d2cPcTcnI2s077uLvvV178qe766uiRgidgS+8h1iYW1xmAetrcrwTM8MmZVtClJxNQbtr65aQtPFm1xadnZ560OrssnicoC5iGTpZLSU9Li6eao6RemPU6fzzWw/VzPs1D/LoBV/zlzzhkEsMTaotM9wFC3GoH52Y/8xcrmpm0jTRHyH04qcVBVDP24b+wRa0O2JvyGsr/tOAb7i/Pa+53AYOcczftkzCGiwFplnrFnnPOy22LFemLIk1i10hnmPjc22oFklwbI5Jm7lcCRCao2iQOKpNI3D/IS55Q0t+t1gfyMPwkL7B7l2vfv3rHf//a3bXZm1m7fumU/fe89e+NrX7XlpSW7cuWi4uo//Xd/pkaC3AMVq+fPn1WC4+79h1qvSta2t9vs6Tntg7v374UmqFeagKXoXKeZXbB1IToJvD46sI2tTUkBAEQD7nMmwHr1/dmncRWORCV1NFIEWN3a2hQjmTUmqatKi3X39douPYUiLuPMlwwC1WMk1Uiq0MCqp1fyixDNWOsuD3UsgJF5wrZRGr+3s21nT81aQzrI67ZDo0BVJDU8UcKzt3YIN2FPkoziHkmuOIu+oUTV1NSkXTx/XtWKwwM91tuJrXa9fSrLYaqzd5BtBHPyKiqSUI7lYAt0hkSTK74DTJAkt7STccBVSeaN28FMNja2JDcErgPRbnubhpAHdv7CBWFh2HR67bCHsfNj42MC3Vkn2F5sW1YisW6YD36Wzfx4PuxiVghgAxTvxzmbDHXGpfL3/+F/3RibOm27h8e2trlTAKs4clWy1G0VDQ4bUQKwFYSKvUFMMgTSycAAy+DEocpg4chilHnlZ4R2q8kBDpIHIxgKGRDRd7tsbu6UmgvxHYj4ok0E65Pybzrbp1EaGh7WQa2MvbJizqjIh8WR5eeZZWWgGDCeJw9dOeDRDTQDneLZIoorO50ZALpj4plVDuo0kOlgp4Hg+3CIMCB7O1uiM+Mk8KK0m3FjTBJk5UDjsy4KX9XvE7hN9qYyPqmDIsApmooVcWHqjLiRAoAma0IQdObMXOh5VGxn23Ug76tr5oKciGpnt1H+Mz465pmXloqdmpt1h2VjXbo3CLMjUA1I+fKLL9j01JSuw0Jjs6GnCrCKMZicGHdZBGXaPKMEWK51ArNhY1OGGId8bu60DvqR4VFpO+GlYsiyZAAD19LukhOPHj8SwJvAKvdCRoF1gpPB/TCOPDO0c5eW8M6PbA7ASN4DwMu/GWccKb7vxz9+W5kNyk44oDlo1ze37P7Dh3IE+RzlLhzaKtPq7xfoL+1GwLhj5AC8YYUCZVg5yUYGLFQXbg8YtW5otKSgE8ZJxapdru3hJap0+IPp6+VYzAnPAfP2woXzYiY8fPDQs4YCf13TkYCKBlVkxmRIKXciw7K3bV3dnWLJqlSa5l57gOJo2EVzibozHbBfAI0YaBweAkYyUfxsa2vDNtfXrLurVwAbTFGugUTCxs6WDLEC3cjEYvyzB5EH1B7GigUWgIYCpQBWWdWU7ssxiTVekVhfgtVRWhksIEEfAq1Cp48DOkBVBag0cgiRde8xg1dEiW/DGyRFJ1Ky29rXKmd12weQKiBGumYEt4fSZeGAU/AUQTnjyBwB6nkgF6XeAaw6VuXOQYICAnU8ng+QucB2/tb+chLIy8A+b0AlJsFAzY7k3igEXVVnh+opCiUA787aVjm2Sv1I4Gq11XSWIIUyMTxog10wVimPhG3vtr+csEqHNM+TvMcyeFkGHMVYpbN2MC51sCjLTmOsihxvNPhg3aVOoTK/WWosJNZfaUa1FhI5yd+lrlaU1fNjOa3x8xy78vMUAGbs9fyeMqCW4GETOPV35XuKe0vmbOwJZzI4YF845KV7Pfm5/HfeUxmQzQRifHHB2iwAZBy31AdL4CV1HNjLkSzJuROA0+6lthmAKEEH84RypvAjshS3/Kz5LOXxEPAUzGWth2gigDOv81+lmp6sTGBVDk8Aq03GcBNYdcfdxzAtUe5HPTcawbFHE1gVIzBkGNQYSHYnQHiudaIh2cm1nGujDKyW18TTfyexRKLIkzOeyHFZCTXTA+AMACfHWDkD9E+DGQL7AXtOaTnvEfCcBji+LNkg7B89T7yX0mMYCIAjMGRxOkl4K/nbjpPd76BmSCalzIN3Y3f7jV+YwKoCLbGeHVwrr9tkFx7uHyoBC2DjSUh3opWEEvu3VWemlxoCBqFV64nEHIunGKw0RUXHkzONUkp8K7ThWry5WT4718V3IHDARwGkIMG7vroqm5/sHvcdvXIkx1xnGcxS+bbu8IuAgIyTmsR0B9MHzbX9ggnEGCRDLfdZ+i7l/ZxVVOW1QVMOnR+lcczOZMDE+A3pl5b3VvocAjejIVSu0aZf2WwgJ7Y6SRX+g+nZ3WkVqmmq7dbR3eUNRnf3bIBqpKFh217fsAZlqFvbamoLqMVYdff1CNRm/LmO66Z7siLHAX+Nv+Nb4RsSP2TQ4qSNSB7E56Tzi/RSoyYdN62COHd13TgDEqAXkBygmwC0aHKZgAbrNAkUSFIB2CWbt3z2OKsXzdcEKf052JPy3QI4Z63g2+UzYDtYX+nLYw+TEag8fExwrl+2aTKzJUfU02ODw8OqhSXaVQAAIABJREFUyGIvwsBkzboswrEYgqdm54oyfXxbYiqAj1xPPI+z0bzkH7BWPrOeyct3eVY+m82anK0Kg9oJMsyn2xFnFvGCTJDrMX1tZFQA1CVxQQ+O6JDNvXANbIkzabMJJtrRPseZdOC9PJ8aRu2j+e/xJIystFeZhGOs8t4SQBarSGSMe/bxxx8JyCB+yWZ2lP7ygnUGMMq1uR7xBX4sHoED7pBThsWQhLkI25a55DqbmzAosUXosHZ5b42uLpFCAAsYM28m6U2dxSCv1XQOqit2JPS5vtj2NO8KJvnM1IwNDqJh6sxtYp1T0zNiyBE3ZkKA84vvU8xHD4+FBdkv4nniSSXBskFooyYbSOyGf8v9wZyjmQ9rAaZWzhV/MvYZT7EG+Q5+1lXtsLW1ZVtceKz9Pz07G3J8e6ooISZDz5OEJyDo4WHdaDx99959W1pZ1lpTR/BNZAHcxo4MD9rc1JSqxIgXibmIIZUrEbt4Q3tMDfs6OiWJgX/H74lnWBPsFeJZ4RC9PfbS1WuSo0K/lyQXY7i8uKjSaCRKpCcJCE5n8a4uu3jpip2/cMl2Dvbs/oPHtrSyIjBpc2vHWYqtUZURdj+JUGVgNQlciTWwN8pJsOK8zhgi4oM8S/jTm07hg0SShEpWEhkk9RrHrqHZ2ytmohJwgFNra7a6tWU7JBZpLhVNwp5K2EimzhsvJiYiNmuRMPTkiOMZgK/EpHsaLwBUSUiEzjXvwzZgZyAXEQsLWKWnh7TIYer360+tbWlD1+y4ls0TnyYc6PyL5D97H3tQrvZ7ykkPn0hyN2qsHonDIMoBsgq4rVRsbW3Fnr96TVrpnEu3b90UKI2EHhgNfsbjR4/s2rWrUfXsjR6Z98mpST3XxtaW9fT32wsvvqgE4aeffaafo4XNa2GBJBmN0ToE8Aq4Ji4318Sm+RIeJ/5UJqQ457p6e6y7K+QywQKiGgCwlZgSG5JxMmMq6ReqcmkkJ/18l7KSHYXUhQ0gERxN+WCSgp2pWnx4SFXn+M06hyPRSpKE0n28Y5IPMMPZV/ifxL2S3qh5VTtrTFUWNCLv6xVmt762Kpzg1MyMzUxP2/Bgn81OjttAX5cdHXhzPdYKzeBIao+OjXvjw0Ij39miJCyx/VScom2MHQbXocKZdU7jKiWQw3cicUlyBVsIsIq8AcAq59HAoEvhcM/Eqdub2/qT91IhjQwL0l0626ny3fYmWF6l74lP1myekbqvqB6S7F9gnvyMvyOJWfm1/+L3GnPnrtherWHLq5saNOlshJZHZ0erdbYzqN4MigIyLwtzNxbnhz+RCSjAMjmcXtanUhe68AVzwP/E+czukABQhzaorJ+j6Cya4dERiU9zOCF+zQGBQP7d23f0oBgDMgJo21BKxHdlF3B+h0HL4IF751BRUBZlEdqskRkpO6rJtk2DVxOhqURADxagwoEoP1VnwshM4ZjwfQXzFQclhHy1iQ69ZEv044FBe/PNN211dcUePHiohQ4QyT3yeRwh5oKNrQZNlFMq6IGl6yXIznzzzsxeNuWLjXEkcwPLEWOBU4xzz+cvXbxgX//6G9LIRMgXxuPNGze1IMnIsMg5CM+cmpNxw9COjA4r64FWKgcfWYnHjx8pmw1jdWZqWvfA3GBkuA/XdXNAkPdy8KAj5Fnphg4nMggwEwA9yUhwuGIcx0bH7flrzwvo41nEOoDttEemsdVWVpbVRZWFrcNwddVGBczOeWc6nJ0Yxzzo+F4OWzYLP8NhB5RkvMQsQSNzeVljALC6urYuBu3Xv/516Yh98MGHapZ15+4d1xttHMuBYh7JvKBJRJAmbZtDyhSdwSVwhEOCbCpANU15MniNTvQc5GSDYK1gaDhIvITCGYJwAmFnjo54V2IkGc6cPSegUAHI5qZtrq+7Pgsl8xV0eDqsCxZAW4eNj4/qfggUadiFQwXs6MynhhgKOCEyyiJ+uFMNQI7zR4Dm3SjNvvzqq7b4ZF6yFuNjI9ba0m5nzp23h4/m7YMPP7RtZAuim6sCLjnSJraCN4xzlmYhQZnltyEGraAI9qAAi9boVh5AqMBZL80VI1dss+xa6YwPMSnV1MQF11k7jAHjgSg8GTyVxcprYYyZE2ehacJC55B7xTlgX0mEXh2mPehgb7W3UILkbAbX+XJ9HJWxBIDGs3CNZKyeBFYzkNYiCaD5ZKl52qe/yT//OsCqSjAEMMHGzVL7/FMGUeMnvIuhPTywDqL7o0OVg/R2dlhHpWEToyM2NjRgfZ2tVm0c4Q0VSZC0v+lYJmB5EhzMwLkMCmofF420HGBJYFWsJLr7woQ7oKohGhRGfZH8dRfBLflsXrpbBlYTAMjvPfn95d/nPSaIpvcGY/Lk58tzexKgPTnvTRDFAXkvT/dA9CSwWj7bygCMbFKp5N6PMwc3vBTMGeXOIG/qCiYbTu/NzwSjXPugAFadZSmdsGCE5ZxmdQuOTTKtsiNpAhd5r/lMeb+6Rn4v+qztHTpv2eOwYgm2cHAFGkf5mM6wBFaDpKzr+Up2nyOaBDrnOtzXZOEGO74sBZDJFyVgfg5YpToBx9Y1NJ1x2gSQ8lnKe9/n1Jn5zTmLs0OLk4ZTze68StpENQLnUJZWJzgkYf1g8knPr9WlALypgwNCkjrIec51HyWJApADwITVBZtBYENIF8GIwd9T1+VuZ3kJQKrh4AbTUOVpHkg6qEDpZMMbTcqR96ZPuWYTHKBygjMNB1gdyKP5IutIZjLWZM6bfLWQnSg3cfOqCI/EefbO9qqzTKOKApCnF+0x/BHpAJOs9tJngAP8Sp6RQHL5yaJX/njtp65BgAKbivPM2Q6udShfNBpwUg2Ej8M5nd3B+RmNrgjkuXZTqziCzEjQOJnB2agCitAU3afCyMFhJW1L7CYlHFJSB1anwNBIDMVeSOa59m+A5+pDEB2fHaR6Wts3zLr8svqhJ6o76VmAZFy1w4bGRmx5bVVHpyqAiAVWVo3s8j6kgABHeQaadxBA4u8osCRBPNCvs5wgDT+GdUbAqKT75qYAlezCDFDDmnI7FUnU9CkAx0qSKLkXWDepS+z73svLFZQB6IWERsr2pG+mtQaIW3GdW2mARgCYhIrUbM6gXwGXyv6dZKJ7CPaI1kZoGuKHps1NwJDnPlB1WVMb20kfzvrixXtU1k0Zc+gfAipJ2ze6dROLzUzPan3Btk2fl2YgxEQJsGFstja3NQ4qiYdwQCKAbug0AgII66Jxls8Dz8y1qx0wppxdDVPIGcTO9t4JnTtvYuTycergDJA1NGh9AwNaxzxXJpd5NvaG9ibPqQaYvncl14C/Fv45a2SPYJ84MsYDRhpl7mr4lM0piS92dmSLlFAKOQLiBCoCb9+9a2urK2pygiwWMQXnEWeCmKnEwG1timUIzond0GumFwOACqfQ8sqK5MPE2BoG2PYGzhAINH59MNhg87umOPejRrQqe/aEEycQ8yEl1kZD8wAzleeDPIKdYJ6Qd6CxCuuJ2Jb1RQXniy+8YONj40W8S1wmoCxiR+IbkWNK+ui6Pxhane0CuumFQUUW90ecTRzImGVslIkObGGug9TDZY4oQ99YX7E7t24qJqC5NDERewYWGkDx6tqGDY/QNXxCZzZ+86PH8wKsAGtg//Iz1g8+A9fs7XRZEZ6XuNA7b9cEZgGsYge66UeCfuvamssBBCCHHZS8CtWhsHGrVZudmrJqG4SUPpucHLfR0RFJ2jlYXRO5hPH94sYN7ber116way+8ZI/mH9u9+w/FVIVMc4ROuWIzsSeK8ysTJVwvAcw89zJpkAmzZxIIgoCS/lbTRw3mYsT56tmBTTmuOyOxs1NgE2sWAA8CDxIPSAEcYBPS9wiGfyYddD5E3xga8kg+sbR/CkkhyEe9PdKnBZ+g+hRchqQqzweApaRVVCMy7iRFOVMy1kPmji7xYqxi0w4g9dA/xBtqssaxoZnYz/HDpjGukqvJOK8sCXCimowzQ+NDefzurvY0awe8BACaM5vEjEs7OUbBc1FV4VUhrk36z/7ZfyP5jrt37gq7YO9TBYtG8DJYw9iYfe2NN9RM7bPPf2ZLS8uyEdhS1qYSxNGUE1Zkd/TtYOwI9FjrIjVlxQlYTS8MSW/Cih/rzWYrOguJQVn/2HnwCfldSJa0tdraxqYqBnGP5CFhSvC98EuY39Buv3b5ivY4msI0r0MWZWPb7aOP/7FNwTbHXqtKCBu6p+/Lal0YoBuww4OMyDyxFmEznz41J6IVz0eDdNbU5MSonZqieVWvHZOUV+PwNskG8ozYCcD4AeSDgrkqQJneJ8heVir2eP6J/fCHP1SfIsh+2Ab8KfwN9V1Cakz9nw501j56/Fh2DOCW8QSbw4Zl1TFrTtXF1Q6bOzVnFy9cUFUuCSnWLecpv+f7Sb4kPsR3pQYx95hMfmE6kfDCVglY/eZv/dPGxasv2VGj1ZbW0KVxjVKcNsCUrg6oxK6z4Toz3vwABwogiQum4U0NjSxd54ZYjNyEkPooI1NWNzQhAEmYOHWuDN0q6XFBxx8Z0SGnF7qlCF5T4iBdmm6VUPBZvs87oZMBde3R1D7gXlMvIR2ZLNFyfbB6gJiebeBnXn7jYvSUOaUxTCf3ZPCaznQCmpmlyudJB4txlehwdLVkQhAJZyJZCBwOfBawMoHdFBZnTJKF28zwk81yrSIPatxZ9MDcuz4DJlXIeNMYiZLclhb7jX/wLXvuuSva+CvLK/rZu++8qwOVg0OlXiFlwPdLxDd0pjY31/VvDiUCD2n9DA972Vtrq40MDRZOJUYEsGp6YlxMVznMoR1GwMTBzWGdrA86j96+c0eZJDSd0MiRblBsNEpVsBoYgnt37wiQzvtkDGGlQtVmbTCGOR78ye9xMDFMmY3OjC4M3DRiEmp/cN+uX7+p93397/wde0MGdEtdWz/48CN75913fU2TyaPrHmBtT4/GTxkeDjPp9xLYOJgtEqnK2Y4EoDlbFfCvpvEkwIPVQfaeMV9cWdbnnLVMCeexHMHf+s3fkrN56+YNe/31r6lhw7279/XdaKmiDcv7cX4lbt5SsaWlFWWTeKlE6vhIwTDlTID3lPGrEdfWTsHe470qM0I7pr1VBhtjdnrulC0vPlE2fWpy3F64dtXeefs92Q1AKwmNt1TkgKGnJiCJAyaYxxhBdzwcuHkKmApIw8t9CLwdCFDpGTACiRAazbCWgwn8FDjEGk1gVR2Uk93kB2024eohq6qufn4AHdX22UhxIh1LE449n/qFGHfWq4xndGbGOBPHYSt4CSBoadGBKVAogrmngVVZoIIO2Qz8w8SRzSixJZsQy9/83345sOpNwxL3EXu30FpNGQBlEAotwdr+rnWRWawBsDZsdKDXmMmJkREb7u+xzraKtaJrhcZlAAjlZFcGr2lXGYWC1RJsyfL6EcAYiS8HXdAgiuYtkQjhMN87xLHy+y9VuQdj+OmxfgpIzAZCZXZYvF1AXrBs0gYnQJq/k8McchIJID5rZk+CxuX35LX9LPPLKSEQ2krPAlafBUL7kdpsnJXXVRk7eygCW40veHDcRAEGPkO6oCyjUAbLMnARGILDGxle7F4mQXH4ToLNeY3mmRZMNEnfeLINuQ5VfAQ4IiZamwNchWaZGjN5ybkXk6c6i6xyOOwkYVLMwlEoX+sOv4oBCqiWXVe1Fn2sUhohGati4RWN+EqgdOqzJjMrQLjyesl9+NR+jLvAuS5AbhCzZLOk0Qi/yrVfAx6ORhgF6J4PH4G8yqZZB0VX42a3XvYO8wOwqjKvlhY5mpybnCNLy0sKSNAU7B3olxYW10qgSP6SdBTdJioZSTAhGwHY5dqR6Zd5ItTL7EkkryyvutPdx7VpnNAlG0uQg88noIIuttL1cxucTMPiOyLZIBD5yP0kzmxYNSTlaaojv7XUVAs/wRtWeckiawpmk6R7cOBDV6u7jy7aO3LIOSsZm0x4cx+w6WCokUDmewV2AM61OQCdAAngI74SAR7jwvXSaU/GmBhnHT423E9BANC51WxKIpsjPfHQWwsN5siC+IqOioncj8n0k20N/eGyndF5RuLRaBpHpcqW2KoHxzXr6uux85cvaS9SFqxSaBifVAJArgAUVCm//68akmCQqpLguGYz+GxdLs8FkAVAlZpoPD+gS9ohl4RosnTL+yRO0ZAACnmPtNWhu53PRYDHVkgwhM+mbcj1qD9p/hVyDPhiYlYqKeClq8luTZaqWCtHHnOkJmn5enmGZUl+zmdKVu1Hk428L663C1ineMnXr+It+VSR9IpYJQNAmI0XLlz0xqVRIo6ft7y8onWTexhfd2VlzaYmXSKA+XfmqBM7krnN9/I+fs9eU1yk5LOX3Trhxtlt6rhO4F+qDEOrj7nme8UiJA6EGFIqkeZ3Xj3lMUrGVIAzKtkOXddkumUZJkl/AnjuFXCW7+X6/C8QFmm4kCthfPgcvik6fuxtmvDeuXdHDCmejYCf54PlpDJdgbsdOmcAWj786CMl4b761a/JdtE8FjLG4NCQ/GfiUaqmAL5hDgN0obMMcJe6f1hmgFUSLDnmYpnWfW4giPC9BPmw3RkTmKmFdN3hoe4bEsmLL74oZhj+MGPL/4wDMRl2EwYq+84JS35uAlJRAtxGb4F27wFC7MlYEWdmM1wYq4wrQC/jRozKOuU+suSd/Sn2/cGepORWVpdEtNB5o8Qn8z5kC4uLNjw8atPTs2KtUuqra7V3CFi9fv2G7LHWeEjtUPUxMT4a0lsu86eqPMCydcqpW3U27e4d+P3TvIn7qbnuKmshY3YisN7OTqsdHtjzz1+1ixfOy151dnZon/BeACfWBjqqfNf4xJSNjI7bOz95z6qdPTrziJOofuH8ODzSqelJwqweLcksPetcT5+rnKzO5GLK3RS+ZPSASTm3tPOAXs7OrEnLnbMB6UYaBMIKPQp5DUrEj6Vv7+zzwvZH3JlJedYcJDbml/HVHsSmlMbQmxx7U3DujzXA87G22GtUWLo99wo/xd6h4a0+F9I/pSrZk1oZm+MSC28KWaYEemVHg/Xvpe9HAs0zgZU+8VNyAIpRXZ7BEy9uH7mWZDgqLWpiBkGMvQfrl34v586dsds3b2kNcV9oIf/Kr3xdtnD+8bz2EOMBlkVCGTYkeAAJnytXr0kyEAY8L+yoJwfwC73JKphEV5XmrLDQ2c+MD//TSBEG9ZFLDMUY0sMok02q7kWG6MCrrtnfLnfZIj8KzWJwE/aCV2H68x4fgve4ZIoaWPX12de+8rqwA1jgHIvYrvknC0oSyJfurErCcWdzQ6XxYEf4bqx7mPpUGHFvq+v0EdnV+DgAfqi4j/Hs6yXBRePpupJKg/29Njk2bKPDA/o55wNnS2enl9lrfo6Poylet9YBgDvXFlbUUVXp/ve+9z0nzYEJqlmfy18yJ2pKScK1dqxEDbgSlcWME8lB7AzYoZJOJLrq0dS7s9NOz5225y5fFkO+duhM6mxGxbrDjua5n/fLPLNO1FBPzcufBlbRPa+89Z/9k8bc+StWq7TZ+tau7e27JhWZ+fZWgNU26+lCUNzZqQd04CtpEXCIYlQAwNJA8W8MrpoD9fWFoLsv8iz9k8MovSw0VLwbH9/Lz/lfbDmxNb3chN9hAPi5jHl0Gc7fua4Sh6B3fuWhEyRl46corQ5KObxtrhkKVTsWHpshHaLcJORVc3MWGdUTAX7Sm3Oz82/uM7tjZtkM48JBiQ4moBeODffFs4mFgHbMxkYB1nCPCQLnuKRBkjEmmKSjcJQIcJ9p4NlkCLyD5AtgVROEVumGTYyN25XLF2WEaS7AwmNzkSEluyPZgVJ5FM/BZwDSu7u9nERLpF63t956S5uC+4ZFSsdO5lNgYW+PNjpCyMzL4MCgDBmHEuXpODc4Kzyba+isB9DdYUNDwzZ35rQ2Dp3iuDcMD2tgZfGJffHFzyRJgGwAY8d38ju+lxfs1wSqc71myUM6BXL2Dw/t8cNH0l/J8cdIcfjTMXVickJrmAwg+kOffPqZ/ejtHxcZd0qHBP5XKn4oNRrSPNlGjJl5bfNulQrMa3Vfy2JHeqaTsYURS9n5519cV+dSlRVtb/n6iY7Ldnykzf+Pfvu3bXV5RYbmy1/+ii0vL9m5M2eV1aKE4dat22Ihu7arN1HwzoPunLK+nywvWf/QgHVRPtKLM9pmaFCtrdIB1R147k3MCDRXMX50HKwj09FuZ0+fFnt1d3vLlp88kXOzvLpuA0MjasCFhhWBsNipjWMvExQbyJkjCmJU3uJBXuGAiM7pXVR1vzTtUPCCeDb3cCjHiDFMaYh0Fjw69/JSdJxUEqTnQKqDMjVo/t4srkdgNfNC1hf93gOBtmJ+R6kzp5R0BKNpkljEx3kQ1lQdTHUO604ODx2gw+7pViKQyyA2HQAv5Y0QMBsNpdOjrupl1cO0KH/zf/51gFXkAJ4GVoOtWqbYZkmKHRvAam9Xu7XUj6ynvdWmYTdbzcYIgrqq1gIyDah9QgYg10SWX2ZAVHZUcw1l0Fr8DsA91hdrD0eOvaUqC5hKlGkS4AOMi60XUgACmn5+nCm1ze9IcKr8nWWbn/ZX6zwAnfx9OstlYJW1ldcqHMUSoJnOd3mPlO/FbxjQI8rYswwoGJ3lvZHff3Kem+yIZKuioerAavG7IHKfvEc55idZsgFIFkBtlMhjV3ivl596qSL2JW03dom9Xn6dBH7y2bHZOKnsMewX55czFqM5oMrmYUY6sKdnicaBZfCEnwGm5n/quhuM1SawCqgc46wBDbkFkaFT0sXBSCemRWl7IPYCYwPMKoNVAsCizK68norzu7x+QmtKVUClxj+cLwBVWR5ZBmUTWFVneDFJ8r4imSUD5s0Vi7URoH++V8FQd5fsu/RI9/YK/a8sX2YNS0MfUBRmWTvNdxz8I/BIIF3yrdHwgD2o56fxXex93wuu1egBMZUyxwr8KdNTGXG3dyxm/SRoIrAuAsUEubhvgC4Hap1FAtvy+NDlJ6iG4rxUki9AG1WaiH3qlUCqaiEwDKmB1dCAJ3jA7wHcbWlr8YCe5hRdXQqgAFBUMkw1lQLuiq2texlwMSeV1Lk79EYbkrGCWYWfG5U+0Tsgx0d6eGI+u/QULz3TiTJ0jauYrHyflwayBjh3pBFeSqjkeZzAgPuUvo/Kdss/hIxLm7W1wibes77hQTuA5XW4b+1dnTY1Pa1AjfmgAchgT58d0dwIYJp1G4louhdD9GKd6AwGhAqdSMYeXx1gledIO8oYwKz0l9vrTMDl+5rghJfNFva2ZAud3u/jB6s0AYIErJLh/pQNKvlqOU4ql0+9/EgW0QBVDXRTniD0fvM+y4mqnNNcZ7wnpb5oeloGHLkXSSoFgM5n8HGzmkYJiyhNzFhmcnLKrl17XqXcGYsANHENglWAO8aZ+dpY37LXXntNtth7JHiJJPuL9+JfE8wDOHLf6UvzJ407M/aRXEG9LrAqm9cByPFiX6VGrFi5VBgALKYGMRIRlMNTygzLMVjsSh5gHyLpk2PI92Rygefg38RTVD0Sh2rMlKzwOFG9QKhW2XVGInNEMmiof0ANcD/57BNbXPbS1CdPluTvs55HRkc8PuxAN9Ml5QCJ2SP7e/tqIEafAzRJeSEjhq4oDciwWzw/CQOV+bfD0nLtU3zpIkEXZyJnGmAE3838ME7YFSTweG5imwRhsSsAq7yHn1PWPDYyal/+8pc1d8zXyPCIYi1JAURlpvpUoPmIXia9EpBm6uhQjEX8xjmawDVzyM/UfKylRVJtPB97JQHynG9IHjSgpu/CxMS4bCbl0JQKM+9TU9NqVIW8HHGdMxsrijW9Ac6uSoOpSOV7Bd7Va5IipOM8a1JlyNzT5qYn3tQ7AwZ1rxh0zKezI32PA7ZnRQfPjY9PPNzRSkPi03b2zGmN640b12WH/Nxt6HnxD7n37p4+6x8Ysnd/+hPJDYhZu+fyBkp0NKjG8SRL+TxPvykTL7luT/pPZV+O7+f+c66k+R2SVi6b1kygISlDyTZJTddUpf9Gp42yDkbHFNPT/2OX2ERNEd3fKvuRivEi1iBW/tIrr2odg0mwtwDgIIDxXL6XkMvxGIl4LBMp6dOxd5Gmg6FMrAwWpHFBLixIDglM6V7UbBOJKCoxXVtVlSRikLqOMfuWccYO5T5PeadiLDNeirhKMnDh04A5yA+J8xiy2U4BrLaLpEc1yWuvvWLzjx4XySWav9Ekmn3EuQVoffbcWfVfYW0gZcML23Hq9Bn7tb/393S//+F739NYsZb5Xkh0YB6Qz/Dd+L6DvV3v6SFZPZNWMMClfDE1lQSsbKih9uUrV/T892iGFfIfDx89kr1n/ARQY59EjoL85HKD8on2PZkNsApQjH09PTMre56VNtwjeq8w73lv30CfKkxoNJyao5IJFOsbeRtnhVJV0YzZsfs1O9zbs/YOWMn4aZ1aP9i+makJm5uetJGhAYHKN27ckp+DDjh7jX3L2ceck5xiHYlhDvagJpJdtra+oQaNVCIjBUDDOSqF2NewWInttB6Pze4+uG8P7t8XQY+5IDGCnQQgdawNbPJIthj7zNoHrMVPUUVXJEkygZmykfK3otTfwWTHJdNeKt4IFi+SBJVv/MZ/1Rgcn7bjSoftH1G2m11FvbNttb3FuquUpeNYkwl0XRPANDYhBwWbi4nj7yzipM+C9HMz/I4/uREGMxFhlcz6+goWm8sAsMnKGTFuGmADcI3BJqPqmaiaJoX3MoksICjJDIo0dYLByabM4DzB3XJQk+g4E5AgaDoMMFZ5lQczne8iADnB/En9Iu41AeO83tbGhusGtXcU6H0GsbyHCcvsbHbGw0lXR1NKsaTB6Vke4VCu4a9DhJczS+kG16FFuLT4RJ1tWeg4sWhg4FD09aLLwiE+ooAAfSw0VskkousJ0EkTqIX5BWUAMA6MvzIxGMQou4G6AAAgAElEQVTDQ5WVv/mNb2ijcoDDNkgBdsTV6W4JEFY/2LfuzqoNq0RkQOUnZCIkDB+MYnSi0Czyhk0tmu+BoSF76aWXCwOLADFg8OrSot344nMxVtlsZHPLzAPmBfYq60waIAH8M79sJjYZY4zjubu9o+eQkQ2tq7Pnz9vZs+dU3q9OoJRVkK1c37Bbt+/YT97/qTNQVFpQ1UZ9srTogU6lYXtHBByHOuA9wHJgNRmrHIViOrW26V5+//d/X52Jf/Tjt+2jjz8qtCoxMtqsB3syxugdv/LSy1oj0kEaHNK65llxrhiDzfUN6RCnQyZN3dOnpSfre6fFbt+/Z5OzM9Yz0Cs9QhYQGbelxWUH4iPI5bCGpSoElJ+pzK5u4yMj9rXXXxdo/r//b99VeU8LhzDOJ8aa5EAtulESaLS1FsGvuoAm8AWQ6MQyGTwd9AGstrbjeAMGt0e3SDpgOhCORtJxaHmx7FN7D0+xIt2+6FQfZaDOgKDs5ECBpksCAAD4YSRHVyCsgyVyiApmkHcwhklFMA17BsdKzwGwGlrJAKt8j9gBCgRAWaJ5VYBLBagazUE8GZR1Ld6E4/+r1y8DVhNocmkLB7+dsUoZaTDeNH+UhjSsFWB1b9cGeqrW1qjZQHfVzs5MW+vxoQ3TCI4sI80Zjg4K2mgZzEsAIUGEtOEJPJUD1acAqxhDZT4juBW7CEcGYCeZyOzVQuvWQS6fDAe+C4y1FNCeBHbLc5X2vQwI5L2WHWqVM5caGKVznX+mA1wGBpJtUJ4jvxefCZ+NZoIir1VmKZxcV+Xx43cJYmjc5Zw66FY4/wHMFZ+LADWBhByb4l6LhnM4PF7lkoFhsu0yiE5GTc51+XkTXM9gm+/xQMlLJGFJqiSd863dS83RCGT8knHuJM1odFMwVlV45tIfiSOhBxwTXwCskloo2rI1m1cFY9W1slOL0lnEsm/qBJ9Aq9JqwQL2De+4q+to5RiLY6oy7CaoJDkUTTRBCI40AV3IPuATxPP451zn1V/Omi1kEwIw1ncoKeqsf4Ba7I6ac5VYN2mjqcagzBXGPv6eApsoR2VOcTxJyirQBBjtcC0/3oMOG3Y0s/pikXDuqXO6S8EkeyUTei4fEXIuqS2JHAzJcDU6DTC2BCimPEGuFcaHygGxRgPsks5bAwkq1xWkazR+yNj4uHwSzneC0WRkqft1a5vmEd9gYX5eZ6w6cVe9EzcSVvML8/If+B58HgECVQ8s0tleWVkSy9V91mg0JSmGAP4FBLqMU/TbCzGKZqKN58a3Y2wY2wzApd3uUEUBnrvGqlcOiNjMv0M3nL9kky9dM+ShxC4LrTWeLfV70w5xXz2d+IyDat5Z6WgTQHPEemgxBWz3kJJCd7+v305NTDlgvEeHZk+G0viMTuQwlatdUdJe7SjWR+4Dl2QgCeMgG/fg7GRnYRPsNW0G9826iEqYOslQTw4LSEjGspB9tpGD7aosOUZCwpO9BYhxIrkmuxYGogC1iyo2j1Xk70fDqwLMD4klAnN8WmeculYdr9QhBjRgLlWa2IFUkvdKcB/Mrw0TL1m6PJfYnSExxKJJsgljxLPNzs7apUtXBIapmk9aqegouo4g653A8ovPvxCI/Y1vfENBZ8ZMfCfs1mwiDNAHC0fVAK1tRdDrzYt9VlyX9UgVU9n4A79USXDZLE/We/LZGzx5WWWb7VJ62u5artp32PKOdo26y7hkozzXsvfGed43AtsDKcIbq0K8GBBxhWeGQUnig+CXM8hZbB474bMDRFHae+PWTclX3b57R8+NT07DJZickElgPbFOABZS25DYlvuEeEHfCJYNPvajh4+kxQnbbmp6ShVhAHfYByrx8CFZExlnZiM89qvHuQ6WMkfYDO6H+yVOI0GRCUoSMoxfSugA8L766quSDKDSkznjOqsr/nnum3HAX8UXIsYjwYUNRLuQMxQwLOPPsr+VzdUAzbPKhHtNxtadO7eksfjcpUuGHjcxI+vLu7m7T7y4vKKmxJRQE04Qs3FdGID41MRDxDvEkKxb5APblXRBFgRd1iMBdryXz+1o7XEOtunvgOKsJRFdRMAZLnAG5gJWLcA7/v7M9KRiIs6pjz78wBuM1RwogRXH9RxY7bWh4VG7fe+eLa+sFT0jMKecFxWYucR2yB2FtGCeY+zdBFbLSaAyZpA+U/pQSiYGsSUxkfRFHRT1a3LmMi7b9AwBkEXXt63NRoaHbGpiUpgI1SQAYtbWKgY9Z336iA5CuX/HNVnnr7z8sqTusN+ZPFHCPvTRJUtBhSZxU0eb95Fo0NCqQ82hqAAYGh7R+FM5CQDu/oRLFLL/sdP+ipL/9nadCZK1CSYrgCNEIEkzRONCYUbqXeHYlP7/ORaEd61XA9qw+TBD+U5sA3bTG0+2S5oGaRLJjLS12+XLl2z+8WOtAeYK6cmBfidowXIEIHVSXV2ayvg1xP7ofl64dMmmZ2aEK4Bp3Llz1z766GPZHeENwyOS2kBWkMZpnW2tNjUxrvljbJAQIPZG8oN5AlhlUiCDTM9MK8ZCegAbNDE5aX/5w/8kXMR9ZO/FIp9KwCo8IWddHu164pB1gRQAtmJsaDgapJskHZg7+k3g13E18JXtrU3r63HWqctBOZv4YJ+mv4ch49Suz0rXGL8efwEC10CvpB/BlsbGRm18ZNTOnJ6zgb4e9dZYX1+zn7z3U93fzOyMiGucjexn7ApjmjF04n/MH1XAH7z/vsYdOwdhj0pt7MHsqVOO/QgTbEimEamXm7duCa/B/mIHOYuoQmC/8izMI/7axPi4yGMAq/h1nD9K8tEgLgBp4V2cM0HEzPil7M+lPXcm675V3vyNf9yo9gyatdHJvF3AqjIW6MCo1K1h1TYYqf3OIqjRQaxLhhFgisHllVpp2XmQSWXCeLHouCkMNxOMEU+WCBuO7F468plVSSem7PxlaUtSkDGE3CvfzeDSFW98bLRgNGC4slQ89XaSKVMwzaKcJ9mMDCIDlmVaLe1tgYg7y4DP8b28ykFlZqEzg5OGVdmSpDxT1rPtmXfelyydBG21EYK5y73nZHFP3F8a7wR2BcOoFhQQAfp+i8oCCIwxdmdPn7FbN64ru8rmwjEHaAWAxtkGqX/xxRfspZdeVEMtgE7E3Te3N21oeMiee+45GQ8yWcwbh72Xux1LQoBg40tf+pK6zDPXuRZw5vj51StX7PjwwPZgFFlDGdShoUExYMj8cG0v72u1n/70p9KmmH/yRM4SbEWc1atXr2lDc7iSWYVteLi7Yzevf2H379/TeNEArCgxqtX0dxzILAli3LJMiJ/zP5/DEdrA4O3syAkTc/fw0F56+WWbmT0lY8bGx/DxXpxLdIG+uHFdz3Bqbk5lBesbm/bpp596dhzwDSNJ2Y3K2N3oqWFtOEY0gPCgr9NgF3znO9+xH73ztr333nsSdNcrABgFvDjGrQ1pnWL8eB7mFCcxS72YF+aIMnaxUp880Zoho0Pm+8MPPvBM9uiorWys2eDYqFV70MbDqairnGHxyZIcGAf4ACCrrrUSQSAhAZnSg709+7tvfcOmJyfsP37/+7a1s2s9lIFWWsS0ZR2ILSjD7B3a9W/pjXm207OzUT4dQaEAhcS3qEoETKYERWX4NGPxxl1qDlJIAbiOD2CnZ8Lb/DvQcVZ8mbqFyAgA4rlDjoNAEoZkg0Th5Qh5CRrziB3LDqM6lNvcCSCxBIBBoFI78AxeBkA6FJTJdgkCXtqr4Xhl45xEP04CX8k+Cu/jb/WPXwqsuj8UQWY2qwpg1Xt7B8h3bG04gHZsR7vbNtzXZdWWug33dtuls6etpX5gg7091gL7NzTEChZsia3J/WQSh69mL5eBygRhT4KOsKozSBbwG+zr1LkjIPXusWhklcvCfa3oBfCdrGIxv58GLcsTk9+fjIIExfJPv1yTAZaMsAIYiYs9K0mX1/xFAKlrKUeTwhDoLX+XpizY0Hk/5ftNJzXHOkHVoPz+3Gd5XzYZ47NZDpbnYH5f+TsF0pDpjfnDJuV5l0BYnpV5P2V2Ra6BzCQnsApog8MHsIq9AVTlvNBaOfDSR+ntRWOnZLqVGQ/iABZaD7HAkwFRYt42gdUosVcHWpcCKOuuqvlVMFGlpRhJmly3ZUAs/YUcq1wnOU9F5lzyJiTi6Cjrzn2h4Qx4ow/6mi1Ax9Ba9Efze87/VZ6mzikO5hVAX+6TEoDOPWIHSaJzPyRYseOya8GgAYQgqPXmEt4oiLOV50I/i2qOlDFSiTCsIYAIVTN4yV5WAvF9AvjFyHS5GBJ10tMu7aFce3yPS+VUC18q/Tfpa3W0e0d3xqlGYtCrrhIIA2CdnJ4WAAJjVXp/OzDKAIW79RyAGasry9L2B7CgcgedeMASAKL7D5DgWVSFxblz5zz4DKYuv8dukcwW40aACmOejLVokhhsZ4JKsU6CxZuBd+6rAvTPsTgph6LZ9gNUQXjMu8av5K+yfjw52KyUSmA12ZvqkJ2al5qNivV0dttA74A3mtndtvbuTuvu71PwTuBL4Apwc7S/L8aquvYif3RwoHHnPeg7qvlVp3dw7+32eCDL6bhP1omXGzuJouxzi60alT+5Drzay2MIwOpc1+VnzpyZvjsIFEWsIX10B0fSBpX3Y9mOJgM6zx+OjLSDXCM1QfN9uedlh+Rj0EHdY6Nk5uDns0fEtqwgHbGr9ZJ+/96+M86ULDo89CZTkY9VvBF2j2vymZmZWZuenik0a9nj+IY9PX0KrLlfQDL6OqDFj9QV/mOC1Wgmci2+B6CJ+wLwyvikq6unINJ4Qg7gziVA6IiNT4SvCWBD3EVjKAdD3FbxPvZIJvpZF9wTgbXr2LYpLkhpuYyDmB810Avd+4yHVAFBY60AfWG4kzzHn6fbtxiuAgA8KePyBXXpd35x/bo9frIgttgPf/wjzQM2jb3Ms6PtJ3mxHhrH1gTccA+S/SKJMDRoly9esu29Hevp6lGZ8LvvvmuPFxZs7vScQFfsWQIRuVZc4mJXRBRitlwvDBE2l3lKaQxJE/T1F/PPewAKAH1odMxcAaQCBl84d05Nn/k9P+MeE2hOeTyRBupHdlg71DgDrALGEV8nEYp5Y374NyBRyraJxReJAN6T58L01IS9+vJLsgFoN/ocdwrsIs5beLJkFwOEwodmbfGcrPX0t5FB07qk+czSouu1N45tamZaZzl6uPje8wsL3sMlmv3mngE0UWf6vj4bGHTiF2vR92DNBnp7BVYDbF04f04x4fXrn+tsZK2gd3358mXNHWAs67yzq8fWNjfs0eMnBaBPMgJQGvoAMR7GVn5O7NE80zNZ3UwaeiXTyVf6T1qbIffTBFabFW4JrEqbnj4yYj+2iRSF3aOBFY3IYPwCOuEvYJu5Vy8P9G/m/nRPAN8NX0tXrlyxjz/+WH4Nc8x6zKSM/LWoEiJugk3JfXLfjCH2gepTJB9YT/ITQtKjxhl+6NIAXDNfwnWqHWIAw14v+4SsDd6fCVnuB2YjsXjZPhcXy+eKBLQzGE3azqwxEnv+/VRfd+q5MgHGOM5MT2mNI23I9SEUEdnw/ew7qlHQZs5GRgCorLPtnW07feaM1uaZM2ftq199wz772Wf2ox/92B49eqxrkZzif844GLSTo6N2anpKRDPOAfAEkjT4DdIfbY0mnPSmGRhQZQWx7NTMjE1MTdmf/Yd/b4PSc3aN1r7+AW/+RFI0gFXW+P7OnvyNbF6lquzuHmEwxLmpkU0FCXZGwDd2qJXK4r6C+aoGozT43KeRtiff8eGYL2wG2Ak+R29Pl/XQz6W9zYYG+m1mZtqeu0SJ/ZAdHe7b/i4M+HV77933tF+mp6fEWlXT0UZDa45nSH+Q++XvnPfoP1NdwfrBFk9NT8p3gL3LXkhSHexnMEnsj8hlG5sCqqVbPToi7ANJADTLsQ0XL11UzxoSON3qJxMETZLuUU2X5A/smWs8+1rOxCfruIwL5h4WsNrW2Wct1R5rae+UViJvBIQT76txbF3VNnWE48WN9g8M2sjIsA5bdX+r1QW8clDAcOAAS30hHlp6nFvbNj//WJtRCzvAVDYL6Lxv+GZXaK6Jo8kCZsCh/nqJiZfbYCh5uDQCyrCZ2cVzZ4syMT7HAHEvbAy+lwdn0rjXlARIA8h7JZgbgbw6g1HOXmRA6t6V8tDZEHyORaGsUTAR8vDPwc+slTeMqIsR6CEI+oxuKMRUiJIQnEk2LNcno4SxxxlzWYEEW2G5eJk1hh3WKgh+WwvSAQ6scuieO3vWbt24oaB2qK9fGiyUi+9zICKIPjNjr77ysp07d1adXHFCPvzoQ7t155a9+dY3tOFYqICKBBws0Lk5WBnH9vDhA2Umz50/r3liPBH/RpSa8vSvfOUr9uXXvmRdsChXVmxvy+negJoYBuYCkeHR8QmtGbSL+J7Pr1+3bTUn61I36ZGRMWVyyMIDAgMQEz4/fvjAbt68oc2NY8C1s2slDgXfk3oZzGdKLrBecCJZA9wDQvjSTNveVnCGkwpQixQAuko6KBbm7ZNPPrHFxSUJmJPFHpucEGhJdm1re0dZEownh/Dm7o7tR0d6D2ThqFaMsmI2Jl4xAR+CzThBv/qrb9r3vv99ZcylCRUAHYAyDiJZtmM6WbbjwDbZDCQ/WM/MY6FFayZBZu6RNUTzrf/7Bz9Q5pogl+en4UQDBl8b2b02OQw4NCtIMSiQ9YBc+wNJCBzX2pEMEBosm6urdu3qcyqnWVtZVcaf63RTlruzowO6f7Df2trRrjNpraIFo+SAGEfezEvaO9ltO8HVOCQx9I2WhrKjOJ8cEGrIkiV48dlM9sh5Eh4MY7tNhxGBu8p9FWziXLDfXG8HgBhglYNEAIjKMMjEepAjp1Ish5ADaPWSGrdLMBA6bW97z5lzUdYiYDUkBRztcHaXg3ryyQMgaAJtCjfimQlms7nIz3lfpR+UwZi/6n35u5NgW/kzGVw+6zo/9z0CajgV9MRNvUrKqWFIBbgKENUGQ3h/14Z6qzbQ2WajA312dmbSOloa1keTwhpC4bsKktNZOhnUpl3m25LZdxJ8OwniJbAqYLvosOrZbLFYQ9NHjmUCq8m6JUrOn0VzJjHCSl23c5zye086emVgtQyMpENL6XGWrCdwenI+ElgsX7v83ua8cPYgNwI7zgN3Xs8CyRPkK9/3STDYy8pcBqj8nFq2WZpeqs5IFukzgdVScysxVin/DA0/rp1ASgKnWT6ezN+8t1wDZcYqTqg06RoNsUo4A3CmAdKYdPSo3B54GamDctH4iD2ZgNRTjNVIDhSMVQcjebUGoqV/laQAkqnKeetj7sxhgS4KLGBaUj7tc8557tparkvoja2KWXMGcjTCgiHl+q2uG+3dY730i/+VvHmq2znP5awsBWeqMHBmCAV5qZ3LWsH59aZkXgEj3wUgOJl7YsM5k5Z7T0kjzgjNB7In0dyKwAp2iljh6JtFMwnuGzZoL+VeUQ0CA0VsW2mrRiPAYG9xzyp3D61qZ1Z6eWDZDiVQxXrA6eVMYe2oeWjcP+/h7MfHRONQdplkZ7Cc0PcSS6bSkJTE2OR4sGQZsmPbXN+SdrkDq3VbW122+3fv2+BAv/wkEq7Vzg6V1T589FBnJ8k69RNAL43ADq1ZJeJckkqJHA4+Bd806HEgnM95x2YHRX1NRNmnEoQesCvgOAgiQTxz8xQJon1ZhkO5Wax1yGMUwKprlCowiDPP9UK9EZwHv558Uim1wCRnxKK33tneKZ9sfWfbOnq7bHBsxNo7O+36jesCdvg+9GgrtWOtO7YO2mX4kmjNIgtEcom5YW8Q6PI9fL8zQ2rerArNNzGDnYAg+x/6sQBjAB/cl9iNSry6XBDJjQQ4tHeL9eR2UfYGLcfcQzEPmfws29D073W9YJAyt2UQBfsiRmA2W6IaLdirBRuY76X7ssYZf8tL5pkDldQHGwYfDj8KUCTZp/ghbs8cDGEc8eEYQzGbWD+RYKDTOvM0OTUlv5Q9yJjzgu0D+AkhBrbu0uKSWHmdHV127do1+Y8uO1UX4MozE8TiW0rzvwBWqwK80eMDLPegtk2fY3/Pzy/oPkmq8Hlss6/paDhG47ZoZCyJJljPaNSVpAE0990eiyUYk0xNYkU1CD7yscBuKcZqxc66L4fsGf41Zw62hxfl0dhA4pOU/cJ23b13V4ywRmvFfvzOO3pOfs5eBhj+4IMP9HfY6mq6HCxMwD+eDdtINd/S8qK99OJLAvL+7N//md28fdtGx8dETlBznoh7VQVWBVSpC8jBv04APYEFnhlgFbtH0lC2rt0BWHxE5hjgl/H54vPPBWQR0/AZyDTcN7qryRimeQ7jQtkz1yOpgYwJ13IgfkZjyVjxb9eaXS8qJwEhiAOTicx+Jdbh/dwrgCwMtRevXRUOAEGHMWZfYjk+//xnAlavPPecWKs0ygX0Y9ya5/6xKia5Ls8DAYg+DvXDQztz7pxOVu6JtQeIl1VT2KfOarctra7ovMAvVxlxb1+hmelp0GP5/Iw5kgXnz57Vml9ZpjnZkUAfnouY7v6DhwIPAdCQRmQ/rqxBBjOxlgH50HlFYxXyhpjwJ5IyrDn5/iXANf2kk35h/pu4Wj5L+pz4XOHHpm+AnRTLmeSlZAw7FLuKwQxRZ3xMz8O5w7UghpH0VKl52CjWnkhph0faGwCZMHgfPHyovYN94V6ZB+5JlUB1T5BhU2Alc8/EkyQhIM4BfJEwBZxjDxXSjuzT0BHNpEImWZw5XfeKxqjWZf0leSulHNUzh+cJm40tSJ9UD8BzEexBxmknxqTRZ112jv3p+sXH8pNJRbPmuAcxO4+ObKCvV2MgbOfAk0J7eztFUoL9w54D13AygMeXjNHA0KBkhS5evGTPX3vBPvrkE3v//fclhSGGfJwvPCdEttOzMzY+PCQpPfAfkrKcBXwvyWBsNE3Y8ENgk9Pzpqd/QESvsYlxkbqIQ7FZvJ+ED/1olFxkKJA6C8aq7CrVlkHMq7Y6ZoXtZt2IwY78EOAgfuDxsaqMwRuQzuD3OnfkTznIyfywp5VUwabsojF6YOMjw+L4sf+HBgdEcEReAmYu/XWo6tnYWLNPPvpEkk7YRmwq/mE2H8ROum/sjU5VZn8EUWzfONvwn8F1SFgNDg9qfSbDXvZtd18gNVUIjx6T4Nu3aoc3sqWHzeTUpOYZYBWbNTt3SsBqP8Brf780hfEn06cUlhc4H9+DvT+pna7xUBNHl51x//TYKt/8z/9po7Xaa+1d/WatHfZkacU1NFXrWReoeu70KXVGY2EzECC/fCEP4R3gKzqwuTAAFhshS7DQgslOn5ntkqNdOEstAlaLLEoYo2SzpFOdTIQMvMosmwxqyAgM9PZoQ/D9vBLgTd0ffqZmF6VB4zuSBZoDm0ZgcnqqEB1n0rMEhEOMa+AEYkSkByKEvaQZWTK2cqLZlNItaTYuKme5ygGEgrMwhklNdpqxi+IrgMYZJ2BL4xvFUoCmlIDJkYug6szcaTs7NyfK+60bN61+dKgueSw0Xn/w7W8bBuTW7Zt26+4tZRSUaVxY0FiS0frJT35iy0srXirQWRWT00t96oWRwinhvuUcjI3ZpbNn7czkpC0/mdemOHXmtA0NDwu8w9nAMGBIbt6+ZR9++KFdv3lTQucYYzR32PBQ35El4P+ujnYbgznbTxfDXWVs+T4YmplNYH4BV1mLZC8AbAFLuTeMNuOZGRdK+9AEwyknw0FwzjxxSAOuspbf//ADbUSYqRhMrkfzJw/gDsWaAkjmcHk4/1jAKvnMPYxWzAni1X3dvZq/9dVVOZ2nZueUKGANLa2sClBmPDOzL1004UPH1oClaS7srmA7DmzWFZl3DIQkAUZGNFcffvCh/fQnP9H3ce9/9Ed/pLH6P/7Pf+fBTUeHbbOWpF/sLKOa4j6+g6Deu0f7IdYwhOSRI5ianFB3zTOnTtnhwb6y82Krow0G0CvdGJdOIAiRI2wN29nbD/zQS1a9FtbDmGRW5c8EcVTELfPDssWlLeRQKLBxvdom2wkWjDtxR0cYNiJMD/QBW2t0YKwdWIsBirZIa4lkAMGsgClJcxAQuR1izBTMRkmetJsAg+rYCQeEtTfVbCo0OgOsKeEkT7GsEuxy6OXZr2PA33idBDVP2oZfcIln/rgMtKUDePJ7/irwtflebt61Ed2xdRmABt3x9C9PxAFgV+pH1k1zquNDu3TmlM2MDdvx/rbNToxZAz1BumGTgTZPwvkh7qL4yfIvO6Vl+59JLO4rAUPZOtZsAEJaV8pY+Q7MpmMOTLmcihzaTJqpU3SAVsHw0hkT0hInAdRn/ZvvTKAwnegyECwwo7in5lSlrU8wMR3yk3PlPmR59TgAA6M9wZjiueP502nP+f1FwK+uG3uSM4P9wDNwL89iXJTnwG8iy+FP/ClgslSmHPf1V63nX7Re8zPNRlrNp9Y56D52NG5HCsBLSP160Xk2us8qePHUR+zH5s5Mm515kGxeVXxBwLQkOtVtOoBCTwwDVrpzxQvbkgAB95FVNjnnAgCjaqacSCj7Ee47NEvs8WWoDKD5IHqhYtfTCXiTTskOwgH6cf+AdtkplnvFt6NJx8HevlgLJGT5DElGzstkKRHgcvblfXItNd0MnyqDBlXjRPIM+09wxbXE+jp/TrpZYo4trzpQsLGp0i6+R1INzBF6xwECs/8JuhUUqtLBweFMgnOvOMw5jjwT50IyCHIsxbzkc1ExIru+g9/nrEGBZhVnzRKAEaB7tUFdCWrYpmKFqPGFszUBRQD73Dc0lU2qu3zMM8/k5wcJZtftbiYEfN/6Km0eDWIUFwdhsP6fQkybdsLFckJeptRQ7qk9H2/XPpcfyGHpazED2vIhgY9BgJsgtUqww7fIfS/GH+d7g+sBGpv1Dg/Z7tGBHTbqNjI2pgCQwF6g2XHDTs+eso3VdW2GlsIAACAASURBVNtFtxHGEI07KEll73RQPgsY6c9LVQyAAS8AOoI4vpv7zT1BQ5BcA9wPPl5KBuQY5/lR9p2LvRUBkJ4lym3TFid7SXI+sReL3gahEfvUwRqGIW277NIJu54gQNqAJG0AqhGUJ/NUzxygAnESZoPKrQRWWWucXRkzpL1AykJAM8ml3l75toD8XMt19Dq1f9mnjBvff/v2XTHyeBHM4++iRTkyMiqQiXl/svBEYOJLL74oxmaSIdif+EXsPRFv0Krv6StYp/xOzZn26Y/hzVL4bEq1aTyOj/U9xBNiiG1vyW55dVDNwaLQH86YjFiT6rlMpKSngY2A4cg+Uzyi5rnOVGsLfzYrTbiPRViI+wcC/Kj2Si1W9AWR8do9PBBI8t3vfjeAYddq/c3f/E0xAqWT2tYmppPAqqOapEP4/PDAoCFdNTE+oSTTBx99KLsAqxViUF9vv1iDKf+QLCvGhntPgDJ1rFMyLwkTxGHYU/ZC9g7h3wBjRZO7gwORT5gz/qcpC0AO405MkBq6EC6km9pGZYDHpPzPd6scN6QYWH/MEfeW0n0AzDn/GVcQ//McADF0675w4YLulTgZkBl9WuIOpMtgns6dPl08ByQdLCLxCSAJc817c8/fu3tbCXhiVNaGg46msw+rSeUs4O3e7r59cfOG/DfOSccSjq2nr9eJHcG2RK5ALL42zowO2bypCQciWSuUfPvcQB4bkFbu2vqmffLpp/bg0XwAXt4IE7Bxd//IapEM1LkVvWDYR0nQyErTsr+YPmvZR9T5pbiimdfWSSHabrM5YZ6FAGP4aFyXOEwga3u7KihZ/4rLIZGENGLGxunj5Trie1nbgFysE+YyX4sLT6JXSq/8cyovMH39A31i/pGs4TPYG9bJ4/kF7QfWSFatuB5tlOKHDAvXh1BHRQSgpBpcRu8MflcGthIEZnwzCYWdyWoVxoNkCcAyybr2apdLAhjyJ66dy/14Ir+iColM1MkHOD62hYV5+2//+T8X+e4dkitLizY9PSmZwJGhEclr8N3IFebL2d97GgPW9Nlz562vr9/+4i/+whaXloQjkATg2ZgL7yjfaYN9fYqBJifH7WDXbReA4qOHD3VfDx8+lv0HSAbQh8DVxZxWO5Qw+ye/+7v2v3z3f1XihvFTX6FW18KF3S0glVi24k38xNSPBp+d7SSKkTugmsp7qMBYZW75PA3tAFa35Ue65j2+GXIBkn4oyQ2x7kRM4nyCXby9KdKVZAeqyEN0q8LnjTe+KtsNZkLl8+2bN4X5kHQHD8TucCYpAQZbOPyrw6ODgszJuZFEOO6VtQeGhA3nHPMXdmRFVb8PHz9yHEVsaWc+D42MSCfX+wF5A7619TXZypdffMkqh45dwk5WojTinvSb0q9OeUn+zP1eTgCyztRzAGC1pdprLe3dAlY3tnacWaZOoLBV221uZsq2t9lw7hYCmHBDsPhY+CxQnGc2GQOe5Vl8CYAXE80gsLiy6YAAG0pIGmaLy0ta+HyOyeblJSReGs//6YCUgcg0TAwETiQOGlR1P6hc46oM/CXYm85J2bBlMMu9pgOXmdPUm2Hxsfl4b4JzCeKm4UoDmsFhgqNpTMWiC0ZQBtJlpy0/l0g415OIb5QvZVChjVRqXqXANi70FLCqssWKjY+OiWE4OjRsf/qnf2q1g0MZZjJRZOP/8A//UM4temAcPE8WF3Roqwymu9s+++wzPTvOGIaM+0CPld8DqrMOMhgju8n9A/idmpqyl69esQrC7GQGxkalXbq0siYDwiGGc0VJzqc/+8zWyXCzxlSugqbJptbNCy++aF/60quilg92dnkG7dDBGF5/8id/ogOaey0L2HNPjD16GmwqgFXujftnzb7+5a/Y8NCQZ7PJBC0va9MC7C4tr9ji4hMdFqzBTVjXEmVfVYIBYFlZlPEJZV8xHivra7ZCx8u9PQRvZXhgKdOxrtrmDc0I9tS9E+0mGAo07opOe+rg6HbCG05QXirAA0bPsYywr9uG1Y88kO/p7lGmSCUdl5+z5WV0ihblJJMtQlsLUJpnRgdtdXPd2iiJQIc4mFWsHqj0AFGpG8iYaJ9GAwykQWigNTI0qPIJAMtPP/5EjGMcGQIGljbMZZxeXUsBbkXAqzvXri94ElgNlCNWcESNXgskR6Gt3btfEkhLIzBkFcR0ohtkB1IZBOVewgi4SskCmmZivx7XrIJcBixYdT72/cIzCszjUA7mfNoMxobrqAkXAC2anTUHbh1Y9ds9CbKFnf+FwKo+U9708XeA1b8KUM2PnHzPMy711I/+5oBVQNV4Gq1TAmW6UdetDcDmaM+6Kg07PzdtpyZGrae9xSYRMd/ZshqNYo7rcro4/AiUGFPWdga1CSwmyJS2P/8sg4YFkHBiZPXsSmR5t0kF1sEiFhwZwvr8yXQ25QFihpxm/HNDfHIO0g4JjA3mzMkzQN/1DHWoXzZ/z5p3/37XUvRS36e7z8uEJBurBGyeHLO8R41xJDk4L7Bb6WAkiFpmXKTjUYAKJSA3vzuv7WXoUZZ+ohTuKXCiNBDlNZt7LH/dBFYdGMv95mYFtmU0nGRs8kOhbegQdLBKlSRwnUQnpyb45ff6LGBVLjtVKlFl4qxSZ6xiiwFXHft2puDJ9ZD+QI5RsuSTkZ1A0ElwC5Zk+kHslR0xUuoKONUkCtZyaJcJOKJUL5pikriim72Ct2jeCYsD5xU7iH40/h3nhJKKUVlDEwI2uHRdSXq0tElvVlqvOhcI+Nolt8DOb692qIEVwRnXoYEh9+VNUWAlthXBsO/DlCJIu+oguIIo9FTRQoRJobMlbK2CT94H29MZn66578kSBZ6ABcESdi1zb4DIe9FFZZq5L8AFKhooGZRNiIBsZ5umpvhFLgPC/EorvaiaSLavg3T4AAJ+oqwNv0SldgTgYsmk59wEVf1xUqYmlzDnnWt9P/XKBGSsvbIscLG8S/4fP0tQ1R/JL/AsYFX2AFZznH86AyP5kNeW3SJZgL9RI2letWpPj1XaW621s8N6BgecJUa1F2flYU2a7GvLq7aNvxgNhopO8DCm6Rt5zBrNZFQAq1p7LplQBlYJYl1L1avDPDj22CPtkkDwAFDzzEi/O+1JNp0SGBt6xgDwuoZkKPzvzsRsLRqEle19+mfFmDaF4gu2rAggYRMTFBCIRSAdACCBXJ4V+VwkGimPTvIEcQWVRLwSvOHagKlZ2aQ4qVqVrmICq1NTM0UTKpV6KuFSl7wX3+laljQ59TLMlJIinkH2gliO//GlIUTQdCgJJFkiDPMbf5ZXgoarK2uyI9lENvWWMwhN0k2y2LlfwHz+FMhAUBvsVsYA3xIZMMYne1ZYK0y346I5sRJP0YWbeca/lj5yMI0BXddW14JBTtOTI7HuYCgRX9yn+m5p0YbHRhXnEL+wr3l+mKHSVaajfK0mW8ZnpNlaC1ACpmRX1cuz9w+8aVNLq67rdi/8j9qxWGcJQufazRiFsczzgr8TVyXYxffmmZFrkRMKoFiBvJnmCbYqpBJILciWMGbZDIt1QHwD8Ll/uC9wK7/PE24OlDMPzBfXBYgFTObnCZoyV8SCkG6I77nuxvqaAD7GK6UjKOFlLbC+AEzZb8RN7AHu4+rV53VtwBHWFmAsz6k1PDZily9fFBgDaMZ4AKhs76B/umo7287I5AV7GcIPfxI/cT5yLnFNkjlq8FOtWmcw1SFgAUyCEYyNDOv+mU+VAmsOnPBD7wgaWF2/ddNaWtrt1p070hDGn9xj/MBC0362umRJYWci+SN5tqiyK+btGX6ZbHO4cUoqhCY0yT93Yd0u8b9rP3ZFVSvSFnSAd0ZmL/Fl6HurwgV9ZyoGQ+Mb5rOXuru8lhIasFTDFmFjsA2A6oBsrB3+TbKQnhRU07LOOXOJuZhrsautIcYgkjrcv8gp0k3Fv3f9Wn6e2IoqF2lsHZrxT9nSE75kxgWMJffLmkHegmtJwkYd7V3X/RDCTTBbhYOQBAlfCH8JPWD2CJ910PZADZtIGnzzm9/8f4h7sx/L0uy674vh3rgxz2MOlVmZWUPW2NVNVjfdotCUmhJFmRboB9sSDT0a0B9g+N1vhuF/wIBFPRmkZQF8cMuEaKlpsYcim9XdNXdV5TxFZkZGxjzdiLjGb629zz0RldXVbcBwFLIyI+Lec8/5hv3tvfbaa2ud/Ot//b9JKkMkiZ6+MtgaKpPj41rvAuFr94dPA441P78gcJV1fefe3UpjmDOLe7be6lQZG0UG7bC89MIVgbasNSpRWOOMM8AqY5/a8/KpqDSdnCxLZ88WiH7v/vxn5cnamhir9rVcqQUREqwAnwd2qnyTANy1txtN3T/PjH8imxySg/hbgNxKrKu5b9s4D1Uy2OiGqzTrFQSwblmbvPaYhlOtgdLf21MmJ5CBWShLi0vS5+ea2DiA6Vs3b8tPIrmf/ixEMMXcVKVENU2j2SfMBtvBF3PLmkosTH5ijdAoEPgIkHxZ9ps1T1M8Po9rY/POX7ighAmSIuwjxm52Zqa8cOlyGRpI4laX5JlVEumLcx3OLf7kfkoiEPfI2GIDRNwUY7U1Wjq9A+VYOl4ObpkQWGoDzb4yP0OzH2tesXGYdIy+FkBoZGEQxXSNbuIsJG6EnzM4WbLPwyTbQCL0h0dlCzrxgY28WJ3qAu7SNjlXMOjyZ5Xgfzip0oE1+8zaiYjh01DLgQ0P6gyWFzfPxj2nA1bf0BmIpiOk19g9kiF2oyIfphgtL1IytE13JASIcavzKpucHUpVREtZdTDeTrnOXwiCczITrfdnWPu1mvBoXsE4Rdjh6xQzFVz+50IIMgFQrtFkITtIU4E8TF595ZVy/ty50hwgczmgjfHokTO8CnB6e9W9jgVL+b8yzYcO6siSsrGZV9YDO82NBjoqw1ucmy1vvPySqOITY2M6WHFqVnB0opyTTprvvf9+uXX3rhwrgE2o2wDuMEQ5kJ9//lJ55ZWropjPUs6ujJQBe+7vT//0T1WCkg6YO5x2dFDiNPInFz1GmO+Z58vPXxJTl8OIL8YYhixOJxk4nA9ej2NAiYg66EXDAHfTQ0N4piydPSOnjLW8x4FGcMMBTjdWDnu0ftqHchQRUVdwF5pQG+vrZW1jS3oqYjpF8xxn3hxTqvA6dHR5Rt1rm8DOgtfsPUoVlxaWyr37d6VLIkbS4WE5s3RWOrgccBJ+398tRz2dssE8SbfKa4surzg9WbaqTuqUWhF0RBMXMlHowzAPgNs3r18vU5PT0fnRSx92i7JcoS9qZ9mfn0yUOrCq8trAicBSYasScfX0AtwFsEqpmMpq4dMh0p3BvRmnZAd7Sl/Z2TtQ905KdlRWG43fKOdF+1N6iRlssm84iMikBrjKaMOkEnCkLqMGbwSs4iAdxs8JxKMhjsl+XcZbtbdrEXIdKHoWqKr5RIss+XM1ZuKvC6Q+y7bkzxKszO/rzt7p933hez1n8veCe1UBq1HKC6gaUgC7W2tlvNUoFxZny3OLc2VheqJMjQyW9Scr5fAAXahO2UWvCqZoZLWrMyA6rdbvu55Uy6D7xPNIi9jdXTXGyUqFIR3AAg4r5xjniaQegqmm7vEh2VDBICrpjkRAbTBOg3558Gcwn+dIffwSQExg9VlzmqDnL5uHfF8dWHXjiy8Cq3UgNJ3BL/tbny1glV3kEnDOUDn5tbLZOhCrvVy72QrjNM2+Aie5jjqa1wKK+rlbBxu/cg0GaJQAJxpeulbIPtSBVe1Irc8utGXGUwCrkh2zrZHu6FcAq76KbXJqrAq4ifXls97ZFhI6nvMgs4UWYTLz+B3rkGfnZ7bpvodMvDro9e/Yd+GK6JmyeQ3rVoxDAsdWq/IPuAeVxJKBB3g8sHwCQViIJUteyf7akEoHOatUeh7aa0pOI8OhRFWAmdGUR8lPjRsNC92chyQaZaaAYNqfSvxa/qbZoLN2n5otcMboZwMtN/Y5CLmVnh6d0UpuozVPQu6QRmVu/KM9qvl2Mx7rE7oMnEAom/8pAIUHSuYrmn8BinJ27Oxuh5xLX2kgsdPpLdt72wZB1dCwv+zuWovb4LqTAr4eyTTOAOb5MLqxW9ZBgE7VsIp7gcnK2dovBmc3lebDzjsiMhmx6GPb+DCsCjpCMzUMmjG8BP27CGw2Jcv9I+mhIOyftBm1D4t/aryo4IhkSixgN78KoBI7yLneOcSnGinHfT2lMdgqjdZA6fT1lonpqSjJtCZ833GR/NDWGon4/UhYYXcBtPvNFqaRlSpSutqDlbRPAJPMLWOLL2p75nLB1E5M4JR7Ntjf1TCUHRbwYfC4nsRhfWnPqfFr3bh3qyA0LmL8+nzPhEw1njXrl43f8HmUHI9mTWrGBhNWzSydwbG0hxNXyRjMKg2lJilbjb0LgAXbm7iL17Kf8d9h4MD6JcDTudNncgtjgNYhzVd5LUl7a03ulcnJaVVuJfMSX16VYaNjIh0AhrL/lu/f13pFp3JqckqAG0l7fk9SJTVwLYsEgGkgRdddeSL5LPYldgDWpZvC4Ee6VwSBNXGTNaNd9iqAlUalSJkhjdHoU2CskuxgyhOMA3hRneRxsg+oBJZiHseJbuDb7VHBHFIGj70Te40S6B6asQ2qSuzRykp5ur6u/U/fCIJzQAU+j7VDtR9EIjXp5fcPH8qvZjp5Nvo0IG/Gveh+AK0OKC9frxiAgII0UwG8YF3x/NKBRq+YniNBSBK5aGhY8w8oIR3CZrN8/NGHunZq/vEcAFxiEaMbHdUIEDyYS/VTmJqSXzw+NipphAS81HW948odvliHrBVipYyR+awkRrEG+eJ9zCdjK33FnZ1K2xpgFVkw4jHunfcQB5IQfOONNxQ78rME3hhjWGsCIUqPgC0SA9nkz+dgW2cP5wTjgv1//OhJQRsb35zxZH1TmcK6ZC0zn5QOIyXHffJ5TBTd2alG4BwBWFVFTk9PmRy3VA3zCXbAGExNTWsMZ+cWBKxeu3G9nDl7vty4eUu6jsQWdIQ/5EwIjVXmtKokDcZ/SidkYvq0b5P+Xv4d3JnK1lRpYQGr7qWicybIX7KHoevKtZFqoREPWAV7Ed1VQLSDQ5jabv4krc1RJ2nd0MrnCV+SHeQsDQ1JCDu6dyW5jrVm2EOS0VGFSZ/Kuj22MDMtQ5S2lmvC7uXne2I9WrbD999UKSLJXfwZNx+M6r/aM9mXciUDdoO1wrjSdMqNjOnHYvkCjkhVFQZZQjFrxIsJCN6+fVNgsZPgHfm5GxCN+vvLd7/7XSUGYOy//8F7GjvOPZKqYCfE1E7m+VxhbFRqDgFxcEiVG1yHMv21p0+jV4wJYtglCFyjQ4PlYG+nnFmYLxNjE5a2Ozwq6EKDpZAAunP3nmyQer5QqdrXX0YBsBfmS0+jX5KB+xG3QPYyQKmOigJX5Wf1NXRtTkP8QPbl2PCIfsY8IHUAkCviU0+RvwUugy1FRlJSRqokdBU2sohVYivOWvwr9ivrbHpiogwPtaSlSgg2Pz9X3nztdVVUkWi6cf2mGktxlk1Ojgvo1H13OqqwVZxxyNmyrTHgVL5y5bJAe+aOOacPTjaUEjM93B/8C87UocFhyWNmYowE5a1bd7RnwHvUE2d0VEkYEu3YBtb4zNSkEsFUZKW/o8RoYAO8P7G3ZPFjf+VjRyVDJqKyqkPAamNovLSP+8oRheN9FqZVSQ9ZxP6eMj6CmPaMDnwmEpoyCznFfLPpT95IfliyWjJLyfcJeHEjFqCOwC0cKW30YIAw6KmH5uAihf0dGEXkXHXlZbCGhlrhbHgBZXm+srrhTIm5kWylyHrxfTpMdYeH+0yh9WTiMqgcLGlIeX39ehlgZ1Cahz8eusqIa9FoBqpfMLIBBnOv6XQlLT4z81yv67L7X3Kmw21XYBYNNXA2CJjY8FM0oFIJ3pEW3O985ztqBDU+PloWF+aksSFGWTADuF+ATjY7ZSkcmGQv0Ahlbtl8/C4p8FnWy8G/NDtbXnvpxXL+zJLAOAV/+/sq56BMEOfp008/L+9/9EG5deuutJXOnjsrx5FGWuiaSp9kbrY8d/68tHzOz89JmwsgESPJc37ve98T+GnKv8FzDhASAGxOPhdDQgaU+YBpS+kOzbTQOVU54eGhsqJkie7feyBGamZFP/7kEwGtOPTcI8+NZAFOICUsQyPD5aOPPpb+zhEHIQEVjJpwogWu0kSs1SqzU26sxX1wHfYPDaCQRBAkFHqQ2e/bwCqxnlneKnmWUgcsBDQ+g3WJjEEP2iTWJGMcBG4vLJX1jae6d+vzHeke17fQxutXuc7+ISAslHsLzquBWBzOMAAi5Bcwj+EEJCf4XHn0UMByAo7cKYczWcO9AzeYEVjbR8Dq+9I+y4WrONNlyGLiCFh1+Qsaq/wAhxlnKIFVj4XZThlsUBbEm8hoy0bt8tmd0tds6n6UpVaA48/hUMhukewZzVPolpHtwu4I+OB+pPcHc8sMSwGuOrS6wVrdfpx2oOwcnKYhffFV7WNnQ+ug27MAuGdd/8t+Vrcv9df8v7puIFVhaSpmtSczm1cdlQbAajkuOxurZXFyrCzNjJdzC7Pl8vmzZWSgrzy+f7cc7O3qXdvbe5UERQa+mZmvA5TJ6EkQLn+XwGo6Si1pd3NOJKjVbTjkcspgHDb6rSNIcgwGXjY5isZVaqz9awCree/1ua6DkHmfXbDvdFn/F2fwNAj+xTVmxmpXm9HXyM+tztFfsv7q4+iyZBqPOUjtjm24+KEllveRtrECLAxTVp9vuxXJveiuXb+nOuCTjN9fZW0nsCQQ9ZcBqxVSxYrwXs3mVfq3zJA1kH81YNWNwuTnxFj4Xry3Adu8PuXFmOlf+5NsDX6bdlCsixqjuM5uyfEReNTbcEKXqoXQI3QlgG0GjjGOr8qJ1cgFR9PnFEGIWKiwD6ieIEEXuugE10pKIekRUjAGhZg52A/9CsANyJK8NrglbVDOuJ4++YOU04OSwSJItmHqduEfjY266aWCqCjPn5qerbL/jEHqpMtvIZGOXqZ0ZQk++BsWqW0NgbPKc6ULafaYgL9MMKi7OkweO1sAqwTT29ubAmpVBjvQUHnb7r5tkWWgmmVvr62knrriSifU1QlqjIQ2rq55LI05a547weC1wbnshlvMm8DpKtmeq5s96/HNL/6lNZjM3BrL1Odj114k4Fc/U3Kv1feP+yd+WRovItaUU0E3l/uPC3DtBP2YM8b96ABg9biMjU2U/c5RadE9uDUg9vTkjBvUssYI8EdbQ5I8Qi4hZSnwKyijVmBeSFC2Dc7LR42xC3aX7YFlgxIkkz0iwVlrXpXAqmwBjJfUaq/Lj9TsQNpH9ouJE65SgM2UNqh+/uDvKOBXT4Oufmt1ftb2d96DG9uclIWRfdDn0NjSQFZdBgQfn/UP4wqfEmAHtiIMqJUn9Idw3wUCUuStZubmZGthkAmkiBJ69j5BPg2suCaMQv7ge83PLyp457kBpCidZO8QA/B5kudAP3NtVfuS0tbpqRldBx+a+0vWMHYlSTIilUSSCL+W66ODu7GxpaCZyib2JffP2KopVWhdc7/ZbRnQ3cDrgBI0+MVJIlDAj7zAKNr9TfmTiruqRjzu+p2fkbFnVh+xBxlv7o+/qagaQiefyrWtLevY9pSyub4u3UOeHzIRr3/pxRfLq6++Ilt6/bp7KXA9kl6AL3dv3xETdXN9Q7ERlU3r2zsCKNRE6OBAY0cDGMpPAYelG0lVW+nV57N205cdgXgRjWmJb2DY/fAHfyV2alZwcl+MhwDqfXfmZv0xvxBF+Dxp8dLAudkU+MU8qzlYJjYCXEpgNUHVTGBzD4wVz8R48NzcC+/POIvrKabb2VUiJclGABApAfj222/rvSkbwJwnQMFns865b8aAz2G7Mvcff/yBWZhjAP9TYr8CbhGf4bM9WX0qtivjh01hDu3775bmgCtfAfXYH6xvEmg8G7EA5wZ2nA7odEIHpON8YF4Aj5977oIYq6W3Xw0KFxbPilRDd/fdvf3y7s9+WrYhBXCmhc1kLtIeJdaRTEqB/7UYIO1H2llpRFNpQyL/uJSjQhVIJI1ltBwP1f0J+SFZmRSJa6R/WoNNN6jm+fdhjprhz/0x3jyj5AXRKG8OaN1kA8FXrl7VPkIrmbFlTlL+xhVm1rZP+5wSMiSTLJ1DotdyXpyxHPj42ZCosh+F9PABtiE3dGD2n3yu7GuQOIqAraicZB5hQv7i449lN5yYtpQNlUoQaUimygMjCSxiXo9+D1MXGQMSTYB0+K9gRhDxuB8Y2QD8fP34nR8GC59z3ZrpvT2ugnYFFg2d9iTzwRmlSggasYfetmNHquCooHKcij+Gzu9Re0+xKNKA6rlzdFzOnT1bvvOd7+iMvX3rtrRUwVqovsSvag4OShoRaYAPP/lEGAqJNTUm67G2NH4K4Crz1wxgFYId84wtmJmwpArjAoBJXxj0bbUu1DyQBPueAGDA5LTrbMi0O6rACaARDeStLTcmf+7cWenS7+9sKxENE/xrb74p4BZC2ieffKp9xP6lsRW4jNjhpaNkH/elpmtrT13htLtdVRhnIgCdbNYx32MziNmYN9Yoe3xi3M3TaMSNP8qzLC9b71dY0OJi6IWvyGaJkazG4h0BwviTJAQzvkk8M8911pskbKLJedpNxkOVDKGNLnlFgNWB4Ymyd9hT2p2e0hocqTRJyIY0pG/YW1544bIGms6plPpiuDl4MboIP2OAM3upxaeSTmi1djCSds1G8AGO00sQ1qtuoYAUdPqS0T5AP2dThxcDxc9w7JVfCUOmgFAaf26Ek8yPkVF0hdwFLjNFadTykM5AsJ5J4np5oMixj8wKz6XDPholZMc6sm/JrqgDqfXPygkxiMz9W/vRlLkuQ+aE+xtWWo5cZItwzt1N1Jk5OylG7H0pO36Sb0h+TrAa5KuTkaCMigWwsaGsh/bBIAAAIABJREFUloMSZ5ChXFPyfv7cmbK0MFcOKOVep4FAvxYkBxoZEhYqza9wSsmkcqsYX+aYQwdB/DPnzpXV1dBZ6W+Upfm58vpLL5a5maly9swZGWnKbrKjHgb8J3/7brl15075/No1Pdf8woJAW4DSbTIiPSW0oKbLHMLj586KUo9IsrSGDg/LO++8o0XPRuPgwJB0y5gmNX8Y1HfffVfaR8wTWWgO0SuXL5ehwSEZagaL9U02FLYsDbYwQBgwxMzlxPb2lrm52XLz9m0BkXNz8yo5oSMoDusmGmvRHIKgQuX/aJEQ1B4fl9np2ehsi1auM3A7AXoyphng1DhoZmlSOifgslf6uniCsD4w4j5wS2nv09He2WmCQuj6BKEYQb7Yw7B2RsbHyvqmBdl5JkBQsCWywQQQOJwyOpTqwQAQy+tQTGieAWCb44sSUhgSh/uU4bhhC4E61hUdZQ42Obv9BLXbUY4ankiCqqKRdZk5YoZIuzMEyQWs9grUxSlSACo2GMwO60PBYOJw29pChmDHmXEA02BKNXX49pd+HYrdBjMq+YzMnpxTmBBoJep5cVZ7Ve7DvwWsZvMYus8LrKlJAajx0clAtivQUQ95n/Fv5u7XAFZ/FaC2/il1gLUOaH3FXXV/nXmseDxNWRobvcpcQMkAoAVcjkp7d6tcPrdUZkaHyuL0eHn58sXS6umU+3dulr2dLQFbAKuCBhPIDF3pDG7zbwVrYdPT3tZBOgGr5bgMSmvX5fGupjIYlmwntYiRGe4VA5l9LbA8GHEG3rJcnEfqsl1zME6D0nUH8MsA6wpkjXE7PX95JiVwnADAsz6rPinanwGg1J31+nw/y6Gvz3sFJATcQ/FyshjMnAsH/1RuQEsiGiIYqDTDWzYszx/JCqiNTSWocPrZE8D9qnVZPVOccWrCk8zuZPmLXR5SHXk26p6sF5vAqpvNWAoANsivBKwCNtFQKBJdFV5T2QCDMwmsalxDpkgBVEiZSHdLWXaaAU5XQUf6Dpk1x7/Ikue52XmdS/uUb0ZZrJifkWAyGNmv64qB0N/wOU8gTVI1ymKTpQLTEEAROw+ASEfXjXU0D12hYMeKEkqDhwqKYDP3m6UKuwf/Dn7z1g5BipkqBEti16rRB2VkZslMjE/pfOWcQaIFv4JGJiRjCcA5n7OLOO+VBtsBDakM92end4G2xwDH1slG8kDARNsNKrpl7zS+ImjxuUIZI2WSMG4AYLUY+2zvD47awS71NSlpBGiu2IoCVNEZ98+qCilJKcGkTZayz6Xcw5aZsY5b5Etj28HqPGl5BawS7AdAks59noveG34WBUc1VrhsRbCpu7G7fcGIErofZpps5TfyXRIJ+DeagWnPOFvxpwQ+0sRi77AcHtCYaLIc9ZYyODoiYHVrd6cMjVpPEwZLo6evTIyMlm2q08T+NUitEm9sAUxm+bdtlQ5mltW9vVylloG7b9ygkU4ZJZNDgiEYJUm6MGHCyYwTCZwcoAQh1NmYBLFZpHwW54AqbOK9+X7LD0VPhGBWVsBTgKp18E9yM+GPpaxA3p98CgjyfQ3JZKSeYVbI4bPiB+LLAKjxhzPv4aPHIiAwF+wb/FE6n9PERA2Dx8fMvuJeA7TAZydIpJQbQAu/j3gteyAQCKKDjz4foCmVVMQDAmD2IY6sl9bAoJpQUcU2MzMrW4JPTSJdTeuCkekKQPt36AjyWVx/a3O7vPba60r0a7tFHKhmeGLiwzQ/lM+sZBBaqWGz6GFArJLzgy3MDtuUZWNDAPabNAMLRr1izpCySGk2rpsxHLYRv5A1+vDxYzG5sFFbW9sChWgWw/q6eeNGefhw2Q3d+vsFrNLgl+9pWgX5oiWpCGueMsawQ3mOJJhs7O6WpTNn9NkGafvL3Pyi5o77nJw2Y4sxyirQjJuHR5HWMgEBMBTg4W/eeUe9CxhHJTwasJe5Xzciwg7ynvGIeyh5BchRTEMjsoVFsfEgrYhxr8SGfd8ECE6ztTIRyGt4BtZRMlLzfaxRlVXDgtve0bxD4Hj8mKY8K5ob4izZ6lrShHu9cf269iExHNdl/QFES+bsqF3u3rlTrl+/Lv8M4PXV114rC/OLXtMrT6TVTXWamiyVjljCsFVTdsYJPEA+uri3yvrmhnwUNcoDdKNnzNCgmj9x/6wd1ia6mTR0A1jd228b6DlwZS2JD/zG6zdulNWNrbJDsjNslqowaFzHuRC65cZEQgv/VAI1bY3HmTE8ktwKpg7AsWLIy2dM2a3wrURQdM+NbNrmrB46lXRCH9IZcdim6tSNgOrly6wNmOp0iWc9rj5Z1SHyX//RP9P59oMf/KD88Ac/KjOzM2r8xnOMToxVzFNpoJNgjWQJ5zqSXvhVIrKITOMqnGxCKQxHiU9XEMgG9PF74zd57mRSP0HqCv85OtJa+tbb35ScIfZGlQDIEKjHjUvW8U94L3vEPURcHUrD9d/7B79bvh/NnKUzuw/Tvk94Vp6D+DbLjx4YRBUhjSbi+8IuSBhZGsh2B2CVsxGNWLAKMAgaYgKCsrb5GWPC+vNZfiRMbW97q4yPjquSlbVH5SzPhdzS9ta2MAr0XgFPkQJQP5rRkfK7//AflP/z3/27cn/5gUBLkru7JFbwCVQAQzRVSrPX6y6BVWlpT7jJFX4bCSH6H8GSkrQLOqwjkOT2lYjPNWk5vfAk8ryLvyESQJDhcxcXIKf1S1t1fGSkjI+PCKu592C5oI++/GilXL95U88LqY3XA+Tid1+5dElnCzgif9hDezQP29zUZ2MbAGLxXcHdMvmhuD3WEbZwbITmj5brZD0yLjTK43rgXWPjExqnlccrbpo1AoMX7f1tAavgJjD7q/M61mQSGsG/MskkpnRUkLBO+Mxk6XeB1ZHJstfGqeotQyNjAtDUUbZQPutg+Y03XpPhBljFGTc7lO6BT7WYklnprLEFdHHKFYT0ot94qMlk8aIFw+/299o61GCX4WiSqcxsGMAq2W91x8UJUpdvO86AsTr00NEhIyA5AoTxjwu6YLDRBGTW2KgMVh04rQeE6bSp5DHek5s6szw5iTghPENmeHAEMntXD2x5DgUIobvAgrXGFPpSyjOZWVUHZmrfq3NvcTlLIusufenqkOkZAtCwA+3/JRNCkECUZIrWHs3FKD1XVnN4RK9nsXB4/+Y33ipvvHZVdPV/9b/8z2X16boOY8pLeM3P33tPBxkH3Ftvfb1cu369fP/73y+3bt+R8QB0fv7iJYGudIoHhJ2bmigvPX+xzM648yCZU1idAGAYn1/84tPy43feKY8er5Sx8THNNZuEAIOOnW5kQSDl7sQ0T7p4dkmaGJTKcOAyxjRR4m827aVLlxSkMTdsQuYV/R6AWtYqWqg4CZQ3vf7663IsU1uI9yApcOPGzXL33n3NM4YH8J+u98qa7tlYqrzhyGUAgMGwC9jQmzvbMqgwWzmUMOocfjRcUmOtqelouOHmV8qiUw4Zujpaq6EFmCGTgooI0NKY9GYpegAfCt5hEO3uCNzEUdCe6yXTZiCZ8fj001+UpTOLZXXtqYTf9SwhywDjiH3mAymDlAgYEUPXgU7A7S6EaMMMo32z73JuHGw+AycZaQNpuGL0+/rlnOG4ylBnYEkQYkwuSibNIoM9IOYqDWJCTw9wlT+pj8orsUNOPDRUgkf5mT+XzGlDXSIV4Pb2lGawUrEduoWOmfmi/ZP5035yB3lliAFV3ZJJG4mACSevLTkPpFKCMR6K8xn81mPmr+apRsyLduH/R8BqHchKEKsK3E/G91/6naUaug3HtB6lA1wZHq1YzopeylGOD0uz96i8+uKlMjE4UKZGhspLF86V3s5hWb5zU2LnaNUiBaAxPwWs+twwIJoOTwKrdRuda9RZ745E22UTgyUmwKnHLCmDEU5CxVbS/atcmQCMcwQQCSDF3fXEFDwN/KUTWAcCnQk+yWDOwayPf0oBZOBeT/Zl4JEVFb8MEPVney8lOPFVwOqzgMvuHjczDAiUdkc9USamtRxahD5v4uiKBBDfZra+DgobDzFA25LOZBd08q+6bM7TCc88m+uL8URiQCXhDkAy+ZTNq3w/AfjWwFbHHK6AEbiq5lVKV/mM/FWkAGrAqsHsOMWji69lAAQr65zPZ8znyDmX7Io699pRA6TgD84l71FQDZsigAaxMdpHCsAlU5JNfWBrSlM2tEo71n5P4M18SyRjXKIqn06gUl+59MIVJa3x5Q7222VifFTlWgQI7p5LYtyMVDozS1ssZQ2iSzWl+PhisBa0X5Tw8zriS1qRBwBFzTI9Nauzb2dvT4w9npcz+sHycpUQhWXH52DP0Qm/ffemtK+x7cwagackQ464F8q0tTRd9aTu9WaNei/iY1mupZJEChauAPljl8KKfNrfvWfbEd7PtQGY3cSV4IrPUvdxJfhIdLv6QwGh5jxMpJgj9sO0rqIio8s/6qgnyRe+shFp7jNVaLmao3o5AJrKJlNKwGNd5bjq8jMKtHyeVl/JOq80WaNjffir+KgOcM22Jemqs5KSzt22fHakACQDQHK12V8OWPe9PWV3B1DOvvzY4HDZh5HHOSxdeDOXHOX2+OzoHJWmABeX6No/j1Gq+cW2B13igyrddF4DoLrsO8+z/D5tymkbkuszz5YKWMUPICjNJrNRhSZd3ZBEEdkhknBZSSebWbGUTogKROIx5ieqkLCVWFkahSSwmucbewJgNTub44vim6LrL+mtGmDDWCqhgB7lwrzsAoAfQaiJK4faYzRUhfwgNnZz0CWeIdGGX0uTK4JWNTQqPWVvd6fs4r9GjwtsEn49VU+sBe4HP9JMvI72rqW/3BcD/ziBVfb7G2+8KY3dPHuIp1K+S0Dr8XFZebKi30PYSBILJBsABiVAg9Va6TP29InkABiMxFmWbTKnaoAVZax5jnAf+KQp44bNe/xkRVqs+KOA1sShfDaEjs8/+0yxy8jIkHzWixefs5TY3r5Y2OgHwn7j80gAwXiUtFgfza1W1FhmfWtbTVSYCwJ49tPYxGQQjMz6ww5vbmxpbzNmsDC5R6QA+L0atQwOlqtXr5bPr31WNtY39HmMmwg+lF6HHB2ABXYJokjq5TLXzD2ltcRWz198vrzw4gsaH56N16evkRIDOWb8Lhsv5XnNeZVkJO6T1xIb8trd7V2Vm/Nv7g9giD+AzZw98/Ozirewm4kXAIiyBnkW4jCNZ/tAmALkHBhszF3G2pTov/7mmyLI0Ax3fWNLrGtk22ieR4k+fr+AyaNjrVHWNWuCc4XXqOJDEh9gXEfSFiWRgEMoxlqzKUCYs2loGJKZm3+tb2yX9a3NsgNw224bAG4MKBZI6TDsV8opME4poVD3V+u+TtqOClglYUTVBccHtkZ4gGWeiIXyDLA2dACrnMXEOaHxLrmI/obKsmEqkthrtdwBnrUsSRV8soGBIMeNKoGDPB3No/n6wz/8z9RQ6H/8H/4nzQ/PAYC3eGZRUh0k0lwJbD9OyQs1sTbBRzJS8k2iH0Um50l4hwxTgqiDwwBZTpxV/m74KZItGBnRfT64d99JyygZ/8M//MPy4QcflGufX6sSMyR8AMJF8InzS1WTAfZOz06XP/jHv19++OMfl8ePHrlhrh4CIN+4Fc/FOCEtqeZnx7C2zRoFdNtYWxeBjfsi7ifBS9zPeoOJLrsCOxbtaZrNMd7CyoYsD1OOSqvZV56urpTDvbbORrSeKdN/62tv6exEIgBb/Od//ueyf0OjY6q8nJyZKv/sj/6o/K9/+ifl/Y8+1HOSDNre2VMliCpbOL9FiDSZgfML9jL7YHxkVMkEy2QeqWS+OdjSOcQ4AKyqSnkbeRkncMBjzFKNahYd3z4TIW3to0/fPihLCwvl+YvPlfm5WYGtjx4uq6cJAGbpbZSHK6vl2rXrYtfDGuYMYK+Bi7z84osCvbke84A/STIT8J8v5gM2PEkAGMXIi5BI4gubhBwFSUMkESHsJWueOB4d8CSJiHjQbkuOAHs4OTEZbO218vTJiuQY6j54JuzYUxU5MqruE5fj9fwbmyS7tL1t7ATG6vD4bGl3+sRY7etHgHsvynKPS88xDnlbpRAjIzb40Gx9iA7JSGaXNul2xIEgRzxK3vJm8+YwWouLS+Xp0/Vy/fMbEsMXaCg2pru5AbIC2nB9bpyFUQUo6iJKSbR1zPgsDPLhMXobBl2VxYtsXAbnOVByhALtzqA5QdU64MrnZbCc5e0YWTY8Y8Q1uNeUG8j3cs0s8ctJSWC1I8Zq6ql13b56MCknIxrpZNl/GrC87zwU5bzX9OXsYWbvzJpbKefehwoZGd+zs5UwhBcW5svrr75SZqcmygab/oBM7F2JMkOR536Y5w8//kQg4je/+S2thT/5kz9R9hcGMte++vKrzoAB2u3ulvHhwTI7MVbOLS0qi6bnYOM3BsQqpczpZz9/T0YdIyKtJ+a6p1dzz7hxcDEO3MPZM0vlwtKCMyNjo3IiMpvKXPB+nD8OBsaItccXix4nk4MCgwLIyjhzD6xHwH6cGH5GwPXgwUMBx7AFFhcXyoOHD63X0kc3uTUZexifOPIEGvlZHByPV59IXJpupmRZBJjgNNGVdGdH5fkcbACuynbpGQnSHOAzRgJW1XwlyuFg7URjFBOxzOSJ4ltPNEDhAeXNexLcxmjhNExMTml/0d2Q+75962aZmp6UEwgzF4cuWbIdRavB8INZIoa42WhcX9VX0qi0c4KkBIEeJQx0/xGTgKALin4wyQ1o2AiKXRsgSwXWgW3UWKvifRIXx1hI2qLPJcUkQWlApRLcHppWkcDB7sCQQkMWfdV9jZ+CwtQDwsiSrYuDQg6OyshC50uJGLOumGOFSARzAloB62CysjbsLIiZ0nYgJUZSgCsZQNQDuhPB3TN+YfkHX9Oc1wwuT0bfdeDsy67/rJ+fBnh0z7VS01/lWpZpMJKllFBq0yVbUli0HYdCiedRu4y0GuX1q1fKzNhQmRhslTPTU+Vwb6usPnpQdrZpUkAJr9mEyX6s2EA1dpGyz5Ugf7ICPTY8mwErLdtC3lbaijgxMXwkFsS6DjCPHztBFQy7nh6BqTjMMM/R7Mq916+Omyf1+erAaj0QOQ0Q5rjWAVI1+glgLMHYOjBQP4fy/afXVPd72/5krJ5YZwE21Of+9JzXwUqNY1SBAE7LcakSPX3aiwZWu4xUlfRKg5hEQ5d10D2oXVUyAKtB+yQlfPyKnLsEHE+P6+nnyfsFRMNBTGBV457gr9a2QZiUJQ0ixykpAKcgK3HnWoKgYv8ZGzZAFveb+n0JrAr0SoZsdrMLYLXOwkggJ5/V1QAOSuqBVzLOdA6FQ8daJVGm99C8p5Dg8ZlYNVsLoBe7q9dx18EQOqLMVc2nQuOwNVCuvvaaNMG4BolOQIaPP/pYTjb3SHCmyge0NQFzAciqfUY5rxuN8rrtne1yKJkas2YTHKbsFfCH+1lcOBNnCU03zWhBQidLqGAa8ez4lQB6O7tbZXV1RYGhEo3JdgoZp5StSAapEnjB5kwWTSa19JoAEsWepmHE0aH0W1kr6Dkqia2KBMrTLbdjgJpzwlIASrGR1A89ODFkdXBlkkCWtWJxi6kpED8yh171BvOTaR1AvI8bM1Z9PGZpwMk9w8/dRKsLBudV63aGn3VzBbVzJFjcdbugtalKEAP1uTcZR3wq+ciscXpStc3igamKTnubsenrlaY64IQSp51SRgeH1CAViJ7yVNat/Dj8CDXMMOBLQxl8E/+JbpCyFv7K84Czwn+y4ZkBCNnwlA6LM/80eJHPo/HJhlXBoJSvFTELzy694pQJCJ859z7X4fOzuiGvWzH9TsmKJTu+Om9zv3eKNOsyhtBcRVMa/EBpjYaOIr4sSZosl8d/AyxjRcHSYrYWz55RI1niMeITJf93dgWY0GAYFqXYnkOj9jWD6UojWh4RwAs/WLHM/n55+OCBk9cBGhMEjwybFcv9QLbg9RAouBbgmRooUe21Q2WUtZKxJTRNxQfGlmXAq2Y3cQby7CurTzTXxFWAErnuiB9ohseJo6R8nDHMOVVYY2PjYqE72RdN76JTep0YgI0hDuBnsP4BVgUGJ5gDEHd4rPngswFKnqzAttyXfYKxiy2kq/xsdEGHtIBdpIyY7uH4blS98Xo61D9efSq7yGcxrozVmbPntH6QGMPmUq2wtrHpGPaQcu09vR5gVWClpAKKGo49WL6vMci4mnlehcixa81YAFbm38CD2XfYf64BMMb1iHMAMImZhgVoWa84913dv6yX/ua657OJyZhzvlijrAVeu7mxWbY2tnRtrksZM3FWSghM0fRWa9MsW17DOiYmY16//vWvx+8HxXZlzWL7+TxIMcSeSMf9zt/7+1pvNKpCJo4yY8bt6VMqaal+grdE454jrXnew5m0tr7mBGQkP6U12W6XibFRV3l06CfT1HnG9Xgv23l3z4mAsfEprTPkBug3cvv+3dI3MKjKxGy8asB6RGstwZZ6srnrq3ZZ9UmaUkVqAquRMDYIGcBqUqgCCJT1TLkZ/KvQRsc34uziWZA5IGFKgpR1wJpnrUgWJ/aZKjxpfhz7n7F++eWXtG9v37ytptDs5bn5+bKwuFD22/ti/hIHKVaKknjsE2NOklOathMTwomkuxpkGvslUZ8QlRHov/LzvB/hRxD7OkVrZX5uTjbnxrXrZSWkCcCCSCAwb2BG7FvWCTYBtqr8PTWoDT8wqibV2HpitPIzhN8MAKQ/dLPs0GsWJtIGdIXV7diV+QF429qE3dzWOtE5IWaodWQh9gDGcp1dEelIjjd1tnLGcD/DQwNlbKRVrn3+WRlpDct+0exx/enT8ne+9Z+Ul154qZxZXFKS4q/+6q/K8sNlyV01aEI3P1ve+sY3yl/98AdqpAZbGl1o7k9aqYr/3VcFYBWAm6olPoP5WJidkzQPCQv0dNlH3K8qSxmL1kBgFVSFRD8UNYZultbQUDVHTul2RNwSKRnHACxleEhVz7DAd3e3yu7WljT1n6xtllv3HigJAvbhJnktkyZ7e8srL7+kM4iqqdR1H0ZWIFjW2TCKJAjPofcPGKvhjIH5CvsaIgyNBVn7SpJSiUVyJLBInhEbAYuVpJz6PvX3q4JhdcXJx2SYJ1ZYxwexe9xLJpiUyIt+AdjYTDIKPwVYHZmYLUe9zdI+JgNnLRo2H1IAR+19Aat06OOhslRaekox+NJ5OTjQQc7Dpo4ND8JmTj2D1FBx1vM5seVu37xjAKNWApqOceq7JBtWAGkK3dey1HK61ZkWYMRgCwtHwUQ4+imAm1o2XJOBTJC1PpAcGryOP9IDAkxWRuZIhlMMkhozt+v8OUhS1iYo8nwvp4IDTGVCEabVAt/K8aqVVqZzyGdmUFbPzIoen515hXBF0BsMhy4l0HqVBlvJQjhY4Hn4MRkomJeTExNlfna6jLG4jw9Lq5/XkGmcL2fPndPzfPjhh+X+8nJZXDpT3njzTZVY/Nmf/ZmYnTgtjOXMzLwyHwmw93WOyrnFhTI7NalsOOVHZNtxQtgQOJGPHq2U999/X1l8mLPKDkujaUOHL3/rfe22tDtev/qSRMcNqDkry/wyN5nx5mDgcOSLdcR6hanKHxipHCBi0nDYI4gf2iOSuBgfVxaUzCWZum//9t8pf/EX/5fYNWItHlkPSWtOw+vAnoCLEh/AGcBmDkYy6notUgrb1rkhwBUrCBY2GU8YQSrPSWDVZcrW2OEQJqC2cY4uLXE8yao5WBNu7g6MA62muhmmLh3NpWhyRZafud/d3pSMwubmujKv3AMOCIEF2Uj2OI4/wIR08ihLESsHse9gzqoDtYM3dNd6Dt3gg4OGg0T7TsALQLqdD63fJHXgWKduHEFr/pt1zMLEsZeQoXUaFbRH8ykBq5F1Zg3wh0MQYIx5ZgyA+LADPAvPx3O3Gk03qSLDG+V9HJLa+9LjU6Qm2YLcRgZWCY8BNLLMOLqOq2wnAt8EjfL7KjQ8+Y9nMVgTWDUYdFJOoA6q1f99Ooj+ko+rfnz69V923S+7TgKrbsQSy1ABTdfSVMDqMfrcbempvvLipXJ+flqM1ZFmo2yuPi47G09Lex8WCyVPLhUSg7BWVp73kQBAAlFpK9PmZoDmQ7qn9IV+rrLDkVFnL2TndsNk2PfQ1iRTQHa9dASoqhFCBPnuTozD0mVE8XnPAlYTJK2P3+kxFuAUwOppULEOrp4eh18KrAbod6oFywlGaDoH9Xs7Dap6Ks1YbVC2G93OM7hmjDLJIqvEPklglTMuGGcVryIbx3A9NRPKioouWzWBifraPD2+9dfkWqiA1ajPqAMmCaKeBFZxjg0MV83DNBgAPLnfBO3rp18KrNZkJVhrPlYNJnnOEhjCbuGcd7supz+QAamaSvX1KRDP5zoNgldgokBFJ1tVao9sSDZK4YFr3cy5fhcQtJwQwvzcLbaPcjYc6AuXL5eZuXnZO0puYbLQzAbHkXGAkYVjjqC/ZRLMfsi1z73wDLAt8LV6+9FX7YKqnGlPaOKwxvlypAStmX1uAsjnDg8NRZUBJaTuturu1+w7DgoqIMxm11kr0M7NBlNnXMyUKDGuGLmRRDGruSaPJAmlABBzzSoQT6kXA3yw1JE8EIAqlmvi7y7p95nMiWBgXvOmRia1En/ZIb5HHqMOpCawWmeS2r6oOiKYjXWpgArwiA3sxlTxp2sou6X/VeK1JgdQe51uu67/ixRGNFJiXnQ30e06E/xKqB2rZZsAh74W8cJxaXeOpCcPsAqACoCteTjqSD4Ce1wHVmVTWUc68NHKBVj1GZy+c5eF2mWpOgER524FsLqCIokTrAskMGRqgh11AswIXawczyq5EfqbrDGXDjdrDXTZO/gbkfDOppZi9tpPYU3lGnXT3W4CKlnKZsgnn93JW74SKJY10j62z6LkRuiuTs/MCjgCHAGCeJtGAAAgAElEQVQcA3SSbxXyH1PTU2JHpnYn6xOAk9fSiZnqLHzh1sBQ1eyK2EElzvttxW2qMgrJtccPl8UOSs1NxUBIQRwdSZILZjmVYRcuXKwai3BvXANfPm04P4PRSJdpsdXlmx1IegyfPM8WgBrFTCGVItYwGuiAhXFfgJSuekTyw0nz4aERVUupGkWVSw1dgy+eT0SIaKYLUYdzPRsuMRuqzAxW//GhmeF8JoAD4N7K40eKKXaonmzTxHZAjU6okluYn3cDFJpHweQUsDqoePeza9fK9Vu33GzpyWMB3ZSWQ8AQqLoFS9VNA0UgEoN4q2xuAXjslcFhxzEuq98rV65cERMLJlc2K1OnbRoAI3kVTG/W6HPn3UlbyahopqxGOgcHiqteffVVkUjGxhzHpq+Ryb08bzPmZE7ZJ3wOXwCcih17aOhsyQquc7CHhqb7WjD2gKrEZYw3z6syW6T+QtcQAgzPRs+LBw/ul9HhEa1Xmt7gy1EGvLm1odfwzIwR9/Liy1dV+t+npl8biudgKcI4BjCBXAFIxh4SWzhJOgCrisENVBIr8f30xLj1w5EVC3kQ9g7nJGc41bR8/uS0q2yxTcSmD588VvMqEiEkjBhH9rL2WQCrauZci+lPj22OsW0xPtdxYR1mzWkIkkWlTcqT0RTS0kWOycIX8wdVoLUYf62BMj42LCagGkjt7bqUXQkT64aakICtGVB5NgQkdFfBaFjPxOXCcJAOmBzXPoNYJIm3RlP7FHAfnXXYtkmmAYxmzlJ3VZrmUVYuBm5UcYA9AKBn3C78aHdXY4kPMjc7JwxibfVpWX5wX8Ame4aYb2xkVPaeNcJe0fz00BjT8hh4e4DqPKcSvr09kvhgPyU5bmOTJmxbYqpj/1RJxD0h88EzcXSHZqvWRPQCMYGDammaBU7IjwE4nIaxyX7e3tJYDAwO6byDOcsYjIwMlpHBZrlz+2b5+ptfLwP9jbJ8737ZeLpWZiaQKvi9cuXSFfXCgTVPlfDDxyuy9cPjo2LCPlx5XJ7isyF/pOO2p/SrsVdHwCrr2VWeBlaxkdzjc2fOai6ReSEhxL7EFxTbmLMvyCtEAWL3I1PAMwwMlCGwFRoJiiRhYNUJeOKujqoSBhv96nvT39+jHj2M1YWLF8u9hyvl0+s3y+Ymuqnuy0MlUvraly5ekB3hd4OtAa1JQFb8/CQtAAaznwFNVX0BGVMVqjvRAwlmap/2Ir8X1iBQuOVmi8iVyP7vak1yrpDEY6/i1TxZeexkVBAaEt9jTeR5wnU4G5JImfuXscIuJrCqhnwAq4Oj06XTP1AOj3vLzu6+QBAcZgphD1kQnaNy8eKFMjnlbBRaLxI+p9sZQWk0OYKqb7T/wAcbzMXV1Qpo5KbZABhfGKs4oxtrmxWbiIPAgKZLMXGklSEWIGOQVIBNlvXHwSGmDSVokEH7ig5AZWdCByGDGX7GIHAQpBHM8hodjsoWW9Ce92JQYd/xA91DTYCdCWejppi7nKRosKCSNO41Jkod9QQcAP5EuVOUpWYGp8t0MFMxWVLS1awYEt1OZRhGxplnJ7AQc6YW9NuPDlcuyrf5PoXGMeYuQejToY0hpPHL5NhIWZieKrtb63JkYTly4GE43v/gA0kBjE9OlrNnzmqzUYJPFzvKFB1o95S5eRpGzWrBbjxdLTNstl7rY4mfBjoXpUMYdMA4FixdIn/zN39Dh+Hq6lMFZujwoN/6RAL+m8rCfeOtN8rEGJlBl25wGPC3xJCjlBJNJLQ/c83ZWXpcAbXMLa8l4INKjpHhwABIFQsW3Y29ff37t7797fKX//E/SpOEn9GoivXC87obpbNTrBnE+hGy51of/+ITHdAcUGTttzctUq8Kd8qGyXSFswjYLMBCjRIshm1gx81CUpu324k+QNaMwCJLx97BieFi6gJ92C4jw6NVqZ3YR4ftMjOJQ0EXTcqt+tUxD2ASZi4gL4aHZ4KJVAmMK2g32OqscxFISUlS7zGATIDFwfxUZ06VSzFGe8H+rlKWQRZzelYlj+4mY05c1nnCQqy0XcDADOgS5ItVREDPeuopslvMC+AYGRaxbUKknjjdnaENrCqYjhJSJ1Wiu6yAVUBzl4uLOayD1VqrVVMj9rM6xue+s2Pu2tLsJP+ses+McE/9Ld1X74/sdphOWf3vL3n3L/1xHbg6DbJVwPBXXFj6zeFUVJalxvJLewNjtadzqEqHZs9xeeHi+fLi8+fLwuRY6WkflEf3bpej/Z3SwxoRYA3Y2NXW+zIQMYMwzhe+MmEl4CQCUYEhAWiYsWoHVD3Cawwvld5pnqz1xFo75g8BmQJn6+2pLJZEmPCUmNOcb0XVIeXCjj3FIMvh9PtyXcd1amP9TIAzdBZzLH4ZsGreJfdSL0Ptgi6ZoMuPPA3iJYgiJ0eSxgZWYdgns0ROaQCrLp3qsk1VmqWyagcsJGd8tDlYEHdSGovJLqvpH+Zej6RKrs3T51j9njNgrMBna92YWhpfEAkFvAe7VtcLKYDMTdmrC0kQc/Kr9385sMpSyWqZGrCaJcyi0Nld5BzEHnG/Choi4Hepu+VS+JtzKVkrPGeu62SjJBuPxif5nGbiZnM92wvWMb4YZ3alKSzW6lGUpRsYxf6hczmDjvnkVJTybxXkgdR5WSVWHbFYsKUEL1RXaI/R1FCdYq0NrqQW+tyAas0+BVmsBc5IMWG3kPzZFnOFQFrZ/UPKBl3N5G7gMId8huKQcm38GvzZgQHKSglg7AeqUiJYAiQnEzRVxUT4iGYwBlCJH5n6dlhwzY/3qhekgxK1mIj1oYAhpAB0rZAPEPfahsDQu5oqhlZpgjPJbM7lGEmeE4xVvT/gtqgs4rzni5G3QlrCPTVDYbnx7hrNxHz8pG7j9X6xz2M5Vq+JG0utv9zHIbeVbOfKvmuLxKei9FB6S6OXJGYpvc1GoUWTeqD3Aza0FXSxxnjB4d5B2Ye9eGSmNNeRPVXSFLvPnkTXEIKA44UuKcGJT3GEKzZ4jhkAhkGMw0hssn+S6c18iY1GpZD8aJfqm+0dljIA9wRWsfWs9SRd4DfIzsR5LFdEmqC+tqRPwt7xLLBcmdIESdUIkbuP93APYtuKdIHNcXNPAsUkcKQ9GxwasZ7t0aGbrlCePj5ZgWwzs258qvcPDRW0NAmO0XyE0MAXgBN7EACTLubYGADCwdZwpffJs8CO5HX4/sQTIoDAEtreUgMTfEDZH5rgkCTSeuiThBgAnlhGwyMRR/TLV8ZPxyf28uxRsAwDbX0N/bx1fQbkCWIxnpngFhZpnXWsOWtYI1BxyYAb3maDnP3dfflmYs0PtPRaMXxp3oq2Y8SHSjDR1GhvT7Jc3LuAur1d2Tppu0pWhiRAO/ZLj+6Naq7HDx9KC3f1yYqYXjSlY04uXHhOfRmwf8QkNJWivJVxQXrrzr175ReffSZJKjSkYdZ+7Wtf0+d/9NFHlg8bMmD53IWLYlktP3yoCk7ug/Le5kCrPH26qjF7/vlL8nP5N3FK7hX8bu91gzwQUACiIMlgsy1N40ZQzCtrgLHHFmfsBGMPLV7rjNveyS5GPJNNzYiX2GNJdjLQTP8Gd5nXudIx2MpruFfiMsaYmBtQFaKDP8OMRv6NhirSC48fPdSZyJqC7KKmQlsApQda38R2rEea1EKKQceSWPQOwOqemyax9iDgMOfE7axp1hf2agOmHs1zpaNsQJK9PD87o7/53s1ri0qhpQndgRW+r+sCdrMOuR7zCFN175A/QRhRs0QaQfKc4AvHmg9sg7RTK4mVLhO8vubll6AHriPGFVwRDTiuV98HU21YCzrro5m3zkG5ZV1fmCs0VE7dFIlGZzesSppMJjmixrBnvgXIg8qEz8J6Zn08XF7WmAIaYncePX5k3wa72m82vRIeEQKxvgW2K/7klCBpYuwmAWgnaF3lRKNI2W/iMslGmi1JQo57whaxzxlPSsKRCKF6ehKt76PDSmuVNQF5EvAMeQ/OGHqGYCxkgzud8ujRsuwia5Z9vvzooSpkxsfHtHaxXSQw2NtI/pFvwU9URUwpIoSNDI2UoRZYQymPlh+aIa5qmx35Vqz/lNYjluTM47M5QxoNfDCqN3fLay+/UnqOOuXx8rJkGnc2t8vv/N3vlDdee13AIb7WO3/912KnutdMjyQJCcLRQpcuOL53pyPgW76SzkUg/ziv2QsDbt50dnFJeABsWMlsIOlA5Y6A1eNK9xrPQRIjIffAWDRp9hRkQfwe9gfnIs9Dg/R95FaUOOmRrB5EJfz+yySF9g7K3QePytO1jTI2BoO6oXNf1+jrVTUz90dSBWCWuYf1yp4EH+L1kjdUYiM+m6qI6A9g35fEWlMMWdaY1iNM30bTjQphBktSBtDeTGXOE7AZ8BKAbNajqyq8p9OvEAN5l0Zd2JAd+YoJqmJfmW9sLLYu2bU9//A//+fwjMsxLUd66JB2IBotjjVOkmnPfSqHnpmhM19LF/nkk1/o0FQ2SVowMBcOyugoup02zBgZyipoGJBf3DibjsMGfQrMAYcBQuIAaYBfuzs76vw30Gjp4HeW7liMOyHd6hLnhgqiW/fRZbNVBgab5bi09W8celFyxSzxwHM4YqgTTGWSOZzt+BwJ7ed++DcTI+FvEMFkAETgo27IQe2W5hYHO+LTKg82yq6O8NH8xz6GD6y9XRo6GEQL8x4ag3YEBeb0UHYXGW0yCWJO2PDyn8W3GxKmVhfnKP2TQ6xr1MrRxPywLiafyLOTYZIov+6ZRbMjjQpEr+enJ8v5xXlRoxFaB1Sl3IN5o1slHdcAOjm0zl94rjx6/CQYpVs6vBjzianp8vW3vi4a/4M7t8vTh8tlc+NpOXfmbLnywgtaSzgNP/nJT3RozUzP6jMwUACrKbpPdpeMGeA8gR+HpjQ5XroijSCyxpcuPa+NSLYgy2RS4mCcUqHhkbKxxXr9RN1RybaTJGD93blzW4HVxYsXtcYAju/cu6sDno3O9Sg3wQmanp2JrpBPCwwBlVbs7LicuX2o8n++fuM3fqN885vflEP8b//t97SmFfjBwF3fMNM5yuHZZ2rEoLJEZ1OtU+cA1XpcoSNWBXwGWhMsyEpCN37wwcockNlh3cESZsw4uJBiUJZ9Z6tMT4yVzvGhDgCcuOcvX1LG/NoNGobthP6eS+oVyAcLA6YWZdMYaA4WHDi0kPs6BF0G+NljfJGhF/isjpF7boQRh6//EUxVbScHrRXQF0xIOXxiqhokg8HEn4GQAzFz0UkcLpklshhsjGwGT5Q2MwcSVo9yUGms6iDqOkcOCAC2j4r8HP0RcuEyTSeGo7FVsN2SDQdYqMjROk/C3sTM6aZPHJQD+ll03V/+WZ3DFPByZTeVOInvTgNt3Rd98V8ngDMbshOafdV4V6Wpz76aMdTqDk6+qCcb9nB5tQlStUPncK88tzhfXn/xSjk7O1WOdjfL8q0bpRfJFkk64P7RGTQD1UwExThHAJxrDxubzD/2BmsQW+09QhkyoX908Q6ivlnOLpXSIwSDgDkOaLQK9sUCirMrm5mQ+LATGKxweb7WaY2ieDfLikZZCazlvBtAMEJvH83lUx73rqZgnjHpbJ9IuAXbKaHDLlzvNXNCQ7F2VhmasCNfP8Mso2FQsd5cLXrFyV6pe3w2KEC/qQ6sVs9hm5MdtQ1mxnKOOWE+fJ0us0xMotxHoZcqeYRaFcppwL8OrubiS4zqRCJCLDCff6n9musnGf86d3Uc9xRJn5juX4GzoV5Z45cFWCyCWjRdCBZuNs60NqTL4LJBGtlz7A/aXCpPOnQQwLMoUMQJVOMclzcnGzTnqz4GYli00Tp1g4j+BszLfiW9ks0n9iRiGHY1dDvSrnTmQsk9Egp0rR4kSA0NK5gJ+HQwOaQdCDtieFjnLkwiae3F/jdYSkkqrCUHeJw3HmOehYS0G34Cggp4p0JlyNI00qgW8NKj6+Bn8YUvgl+IIww4cXhEohZfJ5jGwc4h2FJH95A6SHDVQFeAyrGOdJ6mLrkaWODbuXO8dPvl25H4sxPu5lsAgz6PIncSlgJgzfOvPVw1C80zoVuyn+xGN3wM1nBlvbt2VGde5QfS4yCA1ajSqAxWLPjwRCsTE1vNe/jEEeNkhgOg7ucJJA2pgch+GICF7adgB6ZmvyyKEosxpymtQWONVpP10ad9A1tGXY/xY47s93pEe1SNQjMbyhxlawJMzTIX+7qHWhMJrDLerKcmuugCVrv+AOd2fi9NXZ3bBtuxJ/gWCWgkwOmgHaZ2yGMIWM2Kgy5rF//ETeLoZ0Dwa2BVawV2WD/ArCUg9P6QJfD13QOCxcLnJijAcxpMMEgsP4PGa+FTkIygfNHEEa9J1sPY6ITGHbIDndbZozBsMpHC68UsW10tYxMTZfHMGd3Dzdu35D9jX+7euauEPf45wT4+EQDF2Oi4vnfJfUOBM1VpVI5x3/in2zS0UjOXYQW1KYnB2EM6oDkqr12YX1D8hZ2gzB2CgpqBQB6hN0ZvrwE3wLi9PZXWr8Lg6xTpfAKOsAZYcwCQko6CmNImKQ45hiaqx2VqYlrXNbHFATPAMQGyGVMDFbCa5esCMxQnGfjhfdKwHhrWddD5AzDFtzcgdKxnWX+6VmZnZnRdlaFu75S796wTCjCJrBZ2EtLI8xcvyt7BtgRAvHzpebGuiIuIU67fvCFyBfcKYxXm7sTUpCTPaLpERRjz/+abX5MUwu07d9RUhcZ5lOcy7jTDxQaLybm4oOoyN0jZ0R90HlWFxjlwZM1Ezhj6Z8xMTalpEXuRzvDYAn4OKCxm7c6O/B7uYYQu8ZSwRyksRoM5BoDhmRg71ivrhvkh/oNhCyAB6Yf7417wGxjzlLiA9Xv37r1YC8MCyTkH2ATYfsYZ9jWybPfu3bEMjc6eEYGrSCU8XV8V64xSdFiUyHzxutGxCa0npASwAwA/YA1UGXLmUXXo89PJcsr7Hz1ZjQ7trhgkluHekQcTYEP5NOtFzdcg2qxrrrg+a8qMNvsXw2OjZU/VTZbvYjABZCzh4fJw8ANAf9aWzu04AxKUyaR3de4TE4TGlrwJyW2FLrySPL6CkzzR9CnIZzr7xGDPKgvX2LUafYqTqQ7h5pVYIOEVJCy9PtY7cRzjjuYyjHXipZdeealc++xzzcmlK1fK5/ROefDAsb6SrAdqNM6Y2Lb7GeQ/S1LLoKn757gBrSo0AXjVI6O/qnZCu5Mmk66KMJkOHISqhnNnzwsgROP03r37AothfFNtA35BVSbA+8Eezca2NW+cfYDyBHGKpWnELjaj9VSF84BHqfLVtpk1wD1gqwFWJY3DWQAJan9PjP35uflyZumssK6P3v9AVTlgDXPzc+XG7Vsak5QhYIzwnQcAYvuQIDooewe7atj28N4DJR4naaQ0RJ+S/TLcGiq/8bW3yre++S1V1f30p+9KkvDxE+97WKrorXL+SrpIwHVH+0qar4wxGJQan6euPlqj1lmFMGnyY1ukqpRbZF2lBItktrJ6M2TY8BfERkYOkDGSbaXnCSWsR2VrY10MaXA8+t+AHT5dXVX8PLewVHr6G2pkJZ9QPVqaSiyC1S3MzSnRg13F/nJN7An7hrNdFanHh5IRYF8JCwj/cXR4NGTIXGU1MWVsRthd4RwxaQ6yngmgrpRkv3DG8rnIYIglfdjWWQTmyH51crcI1IZMmmen8LjwB1hUSjZtbSlBxmdJG/xf/Lf/fefx6npZXdtgmZf+5mDZ2t7VoSqgQtotMOCOy/zcTBmX0S/l3LnzAr0QmuZg92K0s8Rhy0RneQ8bFyCNLCCZKrJgHPQsXgxYMiNAlhkQBo1FTQdAhLcxoAQm0tGBcTaAtgULyKL5ZAxBu+cXZsvn1z4tk9MTAkt4WBYei56B5PsspWAwUg+FLNmrr7xaVuhcdv16peuq7r09lIi2nT0OhyufS85Wf68OIO5JGX+JBhc7muocToYJg02zHxpTuFzbAvze7GxcNyti4RIBmDVhp5tsFC8yaKOssfzoPjEw0khk9pDn5NoJOngRdfXvTjKYfPAAhiD8S2Ogly8/X77+2ivl3/yb/12fj04oUgCUv6A3evvuHYEMCwuL5cy5syqbZowRbP/ow49lbHv63WiKA2uk1Srf+dY3y7p0W9sC7DBIzPPf/u3flrt375Rz586Wf/z7v++sxeycMhNsbubr//je98qjhw/lnOFMPVl9Ul59/TXpwJw5s6TAYGPdXUUBXzEIM7NTWnsEhSOjY2Kfoh+H7uvbb3+rvHz1qg55HKYPP/xYaxID87Of/UxlUzhBOGQYHg7xtfXNMjUzrcwH3yNZQIaLhltchz9oCnE91jYyBN/4xjfKmaWl8sd//K/KRx98aPbzQCtE/514UOMqaOkjw2p4RSYdUHVsclJjyufrcOCwkiRHGNDhYeluYQC0XqRfhtYMcgw4WYdaJ25eAiPIGns4UMg9LMzTcXay/OKjD+W89SOePQFo/lBZXZVkNQek/0SGmLXBAcTv6EbLHCazyF0TD7vNOLL8MtlRCqh8iJm5E0CPEa4AKOvBZheu4iFUzqmVCDjjsjsOgBZ/i70Ic5QD3DIdHNjMPeucNZjMiGxEUmewJANFMh1qrGHwCydBGfsqgDLjLcEpNiAga7KhKiJTNDzKQ9rvMDOy+3eG0g7y+J0amQTzuAuadf91OsDOADPi7S/9q0bi674mgNX6m1RyHFn7OvPvxIWjUZWAR+yWm2rHy21f1OwpmUZk/EqnTI8OlTMzU2VhYqyMN3tLz/526bR3oPfrGjBFybgmM8kirgYr0uE0kBzyDwlM6pA3I4N5VADI76L8X8G8IS5LdcRXjmomo8Sak9Nag7mT0QWrJ1gOZgewBaO5gBgEObdRkRCMAbHLpXMRILyaaeV8xzo6dUN65CjDTQZuJvzExqsxcxN4q3SYqxL07jWqawV06svH+ZGsuGhWdYLFGtIm1X5Vpj2kPU4BnwKIK3Z2rPZIwOjZg3dRsd7yRKv2knZU3E13fyUoWF9/mUxQQil0n7NkNvdlBlIJnuAUW5c6LEg0p3Mio7s7CVh4tIrZFux/zqDTzNGcm+rOo7JG6+NUcy++NxMDJh8OaIJsbrIkhioMUSWPDHYnoKT1X5PGsDRMd28kI+xEckZ70mxAPbMoJE4EJIvYXXSLWf3ZYTqCRuyxyiWpqpD9hgma3Xq9z3LgMjGQFUZyNMUKlEUzAy2eUWdRgHoKMinXjNdnIiETGgLFFJBZH0a2ND6V12Ypad6LANBotGaWZjCJc/1l6WdKZkRCx8xW9oSbJzlRCfuXgJQEoQMtf7YBa7Fd9UwGVmHHV/uq1vE57XOuO50tz/zKBLh/aRkAj3HavCxIsS1L23FSBqAOrFbvI4muxo8OwHOus4Rcz6sEgzVvOVdV4UEX69BNFjNV4KnZWKxZGmFornKf6zw3gA4xAdBKEhjRgISmX6xd3BT8Z2yt5IWiAm1oALBuL3TbkapAY9MVZXkm41Nn52ivj3oSopvoUKOjtnX+8plZE+zBOis8f8aYiKWpHg3dZrdpd/HhAVR6G2bcirkfzfoIXglsxaCGFReSX9oXIM65p3Ofi3kbshGRWEv7aZDD96zETewVfB9VgenM7bKveRYBFOiEA4KOj1sPMBI3SljstwUqALwJ3G30a/wB7QaaLcUnBIx8ubmSmZrra+tagdgrfDw+C9JDBuAEw/i7JCz4GWsPGanZmTnNIWxJJ0kahQrGpaVFMa8A0Oj4DEBDrJI9KABZnq5SrTYrkgGfz8+IN1afrooAMTFuncxkQwIK0s0bjWRiIycsDaDD4iV2lQ8YWqx8nj4zgEPZ3ePjsr6+KW1Q5rE1ZEYlv9OaODgQKYF4QE1JtjbL5mZKk62VSxcvlvPnzpXRkWHpd1IBBVjC5xBv3Lp1R+QgwDniMYGToe2aBBD8U0rzeTZ8UEgmP/vZzxV/VOxU5mlnt7z11ltlr90u9+7fL3du35WG4+DQmJreEvDjn+P746+wRxfn58r5M0tlZGigPHn8SA1F0RNVX4rxcekzYm/UIXz/oJx/7rnSGsDXbwho5zmI0VLGj7WQZf5i70HUGEIneF/nDeMwPTklPU9iIXVcD9IV0gOsySSssKa4NkAoZf2UZwNO0dyY0n7Gn3lkb03NTKpxIA1rAECIwQBDiEGQrqGKUMxkgelma0OgYR4zJmb8kWbbpQfDLiC+dXy5B4BE7g+7wvxA+uH3XIf4DkBF3eZTEx12M7F7NLqjaZDK6oOQpTOKkvdeV3dQEq5jO+VpQspG8UOct9gMVY9yHUmoWFqAPSsbFc2h5E9I3iwq/KIyI30wYQU6o/rFVqX7fIvy8+HBMj01pWY9PDMAPN+DyeiajX5VtpC0hHTFnmVMSIb8l//0vyjbWzvlow8/Kp9++qn25rB0ZIe0zgHLtPcGWlqnrEdixt0DGOZIspHgQF6lUUbHRsz829wsBwdoCQ85Ea9zGN+ds9UkBlXHyU2zxBdjCtDOPJAQAcTDbjAWrEMAWDFM2yaiYZMrkk8w41P6AjuXVQnsc+JdkhC23fi79tuxM+ibYmMlTHR0pBJ71hX4FfE0a1UVBJKTcHKWveL42PPohBcge0OVHnuHJi8iAwBGMj0xUa6++EJ576c/VUn9wuxsefWVV8prr74u8hm4y9rTda1Jmk3x/OAurHn6tvQGeW5pcVGJEDXcXgdw3nWcBtiqfkP9ZrRPTmpd5f5ztbErq0SqAPSOahqd0+BaSOyEPB/ri2Qozyad1R4aV27r/Oc8H5LEJuzZ4zI8PCpsDBYz64P5A9dhD0P0QrYwG646STerfj+T4xPl8Aht/0PZRzBIKk0BP/GnuVewGNaMzveQ8ch/2z/tMrgr8mRUxsjfyr4QquqiibLxzvXNTekoq7q4p7ds77Gu3WQZ3wPbC5mEPTs0OKyzWWzW7TewjqIAACAASURBVB2RGNQg85//i/+us7m9W9a3yGABWg7Z+DRb6opN5hMjBlgzPT5SWizA4yMJanMIIPzLTQOWcWhSVo3xZkZhn3JzLGKox4Cw2UyIxcYEcwhanHqtyhjhhXHjXE+AGozVKO9LJ52HVBYIDYgm3RzHyvDIYFnbeCJwN51QgQYq8ScrBQPXBpQvdbY8OhLwyvOwKaXpub4eYs875YDS59CPY+S5BsbFbCuDVhls1enslWMolgt6XRgOl5WqNAAHETeaBaiWL8fuRh1OqMu/05F21E+sng62HHp78Pr8FNxPBy+D8XTyE6SoApkaQ81MQKQLesvo4EBZnJkqb7zxavn5z96TFgeZcYzaytNV6amyPjCuiLEvLi1p09y8fbvcuHlTd8VG5dBgw40ODpZzczOlgeYNBonudOiv7O+JRfro0cMyMzMtIBJjf3ZpSYaR7BDj+cF772uOGD820s/ff6+0hkfK1VeulpevvlwmxsZ0WDxafiAKP59xZmlRhpzrYERxbtjU6DQhUzA5Na37w0mZnp7VYaJykJ7ecv/+PW0YfkdmDsNCBo9MBuU6OEAXLl5Q1hbDi1EAmGX8ccIyUz8zPVMW5ubF5vwgWLdk1FjPHBysXZid0lbFDyez397XplXpeegxcqigd4uE/xHC49KRIsnQq0MMjUoJV1OuoPKdLKlD26xPgRVgIzpXZP4mJsakT9ve31FHv2RdcJoQkMBKwAFFtHt9c8saOccWbed5AX5huGYJMIG8HJvk/wnwqjfcyJ1oYCdC0YoNZADGGaSKlSm031BXBqc6f6Vj6+Aa3UaxmYKxSmA4SYBxDGuEg8HlEWSi3BHee1+lKbXmQcy5HOnQQHZDm2yW4hJUBz3dyFgBUThG3SC6Bg7Xyr+/JKJ+5o+rPf0Vb6qPyVdd/5ng6qk3pa3I6yZwV3+ZuJHRJFvZTNm1KEPXHACE+IBT4EKHUMD8Zn+ZHh0us6NDZXpooAz1HZXmcbs0cAbU/MRlMjrkUoswQeYTmqvdQ7I75lFyGfZVkilhISuwsHqIXIdOJuFsCNitfUZOsV4Zc0zQ4U7ZXqNiAFb3W+9yWi1tM8oDy+2ubd21K/ZPYeb+ON9f/l1nM5wGVs3O7jIZBPFmH6Z43vr1ODeclIBZBTk6nI74vDwT9LeboFfSMs+6ty/7WQ51OjV+TINVsZsDrEr4qAYQ1Uqb6yBSd667tkBMxIBt815OD2mOj5rlJPOt9p7ayerkZQCr0ncMpyvBZdm3GtM4GSf1s7XSWc3PiOUmW9XXcDl0rBtLIwA8sk/MqkspiS5oHhIjAQ4rUauHPblWEtjLZIR2gABJr9cEqStQLpjKcvoD6NE9EojUNB/TRqZdFlBfNYoz611nACyzLLcPHcp8Hq+nbrk8NwMLpgJus0liAE3aV2rI5TQzAZcSGZW8RFdjP5MEDoZc2XFiz9eqHxx4hs5pBax2X1+t1wBjA5qNdRP7NhjY3c+w7EgdWK3vi7xmjmnujZzf7u9TNoYVbd3MymZEvq17ap60ESfA1lPyISRUOSMbUdbLjaqUT+WuLosUax9GJn4C7EppizYiHWLGFHMoAACQsbdHBAcCHoDFbCBnoJkeFmZfCnQEjMjSz2Cy47fg1yfLi0AJ3XNVikUXYnzy1Lqrn9V1RncVEIUPm+sSFs/RYZTNhl/M77KkL6tX8vV1X7meMGFuVBIIoQKgmbw2LCfuMSq9NC4CU82aTV89qxtyf8sOBVPc8YNZZV++HrKSI7p+hxSDz0fvZ8UxUarNWOIvAuLlPQGy4QfK6qq6yUcOoIw05QhQg2ELuAFgBSCAr0xJJM4OwSvMNggayA+YibMlgAs/nddxLzwfYCsAKPt6dmZWQAfXJWZYOnNG/hrsJTUaGRqWqTKT1/IDG+ubCqjxi81iR/d1Vv50Arlm+CNPRSURTK122VFH6pDtiS7R+OFIUNl+9Yn9bBZhUxqBVA8QczLffK6Bs8MyMNTS770/Pc6sb8DjlZXHYsY9XVsVEEiMMdBsqKx1dnZGgOrjlUdlYmJc719efiRJLWJciENZpcCcV5IVcYYD0EgeptkMnduGZBPo54DNksbr7p4YmPy9/OixGuuixbu1uy/Ajq7gdLqemaUp2LH8flhjY8ODZWl+trT3kF46lNQbMR4xyCgAeHNA+5F7ghE6PjpehoZHBGJwP8S5gKmqckRDcdBkKdZeAt3qNL+/J78cwPbMmcWq4RRjx5qk0VDuWeaRawK0J0ucawCGApZQ6g14ypd0voP1DQDKOEufNgBJACTWFGMoJm80UGL+stl0HJiyOfeXH5XtZKwFiELsxh9pfx8ZAOc+YDyia8y9GGCJM0/sx24S1Wx2N4t0As2xtNitoYUO6MdYqpKw5QpZzszsO8Ec6zyVxqoTmZk81plYS9o6GRPez4nkcDp+Zl32U6at2LGnDDYbimHVu2R/X02gqEhe3wjdWcDB3W0Rf1QyfvZsmZud0QXffvs3Ne58KGXvH3zwoeaXfbyxtV0++/yaYkOqFrBDxIrIwkAUmpqe1lqBGcgX8SdjDBjH/qGfh6Q4qkS3fQWXmUfPhJTY6riJks4U2KSA/tH/hjEBlAO34UwjgcT6xS/wmnBlBKxZvhL/YV3neaNxjXVFmb60iyMup/TeVXVu6CrteRqdwbIH9N7fFw4A25L1KOmNqIKE4EfCRxgazOnDdqH+QCCl5H06ai517sxSuXPzprRJp8bH1SSP+6bCttE/IALUrZu3xbrXfR51hGkg20LDcWzuC1cuq7H48oMHWrvIwLBHGF4Y6QD2k5NTWgfYe4hg4BjZeNyYCYAo+Fk03eaZI/mqih5Aw5D3g5kN9kaos08DrPahKoQBnGGuYodGR4zPoGWLzcYeq6wfW4ydUfO0IZ2LyHdMTU2KtEejqiQNMu/ML68Be1SPmkZDle2umrJ/niSITAYx1/kzxiwrSiwTEISL6I1AL6mUjgGgBzNaW3dvH9jZAqYbjbK6umaWc8OA8ODgsOYRtiqxYiYRev7JP/1vOkcdunq21f0axiqC5vxN+INDwcSCFA80eiRQy4Fy9erV8u677woYYzMk+1NI/siwStVYGBhMl3m0JZrLQ2W2kvcwYJrgFbNZ2bAqXwm0P40WbFiVUcdhrg500W0So8Ek04nssGPQlEAyDRSvkz5rZI3EyohGVAJeiksC6FSvTBsLdmdHFPf1A0BmOo9b34EMHc/AIiTIpkQCcWCzMFxSJaMa7JQs91JzKdGYrcckx1pekrX9pHUROo8hSKfnsFNtC5plVhmYq9wrqNoZiOeGzsAoHbg6sJpjmH9noCh9rKN2GWz0lT/4T/9R+elPf6asFIcBzwSrkSzvDsC09J9amncWHmUvMEr5fOmB6N4w7I0yMzoiI48w8fTUtA7a3T1nwciaAbBfev55bZoXrlwRDZxMDhnh5eUHctgxZgDs773/Xvns2vXywssvqeQeg0RG+ec/fVcsEjGXZ+cErjPHOvgPoPsPKrPshEFH9wxweP78eWnqsCkwrhgiHDq0kdgsjM3M7Iy+p/Pq5NSUsse/+PQXKsdi06vL5siI1jBrkfdQVsSBCvWe9YJzRRaJ6+PYKUMpDdC+svIE1mhT62GXAxidpSHkOaxNSC62j7JnaaE4KwZjlUDsQJ0hCYya6obJ3HifWGOHLCQG6vBgT3sCyQ513Nt1kxIMHIcQAvAces9duFAuPH9JDtbyQ6QYPhCDHfYm46jMeD86Q9YgY268n7tNQpJhkWwnB5zBxIgV7bXn1WlC4kkQtdtmxq9R4CMAzQExgLGWqwSu0StrlenJCTmWFmn3fpTTqoMcp9llq8yHrqFMF/vYgVSW2TInSsig0xZsznqlfAbHyUOqB9G5p34d8LMKsrrxWf7omX//Otf+VYDVk8zQ7kfWP8eV8ADKwaKXXQKsOFJmUnIMfQPOqEuj50jAapOzodlfpoYHyuzIYJkebpaRfqQcuADJJAeM3URQdxBcjpuZx27pZhcI6QKrGRhX0GqtOUt9EPOZ0l6enq/6M2eW2uysBFbN7s1AIbWQdZ0w2HLSgk2Q0guVzQ1g9fQcJmCTa71ut5MZXYE6NRAFG0Gg2SVhBvgSF7AQjtmYytjrHEJXLrUJuuXtmfyjQ7IZlOHEZ2bX5Q0hy+HkTwJcsUmrDZ1Ap85gpQ27Y6izKc61BCwzcPEQnmSxduc7mafBMI4ApBr7ZOXGfeEM15M8us4pcDX3MtdIVlv6DfUzM8HsPFcTpOn6GAYAK1sQG8/AqvXW3a/H454M66Rj+j66HeF17+H8STLmOIDV2jPmHJ1YO/UMUAL1YV9PGJPKP4kmBBG0cC2VJ0cCqj4+8kECYM71LPuY9yogp6uhq/urSVHoPaFpqGvlGo313L0/g82QRM0mNTh+AjxN5n0k5MRtSWBXciC5FD3jkoFIHd3QRq3GPByqtPFpM/19F7LvjnOcQaeSbZUdP2V060nu07boxNlBo7w64ziA1dN7oj7fXdmK7vMaTAdYdcNHl/UFsAodhzkO/XbKzwAPxUqR78o9hK2PQEpBibT+DQypdL8CVmlC6ZmseiJI+sfnrvaHbACgZACr0tfuKU01u+pVQMaXKlFOAauMHa9NyYjTdjHtqOaSfg8CVru73Ayyk4zVtLH1dZ4dgfkdvoD8BBhXIXcAEMm9qqQV5pFYj5xblnNR0BfvBSA0e9v9Jwi8sanpc8DqO2H3MvFTA4ozEKwndPhZnnMJAqhhJyXIYvpmQyxLHBmcSXZxkayAGLCmr+sekQDDf+WZ5KcCbO7uyU8V8zhel3Mge9bf0O9Hh4ctxRPsQP6NRAAAG3EgYBhxFQEoMgMADrCUADlZZ6wXgI/VJ6sCb/CLPSdIh9AI65EA2Ilxg18QbVib0nLuHIsNyD1jqyAAJEDAexkLkVPE1jfYhY/INQjkWYs0wiHgV0yKjiDaupKVCM1W6SZuRX+HDYF3y8v3rcV4gNwJknajYmeJxdtjPVMa3xKY8/zcm5uEWR6FeEnl8KVUenyqZmu1BC4Tj3A/t2/f1lgQV4gxCyBYehVn3bu/XKZn58vdBw/FOqfCamtrpywsLonIIfloMfkPyouXni8DDRpRo7t4XHo7HYHD8wuLijkAZ6y52hLbjb4UxB7ZmDIbArPOAd0kkRAxBvvbIIUbLBPfUcnH2AMw8Vp+zhjouYeHLBWw6y7uCTgzP9a1faJ1lY2xWeOMWTIEGbcExdyF3s2lGfs7d+4odk9by725ESOl831iq6oib2/fPTEk+9GnOMc2ByaoJcDY447Zdirt5fT5bG98xjnBy9oy2JQkDO/zhuQJzJL0uuB6zCdfyK6JmTs4WKZnpgUKHuxaFidBIoPY+HZu7Mb6SkmMClzNWrhKNzsSoNQfB2N1oL+vnINdTTk0oOT2tmwDaxv9c1ibR233nkG+j8Z0JAwgPLEm2MOL8wuqOP2bv/5J+dGPfiSbx3itbW6W1afrpTnUgh2k9bS8smI/QP1qbI+9DvZVmj08PKg1Skzd2498oxn7tm/hj2aj8uowdoyoZpUwNdHtBaQO28maE6O0D7a8e69k/M+aYU6cYKGJkYFZ7om1k/61kk6ZYFpb0/5otIjLe3QWJCbFmZvNMzM5h70jkcTeunzpsj4DbVo1A0Njn/sRsHpYDrBhzabGvXPUVpw+0hoy0andllYprHMwhCtXXhB4h+3h2jOzC5abQWdcOnVovx6XsZGh8s2331a1LMx3ZBwhrj1ZRTu0o+ZWNItnD7EGSe6ZQQ/WhvwK1eCWkcJGSHoywGQR/rJiMM41VYKheS/SUo/AbvC18dFRySUArHJesr4hVbLWuB7AKvF5XXMXIJbzE7vDegNDAVNjbLl+NoRLX0za9lFtkmc7451xPa+XfFVUH9R9dOnf7u1VzfhUTYbfIGkKggD6TO1KnuXho5Wyur4m8tvo2JiqdcFDsH+cMdYXHxCTljFPKRBIXj3f/Sd/1Gk0B8sB5a+UcPUh6koXNRYU2kAEWZSEtQW6kQlDC4GNStm89VOdIeJB2ISURbAfKLHngHC5WFuv5eGZ3MxWJZMUw2pglfJdlxHwWv2+p1d0/PxKh8gSWsfKsAAePV55WErvUZmentLCUDOEPW/mHGRlHEKEm0kEaQdIteh0y5lqMjDqDrdfVrc3lG3gkOQ16H7yGkkT0Em6va+B5V7ZbO4oalq5HJsU3xdQc1SagFKpkRkZJ7KwgKrJSpFBSkAhdN3sXLu8u0pBI+6LtlQ4sFnWlCi9nQt/SGb8FSzXWVrhzAlcZcFysPQV6ZiilcYYsBBxdt5++213+ouspUDo/b1y5w6dGQ8qQXiB8TgpAYBdOnum7JOdUkZ7RqD89s5W+cnf/EQGQ5pA09PqvklpzOLCYpmbmZGI88bmumjmOGGMO3o8f/Hv/0NZPHum/NZv/VZ54fIllTa886MflsnJcQG0NNxYWXlUPbvJGf3lydPV0tfXUBaCjA5ZW+kGHRyWtadruhfWDHpHMBhz09LRj/XJolpYXFSDqgcPl8W0ZjxZszqodnbKG2+8IRDv88+uqcEbgDvPxrPfu2sNJFHIw8BRrkXJE1qnfbDBoZ6r5H5EhxKHR4umHxyCO7shwE72hKzcoEBY5G04TFrsqzAaEo8uZq2yTqWJR0lEP2LWlLSxHt3plHIxQHEyiy+9fLV87a23yuz8fHnwYLn8xV/8e2VvAdVgr+s+w7jK+T88smEVCBwBRawxgokEoDIgkLNblTpmMNgFWavASSWgjlwzkEytVTnKwZgU45ZmK8NDZXJ8TE4ehpzESK555pgMLcmR7ArrQK4hdi5fAIEq8VGDjexGnIFTyhH47rSH2FM1tPUECHkKJK4M11f8wwL0X/11GpT7Ze/4VYDVenCf1z4R8FdC+sHlCAkA1hCgtqQYyCQ2W0q2sFb2dml6WEofWtt9nTI20F/mxofL4uRoGR/oLwPqMtVlf7pba3e+eSaz1QJUiYHp2q/o7lpjJsmhRX2x3vH61ACc/oz62NXtogEjO9EGGnKthnZnBK6sMV7nxmNmecnmVn9Ozc6XAKu5rqr1VQcNazY67XneqxuspChBt8Q9z4sEKdmzqtDILvanxhv7n1IK7FvpCIWMB3Or8lvNRTQEiyRllqS7bKvShsjR0sBRm2HmRRcoV/VFgHCZ2Esm9FcCq8EIr87YLMGv2woCnWcCq3GQxh3mekoAIQH3OiuuDmYw3wnA1l9bZ9QlAGI/zckts/rNsGef44RayqTLQFUQIkzMYHmy1OrAan1t14HVvM4x7JqaFdHrayAjr+P+cHq1dgMYMdMLvT5n/hOwqAM7+RlfAFfVnDMY5/W9dwogzzWZiWXOo7ot6z4bwTAl6thhVxjUx9TPlE3hQqv7FKCbgKPeG42yTmsRn9hz/qZr30/Z9tx39fe4MDyqLWrrqT5H/DhB6tN2um5v/MHWl/uyrzqImveTP8t1zHt1BbTQjDUaWE0t/mCsSrgFkBxJHQJI/Fk1mQp5D21oa4n5GQOcrWuiQk8S64YPSe1Sl8qiZQYYIB8h9ItJaqtkPe7HTVepwnOFGf5WApzJLsnkQgbHObZVYitlUngWpACC8SXLHWsi/bjT6zbXv0ChQbNnuK7AI0AafIkDd0aGrTLYpJrHjX4y4UppggBNgrgjl4UizyRZBaqFDt2xnPhFNnigqT9pQ3KuT/vkX3ZOVbYyGTgAt0gCSDIgJIyiAbDGSkl460e2ht3cKnWwXWI5IhBUz4+kASzNJ6sCBRSQI4m1tWXN5GiSS0wFYDA/OxsJaLMeGROAmanJKYE4AHbEg1wfwAwCDX4vICpyBJBUuA5Vgkmq0Wfoy42PiT3Hxyf8nvDV8HNZl+q8HdV/rDd8uyTM8DycSNLhDR/B5acm8+AvE4/i95osYLkbxjeZbACxKg1dR1/PsmBUaDoJv1/FXffv31Xcwudwz+h84sMDUGXZezZ/ks5hq6Un5HrSRT1Cc9BNoIhJkQKgJJ7P5P3EGciRgaNQokpp8MzcQll+/CQ6lvcpJpuenhFo2S9U5Fi9FF66cqmMDg+WBr0JKBPvdMrtW7dUuQdzmecH0GXuGGP+qGlZNF5TB+74A+jK+s7xyLECYAaM5kuVrdNuYp0EKkAe9FHnFuYVV9+6eUtjnazV3PeAo5BTEtDHboIhcBblz6TV3d8vYJbrc+95LT6fNcDveB/jqz1NdeLyQ5X47u658o4xF6AaID+xAeA7ACgJJsZDknrtkApBviQkXTJZw57OtYXtSVtvQKi/DCFfMD6u93Ev7CNwlWy4DFjNfLM/2APsqyRKcV2xbkNyQABtNOh1krArlaUEdzQfq84p9m5vKYPEe41+YSRmxhLrYJOQRdyRZq1KvyFBNJtqFMWYQlB67rnzujfukX1NdQHyC//yX/5xWVvbUKIG1vM+TMXxsdLT1xDIis4oc01jMQBJz1mfPg+wFjCLGG1LGrRNN4wNhmdiFxUekf6KJOfcTwGmqljEAdh63bkZYEPjayCTMWQ+U/4x9zVrk/lgTdXBeuwVtoE1jl2CJNJoDSgeBOdIFrRS4CEXJb851rrK3Le3y+//3j+SHUE6AbyCa2o+lQQ7KPskPdUoC2CVRr/0ozgqgwMNJUTwDdXslDlpGJjHVnJfU9Nz1rSXzElL/Y/W11bL2Mhw+bu//dvl29/+tp7rxz/+cfn4k080zxzTspUHLqunNF/MX41bEIiiGkKykEFgSo3Rnf1d4SGKr9TI1rFBMj81HscdrY9xNJtHRtTUFADUZypVBcYjIMixDtTfRNXju6qCwN1grQGqoiEO7sFXJqMSKJdcBmQS9Xix3EfeC/PMV5I8df5GIzSd15HkxEYwT7yPtcRn0NA72fhIMAKsLocdZ66Wzp4Vqe4vv/+X0rqmKmJQDcz6VPGBPIP2L+xmEsd/7w/+q05raKwcHaP5QahsOrcZcdF5TsA4AEroNqn5iwEl9BAATT/++GMt5m9961tla3tTTEPAVx6Ww4bXSBul1TqhQcED8z42gAeKLl3D1YHNIIgJeWCgi9d0M80GcjBeYsRurpfGQG+5cOG8AgdpTWxu6j5Z2IAtooVHdoNJpDQNzQ9LFvje0EZRAERJOtqmvb06LNggN2/cENhoBxBWbtti0IBYynQ2FTAp1K11NE0nTuL/GAkmOhqbsGjdvOhInjAbug6E8ix2NQJUlafrDA4Lg02YY5KsXhZN6ojw7Aa3u4zfdFgzW8MlrfDVKQMSvJ4rz52/UO7dv1euXb+mRfTd3/2uu2BmeXV01KaRGRo5ZPrQZUE3g3nk/mAYvvriixI3plQfw/21N7+mNfLXP35HBiyZDbPTU+WVq1e1seZmZ8tLL7xotmXboDxGAifjP3z//5YTDUD72itX5bB9+snH5ezZM+XK5Uva1IihM1+sD7IyT56uFwBSfHrKbKDAX37hRWeoNsmo7Chbj0OzuuYSCdYqTsaD5Qfa9ICg2YEOXVQ2J0auAvo7HWWYMOzXr98oN65dlz6VmoNsbAgc5oBivQkQRDtGZRqLZRlJDQ7nnt6ysmoGK59FB0PkEfY21qU/xQFMtpP9SVkAjgJsUjRvyKqQgdR9KXvr8j0KVfR5ZMpoDkGdSOeoDLTcwAwDl4Zmena2zM7NaexYlz//+fvWoOyQVaaLoLNI6eCzB6wXbOZCPYhJ+Y7MIrMOVWpbgV2pJcffuaizWUkCOeFmC/g3E12OTTBWeT7YzZQvjQy1Ihu5raxsZrDYB9L8bQxUc+agwaxhZZ/JAEb3TpUqVrqfWZYT4G8Nu6ozVjNAchDapTL9WiDo/4/Aav2+vxDwS+E5yosr9jCxpJmqOAWAFo3WoNYhmVQEvCUvgn0H+G72lrnxwXJ2ZqKMDfSVfliW0XSsDmLVx9Hc2JPAao6n7NfpTu44BMgR/ArAan5OBur5/HkAJ7BaSbLUAFqBBXFQ572rJLMCgWud6iUp0AXPpLcVdrxGeDvx2NxTlZBIkCyukaBZpaMZhWEnx83f1cGgirEK0KSO2Wau5lcFOoQsZ2qA1sflxFlxeoxr+rD1z9VakhRAyD2kBnPIEyT4ke/JCo16guH0ekxG2gkwIh7kxGdnQqC+H33QfWF8dL7W2Jh8f/p5c23UGXD5ujzfT4OAAlZ7g7GqF3PGmh3QBRF8P/XnUemZSqgNmx+G1mjOq9ZtbY7zuQFWTRytlcbXmwJWgQodzrtM8Wz+wz05qLSjmT5X/blOz5lY06kBmUztqBqqET7jIT38Cki/ElhNxmoXWA1er66l+amV4zsYc2MPYOz8yr0irfnafmH/YSsEMtYY2lZQ1YzEvMQ91zB5vbe26erjk+so/06my+k9mu/p/tyyUF/8ShZS/Tenf5bvi8oRgefKBYdeWujcRomqmVZ9AgzpnExyVessGMiyUviduSeoSHH2RM1wOFuxI04GWi84g0z8HEqgCeIy8cR1KCVm74pAENVWYqxSxh3ag1nuWbfDPDVxQH1N83t8tPRjEySGXdJlHoevEIBZJkJkv1PDVX57I8qwfb9VVUtvT1mD0agGJ1T6DAtY5UvNqOTzuNkVzpV8L4LG6Fgvvb32QQTxBh/x19EHVPOc0G20r2FbnHaff6d9qIOsdRtVVVKgi0egKnkpV9TlvQEYulFbf2nik2foELZRgGtrUL6jOsC3WuX+nbvVQmMsHL+ZHUiCGn8c0ODC+fNOvgUAy98TY+MCCAE5CHABFwFmzPZcVkyCTzsxMaX7xf8HCKNsGLKKelFI29wN9bg/yknxv9m/JPdH6eA9SJKcuMvrnjgzmaEiLdCHgIrLYENjE1S6ClFhADkAAy9du2WAxH6ygXGAVV5jYsmhwCD6hDiQ39M4ABLQpAmQg54PXO/GjZsCUQATYfcCoEBI4TqpLyswvtNRYxrGlXvmusTZD96euQAAIABJREFUr73+uvpKEMDn2l9f25Q0GbHJ3j4a1DS76ylDI/j8hwJbR0fH9QwwR7FqEFXOLi2UidFhAS+DLYDzQ83v9MysmvJiG2EE/z/cvVmQnelxppe1njqn9g0FoLA20EAD6GYDZJOU2RQpUQp7RHksybIv7InQzcToymFPaG504du5kezxOGyPImzfzciSRsOZCXlkLUNRGokSKbKb7IW9Yl8LqB21b6fK8byZ+Z+vDtCSfCVLFYEAcOqc//z/t+SX+eabb2KjssHN0PCwynJzDfI64wn4DcBDvEVszThRncpcYxqIN9hLzHfGAzwTzONsgkWcAfMOAJdYi4rWZG6yFgCiWL/E9LyHxsI0qCLuY8zOnz+vOeL/3FdiDMx94ghcn6pIEaBqNbEoP7p+XdWArgPqoAz3zTjipzpA40xbjKaScQE6EeMrPi+AVV8rTrwQqSTO8yQ38flG/6CeQWXLm5ta5zQnY60DIBN38XueR0mBvT0vgY/kguKmqALR90GQiUqS9EEr25Bl2uGn4ttRLdbf1yP2I0Cz9gQJoJ1d3QugFjYLaQiIT6xB7BPAKgmREyeOK8bmHqkipb/OkYkR+8f/+H+wxzNzaqZJheTR48dtBz3NgSERb27duWsXX3rJPr5xXVWdSqahl6nEC5If/rzDIyO2vrXtZK3QJBWwGgkhNTMN21iv9bkEY0eHpBuxJdmgOdca80mVKPF3MhbZc4w9101Ck3SQo9E2a1ykKTOtOWwW75V+J7qjsLe7uwQC53V0wATD1u0EUplNjSOY0pXLV1QOT6wOsTDjz4WlJZuZm7MtWKaSjyAeBqQ9sOY2TFU0Tlt9EGB9gi0RlyqW6u6R7IeeEzkXKrZ3d6zW223Hj07ZKy+/bFeuXJGt/+af/Ika6LHWWWewg8XKDp+R94A9MF6+jrPCoSkJIZrEg9dx7zT/Tqa4qjWCpKG4GewKBvj2jgiGA41+PbsIYarMBbOLPRLki2Sk8ze2RIB/jD99adCKpcEe35W2PL8L0po3SNyq2KzsDdZGzg/jw33rnI5maXnGqtEU1cM6W7wPC+uBZyBZBpEUfGvp6VN7urYqHXNwHxj+2MU/+7M/s8dP5mQrkiTJXsF2gfOwXdc21qzjP/6pv3eAcYZQTFdSYW8wVOVTqr+nwCg1EkBIFiCjx6nYdJEls0GJP7IAPJBngbpUIsGh+v3vf18G0UsEPPvGQGapCf92LRovl+BhoT7zGQaF92HM8zBkAXgGyztpYizEFu3qlMZqdy8ZZJBo6OYuJMzk6fAPLRQOOkrROawBVtkQ/HBwuBSAa/dwDwNjI9UkUDaDkXj44IGelUkBDCUjzbj44g89Rzn94YyGm+KZrJ5oqRKlkUHv5yAm443hw9lNsf7cCDkbJVuVf+Og8ad0NDOjlhnDDJSSOVE69IeAH8SIu+nC1qOGAgBRSAFgfMdGxmxoZEhBi/QH49l+9CtfsY8/+sh+8N57KqvBLDQafXJGcTqPHz1i1159VaUzHJBkwmvd6HR5xzqAeUAxOpkiHH7l0mU7MT0tBqJ3U9y18dFRGR9kJ27cvGlDI6NyMghaX33lZc3FyvKSszGRLRD4vivjzRxS7kGmEDYnbNQbN27avQcPxNDgs1dfvSZwE32fb33723IEGLvXX3/dvvLjP2a/9Eu/JMOihh7IQvT1yVFEL5bmXnScw5B/9NFHMuo4OgDNONgArVD6cZTYuHQTnXk0IwcKn7DRX7df+Ef/SF1dOYQezjxSUzhl+vr7xcq9+uqrtjg3b/fv3rOPPvrY7t9/qJIWHGUcaParsqMjw3JIod3jBOIQOJhKozMPtr3LK6V1m2o4h3SFl7UFgEVGiKZ1MkjbMsYYFPYdzwygC7MBp5LzBV0qylgk2BwJgCyVyWBf51B0r3RJgAwC3SmXs1+hTMGwlpalQ5e51lQdGqV9vXJk/BDi/jlc2PdciOdWeQsMcXWa9m7yNJWgZIzgQ3plBfigJmBR3uf7JIKcQ8xBZyTmT8libL36Nx9YzTEv7YR3J/WyQgcwGHcvRVG5ru1rPdLtlsQcNpFx7+L9+7vW12U2MdBn0+PDNlTvth6K2CjdEfuHwNKD7dLeuRRA6LlGAJdqnY55xAwEyMR/1Zn2LwFWy+/5JGA1AQFnuxcgVVmGX8lEROJK4+A/CUJok+vz8bq0FKJq4BnUKd5DeZ+YpZ7UqwA0XaMFoITPXV27GpFStyLvB0ZDxQbyF1t7r03LmJJklVjns7R0/1SBEaXf1f5JfcsYp+ouY6w8890CVhW8FkmEvE6CuX8ZY9V1uQ6frZ5nbD2H/h1M40NnXLxWAbkFYF6+1g56JdjNuvirAKsKCsjQI68UQVdKAbA+ybxnOVllT6Jsmv9XjbeCt78n5/Twz/MgOHlsBfNSYxvA6qF9XZTk86wJiuV7MlmYLNZyPDKpluucuXCNamc15uv6Z9tNS48yGdhtz9P6rzfh4DEqcDuccgF4WbQj+wDAGYydkJvR/flNxCWDUR7sVWGNvgMi+ZD7219vH9dM+pXSAPzbj7E8v1oPWgKr/DsBwOc97uF15krl5U/ufV+bcWcVuyR2SoxNQsncm5praawigRLAJ5GcjrpoCMJZDkil0kSqynb2BNJVc6gkqnfN5lk5WwFs0KtXkxXKARVkuFaagj4kiTY2VUZP0CyQr4umHw6sSlselmBnp3wokgEEj/xk0vbQWg1iQLlPEhhNIEx2kq7Lu162mDIlAo+Dfe+IPmeYM7IZ+xY70UFH6bCTkKbsv7dXGpz4wGri0dGlQFt7AqCDAE+MNpq9uW7ixuaGNKopA4b1hx/smnvEEz1WA9wD5Ay/5NBcZ6VPkaQugdb2hIZsnqokKAZNZrYHyd4x2oPq9HVgrCYQ7erosIm9nBMyC8xQ5oMgk8Qo8RtBIzERbEJ+KNufeeTl8Iqbsut3JKhd4sST56x9AJ3xyQn5z+rOPDBgFy5cEGlDPTSIz5aWdA9URuEnAgbzXtZIf2NAIKziAQGZ29IbBRRkDpGp47OARDR3IWju6SWGgX3PfbQkXlIqhNcdTKupukzVdcRlHfiHXlV5eC2ShHfQlfvimba2NmxpeUn/J+YgZqDyDkASiQF8fO4hmf9cj5jF+wQ4GejY8WOKe6RBGRqSxJQZt2XzJ2+O6yxPZ62u2UFnl12/ddvuP3hkO3v7NjQ8Yn2NuscpStzu2/bmuhoXHZ2csHNnz6j5NHt3Tr0giMlHFDOkvQIYoEQXEBRQOBl92VwmCTDZnCcBLb7T5RBc/oHxALgTQ1NyE87SZW4AUgGc2tnpPCvxOEAU72Ps+D4AC67PuuEzb7/9tuJ5ACzmgdeJ27MSLcGS9P25LixfAOk79+/byuqaJNNShzETBuxNYgBn4bmvIh3j1IxWwiZsfSa5g+TF+3l+SR7uI0XmUgMkY4YGh9SHBLIB7GSYnslihaCVbFyeA1uqju5xHmsdoBsdFSR+vnozwtY+Ls7b8BV1n5Rd0zOl0adKPnASvgO7Br4h1vHGmq6jylJKsQGzUjLq4MA2Ntbs6tWrArcBu45NTUmq7w++/g27d++BPZp5bLfu3FGTr8GRUTWwAshb3Vy3o8emVfVIs+l79+8qXhSLn0pJAOSuThsdH7f1Le/CnvuE+yn9K/yZ9AFyXwKycv8CSpE3gRy15s8CXkWiKxMYLhMCocoJQd6J3jWYSzwk35dntRJGyJgNebNmwDb1jgkAkvfJFwyQMZM07B2IXVWie58kIwmOaZ0FjxcWbHEdFi17pkMVpcKOpClrqgjnmlwPqRzum305PjYhvervfOdNPRvnK2fQ5MS4Hezv2ec//1nZYkr/+Qw6qwJE6ZESlaMiFEbiFBskWRtJ4XmSknMPQL6OpmkD3exBrRskEBlvJZMBZLu7tafRguasgNgH2D05Nu56qR3OZt2AFb2xbkODnC1oNTshS8zQXZdIARcB59D6qLlUJL1p0IJNqVBP3LjTx1wQb5LQErYTDPZko2o9Z6wY+zWZtYmDSfMV4BzcQMnChp4Lu8MZREJLCVUwKjXO9N4zsKshEc7OLciGwybGj4c8h4+A3SWRtr65Zh3/yU/91wd9/YMqld6nWdUe2ZcegUNapp1ddtD0w5eGQhzHZPIwdiwiDAoPygOi74Dho8tfX72mDCgGVp0KY6JY5HJgYoEyOClK7U6oA5WeFcxMBiwMzyKqVD90daDh5mfJnI2Nj9r84pxtb2/KaUOonM3HdzKYuQCYqCezfvBp4wZDjYkURX6DrLM7XTiZgKccwBhynII//MM/9I6gOE5oc6LRENksJivRcQFZGVTl601nfsnxAIQNB42MGBtPTWAkWN9ylCrnSyyPIliRFkar8C+d9ARWS4ZvUqLbQYUyAy7jgK7U3p416s6sxbDjj3J4yLkI4AoHgfG4du2astfXr39s2zuImLNhe+U8I4Z9/vwL9uqnXtEC/PCDDwTCUnbPPkG35eKFC3Jw3n/vPW2U06dO2/kXXrBjR6ec2cyhOjiorpy3bt7Qd50/f0HCzNznKy9f0TpzLTE//DBWaIm6w4iQfr/AHqjxaBSRUX74aMamI+N+8eIlmz4+LePxta99TesMp/LSlcvKiH7jG99Q90l18utzViTrHz0kdEFSNoD7R2tjfmFRAQplVjBUF+cXbHX1qcZRXQhx9DmU95syOL/8y79s12/etI+vX7f3PnhPAuGwvNjsNOi6fPmKOgjevXvPbly/pWcn80opjzrN4igA9KuMgT2Dc+iHidaCBqcFOrD2errRC97UmEurprNDhi6z07wHB+jHf/zHZeBIiLz//vtyXuW471JWAJtgwBnclF6JtQEzuiiRiW7XCmgSvK0C3haw2gownL0q5yEal+Sa1QEEA4ySQbEwHODzOOpAOilynqN0kftMpxBHurOj25lYoWUs56nK1CGD4llotFJyL7lGo9+d9rUiztb/nxcs53vLQPCT3ncosPprZqyW9/ts8sW7mJJwAz93NpSX87PvCOxwrABXOTdgUktrhj25u209tmcj9V47PjZsIwM0seq0brogRwKqBFYzqJcNLIJ8vycHb0pQ3A9dR+floPwVgdUKPEi2WjalCqdaDocYCQ5ElCBszrHrbMV5poUSzN5sJiUc1T/riygwy79ELiID6vI7q2vERDnI5EBTeUZUgL+2fQuq0b+KsavWdFGmzxu6qVY51Cwl2JUAXZEgUbmLD2A1Lt6AKe+kdVM9JDwK4NOB1RZwm59wjadsP1Y+UqFdqq7c0Sm+HNeiEVkFRkQSsNxjOQbl3Jdj1D7G5e/yuiUrn+vk6xnsMMep8Y5uOWeiQFS+HAe/I7rb81poopYgcILEAktiaTc7Uxjl8JymcapsZDQSKkHi50kBwBIs99AzoHTsBXygdFTTfqfPUAUPAZrrHorFmAD5oTUYgK7WbhurugpcoyOtg/EtHWVP6IT2byEFwHgmkFOBmgH2t747GyKW0gs+T8/7OQRwtpdexlqOvkKHPl6OKfeS66P0u3IvlHvCTUNWbrQuWQKrpQ3JpH31fVnRlInICliNrGXuFdhYsgEAhzXX5iSRj6xV6Lur1DRLSxX40fSKs7qpQGp7y7X0Wc++tjlbvbGV9OSkb+YNP/ANYG1yJsCMJICjQSfJTfYE3X/V9CpKQSvrkcyrmOcyWMozO/dbZSMFZEZyK+xcWV2TfnkGwVwTfyfZTcnSzuCe11OPrQraxap0nVo1C91rSiccY0hMsLmFhIA3igLsxa/3Srl9T7CEPJYqzUIugGdOnz3vkde4d+6p3He5prQW4g9nstu1pCj7veAD4o8pNsHnoyERWv1qmOdMVmIQ/y6vtvNgsUvgB7EV7NJz586JYUfgCYA492RW15x9/Fj3xnMkUCz2cZyH3DsxIoyf/Ektz5MnTtnk5JGqFDcrE9MuK5A/OLCxsXH59wIF9pzpVqsj60SATSza0PxxP1lB5jLCWfXhdg6/0AEz900ZR4ADylDx0+nBQLxDwE68qvUd9gnWFfEr98AeccYY8anHlVyP71B5ssgLXSKQCFyIsnOuhQ/tzZ625VNT8p/AYdoJfg/wBljI5/HJmQe0IwG7F5eWbGFxWYDU9Ru31RuF+YcpODBI/ArggJ669zUB5R8dGrBzLwCOTWktQnJZXFyyRr2h6sAEIdXoxkygJbENc6umYQH28vzJ9FVlZzSB4XPEcEgE5l7is/yea0t/NljF2dwnKwJZD7yHawCsUvnKnuM6zENqYKbc2ne/+127c+eOYk/WJkCu+nzQPCZkBhkv7i+JWUi/ra5v2Ec3bojxxz5IcI3vlsSEpHHSl2tJarBf9JzONNP86kyOhESe/bl/E1hl/ThJrG5j45Paf15+3tSc09yNazk24tqzbOJsbM3/NZadyIkgreL6sVxTjedCp7o6E9qbF3aYoa061PDeE1yPcRIesrklcBoCDnGWzsC4HmXNPBu/W11dURxMjH/ppZfs+JSD2fQKAZz+4MOP7P/5nd/15BL4QA/2Zc/meL7+AQGnxJibm+uaW66nRsoAVmL5dqvKjecpbW/abCXaI9hSM6lobgnmgk1gPATk12qSt/BScOJDdFb9LOJHQF7gM5lIY9wyOcdr/KSt5998nnNL2suU7ReM5Tw/VAFcrAOuJ/bj1raAR/4wX9gAsAqSbT31um0392x+cVH78EDyBiYwlvQYIB/SGtjf9dU1Na9S7KwKiwNbXFrWHBKjerX2oFirP/RDnxPWdv36DT0Xa54kiaqjmz6+PIs33nX7x37m7+xxoTE6OJC+6eBAw0ZHR9SUcG5+TrgJOyAxJfblWjTqUhKhu8e1VTkLpFvqVVrEho1GrxI8SOBU34vO8Mqqkg3YcMaILxAzfnhYRLeJ8UnhC5C3/HM9LgOxj+TOpvZP2qac5wSJs5I42ax5hiYAy1nBffP71PwmUcb4LiwvSS4ESRDmTKxfxUOmxoEkamQLpcsMDnZUe4rrYFPBLTp+4qf/3kFf/5BAGro67+IA9NTEiMNp4ABu7nqDGsoICGzTyXGGJ53Fm9Lw+OxnP2t//ud/bo+fUDpNx8RJGSWo+WwmAFl+VAYRJTiZOcoMBJO+srLqWgWhiSDNU3Tf4rV0Nsi6cQ/8X+j6QMPu3rvt2aZmUwAMmU4mDqOGAaHEnGzcnbu3NZGwHAkiU1xcXSkBS+M+yfpKzPnIpE0dmRJ4/Fu/9VsGrZvJZXGoSxoMPkXNzuoiANViCCH0pPezIQCeEljVWEQH+OwSWAE3ESymULCc82R1KUZ2zbaSGZuHPN+X41xm90sHX4FK/MnASizRnR0t7rwWC0WZCTSY9vdV8oL+Surc3Lx5Q1lnP8zJ1LFW9pVBxXl47bXXNPYcmh998KHkAnB0yOJcuXTJRkdGxCSlXJ45g8V65tRplZmk04mj8v77P7B33nnXPn3t05XO7YvnXtDhBRNA3ZABGtWptKa1wfpiyLZ2m3br1k2r9dXt9p27Yq1euHRJxndocDg2zYz96Z9+U4f5ufPnNe88L0xNhKCVlchOxp0dIViPQ0U2rmZDw0Mq16dz59rGlg2PjNoEnSxXViWDQFJiYmzcViLTAzAJ4/vnf/7n5TDREOvtd9+R8LT05Q72JSaPkRkbHVe5z+zsvNiwANdJ/oFF2tXj5V6srcy6yc8OdmEV/KPZI60T2DHBVFKGx7VWYKPjSPJ+jM8P//AXlYGCLfzgwX05huq6mN3fA5QhGcMBiSPv0gDOKPegx3VVE3SqvOxyoVf5Ag90HVgtmxc5gJSMVYBVAGPuFSN+cLCnDBnryrULPSPp3QQJvJ2lkGwO2YjI1HkHXU8iiVGzTZfiLH1vlcBrj8i7agM3Wg/0zL9KwOIveJs7bX+NwGoJfnAvh8AQ2RzWo9s2OUWK4bx7NwE3r5PR66ZTZ0eXurAynjhsB7tb1rW/a4O9XXZkZMDGBhs2VOuxGrEhwYiaI7UYAb5m8h4cVPPAKARKIxAl2E+7muOnYD8c4HYgNJ+rHUgrwbTcJzlvnmD056/uq5jICgxqY4DqM4nOOALpCarAOdqBrHJtpNOX9re8v/I19oIn1sLpT/AyLhYwb2DOkVgJPa5DoNghzW1Ac8+Y54/A29DXKyUQMtAowaRnwN+wNYexX7fROT75XX91YLXFWFWgUzQXK8ETMYUje109jCNVvt/aAPV8Ld9bXbti1fsYlmBNrqkKzI0PA/Zp3Qqo9hJ1HUTpF3A+sz/y2sEIz7Y71TOVwGq73SlB84oFerjxV5irZ5ij8k8KTewEq3L+chwTqCzXaznfel9OZIxtXsM5lq2Z1zX+vwCrWpcBrBagqq6flQSFpIT2Q5SuZ6Mr95kCgwJw8UkOPeC8v+SvZuKjnTfq8+4NNvJMIhZvBdvlmJRrq7Sl7XsjxzTXf0HmbS3XQvJBa8gveGhv6rvb9GxhBjljNTOP2GtYOG4tGCcCRgIHqDL4r0pkk1QUo9WTHM629yoT+QhKvEfzKXVGRkvfgTjuI8EX6akiGyCwdkcga3e3EyM2dyi7c+BhqH9An/Xu7l7a37KW7gfg01Wl2yTxSHYdShjF/GiOoqqkTb855yF9Yb4b3y+ZTbrPrS3342OPK4gsDIfGPwA7fHXviaCSII0p/gbPuqdkt7OP1TU6WHDYBDQuqeJITddcE9iULF/kHtPOl8BqyeZV/JBa99J3bTUI5Jbx5SrGapxfjK0q49RsyDUwYSrzo3JQ7rvDpCXL+OA7AVIBpvB9Aji7usVUAhy6f/eud88uGHapue+l8xsuL6CGVT3VGPF+WKg0ulKjkgEYS1RIeVNRbgI/GluobubDwyKdsDApjaUPiBqoWqfAImc0QcpxEJp9yRg6MYcyfgdWnGXmMSykGOQPAAP6+4esr48qSe+VoXUAKBl2jbjGdVl9/Xps5YB0JvkEXKAzKj3ELdvd3lbMmQE+18V3BqAG1GJ8AZ0ZI8YmgUR8f54ZwIix4LqAXZPjk4o1iQHm5heUnLh974HtQtSBhUi1Z3e3tP6oQqNRFMANoAtsxInxURsZHlICg5h3aXFJexfiB/fCPSiW7TA7cmTKzp49o+dlf2QlKj4/zGbek02PWEewurkGjFU+k7GnWHB7rrnKvKS2IWPBGmBO8oxNdixxVgJUjB9jxLjl+2/fvi3CB/dEnJa6jADQKemh5E5vr8aZzxK3zS8u2e27d5UozxguvSbfgw68ay9EhQexFOAajEGAFe25OF+4H1XBRZVJ2n/pRlJWvId9c3DUG2O5HSX+BBgW8y8YiewxyetFxYUAVJKvoVsLqOfr2MfLYyP3Q9TFXZUdURFEfCdJrA5J+g3W+2x0xIFtlVUzf2ZKkFC1qzkQHOnx0vjYmF6j4hGAj3Gkb8iliy8JOyF+hSVKL4U3v/d9+7Vf/w3JwwGsQvAB3wCYGhga0jODkeCnH5k8Yo+fPPJ4VPYJ+9m0/sERnUk8o+9T9/FzPFNDPMk62se7u4rtU3+Ta8LCJk4nySdQL5IAklCIOC+B6WRep53lvdVcxjzz/dhKxINUoZsJyyKZL1+mrGjcj15DZgIAT544aSdPnRQmBsuWeaoPDtj06dPq1QMOsgG4Tal/lt9LH9Ybo68s+/rneViDnCPYYshN2XyLOaVa89KlC3oNFjE2BzDUk4Z9ws7A1wTms37TR5LvHJVelTNuko6g6pgxZo/BMmePe/KtRz4c+w65PfYYyRpp38Lq5Dm6e0TWotcNrNxab5c16tg4t48qv++t6XOw+Af6B4U1gDPqHOzpsWPHpkV2o4IiK051fTAO1g66wCHnkWBv4h6ZkOLvxAxZA5mUrHBFETS9zwCVEDSqApBG3oI4p6+f8eqSNvMachIHyCDt2gZrGv15KkWa+6qIBh8D0CcBp4TAf/qzP3cwMDSibumAqyQcAVbpmk6ncIFSm0735aGYcG6YDYdBkADy9pbQeSixbFgyecMjQwIwmWwMCcASo4oBZcJYkKnDgwEl2+COA7ql7liwcTCM6DWRrcyflpPv5TrZuZBupY9nZzTBOGsCV6EpDw9HicSBhNUB7rL7IFsGZxHDnKUb6fz7IdppX3j9C6LAc7hOTE7ad779HTUvogESmwOhW89eVMSpinqe2dwEOdkcAlCj2x/PnE6YMvCZFctuqgKAfPIrRky8xzNNHqwk2J0OZzq57jR56UD+u3T8y4NC71GgQnbAy3lcowKHc88mj0A7P7BrV6/apz71KfuzP/tTu3//nj2ZwWB2aA0w3ywu+UednTYyNmZXr31a17l186bdv3dfGwraOyX+6KiePunZ0dUV1xDlewHlATZdw3NHhvPmjRv25pvfs5evXJGRh9V6/OhRd+jR563j5HfazhbZgy6tM89YYMQPpLFK+cvjx0/s4xs3pFFKqdPKyprYorBSWRfMMxlbjBifZz1x4JMgcBB/yHrrLgfAXsB5vHjxojSDkBtYerpiyyurVqs3dJ8E09JVbe7ZZ6592q5//KGAaNYtWVeVWhw/JmP7zg/eFbAqsWexfzqkp9JoDCrripF0h86Zlfzwe96HwyzgyynRlSOQTkmL4eEANKxyfgDS+R2lWRx4W5tIYbjm0umTJ7V3YWJgJHGAKT8YHRnVnDImZMLIBJO5FPhWdU1/FoAs4qFqP3t9fRGAC4CKALb1LgcCJLnRJR0Y1hA2hCwf973ydEnvwQFkITM3qSuERixZ6RI4wxnBKXBHz1k8Cj6iFCxjWB2qAWqUAV1xa5/4zxKQ+Mve/9cFrLbWxfPZW61xCHAVe4Madwegh6tAirlJME72F4A6taJgnzV3BazWu83G+us2Nli30UafNTiAkAwBVE3tzQr00rdGAJ1lwQ4VelDpNkr2s5ACwElJJlw6Z+W4P2/+SsDjkKMkwflWsJ+fLeUg8tp5aOd8V/swwrMEdCpgtWAc9E5IAAAgAElEQVRwPm9dlHNSgl0ZcCsYgoWtYWqdjRqzEuSN7xcUGcya6v45PuLLKyBPrMoW6FjeW2tfl993mD2cZ4u+K3a1E0cd5Kkc5gK7yjHT+f8ckOhZACqUMgvA05nlbYBYweCqfAfd4OHnS/uY72lfN+3fnwBHOS95vvrlnVkvZ046ng6Ayz8IQJOqCgGrxfh79/Toal4BruadybtajFXfjy01zmr9ZkVLW2JEwGJ8T/XeYC3k+S//pdCZLcekfP7njQ2gWQadqSdcgn3lOClhFQHsJ7dp8kJld4aeowPMjQZAm2va15ePc+5FPZBvhgD9AMZiLQabNAP7am8XgVL+Lse7PemCvk61notgpbQnuR/Kv8s5P/y9reqI9rWo54tZLH08ZBDy2vm9Yih3OLDKH23oYNz7yPoYIQHAH/7voOqOA0oCqKlWctZpru08fxn7LOWlksu1LAG+kAVAtxWyQJfYkGJOIs0jEKVL3yHWJNdgD8SZm6WVAsZiDtMW8xq+eenH5Fr1pRCljIC7nU5UYFiSNJDjUgbYqXvn0gXedCRZYfn9vJ+qNzUSieUowA5wmKognpnnBZxkj8LSo/weVn/470reSi7H7UInjUuQy6LsNggmPFcCvelz5zgkKzD9+VzbAlVgHJHw6ur0JjShOat05z6gLv6Yr1H25fYWoC/NFh0sUEk84xUEDn7Hc9ZrLovAGPF9CXB9+tOfthfOvqB5Js6befiwasqD3y8QQ8l5J1gQdBMTUE4LSxDwhDhLDYK6vBSdijDIF8Ro2UmecUlZOH6Hf53A2TYMTRHF2OsQZ/oVbySzHjAKggUxqHeA3hT7jv4AxDFZaYFcndiYdYg3A1aroS9JibBXnwC+Zh6DccYXZjx4Lj4nwDsB+N4ePesYTZOtQ5Ji9VqvYhnmEaCD3xOPAFIQN7Dect6599ThpCE07wOMFDEkqioBKUj4qxfExpbtNJsCCxefPhUZith9aeWpqtlgCHOPMARJ6jWbOx4jKsfiWpN727s6l4hBkhW6F82i+W6IM4x7PndWd0J2gRCSCSb2DzE6wCDrLHUqWTesXcYLHIAf5jcbcrFWUv4v1xr3zLpi3hLoYk/CahPw0mzqM4xbVq4yJ5cuXdIYc7+S52s2NXaMP/dATPZw5rE9ePhIsQrvzWZiXepSvqV5Zz8o4RM+JSAfMZY0IZHpC5ZfJvNz72QylLnm+3LPwuCkwjGTDwBbwyNjGi/IMZTA85zEkzyfwMBgWabtK0lRiQGkPa4kzkjg7LcINR6/dwpY7a/VbACAKBr90OMEeQIwGWJMZ+M2pfvM9QGyvKr4wC5evKD1S3x68sQJGx8ZtSMTzkoGD/jOG2/av/rav5b+KGQKSL1uG7dtcGRYWptq2qXG5MP2dHkpGM000Noxus33NQaiSToNUkmuOc6RflT6jIxN+sRpA5lj1leuKZI9tZ6agEh+MlmVNjWTZnw+Qf0EWZVoVDWCk2+U5AE7gLEcIF76AZJOCDCW15Lpie1kfZIs5L6wbRDxqIKFeMgeAaz78o/9mBJT19GgZY0ih7C9rQQS9lPaq4DN2LpIPnB/7DUwNpIzkA/BRXjGsdERm5qaUMUqoDu/Z8/ozIBFvLsnEhxSPHpGnc/RgDHwBJ2VVFBDBOjuUgyN7WZtEuOzB5RgUbPvXdkN9k3iaNyvSGzh37JGkAfo6twXsNpHX41u8AMSRcNKFjGfNEqcmDiinjCcT5AaWX/Hpo4Lg2E98oxesk/lsUv1JODtiYtsnOdrh/tKTLHylYNEkPPG+yT7ubmlnjUwVdFVxT8B6FezykZdtnZuccFWkZXscaY78go0RWzJG0I+RT4IoheJpQ7r+Nn/6u8fjI5PWh/C7L21AFZ7bWFpWXoDADnra5uaDKcRH3Z0ncHqWgUMNgj77t6OLS056IShY6L5N2AXn2cxM2FMvBs1z0w6OOjZFxYeBp4DCV0f7oPPZiCdwtF8HgCMBQiVl26yrnfi5YxpRJn0hqQBusWcpbO7C85ualIBj6SPAf0eQeO1dZVuQOH+iZ/4OxIFTr1WnEe6PioTNj9vlCfIqQlAK7MAmTXJrBX+rnSsooyCTSsDoLJmZwho4uMAT0dJZfx0JSzGPp0/mD8CZAKQyCxMe5BUOvOV4SqYO7zGZ3GUySBw+B85MlE5VhwGr732aRk/BNyzw6cEfwVMeXMkz1CO6hlX0Unab6rchmdE4oHSfhwvOhWySU+dOCkRfIw9Rp91w2bNwwj9XmeEuti8SkU2NuzY0WPSDUL3hbXUJwDdsxv8HgcgS93RfSRZgIF8/GRWOpDc7B/84R8ZzuLde/ftgw8+tCezT2xjfUPOGnP24oUL9voXvqA1/PWvf136P4yTvq/RsPsP7uteOdh/8Rd/0X7lV35FAC2CxzjbNMgaGRq1XrRFcF73msrEIwJOMoLrYnwZ65/5mZ/WWL/19lv27e98W51FR8dGrH9wSGt/fmFJDhTMWDKgjMXG5lblkEvPi2TCrkxOFUBm4JEGGvCQ/cE6w/GS4DzNnShREGPDBcKZG/brl774w5L2WFiYU8dCHB+cJ/YcB/KdO7dt+sRJezDz2NbRjcFJFJvVS2syI1QGkIl/tAABDw4rXET5ggBJorTUA2fiQwdoxErs9Mwg2TGA1dWnrtWlQMg8e4hNIqABiCaeT+fEWWv+ugd1rXJj71DvO8ZxJmcstoC+3E3P/7sd4HkG8PmEj///BVgt77cFEkRWP8pSaGelti8dHoRQnqF1B1jUSedIbFqPrzWC/IOm9XTs22Ct20YH+mysUbf+7k7rwpElkCFBVDAvHbCIORGYSrMd158i4SBwHbZylLNoSJtoVO0eKjEuQY4SRGkHP8opSSCJ11RKGaBvvt6udsm1WudSS/9KSa+4sBr1RKKEg1tjpWC96G5e3IQT7dzBynWY359BtiRFtMFbbN+8RN5jfn8mB/R2MTwdbZN8erCEBMGwRyJzXCbdkn1SgjoyM5nBD51HfX+Q5FrgHwCjg40JdiQglI6Plk4Cr89jOpas0ZTJqRI4rSRMdT9+wYqdWg1tG6syv1/OcfHTvj7KMzOfId9erhf/Wgf4FDjH/zWLGlxPgvZ0uvZqeQ2X2ojGYjlHfIxzNRqAZeI1h/nQ+maMixLq6p5jEaTPoGfGgS/YFwKBo8Mtf/P/LIct7/HQIAWolcCq7qW018HyPvSZgqks1vJzmCD+TN5IMzWV817zedWALap1qnUY+rIeeAXgGIA7nxOjTIBbi3lU7ZeCjerj1tJF1vyK0Yfj3mKtZiFGrocM+Kp7TBZxgK7tY5fPnntKjVCeyQ0UyYjYXIeBVV8J1fhUT+4sfyRbBFLHunf2je9DQFWx/aJkPSumKkYXmoNih3hyiXO1UXcgIn1xJRksNOHQtgMY6KJx7Ko6KiuoVfOSpkrkBTwGqYAAuElyuNjH2j9hJ7Rlwi/Naqn0b3Ot8h5P/nuDIIKfkpGjOeGZ4zsSwFWgJlDOy3Ap/VMwDcMebcMoIaUUEWkUfCMAA4HrUYoLuEVVH88HGENgSqIWnwd9Np65Al2EaR1Y90GH1UN+KdlUJZMqQYAEVlvVee6zJaiTASLBP7YeYLU6p5R49xJY6ealnQ7tUzFpQ+KsuRcJt9DgFiupy+XT+OH7WG/4vAAZZ8+ctbNnzlTJTAgCxEkAhgI+mgHc7e0pNmKNSS9VuoqeBHUWke8xgncaEgE8vPPOOwric174PthyECwg8NDjgp/19R3b3iQR1JJygOXFHxrn8h3ZeRrfZJ5SViTptrwbtfsODmb6H5qJAbI6K1Xj3A0Q4HZQMgrxXtYTmpn0FQAoEVDdbMofVsmvwPg+29ncsEcPHwnoIMiHdPHyyy+7tuX6ul7jngAD6T3Bc3NmTB09agvzC3b6zGmRLmCVzj15on3COMIYpZEK3dc7urvt0ZMnqpDb2tmV3ioNhZAEYKzn5mcVVwPyCmiWJq4nIejiTcky30mjJ2Iz+msI/BsaUr8LXsfXT7CJyruBQQeyiacp/6caNJmh7AvmDFIMn8FOsKfK5AVjlcA0/+Y9aU/4LvYljYkYS56fvhWAgNndnTXljEoH8lOuItco10h5D1Wfhl2AjXbz5h1VUcLWRfuTZyUW5P6ZZuIqNJKJsXLd7+w4cLcdXcjLdeBVESH3Yg7C8iwaX+k31vUdGBO9RhPsiSOSEyTeRJLOz1gY+cGeD8avs+hckoJna92PyyskEJhxsWxgsNHxC4ndqOIkzvYqRGdFU3WL/APjyl6AMEMsiq5mVg/DRAQjoVqR/cl8jo2Mqix7sOFNmwGhP/joI/ud3/09AaowD1mDwIJUPcD8+9n/8r/QvL353e8qVmNuNun/sb4hkhPnaTdMTuQmdRg6QJzySKU/kgQ13saY8CzYKGJnJ3MFeAxBMJJ18rMgBBaVzhkHM6asS/YfayQZoG5fvCn1GPqlYFTbW7IBCeZzNiSbm2sz9mI1Q0aq0bTJE1Jcg2slcA5ofuGll+yLX/phYSPYu8czj/Qe1iDjTPk/zwX7UazjkMRgP6VUJXgD9hObsbg4L9nGyclxmz4xLSCfBnCMu/bWNpWtvr6QCaykepCYYL3stppOI1/D2mkSZ0VSsX9gQDqoPCPfTyIKNj42mjFkj6Fvm+uxScKpSdU70gAD1tWFNCN7C2vteBwVypMC6Ptsd2tHwD1jt762ob2JXTwyccTOnD7jusAh2dNfb3gCkYoL5MWiyWDujSQHMH7YWe6N13IdMYbJwOc19hcY3trGppKhNKWCUApG5xhKpxpYQexkXdM0EYzUmfeb1bVJ8DnJsSpysI7/5hf++4ORsQmr9aHtQKl+lxFiPHo4IxCKLnbchKjwKrn18p7WoesNRljA2Y2L0nHPEq5Lo5EHf/x4RiAMg8ZmxeCzyDlgGFgWA4PIAiCbk0Y3wdbNDQdgW86oA7AM3KGSdwG9HqSxUWHY4ugQ7wP4OE0cFqIbMkSZOQiXl5fUjIvX2ThPHj9xLdXtLfvsZ18TS5L7xjGE4SijvQu7b1vd72BBZrYrswHQhWXQaOgVekqAfUyc6Mg77ryIyhzONwDX8RMnBF4+RWA3FgCLwIMDmMNdQZ3fU0YS5tLzwBwFtpUj4w5AbtQMmvl+jFI6UioXwwHe2RGwzVgxlyzUq1c/pWCQf+OsuM5FjrWX8/J9HHY49TQ4QAQY5oMsa7ApmZvRoWFRyQEZz519QYxgOspBOede+E4yOhgIxhnQFcMMcEnTGxx42KpIAbBuRtXVlK5+/RoTxi8Pce9+6QL/jx4hIN8lg/nG976vwxv6/MfXb9jjJ08E2mBU6FjIerhy+bIA+T/+4z+Wc8SYStCZdTw0qEOCzMbf/bv/mfRjOWwohehCT0QZfJOIuNYhnf8a/TrwZIh6enTvjNeLF17U2N27f09yADgXlPagnQrbcmFh2QaGhiugUoERGmDb257VCi0/HFgcPhnTWq+AcsbPhfzRU3FwMbWR4UhpjZDUiFJrlYZE4wt0cHFSEesnSJNxqvVqzfhmNPvqV3/Sfvv3fs9u3rmje1aTOGXEvCTNgyFnWWVg5EG+vy8DqCppE6Cndnv8XgFXgqskIAJYxWng+yhd2d12zVgcbF7jegpAtOd7iRKkTat9CsAsALjLEx2hw6PAKXUPg6nqp34WXJfh8WHmXv7mbxqwWtrVtK/lU/q/nekkYEEi8TCOiKHV712BpOZaBwPabT36o+wdBoUk0t62NWCtDvXb1PCgNFd7qCoISRPpS3FoIvkQZZgc8qwZQBEFjgrKW5p0WmvYTpG0ssQ8So7D/mWgXgKrCYI879kTKONvyjorQDUAVh+OVld21191+5ZNpxxUc+aUQE2AIGlmeilOxSrNMvzW4onLt5oEVvIvCTzqrIgyZp4Ru8tZF2w8XSAbScVnsAfZjbsEVlP/NYEZ7oskg/ZnAK65JnxveGmuZl3rwBsH6fMBRrWeLfAc1kqWwwdYArAq1lWAi34t/0lgsgQNGc9kLBwqly9kDKpkTI5lG2PVAeTDVfF5RpZz3g6qHtrxkdwt10/arXTgGB+qAHi2fO6UPmCNJsCsv6WreZipmuzbqiEN+tECVg9XADhWdpixGNXpLaCNeclyr2Kskv3oS7nVPT33iJzucEpLX6G01WWiIce2tNdZnn5oPINBGka/8lvyHqq//Q0VWMQ9sNczaedAfzZPapW05Zi43m/obYd0STJZyvWaR0wGdi6J4yVpkjKR/FyzkreRpnloNlqna2vm+LSv11yzyaY77L+2fNmWzW0DcwMPzX0oxiPGUbWqjqDmPPpWdZuRT40GticjvbRf3+Ocf53/6GGLCRr6oO63OmM6G6Sk/hpj4KWtnuCW5JLyaMyJl4xq7VAOiTbk+obsAlID+CE45VTAUVpLLKHmc2jLddE1HRZiAIDJnozu19pDJM+kSd9KWpXrhfliPajCTI1fPRnKe/J8INgDZJSW6/6+DfQPyNdPsDJTpwnIi5EX7EuYfXwe1m0F4u7CvN0TkAp8miWWADAkwgEu087qb+3DDushWAb4KBOChcYqz5JgSrK0ZBMDbM4EXjXXXBcmkDT4fL/o+0L/VQBvlBDThFQSBmIMZ+L6cBUPiwFfiTlOVrJr+nnMR0D80sWLAkPrNWK1ZREOCPK1vsLfE3OP5lMD/fbo0WNvAKzGuN6fI8EhdPxgxsFqBOyhWovnh3BAAxOAVZhL7HWencbGmxtUGG7azvaefD3ARu9g3aPGyQ6kuNQE3zMz89BJNDs0Kc595zErur806cWjpLEwwCCBPzEb56WeO/xj1jhAGb9TN/UoJQWMJjYUYI2e8P6emII0mxVgEAQcnoOqNGIBfB0Ylczb7Vu3VLoLmALADCFjcnJCZBPAmMmJCenaUunH94+NTdja+qbWHdd7PDdn65uup4u+JRWQ3DOAB/HNzi7SG85M9ORBh2SzOJOQQiCOYf6GBwcV8/H8xFtU4SlREk3ekPgbHx/Ta7AR6fAO63JxeUmABOtMMmrnzmn9pI4h4FWywfPMYI6JfVg//Kli2wDymUPic8bovffeU7zNeuRvyB3EX1yL+QKodOzAGWX84Uzm86w1wJPV9TVbWV23e/fu28NHj7wh85g3yOE+IalAXOFHvmZoWrosgGspu/31c0Wl6/JVvTcDdlkl+5JQ9OoPaRajl9n0Kjj23+tfeF3x+7vvvme3YY2GVALMOdYPNjZ9C9nFolI1bQPzyPhw7wnsZcII2wrUy14AXAUs71Np+b7mFmAVjIE965WwbhP393YreRLmGzDw2rVXtQ+J9WAODjQa6v7OvuHn/sNH9ub33hIbmGbQNE6CVAQJb21tUzGtcIA1rwZm3JYWaUaGFqo3z9vB7+v2BsP4Q9hUEgACyQLvSFZiEp5ybbGmWM/ytUOOEcZqNisUyQoiV5xNivsC8EzmOesnWfR8D59J4htN98T0DyY3WBX7NfWxAdgmxseVlNja2JSvR9yCbU+GNePGc1BVyXVINJ2/cEEAPmtYpfTIQMS6gkTImgKUhGnNPmQfU2rOembOP//5zwuD+fDDD2xu9omNT4zZ4GC/WMFIB7LmHjx4pISXM6FpQD2kZIzkb+qA0N7EDOcgxw+7BhaWybz0e4UN0Vyvp8cr18WI7tYzcY9Iw+Q463wKp0pyAIMN29vZtL1d5qFHGqxgSsPYtt6asKbPv/aawMrVlTVdi+RJf73fzp87L7vKehQgLEkN+DOcuU4ESJkS1gHzmNrU4CeA7vyUoHzaGT7LngB4Rr4HfAryGuxrgFYaCi4/XVUipgcNbxiuAMoDQw4mqwLCiZG723uO06gqoFOExI7/8X/+Pw66e/mgacAHBobsyNFjMkA3btySpguLYGNz2/aaUaZm3kjKFzMdPl0bh4nXAqEnQ7BoED6m3HpG3c7f0SLKLl8MBhNEJo9D1Tdfp0rs06lwbZuaAMzMGPA513EsypQiM+3aJqk950bR2Sg4mc7Wyz+SEehHd6ShRXnt2lXP5KPPsrRsv//7v6fMI4vbtTrpDlZTV0ayeWRQed/NO7fVtAjUG6PJWLBxVXEDMyX0LzUJe0xiKxPsBrypzczfjM30iRN6Vp4Fh42NRQaITZ0OFoe+nJMsEWtjR7SDWOmIZslJbmTex2bg+xXoSvfN59dBa9e6BXhmntBrefp0WXqbnjWkJNtBORwKroGzJEB2Y0PdGHE+T5w6JV1Pyv0X6apGtqGnVx0LT584KWAVg+9ZmAVbfrqsjUHWiO8RsznL1tET6uhQ5u2VK5eV0e6hHIrGAWj51vqUbcZZYzy1IDu6dE0OV67Ffd24dVsHyMraus2hffQUdizCyM6CxhHCyYD6DqjKGLJGuR/Gi7XMv1mrUPSRR0B/48bt23bj1k1b3VhXJSPPJVCfZg0jYyqvx0iTCSIA57qUEdGkC6f48ewTm3k8I6PFfiCh0Ww6sJVBGI4k8gE0tGKPMO6sEQZJOloIM0dpCSVEro3ozD8Yqp7d8TAr8J8IuaKSLthW6DHxfOg1bW4grD9kZI5eeumixu7Rw4f2wrnz9sZbb9nM3GwFhDrTBJkNd/gTWC1BilYQ0wKvcp2m3lxZdp3AqgKmAH5ZZ+xrgF/b9yQLjhHvTRYWBwuZJkBUAj7shwL1AFbZaxx6CfoSdFTEoehATQirn0R/vNVI9TglmNoOrB5+5r/gfxGs/pXf/5e+sY3+9Be8Px3eXF/PvjU1VtGCZR1RauoAqxirKs8A3OtUehK9Vdg0DgS4HIDRxKqjacMI6g82bLzRZ0PMH7aj0M3zjuChnRmahjSLSGBNtlxdrT1BkQAKABLrQmXCBVPtecBHOq/5vAmKJBiSDm0Cq88bF31vAFueADyQGH2lE6WNFfRNMd72Be6rM3cAjIcAw7YGczkG7qe4U38I5IpeQQJOWsnSzAPEem0lLlS6qmZa1c73e04meNwX+7YwCp+4xst1Xo5F9XqAaDytd4v2MRJwlQ2cqrK7aKZUJVB8XnPcc5z4v0pZC5BRz9D2f/0+gNTyOgmslq+11trhBn+ftF3aAbScnxwDPWPoZsnJT6kKNe3yBFHVcKlkmEb5cAKt/rczl8vmVeV9JZBY7oG8j+rvNmBVbMNsphUXSwCLz/D7ZCg7wHh4LhJgT0A5bbSzoAugNyC+cm2UUgBicYff8sw96zLO4NWYBZtWwCqVBgFyycZn8i0SKTk+qe+aiUJ8gjTZOYe5rw7NXZTf5bpIHy2f19/LQqVcuGCLPme98nwlsFqCq+1ruATrq3EJ9vah8Yl91Q6s5zr0vz10Fbiqe3RgNauqmFeAVe6Na2d5uKpMwicV+Bm+XVZLVWsh70FBlrOhtDdFGKAqa0cMfQgFlCZLG23/QOwfAhlsET4jnY8TpM05yfXFd+GHco8JMhxOzPq6zPWqJqI9vW4LiuQb95XrOc+Q1DhtX9/53YoZ8OcDoPfzJPonqKlh04FW/hb70wFNZzAetIDVYArLd4MVB5gcz5VJpZw3/p8M3WSslrYl7X91duVe63IZAskPFIlA3RvNtZBWswPX3VRcEc3/FKt1tkmNYZ+84ohxTwYnPhNjiM+ODiO+dU1aeMf0Pnx1gBtIHqktyjN8/623xCwlXsHHquKXaMpFXDU1NRlkDLT8Z8V+JaBmPADNABuxhDRwIj6t1fqt44BGpF4tKbZqjXUCOOp6wKx+/gZgBcAgZoGdl81zeJ4c4/7GoI0MjukzAlbRhSVQpmKF5E2eWVG2zZwIVNfvCNxrul/8ar2XeBiNRPXhcEZmxgkJBCXbDmAFkIR1nHExTDZAPxhsXJfSWYAVQBqxvPaa3gCOklR6IWxt2uz8onpHEMOsrq9rbRJ3EFMwdpAjGE+A1ps3btrW+oYNDQwIqAGEYF3AVCUWpiM4TYUhPFGe7NJaZguLc+5fA3rSm4KO6X198v0gLLC/WRfJCM596ezWPoE8/OEnJfySXMW8s26SdJUACdegYTFxIcCJyvJ3nb2blY2AudnIinFLeYJkc8rmdXbYzMysnnXmyRORfgAMUyYQVhogC3PIdxLbedzkoF3GMGmjBFBzNmq9tZoUula0+5/ZAyDjNsAXVfrt7wuEpAkO38P6EHioMmJnpcsmB6iaNimTRyw6AVvRP6JKOMc6FREhAFWIJ0gkcj/sTyo9iWkFZK3RTArW4q5tx/rgLGX8APaJ8VgDfBfkIoBVAFh2F/HUkyez9r2337al5VWB1TNPZqOpcrcIeSLfdMCW7Akt3w5bXloU2xtsAJvVSZwgSRP35Q/53wXpgDERuFYR1JwNnTFejtnU5JRsVK4Pno+xzHOEzzDmqa3N78CnsDmMb56HAu47OmxkdEQA8Suf+pTkAP/oj/5I6451w2dJTJBkIH5ZhcUeTGqeg+9gT/GdX/nKV5QkAewkvmf/z8/Nax1yVnGGisEb0iwiS5EcWV/XuOPLYLvAJF5//XXNAUmo27dvSuKEvjZnz5wWGQzNT3rIgA2oYRpSPLu7duz4CT0flehgbIwdjNTFpUV9F7KFOpeDxJA+lhLsSlLCfu6V3We8AZUdG3It4/QN8nP8v9GoWV8vjZ44a7z3EIAr1+GZqI74zLVrwgtJEvNZtJ45R9B65nsBgHUWURHTV7N9pF52d2SfWROsM+6ZsWee0w/BXpCYYZ/kOZrnT+77ldU1SQFgz9n/YC3YV3RVaXDeqQr3huwH2IEaWQk7SWJYp62trut7uXcSubD9O37ja7990Fcf0CYn49XdTROeEWUBufAP3ntPBxPAKnpzO8pIOhjnDgtZFafbpl4FsTWZ7aTkX758WY4ejFW0HxgIFmd2IUeHIjUhcAxAgzNbqixFb02xeQJZDCAZHjWdKVhJuh/AxhB1VrAZwKpK1SNAxcHOLoM4ngCpHKbnzp111i1C3qur9s7bb1u9p2YSDvYAACAASURBVFuak2S9MLQ8N4fIy6+8oqZC3Ovcwry6hTHZ0jxiEyANoBba3kDD9TIPpGsipzY6aTJJ0npQ90jPsgHyuuNHpr9D6Dld2VQyEcYmy+8ionTwIkp30mEvndAqMx/6NDlf3Iuyy+n0iHkFGNiwldUVZTldW3ZC9/zylcs2Nzcr+YNsZKayx9CCxbEBfOO6ODLoVnD4j42PK9s5iBHabdpbb37P6n01GxsesTFEkgcHBRRy8FGmoQN0b8+mjnmJDRsE+jwHf3YSp9vh5ZdeEuBL8D4r3dslbfzTp0/qIBGwynw0DwR6IvzMn9n5ebt9956MnUoXQuScsgjG7eTJUzoMMEiU4rDW0B06MX1CxoqD/v79+16WEOVDyAqcPXdOhvNb3/m25ozxwwnxLnndEqH/8pe+ZEuLi/buu+/ag/v3Na8I/ANU4jjhKAECK7MP2CbdMvSG172zLI0FBvsFRsP0BtRlfklOkO0h865sOnshhdOlH+SHPsYoO2CKvxJto8smOFlM2dzz8gGWL+Aq+5g5ePnlK3Kw2bc4AzNzNOza8I6VCnq9hLAEVpkHz2iFAHuyJiocJ4AqZaWC4FwBmcl+CyZKlIpnAx+cBxi16VzjfGRJjrKI7CVLYNUPWwfmvJRD+zUAuRJYbbFmixvRTvvbA6x+UrBfAjiMvuvnOjDUISmAPYHZVCiI4UNSBrZEV48cJhIaAi6IKGFV7u1YJ1qrPV021Ndtk/11Ozo8ZAdRYpngiexkzIeX7cJW8uSY2/uSwdNq6CJgNcTxU1fxMNhQlNW2tfQugbYSSCFAeaY8N0vVC4aoPs+aLfSsM3OrewBYhcUUDWRS87R0iktwuwRdElRpBwGYEL6WhFX+OMjoQKOuHYBjBuywWbyJjQN2ctoTzBSwCvspPqcHauk+OpG8xUxtZRkSwM89UgD6asbu4vz63nDaSsZqgiPtUgDlnBwCoCvRCH/qdmC1GosAWMr17fv5MNMzx70c/0NgYFGuXjr/pe+RIFwJFJbMW5nY1DCPDu75vG5N/Dm8YZ8z7jQ/ARrvixneviNbgHuOlTLkhVZqrkufx9YfT6C2gM1WoskTGrkHDjHkCr32BBl176E/7aBdSx7C7URrz+m9VcaspRGbT1U9Q7ygEQhWppJqCfIGi8gDTh8VErWaswCiE2BymSQv/9c+aVvP7mjDcgtd0fAhM5jVfgbIb1EaW5PQGcmANj3z9vXkCbxWkqDcq+W/q+ePOddSTWJhND+JXEH1egUQF9IFrfEMxqoIbBH8h1yVwI/ePjW68TWNuAtSKnsCkwiAxNQDVEm2uKpE3J+VzInGhf978pUnFLio85QKN86CTutAsw0fqbcmCS3YYwCsPFstm43E3KadSl82gb1kvKW9LIHmKhFAYEplStyjiAJtzUtyb6iSJRJzh4CRaLij4MmR1NaaDd1wxT4AH/SMgGEVZbjyt3VWeUlrgtgwNRknNf2iEVeXkzdyXaTNKIH1chzK/Vwm12RztKwC2M3kWhCaCVYlTSAZBo/ZuC/ZLdZ9xCry1yRzEQmr/dwTraRKrrPc02F47cXz5wVqAdABgAoAiCQ1/usbb7xh+zSd2ty0p6veuV0NhwHfKQcW+84BTeIGfGtVa3V2CnyAwALAyJKDLTQ+NmGjo5PWaAxZd5eDYAJdWWNKEvjqV3JdrCRnaSIDkFWUDmahr+fg2WD/kE0fOyEiTGqOwrSVXh7EEjGbvLoQ1iHfSSDOuDIugEyKU6N5Cxeiqm6D3gSKVZ2AwXhoT0cyADACQIffpZ4h7/3mN7+p7yAmBYibHJ9Q+T3xEQmS+XlnpVLaSwIbdjTMVSrwqPak4zhVazTnAlhlrzGurLlXXvmUqg2fLi6pbBlfPqtFicewc8zHubNnFVecmJ4WcIQ/v7r6VPPGmOLPsZ6OHJkUkOPJkj07ouY6zozLSlJp2UbMz++YF8aZ3xOfMc+U+8OidH3X0wKWUzuTmI5xYl2kNirxOTEYcSH3AUuW9QdIxljyvGmHITaR4IHFx35ljIgx+V4BLMjWrQJybisOY00SIwK2erWrS1e0/AjHPUgYqaohDnD3p4oKpzDEWiOspR5v7sS9TQIadXYKaFteeqrvpXwagFGxenRrT3+ySh7tELuwvj3p4dUvfn6x98AgsOGA4b29EEwobV+tgOyJ8QkxoJkfCExKDuyzVr1smniVuaGpMvEurGWdFSQVAOLrdemCQsJ7Mjdn333jTVtd25RdVyn16pqY6a2qP1jRA1pH3Pfa6lP1FyE2JjngUgBeSZnxIXuZ/zIPyXznftP/lbRLnDMilwl07ZUe9qkTp/Q3Y5zyJOw7xpprJJOU/Zrr04l/M1X1M9ckUQRuMTo2ai9dumSvXn1VZepf//q/V8wrsg5V2qEl6s/mTday0kfyk/W6MIKf+7mfEyiK7Me/+bf/RpWuHJgAm8w7LHWIUeAunKfYUF6H4SudUezh1pauwf44MX1ctuX69Y9EImNPnzgxbRcvXFSVCOf3jVu39BywqMFOsKVUdLD+kRp0O9mj3+EfABKvrq9GchJygFc7iCEd+B5jSHNDPqfeJmjcbqzb1iYkMGd4ZINbzk+SC40+JIKQL2yq1ww6vYwTeqqApS+cOS3bBDaknigBuLJuGIe11RWv/lLFQsO6epDcAQh1m9xe3s+1uQ7zKDnPIArwN3MuSQPY13t7wvXoicO6xWeBnQqgzuv3HzyUL4R9pxIXGwcI6wk593mEc61veVINwkJHl42Nj1rHb//efzigAxfirU9m50UXXl5eESrOofPNb/6pJoeub7v7ZhvbUG4BGV1vCEvMRhD4EochTmz/AOzXAS1uNCHoJE+57ve+9z3JAFCagaHkGvweg+s/sD2dmZnUbGUbul3biY0hsWxpIrWAVQ9s3P+VQ1WxLLL82DXUMDTcb+q81FQ2jND2tjYni4/1weZH3/PE1BGbF6hHps0dBABmKPITE5NRenSg7ACHmQAI9I2kUxGlWTh6Kvkjw90yjMmChUauMqYof1DWCP0XOrZCpd/ccJFgNFcqgXrPWrm2g5f+5KEtVysC/IrpEcwEgbOhp8bi4xByB8PF79koEqCnkVmwNznkXnvtNa2Dz33uNXvw8IE0Rz1D4Y6CgrFgjwwOeomCDvS1VTnWGLpTJ0/atVev2rnTZ+z/+he/as2dbW2mRi/NxnbtwsUXZQT4nBzWnW05jhwWZGK5BmthBH0PGhr0dNupEyfsc5/7nA32N2xxYV4SABwxZNtS+5eDZ3V9U3TthcVFZWyQWYCxinMEIAgA7AbGmWF09CNby7i7Ie22K5cu2ysvv6xx/sY3viEQF8PAhuffGJvPff5zIje+//GHukcA0izFZA2cnD5lP/nVr8qovP322wJD+c5ava4DgoMEA4sGjQfagIyMrXcbVba4ryZW8Plz57QXAJYxaN/+1rel20JWH7CYgwtwC71X5hrHRwZQh7HrzQVWUhQJBiMxdiPzwjgCDiMBQOZf2aqJcWWs1bG3Bot7Vd8ncenQPCtLWVS0KJapJx6eBTFarCjXGSRciBtMYCM4u9yza6wSnEcwjYZnd6ccAGfGtTQClQVWg69O0fxxblxr1svIMzOcupYcqPKVsqnWIUw1/qNETUS9bd260wGLIfyr//XXxFgt56IdZM2bZ+6a+8xb6jgCqtKwhOydl+8fwD7CFrC2unr0b+ZblWmMF2z95rb10h2z22xqsGFnpo7Y/vZW1YAvKxU8G02g7MGdl+T5eJfAqgd8QjT1a4BVsZnbWHZpG/P1ivVTOL8+5w425poge5kl5mnn3IVtAUil3c0mXH6Sxc0KXDxw4CL2s3dybTFr29dM3ofOrKIMNO9fcxYdVJ2hk6zVVvOjvH4m48pruRxBBAIwhAMAY85cjzhA11L+oHhmxoL9U953+e9DwOS+Z7yTQcj71NQpyt4y0EwJEd1nixr+zDglOJrzpb+fs8v0DAHGV2BXsCpLYKYc6xIYzffk7/MsTdBRzxFMynyGBCfUWKYA+/S14aCIgZlMxLhv19oNQDXvuwKN0ef1N1YQdoCIuR4q4I7uowXDuR1YzTFrB1ZzPkvgOP2EEvDJscjndGc6E2X73lE+gcZPAFYlJaKESwvgLsHIfE49q3RCPTFdgbQpCeUPo+eV3nAEl7l/5Y9EIobbpPFhCSbnWe8dmluN8AQ0wRZKxhDyUpEkKtdcB837imZYJXha2tF2W/OJB0KwQJ/3e81P7IkSkM/3pk1qfVYLLmxla5yVMom9Swm/dLBDEx2AJpPsmnuCh9Ar13wzZ9H4ogJbBZSnBEHI/VCGjtYmlTHeZsKbQQwOKgiDDYK/2dvVY3U6CFOCqfPZ9fPEBivkKTKuSKJAuUf5jOa7Suz3CHTKRjMOrjkD2wOiVqVD7t1c8yl/UZZC0pTCO8mzZ6n2IaB2wI3pIhag/D8rXgQqHJDIj8ZRFeHEG3cYrJaoiiuB1Xa7w7NyH7mXczzyb+17JQfxDUPfPCc/Alw9N8CqzrPwqaJxlUAKzutg80pmJ7IHkHUhAeTYcR9ZZg3phPhATEzAu4GBqlpL0mFR9ZZjin86P79os3NzivmINehlwXyINQcLcXNNcQjnPbr/2UgY8BPA1RuQmo2PT9jx4ydsbJy+CpS/0gQZP69VgZT2yRtaOdOSe6FSkD4aSejhuyEqEJM2+vrt+NHj8mUBZSiNB5AkfuUP8j1i2NHcZ3hYsUkmXHOd4fujUYhdpXoOKYCni4sCcPkuWF2sa/7tEgR9+j+BP3EVz8/48fPWW29VsmOAPgCckxPOEmYeF+YXpfen5kp0od91YggkKEDXmcc0yFoSmDh1dErjT0zB91LlBzizOL+g+ZOMFuzV4cFo0ka8jMRch0GIeiFYq9hsQDHWm2K0TW++NTE5biOjY7a5vaO4apweK1FyneAfADHrNuN2/g2gynimpBg4we3btzXfrA/Gh7HK92R/kyzThkBCFaF0fNEOnZrSH8aL76v6mFAqTsVMtwNINOilEjCbiEFk4f+ra65JmfNNBSoAFLEC+1RnftFglWdPdqMfQeGDdYXME4n0kB9JTEK+rXWIkEPPFp4RZiHVuDjJyt1x3mVjpLZkKIBpVjh6ZV6PtNr1d5TnZwKKeE2l9bs0cPO+IQlko5cKoExPGieImK2t8KzeOAgw0BnT4/aZz3ymKtNv1GoiLQH2YQ3nFxbtw48/FrCK/YOFu7q2IftLTCj7CojeP6CGx9J0RVZuk4ZyAFrLtg+xRdLzDkgLQCOZJz+0KSCf+D+1Nl2mxv2ulD9gD/bV+wQMToyOC5zkWnwHa5G9lz1bcm3yHUn8y+fOsySTIDQ64wxjrbLfpo8dF6OeP6xlvoPqWCfwwczt1doFPEycJatVvvrVr6qvD/1K/uW//A2xNmH7D4+M2ubWtr3/0YdikWKvAW0T9KUKWPdFog+C2tiYQXaCUT4yPGSzs0/s1KkTksvAB+L7SQrxXY9nZ1VJvbmxacsrK7onkgzMOBIeyZbWXKnqc0fkM4BZxj/Hl4WJncD2c9+wl2s9vRrbCjeKamr1ClLi0ZPofuYeWHeX+3tPny7ZmdOnBf7Tx0iA/eCA9dfrwlvGR8ecWBhJH87MzY11raNkFKvBmwiHPr+sGUhp/MG+CyfBHneTyNiRfc3KAd6LnfVkBxIZB8IEwC/A+IS1oAW7vW2zs/MiudEQkzXNOUo86NXlvlbxW7gGSSo9L31waKD467/5WwenT5+Vs4BOy63bCN+u2+UrV2RUvv/9t+zOnbvWoInOQYetrG1oA6UwLJkSAMkUD2ZRIiAO8MNCo8uhH8qU0u/LWEKLhlYNxZ8fDGJmFSir4F48k+mlMQBj9T5HmHlfLojdXQ8iygBVQFIAq3m4u7/h2Xvulx/o0zwDUgAARlyXw/vVVz8l55tsDsbo2MSY3b93T7R3wComimyNHBKMLbR8ZY/6tOGhUgP4ilFq4eyH/p4HIzg7zvKtDPO+s2ZxUjBqAIiZiWGRoksFqJrdVDO7rMWj5gEZsrbE/vk8P0mVZpExfpmx4XccYmxuFifzQmOljbV1lbPWervFWgatVyOqlRX7mZ/9WXvyZMYePnpY6YNgUAQ4FJp7gMLMAcAo3VPJyvDMjP/o8IhNHz1mNwAUmwfW191jk+Nj2mz1utO6uXfmBmbDwjISC3vKiGXX0JNHj2pD0jQLcPXq1as2feyowBUcJQSUz549I0eEMce4zC8uy/gjPF/rqysb+WBmxt55913pwyAAj+QFa5E5ToYVn8+NC1WeZls4QXT6I5s3PjZuc7OzYp9yoCuY6eqwxkDDJibHtM4PmsyvlwtdufSy9Kl2d+jUt6xnZR7q/ejLrtit23d0WEHPd7YSWcg9F65Xt8+6slU0EMDgkxRIzVfu4e6dezYwOKQAiJgHQ+2HnQcCOAE4GRkYHwrEUmwggA9+R1YK5xCZBQLcoeEBZfey+QPXYQ0BTnMAZrYqjbLvTdcOEjhHk6iiI7U7vi1mhLKUZFGxzBI198BZgYc6YYe2m4Jy/793maZUDHkJL1Pg9YqxLXYG44FgNSUkXsKVDCi/vo9ElvO5xfCSssM/Cawm48p19j4JYGr78F/8379mYPUvegYBRwcAq64LKUB1f8c6DfDTG8NgcahoIAlHYQfzR4JG4CgQF8Dq7rbhXvZ1HtjUUL+dnz5qHeivFvrZWbaZJf98t5dfhKpHMFb1fyV1YE4FsBq6erKLwUotgeMSCMt19UmgJq87c/ow2y+bjGWQqzXczkiLuUywRWtLTUMODDXBSkcznPVn92NrqVQAUPFMWtv6bKGYXo1Hi4mYZ6OPnZ99CdSW959rX0WiHe5EZHIu/24fp3Tm21+vgLVgDx/Qxrntp2rqVMgplHOWTL1y7HOMSmC1umxSlYrv8fLYFnitsdBAPKuL2Q7slQAGv6vWXyYR43zNscyvrcYi/Az9nvPZca7Kouj5DmnGZ5smN0S5PvS2NEMle/8TgNVkrOY8l8BqZUcD1E5wLO+9fJYcj3wt/9++FrTHOr0cOxmruS/9tltyGfqe1Od8DrBaJgIS5gGoImDwfR4J5GRxpgwIpX4RjOqMoaEQJc90cq7uQdFJy6pHJZEA2W5PxOtZIlGt0vgI9p7R7g02MTIomVjONV8u8/Z9Uf6utAvV61nB8ZxToh1YfSYxFGur9VEHVZV8LNZNric+D1lBgWwwpRj/Sm9c/murCs0rwTqtt04fBgf4BWiK0eLgae5Zxg7ApzEw4Jp5lKJSFjgwKJIA4Co/g/0DYqw2kG6iaUY0s+EeyvHMfX/Izy/GqLJT3JV0cX3Npa2XHVflQavnQK7rMlFVJoLz+6uzCL+JncxaiRJg+ft7nsCVRvuBN+3gNnhu1rA0aJEn2DeNLXYPnzWJH9W6Lsoinpe8yPWS99tib5ntIrPjm65iDeX8UJ6tRr8BsmoMolEV1+J8E+iMnYyzgYZWxGFZzUO8lT4wpa34svysLC8LZCDYh9zAtT999ZpiPuKML37xi9HFvUPAHiAYoKkHtN7Uic8vP13U9QE+AV64L3xl/E78Ct5LfObxynGbmDxmk0eO2fFj05VMhLP2qD6CUbkv4CjJPrwO+Jy9IrgH7o++HTtbOyIrAP5grbKJED718Kg3YoIVCvjGPBPL0JDXid+pr8l5Ga/BAuvqtHpPj4BVFbIUIA8kDX4kNXBwINIGsRffBzDA2BB/wN4EiCZu47lPnTopIgNEDhIiDXpJUI49OytQgPumt8PK01X74MMP7MbNW7pvJBLQNmZ9pnwZGrlqlLO2Zo8fzciv53thKSL1hl/x6OF9xTfTx4+r63hfvWbLC8g9jIqcwVj29Tm4Qny/vLJqy6urBkkLECzjJp4r2alZhp0ASXnG8JyAIvn8jAnXIO4hXlJsFUmAJGUBjrKGUiqEeda8RcMt7i0bQIkMMnVUvTP4XsAWPg+4LsCXRmTNPSdz1foETPMHcllev6Wd6qDNYZ8tZJoCVBKoSoUgFalbm07a6ey0sy+cq/SIUxf2g/c/suGxUf2efag+FYXvWvkW+NZtoDUAF9hBAo1i+XZ02vAIzcG9Sz2X4hmEqQTQyVqjOtN7ijS1l/m9GlNJ8s6lNX7kR37EmzXXem1pYcF+59/9tv3nP/1TalZFx/STp8/Y4MCQ/ftvfEOalOwL1gKgpKpuu6hkACPpUgJNyYlBJCR67frN28YJ3VRs0YqhSn89Dy/Wsex4JNFyLTg+5I0YmXv6mMAaxH6wb1hTYstHhXTKbSSA6zZjT0A37GdAb76Ha/E5+WGdSDi6xGCeJTwHNrlPlZAehwDUgjnwXcj8JVkQ+yjcqK8mEPHk9LT9wi/8t/ZkdsF+6//+d/bHf/JN297ZsxdePC+wmhg1SXcunQl4uy+Gaj+a0L3dkmTAHsDS3tpY92dcXlYsfOLUSd3H1U9fU3Oq999/3777xhuaW2z8+MSkDQ0N2/2HD+QfSV6hs0ugILEJSSPX5ibGayWuVUVOA8vePn2GZ8pzNfEmxdQ9LcISNoe1rPL/3l7XfT55Qv4Z98z6ABeq13o0NrDzjx2d0vOLvUscv7dr3TSSevpU2IBLzCFD6pWnfLdXeo9U1QEQ3fiBxMkPCawEuxkHJC7cR6Cahop4JBi9eRXfAYDqMgGr0gHWOblPs71trQkSMiRp2MM9Xa4vD2N5aQHd3CXr+F/+2f95cPHiZQcLI3NAAA2jDfCJg48On3fu3bPFlTVbRSR7x7ve8QNAKH2E0CxkMkCcjx0/qi+l6Q+LlMXBQYlBI6vEazwohjEz0lzPS396PaMd5fICZYLxxvX5nSPlnoF2fz0dCNeRdMelkvwKqQJQd9fh8aZWCDfvSI+ESVlbo3zAs9t8HlZeX0+nnHZAsNm5ed03i1/AEQBRd4+dPHVKzhMaDaDegIBqGNTRpUUg6jp6k00OIZwKb7yQmnMsXjJMAKsYSjJJWWZCJssBXGcM4MCmZkYCyGRJM7BgHDJbl9k+TX4YVu6b96j8vF5XhiMPIDYm4tQAeBWwGGVD3NuXvvwlGf/5hXm7dfu2Xf/4hu5N4x9di7lBlcR0eYOt9U30fnal60KAzQY5PjVlJ44eV4k9OkT8/0e/9GUtYhwH9Hjv3rtrY5MTNn5kUqzP6zdviCmLkT936pT0PdiwGBio8TBWYR2T3YAZdPKk64nI6EnntuaOZ2en5pFM4f1Hj/QcC8vLmjMdfGfOCDQWsI3jpEzJru4LkJGMCuP5/nvv2WufeU3rb+bhQ43D4sKCnhVA9cwLp2x4dMhu3byjEgKyRozpubPuJHR1dtsykgSxpianprQH0fG4deu23b1/X6A02cssg9jZ8mwfczExNiba/sjgoA5IsTzEBDVlraGtk23ra/SrmRBZFw5sxoBsDGUFhwLGYFH5Id4q08znJ3jioKU5GGUHKu+pNwRGYwNSa47oyjHQ1FV1/EBOaGjoKNiWxp8bxTyY1FyL0i0Jl/veeR6wyvudiRRBo4KHPclBcI+Aq4B5lUMiUg1aYjw7sheu7+bM3aKpRzjBzRCxdxCmFEioLuk6o/rv3z5g9fmAAOPAWAFywJbcsY4mmmuwD2hc2Cf2DvtonYwe7SB6+mTXpNEFCxmZjZ1NI2cKY3VyoG6np8atQdme7Jonzthv0q46lLCJMlSBBQ7Y+ErNcnUaV+1b9wGBTatMQ4BwwbrMgDszwi22crJhPTitxgBwvyiNlkOluY/APcCdimEZZbzJTqxWTLCIDkgWStMwS21cK7u8D+5EmsyhbVYClXm9ZNRpr6b8bwE0JVs2MRXGoGRiCXQIoX0xk/J+tFm90V/rXHXQrALVCtkZvasABUpAMpuKYfdLZ1nvaWP98lrV0CVLT5KxWQDbfta09uGh8W17Wc/EuiuZwW2M1bRJCbpksCQgK9ZRjl3JemsHxvK5yWxn0rWat2gEJhGUBFcDWE3tylxv/nIybYtnLXyZfEx9Z7JiE1QJuYH8bt3nc5iQLt/TAuBbNrgFhHIfSlJVesf+/lwH1XfwzFm+XiaZ2r5XzxivCdjKBmkFU1xgXcybiJAAq7BFQz5GlTnSrg/N4SiRz/2icnSuoZJ2B1bF6Oa+pVnvDFixW8VuBxj2e4mDyMFYMZFTwxNtMG+sp3USJ2R3p8uTlCBgjmPr7CkSg8X6bF8/sdnisNRV3H+tANNW8tx922jY95zUXxxbLvHjCL7rDbcWTrCJXAZADBklYkkguF/Musxx0PoHfIOY0NOjcnfdTRYL4NsyDjrn3bYBrML82yFY36bKi8ZSvba26RJP+A8TI6PWpBwQ3yQCJPwY1mX2KhB7GF862PGVHSnkEvI17lN69LFGuZdsXqX5DztV2qgckrTBWl+x96ty3PwcicVIigGAKPnU9P3KM6nxIkzWfeRUWoxV7DiXwO+gQo5y2ur7invSuo2zgPtqt/9pIxIwzr3ZVNWIM5GVai7kwlT5E6CFJB7Y87Ilfmg4m7UlD0AsQfxHlQ/v4Vpp91znrkcsHY0tscC8l5QS4BPcAsTBMmN+6TnAD30FeHZiPwAmSCsjwyPyWWFwPV1ZdjIJzNtKO9mbkREDMtapn6fmTeNTduz4SXvh7AtqyqJ76e6Vvw5hhrEnnqtBdgm5HIYZv4JgHjCN75MfiI6uZEJcoipBc/YEJe4AFH0qhUcqAZ3aAV/rsUZYl4yTuplHghVZkiagFfsmKwH3m/bg/oMqeZOJHEgqM49mdD0AQXW1r3vTJvp3kISgTPjYsSk7Nn3cpo9PS6Jsa5cy2poAXxhvYrIuL9n21o69+9579oMfvKeeKA3pPx7YEF3d6SfxdMU+/vgjm54+ofgPsGZosF/3BasQP405JSY+feqUHZuakoTbQH/dFuYXbHxsxKsjD8yGRwZtZfmpmIfSLd3ctpcuXdZcecYkmgAAIABJREFUJbjN88AYpKoOAJMqVXy8lAfIs4W1RVzkHbfXBQgCpDAf6EZyr/wux5155D5ZU6xR3p9VtJl0KEuyYSCPjk94JVOAMtwXMghcQ9qScXYAUhODU7kLqYVzgLiBdc3n1TCnXlcshk1RHB5NsSkRliY6IKjkIpBX7PHKyKi0BZTh/8wHRB6egwbKrCHAcsUlhe+Tz6wGpaGPDk7AGAL2YSuJz1gLAFfcHw10GBdi9VqtR9/NZ9VPZnjEGaBd3hme59jZ8kZQNJT256HvyqYhbwfD78jkhFjMb37nDXv9C/+Rqi0fzjwRq/kf/IO/b7//B39sH3z4sViE3P/iwpLGhnicP8zvSxcviHGLpAVr+NtvvGkPHj1WFXSZSNaxEm5L+m6Mjc7Z8FUzGZTxcVY372xsqxqUZ89G3WrQGJhHAvcJjHMdkgxUKgO+EfsDhLI2JN3R2SGQGAY/QDzscewca5M/kNAgV/Eaz8b9Mi+MN3J/gOvYROwUNgbC4bWrV+3LP/ol+7Vf+3X71rf+XGCelHdUneeEqJTqo8pZFXoh+TXUPyBAFcY4/gxYgGQYm3saU75LDZcosT93Ts0Gkdn4J//0f7Lh4RHHkPYBjgft/IUXff8uL3lzOZKEjBMVGLF2dRZntRmEK+KrkP4BLFVClERq9HXR2qXPUJdXgoI10LQR/ERgrJpw1UIW68Bq3bD3SRZ12Ri44dEp/ekHKIegJ5xgX4zQTVjydiBmPEkP5pS1mRWymSxN2ZHEFqV/jdzC/LzwzKwYYJ5Z52pC1dnpcqjgY1GBtbi8oqaCG4Cp2HbJwrjHQAIVzW8OdsZNDOjePlUsYL86/sk//WcHF1+6bH19DTkvdF1kMLq6aXDTtI2NTQOy//7bb9uDmVmbW1oRO42HUkAWXZtLR4BS8MkjE1qgZAAYYJiElHkwuDDclOVaXlZWLsEVN4iuZ8LNZfmJ023d0cisemqs5mB6AO0MPYE42TDCa/D0WZwCjAwaMoC8GBKA1d4eFjwZMaePA1QxoWNjozbc75qnAKs09IKGvLa24UY4GE2Dw8M20D8oI4xwuDqPS3cWQMs1S50W7XpCCQiB1itIoZNeCIKzUDFO0oQNLTyBlwQSGFA7cD2baPwlZ6CjQ0zXbCCQmUmMZnaS87nyTpj8cEjxgxHOgJtFD3RSr/U6wNpoaMPwnGxQytyZq/mlRelP3Lp5O9iFAWCrvBVwqzd0aZoqk+rt7bKdbcrYO214YMCOThyxydExe3Dvnu1tb9vZU6fs6qdetcczM/r83NwTMTbPnj9nk1NHdGh/+PFHys6ePDltJ48dt+NHj1qjXhNFnqwE94wWh7pHdnZKED8Zz0QAtXq/nTx9SmUxlJzgfLz97g+k9YJL1BtUdDIZHLaZ3WCclxeX5KihNQQNnrF8cO++oQ3MxkKMGwcMBnZXd4cdmZqwY8ePWG9fr6QV5mbnJVSNyDEsYHSiOGzX19GdWlMWnIZx9Ua/soB37923B48eipZfHaq2bz2IiAZw5No5a3b2zCmVHuBY8F4O66XFZa1FgC7KhEbofjk4IgYJmRiyjbnnqmCrYFOVwJoH0TCYe4197TaB/e/GxJkGKw6EaW07G8yv0erWnFIAfEYlcBKq9iRAssHycyrFJ5lSdk/nRoOxKu2WYKzmPm82d2SAXVvIAwAPaFxOQfIcTWQlvNOrP3+rZDybxKgcV817ouy26iLe0rEMdECHzN9WYPUZcFVRPqV1/Dmwg71t69zfs74a2eG6DQ5wbuyItbC6sSm91Z5aXZUGJH2YgN2tddvdXLfOg6b1dZmN9ddsemzYRgcami9P8BB4e0AlRk2URDqZDMeqlSzLANLvlUP/wLo4J7pCEiJAIV86QXOL7DJ2MAHTduD1EFACyFjpBjsI2g6s6gwKZly1cNrAQMEgMPtI1EQDJoEGKe3SVnKfe6uFhRwGvCogVqyoKEMrJBAOAZyhV4VNc6arn915JrJ3eY0gYFeaq36vCf7k2FXMsLZ7bb/HduACRkQpkaDxKhgKeYaXUgCZKc+5O7QeA6RuIUX+r9YM+/8FsARjNQHTZKwqCA4gOq9dAogerHu5HWOGnUpGWwIa+f68D97vZzQgijepTACeoJ9zSWBVhXc5k85vPnRx4ykqYDsu/hxC7iE5Cq3ZANkSgsv5S9ZmOU+pddq+z9tBwhyjch4SXM0xzLUSEF48TuhTtu0DuWOxBytd1AK4FbgEuw5AHAAj2KR8LjvVo1PpUi7ZuK5DDq38x0ikCKBhr8Z3CV+OZp+ZkFYQkImzolEGz8w5kmV8As4IHBKAipLNbqQAAmThoavxbpusCgxsX7DPLODw2qt7bgHx5VsFDIdfWcoplGBti6kaar0hlZX3Kb8C/zQ6/OpMroJW19vMtSEbDIOF/RRshWzaIgBOoHeA5tJHPxADh5JEGjuto28pvXgTyIqTQIIcYHUfnUgAywJUTOCQe03GKHNWrsFqP5esbwU/vl9zrtKOlnub6+h5C/Z5gos5PgnOVAmDkCfBN8FO4gcJaN93O8na5LljKzuAGfPoiSvXDIS1RXOglFwQUB/rhWfK5+UzeQbm3Oc6Stuk9Q/jzKMRgaoJospWR8VTJoez4W31ehuw6nbYG8mI5RrNgUt77skQ33ec6/iC3DNxBGM2NjomcBSw4stf/rJiiMGBYY2X61huyL92ybUOlbICrMLcxJ912QWY066LmEy1bL7EeusfGLbxSZrLnhH5Bd09ae/RwDb8SWd/OlM4WW18H/fBOYiGpsqDlahpKo6Qra6S+bBX+2zyyKQNDA9HVVWXqsFIMFTs4EiyMAd8VlUXNFJZeSo5AOw638ezA8xkg+cso4Woc+PGjYq1yv+zgpDxZGZv3rppe/volx6RBN2J49MCe5gr1ojKsBeWbBGAZGNLUgC37tyx2SfzNjA4YJubkCxqkjfApn3wwQcCXP1867YL511SjOpN4l8aE0NUOXPmtE0fOyYSS39/3Z4uLQXAAzO0ISYr8/Tw4SN1iF/f2hYjM5tMAaoSmzHOAKv8DWDMd7Fe1KE8Gl6zN9BJBfjwGHy7KvOHiMVaEMMNbcfQTwQ/ACwB4Mpy74wleB/XYAwzBj79wrkqbgYY4XpUFHINQFDGmvXMmuUZYKwRL/ADDkLPCO7DiWL1iNMdW8hyfPALEdQK1p/AxmAFc5+qHlWj624xK/k/zZ9IRpG40tqK5FDaI/kWmSTdp7S6S+AoxAXWrQDSaJLG/U0dmZSjQXw7MjJUkYU0FlSi9vQonsNusbc26TGytibCTTaJQpuVfUrsSwXo0clJu3/nro0MDdoP3n/f5uYX7MULF+wf/nf/0H739//A5hchhO3b4tKSYl3GEtkAmOh87zXplC7a0VjH7/zgPbt174HIRErcBUidTHMAO9a29jRs2ygzxz+QL0a8J0ynFo3POygJc/3m8NfYHwm6MpbY3ZR8wS4wrlltrUrVLifZce8Ac0iA4NOBD/F75gswmff85m/+ppK0gJmAgFkNnDIWAK0A4NwLmBf26fixo/aTP/kTdunSC/arv/qv7E/+9Fsar53dppjwnV3gU74GPNG2p140GDKA7sFGv5jlI8ODIqoBhPN7mKTo2IJfIFfCvSPRwTrF3v7zf/HPbXr6lD2lefjSkvC+V69dtc31DWdUw7aklxIN8ewgWJpohmLne0SE0JnLujX3jeuqaoD4B9aAf8T+6LKuXqT3Wolack6w7EkYYTrB3MC5iNPAMfqkFWxKOgKugu1MjI/axPiY1jkYI4xpsBTmG3wNjVg9YzDQ2cvMD3MNWZB/8zzMSTZ5SzvMOmeeU+oFAtrG5pZLC6CDLu26Tq3L2TlvyIanRzJlcHgkZIY8uSgS46YD6oDHZAToQdTxv/5v//vBsemTQrChtgKo8qZaDc1HysdxHszuPXxo9x/N2p0HbkR5KA8wPKTh0E9npNFfFzLPYmQCMKb82dhY08OA+jNAZAiYdD6bnQPdiHkXRW5c3du6CYL937k5XAejpcXk2VXPzpI18ttyhwMDw73hCNA9TeLIBwhUP7V9SvK7AZRryroCIjHwZHEAky5fPKdnYeBVOrC+rnILUYZ3KffpUKapUcdIAXp60x4cULVtSYddkLezJlSyDPij53KtPO+07Y50Hg7aXCqr2tNkc3ATcKC/yXtEF8cBJgNRr1ddJdPI5kJLHRuMPQuP+WWRJaCapRkNjG69z9BSYbG7/uqWSvJxaDjgMIDopmJE5+cWJFMgBzLK6JRRYyMq802QRHlFj22ur9nQQL+NDg9bHfZnb589mZmxno5Om5qcMHRfAAjdiO6KAXfyzGk9NyLZ9x7cl5F78cJ5G2oM2NSRCRto1OUQkbUY6geUXNW8ce98nk0vMGH/wAaHRpTxvX37jn388XX7+MYNu4XEBWApZQN0Op2akm4pOqXKGC8v6w/yCJQKUAaFISLDTOaV5lHogqhBFdR1ZapWbK/J4YSB6dLz7mztanMCyMMmBWxi7VKiz0HEd49NTIpVStaE7oqsrwoUgP2wt23jo6MC0DGomxtr0pb6oc9/Tt+Pg8o9k21Ft4XM+uMns/bu+x+I+t8YGJJR4Pvu3L2r/VD9JMvOt/KhHwfkXZbDG4GZDl9kHryMAKkISkoAa1pMIl2KxHbVLMTBH9jMXrrSSqCQYZQeXgAdzs6mwc5hxqq4o8EYKoFVbzy/J8ai9rmkOVq6QwQJlMTtcujuIYiOFIczELypnLNSW+LzJbvneZIACeTxRH/zGatlEJ3BdDvg4h3WCaI9IN3f3bSO/T1r9HXb8HC/jQ0P2yaH2fJTW0GYnRLIvrrsIs4FcwOour2+agccrNa0wd5OmxjssyOjJKa8c2Pu/wQ1MhspxV2x0xw9cnDHmTZyPhX4HtCoW5l1DmQ5o7GmNFMFc7EC3Z+jIVoGslqHfJYgM3S2qjUYGlICKTLgjD2k+1PDg2gmJGZch4DLnQjCE6gsgb0EtgScFKyFdLDztfyswLsAVv09AUAH8JRd6Xk/54Ga0qTGZaUP2ukasLCwuDf2Q7Ca/HxvVYWUYHaCGz4nbbqzZZOrYI3y/ipILyQWEkhJ9qXAhrbSsPL5S9C3nKtke+ZramvSDuxViZIcpxY7uR1YFUMLnchgUud5mUBw+d35DMlYxdFUKbBYTA6EuWwPjcwCSA0Nquo6ycCOv9MU83fI6FZrImflEJhW6HCW45XqtiXwx1p2CZUWIFga/lyH5d/lesx1oGRYNgOryLHBhC0aeZT7NIHfbDxYjmMCQqxD/qj5UVYl5V4lsRbsFZclcVZqpYNaVEzknuD9bBMlooO1lPgn54DbhpSt6XRmnkrks0mrJ1USCOP7ulTIeHgM24Fp2cpPSEQ8C7iG+EwykWPfVadR7IlKtsDrBw4ButX3q5oDdiJzIY5dVI602IrOenWWHiCUbCI+qzrb88fTjQK6CWbRvAs2tX/G94dYNiEdwmjwfmSzAH8AYzd3kYTaDj1I76ZNHDA6MGTd6vTUjCaXPr5lwiOvWwKrpR0vzykAL5iLut+ozEr2Va7dXO9JMMjk1vNssAOm0QowffMAgLNiAGBV+5MNWnXyziSgJ1IcdPbfU2JL1Rx+qdi56ffHOimTNwk6tdt8nTc635AayxWYGqqpER4gfax1nLMcF+bSq4i8Ai6TdHwPfhnVXVQl6rwI8EGNclI/NTYOtiyfIX3DPdg/lJuOj4uxeuHCBetvDFYaugAFN27eFGDDz5PHj23p6aKauNIfgd/zPTSb8opFB8qpjFISBGJBb5/1Dw7b+MQRNU8aH5+spOfUMDW0OyEvMO6+pjzxggVIcoBYWsg4SF5uPdjtHreIqdXVY2MT4zY8OiZCTW8Nks2okj1cx+UVnN2tsRGLqVuVPMvzczYEqDw0pDiLhj/cRwK/xJ7Ek7AxYUymniixJ2SjJCBBuvjwow9t8emi4gua6RyZpLHQaZWjso/wZ2E8oglKjEFMtrKypmZNlLhvbgG8ekOryckjIk4BWHMvDOilly4onqECjbLbuflZyVUcnz5mx47QPGvcBocGFMNRMo79odQcwBXAg+9GVo0+FsQaXBeAlGdgngE6IJ4kW5BxT6IPoEeesYBCjEkmgL2M3RMMaW/UXDrOZEATxpF7V5OeANVZ11kRm/ua7754+bLGCp1kgHiAmus3bmi8AfCYJwB3OsGL2by+LhkF1hNNqllbgGN5D8SjTiRyO6heMPi6APgkY5Gj2aXpFwkDZEK6q5gbe6xS4sEB4SDYR9mJkDIpZXoY70omCdAWsDfK1UkAKimO7q8aiO2q7BrMAvtABeXk5IQAJq8GALHwM2NcSYk+sQhnH88ITOYa2B0v9XaQlTX24vlzdvHF89bc2bNbN65rbNDVBZT60g//qL3zg3ft6LFpmzp6zObm5wV8UcEpzITeKLVeu3LpJZt5/Fhd7o8enbJHT2btkcqvNyS5AI7CucuaZ0zxn8TIlkyD65ljQ/m37CQs1tCwznihi7r9wFBYD4D7btecSCCpg+gFxNoQIz7Oi5RN5G/WK0zPR49nZN9Zw/wwzgCr9GD511/7msYYBrDkInZ2qhJ5rsn+ODl9QtIofDfkwuGhQfvyl75oJ6YnbW5+xd5+5z17/8MPbH7xqfVCFNN54mcFa5LyeMBzGkevr69ICgBA/DPXXtXvbt28IVxlZGjYjh87btMnpm1oEP1lAMIu9ZTh+9FgHR0dtxs3bwi3gfmPLSHhAhsUoiEJmRWahguflriP7Da4ECRAT0IlsNpjvUEMlOQjjQjDv1d/AZJCiss5Xw6sq7NH9oux5bvAaHpZnzvI46Dn7oSY/kaf7M2J6WN2+tRJnZU722hB+1mKzWPekCvFxqTPnkx35hNCJ3PMemcNpD3hd3xWlROr3tCNBCCN1dmj6u0DFhdnJusbbXAYsiRNkUECJxU+IaD5wAkU/y93b/5j6Znd951abu372lXV+8Jmk83m1uQMZzjSSJrRYgXWWIECb4H1Q6DkDzASIImM/GDEcDYEQYz4BwtSJMCGEQSOFGtGVjQznH043NnNZrP3rqqurq59r7q3lht8vuc5733qsrkoUADBRRDdfeve+77vs5znnO/5nu+Rm9qkcadK/f79e9bwv//hv6q2tqMV0C2qMIw5sn2iuYpVhlHZtpaOTlvfLNvt+1N25YNrNv3ggR9ECuq8hEgLuKlRDE8yiRg3Niki05R/7GzTcGrXjh0/pocHCLp9+7YGJ7JAXBNgle/UTQerzBp1SMmo7u7K0JFFOuRkyWA469XrBd2pxFHEF8A4lUpNAldhWIFoA3Jq0hrMXrp8WZuVLACC3oA1v/jVV4VERzZ/bm7e3n//ijquUVIivUqy9Il4wmIGnFbmfM8p0q7NwkHdKOHh0IKUW5syv/w9tMEiqFa5UTLQepxGB3Ex2LyHDc1YAHSJjYuTqw6GOKqeAQqtCibLD1KYji48HkwcrsPmIss13N+vTOvJE8f1fRtbm2KK8tywcdk0PNPaxqb0Jjik5aQBsov+DUDmG4tr7u1Bzd+ygb4+bX6cse31DZsYHbWN1VUrw4hmMaO1OzIsUJtD/Oixo9be0a5rrlMOw8FZKdulSxdtd3tHWkBkaihh4N4pVVCxMqzYnl5pgrJ+JDJtDTY0PCKw8tqHH4oRip4pjhIg/+jEuNicnV3dak519epVlcuwNmGaImhP9h2N1QdT0/btb39bzc1OnjjppQEtLWJm/9Zv/ZbdunXDbtz8wCq7W9bf3yukHz2Tvr4BsVQ/uPqhaOx0UFxeXhPgJ0ZpT58AYBisy+vrArIBIZkwwPimhgOV4cCYZcvtVZDk2LZf+frXZWi5/pX339dae/mLryib/9HNW/an3/wz6+0b0HdiRPleMlZe6uUhrWNTNbZFLcCuiczrcEsgdgh3OwOALBIsRvZYBn4VwKqDYBEcE/jEwc0aptSJ8iWclvhR0MJsJsZq8YvQWBWA4HCo66w6oMS4ePdnDzrk5EbwIMYqdsqznVHuKBOZmCtuS1w6wn9qoGsOOvz7xljNbaivBGcfBbDjpTkuBQCwKib4Lvu2Yu2tAKto4/TLLiGSTqYPUBytKoIqlSul8rjtjTUBrNXKtpVs1zqaqzY62G8D/f0qEQnGmZLzBVPUO9EGyBegKq9huwTW6X8TY5V1EAG1HFKV+dX0px8HJOeAiH9/KiGPOvsE9sU6iPUcJcRq2pGYPFGypeY3qXZEsi+NDVbGnhOMpeDtceWpOcAX91J/XZXmc8BLytYZ4vlzBYBJZphSxwCzQu9ToE56xgAblMgT46xWinV43T/+X/XgXgABYVzYk5orSQjQnAFWTw3oDqdXQVDx/8dZxgUwKMfncAO8AFUPAS2pIVTCp/x2YlvHoyQmpMC5bBzFWnwMsJo/a4xbjLV+V4yh67vqe1NVSeihcybEXOXfl997JHrifp2tElq/NXudPw5rnDVY/xN+Rr7G8TWUIMh0GWPPB5ZeNIsSezkDONPa1f0G6pee/ZB0SyY1UA+sxp7V9dMN+zGEDALNPwHxpPir3+egee2SNUmJeOb6Z/X3OpjaWsqSiSlp4V2ca3rCPqcEYe5HBis23Vphgzh3mqIEO1IPWTIhH+t6YDXGIk9SFKeNyOIuV1Dsy2Dc+yAUwKPGEP845CDyedJZnCSaGMeCsX94LrmG2NTN3qgDFqt07FLX8zgGNSck+WGDogOI3ipsIPkUDn4ViXqSOCIdVG0fe8KfJNbQcMNeN3vysw1fgLCKngTRXCqVskdSOUDE2Ce5nau3d9hX7kUVBqrR94S/1k/aO2Fr5BdkLNm4TuF7Z0Cxl6ViL5P9SLICDsp6KT22Qp2bU1krASm+Mj/4GswU/l9TszfWDEZVPsc5wKkEcara4D35vfLvqPyhAs7Z7bV1jA+OL6m5ZR0nNrKSywIknN3qPrrHeEUFBDIAYv3mDb8aFQsIXEzPqcASWTYahcA0GhjUmQtAyppw8GvXvvzlV62/d8CGh0ZsaNi726MfSoyJTwmoREMTCAzLyy6xxnmxsrosEJrnBGyNKinABiQlAFcpm6bD+dGjx8UIAwCKKimNT5MnRqJhas1eYweqIo2Ut7cE/NDxHuaqE0K88g470NPXK2AVthIkjIHBIfnlIh2lSgaVezMuEEqocNmt2MbKkpUaG2xoZETkg821Nfk4U9PTqtwkrrh9545i5aMTR70z+MKCGJT0swAQAiTp7u6xmYcztlXeUnUg6wCAgr4SY6NHUhPmPVtbW7flFZ5j08HeqqnLPc1x9/aqIpQge4bfz1hRCUg8NT8HGYOGREsFMxXCBuwx/HoIK0dGRmxkdNh2yzu2urSs6kN8Ndioff29Ah7m6Wq+QRMsl3ggHiFOIM6nso/9B9jOHMV6C43EYBVGQ6sASFlPgCKsDX6nZj+9sJ9dMorP8z8ACwAeca3Kt8103bBH8b7xY0d13gHO8D/3AXACOOvyAxv6+8gR77Mh8HDbY9xgIwrkVLzT4M2zU7PsqK4ltuG+2WOUEEsjs83Zrcx5U8kbJWJvJ44e1Rj+mz/+v7zZk6TaXKrA7U3qJ5FAQSyZfOJdGmNDfnNGtM7yQuff1y3l1Xxne4eDrJwR3rANVmpZ+6p/oE9zwnfdu3O7kBDk3+7/ODmBZ0IW4sL5J2ywr99++IPvi4TE3kLLd2uzrDH54pdetWefe16fgYX9cGZG+5uKT/w/GJWM7x4YSHOT7VT2bKNM/xgfYweum9SfRHKCYj1ih/ZtGzkZ5BhIhCC7oqoEpBb82bmmSv73vOkia5q1DhFJoLmwJLej7B/NUaoYY0x5jWfmNX730ksv2c2bN0VConKU9a6GcNHoEvlFQFmYychIUA3c7CxgcCHW67mzZ+3Ck08KYGYfTk1N2tbGurAnWKW/8Rt/S9rTP/rJj+3+1APr6e8TjsRzcs9877mzp3V+AcoCMAJKYz++8uUv2cT4Ebt544b1gV0g/zA8IoY9VbE0CgcMRF+VfY+2MP1bPvzwutYk+0gNFve91w7PPUtSA01gZDLlG+IztYj04uQYZQmdxSpgtFnsYBI2aKeHVFJ0ffBzCQ1bsQqtra1da4kxg8hIBdf2JmS6bWsDUO9AV7VVtufY0XF78olzkqUEN3Qpf78uexc7G3IMjBcSGNgJzrNgkEdzdmwuP7rnVIFGco/3YSeiaaDOigQKM3bIelLdK6kG9VJqUbU4uJeaqqX/SUhBIj11/KQwVAGr//r/+JPqkbFxZWoAXCgbwPgMDQ5rYDl8yNJto5vT3WcbWzv2wYfXdUEWPUaYSYfFyKINFBj2J/ohoUdx+/Ytu5sehgUMYhzv97J5HDVE0d3hgWFY0wr14JmukAwWxgTgEyPh1O5KEmAnoCZjlBzoFHyibeo6sDheznriNRiAaH92dVGu0mmnT51UR0bAKzYFwNjJk8dtanpK2jQdHV3W0d1p3/zmt4TuY4gxmG0dHUYjLQyBylI6KLNoURYK4Ah9TQ5rDFWp2YFc1hxOiSjJZO3QYaGT+9aWZ1a5x+T4MZnRzEFd1w8OpKMxOjyi71hFLFcbgWDAXXSJ8pZKOsgYM4JZDOrK6qqaLckRSKg+3831OeBhnu3BQLSqa97s0DHNdXC7e3o15mwiGLxohLJJtX0STR9dH3dSXc+ThhG4fu1tLWLmkhGFtv7sU0/bo4ePbHZmxvZ2dqQZevGZixL2Zp7Q9SG4ImPM9wBkzzx8YF//2tdsY3VJlHGA1dXlFd3TEGuDLEx/v01MjCtDGx3iGBTWFqXKP3n9dRkCNE8A58n8Xn75JV0Dx+aLr7wiI4xjALDKgc0GQhfmqQtP2fbmtv3RH/2R5o/xIyOLtgnz5h1M22x3Fwbnvj319AV782dv6No4nvz87PU3JSkBcxLNz43NbRkznESAXmtutu0K+lJ/zgBiAAAgAElEQVT7KTdwICZeRwkwsWptMjoTNjY6Yo9mZ+S0YHAwsO+9/76dOXtWrw2PjNqtO/fsRz/6sV189jm7cvUDLwdRx28vmQtkNYC0CB6zaNmDgmSsWJf8G4PkTAXTgcRBCTPZwVUHEsSXUDmch9oKFFMGC8ebrCSZVdjXMFYrZS+11EHFeld3eYKQjD3qvBsH0SLgVrTj3ePR1vT97f8H0OWakQ1i27A+2WcquUsNB+LADeAHp9l/PhlY/fdJY7UeWA29PK2HNBIepTPqSfuTOd/bsdYS2mBdNjI8qPHErivDh06odIm7tS85hKt0AqZj5vqqVbY3ba+8aQe7WzbU3ysGOuxuMrJEsPu7FQVuziJjzSKH4nMiICQ6riYHAMF6zGojQX/KUIfulZgrepgEGOw5G6cWaDkDKADNcLjEUEuAUlHKncrtY1hCXzSAXIEcCTRE4iXGls+D+HoDK2eAKQBK78n71sT6Le4nsV7rXwdAgK3aVEJjy7vW6npJAy2YldgpMs7R2I17oSxabGD0g5Ijre7g6AjBinhMGX1tKfj+inLaYizSXwLEiGdvUTlPAKsOegewITZR+q6iHDfTWK2/pgIIleocBlaDmRrv1z1ka1eaZRlb1de2Zw+i2289sBosFMaJM4OzN5rsBFBVsG2T/ElcF5DHmWoJ4AhNPq6775qdepbETM7vO0xPfv+JM1xUAAQTOqxUfP6QJEVKGrkVq9lFxj6qYgLgLPZ6lk1xgLUml6I1nBIejwP8c9C6BpLXAeQJCMz3nt+f2xolQEgcAqyyP2oDcyhBp7HLnivGuZBeCDZ2ejBVXKhax0FGT5x41UL86Sw+8Q/Tnw5CAq5iS8SK1XxJV8AaqjXGahoq/6yT02s60PWs6Qzoi71SnDYCVhsVvMQY6RGKPeEBTwGmSq88m6MEJDrpxTUn/Fxz7fMc8K1tDwdWxQwTkJVK0kMuB+IBgSgdwWnsgL/e4KxegnfAWFVJJdaXxpbOw7CwMHstaLiW1AHaHQTX9z0gkMYPKu/KnjtRA41SJxTwA2gXVVax5yLplScnPKkhJFE2Nncb8Dtjv0n+pMWb7kBKCJsTjLhgxirxqoZdTbpftxE1+RDuTcSEHW9oG4wpNTzBP4flQyk6gHTFm2yo4q6BZqS1ctRDyY7EiI6zJOwk1/okYJU1qTNSvpXb/8KOYnOkn1uShhzz4Q1wqdRxBpeYrOkskLyByv9dzguwxCWb6KORWJmMhwJsZ8S2oQnZ4KXIkYji78wvgJLHIa12+vQZe+aZi/KXg4nIn4BiBNZ8Vr7Dhv8Py6q1rVXl6bDdxMgjcbu64pIHrK9KWf7+mTPn7MTxEwqSuVaMqdi3PH8C/qNpaTDTAMY2KfleXbbNjXX5HKp7iSY5SaMUQk8rwCq9DYZGrKu3x9ckWsKp+slL833tIn3T1dpiayuUzntDLGwIBBAkzgD/+B9iEUyyF55/XkALzEniDeK19bV1sXRZM4Bvj+bnbGUdRipxc9XOn3/CLl28JAAHmwTYQEn+8rKX+vJsSNQFswuflnj13/35n2tcAYyRBmDt3rt7z/p6eqy3F3atgxTPPEMznzmBzUfHx+3cmTMisfB8S4tLet+Jk8eLUnYaFrH/z5x9QnNHHKcSe8Chc+f0TLD+ooo1EgeAIawtPeOjR5I64N+sBcYYMBDmIHtWJJjRUc1vsKlZu3wH5C3iG5Uzb20VrDU1UCqVCn8fcByAR7q4JAbQFd3a0ndEczUapLFP1ORsa8uJVshbpSS+QNVd+ko0i3CA/SV+5hmDgYu9gGBAbCo2I8xVxqhc1r7gGVTmvlMWGIeMA7ZVjXkUf9ROxKK5b8JGlECFJNYI4w9ZM2TikDzw0mzmhjVMTMRrEJ5gPdJcJ0gxJDbYVxDgsOOzMw88riuXC1kFQH/WBOOlBMb4mBiXyOAxRwB/4AkAiT29/drjo6NHdG8AryRZ6BdCzxTGGJ1gmsStock7+1ByMcbYIAmXzg4BmyUHc5krmJWsA/AlWNjRjIxxEsCuCtc9rQ+eaWeLHg37+jfYh+Q+2Ke8r7KbYvROrVvmIJpaBQiPTeOz42NjqtCdWyQBcst7mBBjJC3mAHx5XU2kxRw+EInE9yMSDS779NRTFxSfs8bcN3fg+hvf+Fu2tLxib7z1htYR1X5hZ7FbnH3MDexeWPUPpiZtYLBP5wmV1pzvxNCnj5+0e7dvaX0ip/HSS1/Qmmvv7JJ9WVtfs7/79/6e/df/1T+SX4XtB0v7O3/n79rv/8Ef6P5JHLz73vvW1ddrDewXZSUbhNV0Ih0B0ZJ4nnOAsx92dhPAasX3CLYhOTGSwkj+nBK1+0HW8LideARfDMLHDgmj7W3JinR3eTXu1uaG4slLzzwtjI7PoPHMmnBZBPermUP2O0kliH8w12E4Y1ujiR0gMwx+QPs4FyS1su0N5UIuBPvnCadREfrA7ianpu3Djz7SHHFOwsYnGQImQdIwbKsaxjU2izEMYD05ed8afv8P/3X10qVnCxAV4fK33npLKDOdyjWooNbdvdbV1SNw6u79ezJ2SysrtrruOhRsMgBGDnoW5MmTp5ShQ6emUinb/bv37KPr112TZ9fLReTENJoGg4XEe5UJVMMkMoeejfHsoYN1lJWzuZlwDBV6DRw2LHDIQRDfELD3jt8hNk/Q6Q00OJK9uLNqA309zuapViUof/rkSR20iHijm8EGaGpv02FOdzWcSIzYiZMn7Dvf+a6999776breQRVXA8CIcgueB0PNs4mJynOogzYOKeBEdK12B1qaYMnRY9Mp8GlAmwKniIME5ivdzKsyPNKH6OwSHZusK9ci/h4Y6FMZVujYnDlzVtpFgB0sLhkmnEZ9P2yHJtuuoH/qDicOgHfZdpq8g2HONIqMjkr8xWTe0AKObnMCvc2U2Qlxcr4PdinZCEBgAOry9rY9ceas3b1zW+ONw4EDxbrBABLoMD88Axl3HHkytwCmxybG7aCyaf29PcrSINxOxoKFTZm7wIaGJiUKyDL3UT7fRYe/HfvTb37LNjY3xMzgwGAjkR05CmO1vV1zQAkAq+PmrZtiZfP8ZJVYtzBP0QpBvkLjWPayCYDVM6dPS5sTGYOHD6dtaXnRzp49bbdu3JTANGuHgxrnBio6++sgAX6U6NNgamunIo0T9CnJ/lJaxFppaaxay/6umH4wc9GqeerCBdvadG1V9lE4qRwINCEjg8z8QnVnLwFe0hDs3v1JleTtwflMOqYRXHs5fmJ8a20QMHGgZE080PdR8OVACesePwDmujRWRUXD8cD4e/mGmD+pqUUAKdE4J5hIBFZal+qwi4B0ZG4pUy6ia51Uip+c3qQ1qTI8XG0/C7zxiHTyXPMKe8Cdwrah42EAqwGoROCqZi7CEuqYTbr8YY3VTwNW425rmEDxAPW/OvTvKM391Dd9zl9+EiScjWSNkRqU3wQAeKWyH17KOup1DIFm28sFGwksaZpA+UuTjYxQVtTiek1o8ApYpTxm13q7u623q1ss4/3dfSvze8pNq3u2Wd6w3p4uq2xtWmdLqx0ZGLDOlpI18PvKtg5a5lbZ6dS5OE2ygjfsMSkHVSOo1JrOpySvsLHOEOKusf/YV+aeg1XrRqWNrJWkk5cCUwdf3OZRGlvDmrCBNRBD8SXBsBpg+Hr1ocyaX6UBz0Ep3xOuee2JQc+8O+PKzwWPXVPTqBoCknIeLhEjUCidZe7T1JIQUSAqMIUkUBOso1ZPNqT5FXNETHHfR57Qa/RMdgYGFWzDTGYg2MM5sJhIlQVEJkfGTzeNUzxPnirxwfXzXWOUgU6PW+p6H3s6Y6w68F5rYhafE/ASIHum13zo/QE+YkMC5EygbKSFVHqWSosDCM2Zgq7zXAN6C4CxbtsL/JGzXaODR9WAP3jtiaXjl/8A1Aoc84DL54SVXWs0qPM8awqGyXJBogSo+SKRPccnqTEnnQn5OCulfZLYqI5dJQCrDqjV/KYEgN92Rnn/mEF0vVT3xxLbnPkMbTnuRWzLBoF5eOZilqb51GOktVVoPrrh9vWWNfUKDe5IBLhWHfZgX0EBCUzlPDj3kFtiDxIwx/0LWK5Bv6HDSAKvDPNesjXOpnDb4GtTKzljSSbI2JNCiS0ezcPcv/LvCCmPGLJi7Ivx9iSl1lIg0Wk8/PPO5pa/rD89cRCJDa/yqNkwv443BWlWxRPyVInhKZmRktuiRKKo7Jb9vfITfFyozCLQoORP+9C1QXTWykPgHIYB19quYFHzyjlcrlhlY9OqnPeJPS27qOYvrKeaXRJYmEruxQpMDbV0zgPcUjlWPbANEr4JoFUCRokMtz/ynaOJZkpAufazn+41ACNJzSgRiw/T4LprAlOd5OFMZkAM2HPbRfOaXC6Ee4rv1Cjr2WCw0qDTk7s121qTdIj1rcqQtDZymxaJsJC6Obzv0ty5SJE3qUo6wpJ6ScSMIvEUjPVsj8YzajclWwXIKiBWTbgAhIjZPFkXTQeJzxiXSJDTtETlug3EKz3yw/nhM09euCDwge8hyGcvcA38bMBWmG7EFc5qdEYaa4AydSW40PErAa7syy8n5hoZGVUjGQgOxJKMv4O+XlVVaqaJDeeqM1PFtN6tiBGFDBm9ErgPgeIqG3UAj+dhvlra2tT1HrYn8Y3KvhPzjTiEmE6MKjq1l9znJXAXo5l1L39lXzGIGLgHVWn40eAGwJHvfITm7Mqq/J3NDe/2DaNqcXkplXc3K5ahj8PoyJjAhdCQ5DkBNMVKLFcUG+m90ttskI7n22+/7bEgvVFSYzLuB0BI+rbIynW0CwAntmYnA950d3apJBiwDRADaYPBoQE7enRC18BeE6P19gHmruveYcDR6FZ6ypIDGHVN3Lb2olEpa5m5AbwL3ydkOna2y5pLAGjAEgAg4hnep7WY2OAuC4jW64OiARHxMGOjJnlDQ3b27Fnr6O4qysBDx5V4nXgMMJm5Vtdv1xNMZfzrGjd+WKvENTp7aFKzUxZWEQkXwGFIUgGk0uyLuIb7E6OypUVauKxpsJF4Tqokr9/8yKZnYSbvyAdj7lhfqgRuaBQTTsmHtQ0HDpO2KOxoYnnsGtiCZNsaG1SWzJoT8Y3mxqyD4RHpXgPwsb96urvFIu/vo7+MFQCoWPf7+9qPHR1tdurkaa0h2JLEurBbxTxNEnjS9ezuEcAKAA1Z7ZUvvaJ7Adh79/13pe155MiYWNLRmEzaqjAg0aY0B5pjniUNsL9nre2eoHKfmN44O8IXaN7G+eNnmZPIxBxVEU1qLCs/0ROjxB2c9zwTFa3EKOfPn7dXXvmi/d6/+D2R32IPcpbBBucc2SojCbEhxuzKKuXjJG7AZ7wHDuXiai4NyL27p3Ox1IzP5MlR4nf0UCGNIIOAbAaAMTYTPWrWM+t/emrSHs7OSFqQ/YafALv//Lkn7MUXn9f43r1zx1577buyVTDWz507q8pcEjgffXhd/4Zpyz0iA0ii5e79+7I5X3r1VRse7rXXXvuRvf7GOyJXvfjii9IRhrUNyIhPWN73ioYKSe3UwJt1qxgqxTrcrzSSW7hP894YO1TQehM9+V+KvyDXgd+AvyW5yBRP+rnC2bsvwhiAKesWwgdJa2fyj1lPV5ek3Th+wbzYN+2tJRFoFN+rV4afqSKK7O/Z7Owj4T/80LybhsrYekiQq+vrqSrVGa80AhsfP6LYkO/ml/j63DNyjcKfkJepmuy/S0s0ak/TxH5m5qGeE5vKyotKjYZ/9s9/v3rx4iUBP9wcoAL6qaC0DBZGBsN5/vyTAlnZOBgaGH0PZh/qplnQZKsA/DB6ILswVrWROzo12A+mp+3OrdsyYCxqD1QoWdlX5hFdH0qVcezEqnNPJDHs3MEC5a5UdgSoocOA5uXBwa5N3b8v5LoC5bihpI7UCooEDCTxfs9jJ62yA5VSoydKWX6psdG6oPOSxWHjobnZ02vdXR22ijA4WTBYWIlN96u/+mv205/+VFqcwaoVQ5NC2VJJB8nxY8eVgQQZFztuF8p4WWCCsk1JAxLDwPdGebIyGhFcZkE671FwkMoT3cmpikJNZzUOQK4LQ1bM450d6+7qtpdfftnu35/UJpPOVRJoDpkF0ZvLSAm43IEL86MP55mFWqCfsv4F68G7bGKMOKTYfGjTsHYAvP3ALAnAPAEtXR05twSs8p7x0VHJQ1D2wiFBhgtjg5PKAcZhwfNubm9qfDAkr375y7a+smStTQc22M/8dAlMhf1JOcHaGoadw29PkhatbR3WS4lxe5uM+R//yf9tbe2tMgqIrx8/fkwblO8CWMdQM2ZDI+ifzEsAnrUOwErQwZjhABw/flyUeuQAcEQwhmhJtTS32soKZf6ztra2IsOIvATrXIf+gwdqiKayle0dbVbATbFHyf5UzZpb2qynf9AeksmvwBTYs+bqnnU3Vq1aKUvQ+dlnn7Vnn70kjRKyNJQZMEZkq04ePy6m7ZWrV7Te0YPhoCE7zfU/vH7dHs4v2M6+2XZ5VwwV9n7o9JTLu1pjEnTe2k4Zf+9q68wGQCQXpxbIoOw+3wPA6mwdvkuJjhSUhCacOmBHSWIEv1kDGX2/RLAd1ErhTgr9tCscJSoabQWwKj5aUdrqYE+SBEjgMbqRlWg8ISkAbz4RP6EH6/+uL6eNwLp4t4NBQiI8sP6kn5yR9Mnv8t9EkPVZ7/vM3yeEJKn1PPbtArTTfUcmr2DbpTKkAD8S9mUNBzQd8rGBdc/a3DsAeD8Qa7Wnp0N/x75vbWxYS0uzNVYbJAOCY9FCmebevm2iOUWw32S2dYDmVZNtr65aS9VshIRHf6+VNzesYY/mEuwBwI+q9EmFJcB8KpoE0LSKQN+TVYZmdonkFYwbAltnRxG8wKx2AOBAQKyYQQlY1UwWwCrrL+noFICZD6M7crX1EAxR6TsmIcwCQMuAHn1WzG1PKHJ91hwZd5xNifcnQCAENQVoSCfUJ8p1boMwBEDj4Kp0s6IcOMC7wOnSeRJZZsGqad4F7CQdRf+87yPO8+IMSuBQDsYEuCigIo1jzrzM2Zy6nWxcxa4Kem5WBq41lYKl2DP1+6F4Rok518p78/fnnynYwkq+5KXsUVLvGyU0lYpxKRpT1jT0IgkTSSjGU2B6Dmdnpe+fZhNqiaJPsRvpVwHSEsAnaVafG/5VTc0C0ysBtjm4WBQkHNLhDBAbH6sA0Aod7MP34+TCNG5hK9IXu8ZpjQWLQxy+y2fZpxpjtLZuI/HABhdQFMzGxE6PuQz0N0Be2XpsfNpfce3CJGdrjABMyWOS9mqA4UmNYKTK14GdKtvisLrmNxiW0flbTLgmSfH4e1xbnMDAS4+LDab96evEZ02pEAGrNSmOWL+uE3v4MMn3deyxWHc5EF7MVSR+VOrtElcuSRKM8cQMjf0Q1xOwir10liXAvnoVSHfVbSNAC35cJKLE7COgkW1F989nQaWsavqHjUqAuUpoWwWGcVMCl/kcpbuplFUNWlMChLPZS9ZrzTDD3ug9qaFYsIOwHYCGW+rq63s6xquQZMnlXKQXlxIUOcCfEk86D2A6pe9z21RjemudAKpRprrjmpG8pwaSJ9852Pn4NthBgZyevAoQNmxrbkPjtWCfxr+DkRqJAn0myakWFUhpCWmME6ga61lgmpKateZkJJTydVbsYzkJ7mzpPE3NQEnSe4kz8VOz1ncwqH2V++eUbGpssLbWDp3ZAZywB/FVBUg0NdmFJ5/W9aMkFf+YgFXxU9EolQbGNONZtM1t+g/sWWNzo8ceSA51dkkaDZAWHx2QD0CSaktIKdHghsURslNiksJ+VNXfiuIWxskbK7U5IaECQLmtclCApC60DMfHBdpxTcgbYgPvUB7PfXQqntnZ2kxAtO9S/GXOfMaN+EfVlru7KsFXZUQaC+YT3VlAAGJLYiGRJ5qbVebLeDEmAFxDQ8NiekZ5PffO9/J+7ofxCsYk9w4Dlt/dvXfP8Da2YM0uLkgOgB/iFRobMY7Hjh4V0IY/DoGHOI4zD6ByeWnZFhcWREqBoQjzEYACUJX1GaxwAHJiEe5XWrudzhQkZowGyzx7aC/yOebT/axGNeKitwWxPfcNIEiJOYAYzFXmiWdWF+5UcUhj4iC+8L28h2syZ5eef86B7Q0nt/A/MbOwg1TBxL2yXlSdt78nkPve/Xsi/+CjifmY9rIqC5V88Q1IxSfXikasS5T+03W8XE4EkEZbWljSecMmUcPqNmLRTvAnW9tct6X1VbH/qLxl69GAGGk9l1iAaVeWzeF7YaFWqcYFAFO8TpILjdVWrQ/Ou9XVFSWF6A0CwMw+AKhmbgCJ2HNeadmpcWNtejWi+3a8H8YxgDhkNhoLUfHqjeYOREg6ffqkwErWMmA4rOMXLz8v/5sqU0hKxNGM4/Lqqsr8GXekEm7fu6d9BtNcLNDdPZWyA3qxBySd0NwswhMmGzwF8JtEB/YkTzyBeQDCugSL4yqRhIZAwP1is/gukiiMEU3Vvvlv/1Rr8PSpU4r/iamnJifVfHr86Li1treqYtarkktig0MwbG3r9LNOCSTXieHzEN2YD7AkNIj7+3rsyMiwAL/7k9OK9eWrHRzYyNCgyFIQTd599y1V4oI/kdw4dfKEer6cOXNKgD2A8tWrH9ibb74p/eqvfOXL1tfbY8uLi6oGP37imFjDNOheWFwWkMsYATK+9c679nM//2W7c3dK94AsDNjc4vKKQHvuB3tbOeBcQjvXK0Ww4T7mO0l3Ghkf1xGm0b0zpGmc5qA4NqeoFOA8TAlW/E3AVli2irPkLzqIiiSAfDAqfTRzVeFJkO1gXAOkss7QrKXxWXtLk1V3yxpbmP7y+ZEtaGnVeQPzlzJ+1gO9beYWIJk1Cmx+NDcvbMN1VdeUWKA6ncbqSM8AvvO82IgHDx6qYprqeT6vSsyU8FWjeulhL2kPb2z57xwHrFrDf/c//q/VJy88lTRHcHSbZKxBsrkJBhtBbAxjV4cLZSOIS0bo1t07MgI4DBp8tFlaW9U4hwMOgV9KtHnw2ZlZuydd0g3bpMxhx0vrOLRhYjY2twrE4QFcksGzQpTu4iBghFhs21vQbs1Gh4e1EcgOTE/e16CpGdBBA43hvIyeUq9oeuKxmJdHKfteFlKOSDdAbV9XtyYVwFZstGrVxsaO2IPFZdHBMTgwFPnOr3/96/Zg+oFKHtbW0Ayp6Xyw4GCZAn5Bk6eZEofI1sa2VdAb3d/Vs9W6CKbSk1SOU5TxpAghynT4Z2jRhAPH91Jm2dfdLVkAsh/cE5qoOJcYkMsvvqTDDZ0NFhtGE+dfmiNkuQBWk1OAQeIwUQlXMtQKWsQOch0mjIcDZc6ciYOkq8vLIJhfDkDXUtmzwYEBu/DEOX2WtcTvuIfO9jb9Xlni6oHYo9DbGWcONxw1nodDj43+hS98wX7xF75qk3dvW19Xmw0NOLDq4Ltp7peW1oqGUCp7qqDn5ZIEfC8GqaunSw4Em0iHBZrAEn/udu0TsqsjwzJIt+7ctrfffVc6MqPaE+typn7hF37BfviDHwqshn2LoRkeGbHR4VEdOgtLi0oA8My/8zu/I3/3w2sf2EcffijWLYcJ8goYN2XhKrvWiF4LOiRd3TYyNmGP5mE741htm+3uWFfDgWGm0HnloDt79ozumbH6/ve/r7H86s9/1S4+/ZSyhO+9966AfAwzjhKHKIcpYu0PZh/Z0sa2razjoLIWvfwPs4YDwz6Efc7Y03yoBqS49hTMXC+zTp3xKtvWVGIteTM79nuU0rFuA9SIQ5A9EgwVd6ISry2VseX4q5efx0+00w7Gag50efll6OKFNh4hN3sBEJvsskpMEzO8CNYVCATLMACmenig7j4KwbW/hsBqunVsWIKcP4Z11AOr2QjXklLR7ClFSwCYgKsKmgTEYV0pGkFjjqx6p3V1tSsAX15YECzY2dqmrGNPZ5cOcoC89dV1nRnVUpOVaeiHbaHj6/6+DXS228nREVtfXLDGg11JiQCGsr6cscokA6x6s0JYUo1VGLQELq5vxnpmf2NjlbhSYgvHCiam2+pgLoU2awTrviac4SUAqEAvvHGGo/oBnDg4pYM0glMtaC8lTu2cCgYn4wGrlgQSzgSNTxB9l94eySwFwp4UDFYmZ1kiJx4KkgW4psaFRbIi20sxn7FqeT6qEg4BsNpOwX6sAZXBpMoByzz4j/3M74OxGnvYY+oEWAbYKzA1STp8SrOwYHDEdXOn+dB9JwA7ALrPC6zm4Grcp+xQBrqmounUeNEb9gTTNgeMmxOw6tqnabRjPh4zDx/bgI95oR5I9pXl4AjJt8BP6t/nZefpJjJNiZBbhd3v86NdryurbidrIPZJ95eDPWGr87ko/n7IaH/200YSI//OfE4CUM7XQmjO5Z+Jda3XMnC1HpwXqyiVsAVAVJR7pwRylF7zZ3w+ni8ArTi3kD7CJ4rxFLCZAgQHR0PzMjXa0prwkfcJqOnsFgmAaM6XDZ+unwNXsad8EIp3OtDtAFes8/xcdeDbmfjBWtXvE4CtjuYAqyImqP7Dk76JxS4mqhpEujavd41PVVapYRABprOFmtS80FnvyDqgsZrotU4NdTvE3kt1gg5OU0XgFot9lycz3Ad1DfUAvrGZ/F3asPi0VPWo6WWNzOsgtidzlNBRlY2zWINR7JUuqQFhQOBq5ueMVbGekElJEhqxBhhnxgD7rc+nRmdhE/MElHQeAWkZG2S/ErAaezkSVDGhse4iHshtbpAslAhQJrvIkBbrQWOQmN9RgSIgPDUp5OQOfW/fa/4dsvOPsV+cHbEvVEJdLguEi+R6gNTF/lCvCa8c7O3tVxwHUMIZzP4D8OQHMPLyiy97+bDAoEY1voGIAAAUY8vrxJ6r66u2vr5iOxUainhTIcAzB4HaVAIO8DE8NCwCxPi462oSO7kkUIP81yB+SGRw8ksAACAASURBVCewXBFYSKzGWEjSIAE0XBfSEPEM/j9MJkA6KuEAJCAswLhjTmpVek22vbEuP9MlIbxJMfERcTMxUpSfE5cQ+wTgx3foWmtrBeEGsFANent6vKy5UhGjlGflGQVSqZGSJ6rw4QFweWbAQ67J77g+IOyVax8ocQIbDw3JK1evCiCHqAR7EXbixNi49F6JE7k2peAAesT3MOaQYONeuAcAO0BV2I1ch/ngOsR7H374oeJPmHTR4JfvC41UXuP+vQmXj7OXXdOwqSRZM2JGBzoe2Le+9S2RhWBJAggy74xVdGKHZALhiXHk+XkPf+f3r7z65cRK3VFsg3wA74lmWqxLxi7Kg1nnXJvqXMYu4hp+D9sSaZNdVcnCpq/axPiEngX/jnFDW5S5x//UPqeRn3q3HIhQxPVYQ8SMp86ctL3qvs0tLajsvburT53i6VuAHUZeEEYo8gPSUN7f9+bXqWlvyKMRQ9PUiIpbrhnMXe45JBF49lgP0ZyK+yahEZ3U9f3Ss2zVGiN+BDAeHx0pmIt8P89A7w/GWXrLTc2KT4+fOCo7D3gF0Whyasr+/C/+HzXCpqcI8TJxLxJ1+MuU/MtXhwXb6rEn1dAOXFb1nRB92IM0VudH+Ep5J/kx4D1ofzd7ZUDSk5Y9iuaz6NK2tGg9s9d5nfteX13TnkbygvMEgJmq7fbOdvv5r74qfeF/+60/80RjY7MqgnfKsGnbrYVGf7vOluTsY+0jryXZx9T1/tyZ0zYxPqZk0Y0bt2xDDG+vNuruaFdFLyXvO9vrtktj6J0tyaddfv45SRXC3uQhqQxn7r/1Z3+mPffcc8/a+NioDQ8M2fzcI2nmDgwO2OLCiq2ubQhj0/qaX7B/+t//DzZ6BJC4Tb1kGEMASHAzJDaw1Xfu3pH9292raD+SLAGDYy7Y8z7fXh3CPHV2gA14wgzGr8suuERYVGtE40sSisyNJxVcCgtiDuvVzxsn68BOpdExP6xp8D1AVaQCSKYgGdfT0WatTQ3W2U5jte5iDfT09FlzK3hWWfuG8ZqbX7DZuTk1paJad3JyWqAxfZ44j6hwOHPmtLXCKG9r0TWxPzRge/PNt+34iRNq+o17C2YDLkpSVKzl/QN9BzJKAP3BpCeR0vC7/80/qT598RkBRu4sVTWorW3tAuI43NxnroqOTEdzMm0M4ntXrziItLsnHYPltdXUOdw3CouCBj9kVuZm51QWzebd3tgUwKFy4BbE8nFeWrTYuFlYcVBwKUNiwUYWzJ1nB0YB5saOjNnQYK+YYxjXmdlHNju36M03PL51R4xMK46GkHIvLSXbRpdDvq+zvcMG+/oU7D578aIW0cMHMzYw2G+3pmfUPIlDEueBzf/888/rnsgsItDMQhJQmzqlUlbBszuCfyBjOvNgRo7APjebylAxdKFTJ6cnicjngW0esHLIh4MVTi333NdNRgSR9BaBZ8srK3KST548aeNjE5pDdY3EEO2g/9mozSCGbXNJhzIGFKcWZ0uZ9dSqxq/Hozuw6rfv2XhYgVwTYWvASjlbXV0uE7G0pAMLgOP8mTNFlz1KVQBj91NWsFyhO6qPHWwu7o/v4SADnMZgcNiSBVP5+/qKnZgYtf7e7qQpA3uyRQzVxaUV6V7A9GRTrayiB7sj0J8DkrVHN8sOdJtaWqy7u9O6OXSbG+34xJgyFxhGNsvWzpZNz8zYdUSnpx8oO0yGt69/wH7pl37JPnj/ihyGxYUlldkzJk+cO+fZwPl5ASVs1K+8+hU7f/6csnlvvfGm7vn2vbtiFnunerQjG625tc0bgu3uWW//kAyDGNyUn5W3bW9z1dqaGnQNaRe3tlpPd6eyv5P3J3WQYyAxtq+//roElKHKc2DguMXaoDyHxMX9h4/UxZMkCd1EWX/tnd2psZl332PNk9WHsY6B5DUcFJrZFYxn9uh+RaVZzaUA3GudZsPRjqA51nMErnmQHEGGNx+MUtLHA6sKhlIYEeWT2Gz2UwQpupYaOdA0o2pSgU2i58o8ZWV2XsobcUk9Y1VmPgt3syY7fx0ZqzEuf0lgNfRwY64U8MdTgx9XnbEaIJkExZvgYKFZuq31ODJKqVeLrZNcWVlWlUHDQVWs+uHBITlnG2sbzr5sbbadKvIMFWvYrVh7Y6MNd3XZ0aFB20JLbbdsB7uAjmUNv9xXTbaznrysr8GaqjBPvUkT+tABrIZtJVvtNlUPkXSSHBMRGF/H9vSu2H7uxPqM1eYltTWAxGUy+K1n7nwtkmBwIKFY51rOzpTFIRY4cAAjwUXqA1jl7CJzH0GpwOS0FerZR4WuaC7QWuwJ3x0wchQsJyAw32/qVp/en7N1czArTz7E+ZMDlPlr2QY5DOAqM10DkvK9n99PABP5veS/D3C3YPRm3xn3mYOO9eBYVF/kYGEEowEshLasErNU1BQavzUAms8XwCrnYwIosTVx/fzczsfl0/5ef+++ypJGddJrdBJZ7V58bh8DrGaM1ZqtrAGrLnFxWKe2fv4ed6+PBVW5hxTAfN5nzYHV+s/o+cTUduuT7yFPjteYsswF+8l9Q///cevXA6ykDYbmZMZQr08aRJIlrhPvDV9U+0rsVt1dkSR0cC0r6U7rU0mWBJri42htJLZkvtbjHPukfRTrNtbW43zD2I+F3coa8UliSXvRARh+tJdhi3BuSlOzuQasYtuSlA77AyJCkxgnyOk441Iaf8lHdwY1PkBiuqbEFP6kJHhSQ1X3fz25pCCKhqcJEBaQS4lvakwiK1qwl0MSzN/jDBFnIcunhVGbmlUWcgvBUg1WdpIA4EyKn2h4hq2MBjHeACu132BsUoVOJGXDr+FPxQbZusz99PDrVZHG2Dc2u4ZdjEcCw2RTEngb98Vn65NLsR+KuSPIqWOspgMppVHcfkSzQ6/FSNV8SZZC6ztJgbAqosIot5MhPxH3pMC63Ru+hNRCkSBIz6KKEcAj+mVUCHQ3NVf49jDLAErxL1984bK+B7+W3+PvT08/UAzB9cQM3t/3ZiXrxDCbVt7dsfIu5Ik9xS78nvEDcFhdWVe8cPz4CTEqo2zf7b83NsZ/5X4p2yfpoI7oajyWSlnTM/BZlgoA7sLiouJdAGDigP7+AQFO+O58V4CorGU6dQNq1Tph06ukT+Ag9xpNlxxc6y2ej2fWek4gvuJayrZ7egoAmd/zfIwZACvjSXwT5xtxF3EU1yHm4TuJNQFB+R4IUTQlJp55+GjWCSddXQICYfRRNs81AEb5TiryuHdiDtirVBxBiOE9xB8i16AH2erXiPXPvUP0ee211+xVlSIP6/rcb2hlEm/x3bwOeMocE4/y+vjY0aLJGe8ntgLw4r3q5j0woLmHscq/eV7AYOKfHBSEKEb59cSxo7ouc8VnANAYJ54xepHwOmPJ+LP2WBfEs2qMlGJ01g6astbcIsYqMRz7g+twb/xQ4bq6vKz7AMRjTMRMPahKroH5Z94B+R49nLUj46O2ubNtiyuLquAlwQXpBcZ8xeuo5XfyHUivEJN5/s47qkuTmz28vyfcguZF2DLGjPmJ9S4G9va2njf2K8/GPPI6azbIT7zO+mScpVXb3GxH6IXQ1y8Gr5pwKaHh805cQLIF/d+u7k7ZOCQsYD4TE7/1zttFNQE+L9XO8wtLIuIxP9gg1kBzU0uhb4v/xWsXLlwQY3N5eUV7j3tjXQvPSGdZC42OkPqSbKKfT2JEt3fIpklbE9JWqiDh3hkH8Av0Mammg7nOumcdbG9v2q//B79sJ08ds//tn/+++spgv8WIbaRBmfv4Ea9y3SgvRzeXptMQAV984Xl74bnnjQTJ62+8qbhb2tfIZ3R2Wkc7zX2r9p/9p/+J3b55w95+603b3ty0Z5+5KIlBxp7nBL/hUV//2RuKGYghOM9/5WtfS0SxITExAZunp2Y0BmMT4xqP3/uDP1TzKhj2x44D1g7Y3Xv3jf5K2g9bm2oUDvaCDYSFHo3YXAvYtWtVQdLgieeuzh4/d3d2NK7cI+PhpCuX6kB2ELIIeJ7wvkTuULW6dMyRnUDGD+1WlyzDh1LiGQCT/j8kSHp7tEb7urvs2PioHZ8Yt/ZU9Q3wi3cnacfUrAy2KpUG4EE0BOc+701OiiSnZNHwkK1vrEtGBuYycgpIAbBX8EFYa9/57mv24uXLYicDVPPMsKzxTZg/rkkVOEeG+hQpedcspmzDP/wv/lH1ifNP6gIcOnTBY2HR/Ab6uTuLJS2K9tZ2sY7YMByad+7d1YYhGOGB0HDEudneQZulQej5ubPnbGJsTJM7NTktI0UneAZabFV1qayqUQ1/Ss9AOo4la0SjL2knsBl2Kwg/t/qE7O1ad2eHNjQ0a+4TXcnpB7MCZyXCTt496da5uHstYG5taZbuCOwqAnJQ8e72TnVbQ/eTzBcDucYmJROO9qM61+2qzB9DzkKi+ZJnxdoFyAIkUkaBcDPPThaQiafTvAC3FM1HqdIhECg5izlLNQ7LcGgOBZBIAWA4MIDSvHLR5MjY64A2727M5kDeQWUTyVEJyjaGi/FT6W9iDvA36cjVAas1xqqzsjhIMCI4E9HNURm5lDVVsLC/r0MkujYy1r3dPcpGwkajXIBnnpmekqHjWXFefvu3f9tmH87ouwAxAQsvPPGEvfrKi9bTScOwilG6DtACq/rR3IJo8EtkYmYfSWeJtUSCYHl1RfOFwQdY5YACCBoi89zVYQOJsYpxb+/s0B64dfuW3b5zV4conSLJTgF2wmjlAEHeAsB8eWlFhgWNXpUuIfrc3qaDCnH/X/sbv2pjR0bt6vvv249+9ENpTbF/uDdYqTg3GB9YHo3NLfqfZ8Buk33s7Wy3luqeDfb22OjoiOaKEg/0oShlOP/EeWXiGCdYuNz7wvycjBSSHOwRDnPGFU0hvn8TbbmmZvvp62+I8cphSiYLbRvGi5gWUJZmbFNT0zI0lHDgPJB8UWkA66+1Q6XcWzt0I0W70gPLcEJysCAPGPPXI4DNgVUPjiW0V/uYwKpUeukxbaFJxzqTtqayZUmmQNFX6IpVC8ZqBMiH7qEAVuuLSvOQ/dATpAYOn81YzYOh/Bse9/dPGq/P+tzjfv95GasRFAawGvcQAEVB1ExSADgp3vyG5BjI5IGCnbZWJD2GpJkKk3txYd56O7ttt7KjcmQOMJyZ5fklsUD2mxsMbrzKY8s7NtDVaceGhqyntcVaSbKsr1l5Z1NJHcr+qg1R2lhTlqxWUX0lKQN7x2xfSRpsngPsWosJ8OI6AV5EAB1yCTkgwaHvkgEeuBdAoioh9l33O2VVBehKl9pnQGtZbK8AeZKepBIFvnZdfgBwwEtCpUmnMlG+3ztaR3k6rowctwSwFeTI0NmMkstaVqBYCjq7g8WWgNUc+FPTKEeHChmEPJCN5ENeRRFjEWBU/JmPUw4syN9PZeKPA7xykCgArWAHxllXD3yF3mGcifmfn7Z/PgtY5bMA2QF2SRU9B/cSaMd90jjCx7amWYutOQzG/+V3bb733MRVVT4szfmMDZzPozf082tFN3nPOiXmcJGEOsxYPQT8193qJwHD+XyF3XYV40MEys988MK2ZCBxfEi/qwNW3QonDnhdQy1sCj+hp5qv5wLAVULYtfmCyR7v43r5eg57nQO4vCdvcCG/LfU4jLkIX8kTLf7jz+l2h/Mpyug9Jo4mWkkeQPdxeOiKMc7KteMdh8DRACbr35dpJWs/BbiatFZVfp/YhQoYG+jE7FidgHf1K/DGXSQuRTihAiABq0pYRZIySQE4C9blFuK7AqhU52ARBJqtWbbZE1jhazoT2IFV2R8xyp2PHfOUS4ZE2THPsL0LU8XtqSoiCu1azghfOyJXpAYcftL7687+TMBqeg/fIUAZnyJVP0jWKzW2inkIBmnYr3g999Vlo1jVjR6Uy+4nJltuQ4uz+DENz+r3pP6tgSn46i5HkxaRy6nV9GI9LE4s+GiIlexdzTKE3qyTOAowPx08uX0ClAyQIsQu8rWp+2uCacocm3V1d8l/JEAmzqOMkpjhyfNPKT7A5yew5YfyVXzSiIWifButw41N+nrQLAlQrKTvwB8l3gFYXV/bFPA4Pj6hyknXXIXVzN5HCgSd0m356pLIIdFSrdrO1ravu1RVwbM5MNqukYMtR+m8gNoWJMU6FK/AWAJApulJ+Bwnjx21ycnJgqUJoEWsBNAVjHlAT75LIHViRMLwBCwljsOPJ14GrGEt8TnexzhBouA7o0E073XSw6bGgt9hr6KBL/fF7/l/bXPDZuceqSybZArfwXV/8qMfi0mp6sGDA5XcS4++wfumMMfEssgA8HeIO4A+XLuzq0PMr2AdS8agXNb7v/vd70rKDRCR97Mu4t64H+ae1wP44k/GdmR4tGCexncBpr333nt6RtZRdPTmXpnjvJEVz8B3E6tzXy3tbV55qtLlHcVE4BrBmhVoGU3z0n7nugGGx7hikwBbxFbVvqbJT4uuw3zyGYDnYKyyjgCnASY/uHJV88t15EeUSvZgalpg6NjRcesbgKlasbffeU/VpCTakWyDaMMeEqCaQH+qsFi3yNIgaQjCAzgIcxHGKlq2rHFITMHCDR+I8Q4JBJ4/9kgwnLU3UuUGv9e5KZC1T2zmnq5uYSaMGZ3ciTGRjSDJSQ+a3t5ufZ5ExNQD4sclu3vvrqoL2Eczsw+F7YAVdfX2qpwaQBliWGuLM1JdUsa0Z5AHUPJjd09Sk6xZnkkV0GnNM9+SZcA3a/bzR76rQDr3sRlz9iw2n/tlLR4d9+REf2+ffDqkAEgIEJLTG4ZG5xCSAHTRVBWQ3twi8iFnY7je/AmrlrOSPkDEIACke3tlgdFgYJvbZavS12anbL1d6BZT6t6iZk0Xn37SLj1zUY28d5Gc2K3Y/Xt3JTkIIAoYyPp995137MHMQ/V7AQ/o7+62X/mVr6shN6zY996/Itb2w0dzNnZk3Lp7uu3HP/mpQGekTLqIyfb27MHDh9K9paKV840zSYkH1lHyv3Q2Sh/YZVuwg+qTUalYd1ePbKokXra21NScagBprCbCAQlVcA2ASP5XH4wmxwdEUuEspfG1WDIu4ikSCE15UzJacQoN2GhexVj196mR2vFjE2LXU20AmIk9QFJF7+vAZlOpvG4ra2uShkESkufGJt64fcvu3rlbsNrnHj1SbMo+8KqHXfvmn37LTp87ywjY3OKiLa4sazwB8PlukoUwsFUBkXwIVZNjEf7hf/671dNnzwlYZZGtrKy7bk1buxYwhmlpyTvmUS7A4YNBovyBC0jAuKNdgt7vX7mqDJkC0tRdlMONkn3YrtCFod8vzS9Kn8A7lHljJoAlL9/HyWzw8h7Em1NmF3dAN81m3N7SQI8fGXV6ssBTz4IDFqHNQpMgUPgKrCdtUtfKKpxdtPiSTqmo+nTWa262py6c14aDjQo4W05aHXyPA4f7AghgN+JQsvBxBjbW1xSMQ+FmY7gGYVW6Kxi81773mhzYCuCx2DCeNWYBRvfqw4FlreFAGAQXwvdncG09urM2SA4AI8dYMzbBZEISAEOk7pxNTaJIq4NZKtHBuKKTgcHC4WWDyNkTZJKA1RQlhBQAV3fdNddYVTZL2kKuZ8PhE3IAMs5i9zjg5Zpmu/o7m+Di008rmzc5ec+d1eRowhZDAPsrX/mKPf3UU9Jn+RkszHv37ML5c/byi5cEsJMpIRHAnoRFCU0bUJDswuTklGcVqq5jSDaGNcTGA1iFXo8mLBonx48csYb9igTZcaYvv3RZ2Z23337Huxdyz60tMiTKtNPp8sw5ZT4w+gtz88omYTRgbAwMD6kjJ2U2GMff/gf/QLISr333u3bz5g0JiOPwAUiz0ckcLUgXtyz2N2uEQxWmLfPb3d5mRwZ67Wtf/XllhmO9bG6u65BGHoC9ydyKTbKLphTlSXuaW/SCvbzGtK9L7R02v7RiHT292rPf+/735QSqe2pqYIXmLeU77e1d9u577ynRQPanv79P4E/sBdh5UPrpTq7mVcHIyZhDOQgQAfXHHPD0ggfCEZXWRZkpUAiAKthLsW8aExsRZyUcCIy1dHj5n4OXf6fAKAI1/9rg7j0OWFXYfiji1TOlJmuHQ+HD/3JQssaO+fT3xoN/2rs+vxbr/x/AKiAmgQh7AM1SVTY2N4hV2thIogUHpVts6fW1VRvs65f0Cw0i0A7i8NpYWXOpl9YW29onObJtVinbYE+3HR0ess6mRusm07+xrrIYcT1Vz+xlCACQXlkla2TN1pwaugDikeV0RlYEhkWzFzkLtSYmmv8E1LsdroGMOFOcYzyHtAr5L9j8GdtZTW/UICslFNJKST2G3IEQKytnGaaAtZrkDZKOHZtHLHaaSOg1ZG1wDhPrKIGrERx7oz4cEC+XqgcV+Z1YYQlgxUbkTMEAViMREqAg9jkHVXNgNYAe7YgMxImxjnHMg3LYjEUJeta5OgchI4AvQM00xjnoVQC2GdBSD9DlY5AnbOoBwdhhxftJLIrZnoDVpM+e78jYxdxHPWNVcwKAn4LyTwIm63d2/r56UFXnfADqanRY2/ufBKzCCPCoxFeJ5ikYtZkUAAmJkLGoN08+brU7/fjvawmEomFbjdv+qcYrn5NPBVcTAJR/mQOnNbZqAXymiRFrJ/s5DGy53xLlWrHeuIcIpuOj8bl8TRdBWhoMAjfkSYKxqiFPuuE1ndTYk4mRmfajrp3YRr7ek40Ianq6kRzYjYRlQLb+qNG8I0Cw1LwqGhIlgFpfVzBXk7ZZ0cQq6cKmhq8kqQHyAUTFnhcDhaDIK4qwrSrhg4ki1NTp9Kx76Wan5AKl35y1Gq7EinWZL/Q9fcKkjJvuS8CqfHhnw8j+pIZVGgclr1y2g3vhR1rZqWGQfOs91yBUs4zMRrNXa7q3DmZLCiZYu9HsJLQzUqliAKsBPHMfObCar988meTDXQPNY12pRJWkJF2FE7DKveSgftjifJ8Un88SCnFtjwNqckoBrPL5kDUJUDqAVVV7JCkZzUcCk5x/VQOwDz1TYliHPfazxZOOnIFxzsSzF9ZH+sReiciXEyMArgKAksQH3MGnhkhDKfWxY8cL1iOVVMFiBJghIMbPhEmGzirnJGAlwBf6qHwHAAngBnEJzZL4XwE3OqYtsLCQAWsVyIHmqHRD29rFxqThkuvue+DPPQeYyec4b4kj8KW9S7wpTuX+AS8A+VT6vb8vIC2A1bh+dLkP9iMgEr9T451KpdARdT1JZ+oBFPLsDiq5tAAAHhq1aoI0MKD1w3fxPQEYcw/BOFRzps1NzZVK1dtaReagMg8/DsIK8f8HV6+KHessv3ZPQFmDDQ4OqPI07pH4AsII18aeAnJBLArfCnAifrgPxgFgNiQQAqgTiAYLFqAryTUw7nwnwCrxVrB582oBngccAZApfBBYtjovE3imxtHb2/qf7+7t6xNGAQjMOook2c2bN3X/jDljE+zoIAlx/wFAMhfSgFXJetU2iZelHdmk5l/oPTIOxMBos8LsZQzx/8ABkMV7/Sc/lV4t98S6YZxdF3fNTpw6YZeevWRDIyP2xhtvCnR8OPtIlbhirpKgYHXKT61qDSqmZf8o43UgTIIExmD/gJpTaU1sbUlGgDMEhrgno0paM+AZzAdSfuxJgCh6n3BP/I6YXT5E6nFDjw+qcfHrwXTonQCIytipOVSjV0nSvZ6xm1ugWnZGlZFXPrjq97OzIyYrR0dTqdVBvT1v6rYwv2AlNUVK+v3NzWqA1tbeofdxvkjqY2RYYCPzEfPjbMs4z2hs58k5bJNixHRGCUcCo0KXMzGR+XOgr1/ygtwjNurmjY9sfv6Ra362tTrwX/aGcGrurpL6VtvY2tZZhC3g/mBKgmUgXQmBDF3oqKTE71I/sqZmyQDAbAd3quxsWW9PpyQDvvTKF+wLL1223fKeTU1N2tLikuwS88RaA9d66623hXGgz/qLP/dzNjY+Jmzh9u07whaY2xOnTkqu8K233lFJvPq4qI8S/SD8ewBnaSQILsI8AUhCeuG8jfMOXAggHWCZxMHO9o560MBcBZPi3io7FQGru0qipTMtaanjT4SskHpb5E1iJS1EJY0noNXUWLrCSF+WvPk0h9I+LNqSdFf7u7tsgETcIFUD/bLbnHtgIf2DAwKBOWuphKax/eDQkDATNSxNiVzJBEhz9ZEIn3dv37Wjx44VTYtZaxvrm1qn9Oph7LD97B9wI6p++TesVzX8hBRD5Q17rK3VGv7L3/3H1dEjY7owG2lNXef2rKOr2yYmjsrgzM+7iDgLET2QK1euKjM8cXRCix0G3pHxMfvoxi1tAiaCBY1RGxgY0kZDy4CAnE2wMLeg0nQMjnQ5MfDJIUvEHm+EJc1PzzSgoYffQ9k1hh0DBrDKfdFlmsFX17ChIdsCZJMewlrSgMWlqDVbcI2HPc+epS6d3h0ZhmC32B+MBR3kVgoxbc8I8VwAqadOnFQm4/7du5rsleUlbVw2E6X5IOlklNCpYLHcuHFDYNnq1rZtkU1MOilyMFOXw5ydGg5cztqpZwVhTGHuIioN9Z8MIvqaHBwcjnwWcA5w1Z3VqrJFGIA40Do7u3Vo45QqI6fOes7cic7H7v+6AxbMAhaQgGSYn3RWGxuTMeKz165d0wHGM2BQYCizQdSEpgGR9A49M5tCGn8H+8q24DBgvCgdoIwCHR0yzxgJQFU20LGJMXvphUvW2dkuBjFdEgHpAf/LOxUdPLt7VZV5eMAC+8E3lJfvoVfTrs1BV0tA8DNHJ6zp4MCWlhZ0v1/+yqv245+8bj/5yU/0WdinZKpx3Do6yFA325HRMR0sW5ubtjA/L+dn/tGcCyMPD1tbZ6eaXhHoIjIN+Mkz3L5zS6UJPC+HGQYfJjMZqEfz8yrPGRoetZe/8EUZaFixW+trdnz8iP2Hv/E3C4elvb1NjozWMELoiYmDgs5TvwAAIABJREFUdAIGGGCVRmDcF4cgToGcCbr4odOEMPrevhqbXbt2XexcMlnaayVKfAZsZHTEBodGJHZ/7959JStYV95luMbykQ4WhthbIRelmnngEYfzpwGrh4MRl7H+pB8Ha/zAJyBzIWw/jENiQ0AZ61YdhA/0vJ8IrIp55uXlH8dBHwe2ul7bZ/3Ug12f9n7Pe302CPt5v/MvA6zGfTkElpgtwZphJkT5pxzURfPJqld2KcPxjHlDI+wk9jsN4LwRIA6J1h6NAtBcpZsvB2XVtY06erttY3fH5uZnrRl2QXubDfd0Wz/NI+iCTkfdPXSt96y859rU0laNxBJOVAMBf7MH6UoGecIpAkDWAFl0OVYCBWp2zKGJ+NoaO0dlKhzASrZ5k6J4b3TYlmZfYp9651FPegVGGsmt6AIepb9FqSzB7UHqep6y8zwfwRy22NleJOFcekClnBmwGuWceYn/49ZFNM7h/mBVYMMDKGW9h1RABPT5Pg2QMwDQPMCvBw4PAdmJKRzvca2pWlJTAGbWETsC+LheAaxk+ysP8oPEHvYiD+bz/ZWDwPGex4GXAQIIPAvtWm8PVSPMZ6CdQIUEzERm3qM6Nx71Nu6T9nz9/T3uObTWRUxLQEnGoNWaFNhYY6wS2Pi417RSnOif2P7JpCZz+TEwvvjO7Hkft65y0M8/82nW+pOtXsxhPSAunyPKwDMmeKyjYuzkyyXJjroTo/6+xUdMWpgRkNevRQFSmQRIkaBLQTvfWSRhhGHX5jvWRQ2YDlseTHVPgjiw6vNxCPxNDTDq91k+1vm+y/dcnuSIOYz1FJ8ptKOTfrRLuaTSfenHYV+RzWpwTfJ91+T0Dr/e5VxyKogFSKvUJUb4j6SCpAGiMaTsGEn6aioDLOl7eA1QEXvm+tbeXDDuOQDvHBjlNXwwvSedAYyb2HSwvlKyWf0BKt6csEggSQ4nI1SkxE7h2yoR5gB1wfZOuqxqSBIVCymJFMF6bqvirIl1EUyvejAeH2mf8l4xq2p2OH/23N/PNafjPXmM4OCzE1GKOU8VQw6e1tip3jbNfxhDZxCTZK5VX8R3BNCar69cEzj2UA1YpQN2LfEc+07rrqlRjXslxJHOhWhgxPzhlzIDgDpHJ47Z0aPHFHM6QLqVtEhX5ccS13DPy6tLtrG5roQmn6OabW11PTUOMQGA3ji3TxJegHPEO9EoCdAuWKPEpBBP0FolvtB6klRIg1iJzHdok+LbE7cRLwFAMXZiMyeiCPfC/BBHcU1iEMYAXyeYuHw/8Q9jxPPoWbs6bXpqWgAxMayOkoMD3S/3wjjAoiOe5vsBsYi1otQ5xjHYkgEKci2+j8+HdijfOTo+ppgb0IA4OdilxFkAq8RuEFsYR8pjYbTxw3u5Nr8DjOb3xPPEncSA+Gk8V5TDy+dITbn4k+8PWQLGBxKW/DNiisTaJZ7x8THFdowPr0WyNxpOBUgbvgKxo7CAclnxD2PCe/if+WAczz91QeMI0Asgx5zQDIuqPunmJs1W5owxEOEoNaxmPoo1mBomb1AeTXPC9JwuL9etNcO97FWcRMS9SEe2s8umIbAk+Yd4JjAHrgnT9NiJ4wJ6P/rops0vLOp/bBrVhFevXRNjUsBuKt9mXsTGZk+nQx2iE/8DElIxS0I9b9DFZxiPkDwI2QTGgbHiuRmfYIIq7qcKE8C9rVXzPYKubrcD38NDA+orgx11ghcsyU6vIl6Yt+mZB7r+RzdvyO6xjpFXLNF0rqvbNja3RUyK60GIAjSO5ACvTxw7ZkPDwyLn3bx5W3uSsnfiEMaaZ4j4VjFuYiULZxDg3aE9FX1eovKWsYh5YF0DIPJvxgLt0/m5WXswdV/rGjmQ0bEjOhPn5hYEqEIqpKkRmBdSeUPDI97HBjsMFiGGqzPqwQ9guu7tN6giHNyqpUQ8hVzElu3v7qg503OXLtmlZ55WTyMqU5HpFPt1O8kmlkp269Zt2Q+AWOaCuIr9hZ4q98papZ/MDL2N7k1aS2ubtELvT066VGRq7ouNRC+aMQRYRTMaIhn4G6Cp1vL2tjAL9kdoIQOU4xyztnSeMK/gR2U/f3l4VeWl/ibq4BJVXtGjB59R5BbXO+do53ukfwtbmDiwxWWbAO0ZA/rgdLW1WQfVCQMDuieXPdnTWhw94ix3JZWEqzVqT7LmvITfq5Z0/iL9sLoi2ZkH07M20D+g51Vsu0dFxbLNzs8pqmymMZaZmmH1Dw3K9kPiQ74DsJVkB9X6EOU4Uxr+8T/5n6qDg8Ni9ZHVgJWmEoMjY3b02HHdOJ3WMVBsmrWVVXv/yhWVKrMQCSpBu+metYAAeHlHQJe6HlYq0tchg9LXS4bDjQ6bg1JtjANarItLi8o0h9h9ZLSFmAuMa7T2ljbpXjLwGAWYoQCaOkR2kR4wGRMYdVyXwWai42ElD5CcKjVBoNMl4KO6zvJvdwwAWLkuGQo27yOaqEBDRlMEPYkyG6QpiXnvaeP1dnMYVm13p6yMEeAqcgB0MQOMhSYNSLaytmHzdLvbAVh15lzuqEcJM9fnufISozhsIyOnLFNnh569q6PDnrl4UYfQd77zHR3oLDJ0Scj6utHiHsoS4I3sLWXhCBCrkVLqssfC0DioyUHqUpuAVV1bDAbvqB3aYSx2QFAyWYw9pRpsbBa3dIUmp5IGkjNrGVeVsu/va84AhS9dekZgORvgxkcf2c0bN2xwaFClKeFQdHd2WVdnu7343EWVyGM86bIIKDk7OyenqLun19ravcMhxlksXJgPiTWLc4d+CJttcHhQXfhOT0xYX2eHAlS671187lkJRP/gBz/U+uwbHFRWFwMKED0+PmYtza3KUAPyLy4sitENCEqCohXHrdU1g3FIkR84NjFhY0eO2LVrHxR6jzA8OZCUiTuoqtxgdX3dTpw8Zb/+67+u9QpTlOZsA73d9stf+yWNF8/NeuN7OfDIIMWemJl5IMeCAIiMDZmzkaFhAfscbozHFiUBff0282hOe35lZU3ZRDoaunaPC01jPEdHjghsR0tEzDm+Vxkld4jCcWCfAqzlQUYOrCroTF1lI3iIADIc+npgNfZk/j7/Ow2L/G8OuOBoeDmBmlnQfCAFW2i3KKMG+xyR8TrGahGQpKLAxwOrutLh29AbPxtY/fi9f/IrNIH6PD/1QNcnfUbAakjV1mHUCroe95qGNwGraayddWvWcICWIuNL9s+7RxKuUS3QXMKx41DdM2RWhvr7JDiOY76+vGxzs7PSsQk7jfPYPzxoFduzW7dvWltTo3U2l6yHTrOcKzQ01BjvS0wdW24lgBF0oBNjH2CVklJrSsHzgXSLYFRFcCdNU8r/xIQioHUmagTT7J+iPDdKKFVGuqeAH1AwQKNg/ui7M0061jZrTgB/6vjtwGitxFesLiXRkCjw8iEnsjoApqYtEkT3hgVqvJiAVfbdpwGrUQr9WAAsgU3sCxzjCETiGaJxS20f1FbTJwGEAdTwZ/0e93Mh05lM3VFDksBBcddXKhi3qRO7njm6pSfmqN+Nn0PeZCrpAdYxdD8GzGWbIu4ngI4cvNAzZKBZlEBpzXsuwYHKOmCVfRXAkLvQjpUF4+tz79G6763fy7FPvct6pDxqzNUAVqMh0aGSXIF30WnVwda43P6eNyB63E/9/H2ifcnm+fMCq7FeamDfYXAxAMLYdPlayxmrsV5JZqskUuP/8ec5/Cy1Bkg1YNVL/FU2nrHc4/vFTk4MyRgv1wGj5MubQYUWrONIDjL5fScwO60l9W3SNYIRnEDZlKTx5lKx4n39+f1nXdcFpNd+J2Az096PCY51yNfl8jzYNa1NAabOEvVzNu2vxpI66xIbVfao9Njzrs3SLmd18VnX2tezYs9gue7tq4JIjfjknzQWwKrYOoBVanThXbUFrKaElIODvjbVjClJYoUvgU0h4NOQpvJQrqEzocFBAgXHKv30dS32i6pKvHlVobmaYoC0NYr8g3yeJOvhx56vS0q8VZKaNkGebDoEiqfqAe4lANEA7QugEpARXe2U4M0B/FjnYaMYG/yr+ImxqDGfag1CYUHFei2kAKI6LzFQw46ELeNs4r5c97a29vl9PagtsDuxknP/joSljxvVHIetRICyDc1Nij3kF7dRKu+VfPw+tEC7unqk64ke6uDAkGI4l6bz96q0em3NQZHVFUmHobXa3tkm4JRybjQt1UgF1pokNmBstqkEFDAAcM4Zq21FCT9xiF4nED6ouh/dUtJ71JVeQIYDJsQBSGHhF9MRnZiYH3WBRlMVwLG/3/UKNzbsyNiY7otnJNAn3mDsorFTALCAsYAzt2/dVidyYjhipwBrRT5paCj0QGNdcO8CASqVQj+TeCQ0RKUDurJSlP/zXsaQuPzk6VMiQsw8fChwBjmxd959V8AWccw9ZP/a2uQzwX5jn0cjMWK8oUSSApydmkK+DVm1bvWvAOCMpAf3zX3yGs/OtaMUn9d4Tm9443uNeJHXGSuqK+cezevzgMihy0qJNs+pEvQOB8i5b+ZYDY9WV7Vu+L0IQ0kSAQ37J596Ss8HS5W1FOA3vigEnrhP1gmMWN4bMTjXiabM3DM9PWAveum5s7Y5nSn55ryQVFbaEyrHB4RnPSd5KeaV++S7ICUBVjro02TdyAcurUgTkthraGRUjYf++E/+xBaWllIF3r4YgvK9pTGeNCkT85ckGP4eLEwqbJk/xgNchHtjbrGhQeri+WhSxe+EnaS+JA5auWwBfiYVYayBI8MjAm6Ze2Tu8Oc6WtuFixw9OiE7DzOXBlQAdlyb9aaeHqsrikN7+wfE3Jydm9dY85r70aWCVRzyDMTEsFRJaLz99ruad4BWAXdJatDtqZMTwLNYF3of2sL0dTk4ULX1o9lHPhf0v9ne1npSX5eOTpHU+Bz38Wu/+itWamqw69eu2oPpKV37hcuXBQZTRj85RSOkFukVEx+XSq02cfSoSFPE0pxXmxtr9nB21ubn5rVOWlo6rKGxZGNjE7aFBKMdSGMVAsf83EPJLAAE06fi5IkTYlyeP3de8hwAfmAExAlgOjAzYWnOP5rVXHPP3DusVRIk165/aD3dvbKtgyOD1tbWZTdv3ZbOKM8CRnHi+AmNtZrqbW56TJhVmBAD4ZdDbCypIXCz1rVwInyApKcqKUiARRirkgNIslT4EvJbndgoyTbkh1IFuShLIauWCFLYYTDZbuaDmMWQHvTq3Q7sN3acBoi9vdpvEByxyQC6NAdn3XlSAZvUq3WOb9LS0lxIkdDYi2Sag8f7trVFo/CKg64H+5IVfeONt6yxBA6yogZl4Jj0wWnv7hRrGhIcVS1Iy5D4JW6jCkLNq/6Xf/YvqidPntZCBO1+SFOb9XUbnzhaaC5CWSfTE8ZnZWXZ5ubmZVQFxKBdA21X+gIY0M2U0dtzMVhl6TrVCZKDJej9oL9M8NTMAwG6yTsoDnwFgdw4+jWt7ba6ulxoZHAYsikKEIXJ8r5Q7vCJReUOkcDcMgK8Zel4MJCUMPP9GC6cLlBnjAwOYhgSZU0BbRs9K4VRVJZHzbNczJl4GI1XMgfLi0s2df+egNQXXnjOzp4+LfBTJeMLC3bt+ke2srVj5VSaXM/aCcCS8cKg5VlL/s5rGAB+lPXt6xXKT+bo6acu6DBBKPzGzZsCNH/5l39ZYs8sLDJfNGHiYGNsdEC3tum5eSYFPMk3EqAtxmrSoBJ7xB1V17twBgP/8xqlBoCNGOboyMghyoGIts5H1z6UZokYxQMDegbYm7Aq2WCUtXzjG9+wN3/2ugEMknlhszO3ZHJwjMmCqSHY9padPDYhVhwBFSxRDImDgKN25sxZGa079+7JiM7Nz9naxoZKBOSA0/lWz+56TH09PXb66IQdHR3RRsS4nn3yCfv2d75jr33ve7rXnv4B3Q/7g1gUfSNAXpU1bG4JWOWepf17cCDtjZaODnv6mYsaD0qmn710yX7pF3/RZmcf2jtvv63PeHl+g5p0ff3rX5cBgx3K2JFJ8tKeLTW+WlletJdefEHj4MD7juZfeyR1Pcd5ANjiXltLzWIW8l4ODpjM6DVBgedAg7W6uLJqQ0MjKkn5i+98W5pXKhkwWMWdtrq2KtYKYHMnZSUtbRoPZBdYj8HUk1OPbkpdIw9ej+AjmKTx2uMYH3kQkeq+6zlI/paoCg92LI2NKGeDudtEeYeXfWGPYNYQyAlY3ePvNY20Q2CM15knJ+9wkFC7l7rg4a87sIrPFxzYzwOsZjagmItgSaqDPAEUzTIIyok9HbSmKR9dMJsaYAZXJNre1dFudMOkdIh/rywu2uzMAx1wBGGwNPqH+62jr9uuf3TN2puaratUkgTAMJ12U/dqlYbAWK1UlEXFwAcLHS+AQ62Zw1oUtwM1WIluHgE4wBrn736/ASw4yMF6iWYd4eCLlVXooTKGHqgXwWvGvgygyDXcvMlGBKZ54O3jCRumVeeZg4vOCMPhIOEDyIHYOw6KPhvdsWGOpYaCNQ6cs5GUsEg6qfn+KdZ2AoHF+ip5UwxtoeiWndh+ETDHM+Z/Ht6XtT3gge9hXdFDIE+6TpzJNTDLP6PzJDGEGLtc+zhAh3iOHGCr/13cUYBo8d5g5gbYGwFffUJTDRtxFBPImkyBEmO1hts1HUPNZNK2davhYyodx2x8661I/b9z4Dp/vvzvAkSS9EH086sH0PPmVWL/JbA+QFRncwc27Gtmby91SX/MTeZgZNzL457l0PuK7//0p469EZ+NMchBJq2T9Mxxfb0Wid78Eomx6iBarXlYvCUHaj0hkzrORnlgpp3KtYJ9lANIApbST7zH16szy/M1ylYUqzB1Vz8sFeDseLcEHy9OIEAIL6x+PQRQldugArzKSsTrbQD3VmPd1rrxar1m+tGeSEBPtMX7HVDRUoEBWhEgqvLRUrOVxDDd14qSzFPqTC8fm+Q9TK29Pdk5NWsKhjDjBcmABG3SkFapMRJguTZxeoBgITuw3ZyaSqgbrWIMSU5toQXvTSP4LjFtK3XJyawprL4zWPCeJTvE2K4B4n4TGjvpzjrDM0+WxFkR8y9/KCXYdC/JpuB7s+Y11s1oq1Ztu7JbNJDK55BrxvnB3wOgjXuRrU+VSVwP/1HAD7qtweqOJFAGrBZLLdisyS+LJLMA5KLqIsk1QEYIqRnuXU1aamtdgAxJtPSf/IwssRHnAAGSA7guRMAzuB1OzXAbYBQ5AxOgjPgQkHJ0ZExAZWhyMt+AQ/enJm1qelJlrBBDQuOTsVAsokZBJC79pGS8+F6+E+Au9i/xEYAaMQlxHLqBrNtg7/HZKBdHki4ABH6vs8K8lJvXkbLzcmrvbA+xCDADNiRgH2PBfTJmXuHnjaj4fu6JH3x2/H6+H5AjmKneGKpFsXbs5di7vE6szv0QVxGfx2f5bgBEfuel+h36ftialMSTMFhadokAQD3iFwGfxDlImyV9W+JFvoN75n08I5/hOZmfaFoDwYd45Itf/KJAnQDweHZAIdYyn+W+GBPuiXvnugGAEVsQC3ItAI+O9k4BnDxbaNF6U6HtAkcIJizjpCpV4tumJn2GsYjzBcADQAz/HywjiD9cn7lgvug8z3OxPhmnAFaDVcu1nQFbtpXVNQGrlFYLyCe+qJQFzjLHsWcZn6WFRdnKYA/zfVFVypzxfp4bEAnwnu/gnt59/z3Jro2NTxgdz//Nn/yxiFIAqoBgO7sVAXuMcVS4st6jmVvDwYH1dHXZ+XNPKBYO1rInH/wcjDOAzzFPcT4LM5ifL8ZDY0D83NigvQpYS1zY0dpmJ08et431DRvo7RMYyPdc+/Cq8ADibcqlWQ+AglevfeCyks0lGxwetumZhzb9YEaEInasN5qjYbKzsynjZg6pluQ5wZvuT00X8x82k8QH8S+l7RD9InHBnIEfRAIy98nDfmIL+O6osmbOJAcwPGSvvHzZRgZ67Uc/+IFdv37DkM08dvy4xh1AGDwJkJMqM3Aw2J2XL1+WTTl95oR98Ysv2H/7T/9n7d9KGUISRCp0hpvs1InjasoEsQNzfe3quyJzgB/x7xcvv6A5APx86skLdvTECWEBNFBiX4B5QDC8/MLzSoRM3r+v+B0JT35Pxe0XX/mS/e2//R/ZwECHffDBPbEvwQLANwDpxfgs7wiMZs8tLi9ba0ebAEPOZeIrStsJulSNsr8n/IdkELKgJOWYS+Io6ZpHYhNgFZA7Je3C34tzJo+5vKEmfkoiSQn4bxB+EWQs8A5IjyQMAFfB38DqaI6MLCS+GPf3xPmzkntRvxWwgDYqFUo2OjwsLC7OTTA97t+xvpKVmtu0r5GXIJk8MztrV658IHbqnTv3bHl1zUaRjGxqto2dLTFX2feA0zvbFesfHNT5DmYCwa7h9/7gX1Wlt7C5JaM0OflATMd2xII3NtW0hhvlATGsFy4AXA3a8nLZXnvtezIsXV3dGmAWL7qebHoOFzIUbHgemO8gC8mmBxziUGSzQam+O0mZ8WZRxittOSHiNbCPiWDD0CCKn8hAMlHLy4vaPHRY6+nuUKCJQ+TAKkETNGU0UisK0Lln6TPJAaLkKQEuu5RWt0luAAcQsWs8YO7Fs+mIR2/bYF+vJsuFds06W9sErG6srdnS4rwm9OzpU1rsZHD4E8Bw+uFDm55btLXtigLqCPzqnfhYfHG4+0HuP2EYmA90bnBy0QEka0Tm8Y033tChwMbn8CLbSuMlxvfGjZsyrqFX5c6ClwQIiGI8cCjyhgKht6ZusK5NFYHqzg4SDGRru8VMwxiRpeW6zDnZlJdfftnWV1bFvOTA5Zk5YDjcJBpvVTVcQs9zbHTUfvb6T9UETRmumRkbHhqUA8fBGbTvX/i5V8WWJpuDADHSA7z/ibNP2LOXnpWezYfXrwtQpbwGjVbATujaCBiH5i4ZL0qWAVbPnzolaQl+Rye96zc+svfef0+GCqYq98K6YbxYe194+WXtjdmHs5ICmJ15qMORQwvmNkB+/9CQLS7Oy2i/8Pxz9jd+7VfliPy7b/2ZymBg/GHcn3zySfvN3/xNrTMOwMiwM1aT9++pgReasC+9dLnIoHIAke2Sg0Y3U+amqcm2tj1LB9NObJ5UygRjVeUvdNQcPWKbOzt2f3JanQ4B/WHo4ixSIkDwAljrz9uSdM/IUgGicR0ceXeQCTi4rrq2i3FWC1zr16uaqSXHOtgSwebgvRHA8p4aczRHBBOsVACrXnIQzhPQBwcaTm4AXQRSZNcArCjBY9/z75yVoaDkU4FV3V2xB5PXJIbzX+XPXzlj9a8UWKWQFlC1QcLqAlLJzB9QOoG+aqO1tQAsupZvf2+PnT510lCDosnaxvqqPXr4UH/nQOQQ7R3oscEjgy5qX63aUE+vjfT2GjydwZ5eK6PZs0si6UAi4TQzVDnlATYd8BMg3RlTDqzuW5OCwRobSoErN5Rot5EgEjicgAHsdaxLX79JexXNXrGYnF4aQGDYvwiuWUvKtCfnrGAC1YEuHujRwRqNJ/ami8SrGQGlN7AIxKz2IJGBRAqA97HvDjEWs22Rl2HGeixAu0zzE4ZRDWRJjVxSIjEC0XpgNF/f9UBxPQM9QJAiqGYkBQCUtSbyawcQEQkXvisc3TxArwcR3Tb4vst/l4OqAUpFYBwsL+aFawSAy+vBdMuB1RrrC1Z3GuiMnSt7AesqDU5RSpzpf+YgzKfZiBxQ1PdmHe/1HLBmU6oAsKv+uWWZ9Db/JXZbiSdHfJ1RVjR9qjX729tlPT/+zv6/AKsBGH6WPYy9EYBnPbBarL86YLVwzDPw2u22226tzfg/068vgFWc/NTMIs6aOG/EWE0gUgBX9fshxj2AGZEIUkl9Poc083NgVdYyzVcCqXJwu6bUUAyZl9LWEjj5eqg9x2Ft4xyYy0HwsE0BxuiMZh1JWgtigdu/KM/W88pvLklPTI01K16pQojUXILxXrK2En0O3DcPjWb+ZAy3NjYljeSAUbv7AlwjJfJh3MAyJVkhOao2uqkfBhM1zxkAHmSDkI/yhiZ0592xtY11B1ZbW/VdfHZ7A93BWmd7/s7elq8N+JnWvJixdbIdmrOMha3oIzHFA/CsTwiEHxHrJuaJMQhbwz0I/EXbc//ANne8ZWOsw9wuBkCSxwSFf/MYYJWkMRq4sVYiUDm0FvyXGvdY88yNJLL2fO2H7VZvjFTVE+ta9pNmZAlsjfvmDBXYSwVbYk4X506sfbGTaIq8rZgqfDOS84ydgvLEfOV6+PmATc9cfFYADWMjxlFqVIM26NzcrG2XdzTvxJBRAs411EOiKZF80tmHPw25IMqFozSb+ITfEcCX6C+QAPAYO+5HnbEloeP7kviVOVJZa9Kz5lkAx6KREnE0fraIDIn9xvqFUKTKss5O13nddSk1ruuEBeLtpQQk0Yh2SDE3z8fv4n3RWAiAK5pTRSOn6HrOvfNdIacQoDXvl/wCSdxUugoDlR/uARAMTUfAL0BHxjTWMnMB6Me1AD8ZT+IigZ5I0rWUFO/xGrEan+U7ANi41/CP+DPYtcQlgEfMA39eunRJ303MDrBKXOfSZq36n2sBzPJ6NDyLknZiSoBPPs/1eV8kDSBQoeFJ+Tjzx2cixuRPgNXnn3++AIT5LuZRNjMlTXge+SgHB7a8DMBJRSQd6Pdtr1IRaQWmcrCTIxmATAqVmjxH6L5Kq9VMYwlhKGQIiKNPQdzp7ra33npL1QIAkOAW77zzjhhzSysrtryyLBkCmHJYkpBzYIzaOjtsn4ROZVcl0zQ3BmgLP5U/ebbw51jv0hilAZWwDsdfiFHzJLTvc5fxQtqOuQDYe/rCkwL80HU9feKk4n50Rf1M8epf4lRIRleuXtW9trQhr7coSUmkAAAoicucce2+nfbt0JDWPutBNmBzS7iUA7Bu91hPIa8BxsPZ0gG4feAs6fArPaHj9i5PEkVyI+xw/L6vp9ud11ExAAAgAElEQVRefv5ZGxnss9d//GObfvBQoOrpM2eEL337O9/VXJx78gnrhzBWqdipM2fs/PknxcqF4HZ/8p7+dKwFDVb6URwYVeJtaHHC1G4peTXrlfe1jyhfxw8gSXn2LIB7q9j8Z86dVXk6+Nqdu3fFgj596rRiMZqVeeWrV/D87Gdv6F6onOazZ8+dtT//878QWx1pyB/+8Ef22ve/VzCWsW9UonKOlhPJwLV8/XyOpF74EeFDq3kv53tKPuYkJD6n6pWsEigHVsOXr6YEtch6JW865v1LosLHAVetJ9Y82sRtbTq/aSIO/rS1tWlzc4/s3BNnhYvBAJYsZ1+f+nScPn1Kr0PMw0FGqnN+fk6VDnjIe/uNapjI/XFOLa+tqn/Pzdu3bHB4VP4QMgqXnn3O7j+YVkMsaXp3d2tOjtOwra9PUpvvv/+eNfzRv/w/qz29fQ4+bu/Y1NQDB87onCi9DRamZ9Y4BCYmRu3EieNWKrV5BqQCuuzsOMA7sikYZbEFF+blvKOZAFvAy+udtchN8BplyKDDGOAIsggKuGkotTqo3bpZs8SBPTjCwcL4cHCwaXGaCMRLTaZsiiPTTnXvHxjUs9DcCAAZI4t+DuVJ3nyHbBNNVCraMNpYKVtdbXAdSyZDbKuGBmvT4YiOSau1NDdZqcGBzaGBfqvscJg8srHRYdHPoSurE/biku3s79n1O5N2d3pGUgoYXsaVyfQgBweHEmvKiSjb9Kx0GBAQdRiJYg+0tFiFf+9VBORCyVfZiJktLS9rXDi8yAQx1nz/4sKSdGd5Ni9ZapHjiPHhuQA6CSQjsIfpxWveqdUNWwASjCuvySlTyYeXu/A6RhtjyGEK2IsgtZyGxUXpGLmz7OAd38mmQTaBEgLGAyFvqPccBjwXIARsLkp6yYx+4zf+puaYw+/tt99S90Xm/+LTz9gLzz0nfRQyRGT3rlz9wD786HrBTO7p65ODi5MJiDjQ22NPnDhh506dsLHREckI4Fi+9c7b9sG1axoLDCJrlHXjgVWznT1zVkEE65bNOdjfb6+++qo9fDhr1z/6SNksrgNFnc/wu//47/99laDMTE9rU9+5c1sl+jhQX3rlFRkBpAUAXBlD1gfalDDESy3NduL4cTkT/C/dpi4vZWJPaP60PwKEr9pupax1wPoL8fuubgdW709N2Q9+9EObmp7Wul/f2JIjAlxw7PgJyRGgxfJobl5lUBx6D2ceSrCZoIn951Ftg/apR/c10COc0wgQIgBkjbDfuJ9w3IPh4WvBWXCMsbNZ9n2tSzvND33Wz14FcM87v7NvGDeSL96QjS6WTS4BoWDAvAQP27HriZ5wlsK4U77gQYGikCLYrf3Fy7zznzqo9TGf+bwvpe9tOCwtUH+9+LY8aJLVqAOaClBADFP/VF72H7bm4415aoms/M4LJjsQTbVBBzrMLD9MAfxcO1n6+VX0mKoqbxkdHrSezk5raynZ5sa63b97R2x/lcQ2NlhnT7sNHRk2mrA1w2LFrpZarHRQlUMI01WdI6sHOlfEVkql4ConFGOVjs8ucC4WIZ0lRWzyBJCcpUJjz+9V4xOlrCrj8vmuOZp+f+qCLVC2JvuQA498Tw4UuR2vaS7mDlztdSlipknxrqfsJZXkJjYuIKo0gAhwkzZ2lKhH2TGfC9srLaP0k+87f04vheV5BYQkMFHrHqYFpaBZMiQH1epXb/2z+RmQN+U63FgoPaTsk+QO8pLltGa9vD9pHAJMp2RQOHOaQ9kaB88iGSlG8aFS9Nq1475ztljcawAhASZwT0r+poDiUOk/zlwCJ4NtVey3faRyQg7Ay7FzKYDCaawDb2J+8uD9U8ExNVxzgDcaXubzos+mpK9WcWpU5SXqqcS60LCsKRqgS4x9dbcjq1aR+cukHBLAX1jEBDQf+ndhF2tzkj9nvm5i/OoBqv+XuTf9jjQ7zvxuLkgAiX1HoQq1V/XKbja722RrJ3k0o/EHj5avnnN8/MX/l+eDPWMdUdJ4LGk0lrg31Wz23l1VXfuCwr7vQCLT5/dExJsXSTSp8ZEsg+wDFJD55n3vG/feiCeeeKITkFGeJGfh+VxH86qYg3C2dT3fufN9M+YWAzT9XF+fkRRTkCX6ot4tZo50vdos33xN2fRYeX6bjWpItpr4SCbA9Urj2YegrT0cDd0w82j26HcTa8m/63NYMx2MVOmiutxAvn7imVjliDHa4/mq/E57od1/6N0XgCv7A6VxAGstgNKGgFUSkoCtYvLVqqkm9q6xnSWjwjjUPHTHOiAfExCxL7rMFYkvZHmqxuaH0cP+xufATOIejWTd1icOrWIFZJIlqsiX5t/aH2i0egxJ4lD3lzeXonpBeuCaZ3u2OkO8sZY1l2uf8AXD259rnBsCICkz1fs9qZWRIcL+9DdnfLK38j7mKoCOAOu0n1XKYqyS4CX4j72MZ6AEj5fmh4/DZ8R+FXYcwG18ro3NmnuZfndIprjGar7/BJs+7MINJvyBiLXibAlb177t1Tz5ORNJjcIOYm/IP8fXSuyxAV4YYMMjdXkfT2gas3FAVWfXrl5T8yniTvZyYgiYhzCVpQG5D+C4pzgJfzKaPKGhyr1E8E9MQfDNuubzGAOgTYCR+IyAEcScMJ/EpE4lxYwQUyL5xvpmbMyHJLwg7wBCHVO9VVI8wHMFDMKmkSMjtuLz+IwAr4jLANm4B34XvijjJT7gPoj7AiDk3gI4wp/nmvj/3GPEzMEIDcIR7wcYIxZn7uL3AUQDLMKyUxdtVdtYFSKgAvEa8Tsgl1WM2jkPaYYv4iskC0xr1nRX9/dIquyI9cm8hu8VDODQUeU+eG/owPI53DNfEQszpzzDkWFrjsVccX+xTgKcjLUW688AONjyXcX1i/2/lOT7R9O2iEuYFxh8zBeAIP9xDcbH75gv7pF1GEkJ4nBINYCqACw8E5NWAWsYdT+lIRkFngF7F2MEfARniHg7yGIQzZADoEqRDU3SAQ6MYyuzly4JKMQf/PDjT9SLg+usrW+krd0dxaUmMWUJjO56r+J0QDvKponD5f/J1zkW6Y1nJ/9PlWGW+MG2VXLtFRfEg+ZDsV91qUEXvj3XAdAiDoUM9frXXpXtw1idnpySPSyvLBZVg13dXYohb9++rX4i2N7K6mqah1x00kwbW9uKlaloJvYnUcG6o6o01oaRKUymAJxJMSOsfo27X2PhuuBYem+tJkkOMBux5aM6qkZToh0jNPg+FZIrFne2dYFPjo7SJLq356ZTX2+PmKkkOnr76prDdeQwR0eEI4Gr6H4UG1V0xnHWrW9uujTjcOrpgTHJWXnoz8saj4Odwf5dX1tNTapWlNg6EmGKe+PZErcjjbi/d5j2Dqn0RkagpF4xPT21NDUxJT+QcW2sb6TVtfVEA2reD6h//sJFJayo+oPw+PFHH6cvbn1h1dvuX7MGu2o0pG+qgWXE8+1Yud2HInpVsJ9Kf90lwMK/i9hIur/uv4RMX8RJvFZYlvrvWF8LksvYI5ihVQSY/BfPW1gYa4wmY/X+tLqykibGkYNoae8BD5uanhT5sl6H1DgqXAm/ZWICHdqybIL/sOPYK3p7YJhXlaTiPOF8YR8EA2Wt9dG0vNat86an3id5AMr+eQbImAKUT9JfKLU0/+Aupf/wp/+pdfHiZSHVbB7z80t2IOzu62BhE2HyAUS4QXQwAYK4UdMkMR+GDQrdGYLuxWUTwdYCpiP04aGaSLEBxAEDLR9WLMAmNFuYfQr66Fx2bIdbCNayAACv0CXFrVMGotVSd3c2KTYwHszO1gYyfGI5qgsY7ddSSaUmZHbYWAHbKIsnE68NhEwsOj4CtBoe6NrvOSxpyjIw0GfaC2wyXJNmSwN1AyLRFOyqpdmZmXTj+jWBrWheEJSTaTDJgIr0e1K1mh4+X0i37z9OT6G/b25apzdnOvGgzbH3MmYHTaxkqmSC2I2G3sPzWFleSsdHB9J+VQOZkpXV8zqYw2xwAKvm8KE/xKZqgtwcYhgL88PrmT+9LijdrZZdlw1b1zYqOGAoGzIGT8m1AOxD0/gEMMcmYMxyGHH4sxFZI6uTtL25pSyMOQN2EHA9yyg1ZFtkDVkATx8/lvA1z9dAYJwdYz1997vfTVOTE6Jcv/feP9ih1krp7bfeTm+9+aZYwhwcKyur6Sc//alAUgVWrWaqwb6GbUx5cLUrDfX3pZuXL6YbVy6LsUqzNebsBz/8gcTCsRvA1rXNdTlCgLwmsN6Xdra2NT4Yya997Wvp1Ve/ltbX19KtW7eVUYIhwwGNLSKJ8Ad/8AdW+rKzo3mYez4ncJWN78rlyzoAsRUYsDgqaBEDqjKXAFY8TxwXXgfgfGFmpnDq5XA7e4n5tKDCkhDWOKyp8cvJqveluYXF9MGHHwo8ZXO+dPmqgOyFxSU1EHj962+I5X3vwf00OjYusP4nP3lXVPcojbKmULZWVaqcAY/hhMRGG4EAjgJ/C9H8CEZiI46AO0oEsfcQ5Y9sKg4ySZToeirtTMZRsbIvZQLLVsrVshaMUi8lO4oQfM5Qik3+BPaga/Tk2q7tIP0sYPUsALYTjvrH/NsD+5Kz4Bw0OwUeZJfJ5zY/yArQx18rTdTgsmXXLAKoIp53BmARNbU/LIeSDTgKcYH4i8RX40ri1hG808Sq3lNLE6Oj0oBuNo7S+upq2gdEdVHx3r7uNDhCh9Rm6gLopLSCpA8/a01bBIxdkdHGGRI44mAQsgRqQhL/ATApyG0zVuXgu24foGoE2UUTPgem8rkTSCs9ICsnAQwOzb4cBIvgLezyLFAywFqzf9ak9Tiy9VrReVPMJD8zVponEmQDrhrupXtXOaqvsWA8KQj3+zsTcM8Ai2hyF8FtAKsRZETQngfPufXmAH4nENYJGOZjkXNVdCFv6wHmc871TBvaS44c6Ay2KdcL4CEHVdv7RQBhbamDSKB0guGd60TX9c7YAKv6crYoZfgCSTPgRY6mM1Zj/jUOLWMDrvSeDlA1fh+ABd8jKIy5z0E8AWDIVziwKi51R/nyKWDV2anxvrB1xtp+pvYzGuGxz+VAZOezj7912nb+fNtjajc0zF9/1pg7wcp4TayXyG/ldhUaqzF/BRjn7PNo1Na5J+oaeobeDb2DsZLfM68Nfys+p/OZxOvZI+KzYl+Ihj5GkvczxTVNC7MKVnIB0jrYmtlP2EonoMY1Yv3me9EvzTcv9PFxNousINkTAx0N1LOEdfCdAVBbAv9MzujgsCEfhgS0Auue7lSnSurEkpPyu6yOQX6QmsiyF0s70LpxA6AGGx9ggJhCa439Faal9rtINLk8BcF+5Bpdmw1ChqrPvBGpabq3LGFY6C+XpPNXblkzjTyJIvtyvVWtD2czyoay5llFMs515qy5k9k17wmwLrfBSEzxGvYr/MOQ7eL6krRC2os+DGjWJStRDBYs85UDq5H8ivMlT3zF2V+cKzxLEWszrV2Xrui8z9iTdH52JLoiaYWtRDJJzP3QsT8j2VycO1xOIOkvJ9ZiPw3wPMbd3oMjHWJ7m81hl8AR/Fx8URrF4tdp2Eo+0nn7IK2srRasRPxJa96yrPiJawVIzs+Dg/2nqr0ihgUElG15DBtl6XwWMnUB6PFv+mzANFMjLFi23kSTcx0/m7gZYs71Gzdk0zCczP+3xCffYW8SI0WDpQBzopoLMAs/nDFjR7xOcmSDg/pdlKMzboCkXLOV+IuYK4BF5iLK4bEpvgLQJPYkMSH/1/fPkEoAnCNmE7kDkMDtk98j6QaIBRio2E+Nesrp8GBfMQvXIObDtgF1AFGx/Six5354P+NmnHwG96xquoEBsXy5Liw7+jsIGHItVe4/khFhr7E2ckY544lmTexT2BSVivX+fgGPfIlt6fqvn332mfAKxsPYYx3zXuJI5jEIHgZeHuj6VPtBPAEMhPSDniPSeoq/SkmVm8yzgOd9ayTMM4qmZhHnM2fYBXqY62vrmmMDS9G4HdPfLlyclYTDx598Kn1P8AuA1bn554qtAciJaZnPqEJAL7QfoonjBcw9+xevCfA+7FIVsG5rsQeyp0fcxvNiviCOMS94r2iBXr1yJb368ksi18BYnZqYFKliYXH+FFFOVbAnTbFU0VwFI5hbWFA8Rlw2NDyidYEdwAbWfosv2DiWTYPNAFRCsBFZj2ZQAa52dek1G+vrAoe7a3af9GeJ/bq9t9AEal/njwBFB5X5rjPNq6GxhZ2tzdRVSuncxHi6OHtB17r5wk0BfkiRAKpevnxFTappzEVlbE+9rr0JJiuMZo4xQGTAOXAoZEq2NneExQCgMgR8BiotOV9hWsJaRQIQcFGYUBkZmS6Nl8SlKm5JirsviKzaKETFk6bsjX2BMUoT1ZOiyAP8u3/3P6qfDhW+gNwkNTSOLHEr+SvVwnoNlCdo47zLv0eyIT8zo0FmnL1tUNbORjAx1qf93gB99lURI4+Qv3QiFVUdnmzDz+K9PHPueXR4LI0MDafnz+fTuXM08TtKh0hHoK3cX09LiwuywZlzU2nm3LTIZtIilq/TFADLXsVnk/QA8N7c3FHPC1WMAPAmMK6akk/IIwFsg5HOLy6pihAMBTmAW7dvpYMDkwKAnEFiAlyy9L2/+OvW1es3C7bhxsa2FjYXgBrLoqWMnw0hwBoBYicG9PA3y95Zlh/gUZms7W2BqTDy+EDoy2R3whlE33NweCT1Dw6l/T023gPToSmXJeqrBlPlUhoYHNDvaFKEEDILS4ezB6RGb7eDFGH+fthqlbJKxfk9uqpovrI5sbECrCLeS2Mj6zBNFhyHDbS8pcyv6Fg6NlupuxtdvEoaGhzSxkIDFg4RaMY0S4CJxfgunj+frly+pA5ttUpZJdmUVAz01dWZj42S8HJhfSs9ePJcwGqU4MeiDsAnHGcWt7H1TFQ3KO1sgBxYT548Tgd7OwJAATlxYC/OXtSiRw+UzIoAZpX8AGAa1V46GQKxzbGNQ88cYdOmlePjupUy7C5rCsQCONYzAJw1cX2AVWWxPAvMph3ZWA4GwHn+vbmxoTJgNgI2ANi83As7Jc90awsh9Vdk7Gj98G+ypGJportTMco/GVOuu7G+lr74/HNtSIf7B+kbX38jfeONNyRWzdfmxmb60Y9/nN57/31jVtKgS51qS8p0kX2AcXxl5ly6cfVyunRxNs1euCi7/bvv/3367ItbGiubDAwJ6xLZVGKBr2dPnmrDh4b/9ltvKevNIsfBgzHLJiZB8q6anMMrV6/IsXn08JEODD33o0Nlq8i8DNAErdkUmIr1Uc5B9gXJAzI53DsyHZQNsFa0aZCVpGuml0yRuTHgHKH+7oKlhm3hLKHtqvKvckU6QbyX8hX0Q9BYvfPlXZVZjU+Q7RqU/jGSCfMLi+lv/8vfSnMtSlKlXYoIOR1EXfIjHOfIVGPL/C4CDfYRnjn/DqF5xssX9sVr+W6lHyZxAOBu5XzeKKlaSUfe6ZMNM5hDzIGJeFunQl1XHQrJIKZ0AFMdFo6AZy+TdZZhm7EqDoz+rjVQgMX/HwCrGpOBiTnY0Ql8dIIavzxW+80/KbBq26GC1tMwrMRXY7b8OAZchbmalLiAEdHX262fV5YWPENOM4uuVOkmMD8RYxUwtUrDKBg4hY6lAanHaKPiWOtoDOZXKVWa/lrBlDBMDU8QMPoVjFWBWV5SbA2IzBbiy360btI4OgCrRUCYNVixZljWXVI6qVF/3bYeTzw6qzPmLprbtEyXSDq10lQFKGjrSypZoWZcxj5TSXiwk/WA7Zm0scDTQH8ATwIimR9n8Z4CijybH78LEDJ3oL4KBIt1G689K7Dmb9KO9KC5mJozfghgNQcv8vFEMCUA7YwgPoCDuHRc51cBqwGYqAO4+p0Ho9FZ3lHj3sHGMnXBdim65sCZ0DmQmNtV5zqN13XeS34fZhXYvNoGFWVs+fSFFICuY6br73KQN6RT4o8qlTZWVsFWDSArgKpgnbnWb7ArfeMMPmdm6adL2HOQ/izgNrev+HsAQVprbt+dc3OqOZd/erurexvojIDQp8OaJxCs+fM9vbefBoVykDv81Xy+Y7yc7ea7WGJMr9UzMAkHS8Zk5ee+R0hLLLQwcxar25D2Aa4ZrNaC6R1nlmnkF5/nrFZjGttI1YXXG+IpiBGwE7IoxijVmKPSxLu2o54K6waigQGrMC1NMgqSwCA9Aw6t/JoSV3xPQCaBJ/RbcACJNa+kCKw+b+p31LCqsADv2qCqJ1s0cAeZQ1DYz2nOdO4pJFGUZIpMsgfJzEkPCQPASwKkzo73YQwuDyA7C03ijB1dANeuD6rqCPcTojQ2t9+CRe8MHHyqYLzxugC6iFkaXj2Dn53bYKz5HFDPkw1hf0VSzBmZnB/EK1onmR3EtXMAudjHZSMBgtqVLf8WiRyTWAo2tPbPTIKj2NPiWf0KYNWUVS15aA3EnAFcyOQYEM81eV7GUKRC0AwZ1uLMjDEJaWqFBp7JFTTTzt6eehbgzxFfwA4EsDEpim4r43ctZJqaEG8R/9CEhDiJZLyqLQUa0YinX2w2LaJWSzFirHXGB/B3bnpGfRiIea3iDlKIlRgDmAFuICWGvwnQIhC2VtP6YDzIGwACETuH7il/l7RXqVTojsY98HtVojkzOiQDWFuSdUNz0EFCYlxiVH7HnLBGFe9pLVgyJOyS2ZV8B2DV4aHIT9yrOr97YyzARggVxPLM1Usvv6x4TI1++vo0X3wxFuJhkjaANYrpUiqYhBFfhhQD46LZcTBUGRu/43W3bt3Svc5emE0zMxc058baszgiwK/w7cxuDCxkjrElrsu1AEQBB/nd6NiowA/mI54lz4ExRWMnrs99xRrLgVU+I5K8XJvrrqyup7m554rRon8I/iB7qth2VRtzxD+8H2IM94iN0WAH22NMzBl+5PLyquYQoE3N0solxb5IFQyhabu/lxZXltPm1raSVs+eP1cMTyKMRAA4Q9gOhAZpUTqRyvCaHs0NEnkRf4VsWiQUuX9sIbRGGb89h760vLSoNYwcGOsAYPXFG9f12nNT0+nS7KxALxirIV8BiQiSFEAzyRBsilj00dOn0gsdGZ9QVTHzA4EOsg/3AmZB/G2yEQciSnFvNKgGY0BuA1sEyCSGxnYnJ6YEOrKOQ2pPvp1AeRIypt0K+BxVMcFYjQqnSGwd7O+qZ8OgZDwGNI9BbMLGONsHh4ZEIGRdPJ2bS699/XVpnH559176/NYtyRGyRzMmKsPr9QHHu8BjDrT2hKWgOTs2ImYs/wYUVqUqMTG9gNA7P0RmrSx2LxUrSjJCQgT46++TnYPNoJmqEn2Pf7ifweGh9Ed/9EeSuWSPZLwA3BAoFQ/5Hkz8ISly8w7cyzX98Ag0imatknmxCoB4vzFZrQouwFXFUoy7q8v6PKgJJlE2uBKkOe85ISmWsgGTLRJbMMVZd+21jx309lAdPSRmLkxUVZbQ7Fh7USWtrq5IChHy3YXz59L8/HMHUrvUaL63p1cxFxIMrEHA7mdP57T2SZBwTiuZina5KptpXtinvWJpZTU9efY0DY+MqkfRw8eP0uaGVYWrehNd46HBVPo//+rvWhdmL7qOapdExQGGoBKjZyGBVi97OICCvL0lY6bbHAsU3QIGx8HERh9dj6ETA6a+/4v3JbIMIAqCjyEgfKsSi65ubQoHhxhHRd28+L67vSWQSogyJRxdXWlzfTM9X1zQ5ikWUyrJ0DAaNhW+1LAHgf2uqnQ7MX4WKu8FjINqz3sof15ZWZOTJn1VBbfWUQ6aL5G2dRjF4K0h1sy5GWVP0Qp8/PCRDhLEcJmDZ0+fpKH+fgnkAnZNT0yk4ZHB9NknnwqEo8SdJlLlWi19cfdB+vLB47S8uqa5YLMT4+/kpMjs8Xuj5jOvfTIw7jMWPpsjjsbDhw/SxtqqwMHpc9OizgvE3jFwTSUAKQlZx0ngGXANOcvKUhAeGmAUmT+cetjAonZ72RzGSiaAsZKl5vkbe9a0AAEHAxALgfIAiQ1wP62jxb2wsYp529eng4ONGwbq6KiJyuMsyFF69EiLsn+ALpDW2ZON+RyaItVqmp+bS+fPTaedzS1lbW5cv55effnlgnXy0ccfp3947+fW+W59TUECYszISkDh3t/dSRPDQ+nK7Gy6fu2KhKc3trfSu+/+LN25ey/VeruNraSGYpbhxTnCef7i8y/EyL506XL617//r9LHH3+cHty/Zw23Wk1lX6dmzqlLHjT+V159VVk5RJHZ3CKrOjw4pMQFm4O0irq6lNyodVUkecBcLC8t6DMnJybThfPnZd9sYgCt0N0Bo3mmn332qWxmampSwtg8nxC4ZxOHBU5zCjJ7aMFGI7MnT59q7XJgf/7FrXTn3t00NDSSFpdXUt9Av5IOPDMO+/0D00pjfXHosUFXu2G8N62Mxbs0Av5H8zrmn/sl0879sG6ilIg5DVAVuzHgM3RWydxbuRRfsZGjaRRlAvwee0WbJkSxIxAxzA99vZT2XQIknLM8aM6lAPKK//8/Aqtxb/n3s8CLfx5gtc2wbJNYnHHr3Cd1t24izZBSVTqlSWvz+pVL2ttxeFRmT2+xxLM+SZVmAKspA1btDgmgOezEVs3KZWUPFgNaQA8QWoCqxuDRPuaRnZVHG4hv73FQ1tk7AeJEApEgn73V/n26SU0EwuFAtN971tNp/67owC2Nv5SO3DkSCCjk2jSLIhDNGavtWfZnoH5dDg50fGxhD96ESwEH0i8Z61ESAVEaXZQoG2NPc9QBJsZ74ztj7nxdDoS1h2RrNwcc8+HG58Tn5qBYXD/ey/d8jXeOMV8HAXjkQNlXgXxhV1YubnCmnMucwZolY6quxxgsODNUY5zn56nsz0Hg+Owc7DhrHk6BsYCBnkQWi+AMtmVwMYP6bNgoQEtorJqtm9U4gtoqt4nm2SA6n1/su79unKgF57YQP+frQkN0HToAACAASURBVMBmpvmb/+0UqCppAgOU8/FYEuR0Iyk+J5hzpqVsrKZTbEW/67y7e+cqzYHgGHsA8sE4y8EvvSaT/ogSf3uv5zyCKazySUtsBKPV2K4O4vvZFlhr5zqJcyrmIk8U5Paf243WSZXKnAq8WQUdBaArAM33wZzNK6a8sYRgER0enchXVIoJALWrK/UoqQnjY1+JBMoYCQbF+ibwKxi1qSjhZTWR1CZ+kA/rLGybngixvA1SJAEc8MxTRbBplFyyrTPRR9F0X4yRDMgLsEoDDarL8gRN/kz5mb8Dgn3VXOuZKznrchpONsiB1WCP5uX6OfMr/IwgR1jFBZVTVj0Ve0N+hgSoEeskZ6hGABy+En6Sqvjcxz4lC3EGYz63lXw/LfZETzxY07E2sKrAOdOPjutAkrAnaHUs+Zr3fxQJEmOMm70rSa6Enr0nAADiE+IFa1Rk+ojcq8VQF+R3j45NFIB9d2+vwNIAEQFZIfLwPvxMzntICVz/zTffFIBGRVlvvUdlsfifpsFISbyRVQAwgtDC/QF6Ee8wVuKUCzPnBYwih8U9REUYz31xYUlEC/QjP/n8c2luMnbGwhe+MPcOUYT7IT4jxiEO4j/mNWKrSP5HdSJjD1vgNUFUCNINn/HCCy8U2q2SbXN/Oa4ZzFGBhA668H58c0Bh5pL7wKfvHxiwZlZbWyKJ8PeJ6an0zW9+U2OE8UYvDAgZ3/rmt9JLL9xUcztiIOKEADmZS+6B2IX75iuYtFznlVdeUZUlX3wWbDrGMzo6lq5cNq1R4hmBRvjvxP/OMgy9XuYtNFFZI8GuNEbeoa7BfMM0A1DkmfIMsQG+gtUaGq5il3u1IXMAiMd1Yh+OkvTlpdX08KE1Gw55BzGUkTmpWbJJMerCQsG85DP4/cXLl63XjDe6ev/990X6QtdRGr0DA8I+dra3FBMCRMuGABO94faFi5dEgDP9x6fpi9u35R+jyQ+opGY9vg/yXuJ37IQxMQ/YHuuR/Yn55fesPX7GLgrA9+SkSAbMzT3V5ru7tS0gEybn1UuXVIUJGE6jLCop19ZXRI5amJ+X7TzzptTcN0xPrg3B7aDRSK+++pqAKuyPGHFje1skH8bG+iFe36bsGk1WMKfeepGoCNYv32/evJm6KkgAWJMx7sPkAQwU598Au7F/BjGABkRhX+HT8nqkyPZ2tgVOf+2Vl2WXAKyAq8Tx7733nu7znXfe0fnzox//VGfG7/7ed3RuAqzeunVH90O1NESlkZExgemH+0cipBELEccTpfTWu7WPwnpU061WS88L3IHkBvc+Njoh6QEAdP7OvSAP0FWD9dplWthEEo2WzgZVlaiHQ5f2h4jHVdW8uCimdkhTSIe5rz/t7XOuhD8XFWanySe2v0fDqXbfnWCsnkroJZpgIZ9iFelWCWEeafhWgR9FDKAz2qvW+DlAejszqXS2KgHwJqvWtuxgs9mQLXLaYP+sITS5wWTAUySfSOKuROLH5CxoRH50eCxZNGwMuQqwSwBX8A7hRMhuNpvCTah4lu9Ssr5PgLyseRqlM9dUVJf+81//fQs9m6D7i/6KtsgRjonrEzoLdXFpQeUDLFAYgjJW79TKhFAmIbDVM45k7CiJ5gMDAUd8HOMD0GSBgOAD/NV70dgYlhFTak923ZptWKkCC5HrYSzReR3pARbd3v6hJrJWq0pjDyQag0SzA0OjsRCb4sTEpABd9FGgm8NChIFnAtQNIekS72d8TRN27622BFDxINiAx8fGBRLwEKETQ92nKUsPoObRkbpgw7rsKltnQrRHxSZF53JvPz1ZWE4PnjwTY5VNJJyrcG7i8GS8wfpjTvl9OHUcKICPNO2C5gyDAP3S4dER31jbunnqdEaJJazLQwNC26wNAhXLNvAlB8+7T2tcXpqmMrIukyhQtsq7kQJ4MTZ0T7kuY44NLK4HMM/1o8Mnc6hs08CA7p+sLyxfDg6o/Bwq09NT6fJlOuCtp0cPH0pLg8xFd08tVWvdKtXnmoCJQwODqQXAixA+cw64eu2qNr9wQNiUKJ/44U9+IrtD8wt7hAZPUFBpnahkgmY7//bf/g/p4ePHyjg9efZM7FUWj5xit0M5bujB0A3w6DgN9A/oUCELtLW5IaD3yuVZlfqjZ7qwsKSNkUz5zPkLaWN9U+AwNg24oYRE2UBUujiuSuLhyMr2e2ppdGRYByUH8vWr1+SIcJB3d5tEAgLiBD3YB1kuvpOgIHhjDgKYJ/BsHB0bKN5spf7BQTkk0NkfPH6cemo9yr6RAOFeYVWMjU+m6ZnzymjfvvOlXs/7CLywkYnJSXUXJQkDaMShESVFAvFdw5HXBnMjzyqHbcfhHgLxSnK4diSAaTjtEVTCTmezDhCG98MujC/sUa/VfksTIIK7kzMZq7LVTGP1XwZYtZFTFm9sp3b5bicYlIMdp0CY4u79Wv+UUgDBjmwPq02VLMAaweGp2aTMpZEG+ntVfVBunaSBvt40PTUhuY2jg710dIjW3lFqto6lfghjtQq42izpZx29bQzIGqo5W1Xz4f8VwKpLB6DXY2xVB1bZ20J30k8hBRxqSmWHMed8nnWVc3BCSciJlY+4Tqkay6AppGuT8ab8u6XEXJSAEzyq+UoB3lrwT9DPl3XANtsEGTjyslrOH24Xp4kSHgWgNJqRLWQlzPGMHb0BHFDDojO+tAb892ICUcbrwJxsyMtgc7Auzp1Yb/llcxAi9vvOvwf4lP9eDPKsyVx+nTzYD8ZEZ9Cf/1vBzRmAb+fndn5GJ+gU9xe/t6OOZ2n+hRhx+l/2FVpR7GWUZ4VOrRoCGTMxgCD9+wxWbazlzrnsXO/FeKXzGuVZbXA6f30BrMqeHaqSpqazGt2JNSDPEwQwvXPhZb/NCB5jfvKEwumpsDttz5+x3TrtJgcFtc9mmpT5Z+U2GMB2DqwK+HRfs70EbAwF6OPrOYCuANYLONnXYOdSyW0wxh/nTA5i/pJdRkVDlpSQxmXGXNW1S2YLavxZsK2Dxd7WZJYOaiYvEM84B1Q7fay4l3xsmmfWvqSdbO2Jye960rJbMWzt+YkJiu+n0ssTa/TYwP89kSaoc0hNEsV1y2HvoHeGjFF/3Tr0omeHP8Nex5qPJj28X8yiw71CO1oNXwjeypXUwhYZn0u6FHu/kj6mD03gonNR/5VSs+zsY/9dyMP09/RpHdJBWABeXvKfV6B0sMtjP8vnWpqusum25nCbhdO2/QjQAyCMJjUBbuGb8LPGCBusVFHsEUwxxhkl4/wuL2sONpVV7JjOY7xGoB+lzmQos3LOs4D3fM3omfs6zMFnVao5qQTQOp+LsxirMJb1mgxY7dwjkFLxTaHwa+QXHhOjmGWx7xM3EDDHZ6o5ZcFWNrAVYPXatRuSpgL4I+GPL44/C+hBg2B88ABkMRxACvxmej3wOuxscmpCoCagy71799LTp88UH3F9BonM1+DAoGw7+kVwbo+Njqab12+Y712jRP9I5boqZ+3pSetrG/pdqVoRcQYCDwAWX5SYA0pSmk8sBKincuOdnQLYCp81GM9BUmAdcV98Bj/zOiv3NS3RYBQCHhoQgw6lAcpRHQYwYQCxsbnv3b2rmJRxcc90bJfeprNdGRegAsAFRCuAv9WNdd07oFLorNLchc+/evmyGjZHwyyecYDS4AW8JgBJrs14uAdiGcbAvQBshxQCRKCJcSOVMB85sMo9MOchJxDrJ+JjrsU8qGpwc1PXlqzEpYt6HjxTkVQmJws2MK9hnNyvSdfZ/hGVdcydkkcZ8xcc4d7dB5prrsU9MU6tLUCvmsVk2DYVkvybz4Fww35GIyTALp4TcRBAIwDpwb41h1Xl5tamQCHk7cTWHBhIE1NTqiKkAfjHn34m/GTu+Xx68mxOpeibm8j/od1ZU7UYyS+rYuwWkCSJwM1NLwXns6yhWsTpjJ974vkxT3wu8wmeMT8/p7Eig4fvCylofHw0HR8cSm/1pRdfEli+ND8nrIDEBvNNozTAQJ4vpfHE8GKfI4NwCdDY2M7MNyxW4mO++Ew+f3FxSe8HIKQCNGJIVTlXKnofjFnwDJJ+ttYh39lzC/+QZwSxLwg8OpfRAHdGdACrFk/ClGyI/UhTMc434vKp6an04gs30+T4RAJoRh5PzO/jE1VYz85eEnuV5wkjlFh7ZW1N0ouwjpGLQCeWGEPbIxWde1QSGx5B5WrIX3BOsBboZSQJMRERYZgb5gIzGoCbc471rDia6lUxeQ+tv4FtpGL1ct3QdWYuhEFk1WSMNZWqJkmWJdPsIu1+CvYvK+fPYycin1MkFPmjkCGo/qtao1H9O7Torck2J4GSbejcihwJnmjkSNYee0VIHAB4AnYKo5DEEQxka/gFFmVSYfKCTAYADdji3ycCUFmT1o+lV/PH38HUuBbP0khfO8IXG4DUR8RYJbGFsRkxrLu6JLkJ6M99XbxyWfaKZnPpL//zf22dmzkvUIRsIYLyGOLuPuX5MEFN8waDW99YE5WazJSVdJyknS0r2wdo4obpXg4zlAPm/sP7eriI/AJaAtSgCfJszvRXK110+kMndbdAlwGW6j3dqb+/nnpdrwRUn5lfWFpUlzyAH8qYAVZ5CGZkSQuBB0hDJzYlGKYs/Ntf3JYBXbl8RYclByn3SwaA7qJ7hwfWmAhg1bM3GKoWcusgDQ70azIx2tdff12I+PO5ubS9tVmwnjBk07zpkV4mC+Ctt94UqHqIBmmlK61tbqbtg+P0fGklPZ2bl5amgmc3fhYExid3wxtK4ATz8Dn0eAZsKPXeujZVRIsPD/fS+uqKMrGUcLBhhPPFZdiEpH/FgS+n3jSKYvPHmYnulqHJZiVl3pjAF5TpE1oJbWS3ALzY0DBixs3v8/LQCJY4VED10XphHGtrq+rKJsmA7R0Bg3RG5CEDrk5OTaYXbt7Q/f6CA311tSjfhnoPGM4cMccqqGoC3NRTq9GQ7subX/+6DjrAWLR12CsePX6S/upv/kZSACX0cgGI0XYZGkilk0aqlVOiXOiP/vhPpCtKlhFnA2dCur9sguWKAHjGjVYIjd34G+MH1IVRS4akr4eFSqDZSP1qXlZLS8srGgOZOTZb5sa0eja08CkFQDuUOcL+yfah8TgyPCRh82tXLqfnc8/0M44IFHgSCDAvTPPVMo1Li4sFfZ7DVZ8j5rmV1jO/CwuL9nxrdsiT5afrOrIcrAkJWhOQVSrpN3/rtwWsrq6tpY8++VQAPgERr5N2W7msQxIbUhAXJQUdOmYRRIfTy+GOrYZ2Co/RdJr32s6JA1ARAOaOPocd4JmBt5R+WfJC5hCd3d0+eP5qyNFEq9PKofIAWstNQZxjTZkmYRvAOEsK4J+qfVWglRwI/xzAqgU3BagTzU085mn/3sOijCaU46gqDjkTWHXUVX8jED5REN7TXZUWLoIrXWiudnelmzevpa4yzVE4X/ZQnSuAVVir1WYpVRzw4bMEigAA4ORk+qr2h1YqB7OJwxQNZTShM2BVwIaXIBrqZAkg02O0v50FrGJT7GWSmogu1ebZFAe52KfSzANwcIdCL4Zla3MliQCa2vB5JMfUhM0bIWTAqhw6ru3dowNYdbeokAEoLCWeXaYb6E+v+CaHKdi8NNDopszI9/4zgNUA7KNLag4CxrrKAcE8u9wJDOb/JikXyQKts8xBM1DLgBUBDQKs7RZMkzYcNWesOyDeJpK2jTUfW27vebKyE3AtkorOhC6AVYAm2ZvNeIB8cfb9KmC1AEX9SeQAWeczinHmwOKp13s379C8OrX8AmB29VCbtNA5PQ2sGvDf1gpOJ8HXbo+oEwjm33mZc+fY4/Xuwp5i/+VgZQ6gxvOM38X8d9qXGMReXl/s+1Fmnw2kYJ17Ei2u07YbAwb57xRInl3j9B7nTday0moDR10zN2tkFGcI3yUBUDSaMmatgawmVSMrFXhoe0KsSxuGQ5eSGYm/RCPF+Jv5XdHc1JKO7dd0Aqu2b5ouihr2BJPf5QhsTm1MYjl5Ur0AVBvNdKzfeXV+MN+D+eoa/JAf8FtgqyKRxbybNr81l8Uf5jPEgDo8sOZTJJMaNMYymR5hlwrAQs7FG8Flext7jUA6ngPbrioYvIpBVVY20P7ePtdYJag6KRq+GZOmvZ+o2iVryFTsVz4vem6aG3tCzH2s0TyxKTKC7+dWNVNVMEi8Eew6xs79C6LFvy9VpF15FrDKewPA4Rnl5dJ8Fp/B+zgvCABVwg047SC5bMTlZOLnSETJf+/wz3IGroBV5A/EUjbbKNZeuzylWDmhqyo/PGPIxgvETHKgKa7HHAawatq/BNwGOFl5rYHwVE5ast3KQHkdgN5LL7+SLly4qNJLglx6V1AeTfwDaGkMNcqiqaw0Rhg+5YXZ8/KViUWo9gJIwl+nlBvWIZ3GR8YAcRoax/DQcBodHtV1KGVmDMS4165cFYuur7fPmiAfUJpqeqGUHwOCSHijUklUgVH2DYCBz/6d73xHIGV0sw9GVpTOMzf8DKDAHAB+YUf49gDAgH6Qj5gL2Gb8HCB8VDgCDsd7FSvWjd0XwKrstdFIjx481BMFcFS8v7er+BH7ha3FXBJj8sXP3AsgD2Al4AGAIJ+FHfP36clJsVa5VvRP0Nzt74uZyZhDu1UycMPDuhbPgViNf1+9elW2AfhGKThLmmcRa4Cx83ftMd7Ame98ZsQ/IXUAEBggL/PA53T1GBGIf/O8+A6YwrwH05xxBjuVn3lG0SyL9wb7F5va3txOjx491liptgWMIYbnddg20hXMpew3A5KO1C8gqeryxRdfUBzI+B8+epyePJ1T/LWzg24rDbwPBA5JDm9gQHsqTYlU4dhspffe/4Wqb6ksBF+gSRSAEJ8R2AExKc8cMBfWNXNDxeHy0pLiOD6HZ89+OQyASFf0tTXtLcGoBdgdnxhXY27WA+AlVYOAq+hZslGODA6ll158Mf3Gb7yTNlZWNHfGJt+VTdA0iTJ12aCqx0ppfHrayFKbprWrKuN9axjGBjQwZOX+6GmClWjPrNLE+jhNnZvWM1RSyv15yuIB6Hg+qo5GloJnSr+gw0OTrUArlvPHbSF09HOfATIV+wN7CKxVtsbx0TH3Sxvq4/Od3/u2Phvm9tLiksZHwgEf/u69++nx42eKO3nW2AGYg+LjsjGDwbrYIjk3t8DIyi1VQgOE83fmGzIhrjqEQJKQ4AjsUeBg2AlrmyQQwDUnmhi8nMfEuaoktiaTlnijQTl7qtv1geEQBiIb7gRjv1ymqTlJrohvo+LMwNQ4K6NJcFsGLRoAW7Mw9vJQcMcfkHyKEyPxGQCYlYhQc1uSfRbwAWZqTIDoAN4tq15Ad9b6TZQ1rzwUcDeBtGAd+BbHdq5yy+A/wkfq3QVBRk016REEy1UxBoS8chofHZaEJH9XXymkklplybpANoV4ZTJsJr2CR4d9sd8/efJM9sa5wB59997dVPqzv/jr1vS5GR1ggCMAqyyIaF7FBPX20n0cSuxxOjqmE/2xFhaLYIMs3f6BhHlBddmoAUjISgDYsGgCVAWoYSOmPBvtCZBxxk+3NSi6UHdF36XD/fCQQFGMLkrjyWKQhadcGQOje1yjRQOd6MyJ4VS1EbFZMJbx0XEdImwGAKv8njLrer3fJubgQA4fhwbC/aDQzIWE8kG2m9xbnzalek9veuXVV3SAUnYCSMWGxWQChKHnymas8qi+vvTaa69p3rQxsxHv7qdDSqo3ttPyylrRGT0ctQg2LKA3HVvGiEPBJsDP/J755evcuSmxIdACwSA44HgPBzOvodwcVrDKZXAYvFFWOIOm69fu9BagaGR3AAuNYUGJmLEPtQn3ovvTpQ2TcTHnkT2Mwyd39MnUsEhZ1DizypzKLU6aF0AJxgy7V5mnc9Pp+rWr+vndd9+1plHuXAFM7juwCkvimNKQk0YaqNfFipuZmkqvvvKyNkEWPotha3snPXryJL37s5+lQ3W8K6vbNuuEsVdKzVQrl5R5+71vf1fN18gwWWZtU04eth8ANA3ACAEMYK2JSs6iJive092VatVS6q3RXbArbW7vKAPOwffBh5+o5Ih4ggNAB+jurhw2suHqRow9Hx5JgJlEAWxeSi1ee+Xl9OTxQ9kVIPTMzLnUoCuuZ5vMUaxLGsGcZQ5zc4xPXJdY63pnR86d5h67J+t+eKBEB29gC11ZXUvLqzhWA+m3f+f3Uk9fn4TS0fPBlpUYQW+WkrFyWRlTNh9rLNBm4OTBczj0AfwrUPLXRtZdjOgAOHQPVurA9zwg4Lpk9gCOJVx9aOx5bNXe7+V7auZiYS3P/KRFts+co5i3CJi0Z/43A6vtbuxnASb/+N9F6P+PA1Y7waGv+hyTAjAdaYXvoc/pSZsgrP03AavBTj31oQ6smtuhOedTj4/2U7VCiWYpldTtsSFB8bHh4VSpsL/up2aL8tETY6uqgRX/OUM5A1bF9HFZAHtQbH10PgXA5N/NVG41xSSk2iGyqDYklzoRqGpBMnubxY42O/nrsR91qJR+t9mfsrCueygxee+kaZ1VrfTYwPl213GBPqFD5O/hbGK/k901S0rYkKxRQxeyrzWaCtZ0/vB70/w0hhmMskJjNYhARVHN6edbBLcBrJZNfzjGpzPHGaunwFZnEMX78308B//4e7CpOu0vB1X1N18mneCP5t/BQX7Gn4gKjrDXOKsKZ86bRJ0FrHbaeDEHWZf7fO0Es4vfBbOt0HDMgFW9x8cadhLAaoD2Op+Eu7cbuHTOXdxvDkjyc+7Q59l+M1CAJNM1NqXMX5ZoyBmrRRMZZz9qDy4SR/hJ3iEXdKqDsXoWsBrjyeet8z50xrTsuvEMOoHV+HcnsHoWCG3z3Z7z4vMK5u1pi1NneiWCvdFYh1xCgKrm7/zyV35v7aDBrpnPd6f9h/3E2VR893EEe9UydpqZdmLHZQ2i/F+flTFfwweL8ej+Ms20AKR/aa25fdg9W3MnA3ydyVxoULs2ueRVnLEKcIFepIOqyAKocZoPHdvuckkANRZ0Nim/x2chqOFndQn2BjH4v+UKFWonRTI2gFVYq60EcGaJTfZy6a4xNyZ0JjYPe16U5nMjrAe6Fp+UrJmhSQvY4V3v6jVpiGCqhgBGh0REZ6WYbCDT2o61AHjBV8x3wYL2ZxX7E68PDcYAVsPPCCkALbdKVb6ISBsZGQG/Oap6GEswSUMnNGxU7DevTgpgletFk6h8DTNmrQnfNwIAztdcrG/tE7B+AJNUKdEG9OP9YZ9hc8xzgLc5sFrYbAas6tzyqoVgA4ZPT6+HAMp4r6rgGk0HngHOjFRCnHXp8hUxwmhYTI8E5oKzemNzI21uRtlvRcAjBA4Yc4BMaDVyrvN6EVVgWV69rHL9Z8+ey+ft7euTb8hr6KlB7AgIKPmsJgBSXV3PiccAqJgXxoYMngA5Ysl9YsmGwG6AIsAkvmMDNLDFfwYkIwiPs4TxxHrHh+f6+Ml8NjEQ9w0Bgu8QEviicgxwTcBEBpgDdoafr1jUGxIFO43rcj+b6xsCxvA14iyPuBKSBUQKxZ+uX8q/ITEFMAw4x+dcu3Fd8RmA0Pnpad2TNdttOUB+XEjSRVk9r+c+7t69q8/gZ+I/qhZDIxbAfGcnGh0bCKpz2lmj/ByJDOaWueB++WziXQDImBeBqJVKWl5ZUdO4kN/jWRBLxTrlesEwDWCHueHvAdgKUBWbbSsd7B6IZclzCqk+1jVxFV+Axdwz/0mqpKtLADb3Cu7AWAB2ZdsDg2l1HVbeljzS1dUlY+8p8VBRbAwrmFgxmn8R03/44Ufp2dx8WlheSVu7ew7sGtMWtiXjouSZueCemBfeH+A78xjgNeuO+ef+IDMx19gcf5cMx+hIej4/J7Dq+PBYuA/NrMRGpHN9bz3dvHkjffc7302Hu5C5kAzcLeYLOYB8fiu17tTd15d21KTZkggCVvfAfBqqFIVdylzTJMwkG4wcxrhnL6GTbDEtzxSJGjbCiAOJrcOmhZ80GsX6CX9bZIemMZGjGgHiGetCAOzRUdra2kj7B3tpZHBYOBXzin7tb7zzjhjr9hoDhqmSZudcXdtQU3Z0yomdIYYo9lS/HFilJVXXSjca8t3eftre2VJfFe1T2PTYqABn4XI0eEolVVpLnKdk0pB0sWfPsD2qaTIU3quEvzNP4adwfzpzwHPUICsDVruMtYsES0o0urM+Q3buREra4tSoYbGqwLa/i82bf9lOYYu0ggwZybNqRffPcwAjUyW1qmiN9AeBs4KuKY0Ce3uEjcS5ENXd0pttNKVVriTGoUkCMnYBqw3wKPY0lzvSPmEVjJIQw4dS7EYFOnIMh4pVJ8aG0/DgQFGNzRzSXPPC7GxqtQDvkWyAIGTVEyJmHhwpobe2tqE9kPvhfYsLC6n0H//0P7VgpBlrhIky5iHl8QAmXBBkmUXV09stpBdNzblnc9owoTADrir7lshSD+qA4SC4feeOgNAJtD5hkraaaXpmJv3igw/MESrRxW5PmxOsPxhOvd01iSKPDQ8JYIvungxaAJsDZctra+rkxQZFVl3OABtJV1WsRTYWJnCwf0AHIBl16NwExWi8mBFY91OQ/UMYShisSqitJAV0vrfMYuzXpsiKIYtH5zsaA7EBzc8vyEihAxO48r49wDKnzrORMYdPnj4RvXrv6EQAK1mZyLx1BoQs1KBrszmR0YsS6WDM2KEwm4aHB6RLyvP54Q9/qGcHFZ9N4Xt//udF2SkLFfZqBHLaSAQKtAPycHQUKAHuquwVoALTM/Aa1lPoWiwuLtjvVKJiIuuWoUJ/1eQIlLUoV5Vd5++A5b313vT5559aJpNsDkLcPKvBAS2k2QvnBRyizXL//n1t0FH6UevuTVvoj7D8oYDDLCbz0jhO169QjnI1TU9OpKuXr6icAtbpg4cP0vz8YnrmXQgP0A/TJlMTKA2wJjeiqgAAIABJREFU2t1V0QF07foNXXsdRw09SDbu7V3ZBrbFH1nwUPC3Nrc0BrLXtWo1/eZv/maae/o4TY4Np3e++Q2B3h9++Imats0vLqe79x6k45OkQxToiYXbV+/XYYd0wdWrVwT0/OK9n6cnTx6p091gX1964fq19Pvf+XZaWpzXPJEVg7m6umKaHtgh8wM4C8DPM9je3hS7nEBHQtYu6h5lE6wP2dCVy2nm/HmVyCwtr8p5+uzzL9I/vPeepCUuzF6SNikSGWiuMid37lgHROaGjCK2gi6Lmr8VjTZsU5Zz7zIAoeHD5+KMYEeRpdS62dvTuuF34Qiw7vlZGydBlANYI+gxd+F0U0Zna8nAL2NlRcCgwIL1XEH+oZz2HVjNbV3rL2Os/uOlAP5lgNUzsIEC1Mj/Vmpaz+YAE3LgwxhN9uri9/HmX8VY7YAmPOz0d1qLHTKAfOra6nIaHuxPXdClmmQAyRYep9nzM2l4qD+VyuwRhwJEK2QRWyVppiIHIECjAFZNZ1JBtVhWzjSF8JQBqzBWBazmjFUR2r07tyU5C2BVQagDqznYlTP7bN83GRABq5wRDqrG70k0mv2506E91QTrI5sLmzucDGwSAAE7U9M3L1kVow09c5KDKss1YDWaV+XAakBEsIWCqX0WcGnNdAzwYx+I+9Qzx2nyuekEvMIUctApB9n4u5Vvto2lEySzM9RK6jvPuFN26tcIFkk+xrOAvXJHw67Oz43PYuxfBdwJSPC9SuCIAzFGnrP/ab5zfV0HtwRyeVm67j5YbcGA9uvmQJyAbP/KwY8IqM+6T5s/W6dirGZAX26velWU4TvQboC+PZuzgFVBX18hBXB6LWTJgnxjjG7hISMkBoo3OcjuM3/OnfYZz+ar7CbA7FPbUuav6Hxxu9Y5I9bK6T3NNhLvMMzZcdbm6XtgjC+vusnXQedbzfk2fzFAVbN4T9jE2ijsNQdWQw/cnpP8MumatZOIfF7YTfh9eeKh055ygFf3HGMhAHI71n4nzVeqWVz6yZNBYq6e0CjQJABIAIsJKpY4YKdJixAUUR1E4CYZEj97OQ2poqF6hL/jk9S6Ac3snBQbXD0NLIil8uWkSZVTM53gGHlyAv1iVS24BIvOan+OSjKowWwpnZSNsRrrlOfXU6ZaqKPFmbMpY51HaWjn84zlkNu/AnCv0ornkYPZObAavk4OrPKeaKajZ0JVl2usht3ne2883yBVYGOxLwaQxOeISUfDMBh8JI1Drzdbo9qnQgvawdrOJICdgZ6sAbyCXUxzUyUB/ByOVZUlzbmv8CsVsJ6h/yx2ljcuM2DVyAwBYMT+TDAdwJmuq+Y5LqkhxqqBrcwTRJGpqXNquDrJ9+lpBboAH4CoXBOmGQAg0gDEKPjBNFPjXgPMBoy5ceOa/FWqxlZWN+T7ht8JC4w+IpR7S7sPCTF6E9T75aPia9PNmjgAEBY7scC+oZh0a9fY2XwRbxIP4+cDtvF+xk1cR2wT+qqMXX782FgBTDIeQCNIMyE5wPwFwBlncNgEoFn8HHYcMVk0syI+xwfZkxblrkqPAXqxJWJswGYk0IjL8X9Y5wuLC6pgY9yMh2s9e/ZMzXrEEBOD3RhzXCNKjhmDgB8a8apy0qQLAD+jERb2zRzQfIsmTYCkzMXBvjWZDZvlZ65jjGbzuXgvY+e+mReVmq+sOKBoPUq4Nteg6RPzZRq5xirnGfB8+FnJG9ciDUCR94WkGc+WuInPgFTDnrWyvKJYhmcPaMPvWZckKZg7Xo8MnPbvrqriUeLe1fU1NTfm9wL70RUWRZxmx11pcwPS1rEA6z6ITNVKeumFF4WJWDMva2b9+edfpEePn6b5pRWR4QBbrZnVoViMlkyw9cU88F6eR8whz4t/c+/8jtdxD9wjPwNMYq/Sg+3vS/fv39WcNg6P0wENxyA2tZqJPZtq4BvXb6TvfvvbqVpCK/RA10Kejp/ZV3ju2B8kL2TynszPq/QfklHIR6AzyziHRoY1pzCbIUfRmEnNYk9gA4/o71xXrE0lOlLa39lP9Z66KpappGTtS7bG75OKV5Iu7EuFjMCxNb8LzELnTcVk7XgfpKrNzfW0vbmVxkaH1RgdfGpsdESkPTVGr9dVCarm6uxBff2pKmm9ffUsoXE6/jzJRD732fNnAlSvXb2arly5nPp6urWeVpaX0u7ujscSKU1OTsn3w6aQfenrG9R5RwIH8Jn5EfMSaR3HXOIcgrlrTSrNV+f5WmIO8NIkHYM1r3J5gZpcrSow0UKEyKx6Mws/K4KgQg7TqnXC88pAVa+OEaYHq79S1d4CuRIfgjXI8wwJjXpvn84USF7slbyWRlasDfZPcCbiIyQXDJOwOMmSe4Y3GG5liX7uUcmSY5p+lZTI4BpWgW9ERTBD6GSQ4UZoUIaMoqQx+tNJo5mGhofS1uaOAG2+SLbxjKenz+lz73xxWxIPnA+SLKmUVc1e+t//41+0pHHhXRlBrLmp7p5eIewcOjxEgLuR0WENDqSXg5RB727vKlPAz8sLi7boGifpydNn6eNPP9Gmcu7C+bRPacP2Trr54gsyoF4aM/UPpf39Ywle8xTxl7pr1VQHvKv3psuXLklwVl3GlAE71gLDQaPhFazP3QO6Hlrga+WbDZVdADatrawo8L529ZoyAegu6XAbGkr37t21oE9lUA0ZrQSBFYVaQMyDqZdPUoVJHx4WsLSzuyO2ExkcNhs2JliVzJuymuogN6TNlm6W2CUbNyUncrhr3Wn/qKFMQ67bwkPjgXK9AJIiO8ecsnmoXNSDAA62sfFRARV0k3v77bckpsznwqo9f+GCdHHQa8EAeJYAgnlwY0wFM0bzW+2ZBrCKnpb5V2SzzQ2NLLUWJk1oXL4A5zmcI8s4h84rjcBsk2Wz5GDGcfjZuz9ROQnXJvvK3+vd3Vr4dL1nDrELsg0cesyNQOqjRtre25PGEk2eAB/7+3rT7tamNjvYnS9cv54uzV4UiLKyuqLDDB1eRKSXVtfS88WltLax6aUudDjcS80TGqiR3evXQgYI3jvc17qgPI79hs9krgB8B/qt4VSvi9iTuUIg/8G9O2lqbCh9+3d+Iw0M1tOd2/fSg8dP0uLKSlpd2xR42T8wJPtlTFyYQxL9pbffeivdvHYtHR8fpr/9m79O9778UqAx9/O//M//kxxFwHsxOxVsNHXoYEcsapw9GsnxtbeLRIdlg7VJ7ZqgNwcb2bXIyMrxQC5BJYpVlTHc+fLL9MMf/1jOVCqTGJlKr37ttfTyK6+kTz8zTZ/bt++k+w8eiHnOfKGVjC1hY5H1V5c9Z8lF5pYMLc+aZ062mJ951tglhzB/x6HDlqIjaMHgZp2qvOs4jQ2PyCaC8s964MA2p91kK5ShK1d0OCI70kwVOb3h3IXNK2BSpq6Q7ixirnYQdZYUwL8MsHoKHPOR5qBpDP5fClhV+UerKcmU/r5uOEmp1DpJlTLaTZtpcmw0jY8Pp746mVsOtpNUgfxMthnZvQ5gVXCDU66iHJR9SQAb4JkCcpMC6CIox6nN9iOcDgEUDqyK+eUsNwMe20w7m8fQ6MHPxcmIEhebWQGrDnpYpjuSSFGaK0vyZKUBJ6oIodwd/SAceMfCTDPcdD0NAbWOpQL2CNScWQ9ohUMVwVoAq2qIg8aejycP+jXWCJr1eVZCF0wZsW1dSywH/grj72CUdgJjecBzFrjZCazGestfm4/3q64XnxvgYwCrp8DFjJUa44/Xx+flIHG817L0gDxWjuQoQ7tE2tnvulY2H4zBmilZ2bfOSAdWA7SNszoA1hhX5z3H6/J5L36Ohj1hUV7Km9+TMQddkzAYzF76rfuUSbelAGQXLRxyc0Y7v/7fAKutUxoh7RLi/N7z53jWZ8a60r15w65TryskPdpas7wWhz2A1Sh7zu9LoKUz8XS9jFWcP5MYK/5Lbiud66FtOwasxn+MAUfd1pLLcCgJFOoWJB7dz8qYhO310DR7cmA+1jTfA1Rj/XbaddhbrGutI68eEScUxxpfV36eAVwx19i+zky3AwNWTQbguOFSGALnygJRKb3rxUclkHNgNfRbCaBg8sBSBVj1qU4VmkqikVq2hhSx11AKenBEQH2iqpoWHw5AQ9LZ7VYJT0ArZ5QKWAUArFiS7URJhzaTv1apFeuw08a4R+kn+39nGP6p8nf+LuCSpJ93Pu60qwjm8meAzyN/xCWHgnCgGEteW0kgXrCk8jMlnjXXDaAjWKoB5PM3VYbhZzM3alDW1i+OMebAKteN+CHGGmsm30uU0AsBlJACCKZ8loTVsw05Lp1t7cA2nq+AKuk8W5bUVXtO7TkaS8n8qLhf09Q0RlbYKX8jpoOQQgOYmfMX0+zFS4XWJ6Qf4j/mhc/D34VNROky/iRNZsynBFjqLaTFKA9Gro4YkhuyEuC6/Ggq0dSwtcsq7lg6EEsAqABTxbrq5udhfZ5KV9X8uJJ6+wdVicnviRfQ3eOLcnd8XP6jAbGN10pz4+dohBT7CjEJfnIA0cwv1zUA2srY83L5aIYVNsR1+Y9riPRyfKzeFACrlINzv/jqq2urJtFXqaSBYeu8LiDE/erxKSP44IsAUBH/UhXJ55BQ6fHyegFXLp0XEg9GxjEwENAOYJh75jOIBZhn9FZ/93d/V/MiyZMu04SP/Zb7xg5CuzWAVeKwICJhM3Gf3EfslYCVl69eKZoaheQG8whoE5q0jPfFF18UWBvarow51ihjjvE3G820NL+oa0IWYj1yXzo/UpK8mvbXZlMxF0AqDaaVLMHO+ky+DdtQkzz2bTUcrKYW3dArZVXuYofI3YkwdAXG9qxAv+fPF9JPf/pumnu+KMIIzcB5L/qdyyvLAgTr/XX5wvkeEvtIxIDRXIx7Y/54FhEjct/YI/bKWO/euyMbhgy1u7WjZBiVChDsWDM3rl1L33z7v0sDdZN14+zhWh999JFiQeYKclr/4EB6/PRZWlhZkQQdpe683gDdqoBTOtmz/yKDETgGsRzJFfCX0D+2BNORNYYsVdLQwJDYoBFnInNDwyyxxKtVrUe+072d56FEyNZWsT9iM2BM2AzgLXuCGMr7u5aUJLnYVUujw0NiJwIosw8A2IFvIPkH7tXbN5AGh8fSnTt30gm9I9By5Rxk36wiWWnzDZNzduac8BBCC/AxJCbA0Ug0ADxToU2l7OTUTNrZ20srK6uKt9kLte/Q3NzXOOMP+w45FCqN2YBz8JXX0MgP+0DzGkIgVeD13sFUKVPdZgSR+FICGLUYYUQG1prPzivMj7SmmCFHZXhRf70vDfUb+Uya2IcHwk2wB3BBnrmtL6QWkcHYESagivPxcf2NOZTUhiSBqunIK48Zg42x7cfi55jev1czCli2Hi+8nq9IrlJR2V2rpHpPNR0d7qXlxUUl0Ei4UNXOdwGra9bY7/KFS7KfwcGhNDI8Ksby6qoRweJLYPX/9h/+snWVrnzSFuFgAhWn9L9P4BIdstAQQX8SkAZj5HAiSAO4hKkpJicgimdRMIilpeX04SefqERjbHJCGzbXmqaEGQASbZWJKZUQ/5f/+rdpe2tLAS4ovgRlu6rp0sVLyn7r0DkGYW6kpcVlyyT0dIuFyMLDMTNmh7GA2OT4BYE9Nw4IE+Usl2Zn07VrV9MPvv99m3gCq1bTNKAAL3GMXUuByH2oh0wOJa0VlUazycOCxaAAbF995ZX0gx/8QGNDxJjsElkIplmZoaOj9OTx4/TFF7dSb70v7cIEPuBeTFDZOo/C5sJgCXrNoZBhuBYgJz4LPRxm5t40iMhu0eSrrHmKLJwEniuVtL6xIfeHTA8BPA5iBOYRxGIPhZF1GF04ZoB5OMs4L8oq7e1rXjFoDBajsuyHSRWEMxSLxfRAGsoCjI2OCQDc2FzTBg0QzKJRuYy/F4cFI+Z3sE4tYEGbi3tI6dK1a2IYYzOSAoANd3yc6t21NDE6mq5fvpy+9uqrou1zv9getHyyhEfNlsomHj5+IoAWAAMJQA4u5kFsCwDn1NKzw/FCH5bytdCE0uJsJd0zWqswVtFZQvqhBNA93J8uzU4niBo/f/9DlQZRYre6zhg20srahv5draIxUpWTxIEpYfzREWWtHj98kDbW1tPR/p60Ka9dvihm8vmZ87JfGnyRLdThsbgoZ4lDGKq6ymIAYhqWpec1ODvMITaJk8N6pfyCuQk5AOweDTCadj18/CiNT0ylB48eKXt39dr1dOPmC9bo6sEjrTeeC1rH6NAaq874f/w+Dm1+Zl6jlEb0f2dPTE1MpJdffkmO1dMnTzQOS46Q/ekxUHjQGLEc0MqoS2tlX+xzACUYMWz42ArMYtYhwOpJ08TnActJEnXVAI8rKtMJR9ECv+i0HZk520PiKw+k7GdFCfpzWykvo3gWf21f49f/ZGCeHUi/XmM11m4nmNoJBtCcpt2gBmDY2DeWhGy6QLmxyu1o9PsTSGL3VPzODy7n0BXz0AnLEDbiMAjU7+9Lx0cHqdk4UlPBVovSJACoVhoaZC8YSPUe9PQaLgEAqGqAaZyTxcw4UzWaaohDVXSQDmC15aVTxuKMRE8bWPXu3MryBijWBlaVYPLJELOVs8GZqoVNxJ5MVtTBe2w2HPh4nTkbXiajzK2xqKwztzOkfT+2RknOrnSWq5wXNeyyctwABNrMSucKw3jwrBfngs6uKF0vssslnddksKO0JuYGQIN1UtiSnKNo2BJl567H2OYDOosr1oIXB4VUgX++PUNKbG2s0pYMUMvXT26zwRiJ9aLXehl8gF5iE9A0xRN+RSdsW8ynGKo4WBGYaSTOuIrrF3McwKrLNgSwF2CFSo2jc3uwCF27inmMTu+h2Wu52dP6y53gcDhip8DE/HkJcDAbIs9gXUgzdlnsGFGq5dIOOWht8816svdFCZfOZTECfd1/Bbia74Ex/hy0yQHA2BaL59vRlTzWRw5qnQKpPJmthIfmzpMUNnC3aUte52Ph8zgHjLnaLt8vrp3ZhFzfokzfypjznZuPwWYMxIiO8fiVnGquoeqapXyelHBcVxNwl3MSfem415jgSOIYwMQzMR1mrVclAbk9W5tijpAYAjzktt3uQn8f3y5/xnqWLm9iz4PzF61zZ8OrMif0xEyl2pr7GZglZqR3aedNJMFhrEYDK6mf8HoYrjBLj45SXQ2WCKjZ92jwV1HQZNpwvaa5lwz8AxTlftTAzvXUpJ2rZ1wWUIaum7SnITacsIfD5nVWP3PkHYpNFqNs0hjSWDVBKbE1nbFZr9VlCwquzmhcRXIqwNDclm2DMkA/TyyoBJCKCml32zMxMNDsIa4lkNLPnGDtYUeMgX+r3FhJEmOeIwll5alW3krgKxkSZ1dxvbxEOfenBKpSngyLE8ZOrerVZ7kMk9lCNEzjvhqKk9rNuPg7e1esJ2MQo69vjRlBEGT3se+cWi0G5CqxFxV+zhgq9jbOOkCiklcRudRS+F3FPDtVmHEEA5wzyeKJKFFF6/LAEmBl/L5exRNIalHp9dLLLwqQC+Yd5f/Ly0tpbs7071T6qkZWpn1rVU4tNZtB/k4l/I1jA73Qe611q/EPgMro6Lhk4Ihr1aAtJTGw1EW+tzcND40oHhoaHlHALZaby6xxH1SREfsCWPEl/cTxcQEH+Oo8T+IggAO++D2symDUBSs1WJpxdgdgyj3jz/Mf9yq239CQMUOJkXydMn7TYkypVunSmGnAG748sQBgIL9nntXI1sk47DvEoIAeU9PTaeb8jD7r9u3bin0AstAohOwj1mbWFIfnzP1EqSzzD1uV76FFHFVsVO4BbJ6bPqdnz1cAzFwngNOIWXlW3G+U60fsEV3hw6aYy/6hwaLcnLlifgBJQrqAa/IzABeASmjfcm3GYBrALT0r4qm97d308P5DfTYkEQD83X2r1mRtbmxtmv4rjaEgoe1Zwy7GRmKFOeW6jG17dzftHdLzhSZ/h2J81us9aWJsTMxpenbg573y8ssCFTkH5xeW0k9+/JO0uLSi3hGVKkBZPcH4hPBy2DjSedI30GfNjYWV4INX0vjYmCo0ldT3Zj4iETnQBZOZSuWQrsCeuNb+/m568xtvpgWSFSur8rd3trfUwJsmzteuXFEDq8nxUbFG8TlXVpbVfR4QPta8pGEajbR7cJh6+8BJTBeZ5zI6Omb6oUeHwi7o0SPSTKupak/YggDYQTZjXNw35JiRoWGTG4TsJ6DuWIBmr8sXWpPlJEY2YwHcpqR7Y2vDEmhi7bfEioR9ODg8rHN5aWU59faQYElKLtIwnHOPn5lbyHo0R2dPEvtWzRmp5DxMd768p7lUYo3zXvyJKF83Vin7NPE94DTnpSUNaiIqcS6rIVXjJK2ureu6/I0qUpj97OPEy4CjYDPYHGuCc3N3z/R2WSfsF6pwoyrOq81g8ite095bTbWunnTSILbxuFgxo1e8eV8TA1RLqlLmXNcZ2MS2kAOynifya6hgSiXtlUP9A6lXMg97iuNppCXy5tFRsS+aHCmkkpL2EPZz1qDi+O5aWpxfSNXuWjopldPO3oEwLcr+paWqRmAlzYt6MmVMdzRbedaRROYzbG3joyAleZRGh/pUmU7ciuSLmquvrqWeHmQWkMCspanJqTTYN6DxsOdxvYX5Rc0nMjTmrZtMS+n/+NP/q3Xl6lU9IEAkgFWMwA6oI220XAhAjPL3yG5gGGQtALd4nTZ3RF29eQJi4A8fPdSCsi5fGIIJr6OtASjFzxgiGxMHD5kjdFQBTtUVjQVRN9YbRsIDlK5lN82tTCOV66CzwEaww2KpdMkYybKwsDahnh8ephvXr1v2sVZLN29cVzkzh6ucJDkSVmZASYkA1gYOIQ1XaChlLE42bT77hWvXtbDpCvf2N76RfvzjH2m8IP5sknSXh/mHcYVcAB0iYdvuHBynnf1DgcvIJrB5MH848mRGYEIuLS/JuJg3nC45gxGYqps02V8cHhwbXmksPXRFdQBKgNc6Q4qJp/87oFJ07rUgRPp9ct5tgSqrL4M1XZtwnNlYMXRo/TxzRLWNcYvYcUkMBm1iMCoEGtLMyMq8LOBPYv1ywCLCbfqzvenZ3LP06SefSPcWxzycOIzUNhdK9Pu1aUjQulJNV164KaYytnCEWPzxYepG54XOd93d6cK5c+mtb7whHSQ+AzsCILl9715a395Jz+bn06Onz5yVwfilwqlDRk6Ldj7b3NjMurt75fDyDFT2VCoLMOKmFEz09Mr2X33lVXU8Pz89nl575UVkIdMPfvQTNYJDF3ZpZS2tb+2kpdVV2WmtxiZm+o3oC7368suSmXj25LHmZGt9Qxt4OVmH9cmJcbG40XIFXMVBouQDofE99HU4KHp7JLxfxUwc+Jl/TrdFK3VhvSFQjlYPWsVrG+s6hMlMw0aHIbewtKRud/WBwfTz999X2QalVwODQ6K5w8Amwzg6gi5sLX3w0UcKxMpV5Ca69LnYMoA6zx/r4zlEYwHWIAEYzelu3ryelpcWtU+wKXOA2r7QZ51fYeC2jG2BY4JdcwBgE7YeYT1WveRkqw2aZh28yRLCPGTN4FgyZ6zvPBvnEZM+K9g72ikdHAqQIQdW7e9Z+ekpULUNwMaGa9dqh/Ltnww+bJVgzWWoon9oDkDkQUnn78/8d3ymghf20IBYAjxtg6gGvQSS4aNTPX6BbtiICuA17iD2GIucgrFF2QXrhOx7sOqsodqJKhPGhvrSufHB1GzgSBL50YCkKUaUxPbRUhJzMwPIMraZlTi3tUJ5NcEQTqhGHECa73kKNL0BjBiuiqMNWA3gzlg4psnDuWCsomj2Z49PJfXOoLWGKOZICcQTGoZjYskyPoR90IpxvWyF3cbLXPW5cSR7sG7AngW22t21DzXkWBqjDUF3gA1zJiRB42U7bfDQnmthhXpEOI6hDxvgrn16AF5qYtPCqbSu9/FloI03hxMAYCVmBcgVL/RxcL1ga5SrLokQQXoeqGdg56mknKbASlM1Pp15pnMbzLZw0jU2L3kN89W4wjb8PrQ+AvT1UlaeF/bF2WXAmzNRnfVnTqMxGBTkub5XG4C3MqQC7DJCoDcpOv033UMG9tizD9AurmFgqLT5fb4AYihLCr1e0xkz+5b8hOalDTYHgBqpkVCajq1HSYUM2G7vbWf/FPtKDkzH/cZ32XgGJkfCqgCUg/nrrNMAwmzKzd5LaGG5hpo5LVaOrP+5/Yad6rsDwgq8M2Ar7CXuJgfKtB5dNiAaTOX7vM58ggPK1Z3prmcUoHuAtwy5YeCa2KTqTGtrpg38mr0G4Nne+y2ZZcCq+bUC72DZV9l3SJbYfhF7iMBJMY/QIfPGe742pKLtrGnbOlhvnJlWNqnHIhsN0NB8PwPyrEkrwRrnKvdDwEKgbkwg66rbQ0yA5NbhkZoPFsnFMnrxBkap4soBA16iJJAqayzhVQC/Dp5z3zQeopoKjVbJCnjnY92aSgXcxqUVW5FfppyAA6siU3iOQHqXPX3mLyjAs4AxmorFWs5tiI8JUFRgb+wzzpRTopZ91+WUfOHZM45EiNs9dqD4plJVAAkxhTkguWslrMYMBriUn+S+tsao5+GJQWIHlXuaxmQB3rtPHqw93R9Av5NDbC+w5KFJunlCRT4AZwc+kFWh2TqQ1++6eMVqaZtpIQUQa/T0/sA8RnKFT7I1acG0G1vQWos93H7hZ5PbrxeJ+N5rtmnJPT9riYEk+WT6fDCpkZFTKekxZb7V9Pbbb6d33nnHO55vaFx0VAcAoxkJwTY+MA2Y11bXBBpybuLbAoTiQ3b3GmuOLyXtvUpOuoVUhVCefmDNmqLyke+w1bj+1CRA6ZjWKBVpcV6iF4qEFgArMQs9DYj9ABGnz1nzqOWlZTFG+ZqcmExj48TbPTqv8XWZUyPcmK0AeDEeA1msoz0+Nn488TMADbZ3cGQxLnaM74z/ixybEkgj1VGaAAAgAElEQVR7NOaBpbajPYNrMUc05ZUe6sa6M1Sd9Q6gIdbclJjCjAe2JWAcoNPYyKjuR6xW9hMlieij0hAhy5ouW/f5+/fuK9Y3HUiIOXR+XxSR4sL582l29qLAZ+JI/ovqTdaXaW366ealwOFvBHs3Z8bzO8BN9gqTXqAbOL1PDgS+BxuYvxGHvPzyy7o/YpCQF+BZ8G+RSTY2FP+vLa2KNMVnXbx0SUxDGMtch3tbWVv1Jml17VHgEupuvkXfDuQ2TKee+wSIX6WacAeZO8hS1qPj/LlzYqrSfwB7pPcIz08J12ZKf/Zn30vzC9g4wGpNJefr61tpDyyncSzG+NjkeLpy8ZLsb3dnW31ssNdz05Pan4m5GDfzoITOwaHGenBgZDOVRsPgxtZ7utMLN28KWAVb4bxeWHieNtfXFQczb0gWXLgwI0lGbJS4HXD13Z++K3AvEtrsWyQzkCgEzFRpe7mcZs6dVzM5iGqcYVT3Mg6eBU3rsI1f/OIDAXtKeJdLwnuY0LHRccV3mxv07RlMvX3GnMVeeH7ytkqcO3Y9fFgIOfRSYa3xPHCOYMiyH9dhWvb0pJ29XbGyGf8OzHniZeLUXpNRAB8DkEeCEKIYcQ74yxeff+6NjiAHOsGNho3RQE2AX0PPAClE1q01Aq+IwMh9s69jf5wZ6BKzX8IYZ59RvxcBilbJouSZ9yYxXwawk2ZXJY2dJFJe4aZ41xO8GGn/AExfSGShFCXGlPyJSKDSjBZsTGQ79UUgIYuMyI6YywC5xHixRvEdkFAhWQXmxr2Bl4ER8PxUTbu7KyxPcqRVkx/hmQaTHz3d5cUll6qhN40ByOzNEbtJtkiVGSeu9W7JC/AwS1JH80rms1v6qeA+G2vL6eSIJoFG6OM/NVSfvahGcNtb2wJWqaSmeoHnxAXptbSxvmGExr39wv+dX5hPpe99729bly5d1iAFrPIQ9LAtMGIj56EJ6Kxatpz/ohEGxsN/kdVhYagDHzohm5syBL6z2QOqKUNT70sHZHbQjKj3KvvFhvLxp58K3Qd0HB4bTTta8DRLAlztSbVaVYw1LIuNHDq2gnao9tvbaXl9Pe01mgKK2Kw48Hg9bDY2S2WZ9vaUDWNmKBXhC0PmvAcIQECYhWzl7HRcpxFVrxxLDgs2pt/77d8Rq4qGSVMT4+nL27cFFDG5/f11MTEBaDESjA2mJOxRBI13DxtqXkV2CioxIBbOJY4IhgYAvbaxobJs9GmjqCyCPg24CORwvCkugpVQNuZkvVeGFhnAxpEzFljMXlZahMtyuIxZkwdPciy85Ix5wkHjeaPdyrMEXN3XxmsZYDZ8nP1wtKIUnGfNoRo2Iy2dbjuAf+u3fkvOAJnLDz/8QBqfITrN6/l8A/HR9x2VjANOySE6RP19ae/o0Lp1csgihgzLQ2VkKQ309Ao8vzAzk0ZGhlK/mNbD6c79B+nTW1+k+48fy1aqdMmW9ljwHsxxVNhpNXsCzmy9tkEJBQCUasDMlNNlgRX6rtubG2n2/HR655tvpuHhofR///330+LKqg7NpZXVVKv3SY4AvV00Xrk+93n92rX0jTfeSLPnz6fHDx6m7//936eNlTUBU+VSM/X3d+teLs7OphduvpBu3LieJifGJPSNjQOsKpt+0lCXwL56jzYXnJ6VpWWtZTnBcuphl9TVuZTMHQLZsE5Zo0cnJxorDby2d/bS/Qf35bChGcPMkM0mgUDZDhkc1tTnn99SEzm0vqLRjjLCvN5lQihfUZZxf08NjbAFygUnxkfFrN1zdjmTLS3e4REBuYC9rGMkOEi+4AwB8hNkIWFAUAfTgsw8wu+sbwWTasTXZaySgg+arFmQB13BrMhBghw8+GrAIVZQsL5Og6i2oAwQyMIVP6nsd6ffYSNsJvSR2lo2X/35/7i/xP0FoCsIL4i5+sGDHAe6wvoLKtup0YdoudPc5KAUBM+MDejsxHB8HRQVROhAiQDO1EzD/T3p8rmJVGpSxgPLiMZOjdTNvq5ujTa/1snRDuq8OZCg4gCqCPJY+5QRSmO3zVji8AwwJXRGsbNToKMhHbqnHKSJLKcAR5JE2g8BJ0NXyFQVCfjE/JCmHIHMoZf3O6BAgxHJ3QDKshdbmY0F6IGQ2GtDnD8aKQH8qeTTGT1R4gbLi3cyX0YKjWdjFlYAKbzKQb1gqhVAsp8lCvIBa70jtJX7RNbagjn9DoZYyGy4U1NQnotnbgzPYPmLZefsQGNAOWhoB08xbLv3AJUdFAigyst9ZYWA2J7AFRDuwFqwggtgi9d4EO+HXGGnkSgVK1jze2xAUwYW5Kw+dQktAn1fwxnwXCyVAFWpQIlOwP66s4BV2IFx30Ww6BezghY7h9BzU3d3B3zjo9vAamFFp85zUSODYa9hx/wH7P6r95LO/TD8hNxnCH+hk6Ubr5HjHhqQZzCHbUO06p2C3emgaTDLC1t0MFIM7mhSKDkMYztoDM7wtbF6KamvgQCC9Gy8+Y7NSjs5hI3xvMWaU0LVS/ijYZ3ve9UmQKoxbO1s9SSbL8PYm2Je4h6U4sgSITZPzQRNCXBZYK1LBhhT1piF+HjFfTq4bnuYgfMxjQFemUSF6ePzZXunNTNkbqyKyZI2AawqmeSNppD8AQTCF6MEugtt0AOaPRgYST8CfAlVSHmDGLGkvWpFP3Ofrj/J5+MriuHIft88EXhIFQlBFf61vdd0NU0v3edKz8CBVfYg+RtItUg02+VaWqne06e9IfTjDGhsM5ljPw/bjL/jcxiRwBNCjMVZLtYIlKQccYKz/73EV0xifBmfE9PLrBgb79B0NmO/DsZhgKVK4mtfPkmcLwJaCOzQtSSRvAtrrKZ55j2htRqlzgIxBTQ7SK490UoqjZHE+WjX53MgzKgqw/dEzjCTueHvDjBzNkm3PM8BtxOoedq3mFvX1yuYqj7fWJ3ICoCSniTN943OmMPsN7RVfU35s8UHUOXdcSMdNSh/N1JONHiCMfitb30rvf7664p9uE98Qf4eQDTzRuwCMQCAS8CZB+P4t2Pj46YB6c1NmXNk5UJCQdp9zaaYd/jEsP5GIfD4sxkfG0/9NLJSNQzNWqqpJk3AY1VuAuYSwzAmniXXHhkb9eqxDQG2fDEuyfG5DiEAw9HhsZIMaqBbSoppg9GK3y6NSdiDlF9T9kpn8MaJ7JbXcQ8Cyw4P0sTYuACYw/1D+fJr62tFwlk4gMtlrW+sF9JevJ/7xIYZH6XhxPOfffaZ2Fqs7T4qTbuto3fIEfCeYK9yHzTm4newungOUT3G9XldgKa8FqCK63BvrBVeY4D5loNJRv4xwMjYrXEWMY7YbwU8CTAzHVH+xvpQUymXoMB2+XyeLbYEiSiA1ViH0UiOfzP+9ZXV9PzZnBpfM17uR6zh/X09y62d7aIZFyxUYhhsElYrgBn2z7MDOGcNI09HIydkAnq7ialLaXpqKp2bnJSMFBVgYyMjYst113oFdv7Zn/15evzkadrbPRCDESY3+/bO/kE6OD4mkBdIDyEHrcmDvV351etry+nNN74usFBEqaNDxZGU2TMumJ1r69Y8DZlEyEXDI8OS3YNQxhywaUBsuXf3y7S/a0Aj4BM4AeQy8BR2DiU01tYErHK9kCJgDo7ZwyrtCkexCXvrIsqxXgxYM1IVtjwygozYZProow8FwmPr7C2wbznXYM1yXWJa4mA0MgXaHRuRDwwLUM0Y8ZbsAr+CtKNkCnZSIoFyJJ9FPRbKJT3jYJ2qsZozuansBtOAqHTl8uX02tdeFeB8dLif5p8/T7dv32ITVBwOO/OYEKyKLF07NiTuYBwAlVGqrv5A3qiO5yGiUX+/iE2MERtmLmkqV61VMzkzi0faIKL1fsC+IU2yryCXsLuzK1Z1t3A1k5/k76VylwhI4BNWDeaumftYXfgg+CmSAiibNKEIgJYIBB+gB1P0mFCSr1ROvT11PVf2G+6ReyPZEUkf1sXWNs2+YFl36T2st0gGkcxhzIC42CM/Mwj2WBGnSAz5PRT7NT5htSp7MPCZPYLkikk9YafIbaytLqVaVyltb7H3W0Nvnum3vvnNtILc6M6uCGvTU9PaL2Ancx8Aq+z1jEEEvorJ+5AgK/3lX/5da/bCRWdrHihTHUFXHJS1HsRc+1R2EbFbOCJsRmxQLLQoTQDUZOPlOl988YVAM17DzaGdYZkowKiymEr7h3vSQFxYWk73Hj7W9/rAQCp1dYkaz4LBcAcG+9WJjnIk6rDQ1mOTAODEmFY3t9PjxSWxGnPtMx6OMSmNdcIDA6SCwRqONhsLOrKMU8DLcUOH8MCQZalgWXJIfnn7Tvr27/x2+tZbb6fxkdG0t70lKjybEhlSrnHz5s00N/dUzECYS0w0LNRKV0/aOzxJT54vptX1TS38ew/uCwhWdq9aTYuLy6kXyQEYdsozi6ra7gZtlJq2E90kuCbzgiYNndmN8sw9wOQVlqFgyjgqupy8owho2yWL4SgJEPXybQwGYB1A+Y033tDvmbe11VXpkmpu1dGtXbIfWalwaEH/mX9K2wElsQ3AUjRJyfIBrPJa5jAOcCsJGBE4yQEOs4INa3lzMy1vb6X940Pb2AGgWyepB6cdp4xnfHycBgf609dfez1NkPmt96bRicm0srmZvv+jH6V7Dx+kHUqBSpQUwQ7AgXcdLw9RUFJxlTQHLexhRHCAnhCbJ8EZHe/KpZbKYdgkR4cpibiULl68kH72Dz9PT5/PS2N1c3c3Xbl+XRqvZMzQxKnT2bRaS+dnZlTmcX5qOj178iT97Kc/TTub26lxTIfJZhoYxGaH04UL5yWRgXTACzev6zmTiWSzB1hdmJvT/E5PTYrhAqscu+egUimIMz/3dg+lo0RwRUfUheUlA0xSS83BFpeXxVpl7sRMFoPbgHGe4x/+4R/qEP33/+u/t0CtDD1/X3pVZP7RX4Kpa10NK1oT1mGVce6L8QxM09tjDigg0f7utsbM+qTrK8AqdsP94Kg8evJE0gMcMCSA2EcIbHAC2H+2dgD6YVFbwKGyAgXZznxynb0ImsOxD0AjD7YKL+1X/uBrp4OJqnXm6679dqPZFAFwdt0or/9nA1b9s74KFImA5tfdswW5zq/MQKU8QOLnzvnsvK5AunSShnq70oXJ0dTXDUBhwCbgKrYgCZAAYxX9WaBrjHE/7Z2xGgwkmqsM0rHRNScL4Bw3xrUwC3ahMxANmAjqjNoH6FAXgCVtQgNvDShsM2fFbgrWoJdZW1BoTDPWjIEyBKwOfwC2ickPW6nNqI1GIXlQyfv0mVljq5jXAGwUwLnOrL5nbN4ADmMPjv081+kr5s0D4aI6HGcok4XhvTlAIRA20+WOzw0Q7hQrE6BasganZtp7jub6k+1GPU4lVrCh4MjnN3RlWzCbs/J17lEN04Ix6edb+/n7yScCnGfgnUEnUEaNGU8KYDWfu7jXzjnALnLAprBxB1ajaUwOUHfqO3JtElL5c/Otw5h2uRbocTthcer3DlTGnOdrLV/vne+J0+3Xrfn8uvn1Yq/Mg9lfBaxGWkZM7Q5JhgBVC/sPprVLfeTXjfcGsBrXE2s15D+Mm1/oXum6QlutdDkA1fjZPtdtBPeqYuw7NVsKgLdsDEX+s2u3UlfTmCWdwF0nwBRz1Ln/xr14IbuaMiE3qYYQzpCNvUiMVWcFK5hQ+XXhChayKPlebEEP0kbtuYhUgwBVB1bZp0hO6pn6fgcDn0AwdC9h7HXxPAA3KD+kLBAQsFZNldAuMzRY1zGQGWDVGv8gI6ASZMoQndmLb4zvz2cQ+IrdqmeBBnWwsankAMwUlVW+BlU1sbeWxIY335ZHRQBHbtIC57bESezjsefJN/B54TMjnuF18V5+ZowRJNK9PsCaAGhhXUUCFzsw3XfAnmMxxkI+is8KYDXfXzQuZ8nyc9gxY0D7j3FxDokV7frYxFwCDzkTJY1AfGAgtJ1zBk4bOdT0Z/kbdiOGl8s7YFvYnp6POk2T2Kh40HH6PIn1nuvZxn1oTrS82r5BofHrbN8cWM39rLP2qPBHIjaL12vOGyQCmqnaRSOeAZVfA04BpAOG/cmf/InAOwBMAnViIOYd8IQAG7YZ4CnAJPMpXxBWsTMHiV0AcYLlxjWNVGTafIwXUI1rAg7wWYAc+KLqFs3/mgTfI2qiA0uT+cf3XV5dKfRBeb/IPPW6mt/wvBlXAIh8FrEXJAL+29890PMTuFet6nom2YckQp9ACt2nGjybLVANiT0SP+EnK1bf21MsyzGIn8V9hkRB7L98dshXRE8G4jx8bCsDLuuajBspAIGVIteYJBcxPj56yH4FmMzrmU++FLegO7pp3eAjocm/IWDwGUgCcG+QMphfxsR4YJXy+ujBwLVYH1ZdZInKYPDGusPue/tMqzZ8IO49ml4xJu6DnhU8R96vtefNt2IvsfVd0utg+wKegRkw/5CoIEYhORHNmvmO7QlU3acZOKX+URFrDZJINu0dHaVdNXhCiqMsjVIWKiXUo0Po+dbS0EC/zi/0KWnwzbP4xQcfpSdPnokEQ0IfsJD7ROYOycFE0+HhYZXwj48MK75aXV5SQ9l/86//VRoc6EuLC/Npnh4wraY10RKLcC+tb+64HMSe7EdAWMvmnZheTcMGB9MnH38kcJa5ISaExPbCjev6NyAbcT22c+/Lu+7DVwTAzS8upEo3wKUlvrBlKjeRtmOtQqKBMMR+ur5lzY4h3JBcYN1zBgigo1oYQo3IT12KrWFyFpWPXt0cEhXYIZ9n5067GVrnOU35OT4AAC/EPXrs0NCZagDiadYziR7kP0io1Ht60tTkePrv/+DfCLiee/pEyZCf/vQnOrupmj2iKK/aLYYyzGCxSUvtBodiYUoeokfANPMWDcTAwNjSJybG9Pk0kF5dW9Ezk7yQF/nEGWdnVBtYBTBUYqNcEQmJZ8Cxathel8lXbG6nandd/r98j6z8P2TM2DzAS4jZJCfjUj8ix1D9JdlOY6IbY50KxR7JOACwsx8yDjAgya1R4cz+xP68t6u1vbqyrnmJJC+/E5PUWeShMR3JJwBz7iWep/x1+WrmjwCQmw51RWcz9sJeBKnr+Pggvfbqi+n+vbvae9iPeB3SJlwPO56cmEgz52bsebjmLs9vsL9fdgZGwfjAJ6nyL/3VX/2odXEWYLVhDXsk5G0bVBzU3b016wRPQOjNjhgkG2dkuNg82Cj5j4XHoDF6NExgtQGMMMjIBAnIYhMU8HGSHjx6kianz4lF+OkXt9LPP/gwXbtxIy2vrqbV1bU0NjEh7RlALBzkEx4eZcHlUhodGtRYNnf30637D1Ott1eLMhYrhspCVKZKB8yegEAWpMqXvCHQ3btfqkyACbJAEnmEXW1woNTTE5MS4r1/944Epb/20svp9a+9mpYW5qXHAGsV+rZlGwakbYJBAKrC/Ds4aqSunv70dH4xLS6vqrkVG8Cjx4/VHZoMFAZfoXTdG0vhjpp2rBf4uRMTzJPUPFbzF7IHWBKOQQS90nCJ7H+mbyS4IP6ddQaO4JmDKVinkcVnEf3+7/++GKYcJBzyy0vWdIrnQeaKeTTGoDEhioAbbc/uHtmF5mNpSbZAwyYWH1lCxs3rdUiWy0UTMMvKWmafA4sS/i4o8gLoDqW3d3K4n2rlcpoYHk5To6NpcnQ0TTjAjQ1KG6nRSO9/+IHAze39PbEyl1c3lD1UIKPPMC27wJ2zmigLFryEkjXQLTbucZqZmkpXLl2SvqlAYUrUjg8lCcAGhBbwZ7dup7XNzdRd709P5p7r4KOTnAEwx1bW02wlNEenxidT8+g4ra2uqKy5cURSoJRuvngjLa8spfMz58QURVbh4ux5bboCTreNmX24uyuHBEA5ygOOD6wbIPOl50Nm57CRDhrHkmB4Ovcs1Qf6DcDHOdrcTE/n5tS8amhkVJsJAGnjqCGnicMAHWFs4MNffKC1We6qyYYJBrjOH//xH6efvffz9PTps8JZVJDePLGsJ7IGsxfTo4f308b6mjouMm9TkxNy2v4f8t7rR7PsyvI74b3LiIxIbyqzXJah6SJZJLuJVhtI3S3z0JKght6E+VdmnqWneZQwgKQHQQLUkATNiG6o6W7aJsubrMys9JnhvY/4hN/ae93vxFeZRUrgCAIU3cWI/My95x6zz9lrr702UUpY3syHv/qrvyrvvvuuqjwyPtgTol/SdR5Auyai1jt7sFFDC9e4i/QJkw0iRymjg88CIuoD/28DHOL9Glj1N5IHWVUub/ipHSxWf8Oc2v/vA6txYG+etE6x7mCiGQTsBGMap6kclaG+rjI9NlhmTyGWDsOPxXNUNlYJOpHSGdIAYrIfBfO9k90Xh4hgN9GP48NDqvLYVMqIQc3gUgIRyU7VCBp0ieSqYLGaNaP7kT7pitbB9jGOHrEpp4QGY43TgEALpf1kKqpxW7ABgn5ZEKsNrETMy32m+2fxGeywIuepieTUGD4DcCL2V2qOev76Ou5rfgscRuKlP4onCNTLfV79kECydADFIqg0GClSkwwuA4W+F9/zawKjsjhNM1YJTjcB+pw+XD2TvBvJgTiMJTAvHcXsOO15TnDXIo6UfoNeZDgksKpnd9q48pnMWMyYsFis7TF2cRXAVevX1qCmbIbTeHNPs8P/LGDVbC/YTSE7UbHlqtRv7+eNdrrXUs6n+tnEPGRKpxySx8vt8DwysOGxqW3Y/1Ng1WeJLwNV3R4zfGsHJZ4zQUmDqlWGjD6bZxoDqAKGcp5YaKUTXDUD1kEPnq8BsZOjWfdHW/6gXYDT+pDRj202PGluApyahAQWZ9g+FZBLSYreVpyv3DbmPnO4OX8lEFaDnV/om+wfrVHwRE3O1BkVmBb/CXBLWwVDRE6O2pxrtwomGDA0uaAeg5AMsBRAAK4q/Jpz3MGjsA9hx3he/LY+UlSzSJtS5gBUKchBe5rsKoDQZLQ+A1iF1RFauICWBOapZB3FTtuyCW2JkTC2KVuVQdL9w+OyfxTSHWKrp1SXzq9dPcGSTZZOY2MTRPWcMFBW/9tgK+NnIIViZGIsk2HUEww5968L3gmoScApbG2mV6bUh8/DdnhrAEv2qirU5ve4NkHwTmCV+5uxKtAWZ7bjsBLXrPNlYp/Cjvgs5CJp3hs8R5nPDgrX7fQtrAfO5x3IcJCxDrZpH8y1EiBvBsjSZntcaltVB6Gac0KHDWVyof+3I13E8DUVxDw8lM+AL/s3f/M3UQ08nXEAFUtNaZ4eHauorQlBAAq8DlCEj+jK8lyX19DbdHEkrmkwkGfA7+S8yuekIwqzu7tXAL8Yo0i65d5tgg/fo01I5SF3BemAH3xoV2w3sxL/Ran+YxNNkUQTXzj70/dOf2duECyxFBzZaLQPthefNcDM5ykMhW01sOoaCB5DpU1L+iAKXuGj0C8mUoEHvPrqq3oOMcTINOvtVR9YK5N7ci6n7/EbzPjk/nzO/SC/JQvwci/8Q8Br+hnwBWav8QTeVyC1Wm9i1A9FpiZtYd4CmNrftI4rfhfsYQdHuCd6pT4v8W98C56da0oDOVOSTbjimrBTIQQpGzZ9FGlaKhWbosQ7+j6Zq4tLS2L13n9wX8CRzoXY1GOKuaYkCPVqIJ2wNniu3m6l0R+jv4yv2ddfJifGypnZOWEmqkHS06sq9MtKRQa8Lypm9d5775cRSGBDIyKm9Q+Pan796pe/UBbj9NSkSArnzsyWl65fK3u72+X+3c/L4sKi5jkMbOYP111cWlUBNnwqQDH0SB8/fKD2nzt7VoWVqPXx7jvvKGDBGRychPu98doN9QF9tIbc3Pq6SGmWG2CeraytlqnpaWVN8jp9+81vflNFvrDf9C1rBDD99OyZcvHSJc0hmMHMDZ55dnZO4/Xw0UPtBbt7SIbsyXYyrlyXucP6tYQDcwW7ynwx7mBgXgGPZI0jW4FUAfIaYkf2DcjmMIdYP+A1AL+8h7YrBeFu3/lM4/Sdb3+rfPtbb5XxseHy3/zX/6LMP36ireywq7ssrm4IfwhEgYxw6qJMSy6Bue0gH20j6DHBtScmZBtOz8yUK1evaE3dvPlZ2djaEADbJsC6ZkhKMGaNCJ7JNmBqYqpcuXxF8/j73/+++omxImMdxvP2bgSb+CEIrdR/Aa3aLYQ3KBNB20zgZDA6x8ZGGlY7/U5fgrcxVwmWCnfY3QsnLM9rDh6xrrEnAJQUYSdwwfcE8iMBuLMj0J11CKkKKcL6rKVsFsvRZNsNrIY8T8g8BOs49lDAXTa7rc11YWhPHj/SWcKBITAJ7/c8B+NEAIHChQQWWIfIG/AZxscB776BvtL1gx/8tHXp0hWhyoCRRE3E2LSD1E2Kep8GFUNAxNAOmjVHTOM3uGojSSdxLVcj52FodKQHbMkQo/dBmgT6kwwl8jnLa+vlzv17EjTGwaOf2PxIvUBXg+gYDvg+UVuKFqX26+7hUbl1/1FQ4KHokno+GFUc2QCIasazoQUaRZfobBXLyoXH+z4oCxXvpZDOkJw/Mal6esuLL7xQJtCwQQy4lPK9P/xuWVle0eayvb1V1tdWpfkD05c+oUIfBcDGJifL/NJauXPvoarDcwBl43z0+Imo5oBFaIugzQJjNQ6rKXgfSW2a7MldCXJA60DFXyLtJw7CPvTwTLAM5RBI2iFTwtJpqfCF5mjmAxZjzJiHs7CvcfqjP/qjcuvWLY0/WiD3730eqRxIJihtfygMXraD3006zN6eDCBtYhEBtAOs8p27dz/XQsKwKuLY1dWMmw4LjPEwqQ8j5QEGaqBPETnGc7Cvt3RToKFVytnTp8vVixfLi1evlIvnzkdqmTT0YuP6zTu/KSMTE2V9Z6vcgf24vqE5FozGLGoADd7pZxUTUYfMLAJChAZpCMb/1MRkOUtaDPoopO/0o3VyoE1RaRK3bpeNbYTJAUi6y1e+9rXyj795R2ntsP8vD4MAACAASURBVESUtkW0df9AFXWnKNg0NKyKg+i1AJivr6+U1bWV8ulnn0jXlEVNROvVl1/SPdE1USXH1VVFWUjTpwiW9EdhcxxFNU0o7TCGYZQ+ebqo32z2MKrXNjfL+QuXyv5RFIpbXF4uP/3Zz8qpmRlpLsVmtqH5ikYVoA5jS9R27uxZVV0m3YXqlFD5v/vd75ZPb34m/R+n8DAfBvsJZESa/vTkZHny+KGuNTaCfWESH8kevPTiy2KtEhBhA1eBs9U1GXzWFM6g1qVSF2NuHxzlPE+wjUkNI0yOkB2rZDJ1AgU+4NcH/g5/pdN9qXPl8r0Uf+t8J7zlL8gD+IL/toDVZz3L8wCSGox73nM7dd3v+4Ba9139Xg0i1NfUWoJlXw7KYE+rnJ2ZlLQLLFWM/e72ttKe1C9o9ajYTrLsqwu1AYt4j+kzMtgvNmSwXU98uIkmBXYRaZPWTJYjJ6mENjMwaGwRcLEzLTZIXjYAi7THZkAmFhhM09TUq9m9mTlwkrHanjBNMCqZTHJ01Ixw6A3esK7Z1JEhoeAXz1ODCM8aQx/a2H8NtDptxs44IAp7ERFrj2/N4KqZgTXQ7TlQB9Vke5RualC0nfaPZpi+bw3NrIzczM8OYDWXjx5Lhasqxq9AtWQy14B+aKxGTzSgdWZquO1xyAsmq5k+tKEZhwqQcdtqYNVnBQdqxKxDV9N63HWF9w62plLOqwCk+9Cgodut5zuOIoA1c9Zjwfsez+et3RpYjb3sRDLac03d7wqsNv3ZcSX3WSMFUGncNh9N6qXHSGBqLJBGZ7YT5KkZsAb922snkt877V9vFpDT+CUrnYIg6sem8JPB/MiFplie1nhXaLpqngDakVrdNdCAHXHGikwh95kBgHpOdtrKxoZ1UYgJMDfEn2gfe2RUs+2NAl3ZYeyTDZMkWazuM88DBbYrMRo9jViwAMHxzAbkOFvD8mnY8SlPwhDUJAsSDtGxp88aCYD+kAGQJr3kOtrBNwUVuG+uCfqB70qHlrlPQaGdbZ0vfTa1BnYSy+PEK+3TKE4LsA3oyDlF2rep4xj6qKUQRI6ihm3d42ZtVra9Dnj478bGZwAkxiqlIADIspCSPxe2OYAzFxWLugMhP4BtYZ7Yn/JY2642a5J+ysJ+Bl/1WTNgk7FqIJMzdzBWE1glcJx7TL0n1/ajsS0uhmb5iiwuaoBZtkY76LN/Yi3Ee7UdNGPVtlPyJRnMCwmHAFbdjvq379QwzjuyETw+cW6ALd0vkgrgT7C7yKrrawgd3/ve98SmxNnFv6O/OL8adOPfkDkAexhDAAzY2XwegIy+xV8E8DMrVWfN7DN8HL6nSuG7uwLQGGMcdVhlOP1jI2NlayMyqWgj13YKOtfhGlQ7Z4Kfv3ChScfVeT5T8ekXM7JmZ+a0J3l+yHfNlHaTg9RPPamVSpHWBCtpl5iISNllCjNsWtjstJu2iJgAsSpBVAOL+ID4z3yOz9BmwEfeRyPW71EEiyw0fH76ysAKbVKqe8XYZkx4Ttpt4JZ1w/NJw3JzU/4Mma6ArNyD8US/k/bx7D7LuBivx9pzhdcNhgsgpeDMCIWBsthyYhwijMFchhSyvd1UJPdzBXstfFDaDdDLf/QZ409bmeeALNhRUr75zbORhbiwuNiQy1y4h+xYsBZ+A75jBzdJowZzATQGSOf8C6jV3V3IjhweikJp+InYSIA91hX9RnE1WNx3794rn39+Tz6Ygves7a7uMjE1VR49fFAmx8fL7Ay1Z0rZ2ojsWnwwfHtWJ0V+mB8USCILEFIBILGKR+2HPwvWwrqgeDCSCZDd0FhFpmNrI/Q+L164UL79rW8p5Z45ARgVeqMfKpWdeYhUBf0EsAqz3+AU4C5gKWPMmqWIMvPt4mXA9QsyFarFs7xcLl+5KgYr4wBBiLFEexOCDwx05oCDFfzNHDT5z0QFMxI9F5krBv5VOOn4SO1UsLCrVyxVmJ8UXuKaS4vLsVcj2QILdndX7OKpibFy49VXyrff/mY5MztTnj6eL3fv3Su3794t95/MlwUY9WvrmtvMq+WllTIwHJIdxm8sV8FacVFzAjjo+S4QfHj6VGQOyRfk2TJqN5h0EGeYRsgl7Sp+A/aJexO0eOcdWM/3BDpCLKTIc3IXYv/uiUKSwkjSR4rzXvwXJEUkLYZjrUifHUmAfe2PAZC2JGfSn4XE9P7BgQqME9xgvX/1q18VePqLX/xC9hK8iPGjsDXM8JdefElzAbIl25iJK4ydi3kxPxoiBI8Pw3soCk2x9tHURtaCfuYetB0sEp3V1dVltTWK1JEhvS4GNv1PH2udbgbIS/EtWL4721vl7Jlzeo+5E75Oq3T9+Me/lBQAN1YVdOnYtIFV+hNxcKG+3UHrpVE8jDcbG00WOcbDUSxtNFNTeo3FSCd5E+AwBXUYhxqjt7G1XeYXFwWYqQDVzna5/fldVc+Egg59V9qQg4NlmA0Fo7G/J1BJkgBsrAgpLy1Lq4SDVnQiGo2hqUH0hQhKTIYQa6Y9dBz/8Ry03c4Li3BgIA6RVLiDsv/w/v1y9eJlMSI3Maxr6+U//5v/rDx4cF+TECPFwtKEolALlccOYtNCt2Jlc6dsbGGs1mU0iNxhINn4OBzdRNTb0QxVSAs6czgKOio1B5tYMIjRH4gJ6OqpPgAoAgyjKYul+PBqpzRYqwnWVpFkH5rahzQo9l3a3OysQPleXV6KaPHBvow+hoaoED9mzlrwGIPjapX0+cLCogy7tUJcmdH6RtbOwDkmQkQa/OnZ2bIACLiLhsy2ImTMhQJT9LhVzs/NlWukyV+5VOZmZhRNghGBHor6FHbVQH95+PRx+fTWrbKX7EaAOQMmuHJmwakSs5lVHKrSVYGVKtZFK5i4AKKkAah/jg/L9taGnAX0YefnF8peptUxjm9+9avlnffe1/NzT2QA6CPm8MypqXL54oVy6ew5MVMvnr+gtPm79+6Ujz/9WMxngH2JwY+Plb/4i39Xa/D+3Xvl6ZOn2tRpG2sO5ifgK+OAptJHH36oTYXDFELyvf2D6g8dDrY2y9DYWDl77pxsAM4+zNOPP/lEUUGMCQAnUVrsAAaSucWaoGLl4/mnipST3hAphd3l8pUrStsnUCCwPIEhsQ9Jw24dl4lxqkbuS2cZen28zjw+KjPTp6WHw8GKzUQHGAHgwaZmw8fB5X5m2Rwdh2RGpNzG4EmLrUmXjWIxtRPhQ/1vA6U63QwHN068Xs0Xz5wKeXu2PECs6GRC/n41VtvAY40wtvWUn+s9Pc+pqpxmrYtk0ttJqkFbgwnPu0cXqSSt/dJzvFdOT41pLkirR9t6EVubdCXmBGxVVS+ui70kKznIObEymfsA91jNiF9WP44iyc5FiMqsHaKyaVlPAqsCN43NZYGriinZgKoNuNoG8AS0NJXF2/II6BfpmjVzp82DbQDAAHGCFSQHPZ1UH7xYT7KRPDtAYN2YeJg2uJB/852G3ZWZJ1oL2VEuXKiDbhZN4VJiYlRMVKel1umRBhtqh7mKS7WZvTkVBX4nc86sRAMgukbliEfOczAbtTfls9bzLcCyBFMMYNapqQZaDK5IB0/UOh0WAwR/PiO7BkUMIhpUdR/p3NABrDYM33SKa7Avj6knQFz1Y+qRevbKwSrtVEc7lh4H39927VlrrgGWzcZuK/t+qRnwNeu+rv+uv/y8Ne9nauxE9SV9RzGnNhDWAKvJLratqX9bDknno2qcdY9krJ4AVlUYKNa51gEObFePAhMBUMdrIdvRGPJIcdYrcUZopAxILyv9zRrzvRxYqOdLzcTrtMk1sMq4R83gsBc6K+d/nCUjszsCSNKpTkZrI4+Se5uLbinD5kS2U+hv4qRpP84nxVFUMY9GDzsMCN0Ke0nzTWB8q3RLfitAX5xjirTCWBWQlhrFWkvHrdCDFbia302ggBvTl5yRcOSjinDYK64dQaRA8CK21S0fQRk1KZGCNrHcRhX7ivvzJYqZYgtrJnENVvps3MyDHH/buM7AENl0nHVD+zUKWzTrXY3OcUiNR875Kp4BgCzwOmRhzISqAzZugwq/VRkCCnYlYCtduBzrTmBVhYwSvI0NrH2WN8BZB1T8bL6vwYUarOPzvV3ttPdOmyJJl4qFHz5G6hqnJq6Xd+iSAz6nRESlyR6fOXkuiecLULfTXtX/hrEKaxnZKXxL6Qam1ibfxWEmawuCAU47Z2TOuQ56WEsTcgfzT0zCZAcb/OR1nHiAVbMfDeACAvBc+IrcH60+rsXnSAuGtToxRuGeYIQyl50ar307Cxw9evRYGYv4gPzHZ7gfbbXcA+MoBtVwAJH8SLoDggTFjsfGIps0i7Q0GTOHUZAOf9mgLmNpvVPSyQGA6VdlzGUqPOdsA870Ae2x1iNth+AACYbvAILRbn6QI9ve3Gik/pxZwxyj/WYVN3O+Yp36HMlnuL9rtvA6/iR9wDPiX4IjGOjwnGBcorDSYNilCpto5jxAUG9IGtIPZiryHHyef6vYc7KcabNBecY75Mmm9Sx83gFu2IwA2PgsURAtQB6em8/R3qhLstrIDOJjQb4iCxDfC78d27l9uI83L4CLOQKBhsxYirliKzdTL5jPA45RhR6rOT1zWn78kyfzImkh7abMKOpPMK6HB8oCA+hETmCgDzbujqTrDJbyN/bk0eNHYtnixun6XV1laWVVLFIm8tREzE/6HHAVkNmFipYWF6W1Ojc7W/7wu99RViV+HkCUZBbu3ZMPSeYk/UztmaGRYbG2YcoyxvT1jRuvqa4CoDQaoowReqowNxmnW7fvaKy++90/1Bjhp3766U2tdQh6yNjgH7MWlfFFvQYkaHp7tB59lo2gYZDrmEsiiR0dNiz0KALJvAkMiPX86MmTsrGxFRkMfb3KMGYdOfv5GNst4L/In79y+aKy76anpsvMzKlycHxYPvjktvr06fxTSS7QRkhLBEpctI91AhjJ3B8aCoIbOAaBm5nTp/U34CRSEuK9KhMz6yJV+7iLurJ/7R/s6QyB3Au/YSLDEH70+GG5+/nnZXNzW9KLRwJWU6aLfR+TrGAy5+PIRNZ5RDqrAUQyt2C24qOpwCBZKPvBfE2XS1gUNkQSIenLUaCNOUS9HCQ/JibGVZcJqUMDohsUIXzyRIA7xaIgfZFZz7mF8wn7htZcX3/szal/zto/PArbAQgrYHUAIHtA8ygyKQjw7guzIQhA21hTe3sU4TpUIAJNY3Yqngnm7erKkl5jDoCBXb58VYTKwK4y8/EnP/nHFlXYwnE7DnAkUwS9qXb35uGBtEiQZzUqkfKqgAgPxeaFMWECKzXj0iVtXtZq4eaqckgVOIFyB9K5hCGDruPa5lbp6x9URBoAChd4YmpSSHpomPSVseERCWXjSG9tbOo/HWy7e8rG7k5ZWKbaIFGLYKza2NIGFqQNMh3PxGDjIfLCDwASbeeHhdbVFUU40FcgVfuD998TA/D09KkoXNTdU/7sT/6dcuvmTfXJSy9eKy9ev17effcdXaN/MCjn3HtxZaV09Q6UgaERRZU++vhjLc65uTPlzLnz0sT5P77/g4z0AhAJ+w6tVaeoV8xV+pB3W61DMSS5j9KS8pAWlc+tBWcdqjjMhCMQh9cTzl6ydcws1eG9p6fs7wejgSgV/YdWBiCYAFTScNAEGRpS//Idg/NahHlQYixUTVMGfUAbtOcDG543Va7pDZi2cV/0amdmpsvKxnpZptARrCqKakH/R/undJUrF86XFy5dktg3FedpE2P49Om8ohzXX36pbO/tlJu3bpVPb30mVjALX8BqczANZpjBOS2UTJ/DSWCFwZJGXxYwEAAoilj16DBHCv/S4kIszMMDzVtFf3AaYGsODJbF5Uh9kXOXfcVzvHj9hfKNr32tvHL9ulJBuD7VF2/dvlkePHmkviYqiHE5PXu6/JN/8l8owkKqydPHT2QsF54+0aHv7NkzClpw4CHS88Mf/EAbInOdvrx69bpSMO7cvat+f+nVVxTAQFeGgzDAKhvb/Pyi7oveKgaPOc6GhXOG7sgrL71c/vd/9a/K1u5O6ZaD1V12tneVOiJOVDqzPK+BiKj+e6Q1PDY6HCxfgNl9bMOwWLd7u/tixrrNmjvjE6rQyJhymIEFzgZDNFUONvQiV1w3y7BxsrOQQwVa1EBADQzZMfiy3504lj/bKBabpSpLr8kVDoMWn/9qYokpfMwx6PdXvKoTAPldwJEvfeZKx63zc7Yhnfd8HtgCsErRqq7WXpkYGSwzpyYFrBJNHx8ZKeX4sPQjzyFdtf0y0NufkciQqYngVzjdcsi6eqj9UvpxlMX4ahfzyezaZKwmTyuLH0lnMTWrZWTzxw6pnE7lRkbk189Zp1/y2ZqdatYEBxHrasaIAz6ELXgesOr7czjhoKvgZW/YU9Yh7bGD7fbKFTUWVOly1kwf23yvwRrE9GuhPRwAI5kiBiFsg2u2pA9UBnxrcKsBmdCozPYGQpJsU7GiKrZqNZnaQFMj9ReLphKUrBmrYbYDlGvmWlP0JjpFz1Ex2Hw7HS+V0RDpk4o114zlysHvvE99P+0XnpOwyAB2khHpMeD7ngvNfqviOyeBhBq8a2wK+wSH3Sy2QF9zfzNWPbZfBqy6/f6dRN2TwYdnLP5OIND3etb6r1/zWPj7jT5uxVht+jCB1aaPZVyDsdoEgTvWZTOfMsW4blcea04yuLneiTUf5xoVhdIZp10sp5FwTlBVwTj4pJWUQWgpRhG6Z/3UYJ4BrNpGfsE2wwaRLyMItw2sUpAkmasB+tI3WWSv0t2MtzK1H9uIPEjuN2KwNCzDAK+aoo5Kh0Rnbj8zdzJgdgzzgyyQw9DeBEBjnquqc5Ejw/kapo4q82bGlHRpkYLS2ZqzaDsgHRqenKHifCWwAO13nQfinBXFy+IMFq/FulYWGq83KebBFmX9wNKTtWcd75JF1pbh8Nqs7ZODvEqJVkGTYKwZ/OE7DlrgaIfOKqai0vG1bi2ATaYJ0h58h4ODdqFQABMx5jLFtHM/9Dq2nnfDEMYBTnCG6wK+Ov2Zdhog8/dOBPkqG1bbRl/b9/T1Om14X3dkudVzuFmbyYr0ntHsEZZcqgKGOlvDwHLgssrcqO1RbecchKjt5olzCz7mYUvAKgCKfVFn6uH/AGSpOvmrr5Y33nhDrCyexUxQM1jx9WBFop9IX5txjo/CD8Cq0vsz3Z+zM+3Dl6P/+c19AXANvlFQiz27t7tPIAhryCCeZXjwffihnYCzjIPqIpw5Exlhy8tRmGZpSf6UpAj6gtlGvzjgynVon4r49EX7va/Lc8wASGQuhqaw93A0DwGAPfcNFuKr479zf9qHDx+MudD45T3k/UjVZx7RN0oxFslpW8CldS/5PPekzfxd709cnx/apv4i+y0JWC7uZSKP56EzHSFaOK3ZwGid7kubaQft817J9Xf298Vw5Id5yXfwQXl2g7pmLgLSGRBGR5YxAPgBu6AdkLb4PuAWgKqk2FZXBL6SVSi2YVaPp43SWaWGSNa5AIhXEbWVlfDb+/tV94NiTqTcM2/QwiW1HvtPTZMHd+8K2EKKDZIbKe48z9TUdBkgeLCxpfRw6rQgNUcRLOQF8M02VgFDB0T8Uij5EIb1jLJNsXGwWfl5/PiJCGjCJc6c03NAemONQNyBDKfAZAakBNyPj6oPFxcWJOlGv8HUhLlKNiKAFSxGk+7QPab4z6ef3SQCprXKs7AG33vvvZQIbMn/5L6WeeAe6xubIp8xtkgTMo6/+MUvy2ef3Sovv/JK+ezWHdkFy3rwTAbLaTNrijVjEiDve246W9lEuwNlNveW0bEoHHV81Cr3Hz4qi4tLKhotwttxS5IA0jseHNKYwQ6GEMLet0/hrqXF8vY3v1X+8I/eLhcvXyz3Hy8qgxXb89FHHxUCLJGtvBE4gQh1Xep3ZYr39IpRH5rAU/LRI0snyIPUpdAaOQGsZvBV/k1kiTAO7MvhJYfGLDiBi0Q1pDgyP9Nn1Tj3duvaUYw29jaAf+at1y9nAQiEjLMDtK0j7PShxoP5ai3syMKhLg2tSB+nu1vFuGG0AvIiNcGRJRjpI7IvPC92g1ouBIK3t6kJtad5G/tFnKWVYafsIQqfHWjs2IsglQCsso9zHWQgCeqyPXFf+lEgqs5Ee6W/n+LYZIplJjgAfU+fCnADdnNP2NjIOIh9zrpEcgApAIBVqKyxeXUppbfeUPV6d0TQAXFI0fFGwUWcJsjnbEh5zZsYxsiTWIDI7q4GA5SYRUjkZm9/T1GXXiYMhmBnrzydXyjvf/yhAB4qNqJrQNQEdiBV5U9NTYolCNK9QDGg7R3JCGCYqIi3troWaP9IW3hcKR+ZZsFBMiIVkY5/+fIVdQrM02BPhi+3sxuMO9h5CNWipcq/R4eHVGjo2tWrasuTR49Cc/PsmXL9+rUGiOSeLGZo4Bjh7oGh0tM7EGlNMBnFbBwWuMok/J//9m9lYJTerIgFSbNEC9r1phrIAH0LeR6ADaEp0my+GZUjLSkOUuhytSPRccgPGUP5BqaSJ/sDY9aOMiJ836PNIQqP9SoKBTgmY6QNMrT7GHtv4jrIwW5ODQrLMNDfb731DQGCHG5onzdvC8dHldqsTE2aQhZiWN/eLMcwgTN1qkXFzcXlMjI0WF584Wq5eumyxL5hVqADyvdgPT58/EgDCtPh3sP75c7nd0tv/4DARcAOHdC1YaR0ggINUUCBkI1TVjFMzCE2JnRvxpA3IBWsp6dcv/6ConIry0tasBw+hiQsP1pGx8dlPDHKMHDpbx9stzfXy8jgQPnqm2+U7779drl8/rxYwMcHB+Xp0yeq2gmjGbbuk0ePBWrPzp4u/8l/+h+X4cGh8vmdO9LIYUyJGivCh95JFgS7cP5Ceeedd7T4FX0fn1D6CJF6CkItr6zoYIfBnjszJ/CSqOftO3cErNIv6JsSbWRejI+HPhKHiNdv3Ci/+NWvFEViTOiv5eXVMjw6IntCgS4sF2ugfYgiHedIgZWhgX4BwJKnLKWcmaUYAEWyBlUJm0OmN1bAWg4QqubZ1a33iGiurW8kkzuVG1WUIX7aldVzDVVSAJ3Aaieo8myXOX1ba212fKiBTzMdUWY111j9Xs2n1OtKASVe/fsDVmNZ/3a2audnnvfc8bmTxanqe9TAga/hPuZ3DdIQEOouh6Wv66gM9ndJ+4lKqP19PZLDONjbLn344DjqBwdlqC8qGisK2WiAK99am3YUogkdwGBDRqq/E2EMeEf5k5aAB23ImY6uf0iLtQLqEJzPwh52UM2Q07MmcMF72CsBkhXgxfsulBasLxhX2YJqXASm1P8mbS6BVR2sensLhzzspw+Jmtswo0oRc7UGheu+b9pdFWqpx8xOD88jncUsEibeecVMcr/bOcJ2sS7N9OpcO34doEXAEsVsUp9RB3MXKHLadzXpGsah56+BN4ND+k6OVweoqnZksTHrq/pgWa93a24CrB4ecxAjqHFyvdRzt314qwDcCmhvnFpp/XYps6DWMdSBr0rlp50am9SHrIHILxRe4uzVass3uK9r9p3XXiegWT9T/fzoiJop/GV2TucCW9OKvR2dFUCg/66vc8K2PkNjtQZ8WKgAc813rIPLBSutzBM2Jfd/XSezIdwHvp6fXa8zJ1gvWp/hbHCelXYWLM5GCoAzQDiPBm8VIIG5aBkQMwMPYr+LyZhs6lwzBqYieB/7kl9r2tmQDLNyFgx9pdv5zAajFj1E2Da0NVPGsyNop88QncBqOFpHxYXerHsabFWfq6LlBlbVX2avkw1yEPZWzoIqD1PwBmA12LSAAdJYTRanQVWDNxHwilkmgCUZqRrWzETa2kSTPyRYvF5arXDkYv0mY5V/J+LN+hATRiw0MyajOFk5OGwcR9+nBpxkg3K+8AwGnbCtkcYfBW7dr4CqnK3FRC8ZxMsieeEbBSAvNmGyngBWPS9pq7O3OvfKxqaIpRsd7z1OdtbXTTCDNtGn9mPUp8os6JbfdHJetYNNWldp31XAN/co2sz8b4okZl2Nvp4+TYwvA1a9fp8HrLKfmVmprqsCX/Xa999e276eySHuM+87XKq3f6js7R/qjMoZFCCI9U3/iJWaEmRkuFFI5xtvvSVWlFhfm1mZfWtLclzUjABQgC3Ge5wpXbgIgM9gKmARrzu4yWdddMnnU+ZSsFvHy8LCUiF9374SnwUEQc6OszzjwPWZc/zHc1DwlXs4Xd9ZYpwB5mbPhBQf67G3V0BfrEuYWuyvPU3KveeVtI/Th/K8Zz0yuOhFwno0CSZSXQ91b2up0i/e5/kc96adAM5IAlj6j9eYvtgG2s+9eM3gJ4AQ2asOXtA+n2VMemLc6Vs+i38F2APYVqf+Mwdon+eImYf0j+eqgDAVOZpsGL4GApF+G09wnNe4B8/hZzNIG4DTWT0Dbfn1r38t0Bug15KBMCxJnadP+B5+K8AqOAXEFWw27E36gjnlwknMUwAYNH4BIulrrgGxbHltVUAoBZIkc5fMVf7Gf1qcD6AfgC+kJ2bLyy+/qiLYYxMTqqj+d3/3d2VlGWA06rRs4/NNTgojOaf6HKdViPrO7TvKEgO7wLYT4IJ1CIuW58EeUfGeMaEKu9jhW1vyL1lXKjic53DIMfQh2cBoaNL/X//aVxTYIGV6c3NDRZSx77SbMQJcfQ+SWndXmZ2bFRGHvr59+1b5kz/5U40NwOOdO58rcDA6Nqpxh0178+YtvUYxbdpKgXT81NffeKO88857OjvPnJ7VXOF+9Bnrn7H49NNPNa4OTvnMoTHItHE+z5zC9vPD3wDckA6WVlaiePfymvp7eHhUhCTOj0AxSOD9+Ec/VDYzZ4rjw30xe1958cUCQZCxvXztahmdmCj37t4tP/3pTyUXSPseP50Xg1WBuv4BZY/rjA3QJ7sGe31axc/i3NGETvMMRmYILN8UggAAIABJREFUptbBjNRoT5LE4d6uwHG+hX89ODSoMQVwxC6Bq334ycdl/wB973bBWuaSmagRKCOwCnsemdD+MjAYOqOMBbVblEnBGasE3hIEGM7DPQosANQqCJwgL/MQ1vNrr90oZ8/MaTwJ4vJZss1PnUJjdrzs7+xpHtIv9Mf2bkh8ZARW23+D8TWyn9T/GdCeIGJbX3+jgU5AhHELaZIRSQL4bESjCZIR/GWuhKQBhd+W9NmR4dGUduG597QH63m6esro2FAAqzBWY4OLCpM+iNhYOVpP2jIOicEzOtOUeG3yeWBxBICNA4PKtXlgRxcZgLW11bINDR40u7e73HvwoJw5d66cmp4pT+bny9//9KeqSA5qDytN9zo6Ulrz6ZnTMgjQ5Dl4QxPGIEjGgGprR4cCXNXO3l5Nfij70klVVfRtudcseA51GAVSzf/sz/5cYB8bCsAP0ZupqXHpQMmhZfIwETHK/X2K8qDBcGZ2VhMPcI/DL04wjEN+SHeHaYABb3UBCHZLz5IIBH3DYgHYgsZMP/3iF7/Kyo5xGJEj3hRVCjC0rY7G4TOEAqhka0e4BjDIrlbUjgNgAqs+cDZgrYuwpAMC6GDma1DnD1ScSQh9yjlgMKFP05+RTheOs9lUfFaHVSqbAjq+CNi81zBahwaZyKFlxLzAmAEyS5yYQlZatLFgaYu0qmDHklrFQ/V0RYXZ7q6yv70rjc6zc7Pl9KlTYryxwY2PkiYzosWysbFefvDDH2rBowW6vrmhgw7RPA7CHNIl0ExxtGQXGVgl4k7/oW8D1Z/FOUg13Iy4SIbh8KhcvHAu9IGWlwRaksrBPdC/wRCIdXZwqNfFkuI5Wxi5vjI9NV6uXblSLp4/X7qPkBPYLGfPzGrTZD1BE3n/gw+02dCnHKzYvBR9I7q8uiYjybrQ+B4dKmDBZsW8x1FhsxQARYXfvgFFBDE2w6OjZQ99pDNnJQLOesNsU3VwfmFR6076y5vbZXpmWqA0mytzmzFEe/fmrdt6neAH9HuMP6kbrDPmOkxdVeWT9jEpdT1lbWVFkSj0ZGNz7i6XLlwoDx8+UJG4kaFhHViYVxzY0G7F2WDT/eijj7XJ0s+sIW2Q3TBkwnF0WhyGXQcABSkSaO1IWeO7NShoNkYNFHT+3S7J0vlObHah85b4T2R3ZpywqlSRX5UUgHK5xU3vyGH/slb89vd+n8BqZ+pefffa5nQ6eHryZwGrXUTej8tgX7dE3sdGhsroEFIvfZJ56T7msBJA6EBqYrcdzwDKAdjZt/g/9us+/d0uQhVMxehStnOlf4v0FYemHK34myhTh3YcAa4AfSLVPDQW24WO7BhyCMBG2V5J94jgGZrF2I1kGR6mPmM9LgHNtNmSBjml4+hU23S67WCKmUIUtgu9LQo6flFj9VmAeROsSkfcDpdsRlWdWoWcctzEkjH7KAFgruPUxM7xbs4N9JMqgwb4IQfHvw15K7jX7ve6HY1OpgfqGcxi73m1nIAdLqU9VfeNQ3Rbc0p/ZfFM7LHmRcW48rz1704QoLYZfmYBRAKQgvEbhXoSNKmkLLx2HCDsBFZroFogcKZmdQYv6nXluevn6HyWer2KodnBIHuWNalT004AqXGTdjLviWJ9FUjquZ0XrwMIDXDfFOSMD2EKBbKx8rPPzMRq2pjAqq6R87NhRGmxN7kDDVMrWB4xNjiGDWNVwKqLV7HVJntV8zb1QAHYcu3no0Oq/4JJNGBez5l6PBpGWc2MbgxUgvaW8dB+HeApel5i9EtTNIMU2ssTBNZwhAQONkfApDSG25Xag2XUBlbdLhxEGCA1kCZ9zKynEGud7wVAx1lTYK8K4VGMLwvdyS6eLFzK582kUTBZhSxiPbBOt7fQCg1mcqTbIxUU7G7GXiuWcRC73FIAR5IeggQCsMr9tTapQM8YOykh546BXs8d3982zGdVOY2VvrInI76AHNlWtK85Z2v7yeJ96fsEeSAkRXLJfoGoUttltUXBgegTj4HY7Rl8j7N7nINrYJXPy7bi1GXava5dFc5r7IyzsBJYlURXsnUdNLPdRPLgZOmrtmXwM/netu2yo1WmgIFVAWjRkfrfxl6nXfRZq7ZjvKYzb9rjZl3rMuiI9smpfjK/IPvKGZvfBojpgwhE9JTpmZny9re+VV56+WWdITkjc+7Fx+Oe/BsAJjKg1kX08Lyw/qKINJmKznnatSDs++KvuE4HnxsZGVM2FQLNIhvBlqUwTF+f2LMAXVwTgoTew0fq71f7XHDJRbTQk6R9Vy5f1dox4QSgj7FQAbks5GSdUfVl7n0xPkGK4rPYPfonfIBgwNas3yhUG5qr+DJ835J/+IKwCznz00+AgpBWaDOADWmx/ABAek3xfUDKSMnOegd5ljAwzGfpj8gQ7ZKfwFz3WqwBcaf983kxPldXdT8+L9ueAV/6wsWytGbJbKRGSkoFmD1MESD/eB3wGYNr9AMMXcYGcF2gIPVeAIp1VueMd9QUQgspEM613WVoADbhkWpbSBP58FAyRviCZBLSz/yHvwVb8cnigohhALPK6isldF83Nho5EYoXhY0/VvYoBCWfYgH+mC8H+0diepIBvLy6Ul64dq3cvfO5ADCA1bHRGC/SlwFTmZeMO+sHXIazLqn0+G8Bhu+XFRWzWix7B3sCmVVY+eBQZDFIcpw/vZ/St2++8ZokMvB119dDCgErLl8fyYyJCfmyFOqC6ajC6fTDxqZwGK5x6/btAluYfp9lvqdUI4QlmIfjE5MKqjAHmUswbAFi8bHxaclwtmQFYCrzDykL7UGyt0EiBJfgN/NuFBLUaIBmYmGSHSC5mshaOH/hosg9S8urAkRDuiTmAPMPIiEbGMAq3yWTFXyArFpIfpevXilvfv2r5YXr18rjR4/L8vKSinTd/Ox2GRwZKrdvox+7UvpIWR+I4m+MK/sdntCpqRlVnQf4dJFmwMfAXTJY3NutgKwKX+ZZBrAVYBU/BQCc9UgG8NHBoaQbOFOAkczOnlGBLkBHzgRgWbLZIgaQwRISPLI5dZAW8FfyI5H6H1hDMG/pn5Dso7h3t+okMb8jW71Xso1IHsKoRkoDjCkIlFOJXRyUcVjROgMNlKXVtfLoybwyIZgnkm8hkHDcykLbsaaYn8gPMG94DmXZ9PUJj3HQx/sYdSV2dylqH/WkWBfgP5yvmP9cQ21b3yqjY8OSQ+S1sfHRsreLdizFwXcFjB8c7gOs/qp17tyF0EHSwSXAx4YZpHS+oBrzYCCy+hvtp37Q37b+Go3ke9asYLFKQ7SrqzEiNJoNjEEEKJOz2xOi9BygGDQGFL3VR08eS0gZkIZrAOwCRlI4CcSdVOKR4ZGyRoq/JsJe2dhhk9wXNZuJt7uzW6ZOTQvwcVtpFzRixhy9E9qMIf7TP/1TiSDTPj4LXR/2nOj3MIZIxUS3pn9AupAhBj1Tpk+dUtp5pGSGFsXiwlMZBFiTHI5/+ctflstXX9BhFOFiDgWAWdDIMZSwGaHuP35Mpb+V8vjpUz1TEHOsy1czaoLdcHR0EMDD0IAmLROI52YxKOWkFeA3k65Tgyn0KGNbscNmh6Z9yIoKrhgHJmPttALo8m8O/IqIp+4P14voMQBpKd/4g69ndHZXGxCGcXRkPNLh00GH7SDwMg2YAVpFuKpUjVF0OQFT0eUieouDdUwKMGn13dI8pZjUW1//unRH2XxhErOpfPDBB+oDAHw2h7XNjfL5vbvSARUFP0WQxSa2Y5FMBVEqXYRBOiVsehuSg2Dz4Pn7ElRnPEP3q2ihi37eE0LjLFL0aAE+MWo6GPYFGERBtMnx0dJPuv3YSHn9xqvawGkLG+W9ew/K4ydP1GcI5n/lzdcjio420cam+htgVqBOQX5ipcw/farx5ZDBnGBusxHBWOWwx7WVDovGMuLSSAGUIsMEQLy6vinwlY319q07IfewvaX+Y23zvf/gP/oPy69+9evy7nvviUUAQM0GxDokdYO2b+3symABlkYqVKtsrBER7ynXKQY3PlY2N9bL5csXy3vvvlvOnTkjjZ7PiaxOTGiDZI0gdk4b0NSBcSDd5O0QmO/qwXBGaiKbDHMasF6Hexl72BlVulTl3Nbg0O8MrJ6ojtQGTw3eBFOn8W2fW7zKGqv/NoBVr+22a/S7sVjrz9d/Pw+LqfuvAZk6WI++jg7Y5SiL7h2WoYHeMjzYX06Nj5Wp8dHSdXxQumGHHeyXnq6WDiesN9+D9cXf6ADFEKbTxjyXpnQ7DVbAYYKikoeTXGdoEiXE2mY/JkNKgFiCgaqOaVZkHsSUEpPsHt09I/HhsJBuEultchiqQn58jug/B78T45GM1RoIs8aqbCmBCFJn0gExswp7H0z6xOWrixo8MBjoaysFpyqE5QOhnTEz1ogEO4pvMNaOkcEFbHUNNHj/bxzsHBrd25qQLhaUrruAs6x2XzvTgFgNC8vXSVaj2cYGhWOMI2BBm62lFzIPbZaZ+kILIjqqAUqTJei18izwqwY+3c2dIKeeM9PXQ+exnb4rHcIKuDWQgORRPVZcwxqrNZDbfdwuRVTftxPUNtOrBiLrz7jtZKA0qeXPW+wdMk+dtuQEQHQCsm73bTOnOwBWrvV8YDX0UGWHUwvY6625pxmrCdDUoCB97RTpekw9nwkEh+MR4Eukn0fgJdLPMxVc1d4TNDwiaB8MTgcdylEC9WkUa3DLARZncdWgQj027TkYAK5BtvacCKBX7Mo+qtpy7o52+bu012PswJOYl9i4nJPu7zbLpc2ODA3MOHv5fIfjriJdGbyB/IATzEeZ1wYosEueczozpb4br8lGkwqYdRsEeDXgLmcOzuc4tSkRknMCh8bkDmHkWStAIAbarIeHcf4DiFUwHCcPIL5VeqFpqRJyG8TxnOlcZ7Yfamfac9szXqMvKB6K0VB7iOcn+6e5VqZI8z6AifssMh2CAezPfiE4kDZI0y6Zws04ZvDOTNhOYFUsmpQLwIm1zeMeBiZ9jpFNyf7QvCDLIf035qd9PbMIJdSSzN5mjabtkl3OaxnoFbDeAawK5ExbbBmz+po1wOp2um0eg057o+/gIxzDhGqJtQp7jL3WrFGnmHv92fGGDQp7FZCP91xkl8+LaYXu5fq6fBPLLPA5v2+Akeu5yBXtMwPP+05c67Ccnp0rT5/MixyCf4CTD2AAGFYXeCIbx89roNHyaFwTHxTyCWtkZnqmKSis8ezu0vV4NrdV+oU5d+lvrskYu4izmalcT/Yvx5/PGdysNVd5fq1bUts3N08UCuN5AMxYJxSvWl0JWQODkh5ja9TSZqXgbm3pWswfmHqWXlCB6SwSxXWsteqMV9oBoYTv0dbAEaJuC7gAgJglATwnzPKmLWS0ci0+42wbsxp9xmFe0G+eNwZsHUTW+urp0TMCrKq49tFRyAMMDGg+cg3ud5Y58PSpSDfWf+d06j6gn+kH/NS79++Vrb2d0kNmZjJhabuwCqTukDLYoSDQQWAWh6Gf+5WvfFVFfgFDAXVox+QEUnvBdNzc3irzS4sCchkrMk05/wbL96jMzc0Kp6AdPJvBdK5NP/BvUqoJFGzvbJeZ2ZmogM58OaQY2mZZXIrCcNTbwL8DMDt/7owKEVHUiH9j3lgHG+uhw2uAHqAWXVfr+tLGN9/8iu5Hli99hZwHgQCqw/Ps9C3jCOnuwYOHaiPjj58JVoLfSfYvvrGCkrCHk8TFfDE4zxhzfV4zduEMBuaDmJSMLWDZwb4yMfFrZ2ZnRYQDN8CnvHUrWO/MP2XedsH2HSxT4xOSXnj06EFZXVwqI2OjZWRspGzvbZepU1Pl9ddfL+cost1qlXv3HwTAvrWtvyH1TUxOq1iWgNUEVycnTimLOwoXRvCeQKQJU7Gmw1+KRIUIUIqBOTQorAYcC+KW0vpbsRfQXqQhXn31RllaXRHjHiDdhfpEulQGKEgJZwEkAliHKXWTxC2B1Q1pA9uDREDI+IDZbW9nsAaWa1e35Al6FagleNwjgtX09Kmy8PRpIYhAVjrZwQeHe2VvZ7fMzp0pk1PT5biLLNqQGJVO9s5O2d3jc0FiyQN+zIfdkLGMbO4e6bMyVth82zZlwRxSO6ZX2CEB44cPHwnnsG3nvMxYEBioGc/sc8zvqOc0KLy060c/+oWKV3nTKpluQOMwcjR0b58KdvsFzQQ6zqCdI0K1k0JD7byJLZfOIJOf/xh40/05ZDHYHBJJQ2YAYBOim0BVOpD8gcE+HTgXFpaVYsEiVwEt2JA70UGApwBWfI+UZaqdwxKKlJe4H/e17gKTFCPEdXd3ozIfhuba9WsCqGD6KUq2taV0dzqZE7dSeuj87m4BP+hAAPI+fvSwvH7jNT0LgBmdjA4Dxgz6PVo7Dx88KBOTE2VgeFgMPlKnAbguX7ksLhWV9wBUSWt9ujBf7j98KMAIoIizcVCz+R1MRP5m02bhkEI8QDVsgFU5/W2NLhafgAjNNCLbOAeugNxmv/ogywYAo8OafoyxKqdtAxByPxf/gZkTV3VBIq5BP1tMXmzW3p7y5us39PwwhEXhRrbhICpUIlxN9ApDQeoHKQkSb08NHhfc4pmZzBgn/JkAkCMVVkUaxIw4Uh8AeL9w9UrZWNuQ4cfAML5EyOgJNJEAJh88vK9U+IWllajyq8WO7iogL4dLWNLBdFQhAg7XKkwAENoSdRyDAMCvw/txAA1DwyMxznt7ZWVxuUm94iMRzeySwSZSCPO3pxyVve2t0t8bTGjCC7A4r1y6VKZPT6sCIe1BRsAMTg4Yr7z8otJBRH+XAH1LaQdMQGQriMQRkSWipY20FexudHim0DFlA6Iibx6CWRMjoyPS7WH9f/TJxzJEZ86fE2P13Xfek9YqgY4zZ89qgwWwf/vbb4vd+smnN7XRAR69cO26WOQbm9tiLMBY1fontTGB372dbWmYcDBkHe3ubGkjvvf55+XN118v58+eLZ9+/Ek7XWkwopRsjJ/fvaf1w5phg4vpHYzVAKHCIQZYtcPDa4GNZ5GaKkteK6QCXL4EawiIQJp4FWOrgffCQwoYJNPfJQUQjJc2xSvvkEwdM1alqJxO1pe34Xd7106dnZQavOt0XDqvWAMnfq8TWO28Pp/rBA68P5y8N8/JgRNmFSkfvWV6YqzMTI6X3nJcegl1HB9IN5WAheIaWaDPxd5JutYz8DtFw5WgUhe9AdzK/wSYpuSE2pSgg2yovOCopB3VLhNsSCajwBrrZKaWmcGcZiN3YZx0ZsykUvpxOjFEfNEEbgKXKSFgJp/BkgApksmZmkQc9hwcxI40gKoOO3XqZ9uZr5Ug9PwJDITYPWzuSPnJSZvE6giu8rqdMwMl9Rxhj6hZX3weW2S9O0WtM2XM6acBrPRIEzsGr13FtJ5Lgt4rTcsTa61at2ZdNkEMWHsJ1MZ4B/jcAATNGm9mtIA0r+RO0LI97xOGzz551tpRf2kBoJ4U4JwdNvHRqyJLBqMAVr0+9NUMzLrvAwzuYqmc+KmB3ho48XXr5+hsK99VWnmjqFB1qO1YRyGcZqyeYXYCXmxzgduAn0MX0buaZ3ndGjR26n4zD+m7PGdaCqAGTuM6kdHDf3IuOorKNcWtqhRpi3cIGGQfssamNMis/4u0RgJLzsRR4PFQ+5qLOQXZuc3s0xjkmiJtXCBSSg6I9WvZBGt/NxpM7Q6NYkTBrmoDeAGsBms1weAExVVYQ+n20RdqA2AWZ6NMkcPGcdbgPbNaONdEIDWKKonp0tsfbHxJUAEihgySvpfP0t3XXXr6QnNNwCpEi07pgwTdAkSDcRygZTA5Y643z4ezdhRSBMj+8Bgxf8OBqYG2dD00j5S91MgydEe0TMGVVunai+IhsisV+7yek/ZJvB79uS/MW86E6KV1RYrh4UFb6sX+kp+FZ1MRm5SQ0prr2O4dTOncV/V6B7DqwJrvg49kZqKZkrYR1rf1GV59fMLWZyAy54EBTtsnrtMeI8gKyX7K+VYDw5IzyfNTE6SrZJH8WfYuzl1NQQ8xfc22DtsTvmSbBexzQ4zDyUBU2MhgrO4eHAkkI70UUMQgKp+ptWwNqtEGzoyc+6mDAKuM8zD+KedpAD0Xt7KOp9PRXaiqBoU59wKKcH2AT/qPqtrch3bjs3FOpZAQz8wZn30PhiegEuddzu+chVmvnIdZr5Zeg1EGWxB5NXyl9Q3IEIvKlOPcDigDUIuvBwOW56EtZnx6P6HN9Cn+51ACZdgkfiAWMXfxn7XvVMUxDTjwfbeJuWIA2mAszwPAyBgsLsyXdViJyXAF6GJcnLpvcFcAZxa/5m9X/2b+QYIByHFgmrHg39yH7+CLAnrYNtJm2sc9uA6ANb9pN8/AszHu+jcB7cOTMh98hh9+RwGewca/Mrha67VqLpeWiDHMw6OulkgnAnnXoqATQKrYmd09qhXB/CGzEl9PAf6co/avYbPik5EpuLW3W1ogYgRKsq1k3uJ7cYYB31hZRtcXub0IPF65crXMzJyWPSa9nrbQZor/Mldo789/+UvhGuxdZDY+efxE/UgquPVwsf28xnjubIcmLH1CoIFxoOAUNujchXNhv5OwAOAIcMhYXDh/Xpmi0lmdHJP25NjYqPZZ+nN4aFh+KtnBly9d1rzf2Fwv9+7dlYwCdTXw0aXFmUE+fF/mOGMjzcysJcNYUAAaKTiPHz7m+vqmgEfWnWQ8ekOucmV5ReucTQY5Q96j/xg3AfrCdUjBDxk6pAdYs2SVBtuaIMdyGR4eKYPDI5L2O0tdnL398uTJU/m6XJy+h7mIz3H+3DmRhih2RK0UDgFICi0sUuz5QPKPN157TaDw5/fui9U5MDisZ7p7916hSB9ZGow799GcaIHxUBMg5jK6oseHBNMy7T9ttnR0CXJqPw4SCTjO6OiQsm4tAfDS9etNoAPA8C//8i9FWHry9Il+S8ZiZVlgKvfnvmQ0RN2JUGvF1lMzKAhTIYvGPATcl00+PFIAQprEFKenyDCMYOrLqPAbbFLONt1leHCgTE1NlKX5+SgcmEWNwdMgXqExOzGFDAeSmqGRjI0Qu/aAOgmBDcVeSbConWFo+QJwNdYqc4p5i22gfcF2H9QawMb85jfvSHIxziNxdtEaOHdOdmJpiYCXzymRDRwB516A1Z+3zp+7mAdBKhAHIMFPRGH3y84ui5toCc5cRHP8n6OWdSRXTmkaLLNr6qho0JsPRScfHwvhYw1Ud6QAsTAAVQEOz5+fU6T8zp0HKppz//4DGVoM0urymkA8ot4Acls7W1qQQ6MjKlhEG0lZBlwSBfgA5i2H1x4NBG0guuhJ6nQOM1mlNVJg50YalA4f+3EYfeHKZW3UAEI//9k/lD//sz9XKjoThYgAaeH/+kc/1oH60sULSkt/ujhfxicnygRU/9axQKiXXnpJ0RlSmz+7dav09Q6Urd1t0cFxwCVC3dsXTKf9Ax3eALZI00KrB6oyE7WX1HSBqD4Yi/eiw0ekYSZQCIMgxY6FK+QBxixlDqSunutUGIw4z+1Nkd8sUlXrxmjqEBsTmEMGAKmcbKW/9Ja52RkBzWyczCcODUxKJieRH/RV6Huib6R3M16K0tKW7l611xOb5wT4PE62oCpEZ6XoNnMrQF8qXzqFh/F/gs5qaZUrVy7rMAKwihF7ukCKw2FU1jwM4AOgH4Y0qbv0NQsKp4P/lIqn56VaeTjvOF7sidLrIA1lZFSgPYWmMCYq4tId6U1QH1ghRPAAUPt7u8rG6oqYeQN9PQXAkX47d2aunD13VnoxU1OnxP60VAIHpcuXLjaMcAVBDmDmBosc1i7UdQ5+1oxi3ZHCAysbo+cqmEwggfW55gFNWWt//9N/0GZLGhWQwTvvvFtufnZTKSZoDMG2JgACSD05NVkePHxUPvnkU7FTr1y9KhF11tnkqVPl+osvS5gcexD2QXCYHHwOkOisKpp2cFA219fKt956q1y+eLHc/uxWW/eKQnT9wQakMqQOMclYjXTqcAiU7pjpiVTEDN2t9kaAoewEGBuj9zv8Ecyi42YO+it2KgJkiE0nKKtmFFXsVQMYlghQl4Ssx+8LWG3a0wGSnAAh6pTUfJDn981JAMYH+Po3f9fXf353Rh92dx2Vvd2tMjIEY3VU4OoQznvruPR1H4u5Cpsb7VUOBMHIysJG1gpsudjJcelNVrnvK6erF3C1raMoldPUnXO6rJ65wWsSHIeJCvCVqZoqPlUXiEhmSNtOBkvLbKmwk1E1kzmLJiHriGi6tdVibqLfGH1rB87AatuBr1JQ0xG2DqGTng1y1A68x0JgWqZX1mNUO+MGvpxaXfdhAxBWRU100KgK6PBvngsHr2FO9YfuNs5/6FpmFfY62TQBnHquNNXYU+Mz1DRiHTUAbIKyJ+ZYlZLuM4n2h/xQDd66vyM4Gf3fOfc7QZBnzfka5MxjjIDBus90djCwZNAjtRHd/gDnXH21PR/EswVJqJ5Bwb0KUIx1EXqYv20NGvSKJXBSm9HPZ5Dpy/qjti+WPqnBqaZfKo1VvVYXGqsAqGau5hhGJfqOFGMzEau5YFvf9GOC8nU/mNjOPSTVwEEfpsYABQr6GlkfznmRUZKOS6Zhs9dLzseMCDFqU6u0Bm8rdmDnONR9qrHukKTBdIWDFCwbA2kBksV/HnOuBcDJucRzgfuJEHEYRWHjPHSszBjuF9dFcipkmgyUYHo4m/jcHiB2BjyalOLuImCVc2YfxTqDqer26DsKEsV8UvGqE4VUw+YxR7EvART3674723vS5pNUgByi1O/DbiRICMtf7M+c98fouSc7RgGYLPPa2tmLImWVUaiBUwOOPu8aXPVa9Zipf8k+GIzsH4AFfAW/3vg71q9LoDoYv9ioAHy1nlMGxvaXPqjb5P3F81/vC0OMfU1VqSuQs2YWx7knbKKDDwakDSx6P1AwrmPtec9oiDQEy9AsV6p4ew4afJVmvzEbAAAgAElEQVSObgaIahYf3ob7hj4UcJ8FF2Egey+Uv1BJL3m/q21l3cbOswpzdRvWnjR3Y/3VQRfZ+vQ/PdYOCgKmcFZF+xE2ndPdAY8AdDxO+CmsDXwHfBG3zWAY1/njP/5jOeY49pzJ3333XV0Pksj0qemyd3Ck9GYce56Z9YK/Q5/B1iN9nTMBr9NOACcAVfZOfAZADkAafNPdvd3y6OGTsraxrjRxfMYAmg4EEgHMuCAWbeAezlDjeufOnFURIQc8aQ91CQATJLGV2XS2R/YluI7738EIV1XnWTh/A1TjR+BbLSMtlsEqmF60CdCTNlGfgX4jJZvXYaryI4Avn8XSArSHdnFP/EDGgLY5fddsebeP+9vvhJHM93kNbMBMZrE59/bUp/ZjHRhmrhq0NaOV6+HL0T4TiuhLbDDpv1tbAYKSCcm6AuRjLjJ3eGb+HuiN/mOPkVyTyDftcwbfU8Gu5eWyurpWVjZWyg5p6Wz3BwS+QnMWcF0ZRMfH+hztNeuWsVcb0ctNEhvvA7bCZOXnH3/9j8JHAPW51ocffqQ+IvvTAV/6iWvBgAaowk80UIw+KmdawMZTM6dkhyG3sYdiZ+/dvaM5d/3aNc19gOXhoZAYmEAflezhJBJxX8g/Z2bnBGJBfKIqfRTyWpPmMeS48QmkF06p+DP7O4EIxoi5tJwsaXxbn1doMz7mBx9+JB1OPs9Ys44lp5DayswjgFqejWu5qLptiIlhgPRiVsNmlS5sT1lYXNIug9RL/9BQefXGa2VnN1iPwmZ29zTn8PcpNoYs31tf+3qZnJwot2/dKmtrK6Wru1V6+3rKvft3ywqFpV96uVy8dKl8/Mmnqn0yc3pO65QiWUtLK/KdwSPMwqWPVMAx92iFs1sSPFM/Kf1fNRfYwwFWkSiIc/r+/q72M2WJHR4J4P7GW38gm4MNZD7+e3/xF1rLS7CcN9Yjc3VpSRgITE/awf4g4sNxSIpIZmMPrArJRuZuzFVAaO2HikJn+F1+DpkrQeALLCWKXeL/EhzlNViq0qweHxNGyHUg94W8AEUsezS/sQ3YWcaFtjDPkKdQkFoZhsHIJXAQmaywnQ+0PrFFtEbSoOkfYXdYB3zn5z//eaPB7nlGdgzYEbaK+cf1aikVaciyLv7Nv/l1a2oSYe848EhPsioIwaaNZoCMUBeo80BDt683PW9wNROnczMVOpwRAH7jKEcn94RmZgK2FHQIzYPddHdyIom5SjW9RUVV+nsHtEktL62UW7duK+ozNjFe7j96qEg5CxMDzyL79W9+ow6MAk5dZX1zS4sL1N0GjM6kY5kgUM5ZrIMDAFWh0xiHUyqKOepyqVy6dLFsra+Xt956q5ybm1VlRAzl66+9XP7H/+F/UoWzU5OT5cXr18rHn36qiM+N118rI6Nj5b3331fbYBBCO2YzuHf3Qbl0+ZIWE2w80PXZ2TkdnpBFAKgCcPYGByg1PBJOuyOJYg01kgCkpLs6eyDvcg50GI3XdWjiwAR7iZlIKns6f7GAYZZlAYKGocDngqEKIMb3NKbHxzo0iKq/vi4phVdfeblMjI2WO3duK7oDK5IiUWzOpI5jCDFIr7/xpowZxg5DKNp5sit0AOawS/VLpCk6gFUdqDp03jA3YmuOjMjIrywvii36wtWrkmhYXVtWO5dWVgvC5vQtLGM0OMQwE+DfpYCCqPSjY0rr39paF1BM1C4ikURId9UH0mnJQlU8F4ZdDsVh9KtYGdI8wjnp1aY7e/pUefLwQRkZ7C/joyNlc2NNoPU3v/UNRcaJOHOopz13Pv9c6+LM3JyEnjEszFnGFQbn+ATaOBMqAgXDhX7kfRjAHNzoW4IWOFghHxBGRgYHhsH+nlKOiHYC9GMozl04r03j/Q8+FKP83v37kZKHTtTqmgzNH7z1B2Ktvvvue2VoZLS8/e3vlJ/+9OdKJzh34WJ55dXXy49+9KMmAk6/ACrTVow//cEGhBGdf/JEhcjQU4a9SptZJwQkYAOzwf7mnXf17BwQCTbosA6DKIMIZvA4fTPS0dpBo+eDhydgmmf+Q8V1YFpWTLdgDMbHMzk7GavWAwjms5hLFT7ZfFZF6H6/wGoNAtXgTaez0vm5Gkw6CSw9H1itQZ/6+s/vTRxONuD9Qrbt5NhImRobKWNDA6Wv61BFqABWy9F+KUcHZXCwv5GhxS7IfmEbpMdH1+mIWAYJXiS4aSeLTVyAO+wYywZorCxeHTquMXaJa6fuIY6NNVYlqC7HOXSEFIHOYlqRgobT2MbF7Wg67VLVszl4ELDEDieLy0WjToAtCUAJKDODNjvzBBiG4/3FYflCt3uN+x61M1qPsex+5VA1B4p0Vu182Qk168kgEM9kAEUsMhUAi4IpunbuKw1jVWhQphxXxQprfdUYa8cp2o6J2p2AuLvA6hxmv+ks43Gt6NY1wJpd3YAd9TPWdqIGDtwvnUBtA6xS4bxi88W+22anCpihmrmZhpU+Yc1e00AyTfczU6LSeFTXdei2GlR43hp2eysJ0mcu0Ro0fZ6tPNGHDkx0FBMLu9xm9jfjVI1FrNw2w9Aaq+yvYS/bIKTnfvP5nFf1Q3A3bIS6rmE9t9sQe3CA/GYTUWDTcxNZJxhkAgETYKPgbHO2VSAk2HO1Xe20sf63wbsaUDqxhhvjGfrndbDCoGmcxwLsa+waZ5T+AJdiGZH2x1mOs2rqqwK457lOa5Tvt4LRxTlCYEvKHTXnfsX4onCqn5+52k36QC/p96FvX4ORksDKVALtj1lMSNlMWbhNGV8wXgCJe/sKRZIocQEjC2CVe8LikywBAacK3OYMxlpRETwi2AS5JA2Qhf80/45KF9dv9tmYA17PtoE1GNcJrNZAkoJy/ZGtRgouDrXPxVpnVZBAJI2050HMjvfreW0bWc9n9XkybmmrQVNaznmP9y0Fw/fDiQ9iSr0WPLdsD7hWHViib0l1VBZF0K1jHlXF32Sj9tGOi3lm0oyvrfmfwCr35qyruZebXr23OAsq2huAbgPUKq00g2TJYK7neZBZ29B485y57wKs7jKncbA7An3qr3SgdZnuLoFOAroGB5VeCvEDvxFiAIAjZ2QYp5yf6T8zPzk3o1lphrADV7yOfiRnV/wwfBZ0OHG0+SzFXynaStFaJr/Yknt7ZW1lVT6nWaYwUJGRU0r4xkZIzR0fi1EIccLsTFh69+5H7QO+D+iD8885GLCM/wCRzMDkM4DCjCE+Fhl89EH4rzGHAEmYY06d5zWv/yAcBZtT6zVl5fgurwvcWl4W+EZbRNh4+LA8ffI4KnAfHqo9+AX0Nf3zk5/8RPfmHC9NVhXBC/1VwGF+6AfAWvxgno3P0r+c800CsU1wir7nBvdwATAVeEr747XOGcu+cw2810Fx2wfaznXpG8sL8EzMEz5jf2pgeKgMDg/oWSCR8BnLFyg4ckiR6wBmWWcKYmeQSwEp2HX7+1EEbGOjrKytlI3tTV2H4BKFlcnGIxWd19CIDaBwRz45bSNj0TqpWl+woI+PNTfBKgBi6b/hoRHpjiLphowaP4PDwxm8cZ2ZqcamG2yjnYBeBB9Hx0elvQo5DFaqgfpPPvpABJ9XX3mlnD1zVpmS+7s76kNAVQp/M574ysxVJAPYY9F45TNLSwuSuFuYXxTAx/lHBatGx2RHuR7FzS0rCSkL7VjALfRih0eGNR955g8/+lS4BrqyzC3mqOQ9qBVzFMWQWbv46uBB9JXGIjWtbTeZ16xJClGT8cG1P7tzp8kexecYm6Co0lTKE/SUyalTelaYyQCp+NtXr1wWePnB+x+U9Y3Vcnp2uly5fLH88Mc/FDkJKQB8VvRaGaMrL7yg8f345k0xWMG22CupzcNagJGL7caXiIwRxjuLaDaZa5HdFwE8wErvBV2qF8R8pFiwCHMHB0q9B2Ng7qysr5bF+fmyfwBDGVJIBBe2t3Y1RzeZe62iuQewCm5Igzi3gAdE0C3ODSKk9fVK+ox9GowK/0uEtB6kAYIlzr69pyzmfWWPMW+PDvfFaGX+cC92UmfAS9LvqCXWfRsHGywjo+MCg1kHBKPA0NBkxc6Ab7Gfxp7V02Sxc38+DxkMqQuwIuwIax+Qn/kResyAtsfy2+pieXwXG2sbyXMjidL1t3/7w9bly1eUZuDiPbWRZRA5qGkRKfIYlF5+eFAb3tAvOKnTZEPlqKgPumbJaAHuR5UyHbZA3NFaICre36eHh34dOh8H5bPbt8R2nJw8Ja3X9bUNgZ9U7+IZuMZ//9/9twJXQdaxXBjxs2fOqXo0jDrAH0AmMTkrwFFtS/e6DQxQqTSYZJ7MTDQYpgjdwgikWhkm8g++9vVy8cJ5RQrmHz8p77//Tvned/5QwsAAjGhF7h/tR7pY60isU6JIVLa7d/e+9ESYeF/96tfK0sqynhtWLn03N3dWUWuEnZmksBQossVPRLKOJKiM4ZJofL4W0X4/J9HzAKhhYekZE1jVBpppYIAHTH4xipMqjdEB2LAujqKXEh8OyQSYxy6owCIADGRuoH2LyzQxPlIG+np1YJifX9Dh7itf+YqeeXFpRQZEqSJDw1HwSsDwUR5KK6MBwNCLnAFMhjYQ0vZuTpL9oOTjQCGWzEEFYw8z8qXr18qNV1+VLhfPyGbO3CAiReSMuUMERlq1cnRCt4TFHAcLnIBjbQ5iM2O4ulraRDGW3X19ZW0TI7gupoOLNwQLhorRRGlIKRkuM1NTpae7VcaGh8rExGiZnpwoM9OnyrUXrkT9cB0UI40EcPPRo8dlbHysXL92Xf3ApsEGo3SNfTRruxV1JBqlqoStY60BouBEB1VdkNSIlVUZH5xY+oYIMiA+GzH3ZD0vLC1FpE/pG1NlcvpU+f73f1CmZ2e1EfIfzF4ORkg6YHgWlpbL0/mF8sqrN7ROGEfmZndPzB+0jsXgZbPuC+o9wLy049D9EjP4qIwPD0liYbCvX4dgomZcC8PGeGE0mStsQptKL6C32mLZ8q2kw2mtRt7/oiNcAxDNPPotf9TAKgB/ZypsWwigyTBvo6ly9E2QS2akQdn/vwGrLTbcgzI6PFSmJ8bL+PBAGQBHPN4vgzCZYeMf7Zejg13pDiv11Q5rq6scqvIw4CZml3E4lsMPS8vjKmAg9RrD/wswLrSkbfXNaKxBuEDjWLE49HLQEWCXjl4WdnLqNuws9i4XUUkZiAjUhog79kP6cJnGY4db7VQBpWR6ZUqeGKwCJgOAqwGCGqiRzEAysNv7VkzgBihJsIv9le+a3WjA4cRnU8euvpb3cS+LGhQy8GKAVftLgiKBPWUaTaYGM376bHR9jFMyVp1aatbmSSmAGA87Sk37XECpDlboxlm4KsEvO+vPBlmzMTUQV42Hzy12/uv+6jQVOsu4eFXFFDdj1Wer5loJPJ9gseV4N/3MmO1FENNgh53eTvabQTa3uf7tdkebs+J6lZp/8v32k3ktddrK+l4CtDsK/3j+PQtYre8VuTWV9jNMiCzAk9t8A441IEuyFDvZr/FkbWDVa8VtUJBETM7Q5e3LQlYD0jANhh5yPHXqutiCfewtbe1PFRf6HVML6v7rBMLrPjVTkDO2zszoyFap0gbKSE8X2JYsRq5xyBmdYLq1QtkN0941r0nOpEupgwQ/DHQKWE0QVTanWUsRhhKAypmlt6t09QFskmlChlRVAC2ZWDVTVLZLAEJUiOfsQVvjrE/hUVKhW9JOA3iib7hmUxdATptovFEUg9YoESTSZSMMiSZxzB3OVL2R+HYCkLedq/2aGojk4/ZRarsX4GKMuyRT0LJLxr3tsQF8F06ydFUaq8jEqzIRDEbXAKhkZpBNqDIgeEYzfpU9VWls18Cq2qHMrgBqLJfD6zULlPsJsJF0RCwCFwtTgAd96gz+MCZmFbtfmn0Dhz1to0E57U/JonLbvH/RhsPMdNScVcGTlO5IE6O9OPcmjVG1d2ndZsFHgQWtUnYODsVYRTxCWWRVUTn2FzF1yajLfZ7MPp0FEyTk3E2GFaDfubPnJNEGsA84Wut52jeQv5PV3/FrzLgE+APsEetwZaVJSwUE6emHbTV1QqOVsyxMvKtXripNmDk4O3NaPgcMN/wV2nn/7j31kbLtRkY0N+49gJm1rbHm/nwfxha+AOCSdFzT6Y8U2nERKwCh8FUUJJCW4lDIf/RmQeBkWBlgcODG7Fzv7wJKKgkkAD6AZOsbAiIdHezLT+C7MIC5FwxhXqMau4lT+Oz4RgA2MIddpZ1nN1BNe/kebQYMg1xhNqkzYgzs8TnmHX4Of3fKBXAtno+kD3wQ66ryOm3k82aTO6jFfBdJJgsZcW/aTRspPsa/wRmoSSHQdWNT87ApwIdcyd5+OXPmtMAwfH1AVNosO4cdyTVLX0Y/bpeFxfly78E9FcfBx8FnUVV25sWDh2V+aVn9yLwbGhqWdBrEMBVC7mplcbJjAXwXL1wQOP3uO+/IpqLXCYEITIDvClOgmNvConx1wMzvfe978s+olwFQLvYzzN3RYeETKqR29YqCFMwHzf2lRWEcr924Ib+Uefzpxx9qLK5euVIuXbyoPmaOAEqR5QvTF4Ia4DPEPWru0L8EdpDkY77BfATwCglJsJZJtYG5Q6Yi6f1iLRc0Su9rrU1Nz5YzZwKsp68JjDAX+eHegNiApLbfjAPj7PmOHWfdEBSQbqeKd6PrWsRCB39B2xmeFNIDYCq0lTo+1G7hGSmAxXjgc0PUglxGm9988/Xyta99RaAl+BEkpM/v3hUeNTY6Xv76r/9avjMZodyQ7ExsA0QvfHD6YXr6dNnc2tTzgwchn9Dd3ScbydyzHntIqYDXhdyK94LQEC5qI9gMurWA5YwJO8Li8mL5zttvl/Pnz6XMRWSifPTxxyL/keG7tRVsfkhmKqJ1FOxU5oIYopD80LUlEITtlS527D/s0SKtZQFO7c0qUhzZq8gwIQlAlg3tY32BT5AZ7IwLxmpzE5mQ9Sp7PgBTJCVYn7INpQgrZO7JD0E+5YCxO46s960t2QzJmWwilRF1hBhPM53Bc9Cepc30udqQeBlnAhVeS4BeWYl9fWV1ZaV0/fN//i9aL1y9HrR5qmENj8Sxu6JVHeEAS6AVpl0cPuPhIrrCQseYWzjbqQTPcsAcLYqNmhTvOAw61Z7X0FNjQ+FndX0tjeF2+bu//3ttJhcvXFR04OiwFdqqu3vShWSB/Oxn/1AWqK5HpXdSnIiSnQ7B63sPHpQHjx6rA9HuiM7nABPSBphFSR4gtpvRPABBJiXHN77H5h6O46EOKBy4YW4yONeuXpFg9eHeXvnVL39ZXnn5pXKeNAyKL8HQO32qDA0PlYXlBTEPkQKA3Unb0foAdHrxxZfKhx99JFAKyjJGA2B4avqUgGQWNpR8IiIMNJstE5vDF+102rw2wSTLSXMVxkFPn4w6Uedw6Ntgk5wbHJru7tKPUPTWVuPECQAbHNDm5kOonr2nS5MqNFQi2k4/kmoT4r7bZWxkpJyZm5aUwO1bt6UTylxjU5LQ9zoTmshGFEZj1goikb8drInwX/w70jbZROKnimw3r8RrGGlYahJG5oCXURBSzBkb2KEYf34Q0P7k5k21kfT/SD3rDuNJpOKAaHICMkn3AVjnaA+wCtOSzUwAY6uU5bUNHWrQ/41UcKZJ6IhBgUcHkgJoRI62tzbkBF2+dKFce+GqqqPDTgnwlo0fvRfWXADiIb5NRLpb85UDDgaY9Tg7F+kcVNjjh7XKumBDMeDBb77Dd3e2ttUmDjc7O5HGK3YBVR8PDyW9AUOaKCV6Qnfv31fVwMdP52XEGCNHzmGzY6B4b3burCLsjCUMVjYgIsbMK7MtOMgzZ2GFk67N2grAebCMDQ2VybExFYdjIxQ7lWdAqoG5RepgBhYAwgO4yGrCbbnUAq/B8+j/VWA1mXIi0qSWdlsWIPNfPV+dKZHg4O/or+e3v/xXDX7Udr3TNndepRNEaf+7jWB1XtvX6Pzus1somKK0uo5lW6aJhlMVsrer9BzvlyH0dvpw8tE13oPm2QTfODRgH4gaHwCsyvEyYBIOdqR3t4HNKB4QwKocrmQWp4/eVCEPp049Ffsg0jiZ0qk5pgBj+9ruU+k8ZxGlzorKBia1ubv4TVXUxIwfOy9iBmU6qEENO4Z2bsycEmjriPsz2Is1E0jsgwpYfRZQxmsGKtx/voaBMj9zwygzG9XVwS2XIG2FKKyCGY/+iXTmnpxGAerEmDg4G8FHxjWra2vTidRYfmqg5AtzrcpacNGyEwBgsrROzskm0vGFqfo8MLHuixNfSmCnKSyWjFRJO1QpwAbOBBqlnpiBHxweAz8e767DdrGROqW4E6jz+aoGiOpnaPdFew4bPHmWrajtRG0/TvRpwwpuz3y/798a7mdITAsofxawmgxSEfmrVPtm7J/DgtVnKwZs/NuvRRsELybDlqBESAJQeICqtP2lN4MBjIumHm2BrdnBLqaAwrN+nmUXPU5ef/5e/VnOPzgHJwMimf6eMgBiRgxSsTgAKqdWs2bQbWvsAyl1klIIrTWvZRY3DoaymhLoDFTbQb4wffGvyF7TnOL/+7pLL5qjJJhJlzYLqiVzXEcydVOytbPAmIqkUgA2bVr0Z6/GYX/3oOzDnN2nGClnqehT2C5iv6TuLGdEUmRlwWW0I+DlsZb9b6HNHTqGDtrYbtbBKN7Wmb6pF9BOH6/XjYDV/jjbql+zeFW9NlXc0BqVDes8z6SVdqr70bbU7Wp2mvzKCcA1QdxwVIMgwZwMzb/2+jVQ43Z4jRgkq/cOO9ied95H1OcpJ6LksIoZrzWae0vNWDWwb2CV7zdgvSQM0ncCqE3N5Hq+N/Yu7yVCSLLEO+1Yc38YsMdo7IY6isewHkuD3+wnnE05/3JdBxNoA68Dnog9euGCSA4K2O/tNUAez8K52QxGF13y2iUbEv+NtnGWhuSAD6fK2d09IoqsLK3oXC5AKfVBqc0Bs492cW9AOYApggv0wcI8BXcP5X/FWu9XsWNktyBDcD8Yq2Z/Dg0OyU+wHiigB8AqRZalP0iqawKyvK69Fv8XhuXmptY3Plkws9pMdHwBVYtPiRnPK88Z+gemr4p94RdL93KhSbOWFN/p0+oj2MDcF5sDqMF/jBN6hZYFMNvV8gHcx8WuBbodHMjPFmEl9aHpL4OhfNZyfoApBpH5DEDgzOyc7su1eDZ+6EMDr8pgrVjjjA/9wlzhfvi/PAP+CM+OrxcFoEOXWPubghyRIs9n0GiMYtk7zT7P2MrGZ4ABwBVfGaBxfv6JCEdcDPAIlqr0ig+Pyt2798vmzk4DIHufYH6RJo2joTk/0F/OzM4qK5Nixp/evClg8oMPPiz3HjyUPwawDmlIBKj1dYFlBP/JvKUdtz77TON69uwZSbPBLsX+0haYoNzbJCP2Gfr0zTfeEGEJv/XnP/0HgXXMdchljK2Zq2IQCpTdkK1m36UPrYWMXVFhtLU1pdozfqdPz2kcyE7Ed+WZAdzBNnh/cXlJbbpy9ZqKG/FcZhyKLLUbxZNdCJk20FdmcHMN1gntoq2QedCPZV5TV2djc0PY2MrqutjeuABY4J0dpDf6laUaNYCoEN8vKQ98dpi9FJFGH/TM3Gy5/tI1sVYBr2HTAlbiR7P/UqSLDEz8baT05s6eKz/5yf9ZLl6+pMDTx9Qb6eoply5fLk+ePtXzMW49XVFEirN0gKghXRk7RJxtmeO0y1kqcSAgSDOoecsc5FyAzAXErrkzswoC8XWYqsgHYqfwtdjuWRt8V+DiPlIJ/QJplXWSAWpIZSJV9SIdAD50oOtFgDgCiYErHouUIpJINwBrzA/JK0Kw6WOc2jr6yso5bGe/0xZwSdeuICM6CCk9ZQim9vCwnl1BM2rRZJa2pVkYb++h2An6CAAZHVpwEQpm408uLC5qzmNbmK8A4pAAfR5n/mnP5czyT//pf9m6ePGyqMAgvdCbvZE2Bzx9NgwGD8CXtSDT2DHhMY4WwhbSn9E3HwBs/GiEWS1mTdBYDi9ioO1sC9EnAgfFmyg8gMza2mr5+3/4mdL7Mcbj45NypvkN4xMNFdijp05NlX/5L/9lHO56eqIAVVe3EPr5xUUVjdJUgz6taDiDTISTg0s4OaReRFGPYxWkUhoFOkv7u3ouDluiNTN50Ss9OiiH+xj9ifLaK6+WGy+/Uu7cuqmDI9Eb0swuUv2tHJer164oZx1x4MePn+qZR4bRIDmWhg4pT1DUmax291aWVqWtwwqQsR8fLw+pIoegL7o86FZmhFZtr1IvYVky+BxCoZTrYN8wujikmrcVTA8cQlgcHr/QcqEP+po0kHA4WnJAVK19AH2XMLRMXoC9cJT7ysXz58r5c7OqGknUkmp3RJNdzIgDMyd1HUYo+pHVuMVGiBNeONRNcQYWW50pFCfStm+AM+HXsvACh/2MjLAo507PCAQ/fWqqnDkzp+gWmyZRmZs3bwoMpOhS6K72iwlKH3MT6PeOUorNfHxUBgf6ysWLFxTp4nNsgrtULEUnlzT1TEBG14RryIHr6y9DA/1ix2zvbJWtjTUVRLt+/YVyamqi9PfDnOkPA4ZERu+AmF2SXkgGQ4vUNzY1JBUyenz9xWs6zASDOFJ9GAul9iTIQXTcFTi3N7cE+M4REGBc6Wco/gkCYFB7CZxMTMhIrqyvqeAXaSoAmsgKsO4xNtyDzZB0gbHxSRknGIXD0joaUX8wh1V8QtIiAeCGXi3P0lK/DPT3lvHhkTIxMlLGRoZ17Vu3bslw0gYHRHTQy+sxX7d3YbGGvov4GETZlZYI8GY5jDgWO5Xbv5/pIT/nRTlzkgJo66yaZRFYkgEGV4fJQJUZempADb9xyAIpDNbl7xNYfZYD/yzQxc5i/chfAK1MH/stnfXF7z3rCwl3AAB0t8rk6HCZGh0WuNrXfVQGu4/LUG9X6ZPI4kE5TmZFODlZIUQAACAASURBVIsAq8xRgNVkJOtUS1SSTAVrccZYEMgwsNq8Jy5AFs+QRnywr6ra6wHHpLHRAVoa2xy2ooiJAKlkixpIy/PKCTBIjryZoMmwAqxtnMIEIL3vRsZBSp+kFIABGd5rGA+pb8rzSd+w0jmMLJBgjNXOdP2ZzrH2vOgspNUJCvhcYEe800FugLDAQWQXhLkYeGYvMrBa6Y5hq9QHWXm6ZqzSX2Lw2clPMOcLc60DWG2vxXjazn9HE08Cq3b+O3/7uerXa6CgMSwccEW0C2Aq7E0AxfV65HniwBka4u5H0qe8HgPQATBqj2XNRPMcqlmJvt/z1mH0MfIMHhPA7tQ+bYxPBgNJe082ok4INTPYbFenFNe6udnX7QduIhYn0nzTFDaMVfUBfZeM1U5gtZmjDnyYsVxNZmUU1Oxj/zufV7Y6o86ME/OO6rOAE+y57OkGERp9bH0hnsHsZ9FYOlKWPcc6LV4d0KhBMa+l5A+2y8O3J4rGRoHxnE99A3EGl13hLEXGEI6HwTExQEJ6CAoJ5wS3i6wzHCiBcwli6d7HIdlgDcBYF5YFC2C1Z6CnDAwPSAGBs3Iwf/M7ZqwqgALzpDcA0AQbmmJ0Bl5VjbAUzh8wu9AUlF3N+afiWTnZeG6RGsi4Mgac87XFZTIIr0wEzpDVPPT6cJ+7H9x/NVjUuW7EZhqMcz7+gJicFbiudZt7ge6j9poTX59JT2YP1OQS2WNrxOaeovc5u5jZluQO2mdmlfwx67smuNT5rFzH68WAu7/j52icwVwvPnP7/OTPNXYmbTOfM4tWnzH4nACssy3Uzylh3axdf6ajyJZtWON3VlqszfphjqtwUI8yVmzj6vWldZFMNGuNyq+rggn0DcCo9E4vXpT/iy/F9ThLAwS6oBXkC87dbTAnmHq8jq/jdHHAIM7DEAC29vbl4ywvLQuQCB8p0nlJ/6fQz+T4pIob419KSsNF3qTXuCvfUaQjNFGV7RWV2UUM6u8XKChCk3yEAQGYgBIqvjM6IrBYBKiNDV0H4BA/neJAgEFbOztqLz8AiNYuxecwEAEoha2I1PIgVHns+Qw+nYo6HR0JPAJohQkMmAGgyHukXhu4wu+gbw2iu8AU4+GCV8YHzFClX/mPH1K0IeRYbojr4IPWa4qxp2/w6wze8MwAVXyWcWUu8Jx8hr6mbwBtDcALjK2AVT5vxqrqukhvNfAF7CbkLYIfBIi8pri3ZQ9M1uLZ4gwX+6oymPCb93eFJaysLEuPlhoYyKytUgB4a7ts7e6WB/cfyl+H5IJPRB8AVtE3gECueTI1Ma6iSVcuX9ZcY94yVu+9/2H57NYdnWl7qGq/AXawH743funggOYM9l17Axm/46NleTGKisH+gfDGvMdfpq8AEHHc+RuZjdnTp3Wvp48fNXs42ADrkKxevg+wHBJ5O8JO2Hvlqx0dKy2dcytBDvxFAo3sy+iQYl2RR4RhSx8CkiMjE0QECGfIFMCYPlRmJwWgWBPM4cXFBbXrxo0bUb9F9isybVmT3J95wevYBeYiYw7hh22MdQJhakUSCEiiHGtsenoGovARzN6BIUllci2IT8wpmJfKttxHDvCwjIwOlgsXz2mPPD0bBd7mn86r/oh89dIlItW58+fL1ReuSS7yxRdf1D7/wYcflsP9o/LKjVc1ptQRAi9aW9kQc1XZAkneCtKcdrTMfIsgbBSWyoJOKlg2rHnIfGYuzc2dFnuecT89My28Y2F5sYBBMZ9ZE/QbfQ7JEcAe8hiApYo3VqSTJidQpD7LHKVcWp7lo7BsZgRyBk6SJS3HD1BWkXSbQ9JS49YTEorgkfcf3NdTgkuyZ2F3OCtFseA+1VMiyxCwmjUIFgYTmLVOH2JjwZeYY8wFZWm3WlrXy4tLwtVEumy1yvrmhgBxWKzGVLiXZTgNWqtQ4D/7Z/9V69TUTERBTp3SxORHBj3TB/oH4yAHAo/gPK/b0JilGNT0iPgYWPVBhd++lliVB7Fx0KGk1vN569URuaFYFkZ+bCyQZxYNxuOd994vIyNj5dTUtDqH1OWLFy6VDz74WMZ6Zma6fPc7b5cf//hfRxGNjKCRnkw0QRGavX2xYLc2d0ofVeClUYGO7JGAR3UsFd93dxVFHBK4FQuQaC3XHBweFNgYYDBivkWpJETeX79xo/z7f/mX0l0FTLx987Oyu71TvvLG6+Xu/bvl+otXtbCg8GPMfv3rX5fl5RCkRr/y88/vaiNiUvAfC+F//V/+N/UDwtCzc2fK8OhIWZxf1GtoSsAgZBEBQjNxaH8AcAOiZlNVTgfDBAGaNFR5VieBVemAHreiymCi8arg1tejychmyVgwThzlGX/YHrBa+RvjhOFlnKcmJwUUXr4wp83jk08/VfQMwyaRZg6ECC139UhLRiTarMYdjDROyVEll0UDSCztjT6RyNIlTsdVhsTsVX4nNR4qPEAy9xIQflTYeC5dOFfmZmZ0sEGvFKNHBAkWMfd9+PiJ0tqJ0EjDUymbcfBHFkHzNx1y5imRuv2dHbGit3b3Su8AGjK7AtxN1QFYxTCwGc1ilBi/tRWBNTvbmwJaT8/OqNjZK6+8LCYf+iOS4Cjd0iHxZo3h3toOzR+lCRBAKKUArDKHifA4mMFaELulr1egPekRzFe+i2FhzNlI6DVXX4QdzbxBnJ/nn5iaVBGth08el4ePH5UWQPrBoVIXOOww9qxBio8xpwBWOQhyIOjq6S2jo+NlY2uzSR8ggjtOqhPVWXe2y97ervqVOXNEVGigX+nfRMGJGn322WfSrpqYnAptnfGJcCzEJu9SYGVjayc32gCl5JDJETDzOQtK/R6KVwWwmkXUTFBp1FXDTU6vMra3RgIgClq1edYJ5XGK0fzqEAru9ND/b/zbTkcN/tSOUm2f68/UgMxJcKZCVZ7Rjt8NUG1/MaBV0ut3y/jwYJmdmiizU+NluL+79LYOykDXUUHlmOJVkizXZpyVKJHlOGolsBrOtQpDpbaT76J9J9NONCbW5dR1iZASZYx0/QYwi11doLwrTjfAKtkMlhLANuVcYrN3hXp9NwMTDViWdkx6etIyD0BNLHIyCHKP5PNOY8EWyjHFbuWBvHaQxczJolxm9DSAUF7PDKl63OtxqoECf7dzvhiM8LXqa9pB8h5/AmhM/UA5XilrElrEkW4sK10Bq9ZN6wRWYylF+m+AgrWuYsecrJZPG7SKiu9+jnrqBtAaIkDPA1RrcLQTFPvCMlDUhT000i/rNjQ5FgbjmAPVuGquMB+rAi+aR+zH0g5uAzQGSAx4eBwcPX/eGvazHEnkIoHVjnb6mQyE+HdtL+q+VIAiGeA18nqiPz2GHcVzNJ4VY7UBVg2CV8GoE+3JlH+91jEItRSAAS9VaG+A5CiKpXGCfdHXF5khQ0MCLGCoOM0dsE+gDFrP1ZoSow9x6Ao4f55p1jN2rF+tgRP9HkUoaKT0TTNYbCkA9aXwNuZH3Be7gTQSeyj7NnNCoMRRMG3Q86MIRDtlQlTeTIkL5r0ACcmTnixiFmzvlCTgbAWTBGB1JIFVs36zyJUOmgkrih3Th5OoGaPfsJ2CtRzXUjjj6Lhsrq6XI2WABePGg9lkeWSFeKeBa+0rkyDAZhXyEFEii0QpOBn7r+dfbRM9b+krrx2Pa3ufjpbzGTJ/cAoFoh4Eg74JcmX2QcOubIIJ7VR3zzlfuxM0VHBK4GqkB1uPW0FwM9ty/+Ia3jO4jrVEOafXz9MZZKn3hlp/1DbC89Dri8y2+qded2LeZ+q9JeHUJzlwjb1LRp7+DWjvwGTKxNiO6lyamqh1IMrXqe+tfmes0ZHs7ikHDZifEmdZLIvP+bpmpBkQ9Lrj+QD18FUAUmYoOLWHlFaPHG6AI8Ak+lJSV6Oj8lNJK+a1SE/u1blZkgLnzgXbdHGx3H/4sCyvb5SB4eGyvbkdoFerVbY2NsM/mpwUkxBggvobyBHA5mPeKsVchW8pYrUSWpbHR2Uri/aYacnnKAJE++Wf9fZJXo0gBecQp7j/X9S9249k2XXmtzMjIjMiI++XynvWvbqr+iqSTXE0o+YY0MPAkAUYA9sYA4ZhjG34wQ8eA4YN6NGA/Qf4YR78OIZeRiMbAjy2QEmURIk0RHazKfa9u7ruWZX3e2ZkRGaE8fvWWid2RmWTog2MrQQKVRUZcWKfffZee61vfetbPCO+nzFHZRnAAH4UMdfO3q7GHfZDpd9V4tuaXo+mNrAUwQismdKxlgfvgYgiUKbVTEdohe7vay64BgAhMdWv//qvC5xgPgFe874QsS54ZswznxM44kBXPI8AWQFMAb6Dtc3noo8F4zJcoV9jIC7hewGDBI4PVvUcAjDn+wKg5D3RqyL2C6/xe67BXATwHixavo9YljHSyBrQENYxP8TeYARYIvYn1xRLH6YnDXUd5Bfr87QpMhnkJeLA1WerqTJQFbC6Tf8PgOWjk7S6+kK+IwBilMRThUnjMypiRSpInTQ1MZHu3X01rSwtSaOSOSUWpb/J6tpaOjpupOm5+fTpJ59pDQA+CV+YmkwPHz3UWQjwz7m4s7stHKPZPE3V+lBaWFxI1Vo1PX70WOsfqQeAV+bpcH9f8w/BbWlhQfe9ubGeNjc2NO+/89v/jgB6AVwNw3yo1ux328Bc8XxJLAOGUuoNWEn8hwwdzwAS0cHBkb6b9RSMap4R88I8ra2vFwxpgFX2LLEp84D0Is8sKjNZK/w/rsezQ54CrIM1Zt3qDWd5QTNml5GEMLT64kWamp51Ihvn8LDjXAOKETinSdSyboj9kTto0Kh3uCYM4J133knXrl0XG/jP/uzPtFeYg6hMnfVGbKxdTiSYryT3JqcgMRqTGiGwJ4+fpf09a2wdMhfu3BXMTXwV4Sewz3VPNES3dclZLUJbH6SvAclRVAbAb8aUpCGml0/ivXewEaz9a9dumN7wyUlaX1szv9yTQ5IHqA1ZAz/mooLUY83B58qFppthAwBAwUtIBAd2EX9D0gMvgeyI3Nvw0FCq14aU2FHV9CBgKc3Oqrov5itIOMxr7lMjQ8Tej4oE1gIYjiQvVQ08IqwE6UqeOxiczqhySTgDjFjzw8A1hoVrsP6FGR4cKKaUFABZAQI0OoFX6/WiZJiBydANg+aWUq06pMmKw4oJ5cHw/9AXCCcmDkSji7th8dIWNgiLFsCSzBrXkQSANIYAB+3/wcxQGUx/f/rhD3+YaNIMwAMADEg6Mz2bfv7zj3QQgr7TRezb3/52+uCDD6RDiraJGK8H++n1N94SA5FuX9JYRc+xbSK7ADBkGySm29cnUIlMHwJ+TKKxVCsKtu2B2Vhx+NCo4L0wU69fXUlv3Ltn5fT7+zJ2NOF58/U3tFj39rbSYK2iku3xsdH0z//5/5xWVq6pVOCDn/1M4C8apYhSQ+kmc/Mv/+W/0j4ZGRlTIysyHXTL44AgGwKwCugLizD0HpRBGQLo7tdCQ0DedMG6jSKcJG4+lAc+LGwc8tC9EcAu4fmSMic8K4we2iFjo8POfDBZBH5YWGw8PoexA8D89rfeTndu3kh//ZOfpB/+6EfS8eS75xcXlf1h4wJsD9URqzYZAMAwHDgYxVYCanpKZ+etNFgmxjaNWAnYi8Xg9dTyib2czLMf6J8CrA5LKLmdxkbqaXF+Ns1OTYuxCsAHaMOapBMfWmBfPXigsgnWGPNaqw+JMQmzYnhkSCAYm53ZhF39+uv35Fg8ePgobe/tp74yOsTWhIFxyzCxzs7O0uzMTLpz67am/JOPP5KjcGV6SiXwg9WKssrosQAiT6ApPDqaNtc30rPHT4oSIEqEzs9NssJKJizrunJ1Wa8B3HOwRxJETvtARaU/ODc4kuxVtHVgjahrZUqWmS5VJK/BAUi5wUCtKqFzggScfdbp2tZmOj6FwY2O0Jzey3rk4GPOYFWPjU+qdAVpADRrZ3nfmYnIA2SrI3OFruHMkZU+1YeqAiX6qLsjswuju143x7wD+9qSMiRBcGjRCiIhgcHbx4lVyY131aV0TkFAURBRMEoiqPhVwUAFSEXzqr89sGqBVTfGLXgtFm0a8gNr90JI8//uP3FvvUBZDpR83TdcPi8eKue0tewCv+pcBrDaODlKY0NDaX56Ii3MTqRREnnnp6ncbqV+/vSdp5qvT2M8m31AewhwFdY72WQxoQHxfHwRRMGsV9DmAbiBP8Y6jUZykucIwEtAvNlKgZ6e/bXzyTR2LNOKVrKBg0iNAEZobhmPM0j1dD3ramx8K2UNYFXMC9a6N/fg/QGsRnKALwxgl+vGNQVwRjluViKfP9McvGEcAQzkAT7vD/apAgBnw8X78/USoCrviYDjMrakxiiWqQnkG7zi6YYMWHWqooYc573tdZv/AjizSdf7CqmCAiTPF2GX8F0E+QGq9rIoA1iUHuvlOy9f073rOwdNixE4YIfR0ZDzZlM9eqZcr3lu5a85qC3Azn/i9UqypiMxBoHqrukrxoaX0fY29fi6/a3ZDQbnJTqrl933Zfcfp61prBalAMXXdoEWB8d7mluZPb3YvCqaPEZJt9nOi8CffZ2/1nOTvRqr5h84GbSQ6zDWqpKJJNRpcknZMKyR8zPTL8WRb7dVsXLasoD5QnIBKSDfU7/MUhdgXCYvENeKFUsjpwJYDRumMnxjaweETMUKtgF5Ilwdzn3+GLBKN3Zjo+K7ci+ArPn6RGNVDCp1r8e4WJfni3YTiRHTcdUzhLGKFECtouGKMOrPW9IorpMc+xh/wn7tZ4YSSr5/3Z7hGx3uHco3Y54NHC3SD92kRCdrsGqFHerIXWiTZk3czluuc5g1Ncv3Tdh45j5sYdjT3N7F2VEAq2iznTnTx0vmc2mDANgNZDX2Vay7HOCNNRRrWnufxL/LNgUQxGfQkzdj73sns9MBHOp9qvjrgpeXAau53fi6e48xAaz27rf4Xcg6sJ6jEz3nl7owZ2Cvypx90ZF+5NmGRFxUXcRaCWA1kkW9eyl/fgGswlhtOZjP/TAekWmyvh/EctLWdLYq44ty97Cr/J9qLTRL1TDXbSnXCsYlwAaAD+MHSOQnyEN8HlANMgzXB4j84quv0u7hkViBYofDPuV6B8aIpRwfJiHaqPj615ZX9H8eM2PANxeQt289RIg/9k9O0tbOjsbAfOFrE9QDrkqDsFRWGTd6xVyHcQlsGh7u6heXSgItAUnxnwGJKPNlbLEuuXbMG69BYuAnZAdiXpg/rgXhQWX9AOT9fYpliAF5JtFY5jd/8zc1bn4H2AqQxX3HcwmJBsCsGDPPAUCENcb7GFfoIRLzhlwAv+OZqyLP7XNcI2TQiGUFYEmeDoByVX8jBUFsEeApn+c6AexyHSOp2NkboDb/B6gDc+APY2QNMH5++D3x19j4SDo9PRNASEwJjhHEssBFuHe7/1NVxzYbx+nZ0yeJfsmHRyciwsAsPjhupNUX64p1AgTnu+mzISAYSUXF+adpZLieXrlzJ71y63ZaXJjXenjv/Q+UxMWYHJ8203f+/rvpBz/4S1Xw8jL4ALHfZ59/qrhWbNdxyDG7aia8u7er0vBvvvMt4QlPHz/RnJBYgJ3KZ4klWevEg6/cvqVnzr08efxY8wqwCqBF7MdcQv453N8VsYZ9At7BZynHpvSepl2AYGqU5L0Iwv8PoJ61FgQw6V2enAqQhmDGOmetUXXJD8+bPwCtQQjkdTAW7oX55Nm98sorrtFKwqpfhLX1jfW0TTUm0nl95dRXqkivlgZ14BADgzWxjCEtRWM59vn05KSuyxzs7+/pean69/Qk3bp1O7355pvp+vVr+t4//MM/lARkyBuoOfTOjtYV+4V1xv9rQ9V0dXklTU/NCGhtnp6rydXW5pawFMaoxJUa0Vo1Nj4lz5gzS7aBkvcmPUqOBdLjU7BnIQlyz53kDaYGqtrPwWCHnQqDlDlfWlopgNUXq88LX4HfsX/Zr7IFkOdEkDzX3sKW8HewjiNpQiwD/iSmsPSgq16NU05U6VQrJCraWueA8ehTMx/YQjReFxaXZD/ZI/hsrBUAZDAMEWy8epckA/NdJKJd8gH7zd6SLIrPNWPhs4CpYBr8gCVy3mE3eO2zzz5LM7NXBE4b8XDfgFUeEHoJoLWwy4JmL40XsmGDVr5vGpzWQCGYEXoYXnYRmdvIuoYxYnLzA4/BielYq+nBsNjQ9QiKvFhMDlpGChsUn/L5SoVxIkZbVhfzkeGx9NFHn2hzkF1YmJ9LaGgia4CgMeXdk5PT6dGTx7b4qzUtpu0dO7COjzFqZ8q4ctgoqKTUxNF3NP6kvSF2ACXrBmZhJDFAGFC6sz9fXRUwMjE6KqDucHdP2QpKspbmF9Jv/L3fSB9/8lGqVktpZnZa3dtNB7Av7WzvpgcPHqXtne109ep1za+JEtu8f//7f66HOTY6LmFmZAGkJVMd1APGaDMXLLLna9bMSM6W5AH69DveR1MEq8pxFkFe+eXOmxzys7aeC5uD6/Aca1VrIiQwbm9PdPFW0xYo+i58XNR33zzmvJFdKKXF+Zn02quvpGfPn4uxKq3WvpJ0VhkfYBjGulS2zpVW2kWMwQbP9Fbtf6nSj9aplYHnwKrAVdEhjLEKgCKRZMzEaSMNQQcH0K/0p/GRYWkeAcST2eNQIyP0+Zf3tQfU3bF1ps2IZi+Os8TClcGko205Tc9MiW1BgIAmCdllDn2kAMqDNWm1bm9uKmPMmOiCyz4YHxlPr9x5RaUTOFvNViN9df/LtL+/qwAGoP7mrRsaH0xfTr7J0TE1RfvOd76jNYqxWLm6pE0PYE6pAmN+6+039drk5Lj2rjK4pX4dNGoMQdJAbFviLgtopJ1cLttBJur8WTo6hDnekDNEQGRs9vH01aOHkgIQkN88VQMrNF+Ojw7T+tqGDjWeyxSlFK1zNZaijOnkuClRcr4NYyeHSWLSLYH2PCc1+UKAf7AiGYD+9nna39kRgIojhCQBE8QcD4+MmgNEh0BvmIMUAIAwDFvshRwOxXLddRSlekXA9zUgYa9zn/+/C6yeuSRAxD/OlZG2XaY/5+CBlmRUlPoqdbzJLvB3FFj9VQHVfC7Zss3T4zSMzurYcLoyMZJGq+VUK3XSYH9bwGpfu6WklZkoWErd59lEDgAB/HOYWgBUNLazoD9AHRx+BZ7KuhrrSNrICgas6ZSkMzSwrImUdAstsSYdOVXWwnTtlnmLaEwCJ8pP9YwtAI+AUN/jZZvRbIU9FQlGsZVcC5nv6rKYvPTUy2l7g13dn/DGi1qPl4E9ciw84XUBxHPWXAA/vc8yvjNnGMWZj82IazFzeXBfXMclD3qB1ZAC6EovdHUOtRW8AZGuE4oajn3mZd4q1S7SJbHRgkiYaX4WsK7v1ayEW6dIhqsWAHuPEfjbAquUR1P1EeuvYGJlbE0756zLaA4cWHRog8mfY0lsRm/S0wNO5usifLCXrtl7L90ORZeaupiDfAz/T4DVuI9gGwcAlc9xAKvafc5gjsRTMI3z+9G/dWHXWMwSKfG7vDlcSAPk8yrNR2c3D9CQ1Zt0qIFVqV+68QFA4QPRYENfmXVwx7/KpQB6gfb8HtknOaCUs/TsvlGIAli1RkI2b7YW7DutNI77I2HO2KS3mAzgkqQODGgH/YpWjmpKamehrkk5vevSiYHidhGwVe8JGQaq07yfQnx/IqFdUadOyfiEzROw6pq1kUyAVSJb5/tXyXEFbNYoleDxnC7XVCoptrA/BXPVGzqqQsETVqbvSdLFc5HeEBDQXHI//K5l5YPYxN75j4WeA6gxL5FMijXIeywZHf0DTAogwNhIZEhiK9Omwsc2YJVGS93KmWDBBWAb/zf7ZizkCPbieiJCKEB2lr+DwZFcKxJRVLq4dICaymJTZNNsDmLv6J4IKP060TNCVlKLzfZVAKsB0BZ72BtlBWM1gNUAhmPOwt6F8EkAq5G8y6+bJyou+Fg9flk8SxqhIAXQ6vSlZjRqc2CVfZqTfZQccVAs4ph4LWIbvvPG9RvpnW99q2CV814C5Chb5z3EQ5yfVn4M8cdiI34AXgFjuDbEA+Ktg5NGWtvakj/aFpGoKUafGhuyrsplBea3btxMUxOTAlYhaOAPA7jye54TpeXrmxtp9+go7UgqrqUzPyTY8IF5L8Aq7DzUPaUrS/lqu62YTP5OJBranTR9ZUY9SiAZ0UQ5QMqI93muAXIT6/FdJglHqbMBMPzN+IkP8Mep7oS5SFxCvHznzh3v20DJt4GBgEPMG03C+BxzGd/J9wGASg4QMPHoSPMLqCRSl2vIMt/BmmVcxJKAu8wDoB2gFkAcYwwcA6AEyYb66JiAL7ACA/bKAkQBehiHqodcY1N7n2a63qibfzOfsQ65B/pTkMiiNNq0WK3EWDKBpZLKwYm7ePbskTgrsGNi92HvWBucL6cNY262APTRsuwXQAZjFfAToP74pClwlLnZ291P+4f7qmiUb8d41fTSmy8tLqZrK8vSWsUe/PjH7+mzxF/7B0fp7htvqX8GvU1IGCERsLyyrLOC+BZb/Pzpk3T12tX0YnVV4OL45IRwEEhn0vR1kh1Al0A/16Vkr7x657bub/XZ0/Ti+XMxqt9++61099W7Gu+GpDZ2RZDSvTvLGiam4jzvkcIZx5kwKTYzRDEqNezcgsQTLGL6AxH/wsoEiCZ2Zc395Cc/EfAWWr+sWZIfPFeeGWORhMfOjtYS/2cfsX5hAwPQEVs/ffZUz3RrB4Z3J1UGTTsUxi+4BXtJ4mKSAXBm99GRkTdIeLZamjM278bmWhpURXE13bp1U+xqWL2s4WBWsp++/PJz2QS+HxvN+4iFHz16qCpbcDuwq5XFa2l7e0frmgpSiGusqSYSlUjq6FCnUdtQIYlHPEPMpErctumkct5MTI4JJ2l3DNdg2bIvsDnW+Lqlng74BOOjY4ZVKWl0JL8JOyS/DP+3v09s6kq1bin5AgAAIABJREFUJjwHsJz7I4ll0pZJWNLJccOakPUlMVwB6FWeL9tGgpb4qy8NVgYVyZNEKAHqT08VYC4V6di06AMkTIxEW9MIX2H/2XeQwSTB6TrMHH3gF5x/qkz3Pi6i7vUjzYBe85DAVmzU01UIdw0RMcsDZSWLAPGluXzeTkeHB6nvf/gf/6fOzZu3BVRUBge1+UMnBEYp4CANRnSYnBkIIy2WMoKyJXMIdFAYKKlDtd8Pj0HTd4TqTOYl6Pu8hgHjMyYsCwX+WN9Bd1OAFm4QFiEbgO9hAaGvIRYgGXcCXmXUK+nhg8fqck5QzcSPjtYT91QfHhYtHKNCts/0Og1cBKREGwNavFHuTf8RBNo63rVVXk0ZOYZMTB4yDa1mOm+fFQg/9zJcHxIABtA4Njyc5q9cSQ/v3xdoh2HjDyAZ/nGtPiC2Kl322AgqP2hBE6dMxLIVJgBeT+Nj47o/DODDR4/FNmTu0bvEUPBZgGKcOcaFpiVsRLJpRyfHcmTJAmFQLePTV5RkBYApJ9W9eKs2o3THHGJcZ2QYeJ17lDxBpWyyBTzPk2NtcMq4KW3AuWaj6NDFSABWdDppeWku3bpxXeLG3APO8vvvfyCwgq8nuOSZAmjauHD06ERb0rjFSPNDjYZZSCH3CVjlp8tYNZA1i5ABVsslvdpqnIiRQqkwZcVD1QFR4Cm/X5ybS5MT4zqAvvzqKwUnsEAx4ICJbEIYxAKV9/cFlJJtw5kiAGMuhuo16SmxVsYmJtPM3HzaPzxMn336mQTs2SMcGoCXOJpkBOmYCJ19YwM9GTpsmoYS2jNyKPr7xWpm/SxMzag0iL2CXjBzh+M3WOMQwpE/097jcMRhmJ6e1OGDA8N6xvlhbpUtn57WWlSmT5pMg3LC6bJoWmIEYzbnKvMh+4SW09BQ+sEP/1JC3bBY2R+Pnj7VAU9wxXtpgMVzmZyaTrv7hzLorFEOc4wdn0FCwIAetFpwLkhW4BCYDWnReZW1K0ejlRaXFoyJ6g30VGZQr5uzomDXAlw6NeLEwIjlYOV7rJTS9N44dOMn11jtFjF2XfuCUZp7+/7vYFp2+gFW7ZpadUUTFwO6chVVBVCFHECUKxahnvZYNEW65Csvfelyjl33rTkQchlQwjvjPZeBcS8Dpt35yz/78vv+tndg4BGOWZWS1sFKGq1V0nC1lMbrg2mkWkmVdJY6Z83UhwOp4MCYejD7pZ9Dth1WCGWA0UVaX+8MSQXZBrTKtsAkUvdWa9SnUhP+UA5VMON8/XfQUjo3zR7AVwG60ZjagViV/Z8VJax67pEYcu28GLcaNMq5pb20sdmVcPQyMewmDoUcGgdxLs64p4wy9h62lPHb8vNGM7FOs/dFMKSSVtdpjffnDKYCgMlKnANM4LLBlIxsbzzpCKY5GyJAiXvQ2nO9xYCv8/Jxj+kLIDJAM2s650nAjJ2YsxUDWC32YLb0CtC2Rx4gX51a9wLBCXxMd7cAMuLfAh7MWdR7BSoFA9POTKVIA+BDmtfPIdP29T/efCuADiWEWDv+7GJPuUR48brsiOKykBa4yOAsrs/6lO50l915Wd5I73c6aA7K5uOIa8be7v07B620vsPaOeMwtyt6r4NDhcXLtUkLsqszci9IpRSL+YIudrA3tTa7ZrQAJQXWFuvH3x35ByW+ADJNLqiiPYTMVUkBDwEQ/461IcY1NsPL8YM9DsiTs367zyF75j1MwgjO8yYxQbxGCoA/xTPzjr7GcjdpJBLfNCplPxH0cffm4NP802Qy+JuGnUiodNQvwCrGBLC41ICYkmK/21wIzwbEk46oNadSPwXNg3UY7iBgSuOqsiWkYm1bFtz+MJ9WBYCXFsCqJaaU6CdgFivQyv6axw1vNmgxgf7gC+Ysav2b890BWZ4raw5gW2CCjV3g6rmDkJIy6O7bAKUjCxPSAebnuh61KhNMR1gav1mTDZs/s7ECyX2sfLekqnyPG0BrmqxqEptJvGB3w36GHeZ6+NSAMQouHXAxG2gArSoX/Axifok/FLi6Pp01PSPBZ+C9gFURKS5qPCsh5oAd82HvJXFo1jP2lPViMOAnPw90715NwPWDzSy7lbHfC3sfW9fLSOMZFf6CS8UUjG0llEyuR8+lp/LE9l9/OuvrV6XKqZjOBL/GWCUG4jzl+qH/GknAWFtKcmZ9PphPSvNpYgVoQUzF9+DHE0cRNBOY8xN6rcSU2iOSoTIJtrlZY9pdmZ1NSysr6fn6Rvr0s88FtFJOi98BmNQ4Nk1IgE/A1KFqTXuN0umrKytWuj1oUnMQdPiC+w++SvvOXJRf61U5AtZ9jmlqE833YA8SV8MeDIZuMNoBOgA1FhaW0sj4mNYx98e8cX+ACIBkSiC75B+/MwKEyQTE8wuwEaATcs3ezo7iT4AqSDgBMBGDAKrGeiHu4H3BamO+meuQNOH6wXoDyOB9se8C/OK2wROIN5Er4/3B9g7QjM8yFwDfxDwQZahiZRy8ByYjMgXcc6yL+F0komNPMn8ByrNvYC7DKDaZPJPNwx7dvgWWAosx6bqsY0kVwOJre2WJ+pMYdiK8BRDo5DiN1gGSSgKp9/YBls+cVXyY9g6P1MiJuBQsQ1q++3uFdidyViQFsb3EU9w3ce387KyeLQ2xILoQAnGdVALLOFNMiqzi5ua2/FJk/TjrJHFIT5cBYw4CGtN4e2RsLG1ubVjzQgH/SBEcq0kVEgZPnzzRvrhz51aaVkPk47S3u2dAd6ORvvnNbwqcgkhHHN2kadfJsc4r5ph5FLOxXtd8W0x5kurDowK2DIiv6v4A4SjVZv5o4AaGwxGGxvHG5pZAV4B0YmnWImuI/c06CzZ1rPfHTx4LrGbtjYyOpDffeDOd0EekAUhLB/q9tM8zQEfU8QkY83yfHX/WBJ3vAgxXRUjmfGEv8NMV75yfad7AU9jvzC9zHlIdVHHzvQ8fPJBMBPbF3l+S5CD4EPjP1OS0sKPqwJD0XsEHYEczxmj+Cnaixo+SUjONVXAWwOs4nzgTuG9js1ZE8EFb1noImXcVMincA+A7hkm6wqWSxogHSAUt6yL2DOtYGsKuI85aZ54GB6nKnVJCg7XAGSSA9bQhfAhcDB9AUgck0QB0O+dK9HJK1QYqqc7vNOYz6WNPTU+l2lDdCCpUCtCsEHDZG3RixwHPOddY79iUSKbqjO2cp8Mjqq2ZC0vUTk9NS1eVigBIpxAZAVBpHMY4IQNKhqPVEhnOtNidrPbf/Hf/fee1N95O45PTWhhxSPGlQ2ymQQ7ZM212hHI5xHHkAEXQQlBjHTQaUnI9iooDHp00UDN9Ew58dAigk+MM4iQI1OkrpXrNDhKYhIBKLKJyxcoMAXZZ+AHAYFRho9EJDYSdUgsmHrSeUmCM+/bWusrFX3/9jXT37j05cf/iX/wvaf/g0MqIyR6lTpqfN3Fg2E6Pnz1LX3xxX0E7lF5oxTDeANEopxKoTIBNubg/KMqq+bENdC6AjScyNTGWlhbm0/rqqsA6lZn3ddLp8XGam7siZqOA1fqQrstGGBsdK5i0m5tbnsmjlGNQCxvA9OmzVbEDOfBo4MVm5MAYGxnT/JMZxbGAXYkGJp3mcD4ZJw4I2V3cPLLNgBLRAIashYIGZdohI1iQxGYRY1YNkpLYhjpcHfySo3l+lhbnF2SEWWAc+Pt7+1qIBkRg7MtpempcHe/ZBDihbIT//V//a2NgqNMpHd1NpJ2Ir9ukwNgKUebL+FTWy5gslC1i5HZorBI4KPlukIQxVpPAGw4epBnYnEg1qHyl1Jdm0HAZG9P7NrY29eylwwOrWsD/YFpaXNL6lJg7bODUSW+99aZ13tw1naLIliwsLae5pSXR8j/+6BNlo/gR/b0FUMQznJCWKmLfaJo0W6emtXpypA0egYX0Vm/dTsuz83JcKCdgT/H7999/P9VHOIBosoD+6Jj0dXhedHPksFp7sab7Ygx8DsMwO0tJvgX0asblZdY8QwBMZdnRGxmkq+iB9gtJCpyE7/3JH6f5xQUxwtmLT1efp8NjKyfimjgDrAea4LFPa4idT05JD5lMJzpBHIA8HhrPGaDnZali0bbT4d6+AkKaqHHQj43DbLYugOwHbA4/BJrYEu3FfqlwylmgayOH7knDtR3RJ1QzNFsTETwF182KdvPVFJqMPa8XByWBXSe1+1m/xpu24MJYUBchVVuiejnKIj2YuwiMGsDT+6P3FNJzXZgtB21f+lC8cOFg/2UwbPcqOVD6i8DVi6BNL+jqM50FR7Gmu2COzZX2IU2s0nkq952n+mA5XRkfSRMjtTQIiQtg4LypvS8QlISeN7mTQ0CiTYEsAWVMswXIRd4oAxkVdLqmJmApySfWmgJxDygRUecwF2xD/C7w1ctiHQgzwCv0VLsgNXeFDYvKgABczLEwJ4ezRIzVpu01Ofa+D7E/0tp0zcRYANHlXtf3oFeBuexmF8zpPv5svXgQbgGmgyyKU81BtuVpLEoxcMUQ7jafkf5hT8dvxh9ARbCjQmfJgAyXA8iF9G0jOKPbweCMeWtBue8Zr14ogMKCsWqBt4CivNy4u9EMjAidxcvQxV4w022Q9i8gIK6iA4I6QYIdydwVQzQ2YYCxBbjUQfnK3lSMIRhhAt2NnVdoxTpGWyR7sg0dIIVAt4zxatdwINIbBolZ6AkE2ba8WV5uJApTEMmebO9q2DZ226/OZPPnZvqfkbSwiwpMc51V+1rfeHEtTxLYm8NyxSCiIVamrxk01WzMBbCb2e/umu0yWAtbqUZHNtaY10Jo19cJjrkYZOwhB1ZhWpIUJsAQ/4du12JuUNGErciaRIW8QO89S2IkEkAEHICFBhoKWHVwR+QBT9Yw7r52sJJ9W6npg8mHiMHtrFfTpbeqr2AZhowV9pHk4iA+dIUULuemJb6lWW9ZiS5LWlFEl/krtrUnsIJlL3kC2UuCM2xGaFL7VqU6g98BZgLeYVMdRL1gA71ZGz6+WMCc59i6LOmVA5ax/hSMOtjGcEl466R0OQDdEnOj+2Pe0TK0iinmWjIHshMkcc8toY/ddrBZICoJeGfGBjidJ5xs6dqa1ZRJfsY8h2iuavkjbzxFMCsDaIu4a1dtXVwAVssmM4YdDwBQjFO3y3oeriePT63UnNiz5jcBgPO1mhuB1rbWbGzdFLGScJSGQi4BPEE+hGSk79PwUfrLRoiJM8bAVZeNyMDQPHmSueIX7IaOVD+rjKUXm881cDVpnoh222DnkOkfC/QumnqZLNgZVXjn1imd+9D6kGSHMcwErNLQzYFl6fDHsw7dcpf14b3MB2wjGtAuLy1b89f+fgX4NE0FxApNRuaP/7NOBez394kwAsuUxAEEDHQnSeLTbIjmOgKtO+3UODkVgQbpLZ4tPTNILpBIBaS4fvVqWpibVwNm4pHRkWGxXam2hHkFAcWaL+2pIVYwnM0fcDmi/n6BSHRkl3/sjVkArZgniA0Ausiw0a+AvcBawWbwjANcDXkA9qk1STKwPvqo8O9gr/L9aLsih8fYtra2PW43LUYqAQG0WPfYKWwrrEHZqcFBXR+glbGGLqoITM5IJgnD2ua1zQ0DaWMcMMcogaYcl7hDuvSSNRwVS5VnCQgHi5XGQzxTxs2aBFhFc5O4jD8Bvok4BkjpcjsC2ygP9uaaPAPGCzBI0zDsOMQx9s9r9+5pLfEZvlcADxIEkoOA7GHVoyp1BrAZsipPYjt0I5GDA4BEBoD5YU0TzxzAWIYAtr2TtnZ3hAmsr68pOaZu631GIqKS0ohvZa0h4kEaYhF/gZnAYGy22mJeAlDCxANfAXyDAKfYCoygv1/AKFqoaKYCHIHFjE6MpcbpSdrd3i3APli3PJMvPv88fXX/gcYxPzenZt4Qedh/YCnEx/deu6f4U2Ms9ac9GpEdsx8AJqnUhWhwrniWPRgyD2A92EjGzFjQJ2beWc88D+w3Mn4Qe3YAn7d2TNpvcystLi3JkAR4D6DHZ2CbcsYBuj9++kRAOb7xQHUgfesb72g+AFfBNWARM2eWsE3CksCCqrUh7XXmD/yCdcd3C7jzqheB7q7TrX2jNW9rn/NWydKBstjLjG121hjUNE96tvpUr+ODkCC9urQsG0eDK5HrRsbT+tqm7oUzifcB+pmEIjrd58Waw85aY3OTCFBzWG9wrV5GOjfOUqdF4zZwPYBMq4hjnynpAHObfZnaaWLcWPb4SAd72CPzV5gD1vaXn9/XGSmt8FK/XsNjZx+w7qanZ4RTsNZg2YIP8V7sxwFJC0/isO/BJrGF2KixkWHhaui64rfRW2l6ZkY2T32T8JW94aXWRsmaXLEWrIR/2AFu8+24Ppghz9v8AKRRy5KIAbjX+QNeVGatTKX19Q1PiiRd0zRrTTJCeCAW/z/7L//bzhu/9s00MXUllQeqQnNFgy/1q4FMrVoBlVIZw2mDjndldzwHZVjqaDkOVpUlwWBifJh0ADkWE5kHbnbvYC89X3sugJXXyAgO9JXT5Mi4OXbKRlPqY1pPov9LJ7Jm2ghogxwf28F0fCzwSw0E+koyPmxADPizp4/S1s5W+ta33knf/Na3tIj/9E+/L+bqs9XnaW1jU4DLwEA1vfvdd1N9eCQ9fPwk/fi991OtWhc4BbDK4tPG4rsc+W6emXPKHAQ7V9nVc6NIw+qcmhyXHACI+sLcbFpdfZoeP3pgHeAHB9Mbb7wmcGtiYlyG/3vf+14aH0OEfFIPBPCJzYURAHTlQd1/8CCtrUHx3nGNnAUxEDGaU2OTQujZ/MMj9XTUONFmfLG+lloCBpKyXZRts8gRzhaNvWQb6xTdDTLpbCIJkQFwhKODW27C+mK8epilYJLOr+6QsOAB5VqnLZUkTI5PSIOVJkQwLjvtVpq5YrRtjDP39/77PxH4ZULeGCnbfKXygATqcSLQUCzTZQ/2g2cRcOD7YNE6N7Vwdt1f8/jPSqHcMZVT6EGaAocARrxxycTYmASRI/jgc2zyU+mMWiYUY8E4AUYx7Kw/Gkzh/HFYc2jwe3RoZuZpMDYqYJXuhJRIYEwYqxjYro3I85qZmRbN3Q4Q0x41KQw6CA6npfn5dOvqtfTK9Zvp+OBA5RdIRvzs5z9T9rU+MiwjOFgz8fWlpUU1uVpeWhRgzEF1cnQoSQIOypWr16SVTFaNLEyANwHQwJoms8Oe4noPHzxSMMyhx777+NNPdA+U3bBH6NC4tLKUNrY2dHjiQADOKgtGh8Phehobm7DsppyZh9qLPCfEpnFwYGBzTfSetrd31ViLlu8ql6oNKYGDbpAxDc5TItEj7RYAZRw1k8RgjdDQoNE60x6Hucr6MvccR96DoqKDbwBvXUad1nhBGfMmJzj4Fpn5KjJglW0Cm7/3p8AtXsIyu59/6UMZ8JuXlwroyZlXHmz0whMvXy9Aj6/7za/++ssg6+XXiPep1ClK6SOgcVDQbL1QLCWJgMUpgzpvNdJguT9dmRxLU2P1VBsoKZHCGVQpI6dhOkDROE5CiQKYHCxQkO2loQ5iGpB7EfiM5ykZDJKFdAgV7cccHQO5sSKcM2ZL1NDGtVgNbjImoa4fmWvuQ0ytbq951orJlBigGmXnwXyK4FC6dF7NYQEC8hgOxgSLKkpcVVVg5WXsteDv58/IABJj24rR46WLAdCF7cwBO+4Y5ybYTi+D4V0QLgDynNXE5+JPfDbYcnmwnks1BGBs8+tnjzPoBKCG/VbjG1hT0UnbYb8MOM3vP8bRO85YtTa+KNmPrZ0nCLrgqIBVQ0gMsCsYYwa2CVzROjBAQGtJq9tB2QwMz5lgUaoaY7x0R2nNYE9zW+DruWjeZMCkgeyRyemu+TyxwwBlRzOw6Ov+Hesgnt1l44yy+lxdIJ69vqQnwVOsO2eVRhMpAdGighmQp3nWRgWY8Ht3dpz2nu9pAYb+utlK81S8Gbndp859QxW1RmTT7VkpIEXaqWwBNcEljSNhFbH/QsYK/xYGT5RSN6XzbsBRAYhlWpMRoIuF4xq4wVgN/7HYZ4yxbYCf1jdrRxVh1tmW1qMERfiDwdo30Cylo8MjY/GMjCl4oXqrXKKSim7hMErQQjcdwl4GovxXZ8JqnnwPxl6UTfISeFLvZexPJBILn9AYlcxhgBFhd3hM0uB0YEs62GemhQmZwtr/mXByMIFjjMZyt4QCgES3eZ2xXv0xaw74LKBBp1NKA6ri6pdPTOxAgB0gKX4qMUGwIvmsKhd6GsaZrTb7qwSON9GKzxWSPp58iX0ra5WzbT3xg+9t6858kQtsUG+gaElmb8IlRqSxK8WscZ1wQGsdIOoobn0TrMkh89Rl7wZAHWO3/V0Ss5n7BUAwYNWb7GXJNaHn7jHna1tzpcSmldhHBWK+1/OzxObE7odTMZJhJuVg/pitN0sMmm0x8N8xY7OhAMLFuUKVijWuBEjXfIkFbSXV5u+ZVJs1ZLG5NgDVQDclAV2ODlCT72avEn8ArP7a22+LcUnMS7dulaYfHxuIQwn5YEVAVwPwz8kqkt3i//RyGKqnu3deTeW+srQPJY8F0DY+mU5PW2KWUUZuRAvYUkmABbHS9avX0s1r1wSuALIxPvXN8HUIOAZp5qv7SJaVFE+JNSbW1GihTxhMPOYCUJDnxp6DMAJ4OX3limIV4mtYdtgnKuAEqCFRdnRU9E3AbvB5QAqrMDXtUcVEgEs0jGl4OXC5rCq5KKHHT4eNxucBgtSIh67bh4fSUI2yfwgrjEFyBowVIGegLPAz4ibuhc8BWIaMIOPhNeJoYQqqcC0LtOI++DsYrGgrArAyBwC7jJ0YHFCQmJz3M57QmI2zmTlhDoOZyv1Y2bnZtWKPtNuqRAQU5CcAPO43JA7EvmufF2A+IDp7YJWmyednOnew5fxhnKw74mTKqGmoLGD9YF/4AOAucZlJpFgynLFzL+p27rIQq8+eaQ6xCc0mTD4acR2n4fqI9oQAtXZH+AT2BXnD0dFhxZ8QxmiSjKwBvV2oqmTMPDvIV5RjU+FxcnySPvzwIzV/NjKcSSswvzCkv/jqvuTkWNejY+NiyiLH10CvUiC6ydUE05z4GrZr6Nr2leyM4VnyzFkDgFz46cwPJgVAc3d3X6xe9tnoyJjYzGMTEwLP1MSoZGe8nmWrpflkfNImpZEXcenEeHrrzbcdULVm3fu7EK0Api22xA5gLwBWYWFaVa31Y+DZSd4BP5qq6BO0Ys0H531qRS2ZGYs5WEewdjk7SHpQKo92Ms9ww5t/gS/R3JmzmDGwpkjiXF25lh4/fiptWfYj14WdGclbsSo5/3SWWHf7SCjqTAFIdD1sW8vnqZyo3jG5w0hO9fr4SjB3OtrPzOWXn3+pylKeG03QYKL+5MfvGUmjbERJAHx8FyUY5BN5/yKXFpW8pYiY58JU+H/sLxru8Rx43oD17JMvv/hSmrysN8aBfcF3gnnMd/EwwTJY+6yjqGYIFr/5O306O8AMDVymSSVJyT6RPjkrsLlinCshQt+j9bS8vChQGHsBLshaBfBmL2Kz+/6j//y/6ly9/WoaGZtO1SE200gaqQ+JrYo+Zn/nLKVWI8HgYVPCTZDeAN1TW2dixUmPSsi3LVgBqzju/dYdD+HZo8axMi2NJpoLg8p41MqDaWZsWjqKsOSUxYFyL90P22jG5DGxXV4z5L77Ox4uWQpA3q1tNF6+TIeHaE2+nb7xzW+lhcVFhWUYovfe/2n64Y/+r/TF/a8E2LE57917Tf/md/X6SHoG03RyKs0vLIpqj8GTxoR361X5g5f6qJTKS25Y+K3WqRiQAKsrS4vpzq0baXNzPT19/EjAKsArGUnAL5oMXb26kv7ZP/uv9eBGhkeLLP9v//Zv697HxyfSnVdeSfe/+ir93u/9nsBUDnzLiKLnOpYG+stpaKAmkeTj02NpgWzv7eqQP2mdptUXz1WSfgilvWms1iRnHfAQ4eMzOQdiHcP6A6Twkmk5JV7OJb0o/5HzJEnItg4q5qDVOE1nzbNUrVSsw+aJacbMTE2koTqd5TbS4uKCDk7KCgADYVxSUkFWiDJzsnQ4C/yhzO7MGxXAQsSJwjHUZkNsXazVLovAHMeLrK1wqIqBZ/+I9+JC4tSIneK0d9acjKCvNzEn0UdxZgS/Z5PjoPBTlNKwpsbHtJ4azTOB5Np4HtDgr+rgcByPTCNra35hVvIXOAg4NxgeDg8MBQ22Fq/Mptfu3JHIPYc9z/hvPvxQGsL40swfWXMYNb/5G38/7e5sKzjEQaM75MjQcPr04w9Vak4WhozhcaOpw8H0SGnC1hY4zH4CdCfBgpHjMMJQR0kUjdUEaA7WrLxpc0PXgA/N4Y/zydxubG0pk0fAArg6PX3FgdMdscd5phxy0P+lCYVBRXrgtJVqA2QrSwq8yCJyX3QovIKjRHfRne3UOD0uspwccFojBAvSxfTGRsyvysO77Cg9Q+9iG1q+FteFzli3jNc6nhhIgSZkL7DYV+Jz3gHlpUUWaGz+ixxYzQEchQ8ONF5c07boejo2O0tM4MBliztf57/k97/Kr38VYPUCiOZllaErGIcldrlUMm1A3QcOA923O2epOlBOY0ODaXTIqiYGyrgj7VRmD5VgrlvQ1iGphZ6uN3WiM2dRUgrgYkbCukcLtHSwV0AGwIqVAbOuKpRUyv45s0uahXQvNQdAYAjMPAdXu+xYhm4MTQF/sO5lN8FpAygxMMsYBQTLFgTLWSPAVfBpyw3nQN8TmQAtUAODpO/KvBk9SgkxSoNxDqIEPwDVADfkVHsDj6973hcAWR9b73sDVIv3RuARdrawqT0lqCq1yc+OHoZqAbTFes6SGBeAvGCMKaGRsyovv6sYT1wjAqH8mgq4VWZrjmLvTy9o0DsHvSCydCupBAAMyZiBOZASNijWVH7Nl8YQ90nqwUuV4/P53/m4czA8Xn/JdpnFK1h4X3ffAXTHfu79zvAF1Ajq6yQ1KlkoAAAgAElEQVQXeuY1xlc0pwqgMxrCUc6YzlOTxLBVoefYrIYa8i35s5TAhz/CuN9IqRo71XZYbjMBCo2JYZr5Ku+lKgK/lWfoTXF4fiIciNFg1RJnKqi5qOUZ3xt7j88Yi9CalMVeyBMQRTKB/JEzKblHGHCUC5p8VUd7XDpnbdhigwr2ZUOownKZLu5FjLU6ZIfT1Dw9om+EfsSQ92YpxnbtakXnzz/A3vhbQRW+eDulcrCTXa+dI1LsbII030f5vamyw4FnPTfkL9CuQ2KIJhVIunSVBGyOuqhlBqzSqMvYoLDzisZOmijzU6Un1yH4tga0Ub6M/xVrzprmDhZlyQE86rl7UiviC611R+d7Ewxdg2bfX+wLZ+ercV+8Hj0NpCNrSb/cHsLWIrke8xNBLCwY/MU4N+15da9rgXp3vgqQ3oHRuJ9Yc5VBA3z4HHOi4JZn6kBpBP/EU1rrztoLcPICGOz3ZtPf3VGFLc9eo0QUok1osWoXOhtea9+r5Yo51CHYXZFcXVUtnHy8l0RDh4DY9hMEEoFGnKXeTJm4U6xcrzAs5tu1lf2BGWjuoO3h0aHi2rffeju9/fbbaWFuTqXExI5Wer2fdvZ202CtqnLb/eOjdNg4VoNUgFyTqjgXODUxNKJmK7BUGTMl1Hu7B2oQDVuNIB8f98XqC4ECgFpUv9GUhio/GtzOzV4R6w+b0zxpaP/GMwYYpLouSl25HwGCNUsq8GMMUStP5j7Vg+P5c/1/bmEhzc3PWdXj2Jh8f+JLNcBdWdHaUOMsQF2Pw6MxcQB4XIffiQGK730K8co0Cfkd70eLlOvyPew72VVioP5+AaHMA+NCJxVAFqBE4x4cSMtXlzX/3FfOjv3+97+vsdFMmefEdxJHfvzxx6ooBGAC1GQc0UhreXlFGAPxFe9nXfBcaazFvBJrAQIyHu4pwNVIJFhZsjU4Jk7jfYCesTfUmXxgQHMZ4+XfsabzvQOYx/czF8wTc84cWLm3lcTzO8bOewWsHhwolhfT8uhQazEaN1GaTNxFg2XuA/sfDbqYC8ar+ygNeDUmTdo6qUbPGVX/9amni+xk6gj8XEGfdW5O97e9vaXG2wBm3PfBwZ5K2ImbxWZutoQDAKoiW8h1GAOEGdiBsGXvP3yg1yamJgXqj42Np/PTRlqem1U/DUg0kovp6zNijxrRnQiwYu5OTpkHi6V5j5q+Xb8qkpMlloyxSrjH3zCbK5VBrQnicOJQ5pWGS6wB5g6CHz1rtnZ39Rrfy5ohxg3Ziq2NzXSwS3MkANSO9I6xBYCmPF8Sn+ArxBbV6pBKxzkL+TwxNAE6NsOYjCYXgOYoQB3Aos5K1znH6DGngIb8zXr49e98W6zI/b1dHUbRCIz55p4hI42MjOt5Mte8xhjD9w1iAq/LVjiYyHwUkij4JvR5cHvRbnZSf8fij9z/C38hkqc8C+ZE8pSjo+kb3/hG+uSTT7QH2QPMsa1/u07MafhDcfaGTYuzhNd5/mEnuJdgtvNZ1iwxG9/D76LhFGuCPYxtjLHFdYJ5H+B9NPwcQuJywPBJ7DhasVRdU2lQ7vfmpDqL7NzVWkQ3tlJOt27fTO9+9x+o0fnPf/43aX1zXfGmwOh//z/+LzpDY1OpvzKUBinLH6Khz2iq1wZTOmulxvFBOj89TmMjo2m4PpaGanUBn8ZqNf1KZdvoAj6KgHNVtFro4mLnSKTXsionzYawCoASGt2cHjVSuVNKm+vr2vAsVLJGLG5zsKC3V4Qkh7ORO9LcKP9nEth0iCGvr71QJ7vXXn89Xb16TZOBNgbvQwYA7Y0vv3qQPv70Mx0agKhoy75YX0+HCPAOoCNTU2YZYBUwj0ODzctG4YEwHhZpMBGYdkDoThs90o7EfwGnry4vmsSBWLpVUZlfu/uqMjzM2c3bt9Lv/u7vJoR30c0k44Ex+63f+i0BWWy8GzdvavP80R/9kRYS84MeEPPM/E+NTaThal3GE6CHcW1ubab1rY10AIreaqad/T3pjmBg5AQMVKWxwWbEiWKeOeTVGEalrR62uJNoDCzPuGfgJRtvlBIYmIJe1lWtDAhYJcJBr4xyFjRKHjy4L3bmjevXZBTREQWQ5DAFnGN8yqArqW8SAClYtS17HSMmgXcyVGr003VQ8wA3NmoAhnnQkDu0hePrALlo78Gayko2BWB5Z28xgmBFNhpFJhhmBCClZDEGBsSapHwjJAmKNVuA01ZWJ0YCGrjnlO6Z7g+BH2UHbF50TefISi0spTdfvStHj6wa0gE8UzP0a0oGbGJM+1N65xvfNA2Udifdvnkz/cPvfjfNTs+kjz/8ua47OmIaqzRMg9GJQyjR7FI5ffDBByorIZtIdpG1HlpT7LFqrarfkcWXuHStLqAeRxOQ9xHlFMdH0gcmqxa8QuwFrGwy7cgAcNASBLHerFypJJvCNRkTZVXSciF71OQwaEvrGfsSWsUcuGRSmQM+TyJBzRgEkJosAA438iUCrUJ78GuBVS+/VIWhR6KBdLE/vDNxvpYMWL0MQNVxEnoC2Ud+OWPVyBw9cOnfYWA1PzwjQAyQxkrFyxYwUNKoZlKIk58KZK1Xy2litJ4mRodTdaCU0nnTzpsyEiOUa3BEWYBOSaOc+qERKynxZIFlZa2En3UAAK9gyztZC6TsL5tWFjZQkad3DBeAQndJ7L8xZwxI6pbOW2m0BcvGoIrmWgaq4rAo4BJr61z7nbVMIkXNEFuWXMH2CaAMOquz6Qq7pjpPQyBUvoydgs0EM6dSlm3HDhlgYiCwWDtFcO8AlaNUBgp7uaqXMsezipLUOHNzmxkgKu9VdUpoAjqi9RLQ6GCF7dNuOXuwVC+s9ZAoMA/LvrZHs9NYjC8Dq5cF9OFc5sFNjDe/D2OGGbBSBPd+05eBBr0+SDif+iwl49K4RKvKZCJyYCnGFH+LLdAjU3EBBM2AVWvEZz8X3nPJAdf7+97/I0/0y5Iy4UjH9+X3na8J8b/UsMtefQmwvYRRzP13G74ZK1XkP/Zgif6ZNKQ7M8Zqwf4OFUiDR3th8MuAVUtFRJtL9m7XtxFgkwGrOMumIdYFVgFkI2GhgEIyEaZHdu6d7vP7DftdaHR6GXIOrrIedP+97O62gYYWDDlj1SVP8MHUpE/AalvSUZRoRhK8cWSVIuwrfKx6vZpOT4/kv4vwKGZSF1gNwCkHUXt9o1j72iuMmURp26RbmAsDlY1AaeCUnV05G9fY0cbq0n0JWHXfuXVmDNieBIS03+xwKIBrPmOJBRLgMBaxlwY0GtvRqlWwjsZWMfAkbFkERcGwiyAv7jn2YSTTA4wMYPUyW6LPRmNEJyBozjIfOWRDLFcEW8j+xJrJbSKjF3PLqzxU+ors2oDr/QZDOANyJVXhZdqxpqwE1eyZJHL8bEHWitekSU5gT0LStVL1PD2eorlHsP4CXO1NDnCdHPA1k325RVEpt9dU8BaLUyORbUnPC59nPThLOuZJlSXsZQdimUGYqxqXkulWRtrijHVpBWPoGduymGddO9jDbkH8eami7/Q0rSyvpNdeey3duX1bAB6BegGs7u6kMolMGr6wjs+N9HEKawmCAYF/uZJGq/XUx34+76hzOCDTixcb6tmAfcGP5w9MODRe6f8A0LU4P6/YBmIOABfsVwApqs6aTWNgEz9SCg7oGIAeMXPRwd6fRYDyzAfxIbEWfyCELCwtpjlnaapM3pv3EAugNct+DWAv7JUYY87eJjYgjivOMbfm3D9j4ZqAGtGkCmA17ECsrYif+W6AUUDfACMBVleurSjmjXJersv3/exnPxMTERCRruqw43gPRJ14HdYmsXSAmADaKqPf2irY1oBAALOAmwAykJZ43oyTeQjWr+l6mu6syvq9eRnMyEhGAExHoov38nn+5hq9djXINgFI8d5o1sW5EXtOAK4TXyDPAKBKc/QUqYAjPTMAVuaYeUcbVHPU35/WNzb0Xva8qsYA3gfpxE6neTRPkS4EfDd2IuckhB7pswqYnkkTk9Zg6PnzVZHGYLHyXsBMKm65JhW9YEP8fP75F+nFizVV/MJgpuEUPiLA4tPVVcWFNE6bmpnWc66QQG2cpPmZ6TR75YriTewz2EfsYbAD7lM6vg0DpPHVePbXr18Xk9ZOy44aN+3sHKS9/QMBxeyVzz//XPEm82Daw/X05ZdfJAgYs3NzAleRX+TMII4Gs3rnnXcswdrppM31jbS3jWzCoLAVyEMBUDJG5EgYF/aMZCfsVCU+Yf+qmR3anchQIlNBb4hKIvTgD2c1WJi00dWA2eTOmDP8DMiCc/Oz6Ru/9mua908+/ji9WH0ubE0auP0lkyLQ+WlMWcYvLIjzjxL8fltPjBWMouhVQ2M21/Q23AWQF8LUYFIjHk+U5z5f+CthTxkz65b3LC8vSz/3008/1R4MO2F+tknk5PFf+KO5jxG2JGKFuAZrqziPXUNecjae8InPsX5oRocdYQ7i98F8DXsTSUPspbR8ByqSM2QVISlKVTxs7IGKEb5g+kI85HvYa9wHyeGFhbn03e++mz774nOtKWRQmG+qFvr+3X/yTzuDIxMplQdTf5my64rAMJr7tBrH6WBnO7WbJ5q40eFxZYPZjGRTMfo4SmhXzs/NqjQdNiLOQbNF1hPmjpVlcCYSFEHvx9lggRzsHqR2q61SaWafhY+xptxZTjXiyYNVK+tBpyIvV8mCCQM5yXCYEDKeGvoNLGQmuJ+mS67fyTUxiH/253+RHtMVD43JgYF0gpZMg870ZQGwQrpZ4CV0OWEbmIaG2HVQ/SlPcgkCCftKa810TigXO2udphnmA6HdoZqaCaHv+d3f/Hsqk//yy6+UVeNBcXCTPeN6HAYc6o8fmwg02RMcjx/96EcqiyAzwGGCYQFQUPdxOrdJx6MvgcBz4G9ub6WHTx5rUzOT0mpRF1kytDQlKKskAA1NNUVw8NDKlKzRlRwt70YbZTzuAelZsDHVWQ8np9mSXhaMVZpuAfoiETE4UJa+xR4OSalPuqJsQLLYzBubkKwmgBxrpSHZBTY6+nWUuMIXgwmGc2Trrq1GWd6J1tdBr0PP/4Mp2htU9gbhbASup4YMua6V6wwqK96y9YfOovnT3nSArnWdjhijsC8AUAwcNo2TcFZxgAEKzUkx3JhMNBuWtTI8jL4OgH5HiQGVpAwMai9Mjo6lGyvX0jWxfVl/1qyCZ/Ozv/lAxoyMG3MzOT6epiYndK0b166nb7/zTpqZmEovXqxqPgB/cdZpoqVsM1oqEizvKNuEk6Eyf2d58zrPCUdp5sqVtLG5mT768EPPvlWkvdxHuUjjJK1trKfna+s6yDBIMEitzMoAZxxdRNIPj9mjVhIH405/S7u3LLBdDQSclUlpI9rJzBWRFADYrJekoOkUxhNng++D7YycBPIRSA+YnAMlHBas6Y9xHbW2nAhYvKaxXABWjSn4MrBq9EEDOwKBzRGOi8CqrbmXGXH5JzIiy0WopAfwKZhh/z9lrAYQE450DiJFAGugnYHgchJwTNgP7O/zZjprNlK10i9gdXJ8JI0P19NZ80RNrAbLpVSr0rW6X/IBAlbRb+7DJrHuusEkJUTSJPTyRwNWrTSXAEsBWz+MVRhqCt20KKJUPfVjfXzPBhTlpYoCJkNz0sEfAasqrbHu1SpRpTwEgK1jbBYqPMSOK5eKsYaGWTAxo9O2MQ0s6NWYPCjnOtLdAxCk+2bztNBC4xaCaZEDeSEqH/sgwMU8acn7tVezJleyd7kOqwMlcb0cgI0APXeS4ntycCLKMfPXiiY4WfWBbS3bNyEBYNqZXlWbvzc7Cy5uoItBfy+QKcaYA9q94GEOFuT/zs+UC4CCHD97xjzDnCUb4EEOqMVe6R1TjL97n16e+0vQ0K8DXP82wGq8J3/vBdDY7WdvoKhn6PR/gTuXQbbZZ8Nh7rZe6T4tfV8/OQQDVkPWwEmtlqws8PauHq9e81Pj4r06aEOzOnXtzahwzgBXEOdyACQ+1PyJ5IeIA8b0jHNGOJ6XN585yzB/dgFucR/B7IjAIPZUBAkFEOb7u9RnwW4XWDVdL85KgFVVZTAWfGrKXQcGBUApaDpuWGPMvr50beVqqlS4V/wafFeTACiY/M7067XP8Vxym6F5DWAV2xPAqvtK5uNYmXWwb2w/eUd6SS84sOp2w8rtWgIQba0YMM/3811dYLUrBcBrvE1VAGcAWaanXdgZnpNQbWP5MmeSuAq6rt8Hr4XeZOy9eA767qwqTuvIN2Buzy7YiAJYtfgmn7vwM8IH5G/OC86F3AfNg0v6Wah80st6xfAbIDFoer+5rY3xx9nRPWcN9GacsDohrfDvCDCR2IpE3su23RLVuc4k183XbowhB6fz+8ntCP+Wbp+Sk74mPFkU3pAlRLqJN31exYBdqrp0nKGvC8mHvU8C0/Y2O0L6/sSB0QzQtUMZdw4wSsjCm3yFzE40cQGUIqCGjUe8e/fuXcWkgAcigWxvSWKNs1zNgdnjAxWdvUenlGuT6E/Syqykcjql23V5INVHRhTAn7U6ih0JXZDcoqQUkBXbA5mACkT1eui0VQ5MhSPjpQ9DdZBYtL9gfRI3EjcBnoUuapwrSsqoOWzFGL2tlhipwdSju/jC0lK6Mgtz0PRHAzDkM8QAPE8+x+thr4hJ+H+sJeKE8BWk1dumatVK8eP7eT6MlTGGDYp1GtcCqCQGBvRkvUvupNSf5hfnFQcBdsYYuAfuBZAXsBYgBaD42bNnmg9+B1BpMYz1tYjSdHo+ANpF4yKeK98HMMvzZl4Ye9iIAKtDToAxqJcEFax9fdZF3klfgH/EwsGI53v5YS4vJE/UldxYsVyXuRf+QONuxaHd6rSQG5BO9Pm5GMoqaWa9HVu/D0rYmR+eG8+S60J2gUXJntD54QnfwQpNuZFhQNO0rEpZVUFJD9wkRwBWWWeMCeYkGrBbmxuKwYaGrGkU1YPMGXEaGAD+9+7ObnrxYl14iyqZ2n1paLhu+qoH++nps2c6v2BuQwbg+suLC6l5uJ8WrlxJy4uLwn54PVjKYBmNZqMA5w0D6pN0WMg3mORAU5jPxsZ22tjYUtUje4Dn/ODBAwXb9PmIvcxauTI7J51WkpHoe/Ks2ducveArPEuex97OroBVnjlsVNY+exhmuL12ZP1KvJkd8afm1ROZPCcl+SB+SNs6pcNjY7Gr3B5CkRoPWlxijSdhdCdpMY+M1NPC/ILmmvcwFgA8GhiqcqN15pUcLlPmvUd4sJIAAKcZoBqZ3jUmAxCJkjivlZj02FTxEFWEaNS7hEr4BS8lgpFsVOx1bj1jVlYEgvMnsBfz1vARzB7lRILc9+e7wl+Kf0fyl+/nelHCj62RhIuz9CPxzfmGLQipDtkRCGBDQ0ascZJDAMNGPqmkUgV5GZMWpZoAEhnfQe8nVQzhOXpVBXvS8Js+gfr0Tdrc3pQ9ktYxWFvjJPX9zn/wn3RGJq+kVKmmdiLQwxjVUl3A6lHa39lOfWfNdOvWrVQZoHuZIeAANGhpctgTRCzMz4m1qi7s3sWSA4NMs0A6L5uiMRUOCKjy0f6hBg34QWBNObiyRLApJQxv2kcYm9BJygMOdSX1sm0WHYtNrCfGIJ0W03Iiu88EmnC0LYa//vF76eNPP5UIMZPGOKFyM9b9/UOh+2QZz85ojmLdMwUMlytqyKMMlnf8A+BRMwqVenL4DaTTxrHkFOq1qgDnxcV5lZu9/uotbaDVZy903Zu3bqUPP/y5DEAYbA4FFgJZNoBWsqUYGwwphvqNN97QQsatoJSEbu4TY+OaY7JWNJo6OjkSRRkHgPFyUCEFYOXWxuKjJHvtxWZq4cxp41tZjuJYHEbX3hAIFZvMH4CAxXJZBwOBJN3bKcklW1unlAFQkPKJ1EmPHz1MtdqgDDUA/BtvvC4gk3vkngCMnzx9KiAbgO5EnfDkion1BUgGqA0orqytWCPdEulYE/nG59+x4bphW/dfFze1ZfQIqsz5tbGpUY7rbkhTRYeQOXM4Cjis/B6Qg3kGmBGzAqNJGUCwI31tIKchI6XAw8BZAhJKnQELaWgGQL629sIOKNeDYn+Nj4ylKzPT6erK1bS4vCT9Gw7YTz75OH362ad2yPendHRwkBYW5tPy0lK6ef16un7tahquDSsLrnJnsi2wQNvnCsQA3LknDgvAfRw7GNQ4j2hBxcEfIMrjp0/TER3xTk/lSNIUi9Ln0ckJleeRmXzw8LGJ9Z9aogLglrlCQgSR7WN1bqUM+lwSHxhdidoPDqiDZBxqzBUAMeDtUG0wnZAda7fTyvKiEigKnOSs95vIuB8y5cqgMoMwCaTl1oQRaGViObiqcu0C7nQGlBrOePvogrEKsGrOfxwUUZdt7IuvAVYDSC0awfztgdUCrMlA1fj+/6+A1cv20de9FkFyHgjmwWlx4Pabrg1QZEXN5ECr0axuJkiqnENjo0NpaW42nTYO1UwQxupQtSKAFX3rtpobWPk8QIM1yXBWisosTaNOQa26ZBqTxTL5BqSjUy1QMIA81zTtRwPCn29A42AzltfpdjHvKji67IBLAUhdruj0bEKsasLlDbjC0VGjE4FDPnZskEogccBcu5AMd4BW3rgIUBWwKaQA4r57naAAenqD3tx54vt5XwQ3Ub4cr4dtDEBGDnQ21wFQ5La1OK9DC9TnLDqKBwtYgFrWDV684GC4OthEIIxf0Aus9q7BHKjIncJewCjsc5CncsAkB+eKvZixsi6Cd9kICi1cb4QWlR4FAJxr0HbXUDSFsjH0MFJFIIiW9l/PDPtV9ifMzcBo8zURc5KfqfFa7z3H8wkTGBqrav3Vm0fKnn9xbd7k+62wbQJOTGJFlQbOWC3OUh80fqheu8DiDeV1p83qHcZm5DeUsQetVuvCZTUEAqjs3vQjOcftb+xB15bkjFUBRtKCdeAxmql5Qjr2Xy9oF3sqfIwIJjQGmhAFO1cyHwCrZWvA5NrHYuJ3kCghuDhLA2UDMlSZcXamf48Nw9pvpqEa7DY6VtPVG3DVbEysZxuLkQby+Y8x2/N1Nr4aQ1nTOfn3wd534iF+d3SclwRoNGL09a+kiBINBhxKdgnGSWhGF4xO16qLXmYFm9CyiNwDzQpPvaFNcaaowZUBq4AEuR8nvXdVDdh9WhMNH2PRrMuqZwjYrEzTwEinV3YB3Ezv3CfT5jOouz6/wVC15mndeWfV2WMIlqbljTi/bO9bM1meY5QEEzOxUeJ5GaBsuyg+W/glvu/i/tToy20K/rXALfmjXbamdodkBeho3BGrK08KMK4AVvN7yQGjfF0VPpbPlQGr4fcGOGrCHNHAj89Y1Zz7WYV2uY9TyW1vTEviu5+YwIgQObDKumB9WbsIm/tIMjKn+OqYlAD3VS2ihi7Wxd2ArZRGR0YE2tFsRwy85qliledrLwRaPX/xXAlNyq/5Pw+EKjI+DEjaPG5KogMiEucpe3lmZl5xZPO0pRhzCy1SfOPTpir/IESozLUf0tKQmODstbnZ2TQ7My0wKcbIWNRc2Rt1MQ/4usQjsfZ4TR3p1XwHhuyh/iZ2RApgesaqQ/HxDeDparJrrnpkTLg+1wjgEXIPn+X/NJtpNpoCNGPvBagJaJqfFTwTrgXwFd+JP8ZY+b+Vvx/rDOB9PM8AZfh+gBPug2sClsE2BZSNJlt8HjCXWBkWKvOGjUN7mhiH97IPomQekJD3EWsD3gTjlP0XYE4wVvPqBSpJ5bM5uzdA5riGWKTejT7OA97LNZhbMeYc9An9RzH6vYpJ9+jvY16oRLWmvCfGWN3d1ZqEKMa6AXzj98bubChBFYx6RcwdwCUqMEjQdKQlqT0i5SuTcOA/kOKImTB+sEuPifcalD+XNF5A/qXFRTGbmX/Ax2dPn+qa7GHASph/2stIPhwfi0G7T08eOt6rhLyd3n799YRw5CjEs6kpzT/g9uoqmrDWaI+4LaomAa7MLhogHXq9nG2w+w8PjtP2zp7iSuae7+R5EyujRwoYSs8T1gd9P4h5Kfu2ZsoGRPIaFcFUi/KsADcPdve07mGJcxaDC9G8medEpa1Id8jggItVq7p/cCXWcEgOiPRD86h2Jx0cUQXX3WsGNtrZaD6/a2Y73sHTIdkzMzOVhqrIW+wrTuIZAwbDWgW34UzFzmLn+YF9H767YmlnM+NHg4WJjCdykyVCDJRvpQEIlkRkWTI89q/8dD+rw7aG7eDZRIUIa1DYGwxYnYkB8MI0DW1iEpFepaS/zTcOHzgSwbxf53atZvtF0hUms2jAukkZhqQg3xtSAKxBSZV40vQC0OxVrEgJ9tOYlF4Vig+NcFOr1nQWqIlcw5LT2GtJYQwPi0RKFTDnM/cHccYkQVsZsFqupnYfJe6mmTI8VE2ds9N0fLifSudnEtWmpoiFAcuuXq2lyalJM+zlkvQPcVjItgEsGhW+UhhGbV0RlDjEOyr/VpOb0oB34bIMP4tCZZk+GQwymKFh7HPHrxvccTiiG2JdBqPbGb/neyj3p8yYTS7Du7WlhlUYW3US12Yb17jJWh4eHQuIUdNM7xZqDZwMAOZ9aFGSHTJR3U5qkJ3onGvC+RvHHJYmm2J+9kqanBhLzZPjtLK8nFZWlgSG8YeDIgw2or0YSG3ukRFlGT/66CONmYcJIg/TlWfEQvr0k0/T44eP08LigjLbys7BmD0/k8g1nyFjyuZRqQyv7x6qbGV9YzM9fPjESlrQxwHUIAOXAauRzQiwIoIiBdde9iExfIw12WGCklJJgJjm4fxcGro0r3rlzh1lX2mmAHDCgcZ4ySD94Ac/wKKYIwCr7NwaFNANUyWvZbRtTbwcwBogPoL62Oh5YM8G6mULxdhfDrC9OY3T/3EUBKwCClKqTzfOxol1u3Vng+cvDREvicIZZ92aL44DaAaiYIVQpBbGw/1wNcihedNwPd24cVXNpgiOANGfryOsy/AAACAASURBVK5adgz5CZi/lQFlzcmsLi4tyqHTIX3WUgkD6+Tk5Citv1hTyfzrr91L9+7eFRg7UGI/1pT4YI9ieFL7PD24/5USHHwPBxr7JjSVrBHWktYahyeOys8//LmyOQhsb21vCQwHfB2bmEwV5AQQXD88Svf9uhh+MqYEOuw7gFVATwIgHNVjpEDE3KuoVCPmNDK/lJlYlhh5gCE1tSI7SoM4kgg0G2GNAYhz+ALYcriTjYV5r0YZsJ8poTxreTDmwJuXQRfAahbgxTrJNVZND7DbfEIZPjUl6uWhXgRZnZhbBEIeDhVfkf+jG+v00NJ6pAD+rgCr+f7M917336aZpmANkFN1l21pM/f3tVMJJlRfO9WHBtKrN2+mZuMgdc4pH02SBkAOAEYWtlZ8PgKmU7LwZqcDdFF5vZ6TsaNYFxIjJ6DykhyxVcNpCBqz9qs95yhJtJDYgrO8eXmU8FqbDgvqYm25RI/xpLlPHNDQ1Auw3svbo+QyHCJsDsAqf1jvlM4K1MFGir2GfIAxZHOHJ+a4N6CJ98TvLwPLLGnk2q+uj5qD4mFXI9gIGxfBdQ5E6jV3lgTi9mTMFfR6B/V8LwAgB/tVYxYojo6yB81Zlj2/p/x+FGBnwElcL55zdx3qCpfO32UbNb+/3vnTOhGjuVtyns9Lfkbxel7ilAMS+X4p8J1fULwfY+odz6WGxhqqv8Sgzx3p3v0a182vH/OoexL7s6v/aPvEuwX6xfTZDGTqgihWIl5cWxq6YVsLhM0c7hi1l39H13l7eLa/nWTo39plrFLKrr2cmVfWGfehBlae7IhzHh9DQgI+ZgUOap5n33HOOLMJ7n0GObATzzr2dwCPAfpoDJxb8YxpBkUiFLaJksrd5AlBG/4pvtLEqDWG5A2mz2ZdpZHKqQ8NppFhehMY2BTrMIYcIG/s9djjkYTJy8M1Xmf4Xkg0OJBIskjMQMBoMVnohm77lmeuvc/+DckTzmmXDYhxxXkBGBjPOjr9qYOxMxsBVk0KwBsvyRbA6uXHzpQ8uaN+EM7S5XXsW9iMsA+8zntCiy0Cs1hTYUfNrnfBUn2jsuR8b3S6d8AwJBA8UW92MNRNugGqzgUnGsRcMJcwxATKlaxhXy+4me/g3D4LPHV2DqxO4heRJvpM77dYCzrvug2vwl6yhnLbG0FpJOH4rt7KhPz74znG+r8cWDUAUGeHzyeNiC/YBDd82n74BGEKBKraH97fKwWgcZoBugCw2x4zIoTmSB2hW/p+rhVMYXxw3ovv++1vf1tMLJ4D0nBrAET7++nTzz+TzNpgrZZ29/cE3tHbgutR0r+/sy/GE6w0+QYppZXl62K9AaoiO8f3UR4NAELVJ2Cq9vDgQIKswz6i5HpqYjJNT4wrJoT4wNrEHwdoiMZU+O28Fmdy7G384vg3/j2xJj8zNLCamVZ8GH+IxSK+CR3i+L+Yko2G94AwnWLmByCV+9je2pY+ISX4ksvzBC02E2A12M0BnBA7MWZeD0Ak1i127dnqs/Txpx/rOwHQiHu5NvOMFEBot3Iv9+7d0+8YK3MDmPYnf/In6d1331UMo8RTq5WeP18zEPjgQLEO8QbXCSkAgD2eLZ9hXoN5yxoLlnvsHwHZLr0UdoO/lZBzkDpkR2JdmdSbnfm8J7RY2SdBquIc5B7w7QKYCj1Nmv5Sis74qZAkhg95B8bI8wsAXcAq/k8/FcMwIwek9ys2ZaIxd0OvETsBDPK69RGBHWjVT4BEV+ZmPV5vyV7zGmaDWB4mpcWnNcWszCcJCcb3s7+hqtHIM0dINTaI65tqmKbO9ClJFnEa8ppA24oSCK+++mraP6D5lDGDwz4jdce4zPbYWRPSC1zLyDjn6fj4VM+FeBPgmbnkd5KY6OtLjx4/dRtoFXOsB+Jn9gUapQCwrGtiBq2nk4b6fGh/bRsgD1BLAy4lAU7tnANQrVHBnZKa1Vnz5GN9jueiRJ2EiOgHwhy7JFmW+FE62XEV1hHr/vHjR5JmwD8hDr5545Z8GJ4FNgJ7VBseln0RixOtV0n7Wak8tgychu8HbwmtYDVB29tTchYAW8lHT3j095FkuZjI740jeC/XDLZ8JES4V76XfRSVrnGm8V7GFVUhcQ7lcjPxWuyl8JfYO/zhWdaHhuUnsfbZIzG22Ju8xnuDcc7rrEleZ5zRgE/Xxo/A/rOm2J9USotda5+3z5LMsUbyPBPsi8lKDEl+FB1s7hlNYJIS0kH/nf/wn3b6KkOpzWQibnxmlNzhGqWRfdK7a7dO00h9OA2PjqXB2pAcCA6ooWpNBwK6lwBmZN0qIL8qQ0C3zijuIM58mR3GduBxo3Qmpzsdhxri+1oU1UENHmPHpoBWHCK4GPMwwpFJCoTcmoA05bWgDwKDkM+boRtQIL21tS1k/+q15bQwP55+/w/+j/T55w+U+dve3VXADGCFsVCZ+rOn6biBsQzKNllxyo2hslcFYAZNnwUMIAsTEOcbI4AkAKXwYkPATKwOpNmpKTVcGRgop7feekud/Sg5CQFr7htQC4CVBxngI7qWPFAWBofLnTt3xHJ9//2fqjsai4KM5/LKss0vIsp9SRoyQVvH4ACenhybriq0+c8/v6+5gg5PhqsdmX+EpLMmJpHtjyBD2Y3TUz0P6V14cwaCf0ptAJMB2GGTce+jI/X0jbd/Lc1MT6enT5+k6ckJZZ4sqLHD6A/+t/9VHePVLbxUVmdtAggsOZqwAGYcHNVBFxV2hz2c5NjAlwU4WfxzoVzLog2jdodTp5IMMVgt6Jc2I40WHNzg99FdknkIVqsOVDUFawscBsCJkmKCMdaFxgYrAZH7EuXPldRsnKTr11bSK7fvpOnpqbT24nn64IOfyfChX3Pzxo30+utvpN///d9XlopsGh0ar8zOpFu3b2tsAPTra2vpp+//VJv91Tt3JANw4+b1VEVTt1TSupoYHU8DlZI0m1afPBFbGHAVAwJoi8GI7LcA2JQkEs+9sSZZn7yHw4+ymrW1jfTuv/UP05/+xQ/S3tFxGh2fUKnJe++9p86echBOOdDRommkmStz0mrl4DtC2B9h6mrNM0BVAeesKb57b29XUhaA9IDx2BVY0Owr9sXx0YECSQ4eMo8wBxoN2LhO6UC7tc9E0dm30hj2oEMaeeHUaw34swnGhBZVt3nV1wGrXdAswpyXWali61/ASi9nrkblYS8wlZcHaahZk58eCDZf5rG0X3rt38QLARxEcJUDSsVBqH1FlQEAKYkagmVY4P0CTgFWaWYFgPrGK6+m83ZDut/9KqlvpwFpFBv7Www8AuMTBPh9U/sjFBtU546Vy/AwlNU8I9OpHp1FoCjgL/TdRGmDaWPMETHNSa7AiopS2GBUtXBerKohWDgBrAawqzXkTC1X5y3YNbFA2IfhZEcwQnKHgIsgDVvK8wc8wRlWoxd1TO3KmPA1EQTz7wDA4pmEney1ifHeKIeL4Dx/f1yX5xqlpfE+fpfb3jgrGJuC7Qj2HexUIpWz1dkxMT5l7T2JFWtFbDfOWGktmsZqL5jcCyrmoEl+NuSgi92zMyx9QvK5u2yv9O7P/Ht1bdadmuZ1mwPlYG4+R7375CWg1gHEaNb0dXv3MuDzFz5nT3Tn17sMWO1lKLx0r27Y1GwtGq75Rb8OWO2df9lrB6G0di3bYUl4QpWe5lUGpkYrKttv+rkUWPVicw9YFJT4WS8AkdI3B0yDRR66vgGsxnhtvZrOKj+nHWXdC3ZfgE1KeIZ2cqtVBNo54MWeCZtYEAbivFHFV0nBmmR/vMOtyrph8BzDWCLp2E5zV+aMSVEZSCMk0ev1tIW+npKSOPkQJTL/1e1LAJyMIUp+8/vMAd98XRTrWw+qq9OLfwGjib+xc62mlQzzHvt8Wz6igmX/XOztXlBOLMto5ucHHIQOPWIAVICAKPkOyaqQArAUW9HQhO9mTuJ58J3qTyAJoi5oHoFilETzt+1N09T+RcAqfrKBl3ZGmJnvdgsPuyhpKwWkZie7dsTSBcHYMVDKkuEB0hBD0bsifNN4JkohRtM3910iGBU/gooqTxo2z7pyEGEbdbgV7FkbEwF6gOsBhCng9+RHfF+UVPbu53yday7UvKqXsdplVnYb44rr7glsfzau+CWNX0dL1YNBWszOsmp7kpH1Jr1sEut2pvODfxxAuTSV/ewWi9m7VgMsbO/uuMaglZ4yR8RZSLNdv3Fdex3pMiqzvvjyS5EtrMruOC2vrIisY81nm+lw/ygtLy4J5AdkYSnRn8BYk5t6DwAODXYAN/DZOdOpPERnde358zQ8XE+3b92Sb0R1Dj0TxkbHBFrAugQIBFAkwI9y+nxf8+zwp0MTVAy7vT3dW31kWH0U8OU5x4lnAEmjSW8062GvMA98Dp+JGIAYjDnGBwd05vnDIDs9sT0vMo9ri8Z+EpvSG/nyXEL7NAcYGbtAxVYrrT5fTe/99D2TIBwd1R/pclYq0lIlFuZ7+D1jgJwjk+SgDt8FIQlQl/Hxnn/0j/5tvY9YiTFwjzx/GmeFXivjZx5EnHJyDu/JbUaRtPC1Fex25pr7Dv+Je+F7xCT26s4AlsK+8jffqf3mCWiBSy6/wfMIbdlnz1cLGQR1qufP3p5k9EK6j1iOe5fPJZt4noZHRiSpyNqjgRo+L2DRyDDNpWy8p6cm+wCGEvsZHUk+i8Qi8apK4AfQjj9Pb77xhnxi9sN3/8F3Na+ytUNDwku+evBQTVWRB3j05IlILbBgrQrDfFUwkDfvvKKTHKsJKMtzoCdPLkVixDqY18ZENNCtJEArzlzuA21ozo6DgyOBmrBKWTdxHkOee/rsudYwvjrmgrkCc+DzAKuQ66amp9KpEiRVYRxUBO/t7gonMYBvUP4naxjQmvcjKwDOwrU2N7YUZ5r8mFVo8N1yc+j90fLml8QLUdnhdjwrfPDEi5GqkGcgQYpOMPgYpD35QXStP7ceDfxhXq1nijGiseUQlNhTrGuASRI+vA62hi2RJI+aaPWLeNdG387j4cvO6PAZAy9h/YSMA+9nbUYjbNYEv88b1wVZMghsIR+Ss9aZl7A9wfDme8VahaBVsvMbW4QdZSxgaXyO7+c1NHghjHGfYBXYjEhWcG0BsargQEamaZKlnA8lkppDaWLCNKSREIkG5ZE0VCJeTYjtb/YKmF9UlfT9zj/5TzsD9dHUV66l/kpVwCq/RGN1tF5TgEv3Nsp/h4ZH1NxKg0G3J8G2G1ZHehoTTU9MCujgOMO/AAAxur/9Ww0dXIsCoHNzayetb27roDrYA1E+0YbBYDMx3DjMuMbJibRDuTaTCtAiSroj4PagKHM/S/UaBtGcRW5a2TPPWNF1vqs7UU7Pnq8pY4gx+ld/8Ac6+NgwMEq59vf//M/TxPScMizBcFLW3DOr0iaRLMKgLyT0clRwlo4O96XBMD42Kubu6UlD3axfuXUrtc+a6ehoP83PzetBA1xxQMqYlCtaCIeH+3YA1uvSJOXABkgFPOM7AEz/8q/+Kr33/k/VeItMEA40BzHgHA44BoRMHwcoToQ0ZWo1lQNQqs4m/fTTL2SYaSYmqQBpFoEqmoZf/MixyktfvSmJSjR0CFDedW6aO5S2uP5K4+RI6wFn5ju//u106+YN3d/Rwb7WDM+StcF8/8Vf/IWEgLcF8toYT6BgsznRwihXitL1GNdlwWBv8HlZsJoHnTjDFqwb08g0Zgnu5VKbHqeybKpF03rgEBAzWuUP7uBJoNq0YZEDsPDPnFWxVc2TF/gOiMQ6UROa1ElzV2bS1ZUVSSUAIDz46qu09vyFvoukxRtvvJn+zz/6I90/4CbPdXR8TGX/AYTCAiebi4OGEX3t7t1077W7YqyyJ0iOTE9Np9HhobT+YjXtbG2lw4N9lZVgjGCiCnAky9WBKdqUsD7fhfE4kjYP68Icf/blxvpm+o13300/+vF76enaujROCRzQfUWPdXdvVyzXgcGaSkAwViQ6YJdCIJKtqddVbsVzig6WvK6M38mxMWQ3NzTP6D+ra+rsXHq++kws4bnZOWXvkBkgKxuODiA3nVlhq/Nc1GiAvdxCx9cOI8kD2GKwQMeBDI/iilJVPSVHPr3aTu/tSgFY2Nf96f7bHBX//SVMsWIt6x9RItit9XsJNImA9t+wxmq+Z3r3WP7/OHzyPRqfzYNH7Ls1JjBtU2OtnQu4qA7ADmNDIi/Sn25dvZpKJZqItVNfG5ZqK5VhHw1SsmtNaTpkhWHOnxubXskg170z9NUQbrG/HPiw97hcAGOgnIbP86ydOWflKiYyrzKdPsZWznQFu7IjUaZuAKuX9jvTTtguLCsvFxfrTRI2lDzbs4eZpGAvAxZxovgjMFc2qCNNa9Mht2BSTVIE6kVTn65Wl60fG3sssXiv7JUyS/b9zvfrSr84aFUE8lkyC2cpnnUORubAo747qy6I9wVbTckrdYS1buwK+J3lyhyrHJt95lqBnGuRzIhyz951ljt+vSDoZb+7TGO198ww021zGoFHOJbx3gLg0HO+uP/j87375BedX/nYVebstuEle5ABRL17tPf+4/+5FEC8dtk5mf/uMsC5mAtfPcpFXMasjfnw9WBnotm4WEPB8rWyYXcivVCg9xlbk0Jjn3eDE8/ahz3X3yYxEcCeMJmQmKAqxfdZwVh19icf5fzXn6z5jbT0Pd8GU86GYaV7FuR5WZ83mlIDiQDb3capLN7nIxLLYpicdRuEWtNXGKsAq/gSffKTSSxgu/jhHK0Noh+W0sjwqKS5qArZ3txMOztUsFCmSDmyadoJNHNwM9hAfH8EOvEsA+hlTBH4hw0R8zE7sMJeCLBSogv7SBNUCxr1TKNyxxsHin3oZX8GOnbXdviZ9nd0jze2rtkuSu6suZlMtNv0kFyxTgfoaptOKPNMs5VgonI/0ZlcdsWba3BpAlf88SifNokEb0YlfV5br+EHW2LHQFxzHUgG2BkjlhB/vIwxgEp8b3zlsBX6oM4HsxehTwugjjQU6yrGKeantGYvVmsFgBiPJUr9vQWan3nGyOWPzjtpdBuoGsBvrPMo0db/o2FYxig3qbcuK/jCXg4WaiSu/fkHe1T7o6ggsREbqTnznZxybv6WJ1ZYJ969T02rGLkDqwJtpMfcp0aOikko7/Qx5gwpyXm5Ty6ZD+YemaDUEVAFWBdECQBPQJPr166ne/fupsmpKbGkKP+FdIP/r4ZRxIC1qoEq8qkP0+72XlpeuVpovjPPtfpw2lhHF3NHgOvS0rJICKfOHiP+xUdHxqt12kiTkxOKRWEJ1gYG0tXl5VQfqktjMTQ96XswOTGhe6UTPAw7nnEAK1FyH6x0xszzYn8AEFFCzvqFnDC/sCBiE34/8ZuxpokXzyXRxQ/l6NwfawbZuZWVq+5XWMJDQA1VeGLZGVM0QEziT/YWzzXKd/METrBiFQccHaZHTx4JEGXvEscDrBKnAKAQs7OnAJeRbIjS42gCBdDzve99T02xGA9s33/8j/89jS/YcFElCigIWHXjxg2NC3Avxs/aYVzRRTx0a3kdMD6AYOYU8Jn3BXjKmOLfNpemu8pngxgWNjkAwrDB+ecEMCH79+KF4hxAusPDg6JBFddjLqgCfPDgoem8wsr3mIc4EZuzvbUj5l3IAdSqViXIewEkea4kQSCMGTjckiYqYCuuOLHg0sJCuv/FFyL78J7VZ6vp1dt3HLAyWTfAXqoqiAVZk/SyOT1vqXKYuUeqEPsGWPv26/eUNMCusS+Z6yuzs2rMSJwb1YvEmgCraoTnYJ0xBVlLTcWngMW1Gk3AzYeenpnRfBvDlwoPyDp7aW19TYQOEpSckwCyyBoACAOu0dCcvzkn0C4HkFtHD7nT1pjY7yKj7dCwbDQtLS+n8YlxzfHaBokHQFRYkMaoh+RG4gG7hcThSQPtb7NRsn8ar6XOLUFpnyM5GeuA2NIIfmWXzMC+0ZAXMpydj6yRYj8lI+ABoCKlZ6B3XeuTmNmYyueK4cELYi8Y0GhnWtjP7oHfTeKx3sCmWGv84bt4VlyTPabeRjSj7mGls2a43zwBFMxwXmc/8bucLc7YsRtxhtqx26/vY70AnvK7x48e67k1TlhDVyQRAo7IeoSVzP7BPggMpUJB/oljPSLomA3jfMS3Ghkd03MgMYa0RcwT5wCRHTgJMRXr0hKjhgxAAhOwWqmNpL5KLfU5sMpkUG59ZWoiTY2PirEKy7AyWE3VoWErRZTGUzNNT02mK9MzAjxg11HGoA6HOITlfhkCFgCNeADQ2EBaLOfttLmzk1bXTTcElB9jwe8AkpaWFm1hu0aMdCDptletKisShi6M92nTNh3fE86InGM0ObxsmwMD3UfTXm2qyx6lFWwUMmSUXXzwNz8XwsZCkUB5qaJuc7wXTUm0GwH4AI/YPPybDnM8MBaG/HJowSfHmhMaVzHZdHibnBhNs9NTCZVZ5o6FztxwmAOscojOTM+k73//+5oHHEIMDJqqLN4H9+9LU4X309Tqr370o/T+T3+anqyu6h4oiaWMge9lo/AcyegB1lqGCAcA9h/070ra2NxOn3zyuejsGxubctzpdNsSC6q7sSL4M0c5mAP2dzje2phnpuNJyTaHIN+H00AZy/7uXrp2dSVdu3pVrI/jQ2s8xJqYnBjXBmAz/vWPf5y++PK+2Id005TQPuwOZfRKGmPoxuQbnn//soCz10AUQaeAVS8z9MC5cPUz8CoCfFHc66YthOPHuHAcT9CVUUMZGlyZA+n8CS+BxDk0Z5EmPGxK2GiSRZickCYqjSfYnx9//HF6+vixHF8SDThQn33xhQxJUOIRBw9dIOaOJmHo0yijVa5oH92+fUvPjMMZ5wktm4nRkXR8sJcO6GLn+B0ZJprRYRRJUrBmJT2wtCQDGlk/yyLZISAG2tl5mplfSPcfP0lfPnqSdvf3dQAAlj19BqN1TYfawEBNgAiHOHsfWQ6cS35HplAdIQFTybbCbvfOe4wBYJX9IyBah3Bb94G+K7aABAWJCw5OZV1hCxOA0PwOu8NBUhlI7b6O1o/2f7Ohw5+11W064UFR1t8kHPsCWL2w6Kw5X9EO+8LvjIWiXxfslJ768Z4FnMOyxdrsAbYiErmA0/ZuhOz/v4zR+gs+eumvvg6oyt+cg0U5IBdzEUF1ONg6MAngxFSia0Vb4Cq6+7BWYf0vzs5IV1X6ym0aT51KEqA+VE0DNGqBBU7HUBhNHsBHt2SCCCuFNH07k3ShCQrAuofHDhgIlA07pyY6Ac5aEC8mJQk1LymMs4ZryTmSrpRJ8+mcxFGR7ITZzr7ztsYoHcD+PpWiWGMrA+xiQyp49QY4Vr7oTEjGS7AauogE9eWSfUdP+bnu0VmiYasvrscuyHTh+QFc+7oNu3oZgJqDLi+BixlFO4CIAOYK8DS7R917ULad6alKBm8mFExeEiICL5wZ1mvTe9fhZedCAQYG29KbV/Wu1V6gMVhbeRCUr/UiaQBocQkgnV/v6/4d48/HKADebVJ+xl123gVomF/nsn/jK+gcyp7TZSDsZcDqpQCsA6t8V3HmxRdnzzU+Gwyd3vVlHwmGuf87A1fDRkpuJwO77Trdjuzde/aSazFWaVDQtccCGDIpAIGCrpmu/QLw6hU1jFd7QvRZ5w9XuhrDuW3rnbO8pDH3pQJcCyCTpkzS2hVhhCodC3DxKbAfVMGQWBVoUqtKA4zAj/fMTM0oaYpvIM27Z09Ts0lg3z2HYq5jHcd+jFJhPbus6VYvsKqUh5gsDmjGfDjjSCA0Z7d0LLta0arQwbY7I00+k4O2wVopQMtCA9QCnGhQRDLU7KMBp2IEofcadt01efv7nbzhLBnuEV8UvyCYY9HMg/vNGUOM5SJjFfsNKO/l9AGs5v0Gcuap+ioZGUHBozctDNsr8Fwase7P+ntz2xpSFfhZ6l9QNNUL+25SFvEZrh0acoX9cmavBex+BmWMcGIWAsdg7eYgO2MkuI31HN8jFl1ml3lfvNb1b7rjsu82cD2SkpG8Dl3w2KPdnEumR9uJRDbnnYGrklhBm19a28is2lwHsKp423WSC21JB6GLudHZ6cmYIIvgF9As5uREc2kmqMu0gtBDXPXq3bsC6GA4Pn72tGgcJamsrS2BrgL2WmeqxIREAHGH4SNJRQMdgC90IEmYXLlijVa0Ln3foXuIZNfIcF1/E/8BsB/s7qYrUzTgGbU58GbO0cQHkAGAEFJLsEFD8iKeU/hbUQkToCHPm/iLe+RZQeIhhuC+uuWwB/LRAzThM2pAtLysfUn1DPfIDz48wCTvz8/UwA2CQVwkWT3JEiAw1wMw2tkzBjFrjbFwj4BcEIwsIV/S+ABWmAe+FyYvz4DX//iP/1gANJ9lnEtLK0X8FJV3xCc8A+6b6zNmrsX9B6uN6warN6p0BP64vmMkurhO2HJ+D6DH+Lm2ZFIciOV5sLdDXiDAZp1Hbhf5O0qXY59yb6EfqVLuA8qtm+n4mDXXEniH9i9rg6QfNhIrWh8dETC+u7ufTlQlCOHMtCoFrlerAgG5tsVN2AxYlseumWtxF9jL0OBgev7sWVE5THx195VXZPOxKcaGPUirqy9E2EH/df/oUMAfwCc+OcAqoDySdW/du6sm6YcqHf+/qXvTJsuz47wvb623bt3a9+7qbXqbHTPAAAIBkBBp0gowZNEvxAhH6IVIh8MRjqBCr/xN+BkkWQ47LDosUiBlUOIGYAazz/TM9N5d+77XXepWOX5PnvzfU3dqxqRkSnIhBt1ddeu/nCVP5pNPPtnQXBBz8s7M4ezsTMHIBmiMRBzjwxh6tQWyBj3ac+XygEry+RlzzJ4Et2Fvsy6i8dnO7p6A1ZBBUIOyfpJZgwX7kvmnydzy8orWUdyTYxBiEPceHRlTwoWfkQygKtN79uDTe2UCFdFUwUkbvElTToxZeEkJxEzEDZ3Wsp2ufx6y02cCbQAAIABJREFUXIUdTSQu2WwacqpnkYm1GmtHZ9rpmbABgFXYtvxM1cSS7uwRQZE9CgbBWoI4Sc8V5ql15tIxObAa52QAt45PDQsDicQDcxZ6zvyJfQjmf7BW+TP8kDhjGCOeK+KJ2G9cO/YN4x96rYDZgN98gYeFnWFu456MG88X1Sqsq2Drq0IpAbx+pkVC0wmC0sylIr86lBIW+AUO+PIfCa/AIdgvtaPD1EwLPBACjlnpv/1H/+NZV/+gtZAC6OmXA8+GoLv73PSkzc/NSBYAfUVl0csVXzRybE7VmIlMBsEv7FU0TkfpbkjGq6dLgBolz64T2StAEUODIdja3bP1nV1pcDD5iHljdGZmZ+zGDfRkRvWQmiwAl5JZZQBgFeSd8man4mIIYLIQ3EqPDnYjLJ7EMGGjwXz1waGc6kQG5uOPP9bvk6n6xhvfsJHRIfvXf/hje/ZsQe905+5de7a8JPr4kydPlZHEAPX0ecdzxgGnq1odVkDswZ93qAZ0IvvHM2Po+G92ZkJAASWsNHIiO8nYsElYHFevXrFXXnrF/vk//2dFl7Xp6Uk1DuNdHty/rzHiEARY/fjTT+3e55/bwydPbG1j3eqAucPDAq+l29PXb7du3lRWgoWE6DKbvVymTL8sLRAaDWGAAVYPMRYwpnAWyZqImpFK7RJIoPKvxFcXPySxRgCzgqKvzpqp2yElkbPTk7axuirQGzYtMgCsndWVFTniV6/MK+sIuPzOO+/YBx98aEsrq0YWmPHFkWK8RXYROytYWe4D5U55Z9DX+e9w5gpnkGt1aGWKSRNMgmhykRo2sO5lNHSIeIAVHXEBkaX7lLr/8ZwBGAmMRCZCDakAh/g7XcyRAjiSzips4xfv3NXaeO+99+zRg4cyFBzyuhPdv2t10dZjbXN4ABwBrJIN5zC8e/eu1hSgBFnora1NORewWJVIKJXUbZ08Pe+hddrVpYBMLNzUyRVdG/aBl3f4XvMOoojYw4ZpSQ5kZ//Aaq0ze76yaguLSwKLbt68LQeNPYPkB4CVOmiik5vEzWGx8rxiLAIwpyZfrDsMI2t1d29H9wfIkmPYQA+4Lj0qxoE9NDE+4c3TpCXTkg4r61GHiBwaMpGeISS7h+NL0gQgFgaQHH6xFgLbyeDIFJeqMVLOqhDM69dLtNZYWtmfAaymb51jq+YwavYr5zUDCu5XDqKcY8N9xWWKdX7BU/2n/FYOpsWBmjPGYqR9aLJgnKIZdZtGO7DbRqoVGxuqqpKiF8onZa52KnkVGK2aPdjP2GbExpGfkEbTqUB67qkyUnVlTiXrqUuzmlolZms7yHV5EGn5AUIJRKCM0Eu2QqvNA19sv6+3YCzlTami4ZL2AMBqqZ2VBuhX9lZJutR9MlGio0EgNsSZ7i4tokBV1dM0J0B4He1zb3qSB7m+HxLgq/fLmFWSRcgYfk7adrN36oyqToAoByEYj5jbTpuKnQiARpl39maAK8H6DP5lxlws9CXTz+TEJWYwY0vilBKtAMo13h1lsLFPwlnLgaz4fP47/p6+hzuDwIv2STi4+djkYGGxth31K65Z/D2/aICvYR4SeK61lliV8fGUjzuXPLzorMsd1/x98/nU24oB2Jn4OX+extnaOYb5GMdncr3h+Ps50DYbD3dmnQGen7Pt90koiibGWYGF/SvGL7iSiUmsl0rNq85lk4L57xqhAVxpPPyfqQzTGQtqFkczBxiYqYFlrOfweQNY7YF1kzW3ivGOzwfQHqW4F62nPJgW+Bhs+dS8SklamKanVE05WxVQFTkggiO0DZnzyfFJGxsd0/MfHx3b84WnauyH7aSEXExFMUUdJGQwPFDAl/ef+Vx62Tv+M8HFORuRgi0+2dbTdd1orpGzVgWCpXuqEuG0pTNa4EsAq6nUthPQDymA9nlMs66TxOpvJ8jEFtUaarNIkelivBgTGL/MI9VcJP1hdMVazpvjaVmUUJkh6epaktHQq95gjEiYRUNL39ORey3sgB8QHo8kJizgBOcAX+2g18HasI+xfoJNGr4EQT6l4A7oR1Mr/z0IK3z5nKKh6H0A4ov3iVJX7q6GjXHGaH33CURgjPhssJViX/o7pfdMbCoHNFLFRirlLZqhpXeX8kOmK+sJylTFlzGdcymXLOcS8su+DkMgPWsSiUaypBTYI+rXkUr9ab6bQFIRQgAfMnse7CeZCD7XdOYuQL9rdhPvdCvOkI+ZGOHEmIpVa3Xtuddf/4b96Ec/UrNY4iXmF4YZ8SQAHT4464z5h5mGTAAgFnEiDDmIItvbu7a7t6/vwRaExcfcQKzANweUQhoMvxs5NWTPIBEsPn1mo6OpHB6yUBnCjomtOjs3l0CkdWvWGiIcACJFea4YasmOxDzyJ+scNhd++tVr1xR/8e5URRIrEi9AxmDegwVJWTF+lVixXV0ClZg4pEmITYgPsHdB/nBwyvUWiXF5Dt9fVMQhEZa07kWacAaoLwAT+YHfJcbhXbgW4Ajl53qeBITxJ+w0vgfQAvgKyEIsCVhKRejly/O2tub6uIy7A63zkgtgrKQp2mrpPsTXkFlCFoHnFTFlZETvx1cAR2p4l3SjAyDl54wj98oBJdYW78fYB+ijuGt3V9+Lc4PfD8JYzBffy59TbMPUpAfgDnAVu4+cBSQTSSHKZpZEKIG4RjUfOss+N85iJfaS5Ex/0tVvAZSlBlgNr3wE2BdBDJxgdUW2n3OH54W5+vprr0uGhuaLfLGm/+zP/0LrCv/Wm6t61a+DgT2SGID9CmO1Va/b6uqybWzA9k6Vk5xz5bJduTKvZwAgZK/iMyA5Q+zGcwXmQhwNWYf3AHRzSYF+MWYZN8g0AHZUUTJP9Jfhe2BJajR15KDsyOiI1hvVy7yfYtjVNc237EeqQiOe5LmwpZzbxLHsf8YSsBqAVVJ6JB3wWQFbm1RLntiJMqfddkLDSRJPVFb3e7zrQK+zQFWJMjSUGK2OuQWIGfumb6Bfto6u9u4pub/DOLGfOXORyRNomeaAT+A7cG1Y8Jx77JftrS3J5dWaxEy9LnWZzrI4X8J3DnkO1jTjGXsgKkP4d5Tye2IH4BQMwZMMnB38biR58u+z/jxRcuwM23LZnj9/lhKNVLRP2tT0jLAwGpSBB/DuXAsglTXE+GtPSZoxkTnTGgqZCcc0vHEpzbH5/P4eILzP29CIy5HqvCkIhZ5kwCaz5pmr/d1tAdMuoZPiqN/+nd876x6oWq2F+HuPmstgIGEAjY8M2dXLc3bn5g376c/+0np6y9bd2ycRXybe9Q77BZgCeE5NjtvYyIgYk9JkrQzY1vqGuiBzSNAtnhJGQEfKz7f2D2wPcOO0Zb1dPcqyY4xYsNeuXZVmK2AImQptjlrNqoNeEsB9WTR8lct9XvqBgHNlsDDOIXjLgCEwHg6uOni1zlQ2zaSzCem0Lm3T9Q11OFT5CF3OV5a18Dc3t+3J02feTElsI9iTGAv0NoekucomAVhFb0FOdhZEKhjv9qYrgKuARbdfuOnU+94+dXqDlXfr5i37+ds/8xLsaRdS/u53v6MFdu/TT1QizsGAPusapdb7B7awvGwffPSh7ZHhQ49L+qc1a9abmnyMToDZm9tb9uorryt7ymI8rjWtu6/Xnj59po7u+8dH1sWc0rxMTkzq4Jo6vVKuKacQ5uA5ip0HONJpTYeEyh1o/lQ7tlMMZR/NFMjEDimwYz4x2JcvzelgBEhfW1u1L+4/UAMkDHH0kcH4cRCo+zzGKXNaw7m9iJ3VGXyG85kHmhw8qcqocE7T2X7u395sqgPJSuSa/D44U+rSB30/CeUTeLAeKv0IOJfshINcBhcW3JlK6C7PXbKXXrxrVy5ftudPn9mDL76QUYZljNGdveyUd9Ym+wFgmp9Hh0zpzBzV7MYLLxQAKXvl8y8+l6OEoWUtrC0t2c0b1+zypVnpICPGfef2bfvZX/1UmUQkLDAoHPgba6s2NzurLpBcC4dhfX0tsVrdgeeQGhwds3qrJWCVjPLo+IQCvb39A3u2sCAgtkFHMnPdXLKIGC45DAdHYpLD0CGoZYTJxEnSg4AhwPxgAcqpo3kRQv907uxXECn9TNYgDht6x3RI7PHDnr0JUFapVgVaUIK1f3ggeQLu686wl+55siaISemgipWQGI4KLUsOFH+58vUc5bUAMNqLKaG1F9FJO4DVCy8f9LWs7DaAJD/80xo9t0HPLeX/pP8oQJGO5+H1AQ0jGNO7KmufQBd20Jk3teopndnU+KiNjVStWu6z7tKJGXPO3iGg5eBGxH6gLGCd7L3KzRJgqvFRAYeXD/Mzge1dSFe0JIMSoJiXF3sQ28TOpI7NOC1imeN0JMAvBpKEIV84jXyxL+WM6CW9nFPA6KlZL8EtGVOcktRkgJ/jyGh/SyoENaaS9iuXIGkIWIENVUkZHUuPj+WwyhanoD6ANe4dDk/n+Htw3m7WFU6Tvq9nbdu4CPxzUDW3t+FoxboL4FHABh2OaR6p53TwOJ4FpmCAW7lN9n3XbmbEXlRpZ9Ifwy6JFZbOI64R78K9g30XLBF+HgCzA0seeMdc+719P14EksU5kf8Z75qPTYBqAkJwvpOGZqzpTvAov0b+mU4AtL1R281uvgrQ5rMCFRJbrBPwdZAmvXEGrObf7zQMYVfinrEOvjQuMW/ZHBefSQBmDHUkZNsP4+stQC8paUpGMSs7DxmE4pfaSQFJ9SR77UBNu/okQFnfhni9Ptc5sOp/Tx1qJS/iTRZ6UxIlt62AqrIkrg/ifmdaT/EOsScCTOsEECKALkC+aAaUpHEEmJVMEjYEOAGsqrriDM3UflXMODBzpHHr76UijEQ+vm1LGuj4zXreUADJzpZggAfgGmvwovnneTkzAYoo4VQFUTr2uLeaANW9aQMgDj4ovpJElJK2rfzpRk12zVOSvv9jn5zzx87SmUD+LAVgYvfLDnsZYLBptAdVVZCS/KkkP5g1gC6AIdHUh+CXIDK0HT3Ic5/Wtfxcxw+fnCCXJHC9TgUMCbksUVIYLY2cyz4luwojM/dFc3vjoDGfTRInBTvpvCazl2p7MtvXn0smhF3lmgHGcj6xxoKJA7iHziDsTYLS8BlPWu1nDPvHXeNZw17IB+tsmHlOE9b3KmMae0PrIDFUc/tEAlANzRIBI0BpBz5x7ZIUk+bPP+fmOIHmKSHDOgEYEHBJkj3OSWy+TnlHxyUz4FPislZJnizYUNJqTe4ZfoLOacaWZEpiwAYzictIgixtIPoavPnmmzpjqMwjXuGLfgJiDadu27A3j47r6klCHwsILMSM/HnnzouSrFpaXknz4muPmBlglbFfUVf0kmTkqOZDDqdZq9voyJDuxxoGUMXfBwAECApZHsgR+N/4v2+8/rrWDzFgACSskWBmB0kEpitM3GB3EU/w+dBdJS7mK6pHuWbIacR5ENrBAQTyjPH7XJ/75s1ruBf7kM+F9irl2MV53UL2xPVWFe+ntRZn/eeff65roqPI70cZMtcD5ObnSAbA2qMhEpIClGgzNjy/69v22hdffKH4KfyIuCbATgDBrKEAVqNhEr8DcBfjmp+PYUdC3zZYt3wmGIjRfDrAu5xFF6BU3ogs9qMaZaeEcq77iP2FHQqozGdcXupM8c3y+podHSDJ2CVJNmeWOrueswRAke8JuG3Q4Js/XU6ApM3MzLTNzkxrHy8vLki+b2lhSbEm44iEHfMwXIXUdSZ254//5E+8SqDRKHzccmXAfdXUb2cImcPXX7f5y3O2tbkp2QY9g7RMe0UoYn2LHTk0pLNE63JwUHM8NOTN1vg+RAeY66OjMK1HtZY9wXQiFjN2nXGDWQ7Zh7lhbUmahNLv1Cydvch6u3RpvmgSt7W9XTAzJZPC+pmZVW8c3pV1DNsT204yDJvCHAD+ivk46AkyzpNavWlHdZreVdQPgjJzbBXVotu7O07+UaNWl1WMczHsa35ey95BCku+kpI0Tcd8YNmzhjGylMbz+7WjY72TziMzxfc/+N73tbd0LiLbV6vZ+uaO9ZUHJL/JV/jV/BmyQdgLxilwAq4V6zUSdewffh758zgfooQ/CIVxRnMvvsfzkfgQPjQ4qHGgx5BkK9CHbUG4OhAbGRvDc7GXeV+wQ8D02Cfsq2CtBzDN9bmnqqp7e1Sdf3X+svA3ML7N7W3tjZGxCe2nAL/Db+OdIMFdmb8inG1zY02/22S9HwPer1kJYHVgZNyOmmdWPzHr6aNjZknBbF9PSTqrVy9ftgdffC6whAWxvLoqFhwnIGApIColCjARYbB6uf6AwMGHn9+X3ujc9LTdQpejq0sDwuJ7srhknz18aDUYbjde8I5lyUHCVWHQ5PhwYNU9ewWICijJwcaBJ/p+xcsFghDGBDJ4AayyOMkocOCFvtXR4bE2Ml8MFJNx98W79ta339Lm/uTjT+3p82cCYuavXBV6/tEnn9rjp09FESYzDut1b/9QY+YMO5izUYbsJXFFIKnyKRPzqnXCITlsv/Vbv+WZkj7XqwRYfvbkqSYTXRMMGCzW3/iNX9fnjo8O7fmzZ0WW7fbduzY8Pm77R8f2+MkjZ8VOT9lQZVC6Gp98+JEWJnqsXGvh+YK6UtaOGwpEBodHbHbuso1NTtjbb78jrVZAbtzms54uad4pIFGQTFOqM9eZQOckZQg8S9Lu86PNI30R2JgAqzgFxwICcKYBJADzqpWynAmkJKYmJ2RE52ZmNd+AvD9/+x17+OihZAuqw0MKYhDYLlcryjCFXib36zzc+HfhSH0FuHTOkf9rAqtJDOpc7HGOhJh+AujO7MN+4KCRnmDSIGPdYsoBYviPOK9XzXp6ZRDJXLOHdFCkjC7MTEDm+avz0o3BKLCR11fXXdIhaTtxiKA9SjYwDD7fC1F+dRBVhnRHrGlKMS7NzqihGAYLLdWjowPNNc8Ci5zn5XOsHwFNSdQfmQoAWKwm7OLtvX0x0CmbePL0qTLZsJABVh88fKSDaWFp2SbGJ7V21jc31JwM59dLiEoF84LDmM1DoOb7p6N5hFggXj6uLBjjLUAUppF5I7WUPYoyGhIpPCvOEE4u4DzzQ2fN0GuDtSgHvSi/S05+0TvXBcEcBvg6YDUBp4EknPtT4bf/9x8KrIacRLuH9LkAp1ig/z8AVsNG5oBNBH0AfASUJGFoojhcHbDR6qAND5atUu6WNhNnFIk79hT6q5XePjtpAqzXtVajsY2AOee1auhVytYP8OflS7VmXT+TE5H08SL96EBry4HRxGILxmrBuFUZqK9T1qxnOllRzrKP7xPUkWwRsGom54HPARxorRKUJ6aP2wzX7CYpo2RCH7qKZdlTbIJYNiUv99SqzLQLsR+hZZYbrQB+AoSLYMiBoC7JewQAFb8X51gOqMU5WyQiUnAdzyFHJJWMRllsgBhIoBSAXmgwhpRBAukU2KaynbhHgOURyERAFGcAdiYCD011xiiMcyFnhvh7tfdrDgp8CTxM7NgYk0gIdIKN7ri2Gb/5WZOPJ/fOmWYCFbKvNtDIvLZLqOKd4qOdz/k3AVYverbOtdI5jvy7855inyatxC8BvwlYFbCdKj/O3SP9IwdWU9V59jEfmzbkfx5Y5WecJ2HyMrgmnSHeSElJg8BekhRAmHwPAFy2qhNYjTFwTqw/hXZ3ApxywP48aO/BQgD+/F6+/mKviLmhBEroYJozRro90ShmFLYQwLWnVwExz4pP7M/sFVyMIT6WGgYlWRVn6fpLBxDWZrM7Sy9fe7G+zq1r/On+PnUcVhIHcDNK45OeLOPCmU0ALjkATYpr76MTCekAn1LPkcDVi4BVlOm1tzJg1Vn5JO2deR8d4R1Y9TmVDcjmhHEmBsjLbrG3BF1e1eZVMIVWZuoMH6wySksPj2pKCHMLrwpoJ4eK8zsrNxcLlOqXxNzMbY70YROwmvusPs4+B7E2pLWaul8HuOpYvtsV5i/KLGm4C+gVdh1/av/Q9R0DkHKQ0csto/oIsFzJxi/5Ce13zN83X0Nxr9gXuZ2NTesNH71BHPMdiTX2TeiqttVl28Cq2EGJqRr+dcjfKEFOYo2mskmPXNdTI5e2Jm/OYg5WlMY5VX3oGdNZH9JngD5ReVgA45zd6TxiXxPnqUv91LQqw25cuyaWJAw+GFTSQezvtz/8Nz+2t779XVtZWbcv7t9X6TCScZAkSOQSw4QfyZxQ+eX6iYe2sbYu0OjypUsi1+DfcO7vbG2ITcoapsoSNik+fTR7lj3Y8aay+D5Uv/HOAK8kaGV/k6ayemEkggbfZ4z4LOAFMSMAJIQjrs3+CX1Q7h3ASZwz/C4M+sHBIcXOagi0ulqU8KNtGNIW0ZGb+xOjxPW4JvcNJh5s4OP6sd4vb6oVTE3AWt6FmCX8iGAaq2nPyYmAVT4POAdoS6Pdhw8f2r179/R8kaQAeA3wmLHiOgCFvD9jwzs5c3NQe4yf8/zaOxlD25eUJ3dD1iC0IeNMDLApB6cBpWJuYo/xDlH6HHtQ4Bj+YmoULUkFNC4bDcWD2DWuxZ/YNNbcwdGBYhw1ZJWeslfsQRAj5mNuSd5R8u7yCmhYo7OJD2iSGxgdG7HZmRm7NDdn85fm7Ojg0B4/emzbm9ve4Lmnx374wx8quQeYyJ5/+vSpLa+siIQHeOgN/lJzP9kdb1g5OlS1+bk5JfQBKDnP9vd3hfFEQoD3fP3VVzVGsBEZO+YdjER72jM0As8HhBnR7MmlSng2xoQqbMZuZWXVIJcF0M9+p48LaxZwkXsg4XHlylXNM1iVZCDTmcEcUwE9mjRFQ8qDRAb7GrDuqIYGLnq1pxpjnsXXpvfnQQ6ACmpY7IwJa5xnv3//gRfwJPIHcg2xx8Ie5WcEY4hdPzyGpDQikyawODHzJWfB/ZPd4vtoxXINKj5h45KMxTbwDKNjEKH2bHl1IxE2PLHH/mJf8E78DmPE5yO2DhJHJCmdoeqNpkLaj/cK35/vR/IqEiV53MLnGA/2GOPJMwCs+l7zig8kIplP9naAzgGW8owRmwQ+xLOHznGA0+xpEs8A+UPomXeZJCy6enptfGJSuAZ4Acxm9ljEcEiPAO7TIBTG/+uvviIt6r2dLTUeB8gv/fbv/t5Zb2XEjhpmzTOQ+wEFQ4A96EBSVDE1Pmbra6vShJmZuyx6ObThxaUFgX0EmdXUXIrSTMBW6WZOTaqZCBoEgK0zk1P6GQ9z3Gja8+Vlu/fgoS2sLgv95SABdWbi6Vo+Mjrs1Oh6TWAJhpjSCC/vhT7drw0GECTmH9pTyeHMHYhYcJQTyaFEA+fwUBRpUHrYTWGcZy/N2vTUtCaRRkosoI2tLZUDMaEf37tnT548t8GhYesbqEjGAK0OGKvKkKhkva0rFEbRAwpT2SoNWQAVv/Odb4tFeAktjJMTe/jggX36ycf20YcfyoFiDGFy/vp/9WtaZLABlhYX7K/+6q9scWHBhkZHrDI8Yj39SDh4QySc6nEWY6mkUnIO5NdefU2GioPmybNnoqQfHB1JX7BSHbZLV+ZV2rK2uWG7B4ei78PUEmsqAdTSilG3V8/ycj93DkMPzRtARUkOIIPmqbvb6ofHYpSpH4W68HZrIZOBhb0KCM/7IVuAjAQlDY+fPLF33//AlpdWlE1CJxfHdJcNMlBWUKPmQ6kEKjZLBAnhKAQgkAdyeWCow/DrgNUM/4qu1jr8EmklL1+Nph1ecuyNaQQYKtBw8Cd07WCputPokhpoEzN3aM4io/HCjRvKdOG0UfpCSfyNF67brZu3ZUzILK6tuJFkLSwsLGpNz1+at/EpSidObHl1xZaWl+Us4tAAwpLRgrbOQaakiLoE9sux/+Uf/EAdGQH6lZ1cXtSehIWu36eM5/BARoa/4whSZgjLGzYE64bs3vPni0Z28tVXXrXt3V27d+8zG6gM2CeffqbsKPblkEO8q0e/w7MStLDXyZYKJJKcWjTVSZ1rC9YEzTFSKbQADC879PWW9N34dzdgLbrO3uldLIjEKsGKch/0hbUXmDA1Hku6qSmKj8RBuzStE1jtREdjweTgakACAQu04YFz67KNFXzp2/k3ANli3eUluLkDFp+/CLvt3At/2/+OPdi5Fz24Zku0Sy20t6IMmj0ipwm2SsN6e0o22N9nI9WyjQ5VbKhStnIve8tlNtC15OctEhEJWFW2MQGOof4YwTR2heaDAlbRbxKA4VIxrEUYPx7AJe3X6GatzsIuCaCVGSWSqXGJrpHKTgJYFTDIvCFfze8nxqo0gXFEupwdw/qTM5DYsTo3lJDqlgMktmxPr8aFNUsJEEkmt8kJtEjSAVF1IeA0JchiDsKBl7OSEpGAvSqdwQlMzL5iHWXATIBq4ShF4B8OTnGPNI9iTAEE0HgqVTMoMapkqLPWXKM2Y21FSZNYtO7cBaAQVRFh6+P+EdTE98+BIFk5bg58+Wf8zO78/JfAw/QMMXYXAVBx7ShzV2swzxYXOIx2f2JriYHlfNmEGjqTS3siA3HUBTVr8vKlvZTmJwfLAxgLpzUHz3KN1U5QLcAS/sznNv9+5xnKuvHGTYlBKKZh0gzNml6SHGDvpJdum57U4M31ftw+hkRDnoFqW87E4M2Ml4DVDmMWfes1nuq27MxUXV/iHunvOmoceAhgFSmAouFbfI7PJBAvgDYmlt8D2IThA2vUG166ziR/x5440NlOfnig6X4rPhF7uigfRz9U9qcNfqlkmQQMewcA7/TMDvcPJYvVj//JeYbsU5efzaen4R/lo6KwS/tQJIC056IplfTdkk0Inyqek8oOWEyw8vuSNJCGpQAXUnWTwF33hrxRp/umSnokGxpHHUkczUOitXiSPjVnCmA12a7QomYC8SFgAwVD2ecAL7O9l5nR0OpjjEi84pMR/Gu8S961GYkwb4ZLOSBAK2WcdTEMj2rosLvOqu/HZCfOHciloqpBdj5poMoOJX/DwT32B8OxfrxlAAAgAElEQVSVdE/VgdlBW71+nClJigGgT4klMYaT/UjXBqR2NlBJUgeqxtM8uGwCz6/kQIqHXDvOq3EYO9ZP3ohM8hBJAgAQPPZ67lOEPQx7Ep8J0Cg/WwJ45bPdqaw/Gs2hal80rAo6k/Z7jA/JVF+jeuvIQwNKM1jqBMuY+2dgrOra/Jf2ZtHMMWPaaj1zrsceTNUyAKsU0tL4KgCAYAN7Q1vfy4BOkIjUEHhk1Jl6169r3yEXQEMlyq0hBvzRj//Efv03/p49fPjYPvr4E4336NikIW8mFt8xpaoh2XAmhhnrjwbMxMecxbBSISeVSqeqYnvy+JHiP9bEq6++Juk92Svk9xIgyHMSmxOnQVTBv6BsFVBQc5HYw8RbkWQAxAPUig7bECLQkQV4YB4FnKqzvJfLBtgT5wvX6sev73JdUP4DkOJ+3BdglX0YDah4VsYXcDPWcDyb7JfWZsn2DvaEBxDvhN4p7xOkEa4RcgAR7/Es0fSI+3KPAGCXl1elQ0sczDV4JoAxYmwxHM9odId+47iAVdiu0eeFP3n+0Exl7QcjujORGIxg3iWYklEqjZ2JZLd6xlQqha6zwLcur1KClBRJ5SIJk6QquCYxmBrwNJtefbe/pwY7jCcgEg2TtpBX3NpMGv5ud7BlJF6otJUMAA1I1fn8SNuMpsTYD5dNORUwVh0aNBpFAeSzJnnfvZ09gbrsWeQnfvXXflV+KdW+7k+UVClJFSzAFLqq0YOAM02a4bUjrevpiXHFnMSSEMLUmK1a1boGX2IcX3/tNe1B3hN7COCGz8i5Icbj4KCSDU5McEk41gfkHwhwVEjSuIteQWJTp6QEcw7TV6zTo2OBzLBwAeIZZ8BhYmhi68nJqQTIDijpKc3YJuPYrRgWuUoAtoN9Z/wCao6w1k+8oRPjjD3u7R2wielJu3fvc+1VgGCkRqIaizXBGQ/5L85pxQhUYNLgvNeZrJAqROA4aSjexv6poRLn2qnvDe8HASN+WO/E2se/Z51vs+eTDrCqo2dmRK5bWYX05IdSaJPTQJ29BekPOxdN2rgH6zSkNHJZGfasN7FyH5h3iYRmHJ8B3PIe/D0AcVUwS5LBe9nALPd3JdZp6T/uCXgcfnjIjzCX4bsE4x2wk3HlvR30bun6AAn0++lLjadYq9XhURsdHRdWRpLMcQKXZ+Dvd+/cEZ6zu70tO/vL3/+ecJuN9VVbXHhum+sbVvqHv/t7Z9ZTsXqLyK5f7EsmEdCSEks7PZHGKiw3RGMvz19VIx023H06uG9uqgyXxY4DidMMw218dESA2fT4RAIUe21kaEhsPICdPcoh1jfs6eKiPV5YkGEDxJm/fEl0al4erUnQZzYXhwjdEJEcUDZXlPCKhKs5oRhcjBGU8ShBLBgxRec115yLCVJW5+io0NSBjcniwrBitBjMvd0ddZFD2w1hfDrWP19YssWVVWWFT5LzV+r2AD06cuYNtORgeUWogav2AQqjsTo0ZD/84a+IMQiAxni2Gg177713RVFGQ4SF8/d/80c65HhfMlNkE//qL/7SVtfXjLxnuTJow+jQjI3YUKVql+ZmbXiwasuLS3JqMYYs6J3tbdHgkXR4urCgTVRrnFj/oG9k3hGQiQwTQbDYlokBpcDJPUY/WJPxwkAG1xsnRJub0poErPJ7jaOaggaYWgBfjG0/AF5vj5iadHnnMLl+7brWAOPC/L/3/vu2tbVj6xtkd5q+gQlOKGc5O/VmWykwiAP/PxRY9VKiCyCmrI9GUWYaIEOUs4ZeWwrW3Hl2zbYIQJW9jwYz0v4AcPWO3DBXB/pJDqApSCnCsEBJHCKkEciybm9v2uX5S3Zp7pK+TzKhUUO42x06F2FHS6VHxoBnAKTc3d9TwzUdlIkBJkCUjDnNw6RTVNGeu3zpss3NTiszyVpDYxV2HPuYMiX0Z9B/AvjmegRLHL4kF0LH1Buhrcvw0Thra2vbPr//QOuYP6W706SJCALqA3IQyN4T3FCGIEOsoMfL6+RTpz3mJYAw3bwJhDNdHWQkQGJM0EtxpgzlITTBcuY1jnqCwQSmERxybQC13QPXvBKgl4DVc8CFYv20ODLGKjo5qYd5WjidTNSvA1cvWGsZm+pc3Nbx0bw5TACreQAUf3c85z8/tHohsBraxR6ZK8jwPRjAakAfzjOVsEarqcQUwCpNFUeHB63ci94ocgEt6z47kz05PWlKqkLsBwXu2F0HfoBS5KxIq9ODy2bL2Z+gLCTPIoDvIhEhsMNXoncU9pLiaCilfZ3w/4LBdUbDPYLmVKKalQoTUfIUYkuFZADBNYxbBd/OdpKTAahyisSBM1YAfLCdbkt8rAAZ2XOFVmsCV8PZyMGRCD7CJuXAIPfl2tgfMVadA1SsvDhLI7iO342AKH4e94t7OAjiwKpXc/i7hYMlICUBUJI7iLLoBK5EEJwDwTnLKQdJI+DrBI8LG5xJAJwHR3HC2xqF8dKdwGoOFnSCCnGPfHzi78VYZPs49mgEp/keyeclvt/b7U1VLtpL+R6PrPrXgcR+Id8X+bN1PgM/C8f3Amt17ndjHeTv5QktBxfj2WPvJETs3GULm1tK4KVDc+cO5jDDqn8ruMa+Tp1L2mnv/N8Bnp+rFJBcUzyC/zZ7K6QAVBHRYT850jm7BfKn/c0V4v2DHce7BDijsyz5TXG3AoDPgDf86LAZSkFHh3m3Pjoz9XtoSkty4sxqhzDhKvKfsGl0dgaEp7KLdw0Gdz7QuW0IUCD2b/hRnf6UgL3U0BQ5ABizUeJNx2jZLVWfwM5tOngeQKSAVfRGnfXva86kE20nnvTxBES7eZ+AaSci+eeRlEoyU21g1VncfoGoUnIpqrBDIlsItCrLf4x5ibXNPRkjfBHGgOcnJsCv2tk7ELvo5NSbHsYaPi814d8PaxnjGGtZJJXUuCYAh2hmJMZVyMwkADBY08QwofGYS7MUdvCsbbMCJCPRFtIJjIEzU11KImc8SUYhAWzxTt6UzPebwPAEoOV2JOxfDrDmtipP5OR2vDulL4o9obmNifWGZL4mcmDVATz3uzzuQGNV60LMVG9CyTWJBbxBZCbpFUB1YiUXayIDVnW+sgQ5ryUHkBqPZXs3EiT8PnsM4gf+9/jYuDQiL8/N6TwHcAV0gC26uLgs1hdSV+ipup5jw8YnpmxkzKXMaJ4DkOPMUUgBLp0D0I6EB1Mh9ijsrlbDXn3pJVtYeGarqytimVEqyz2xV6wTnkl7r9EUWAhZCFYaoBSgCTGVkyF6BS6wTgGOgumMXx7MTJi40dHey6X9HgHKRkwYY8p1AVZDp5PvA24wN3xWDNok2wdoBWjJ/gpgNcri+XzoswJcHR4fakyIxwPUZR0DvOHbRUUf94/qVt4vABbWFAAv7ykm4VFNwBLzxPvxnE+ePNG4RLMjWKqw5dSPYnRU7x2YQbBuo5yftZPvE1/DbTZ5AKtKLCffhzmN6wUIzLiKaXp4oH0gQCxpXfMZB+7waZ01x7PzTmpOhlwJQKpKzx2I4+cwDylpBlAiAajeE+ov471hnIWf4itpmHtlFeA+FZJU87HtuGY/fQ16PcGDtq8kI9D7piKMXjP1pqQJabzNblUn+N4+xa0LS4ticIrUQ3Ix2WvXpm3YW2+8YYMD5SKW5EHEpNQYlOxgf8/Q9b125Wry2xsCUQUwdqM1XNbzMBY6B/u96ivmRf1JSEAeHmmMnyV9XvZh6AGzHgA+sZ2sY36HPcLnIQpR5Ut8MDnp8hHMSawtrk3Mzf2YE43/oVcPcI1onMh+YNyJX/sHBm320pwaigHcMn/gVpPT03p3rsM1SY5xvXZzW6/CFjOUsz9VpJE05HtUErPvw9+SjFiqEGJ8WM/s8UhwKJmSWLoA2ewzT/o0bJe+Kep273rClP6zJ3g2QM6w78FAz+WOAoPhPnzeZbbcngdTPmIA9h6fC9my8FMAgXke1nvIe8RZhf08qjWEQ0RjbX4Wa0BzmXxOvo/t4/p8ludlr/AcIiFIa7th3Wk9chaVByqSx9zY3Fb8x3nJ3AGc8243b76gmAz8gyr9b7/1lu1ub9kT1vvzZ8IpBay2usp2Yr3W3V+xru4+O4AaS4Oovh4FrOjbOQW7x6ampm3u0mWV9bBIyTDgELJRGo2aMtmUubvYcctmJqa89Hug4lIBlK7vesOq9Z0dW1zbUAkx1wO4gWpOhor74eguLy9ZvXZsl+j8TWlAFV0Nz4YD/qjzWRLAZpIGBypFZkkHZzrAnckBGOO6LSwMTToHNJqv+wcKKG/fvaPMC2Au5UYPH3zm4venZ7a2sa0BRqfkL3/2tn12/4E1T8+sr79sZyWCR+/4KYcgWFfJeHFQAvQAMI4MMcEDyvh87/u/pIN5ZWVZE4Ikwnvv/sJ6ex2A5Lnf+uabApApm8eocP2/+LM/swePHtnzpUXbPTyyickpu3v7pkpUOPAnRkcTeEaHykMBk3gRbJaB6rCaXvH8AMR0cgeYBZBTxj6VseoATUFBqxkNTbxcTc3CUtl/ZIcllI0zL10v7+yOMT6pNeRQe7MmB1PF9jqDVQhDpC9p9E55+cvMjAwr5QQYRJiOUPi5Zh/08qaztGDVxibuPOAEXORlW3lkkZUyarNScnyuzPD8hxUAJDab2F0RCqSAQsYrBXRyOoHwSs42CNFt1ivN3LiUtIEpXU8ddJsnNMPysRKbd6hqt27ddiZzs2mbm+u2u7st8Xr+DcjCITY7NWvHtWNluHd3921nZ9c2NjdUvobTBrjD/RDMBmBl/GD+YlTqx3UFQHJChofVVIxAeAbH4sq8Sj8GBvpV9gFQxTPhoAXzhPvyLDDpAEJZCypd7CppvfE8OFFkA5/DrkZvamNDMg97MGZ7+3RIYwcAaR1YrScBcJrDkY3zzodi/wrAJ6MFW4eGHK4rxhcMIb8/TBpn/vAuxKXo2WrOTikZ56BBH7hH11ApNuLTx0feiC7YMqlBeRF0tElUKTBUCC42o3fUiGC+YxXp2/n3vm6VpXrZC3DQzm+FPmWBOifAJdZ7/PlfMrAq1m1RghgQXmpIUwSZkZggKYOWX816u8xGBgdsamLExkeqAlaZSdiqfIY5Pzs9kY1Xd9Rk99TxG+3jpN8nvSZlzs8U6ABMso69vMaBXoDVGozqvHFHYrGJsZqcFp7akwyB0ngzrPhKGKiXKStR492sVV4KkyuCawF/0SHThdVxwnsMVkpZGXx0H2XzzlyihXV/WDsuyiIjU0+A5oLr/hweDJGQSI24EqvAA+Nginpih/CShl1quJdsZQ5gxr4I2xs/C1A43lu2kDFWJYOz2fLf0e/x4aSjGMxZsdESwKx5ysrqo9NqnK85kNF5BsSzn3ueDq1A3V5j5WOQf+VAQlwrvlfMbccZkwO2+e/kz5IDmBcBqwF25WAcLMRzzM2sfLcTWC3s1gXvUzwHDdk6SsDzeQ0bEqVanWPYeY8AYONZAsgRoIYBT+PkmuIOuhUk3Y6cJkCSBwTnZqODjep2V2BNWqee9sjKgX3ln7fBSWAx5qDdCJDn8QodEhgCSnWun//SmZ2AVTFIMyZ3vkdygDmfn3zuczBWwbO6HnvHeAIwHwAqgfw/6XKmJouqrkCffO9QLFkSPdg89NRgr3J2O6DrAU3bNvn75ADqRT/LzxK9lxKOfq3ygFcYxZzjw0UZoMpTAYZ0nEUzQt9fWuvZusWvopkf4FkkpfTMRQ6zDZR7NQHgGX9zNm/IY4gNDtlCttHvFeuP76lZU5935fbGXe7z870IkvkM/hD+5uHhgfx4fJMGUt7RFC3O2QwYbFt8Z/jkAHX8O8bKgWOekS7qzjTi/Mmx+7C5BImhGxmNEXO5ACeYOoDAtXTepWZWHvQGe7q7YL6HPQ4ihO/hTJO90Br2RDVnEzabr3x/61SBfQTAoMqJE8UEinuSzQ/wjal0YZR2s8PQyvVz0ROpbpf8TGxrbAd5HX1ynMAEnoamcmLvtoHVUyuseEro+ZpoJzlCY1VjlDRZeUN5yt1Jh12l0A7OCwBOa5Z4jB4eg+UBsUFhrM7Pzul5IQxtb22rB8bDR0+svzxoK+vrkicBVKWBq/oOjE8KpN/e3bPtnW1dj3upKqMbubOafGrWMywo/IyDwz17+aWXbP+APhwH0jAGjIA164zsik2MjScmoXe/hiSETWBt4MsDKjCHAFHEkgKkxepzdrP3MDkWOEFMTQMgrqOYK4EQSlIjRQK4k6QDAHeY98HqkLQt43wHXAsiCsAq12eNAlzSTIq/C2winkk6yCFNwNyoIdspseuB8AAAEeaSPRwAIu/GffgPEEtAYwKCeFfAGWIE7s1+oLQaEgr3jVJ9gFWANZ4BQBXWI1WkARhFMoZny5M0SnynRE3Y0jgp+DfvFZq0YWO4Rs68DV1IAL7t7S1V98m+IiuIXaTClQQWTb3qdV2PMQBo5O96XxonHWGzDhOo5ox8bNgu0gDgMyQOJH0GYAr41pAUAN/zkn80JweUbKlUINYhFUBsdeZxoyS5/D98UIBHgFV0RcXIPTnVWMPkGxke9XLxkulPYj6ew2NRZ1mqIuyU6tou+/4v/ZJiNghjVFhA4IEApjFttYTDgAWB67AP8YlZ9wL6u0piYmIneTbK8SuDA6qO9MZx5qzEkutnE5cuLC5qbug5wpzD2kQGkp8Tk6r5FH1qAOU3N71RNAQIGuOy9we98Tf3833WKKp3+SDrFVMVgC/PwdzBmOVspkq4h4rQvj41aQdchYjEc165ek2gH4kYSFLBbFaPB/nwnhgRUK9KC6S+PCmopmpnZ5oT7hXl/6zTSIDwJ5+dmJxUPA8ASYJUDddPvBEf+EB3b78adu3t7xca3TwL+5D7Q+wL+871+F70L4rzjz2sdZxkbpjvWNusX55LOs1JqzoaplF5x3MA4lKxyzsiSYid4XrYHeK1g6OaHR/VhDkorjCaHPcWDHM1A04a+AJxe5wxr73UbGqdMVeQ2tRMvrdXlY6cBazRY1Vmn1gdsoeakbteMbb+8vxlxUj0y3n5xTv2rW++aY8fPLQP33/Pnj55rD1R+oe/+0/OusrD1jjtttOuXrpvaHJHh4bUgVl6hY2anTSclVYdHCpE88mKqHxFQAess2OV/MN2pXMbQVp/l+sejo+M6jACeEVDZhBKbr1ui6sb1l+paJGykUdGhmxsdESZJlgVgKoEkZRHc03YsHKSJMo9KFSbZ4yys+ND9BKqhehtIOuhNcRh6Y4IGnje4EMGo1wWhffy/LwAIb7/05/91NbXFu3Xfu1XbHpmzj759L797J137NbtF21tc9se0/BpecX2D4/lCLNpAIM4sPyrDbio42x3t8RtkUi4Mj+vEi6YiNtbmzYzPWNvvfUtlZb8X3/wB2IzShbBzuzjjz7UgfTGN75hd27fEijL76KZ9Ed//GP7k5/8qbKjL92+rbGnqc/UxIS9+frrdvnSuN2//8R2duhY1y/UfXh0QoLW7334of3Fz97WWDMfasbQ1WUDZdf20MJPWQ9AZ7FPGw0BeYH6y9mN+AUafsoAB1OJeeKblGrjPhXgan+fgHuyVWRWxeAddCFiwHecFuj6n39+3z777DMdfmih0PSshpZtMGMzZzac6QgePbBoAxznwrS863VeT90RSEU0p1x+wbJrR3xyJPPO1mJ+wS7zTcw4SfDazgQeM54YWpxqmAFiW6uljhsCDg60zDC0169d03oYGx22eu1Qn/nogw9sY31D5Su/8oNfcZ0TAPPjmoBV7oc0BVrATxee67AmczmWRO5hhT548NCq1WEbHh6R4wRAipPwjVdfs+NjDu1DrZ/vffe7SnZswoxu1JUQ4LCj2ZVKBgEzJUrfp4ZWvA8Hkx86GO0+GUSy86FxCiMa7R+BV2Sf6ZDadAAYIIixQtdkZ3tHoKzLbTmTBe2T7p4+BZzsM67NvTxpQplBj4BpAmRfrzROUA2CdVu3DfS53k2py9mqOG6wtOtqOEdZNY65U5SLgElRhANZOVAvYLXE2OfAar54Ao29CEz9CoD1r81YTR2tM43VPJDPQY8LcNrOFf63/u8cTIibCVQtgpZUC5nUC32+kyZTKtEtnSEZAbBaErA6PTFsE6NVqxAcd3slAPPdOmno3MBRIOGGA+jsZRiggO4JaFdk6tItcjAps5FuljOh1c2UDtuU2Ith6iXpXAcgn2WVBCrEvGo2PVPsAX5JMgJKSiVAgIDfg8ZgZzk7RgFcYtsU1FfspBir3Xp+SpKxxSRUYP1zH8kD9PVqzdIcKlCoYENgpxn3CIjzAFPmOpUFxt4pGF5dNNciAZSAkEy3NZymWF85qHSRndXnYYTJMfQ5LgCbAFkZ28wWh8MWwGoRrKfPxL/z5w8AMg9w8u+d25UJTCzstgJvLx++6HyIz8VZEu/cORbFuk4oSQHcdSQJ8r3JZ4LJ0/mMObCVqNxt+Y+vYaF3AuBxvwh4C5AvY6x+1b1jneTAeYxHft38c/HZ3JlXuXkyqIX2ZrqpxqlQEwrWYtQB5Gf3eUtWfEKM8jR3KVmgdVa8VJ70SsmrpGfJh0LKo+C7cn6ja5yAl2hAGuMXwKrOkSRREbeKNRdzf9Fc8Nkc6OQ6AV7T3AkjocQCCcLEshfwFKx3VQW5L8kz4rsJaJAevgN7I0PDqWS1zZTtBFfj3/n386RAftbFnlRz1hMHQsIv5GcqBVYjF5c/8koBfPLEfATw0xy1lW9DFgVl2W5X/mlXV0hKoc1AFjBGuXYqhSXB6sBqBnsH2J2AVS+xbzdrijLDsIehk0iwFTECARHBJiAFv1trJLaqBNH8vMj3ZZzihThQIlPI5ift/5jfSPQ7O9P96PiM2MAkDlPzJ9YI8QiAmTOAI2nnGrYBMAmMb7XUmFdjlFg6xGli3WRsTa6JZNj5/euM4EjuRBKY9UgD3ijr5HcCHNaZhZzaCRVCfQmg88oxrpPb5QIsl9pVG5wR0zSUipOv5c+VTlQ5gympmjaXgucEBJ4KjE3/CRR1IFSM5lhHibHKdePZtC95juLsSdTpVEqIF6qzONPNVL+IkOsQ0aTLWo2mSAYv3r5jd2/dNvTCuebRwYHAG6ox1ze27dqNF+zBg8d2/+FD7eVypapSYHYqQTud2w8PaJzUpZgOMBH/d2TIS/xxFogXV1aWVDo8UCmLWDM+Oqq5pdmt5iBpxzIne6mRjnx6/JTubgGrYsOqErUs9lkw6xkfJWQSezVASxixAD5RGh9nVex3rZHE7gY0Y70BrsbP45xm+ojtA2QVuJsAjhhnrgWQyTNIDxPAo3Vipe6SSvcB7QDzsDHqw5Ils5hbYQWpGo9n4hqAp6+88oruxX4WK3B4tGDuRrk+rNlPPvlEnwc4gnkJSBXajgA7PCfxGHs2wM35+XnFKXHO5Qw5/h5jyu9wPQE6SbqDZ+W6jMXY2KiNj4/azg6yhLvaz7xnXA8gEz+QsYFdyFezjl/bkL1n7rkX1+PZ4j/uJVmGumueuszase0kAg69YQTcKUHfK+1sQLWxcYBIk095XDuSvijYTiR1gkkPiAkzE5CMtQ8+QeNtGrox/lQEMqeQZag4RdeU73Hd/cNDAZYjw1W7e/u21jvnBu88f+mybW9t6LqSh6I5Mr1f6sfezFUY1KCSA2urK5InYH1Tio/MBksD0BDsJNaa5DykP3piK6v0r2nbLtjPSysrxWeF0dTqAqkhAMmedHepmpLx4r6sDRrtsVe3Njb1rC51Maj4G6DXwV4HWmMNaY9BBqJ/SrPh/YGo2qzXbHFxSc2S0KoFwP34408khyjwNBGkPLHqiaLYTyfNlhI64CWsUb4PmI1PzZyyH7kv65t7ifEqApTHzOgLs6c499BfbeEXlgBKXdKDL34nGrzxb74P8Mm1ww/gvRm7/ExonwV+vhFEsybifA0GPXPFc0cTu2Cxci+uyxhG8sXlA1tKEBC76QxEupI4LUndxDNjJ2LsoyKF73Et7Alzf3x4qGbI1y9fsn60hg8ObROtX5KrVBf29Yr0RZwFRsIzKmFzdKy47Buvv2q//qu/aitLy/beO2/b5/c+FYYiYLV3cMz2jpp21Dixrt6yHpKSB5BcAB26uqNtWilX1HxmenpKRuL54oK0J1jNTBaMVfRQKccFLINROj83q8VPJ2QeBvHtzfV1d0pB/hHiL1c0sRwGOBNsOBo50bSETcLg7e/tSDsUrVAa6VSrfG5IACr3A61m9xztHRQC3CEJoFIFDFRyRmHIqYFPX5/oxBipoPe7vh7lGA0xSE8ahzYzO203b93UM//rP/xj29k7sivXb9hZV4999PGnAigrg0M6MClrbjY46v0rcD3OSUfOYfd5ySNZTu+Abeq6DmgKYPrBBx/Y3vaWxnByclxZSmj1d+/ctldefllZI5oTjI1N2OLqir3z3vv2+edf2PTEhL10965VBwYEZAJUApAhTI1h6e3vs/WNdZuRDueUffzZZ/Yv/7f/Xag8LAQZj5OWGiGweYfIQg4NiabOOHM9FjrNiZ4/f6ZsmgTkcZSUmgZY9UBHLNYovTQvnRWqAChwdqrS84nREavSKbCEdmtdOkXqxohA/Oiovf6Nb9ja+maSnXggrSKMzKHYqtzDnUzGNQKWAAjCgfz/ElhVMJDK1iKYClC1OOwp5egtq0OiygBq9SQmjpFyzTky06xfgjScMWky1r18AFAVnRuMHmNB97kb1yj76Vf3und/8Qt7cP+BDVWH7Qff/74MBBk8BlzC33sH9ukXn9l7H3yozNdAdVANemYuz0mcmvmjCdtAZUhALOPD/XAYcaLoROvNtWC/HNnv/ON/7ADwGWxWWK0u0M3+IMuo7EzXmTVrR0qkyLBKi9dLazm4OUzX1tbF7D469sOFz1AewtpU13AYo7C+06G38HxR2jboAbOXemg01FdOJYGUXdQFrEbXd+5FQgFWsJydExxLDqlu7X4AACAASURBVAXvqt5X6raB3rKzpaRB4+XaAlZbTRlrgb2pQUgRNP0XCawmcO4CYPUc+JvWa4Ex/Gf6y1cDq64vzFd051RKCoZQlrAQg430w0ldAOpgudfGhys2NlSxahndUVhklPF6cxrmXUwayqfounmK5h/QepeaYrDGopRe+mmpDAr7iGPrDmnDTlmPYrUAomDDnJnu8qPopdJh2J9fwGnSBibRGKXuAmrVDMsrBtREAIYW9lCdkhM7JsChRNMTgyXtB4BbEhgAPmLZpEZW3ENSAJRapQ6iETAEmzuABC8LdVYb+yOcIK4RQTnnEsxbJSaSzAfvFoF8ABkxn1zT3/2CbtltA6lndJmNduOVVtMz2EyVwOoESgSIEwxHLhPvgH2MYCx/pnMgXiaFEM5nDibEYxUA7gXAaufn87MkwIN43s7zJc6BPLC86P4BwuUBWTxbvl+K/RxAwwWM23xb5yDoRXNTPIsYug4/5oBa/jv5WAX4dBGwGgDWRSA+7ycASbi6N3GMKphi7DJg1Z8/rafEdrhYoyeBb3mJfQLkLgJWC+A8aaz6uZ1YqWJOO3MwnlHrPiV+cvBRjO6UJHdmaepkngFO8V4BqrEOi3WddWHP1zY/pzLECXwpSyT/huqK1LE8AcbcF9YMZy2lnpzpBJYE4Oxn/DR/Bh/Hgj0cNiZNbLxXPG++djsBV55JeNdZkilJ7x370EsU234Y8YH2JUwVAaIwUz0J77IqZ9Z1akYrz+48zxhM+g5ph2h+p5JV7EWP67EVtifNnbM7/X75Ho+/Y7N4Vuyg/HFpbHvZfDDgBC5RllxrugwAHQIysD7GS7YovU++V0JLNPZMxB0a05SOi8SX7DKHmnR422Cw7yWXKeB+Wq9Jqy63OYwlScAIMPmZgvyKd4KP39f7R2loVNMpsZcxVgPO1u81BaKHvcu18bgm/+U+d9i7cwA2c4mME7Y+MV/1Oyk5IFuTjR9gRazBrjNfS/q3tANbdiYtfs4SZCn8TBZwir8KSzklxmWj0s9i/RdjloBVPW/Saz1Db7+rZE00iRNA7JJufrYHACDtS5jkqXnozOS0vXz3rt1+4aZi2/2dXa/qhCFaHbWf/fwdlVxDbvjw44/t6Khh1164oeY3SASgPwnjDtk1yb6Ne3ny5Pi4iApbmxvSoYTNhW9CwQ3nv8gqZnbl8ryX9TMGTWdDrq6sKObA34F5z/WQmmNeAMP4fYhD0W0dP4H9AIga5eTsjeipAPjDPUJLMZJArNWi1J14f2jYRkfGtC/5LF8BMMZ1WfN8hSxHAIiMc5QIc2/iGIC3waFBgWqAmMQ5vEPMiUgd0pt0IlgAlaxzgBjIOIBg0ZSK69LfYWJiskgScM9f/OIXkiSId+Z3eM4AcfkMsS//xbrnZ1RVEr+E7xH7LNZb7ofxDCLUJGY5YxBVs4wzcR7PDLsUQDkYwo4X9GiTCDgFbCR+TlJQ0uenIXdqmAXow1jUkChkf6YEhOtk1gWs7gP87x7Y5vaOkgBgIcTv2ItXXntVzbLpO/PoySOtQQAlYnVsFExIzhvu19vtDRRZi6w9gHh8aRiTnBFUQV6an5efC9BH/xbALfAi9gOA7/josPY2HdlZ/4wPY0U/Hzqsez+BHoHrl+ZmRDzCDgCAyfdFR3huVkAXRBrWMOHd1PSUWMfhCyk5QjXa2ZnwBMYwtENZwxCPYi3xM0hBIgIhu1A7kjxiSJcgk1GtIlV4KEB/f9c1X0OejjljfzGvzMfGxqbmGsxGiQ/JYB4oaYDtA8hHGuO9996zX/ziPZuZm7Mf/vDv2rVr1+1f/Z9/IMAdMhz2yKXC2kk5xoO1Uumv+NmMxAMSGU2XSyjO92RnwxcDq4MAxfMwJ3miA9ymXj8RG5SfMy6sd8Byrse6v3Xrln366afFPsHeRnOv0CoOiU0nFOInwTZ3zWWvavHEIl/YqABFA8vJ7QfPEdrGXlnqFT00Mw9ANT8T/ax0kiD2CtA/EkEBtHI94rxGrWYDvT32wvwlEd+INJdWV+350rKa1AOwHtcbOv+DLY/tpHFVE4B5fNxefelFm5oYt8PdXTFWnzx+7MDqwMi07R017LDetL6Bql6aLoUk8gBMYKzSXKd0CotyQnR5tDiePntu65vronYDCFI+iLgwrFRAVcqb79x8wV64ft3Kvf3Kpq0uLat74sLykh2jLVOpWgOwKTkPdEOEibq8tGiHB3sCUfVCR4c2Nz2lBgH8fGJiTMAqkw3bUd3WYTm1AIr6i6x6HPShTaFMnQwbtPi6l2on3VWQZmmAJScLg3tpdkyLAur42Pi4yuQXV7btsFa3rZ09e/j4qd27f99apyWBM2QiySJIDSjKbBIhi+uoFEXlFJ55QSaBjUnZBxPLOGK8tjc2rK+3W+xWQCJKFm5cv6aSEIC0ySlo2X0CGDe2t+3hw0f6HUDJ02bTzk5OpAPEPPKFIeN9yRrBWL107YrtHR7Zz955154sPJeWiC9IWFLuCA0BplarOtQmxifs2vwVGWI6AqKzIVkFAqfUkVPaJrBwcHLkFXlDAYyBWCDq8O16iDBr6QgIYxWXHaAOIWWAcx1c09P2gx/8wNbWNq06VBVL84MPPrRnS4u2Uzu2Og5QcrxiM+aZ6U4QIA8+w2ELJ85d/a/+CimAvIwt588UoGq6CIfOUGXInRea36SyKg4CAH0ABkrvkcvAaeIwICHBc2DIELKWMDei08NDNj05bpdnp2xosCwm59rKquYI1urk+IRNTkyqVBhnBOHsJ8+f2aPHT1SKBHAI6D85O60MK9nDDz/+ROv1ALFutE7L/RoBOooi10H2HFAVceZXX31FgOXc7Iy99uor0rsMJjXMWw8Q6NresDKl+EnrjSwoCwAWKvfh0Ovpo2vksUArAtKR4RFlL8nUqnMkYBO/1dWtUgTkH/bQemk0JctBiQKDVUdLpoH8SJthwJ7yveQNKVhPAGzYKTH+unut0lvW4SOMQqCW0/v3jw4ll+CdZV1vqM1GcbZFzlzygOBvwliNtVXwYLPFlq28vyZjNT6mAKJj4Z4DVjsC6a9Z4n+rP/o6YBWg3sEaglfKLhlvLweNxIzYoZTIn9Sty3CsSjY00GdjQwM2PDigf8NoRQKgPOABPlOMw4eDRvQoEXeJqCaWoDqUp4Y7WnNdRnMWAitfW6fWzXoliEzAb7BsBRRgx6R/mpctO5Chbs6pVJY15g45ZSYwDBxYFTsnlf0rIIxy3QQ+ynnW/jm1rqR1DdsfEJLx4hyEoY39RcOKwAt7QbWEHHg0shPbhmuJxVQuF11lYXYDzngml0AalgVMM5cpIXHnrDN/v2C4BCDIn1F6l6+5YqUH2Br6g9ERNsqQcZBCpifpiTmYnFitKvt1zcsAhQNYDaAqgv0AUHMwKADYYgwydlsbqPDAPBir7fPgYm3iePcc6JUt6CjLj+CqOBcuAENzcOaizVcARjGOVOx1lJ5fBIjmwKq/m5djR0AaTidJa4FdGfunc+7i3/E7F713jHk4sfGZPMDMgVU5vIIxE3ssjZ0DnQ52OpZCEtIrOb6sm5rsb3rAeDdst7egyuYk6sqT3I8zJxy8FPCVZCa8IZWPsZLAXIk9mbHX9PkkBaDfj/8ylvJFgGSs1wAl+HcAUREAaG5TYywFFancXOAsTHUaVhBYJl1XQAL2LgEPQQwBJyOL/0qpsNhR6iyfEo0JtIt1FWsjX7uxli8CXOVPZWsl1mJ0fmfvIsWj5l2pskmB3KmXm8ZcCohMzEF8/jJWOTFWfSlQv+NfuWYuwbqahaWSSPxYgdExP0JcU4JLyboAI0M71Oc8AkWeIdYqwRk/i/JdJYtpoFs/sWYL4M6TsfkprnHE/1CzrJQIELfAzy4HgJ1ZjK8jcFBz4GuUewUI6qC1nxMMc7CA5DcmAJPPOEDbLmsv/NiUyIt1BbhXGWwDq3yOZ2D8tN4SEKDz5VxSzL0e+dFZQz+t+wSkhz0JEDiApVjPrPFY5xovxggtfM2tJ9YkGVboO3pfBj2jbHRiqp5mbOQk7UQjZABUJ3F0FaxlkTkSo5m/y5Yknf7O55O/RDI1NbUEoOVW9G5AXkyyBh2d3gNYdbZqw6qVQSeuVKp28/oN++Ybb8i/PNx3RiGEFyoc//2f/6XBDIRIsLS8YotLq3b1xg1dH+bc1u6uQENv8OKgA3qWyLjRsHZnh2bNfVahtwYEp1P6TDhgyr6GmT42OiZ7RaDP3NTUFLY7VY66nAQ9Noh/tR8bnlDgvqGByL2xIwCakXBgDwCiABARj0XJL2PLOsOPB0zh8/gegMUw7SDoAI7xe3w29lQwKXlGsWeRDxgcLMDXmP/wUY5gfXWXdB/eIZpvqfQ8nWlhO73U35n/3Je/A6zyO4A2Dhw5Cy8Sy5BDAAPff/99fS/WLNfn38EuDW1KZ5APFs8i3yPJIQTgGnYggM4AkET+SnGR9EczCQHeIXQ4Kb0mhvO+F/472A2qlrhWYBXeDNm1VmGvao2fnAhQRwIAcFPzAigGG3Hf9XzpQk/TKv6+vrllm1tbdkDDK4C/gYr98g9/aHdfvK2eMh98+KE9ffpEcdfo2IjWHaAoJBjGm/1MebUS8yctxYQ0rgJwlE/Z3aVePMSBALLEWACSEGtg2IO1gBGdNOt24/pV9RXhPRkP5CXBC9AX5ryFWUjVGXMLAe2VF18UA5P+N5wrrA8wEb7XaNZtYnLcLl2akw32ZpBeBcLX+saW/mRdaUzVFH0n2SCSaTVJGHCe0ouDJstUWBI7s26JuZkfeocgU3l20vaDYcQyDtWU2BTr89jXK3sP/AWglpizXCHpMWSvvfa6jU+M27/9t/+3LS0t2607tyW3CWiIxvDKypqSMJwPSFkAKNI7hSQJYzXQP2CV/gGNO2YRaZGxiTE12lpbX1PSgH2KzQG/0p6FvNTv1Qac6Yw9Y4tpdECUeMlJEwCRUZ3MXIMFAWRjn/gsY8G4BGM12NkuU+BMZyW1wbx6na3Oc7PP+AzPELFF+Pnhz3H/OHeicgPyU08vFTN9SfLQ7V6cO7lfHbYGkJ1n5H5iw5+cCHhXtc/hgQ0PVuylmy8Iixobn7DltXVJZRL/IbUJxhbSTJwBYGzYf3A2ElVDlQF76c4dG65WhHEiB1P67d/9J2fjs1etdlKyRsusMjSiDecERMommtZCM4lsc7Nlg5WqNFgwBjzk1s62Shrk/pL1a9Z1MwAyur5fg4l565aYj2RXuDHB7jKo8PKqrWxt28b2jkAmDYQo1WXb39sVuAMwggYnZ+61K/PSpwRQnZ2dVkMr9DgCnMRR6O9x7acIusIhEWCVSgkIenGkQweGSeNdAHJZgOqA2Nen5j0TY0PO3oHRhwbslXlb20AYelfasGRAHj17Zo+fPrcdlTUnTbGUaZUDIYDD9ebkPMHsQ9CeBlWVATFCBbrtbMt/Q/8BM0CQy3gih0D3OPRHYTBOTU5ojHCekFEoD9Dxsds++fgjW1lctO3NTRk7MpVcl82OwVhZXdEhODkzZ9dv3rSR8TG9w5/++Z+rA5pE1HvQrDDXz1R3wl45ElC/X3/1VQF4ZJDu3btnm5sbYv2p1DOBVWIrypl2FqvGH5CNfytLfKqxB+xCa3W4Oqi1Abj36MFDLyfv69ca++Y3v6nDgoZiMDKgxj949Nierq7YUcq06UAueSd3CRFHcwSJLYbD20afAhCNIModua+BVbPmVYVnnf8lD6rT97vPuqyvp0+HOu8yJGZ1RckDxu7g8EDGjANLuk2DCdxIXWLVRAaNIR2WlECc2fTEqNh6rAEyeTBTAVbGRsZsbHi0MIywPNlbHIBo23CADo2MSISZuWId7B/QQdZseXVdhj8ySjtbOzY8VBXLk0NOTFU7FXP6xbt37Dvf/rbVakc2MT4qYFxlacpMN+2kfmyD7NX+PsMpwtHCwefQ5vDmvjRSwKhzqPEncgRk48iQArZiLJkJaQHV6jpQllfXlFHUMKN1Aisc2j+BUU+fmK5e7kLTEcpm2kkT7BeHM9n7wb6yVfsHxFDnWr39lEN021G9butbmzr0MDJyltJyEDFBzRxYIgRQ7YDdg30Hjy9mVGXCrOdDso5llNF1vg5YzfHX7K7RazwC5QiOFdN0aNpduH7/Jt/8uuxDvo069AfisDsXxEddfAGsding8k6/KQhLQaB6uDAPsD5bTevtOhVTdXy4amOjg1aGpdzC8axbtUoThV63CUqY1dUgpYfyUQJJxPvRU0oJtNB1E9iCZmlC1QEzKkNDtr69Y8dIVTD3NAdReVLTgVWaNSbNVSoR+PJqBE+cKfAXsOoNXShhLKak6MKcGv4F+JXAHZVRpvGWDmQCGan8EOuKrrG9lMXggLWB1WCJ5M5JOB7YI2lxpTI0nJxoaoGtUTMCmN5UHqgUNLHNFKwGq8rHgMAbyRhXVPCA2RmpbneDtaUgqGju4slGfRWAms81L4tdEyCeSk15h2BthIMl8CCVAHl5qp+petZgqyamXgRrkVwVkzFvypISc3508WApqM/WrwDAsAcJ/Ja9TPrj+fkRLGjNuTrQp3HR9bzJWVwr9kIO5ub7hOf0QC0YwXGNuGbs/BhOP+vinQM4DKe+E1hlfvmZP1q6Zvp78WwJBMuB1ZiHsC8R5OY+VzCLYi2KmaBm3m1NUg1rJBOKNe/6q47fnSqYag/ZeaNyvmlgGqMAVjPdWydues2/GI5iv6exzCx3MFbVZbjPGVcqGc70OvmeA6su2XMR0JjPZwCUEbjjS/EMKnssdJujpP1MSUGuGSX3rCECQgV1Zc5b11QWYzU1ZIJdI7Ch1R4RWHUQAPAz+f1gqhQAYKatG9/zqW9LdRQAsSqu03pP0gSxltScM/m57BNsHv6665VS+RVAVdLfDIZi8omxa6TV1TU+A/hCMOBcMzIl3ZK+KiCK2JcOrAbL0Cc27Rt5Cv582vNKInR5E8DKgN4JP4f5wNfh2jDCKM2GPKB3aJ1ZvUVwznXcvseX1n2SKIg9wJ8CB1PVQYCY0nNP4Idv0ZL7V2pY6MQDpAvwcQEwfK4pF/fAn70S+vsBfAbbJ+6haotUbcecE9xrLUmSoEvjhQ8mUDXJzIQ0Sw6kEwSTlAvmdADoecIgP8cDRJItSQBsYSNUoeENy3RGJJKFEmSZrEI03CrAW7FK8+SIn3/sR91PJf/OQuNdXMPbgXfNcwJdtZ7pq6FGvJ5EktqrLoc8ECzeHv3+Mcl6/NikFRvnF/dzYLVPe/+kcSLQkrXLWQxj6fbNWzYzOVU0l+RcHB6ZsM8+v28bm1t6795yWWAqCXzia8gwGKXxiQk9M8AfXzSDBnDy8mfKhavWV+6zw9q+/GzWLCAIz8V5PTs9I1CJyhwqyHg3YkpiNggRfFY9TwarWkMwtACgYHEhBcZ1AJiI9QBXmUfAkpWVFWmOAigyL5RZA3ZFohgNVwAe4i3XtETmzEHgaP4TyYocXGWNKmlxfKzP8RUAJN/ne6xZro2t5rnwV5gDniV8F9nys7OiBB4/hnfhfSG0EGcF2IqfwH8qt9/Z0T7hMxDEvI+HN8mKJjo8G2PBf/ydZwBMAoyGjRg6qZ3AauF/JCAt3kvakGg4tiCeuW5lMOiCKcs4AEDyO4xnNOyCvIJN4vucTcIPlIQzbyKcmhVBGPF4kf4a3nyP8eTMCTAJi3hycqp4bHll1Ta3dtT4lDmFnfdL3/uevfbaK2qide+ze/oPtikNoRhL7Cx7NUAz4S10tO/v19oDSORz+Jl8BtkL+fQEm91dkorgXKIZFACwCG6NYzVMBvNg7XoFrycNwATAirCD9eOa/M7pqSn1nGH8Dg/21RsHWwmJTIB/7dBGRpM8QLKHqkhTf4FTW1/fKHQ2w14DrDoIaHo+tI/ZWxhBdLYBQpFJ4J7hL7Mu2KPE+Xq/xLxkncD2hACFT0rczzxAFCLOhU06MFix0bFRGxkdFfuTtfFH/+bHmnPiDoBv7NCVq1fVx0hNqQG4Ux8cgGbeG5vY39uvhKrieJGkyjY4VBWozXs5eH6g90KzlLWOrZSMhfpLuFSF9FDTfsLPQDItzjX2QTC4I8kCwAwmxfklGc3NzUL3l3HiLCP2IlHlWUYkJzyxCaEwpEeSM+aJjXSeYw8F2rMnyzSr73K927rr4CLlpx4sTa8uLJKOrO8W+8Nle1hfYBAQ1bin7FANDfp++7u/+kP74P0PxPCfHB2xN155UTjU3OXLkiekOvrR06e2BsguvQz3zVjfilN0HtG75VSYx52bNwXQgnFCkiv9d//9Pz2bunzNrLts1tVn1ZEJW1xeEqiJk9KlMl9owQ1D919C812UMldF9y42CoZQegy9OsS4GU2UZqcmbXZ60qYnJ1XKr6ATTZqzM7v3xQP7i5+/bU+fL2gA1GlcWok4Td59mTJlQMTh4apdvXzZTuo1GxsZ8s731UFbX11NTUT8EHWGoFOM3bBCZXYNqKA9C63nwFdGrSFjxEY5OjpU+f/Q0LAWuTJRdcaBjAedD8sqedjZPbAznEwOqmZL4NVP/t2/s8XlFWk/AvbIeehgiwC6EryHrhFGhIMANiATtb62JqFyyv1pXEQWkqyRANaGdzak+yMHJxtkZHRMTYGmp2dt/vIVdSRbePZMWrEYndrRoTY4BwLvsLC0IMDtxq1bdufFF+3mrVvWN1C2f/Yv/hdbXltNpeF0RRsUa8udOge7MSjfevObAlgZJw4kJAGOjg9d5D7rbopDr+CYMYaurhLwY4GrEhROzV7wP8dGRmxuZkaG9bN796x+fCTQYGyMrJOXcgAQu87HkTK/73/6qR0cH8vB8ix/t5hucoqSRhm7So0OEjimQC1K+QEEO8Cfi8ExjwTaYGxHMKvoq/M3YV+76D6fxlHmPdCBgX2Nw7K0+FzrHOM6rb0xIUe43nDRcb4YD5xt1iNSEN2lM4GsL965qzXABoblB3Cohm1lEhNmXzz4QkL5gISAl5RdkBSAIc54IQcwNzevZ/vi/kNbxYGTk8+hkkrKUvkmJSBINMBcfvWVV+zv/J1vSw8Y1mC1Utb3OfxIpNQPDwSs8o4cql4SVNYzqJseQUS3Z3nZa17u43psaoSmoMQPP8Dh0JXb2NrWnGMvcJwBXWG3AqqSuUJknYMIp07r7gyD23TR8RJd4svW39tjQ3Sz7O2zvZ097yI5MKAACBHs1fU1PSPPTHmLO/qJtSon3IMzBaEJaPFQQXzFdnjeuaYkzFqEYukvF6CTSUdUBvYrvnSX/FfTvaJp2kW/5iWYX4eGXnyz9iN33vCrQGTRu8w7dV8AKKdncEJSdk3256mXNolBHAAc4y+9QAfq2ixGOok0rcdOrdLfY9MTIzY6UrFyf5cYqwCrg4jPA2rCLsF+NxvSeO5XSdWZ9g3ZaM4gEhiAgUVQn8BO2KA4P9WREXu+vGb7R3Rb9cBOwStMTpVkpTOGRJEa9XkZM8Afz+4sVNcXFeAq1hA4r6sqnw/S2w1mxNorxorng+nvRaRihqWEF+cbZaA4x9JNEnAbjVtcj8+BNQ8O2c9elufJFFhvnmH2fUcyjbFgTyPkjraQn6WeXGB4pD+rMp4TqwwMJmDVm26p7IcGcWAQ0u7zsWAEJBmTxgPLqLlVA550Tp61dM7o36nUVOVBCQB3NpODrmSFGAfOcfyGAGLFjEv23pvCuCPk5bbe/CkYTDqzUnMv5tu1mWNG2gW+gltj/aYu5zTEiyZMAh6iu3xiADBiVOE4WdI9vAJ8TvMa20DgVJxRkbiRPEU6u5LNYc0EeK31kWQp4nc7ATJnfn5ZYzOAVIJ07bIC7ExnW4DAWdunAlgNnc/2wi0Yb54M9KaUPBu+GOd/gD0yCykgjKXtTOF0sQJc9R7iKjwP3dtIMGQAte+G818BmUa1kLMl3ObwTCQi/Z8JqMnmVfdKwBjOvJ5RyWDfT/pxiaSws0K1tlJpthoiJrA9xopHFfihpEqU6ffod0nUs/Z8fbJ3WJsOsgHy4D/67wGsdikZLgY82uCwM/p6FBywtvf3Ya/UPXnvBtaT45IlSaXS6TzPwbEAgP188Iod340B5KezDkuVmP2h+cpeln+T9q/01gUOIbnlIIbvtdRIKtesLBIGXgXSr1afPkcBVvo/2w0NtYsSq1NPKb1rL4tkHNFK93fzwFyq9TpbvDEpjVe9SQvJ/D7rR2sulTiqAaA0tRt2sLcvcIOYhs8hAdOEZCBg1dmU7TXrI6Z7ZYzwNrOXNecsU+YV+02sIQAyESxCd5r3kySM7B0M5V5VPTjj1+eVMxA/i4EP8oAY3klzT9UWCUjgngBcrqPnfpWq/mDihi5wSkKETY1rcjIREDOO2Fa3u86mjTFus2fRK09NniJRkBoviX/dSrqvoZ+a7JYDuuFfOfOX//mcJrkcSeakjR+JEjUpObNGqynyhpf7e0JWMVWyJ/p+qvxg7CRpkJoBpRWuc1q668Rj3SWrIwulhry+jiI51jqBrYTUnGsT8juMgySAOIe6SjY0OGRX5+dt/vIlGx0eFdjR1zdox0dIzu1p/07PzqoR0Geff2FLK8sqy6ZZML4mJATYa9jLxw+faL6kQ4hUBs1lWnVrnkIIaClxASsNQAEQFmB1bnbWG1VBXlCPjH4RHwCOqT6DLIGWJ79LDxIkwLRGBgZ1fdiDxJb4BUpm9nQrTiEGJu5z7XmP20nkupxWyfWWaQwHUKj+BpTNV3Qt3ocZViyQGGq8E/cgyczzR9dv/Awq9/hzampS44+8EeQHpBIApLAx0b8B+0wsz7NyHfYJ/ybGJHECEUe9U5L+qBrZdKOJ6RrKfPGMaq67s+MAGQ2Bp6YKgBnWIqw8Gm8BTL7++ut2584dxXJ8Fh9IMUQq6w9gLvaTsAPFIYk5mvSIsS/4XNgffgYIyvuwV6N8msQPALN0Z4mVdve0/86d56mHAO8U+94bRXqZOw2fGwO5qgAAIABJREFURCpIwLkSrZKCOlFjYUB+Or+z5mBmArLT7fzFl1+2SnXQNrc27aOPPrK3333H16J4Lew3Yh5IX57wCWxgZWklVVgC4rufCUO2kbSmwRQqQ1WX8js6lF6sdJwbx5IDJH5Vg6Fynw0NjYhlTRUv2IxXoHUJBCP5BTYCy1UJouQrsxaGhqm2rqtHD3MLGKsqlpQcZMuqL1BqeikfqtTl8glIhqkdx6nbyQSyOksX6TqXOOTdWGv8mypafol1y/dgQYJXPH/2XNJ37EUaRfG1srxq27vbmp+h0RGbmpnW3iIeJ8n2i3fftZdfftmWlld1/lPRim1bXFq0Rq0h2wOwyvpbWHguXEesWsl1AuY52xc7ztofHqORXGo0h+Rlve5M3NR0sK+vLDwAQDb03JlX/OpyPxWrrtuO/eCZWe9KfIGr9XTbj370I/2upMNKZ7a1uSWGLD/35zhVQsBzmxBmnHDIeuFskgY6DbxTYzZVVKTYCnAZKUWqxNkDvCcAM+Mke0VDq70D4UqKcZMbyOfAEBl3bFZUpyPlQKLJK0i6VOH7X/+937Cf/fTnwtyohH/59k0loCanp1Vx/fDRY/ujH/+x1QBjkdvA/iH9QZUNGAF9OZpN60P6YdLxTWQuT5snajJe+p3/6X8+6xsYtuYpB3rFhscm1Q3s4GBPzgbO5OHhvsDMFhulRgmLs3tAxdVBrobWodOrg8lBvIABeu2lu9bf32OXZmbs7u1bYrvtb5M1atmT5wv2/ocf2xcPHsu44b8AxvT2O0rNF9p0MJBmpqdscmxU+pzjI8MajNHhIQGtBIEcLCwKNsE+5cNiyHn2BHFogSnlsoyzxIgBq+iwRgOTppcDRyOrcBz4s9zj4uBVtGZGRmW0YNFx8HCYzF+5apPTM/Z//MG/skePH8sxOzw48jIIZezbXZhX1zasOjxqpR6coJYHfF1dmggdFAKhDqSTSik8Cw9DAkBNIAQzj1Jy2LzXr123xcVlmxibtJnpOaH5V69cFaDNwfXo4SP7X//lvxCtnsNOZaMnDTnAGJ0XX7xrb7zxhk1OT9nv//7vqynUUa1ujZNTa5xSbu2NhACkJaze0y2h45mZabEt2QSIfi+vLAnwwwDqsOnrU3k6Bo5rNk/PrK88IGYzWRIOPg730xbOTkugIBkvfpcFXzs+lIGFicmYcC0OQf7DuCwuLdlP337HAexWS3olbDCCKrJLGI5yZVCZIaQpgpkq3a0TjE80opFqo5xuoyAwK0P6UsT2Nd/4MskQjUdKdV2/De8e9i2asR7A99ji82diQzMvt26+IB1cDlLGkbllA9PASwwymjGg9wUwrSyll3/AIr1146bmAbkGJB9oZga9nXGj2+Huwb4M2qeff25b21s2PjlpV69dE+t8e3NLHQ1x8OhQurS8Zuvb2xLQJonA3Kl84hTB6bJ9+61v2X/zm79pteMD++j9d62n68ymxkelh0y2vlWju56X4rDvyRhLnLsyIIappACSvhnXZS0/e/ZEe5LDhQOQ8gr2zdvv/Nx2D/dteHxUelUry2uFNgsHFizxSqVqx8d112vt6tJhzPvus7aYURyXxGADbBug/KZ+bJtr69K1IQNP5hbpBBxeHGAxCxKw6sEdAUAKAjJGTQR9OBn5V85WOh+4ZuyLjrXkwEYi/khA4yvA1Q4AP7/XVy3PCEw6wdX/N7D14t/TkVl0Ve6ENDxMyih5xQe+BiwWIBXH4qmdljxwagdUAeR6KTuMVXHTT0+sp/vMLs1OWF8PpTiUxHSry2ivuQ6pnEw5o4LxJJCPo3u0fygmR5R/cmb4WBIg+r35NyBRV2+fbe/TbA0gkX2dziTK5ROwKieiRZKjpEoK/gv9JmwvV2afqwtqecDqrVOrUdKYJd2KtwxdWYJlAbnO9hGwkOlQKlgXyOXgBQ4SZ2Tu1Cv4yxr7sfewC6F3xmdDVypAOT6vyg4Ye2qc4WVMnB04RSQ4cfJIrDF+sGCYd4GnSQ8TwIczlvOCwDC6qgazTABHYsfhqAtQl6QHTmLSWtW6yNZNnuXQS55ojlX1kbRlxR5jLJTQC5AGcKkk542gTxrgqeleG7Q405lEgChGlIAS12jUyHNeRJm4U50Sa9GsNzQ6OX2UFXDNxfpZyY4B0DPGZ4C8gilS9QaX552jNDUAvzyBwjPwJM1WQ88S5Y/h5Pojpe7rWWOuKKvnHgH8qKKDfZEYBLnurSYl1lpoVAUTOdZl7Omg9CcnWvtFmpfeWCGex8u+O20fQPL5pEK8o19eGVHrkVay/z3sQbx7sHHlsCfwNtZU/mfn97RX03r1KqK25EMOOkZpmj4g++RMyc4GZ2XWXyQ6BCbiS9bT9wClvPt7lE2LOSkdb2RL/N7uj5CM6BKjHbtAAlFLL9PCFOOjuy3Jod9NjZAc/PXeADFW/nOAZOQDItni6ZwA+WM6nVOeSqjTz9vzCKCW2KIkudCYTMGSA67tZHOcSXzf+xv4fhbArAYr3hApmEIA0zA+ALkCJo+lEffP36dIAiRJAp+T9vrXfsJfj2SZElheiu4MchPbBEYogXxRkiv5l4aCSQIzfCpNu+aDeUEP29d2PL+veS+XjLUTe1zrIJXwy1YD6LdOvZGGAGgfF62souOz6+o6IQEpmlYhXeBnTKoUSHZdetvpDACE7XwGkVN0tlE14dC55qeUmGeh56qeD9gFkoEkq3q92SpzkmKwSEb52eiAq+yWch9tfe14f18TDqyKRZqSptgd3ktnRVSlZDIDkgtL9lHrNKr+koakyqy6zE5KLW9YlfRQxU1OSR/fE175kqyJl/mmRmq+R1yOzdm+Pu7ae0p4uBkkkQUIBRlGfiEVItI4dI1TAAXiTlXYAZxOTdnM1JT6iQwPjtjs+CUbHnKwkr3ZP9BvzxYXrHnaVCOfVTRNDyjv97i5r2/AKoNoTnbZ4UHd9vYO7PCQZnYlGxqu2P7Rlp2eNeSL03mdsUffkYeFOMAzTIy6PB6DS6Ui/tDk1Lh8H4BV5haiBmzNve09OzokRnYmKKw06VCm8l/WD881N3dJZCIASeI0JOM442nUw1wSnxFrYcdI3AIsEavxJ+uFNU9sQzzOPdQw5vjYu7qTGE56i+wrfi7t0tQYS+w2up2nZ2JdsnZy9lwQpqJBVjS54XdCe9V9n4qq04iPBG4Bao2O6nl4Dp4RjIA4hXsAqBLDALxybZiIMFwBV4mfl5eX9WeArFHiH2BvaNwHG5gxZr3xb+4dYDNjIfAolYq7v+W+HOPI9+O9IZBwP5172Chk1g5cdzVKpeMM2NxYE0kJXUs0V6OzPLhD7dhjcyTaADnxiapDDmKhiwqmgf+LnMK7H7yv91f5uSQfB7WmVREMoSnJRQ0OuPRIzBkl6MTkIs8Axvf2Kc5j2xP70bAJOzjQ36O9JBmq1qkapzJXWkvS96XBU1mYCmAsMbJArVM0c8siXYEXMK+3b99Uc1ewIpINPDcsTT83/ExijmFXiqxxeuYMzpbrs0YFMzYBKQFk6EhCwDpfW/MGad/61rcElm7v7kgOkfUDe5P1wTp69OiRPXjwQNdkPAH4+PvU1Iw3qmp4A+6JySm7NH9Z64jPY9gATd9485sizHGdn/zkJ3Z8cKgxkCZ5qWT/4B/8ffVZ2We/qiLu1PaPavb0+aJAx5GRUWcqD9CQal/vOzw6qsbfYDAwlv08cMka/i9kWQL3wghIWhNyVr3uLPFUYcA+rwwOaJ++9OJLws7AMthj0t89YV765Zuvr61L77bebMnmsR/BuhhnyTeMj2qdra/SmDytie4em5iatLmZObt2/YZA3t2dXXu2sCBW/vbOrmwQhKpRMJLUa4WDA7sE5lY7opm8s2PVBFfVRy2xjtnzaNBvbG3Khs7NzNqtF27YcNUTNawXmn7B8v3Jn/57NXmn8pfz322RryNiyeZxXVX82HwY1pxfijEP9630j/6Hf3rW1TNo3b0V6x+gfKTHZuedKbi6sWaPn9JBfEAgCGX2MMAAo0o9PVoAGAIyL2gfkKFwpoUHH4B80Lwr5T41vrl144aYppurKzr89g6ObHFpxZ4tLgtUgXlDqYT0DjPmIYciMBgl8MOVARutDtrs1IRduzRnzXrNBulSmjKySylzwiJjYTsN38sGVPKWGuwgVQAw6r67MyuC5aIMfCrdGex3HZjI7DAxLAzEe8kmEER++zvfESCMAXn8+LGyDxhltO9i44K+d3X32v5RQ4E6C5vnc4o/ujyjAlMHBvplrADLyNi4tkpDG5A/CXL7y/3qnre8uGy1o7pVB4ft6pVrMjKUb7Bf9vZ2tDge3r8vMBZgsaeXbGvLXrhxXY6AL5Qze77wXAfzBx99bB99dt8O6i07EwjojU2aZIibTWWEZmZnvEyhr18aJ+7Znopdu7uzZasrqzZSHRKr8tr16zY8PiapAeQiwhljo2I0AYMBkwOSgdVJdhAAA+0gSuiRNCDAJ9uAQ/Dmm2/aZ599Ie2Q5ZUVW1lb97CnhwygB410P1UjIhjXIhsk4EQlTt7cxn1G7x7vwCog2ZdorBF7fPWfOanPw6/UsFSULW9ElcqO6MjJeiMLi5OC0UKTGP1iOnWSaUOfWEw7GCtNHCn2JaLf3nkQ5x8tJwyFyh8aDZuamBQozde7775rCGwDJqysrdqTZ0/t6fPndufuHXuBxMbEhAKc7tMzW1lesdX1DVtd37KHT59ZvXlqp13OqgO0RsIBRwVq++zMlH33O2/Z7PSElU6RB6nZzua6PX54X87d9PikvXznRZubnVNyYA4R+KT/w547QQC6y50drgk4v7W9qUOArKBKI61kjx8/sqs3rtvS2rI9fvZUe4rxWni+IEd1sFq1R48eW7mMkRyT0V5aWVP3SinyUSLEgVNyzWOEpymtqqK1enYivcqXXnpJoDEMaJjZ7GfKhDDuHO6wnz1iagOrXo0dTNZzFKpibfzHAqsebXiQ+6Wv7Ft/HVC1CJpzVlb65n8UsJqab7Sf7yLJA37aBky/cvNg49PzCdIqObDs30pWQXqk6B7SgRVgFdCtJWB1bnbcenvYY5QkleSUlbv7pKUqLV1YLWKYdcs54dA7SBrg3rHK2VKu4+jMmXzoz0rdSjIdHiP+72wj1/BNzVH0XF7GyX7GGeTMQw+cL/aqGP8cxDQIrA5a7bRlB0kf2KVLvKGdWHXRiTzKa9P3AzyLQNE/ByvHAXl3aD1YL9ibAL8ZMIPt5SzEvhLk8BW6RA6KJpAPtmWtrj3KePHOOElci2oF7qXmXjR9TI2wvNQzBaqJpZXfW35BKtMMTT/R+lMpcbAIHThzrUnZ0cSgC/CGn2i+KM8kK025ELIP0p70cwrnn3NA4yqmWwTd8JwdICqAxgQiwWbuhTUo2YJ2KbGWYTordGYkHVDkH3oAufgzMTsBiAScJWD1UFrjDuTGvHmZe14O786yXJMAELMy9khTiKV12tR4BVgeoIdLG7jMjtanNORdrzTshOxWer7Q8z1F5illdOI+keT4f2h7r+fI0iTLzyMCiAhoDSQSidRZlSW7q7urenpmdpa2tmxy2WOkrS2NapZGOWs0Kpt54BP559DIx94XkjNdM2xOj2xZoktkVlbqhNZaI2i/4+43LlCZVbUjkAYDEgjcuPcT/rkfP348/14l4AGy6n0LoxIs0FIiwJmX50rJ21htYQKcWfY881Y6e/EfYXDKtARAUmpUeea5AlR+kU08b5N9HaY8UxtYTSAv9wF/17aTbov8/+2brwfjVAzyDHiPYHbg1DuwqpLIAGQccHbdTOxTJnGyOdUBa1j35/taP1djrWTdthu5FeBydHVvA6sJGAOquU+TFVJ6v9Keap8Rgpt9ncbkAD5lskT3LTQVm1Nrr8NgILZnrhCm0X17CXUmfE7lDzjzEdZmVMyTlBKd+eyaKOYjmKsqFQygL/dADIszbhkHAQ5eol9eYi4F4Ax+ALKUK+DvXUbENQwTnHCmrTc1PBGw6hqr3JODrm02vECOYGXlnGRigevnzxxcpnmPnyGpESvpm1ISR6nFkBngGcSOzoZnsC6zmSBl9RoynivA8gAKMwFRaABHAM4ZJjA5gGnZolqHN/GIZmOSRjjyMuLnJTJ8omIvnGl8FfY/rHaep5IJq1JuTzWRryklKDxXEWeeM3uzKY8DrwHsxv5OxixTcVpt2UkFPw1AOOI6yVV4ktQrjEoJWk//6X0zaeZz4xrE6g1B8gq/24mo8gFhQB0dIy0A47etYU6DV+YwVR9UPYGsRJzbldOqdXf02ne/8xuhc9mwixcv2OLKki0tL6jUGtbqx59+qqZBO7uACrAue+3i1GX74INPrK9vyDo7GtJa7O5p2uHJth0e7ar5McQIBfb0uICpRhlyV7dNTV5Q3N3T3bRmEw1FKsu6bGAAYHVAPTwkLXdwaMuLq3Z8eKLKQABC+TTRDV4gqip/6ooB2FusD/xkyZs1mtaoN1Vim4xRHt1125ECacsVcN0EIJP5luxLMbQjmcp1iJmTEcg88p58zXthzjIhns20kjyV2qspGaCmXpHU4f2492dz84o/+Ej9VYAxsR37+vRs/J73hDiVjQHpbwKgSmxN/JTsRJ6T9+PvFceXdJqT4cd7Zzd2sfh2dgpt+gSVxYBU0sHP8ExkgDUIX1EfC/+Kji22iTnU+0XJOnELRBn5Zvv7tjA/a3u721av4c/tuSaxfFcYmfizlLgfiZgC+Dc+ccEBNMDsvn6xCnnt3/zspwIVidHAeU4B4pT8ILauWHdXt42NjgvETOKBA9pHwXSueKKwWvGGSWgZQ0ww82ZB0vKHKQ5Q7OzwrjqScg0xgh2/8YSL9D43t2x9bbVolMzvmTfiSSo7b169Zrdu3hCwyusTLGVOWTOsRdeIdUIAv4fJyc/UOBtS0tqarawu672WV9ZEuuHkvIF8Yv+AGL3gQQCrAvabTdk2eoWASxCz+9nk1QmsE+mUNhoCVNFgBg/hfAEklIZsqyJS3oXJKclNYr8+fP893ROkLHxUJEjefvvbtjA3a/Ozs2pETsx68cpVeyTNUxjnVJ4eqGQeKT32cC84SiRFvYHZrshOJF7xMTzBF4QSkkbRDFHJ+2wOSkVF4BKU9MMAZcypnuY8ZQzu3r2rs/zi1EW7PD0tMgjjBIgJ4SklLsCjtiF9nSB9g+/UqSQC9wA7W83DTlt25co1NcQDyH/8+Im+Mk9cU8mS3h5VyMpWHB1KGoPxSNmXrFrgzBcmKR14TwhkMy4qg6emJu2CJD4aquClb5QauaON2lHzqvytbTHiBweHXa+apNs+2Nyx9TYhLjoBk/14QGLyv/zv/5fW0TGbrsua3f22f3BkXX2U+feJsbp3uGuXr0zZwsK8JAEOdvbF8hIQoi59ZPe8M3xHrTOaEvimY0PQpZuM2vDQgPRWpy5esGdPnyrbzkJYWFyxDWmLAM6y6RxYlT6nyuYduKMUmmZYNbrITU3ayzeu2/jIsMpC6x01AZEsYCjXjqE6sqzMOcBqiLJLt6pateFh13fxrKezaCixyix0QX9uwYRF0+FYz+jA1IEAVD5huwHUXL56VWXdlDBQYv0Xf/EXCupYOCyGxwKJTu2oRcbYMwZlXT4MBOAqZRtkyaC7M+kwFJ8+fSxDz6KFPcpm5nc7sKl29q2zo27Tly7blctX7Po1uk42tWh5rqePH9vMDOUMm2I84PT/9m9+T8/rHdKOle25ODlpH396x372qw9sfnUdDrkkETCmAGWp+0UXPoSRKTfBKKnrorra07Vwx+ZmZsWKGR4cspu3btqFi1P23kcfisotnU3kHWAI1RvaXBgQ/s88gfxjzEU3J9Mvh8V1NqCVMxav3n5FGSI0S+7cuWuPnz0TCAhdW438KF+q17UROOiTHQCliDFJkD513LhXdSP92wKr52JEZZZ0/77+OcAp76ekXhIYpyeSBRhERgOdlqVFvZ554zCgvN5LSA4cmEFeg/IfNJKkK7Nj66urtru9o3EjQLt4YVJ/y/r/6KOP3JFpNGxrd1uGYnFpyV5+9RVptiCUzX0c7O7Ys6cz0tmZX1yx9z/6yKzaadv7B3bcqqjRVDZsQAakt6fLpqcuKkEy0Ndlh/u7trI0b8vzczY+OmYD3X12cfyCXZi44M4RmrLqpOvAWwe6LbWK9gIJjb7ePtuDnVyv62ABYMZxmJ2dtctXr9j23q7df/TQPn9wX4fL7vauXZq6pLX/s5/93KYuTiu7RCZucXlVXSdPrSo9WQIsGgMsr6IvO6hDuoLu7+GedFQQrSdT79IRJCE2bX0Dlj7lKTh7HgwWuFbKAQRzrqhQOxcMng/uy8H5i8BMB1oCICtA1ecgD6V19ncBVssAQh7+CqgLFtBZhln7voOxGoW67dv5Ki3ZFzNWVXp7BlgV9FWAF9noQ5IalbpYnwK4DC1oswsAq7UTgyzG/wG6ujsaRpsq9hn2D0eNwAdwnkTFNsL4AB0JlGP7o4lPyirIyQVgh23f3S9gFXaJSwhEJ2qH8b20F40qumsiag67fBfb4wmSOIy0pymFOmid2i5nXWhMvhhYDf6vU7K+ECiqoZ5YRW5nsHPMoZihpeY4Oa9yKoKFwj7LoF/MqZiDZHCh35SdOhlDdXKvVpUsYeyk47Wzo70skCQAAALb/BD4q+DTuxEL/IuSY61BNRNycM8TXx7o5n6QDQ0gU0F+lHwJTuCekJiRDlPoVkYCUP7DYbD34v1cC9PZgBm8OGjq10Urz4NiD8D14cvdAQbJEjkQxBqRrm4JWC0AwGjaeGgV27eq5ABS/1GXi+aQCXoWzNSc4+Lr2UOFcTqi4sJvOfaqw6EaSxi6ApLxkdCPb7MIC0tSYpbxyrIuemEH4jUJ3viz+xipFDmBrdg7CRK3X9cGtdLO+OqIJEmsT5Ud62xIA+rz4/Mky6sEGMk/1z51kKdgNJckDhLkOncMf+G/ucYTVC+v0/MvLu+J8u/O2/B6NNVjX2XXWs7KlK8A5GCvwZDPa4phHgGK+x7+bJWOmpq5HoZeG3bLwVk0izVDxWvdp2lrMIt9LQZTyIloKCmRZm+3WZ25j3L95fM4OzuCeunKBvhVVBMQ93nTIW2KYE4X957z1qabOmumTiPB0Jo+dWCAQMSTDT63SLv4s5VOlFIyMO+xPPfldZf2TZB3BaABP719rTyDk8GfIDhfuTY+cIKqBbM4wQ0x6at2Go27xKwXEcCZm2XQNP1VB+58vRerOZsTxnNTPt5Bo01perc1Yl1xwPXhxO6M9ZFJESeseFl/yuPoDBUIH5InwVLV3ormsWqaa7DbdjzxEs/jDRSrRXd3B7q8+Scf+UwJIDlQ5WejwLFIep5ZB+UKHyWaWnYKsCoWqa8tl33w7V7W79XPi/Xn54GWSK5v/ogjBpI/Eg9Z+h+MNNcBB1Q9y2LWGgmZpWxUGObfzx413T0V2HCEfEGwVnk7bcdg6aamL9eDCUhsSwzHOElPGLbz0ZFVTjtsqG/MvvnmN0V2GR4atLHxUdve2bKFxXlbXl1Wmfln9z737tY0O26xX7qtu2/Qnj2b1/etFgzHIzH2jk5perMrQIkqP9Yt/S4gtCBvRNxw9cq0zmZ6j/T18Zo9+UuDQ1TS9IrAwVogljzYg9DjEm8kTFW9UgfI9WY1gKcko6XDSHXg0ZF8c8A+SEuwCvkegMKlP1zuKNdMgkvMHddPhmruV75mRWR26EZejtfzWv6e9YZPnvqn3GNKC2RlXCaMU3s1Ezq8Z9oO9jcxBsCqZFkiruS63D+/5z3xefgeoM1L2Q/1lX4ilGnfunVLz8w1UgM1QdP0p/ibbIzE/TJu2fiLZ1P8E0kiPwe84zm/40NxdjTUhkXra8ttCvGKNwXzJqWMYWqploFVfrYwP2dbm2t2erSvdQlgio3gdTSQUjJFOpXHAtfQ++RnVH2SYCC2Is5+74MPBKxuIEmnilA/jpINyP0R/8Eq9EKYSrD/Afc6nfUfdkA9N9gnwcbHZ4b1TTWuy5a51I4n5LwRMv6mJ9S8iReyFTBXM5HJM42PjYtMdO/uHbs0OWm3bly3a1evFusT/zNt28jIcFHWzl5FhxRcgfOhp5e+IFUB6qyBzY0tEW/4RDcV8hPrShINBwd2//79QnIEKTlYrOVkomxoNCpjrfM97NHhoVGR7gA+NzY3val4rdOWllZkm1MGYnFhwa5enrbpqUuyM8zj66++YvOzM7o/cCKuc/HKFRHMYNdi48GgKpD4tsBtnAFdq3eKNQtLmfeFcOSVB17e7n4UyRGXcwLY86oeP0y9t0SC387aZ44GkV0YcxuXDc3RMwUnmxgb975LxydKJrHXWNuaOxp2H4IZ7WqtUaGLXQFUdfmNXbt8+YqNjIypmTGNrAWsMlesk5D8YazYX7lvWcOZ7GBOs0q28BPiWR378uoRyvi/8eabNjY2Yk+fPZMUIZgSIPrDp09EwGKfMBpZuYCTkU0ZuzpdOkrN5dSX4sgq/+oP/tfW3j5uVafVGz0qpa81vJtc/1C/DQ4PWG9flxiQ+9s7tgMAsbWjBcCA4SML2Do4lFMvXU1uWMAYorq7OvjpAH/xwrjAx8ePHmkDoQ2xurYhZplHVmRDPMNORhemm7IkJwS0OIkn1jo8tInRYbt57apNTUxYFzosPS7WDTjJoYoBgGrOYmFzN7tcjypLkviqQyOMGJuOzVtvepe7DFDFyDmkSUeXl2q1WgGU7WiRkJ2AFcjkvUyZ/IVxvSed12m0NDICLbtqjx4/tZ/+9KcC/3YP0AYi+1mTkWg7Ja5XArjKPVBWwgJlQz588Lk2keQVwtlWd7VKTTo+jCMHHULIAFtkEmAwccgyFyvLS9LGBKxjgwKsMjdkPNlMHF4T4xO2uLRs7330iX382ed2XKmoOQm0demS0K1ve0uGBVCazcH4cMB4J+lTgQ6Iu7PZBxItAAAgAElEQVTpCSpgFA4ND9n+0aGXW69vBMiIvEND9yedFgGrrq/HzxmTPHTYOLwnmQwac8HM/J3f/m0dEJ99ds8++vQTZd52eFac3Y5Og99M9icZWa7FFCWeAaS4YKV3rEsNsb8VY/V8VCZWCDpnDvZjhLN5Dc/aWWNcu8RMdU3Gim1trHu3ySZdEP3QhLksQFDgfIeXA8Dy3tgQsEp2BmCBfTY1OanDhXVDdlVMA0q1cJJPT2S8L0xO2tDIsA4b1tXcs6e2srKq/b60smY//eWvrNrZsG10UyodkuOgG6LuWV1na2JQ93Q3bHigz1qnRyo1AbC8fuWK1U4r1lmpKfNE+RCOvDoGcriizajMqme+yVTyOuaYZ8PAksXiQKN8gVIAyovQh2XdYCx7u9Elquv3OKXDw6PKOGLw0EldXkNIu249lCDhkNGIgg6cnTS4OrL93W0ZPLJ/JAM8E4qBr0mGRN1bxVglsxUlfo5pBYMyu5U76pIg0ZcF6F8WlJf/rgBW1VjlLCvqRYDB1wFXy0BAAXScY7Dma85f7zyI4H8GrOQKiKUw+Jz4q4MAX5+x6q8X109SAHmYcw0HBlzNFmYAgBqAGwBSxSYnh62jBsjKeUO81bJmtS6gzJ/Xmx8BDLK/SG4IWGVNFiw/b6jn5fXOAkonFtZ73+CwgFWcEYJ2knjOKgDoapdLAqrCoFRJ176z88WTj9JzDt0mSRMSWmr419YyTMKWwMhsiuQ0Tg1zgsBZ7iknKNhzCaymxmMZWPXg0cP7BFZxKLJMNX9XBh14Lc5/Aqte6uX3gqQJ+1XC8zs7cggTcJPNCamEPNMSeKCqQiwk4Wd+P6onCKYW9jnZqu4GALC69ILA1RgTXwfIPBxrBcrxBrhRUyLvAIsvosqFkAVQUKIkScgAhBZ41IK238OLV4tl7QF3NF/UmgsgIIFV/cwZqw6sqt7I/aFK1Q4BeQBNjgHo1YlFTQYo203dYIccXaP1/P4MlLewNeg+5d2lTqDbJl/nKRlBsk3AU7L2iiyQP5rWJPJHsLfOgVkCNc4xRCVBEXMASzivkTdTgFxikgfbLsrGztiuAD1Si913vZdDJwuuQNdwnPmEtRZr+OsAq1+0We35LAOrOdbnAboX2cJ8ji8Aq46BOSuNxokKgl3rTP5vMJg4PxMIK9jSBJPBZuYigJb7JN5TBoDApcTSTEa7EkW6Xtt+iBwQ5dzFng/dSQcZ2w3PsHEJkGsOYv1QteV2LViFmVXMOp5CA9tBW+nTRfl1++xog71KfITOGePCtQsA8zjXGVqVEswogOP2Pfnc5ZgXDN2SvEn+zJdQxA4nzjTNtZS+fDJNE3hhvvKeuC8nWHhSJcdBzEWVTPq1+XkCILJTURGgOANZr9CJ4//l351JdOl3NM9sKNAWsJpNVpTIARCPhoYBtmgMoj+AB7To7fpeFDvHPIDUPYSWdNGiTfPkxJIM7l3jNPYGHeWjQzPP5sk1j8dyzwl0i7gIv5sSeQGrYsafTXgIN4Xtm1q6PItSoQ5etrWA2+OX9kVSLFnFkQ3WglmWdhwSdqvq3hfSQS5P5IkZjZ2SkK7vXd7P7V6R0aVaSyTQ3WiMBrB6eOQJ1WRoRw3aGSBdgDdziCY/ZB/mnUZjyI+hyWqwywYFOE1NXrRL01MqT+Z8WVldkr+5uLggEIH3ggTSbEJG6LPNnX1bWVm33T2Skewz4rQjOzbO7QPtKUBU5nJ0eFQgE8QNpMCuXL4kqSNILz2wXA/2ZI/GxkcKYJUKOqofT6LzNwBqskRdF9UrUkTeGRzUGhDh6fBQsYUDIw2Rbvg9Y4FvxR5GJzXXvQOAHsfhb3Pf2UGcNcb3gJZpO/FLAHyJcxnP9NEhPTCPmaTJvcb1E7DElwfMTBYrrwHY4fppz2Bc0q8hEz255lz31Uvs/TlM48MY8Kx8JS6BjAFhhfdMpq1X3g1o/BLAyb9hvDy2cdZtJnj4vYCusImJPUhiJHW5oxJI8neRmOK+1Fxae5Ez3iVWsvqIfYnOZvp3y0uLtra6ZLvbG5LAQ+eXs4O9S/Wj9FzZy9HcDnALkHJnZ8/W8ZHrdXvttVftqeQQNoRpIF+xtrahkmrGQfaGfjvd3kRcmuDRoI7vdc/hh6nZHM2Lqf6V3jX+G0xCzgI/v9z/cF/cAcrQUA0/Jasy3I1sM5rxSwG+7929a/Va1aYuXLBXbt8W2CqCXJSzO4gNk9vlJBhzSUGkzIu0f73KmNcCprr0TVXNolmTlMBzf2Am/C3MU14Pm5HnAqsoZCloJBVNk7hfJfWVlGkIGCS+BfwUmaejLklNrstH3p/ryV5Vk7y+nm6bvjhp9z67a0tLi7qemlj2wXrfE/uVtaprVJDF3JePLnBV+3lYIDGvPZBMmhMfshrTE0YdksVykNArLNjTVLGx3hRvRAyE/cQGjI+P2dBAv+JyfBbpQPf0qLcP98K6Yx8gtwCJjzmgug8fgnXIOtd+rNTExKbBGOsaZi/V2CwWtORhZG+h9wtRqxO5Qp8TYhXuLZMkSlhGMiIT3rn/yr6fx3lHwllefomkyYCatQGkIv1JxfWf/flP1DiLhlmQxWBiq4pEmxWIpWbNThIjzuh1ZmzVKv/dH/5vraMT9Dcr1qqiq3Jow+NjmvhRGutMjtn8woyyXyf7B9I04OBEy8EPIISmD9Uwh4lSoxqVD7oeDYafm+/v7baJ8VEx36D84z1wfjNYbLakbcFSRTOTkl8GDy0FQFI07XTgsyBOjm2wv9duXr2qA4MshRpfVCo2MTbhXed436Njq3ZSOtElBh8bUtlPAnQMW0lIX05iR7AHwglgsuoE6pR6IQYeZU0YfwXQdBRfXtKB8wa6jY2GDgYASDbgjRvTmqSPPr5r7733gR2entijJ7MC/3jGp0+fCXDiWSVJcHKsEvhr169JqzTLgJaWQOvRMd1zEBMavbrU1cVYXV0FsNw12KRQ81m0gFcwbS9fnhagtLnu9GsAT7IeZG5U6kEjgA40CsmKtuzu/Qf21z//pe1K++ZIXeXWNzdUErK14x0NWYhqVFFzIE0AGSzgwUG7cvmqzc3OSNuV7AlzBlNyauqiDDTNuMhIkHVVRliNr3zzSnujt1fOIUYvgVvAVcZpc31DbMsrU5fs5s0bot7/6Y9/LDYZYyo5AHWU3JOmixsyB+y9SsebUci5q0T7GBntUnnmmWjwb/cfJQI60O0ZFIDKJhWTqFpRuf/G2pq0jpBDmL50yZ48euig8/a2mJuIbiPAjmQDwLQCLOnBHutvZTjRPm02VRqCrAPXYl9iuNCwwRliXQ2POsMaZhci85R4YNge3LsXHSVbtrq+aR989LGd4GSjOUuTjGpNGTia0aARqbLGffb2iTSberua1tPVEMN6ZHCADgG6bwJIjK3WSZRpAJqvra7JhnB4UJqPVi/zinPumeg9seI3N7at2eOAPof3S7dfFgsXcfWZZzO2OL9gk8hgzM3JdgC8ITANK5c96s3SuqwX3ZOhIUkh4LChC9nswnmijIpujT1yDjk4nzx5IhvmLA8vl/EA64vAquxWBnznGKtftlrOB+X+2jZDz9kbmMEvYXjGGzz/Ws9/9zxQygFr/n35OuXX5ZXOvk+wytSg6u8LWHUCSgKrOk0AVwt9zdBjbHGQeTAotk/V1LDq4tSIdVQB50+tVkXnki6NFWvUXFsn2X04bHJwDg/V1A87zR4lGaSn4ZrBbCVQ9ADaA6yevgE5KAQ/nGOsVVjiZPWxL96spxrZdZjO3mlTQJf6TgUDAUe70bQTNOKytDYGWk5F6MRhRxUoBktVqyQYax7wR8Ao9MD1CYsu9cE+1RkXjkU69eXAvwzQpqORgANfOddgEyjgVzWHN3mk+zCLn98n6xU2HvZJwboSqjTWoYTQNfiw4bDNtaeSnarA3h1sVjuv5SzRsyaAGRp4aGZlObqYszBPacqAFlk44LD9kunleq1e8i82msrX3E9ReW9IBARy4NcOdlmuagWHqv6lVLSm9aZ1EnIADvaaUaDGZ1UakRVJFDArJCXRWQUKJVHjDWhc6kTPF+xMf1ZAJ2+6pTlXsk/wZ2iRehIHJm4bWM3Xnv2aIJ+eLYCxxE9yL3CfNGspGKsBGAF6ZAdvn4ewTQmshuyFH6Rt0L94bQKryUoOlqofr0n/badbtOuRWhHT8KwhFXMFBzWbgiW4Sgl1lPtqb8k+lxpghdEOSC7zEsW4ipFcArEzuC4HvuVn/yo72+kZD63dDOrFkg97wtoSQ6rcIK8oI283ipIuMGznFvOSZXkhBRBjI7Ie6469Ihvhr0MSSOCBtFszoeUgE/ZLZZilsm7sXLmxmWyK1p+PYwKtZ8aJ9RgsyvPXS0ZzgluMH/tHzcziUzpn0Z0d1pHIFzpjsb8vkL5JNnYsYCWqJKVx/txMUI1O8yyKAOtLAGxWn2GLEshIzcO0lQWgXNYIxo4ItozPZASXjtqyfeW5U4M1WWlZJsyfiHUbjSrV30HNNh2sFbMdcnIkROS7ZkOnZCfr/APM8xJkZzO7vISa6alxVLtfgK5V2lrMHX+j90vpMxp0AQpGcxyVOdJoMRoMqkFMrBmdi5JIa+ubCqiP18jsqGFVyki40TxhlsUCbSeAsnFM0WQqQGKqQgSuhr3Uig7Gr2YePVnj9166njq/Lk/gE+N5rHPazChYBPOt7V/EGR0NyEh4Hh15ckMJL1WySXzIE7yw6WAhUpoNFYmKTOKg6NOh5smhe7y1ScPhY/VPeOnWTX2ODA1KLg05ImI9YjUAKOTw6AvR0ztgj5/N2v2Hj215lZirLr0/wJLj1qFVqi01roKRSg+FSxcveQXb+prsIo2iBeSR7CGWrbRsb3/Xpi9N2djYsHV3IZlXk5QYfjZrE9YrawmyB357AxJRJIvwz9WTJOQu8LnxxRlHiA3EoICN8uMrAKtOZmIPiOQU3ycIBwCSDE/eK8vueX/WH/+HFZssz5RQSnYZY51MVX7H9/lJ7IiP5+vXwV5wBr5PdvrugUur8TxpC/hKbM09uMxBQ4AZ4yiG/fFxoXWafS54Br7n/URUib/La3O/XJf3yUa9ydRLADYZlw7ueENQJX/CtjDGOVa8Vg2aY98CrAKIexLfu6JjXwFW8zqrK8uGzur25qo06QHWsDc0/4WcQgxJZTB+LEaVOBLiDfuXuBpbIVnBaII8Nzdvn9y5a58/eGDDI85Axs9j/aDJD8mMOWAfEuuCb3Av+Ip6LrTEO5DFQ+7G7R3eQJb5a4+z79UHxRmr+IUuD3IqLIgP7B9rC0mLlHUYGh62i5MXRTpaXVy0vp4uNQD/7jvflXSh617uFJ3oiUcB/1j/EJQgRTCOa+vE1pSoOz6EDSSWBPsg1mT82CcQ4iArYYfp8aL4Eq3cnm4B+jAeuZ4ab4+Ph809FuOSOIJmuIB0gIXIMki28NTE3GRe+MQOMo7IPtIY79Xbt+3N11+zsZFh+/UH7wtHYd7ACRTzNpvCndijAJP4wIw/ILqaPRO3yAZ74lG66UX+0Zn++YFf7SxfYitP8LKOscvyderOxOb8loYrOrgNmovvqPJZbO5mQ1W06MfycyXpOmrCAVbXV1yKo6dXvtKl6WmBsoDMNOiUTTcIZi4vKp1r4rITE7YHEQPN6o0tT8KUGeE8c9r+/J3fa9un5ftMWPB68EU8UW+qd6B5YO1/6+237U/+5F1vnm0VzZmahHF/RXPyDmt2NgtQVTYKm/mf/6s/bHX3DptVGnZ4jObDhl25cc0pyof7Vu8GjOiyG9eu2uLMjLQdYOawuQSsnhJoHdo62nV130yFkYgMOIAggw8AxMYBdHOHBpHtLNtzUIPMCrR0hH0BJzEqZBFgXO5ubUk7BJB2DLDt4MDGR4dsZBB90gkZOa5N8wqVaUZ5DMYs/XsYI3KADtArdX0HlceEE+wGFwPnTsjY6IVC4wSjywebBgAVDVOAZMAssiMculn6h9Yl2YvXXr9t/QN99rOfvWcPHz9R2TUBNgucrnug7K5ZWpduHUZZ9OTxcS1SusNhgGCBzj6bkfHgvrkmGiAHh2gA8QwOTrFgKTGHDYnQMiDaPgLVgAJyTs1+9wc/kDMgFiEaq0+eqCMipdP3Hz2x2cUlO2ydKDsFcLyxtSHEHm2UDNjF9o1DR1uyZSrlf+ed79rq8rLAK+n57e7Yq7dfLhq65IHBAcon18vDkstgjHDeEFpmjL3DJBoqAzJqa0vL9vThA/vn//5/oPn+3//P/8MWllcEtgGurqOLsrZm01evqQkbur1OYHDDkYFDUVpH/F8qeSv5zH/rb5MdgWwDGxCaO3NMRoTOocwl6xmQh0wQawDj3gOYcXQoQ40hQzsVdjCCz7C02TvMP0xfOb6ITNNcDJ2R0B/i//wt+3dgaFBMah3wUOTrnco2MgcHO7t6XzKRS8urtry2bmtbW9I9Pjo164BVi7HeytIVnJEDjQnSHjiJJEomcObo3Eggd+QA/trKiu6L/csYUMrEWsbok4SYm52VFuXv/d7vqZMi2U7YhMzvnU/v2Gef39N70zmxp6/Xnj15Kg1UJBRu3XxJgOgf//EfS6+GhMKzmWeuvfrIDxuayY2MjWneGQtkOGC+Dg4PSrdneXlF+4W9wthwX1gMDn5sUGZbfVlkB9s2y6PstH/dRfKiNVYAGFFy/HWA1YLp9BVvntfOl5WD5S9b8+Xftb//hwJWnbenMFIaq2UpAKEuCpYBVnludFTxsZrNDrs0NW6dHZR2Ua5OsH5sJ/vHcvRU7h/BOXYOB5C9hbxGNgpkfAA9itLd1KVMfELT36FEDfsnD2TXN6PBiGfXE5QU854zQjI3nmCUncwSWB6HWBgtylLAm+BemQFWNDgKTztfnvORa4Cfew+odnIoWbLJRC2z/fKe8mteJ58BRxq2eLKv+LmqCyg9lGi7axKmPYUpI7A5AGS6EWOrU+CdcqrtTUBpd+BxTgnWaT7AWQkA6iw81ypLAFDMZNhZAjYdTCJ4xAVEVxoAq9g7BeM1RWdrWk/JxCoVHhdJkYLIGU0BfA6SnelNhXI+oseW1oqaNGErxFiFm+QgK7BwNSaVwHwPsb5ghzp4lYG+M6q0tFRVDZsMwEH1EwWw0oYg3e7gXOrPgrl2fut/QTuTByyJmTojIFhdJWA1k0QOznmzNN4v5zcZwwn+5xma75+vg60q9bVYqL5Ow2aE1AN/I7kInOTwGQowry3CoPvGPxEgGWB4OsY5J2VGYNke5v74gg0ryWnk774KWM33fK6Z1fN6Cb72CMEk0jzRXEg6mlUHVgu2hNiFzr4iOHR2ICXInqhA01mNc84lRfwUcnYESee8noCqALHOP7cAfmRB1A09dKqDVekAk39o3lPjs/SgZ86KaOomtmI0gWo3Cwq957IWb8g9ye5II9TXMGOhKrBk6mryvez8/Mf5MzaZJ19Y98kGi6NCoJr2VrLg28yuBDy4RiaayusoQVYF+LF+k20JAPq8teVrOkDNiCHy+g54eGKND2eqeVmrfhedpjPZA7DKe+NX8zviCbH8OkKaSJGxnzleJusyC1mBcH6P6PqlJBvBNR/leSBITbZuJghI4J85i8pM5hIDmiBUZ2icgVybRBIgf7H/lFNxnc5M6OWYeQLLxyHXYhnoLq/RvB76fjSAQhbIXfo2Y9WTjsph6aMcYNeCNPOFappkBzNPkulAq9u1sgF4lDCMxICuHVUZyAB4xQSNybzBEH6Bp81gU+GP+L6lOcq/9Y9+y25cvWwriwsCIUaGhnSuEQtw3ytrGza3uGxLq2v260/vKslCM2GqxkbHxmxpdUlzkuAksRPA6sHeQbAFj62nqylgx5MdLZGY5udnJCt3+fIl6+vrEajL/M89m/PeCNIWpHrLZQEyFuP/xK+e0PBKQuK5P/qjP5KtIvbiNTAFiW2waYy3AKrQLc255J65Ltfje66Hj8Brc/2wNhhD5ADw2fk5+5W/SRYo90JMwfsmYKoGuVEKzPfJ9ON74ig+ZJeRaDo4lM+f75X7JtmlCcxC/CEuSc1V4nuAH+6LseJZ+BnNnBlv7serCvv1/mnr+MozQdwAXHIyR19RLp7JkbIciZL0IaHCfQr07uoSS5gPB6lI5Hn5schfVKlYVWw/3o/7XFyclxbpwd6OtU6P9RrWD2NOXAwoSaWn+uMgK8Da6u9zvy1sEImFickLeqZnM7P26d3PdJ5AYgFMT8Dt8tRlxaWzMzO6/sjIqDepohk2pf4kSSCyuYfgyZkAUqkOTAkpJfeU1ImqjJo3jEzNT8ad84T4V025wifPOYFAR1UrFvbqlStqzv3222+LCIFMIcAZSQoxsUuawEhpsA/xw1hjrDdAeRonEWs6tnJQkJQYO5jUkrJoNoVT8P9kJ9NQledm3mhqxf6gERiNl8CmkIiCdEZszbjgD9FjCAJWIbNCxXBXj/wgnoW9jP/9H/6Lf2Gzz55qzyNF+fn9+/att79j05enNabzC/Nab/TxYa3QeIv3ZQ5YM1RwMq/YnNQqpbk4Pjj7QWzdiFeYXyT7eI7dvR1VlnqFREpQyMpqjY4OD6n5FgQ6xmF9bd1uv/yyZCnpRwRLn1J7PtiX7ANITiT1bt9+1e7du6cx4B5pzsez8/+V5XX1t6C/SrPZpQrVvUMYtwdKsGViIZMQyUDPfcPXlA9JvwfbwUcmwzlHiA1ZGzpDI6nx+je+KXkD9jp7hr9LVn/6ylyzXqMZvZ+Z4DiQzSr/8vf/oDU2MW1bO0e2sblrtc4GaQHf/A20GXCCj21yYtxOoVSTlYBaXG+KTSrtASixDO74hBYaeggYp0T+3SA1xEZEV1Fl3odHCkzSaRCgoTK+Ix1kLH5KgqUvgzbe1pZ1Q2ennHh/zw7peFdxoe7bL70kEAq2DBNN9zwygvWGd4HLrnsOlkZGJRiX0vEJA8UEKKNdQ++GrAYi3YjjZjfoY00khwK0ZgzMrjrvdahMUs2ojpA3WBOAxAfd5Vhw/PzDjz62x09nVW7NgbkA6+7ASwU4lF0nxsWOObQx7F56PygDymZaXV5xAeyuuq2to89xZNVaw7q6yXZsCbzmUAVs+63f/E2BrBvr67a8tCQgmnKRWzdviU0Jc5BAmEXFe9NVHeP5i/fflzYlYMLyyrIo6yw2lS2VgjU2MuPLQQ6ST9D5xutviHovXVqkD3a2baC3VzocEls/OtZa4BmePZtx0WuxOnv1s2zoxRgC5JI5SGFxZuqDX/5Szcr+nX/6T6Uz+6f/749tZW1dDEtKeTgsYC5gLMiWkZUT2I3RLjcOCUaNS5i9iDWRrt2/2ddkP3Blsk6wRVVGMD6hMh42MtoiYjeTZDg6iuwfWbQTleizZ3g+sswDvd128+q09sJpBCas002xxGncU/cyEjW0GpJjDqWddXT1+rXIOh4VYuAcCPNzs/b6a68rQULph+b9vQ/EWoY1s7G1a/OLixIyTyfbszwV7UVvTAcr+5rKLxro56DRQ2mDNIgfqBTAG8hBtX9Jkge/+uWv5KQAFv/uD37XRkeGxYDGI8Zxe/Tgof3s57+Q5tz1l27ZK6+9bs8eP/HgpGWSgrh+/ab95V/+pZys9ejOyKCyl5AAICChyyVyItD4SbBIVuTkUNko9HlhY2eQQWIIJ9pLcRAcDx7lC4DVstP+opXxdcF6D3qjzDhKoL9qtf1dgdW8/vMB1LOJhvZrIqvpFPDSLf7tNVZJOsBB9MJwgNWyxipBEpszGEmnAKsnYqwip9Hd1WGXLgGskkWFE+PAauW4JRCVkn3XcmuJSY0tl43d9y6sOGsJNgGA5Pfl8nsekkDRs+6uP4etkk6gDmfX0HY2pDvBHP44S8nGSMZSspKEyHUEsBT6pC6H5+dQAlVi12Xjo6QxPGdhuP6n/206DjxzshsycMkAqQyong90nfFUld1NUCAdFOwRwA4gMWCSlz3TtKvpMjtRLohjoRK26JyJ9AIi8OnMeOa6w45Pj9XBE0Ys95jBkpjbYvw5WCEdVcmmOMDKa2lYqeRnidVbyAxoM7lsj4KGKLFTQJzJtQi6k1klwDRkIPL93eah/3qWqQqjWPIHGvequtAK9A02K/PIGalSK82L6xv6meDsQM2tJtuBVUpa2+xLXpOagMHYVjbddfiSLZrteZwFG+u3xDrItV/ouJYY3DhRyBQUp14w0VznLIDVkGQogyZ5rTLoVdiv1MyMNXoGWE1mhBjLzjx0G5pJq3OAMuxMgVUVNa/MZG6u8byn3CsvArzKdk7rPhpG/b0Aq9IAPnUwRXI5HQW44Akb5AC8sVH6l97wg6SQB+eSJCHBDbB6cKT5YO1I+zuY4vkMuY8djC01OAoWZWE3EiwVqObAqpjiAYCVxy73fyHJ8QXmcKxbJUD8eoBP+aE9Eo308rrpK4gZG8BqVgGkX+Tnl5dkkyx+3kcZ2OX3yTA9f64WwD4AmDRtXboEO5aMWf4mK6AS5GRe0u6oei2A37Sben+Ylmq65Jqn589L/p/gfNrecjKL3+UzJ/iqMsHQScZGYf/EIpKpQI/OwedMOKl5aT2q7ULnjmupcV8ygsM3z+aLLtOAD+PXV7wVVYH8bZ4P2k9o94XWo4LEaMxRTjrk6/15vXyUMcPfyjMr5wHGW7kMXwvePGHwXGAVNmSJncxaVMIt9k36WqpqY60BrNLwBh27AFb9NaXyf1XV+Af3rLUpQo0ncX3tRS1n9AEQuEyqRAArwE9kvpQECp1IVaE4YA/z0yU5vEM7DV690olzptP2DtDjBSg6sfHREXv1pZfs+uVLar48REf6vl4BJZLqWt+0uYVFW9vcIpC2H//kz62zu9u7aa+uWU3kon1lUBMEBVgdGxlTLM7vuG9iRhrawijzeLvH7t27a4MDfXbzxnXFkWhvQuagR0NXva4Ygz3D2BCjQP5QTFetFqAhdoqf4dO8++67AjK7fCAAACAASURBVCAAJYjLAFYBZ5N0RBxJbFyWv+C6AB/EsvgGaSNyX2dCCkAWUIj1n2X0xNVcM5tAA1Klr8DfESNnkiSJEowHr1MlZdhLgBFiwcQCsqmR+3gugZE2mb/PEm5AFeI01guAUbJWr1+/rtfwkckiQNZsmpXrl2upkXX0I+H5M5GR9ilZ7kquha3j2Xgvxko4BFWiAfDxNRmrqkZUta7rS6e+K8Sd9TXIOxsireSY816QwfQ6NL2jogeAk5+DmTCvsGLpgTM5dVH/p9naJ5/eUUXowsJSsTZODo/sm9/4pn3y8cc2MzOrMdda2dyRfyc7zP1R9r13II1VJdg7sAmMqQNS6Z+mpr9XpngS6FAShh3SKyZrgpQk+EXabfahcJ5ml62vLMsYgDcgjfj9739fXhExAHNIB3ufZ++9oGovqwiHEHMxpPeIUXl9X9+Aetjwe0g+ih2i7Jx9oHXBmO7sKH5VvNsNy9UBcRHFTk68H8/GppI2x61qaKu2G3zNzXvTK0DPTEgwz4z9xQsTYqlTBQ6+s7SwIJBToGZnh91+9RXtQSpVHz1+bJ9+ekdaudwTNhqzBS7nZf806TsRDiP8prfXenr7NAcwagFE018BwwFHYi0yB+A3qvQL3etkHKuiNnwHKlEBTFnbaMMyRjCBd3a8WRXjxe+opMZGsTcmJ6f0Fb1b7CcEq6GhUclcorV6eEADOPRv6blEj4pdAas0U08SWyYpALgTR8q54j0zgcrYplwGvwdnZB08fHhfewJSJx9K6kxciMSXZ+rwpbKaVcnDAJmpomZNiCHbbMruVv7l7/9ha2r6hu0fnNrBcUtdye5+/rmCga6eLuvsAq3fETONMvxjskwcSqKmnyrodBpzrw3TMa+nRwtoEdbjIaAfmRTXZ+ATzVUFVqDih0di9BHUQFXHqID0U/Ymo9nf69qboRmGziqHRnezobIoGvBkdmJygjJ4wLR96U8IfGw0lFkZGOx3Z5WNXjFNHExAOdtZSkUpVjhbAlW7mnodxoVN6+XKbuA5IDhkMLpoebJAYHxiRKCEM7kg9LyGjcHhwAaDFVjrrKjZzp3PHsoY8RoWsDLPaO+hYcNCDRYOTNaBwQEbHBjUfcC4gnbPQbjLuFL6VKmJNQywyuHKJ+XbNBuC6cWhz3hzrZHhQdvb2ZXjf+XytIBQYn3elw6Bdz+/Z7987z2bnJqSM/n02VN7Njsj54Jnc86FM67cwXIdxAwwJmicRHaNMtCDQ+uomL328stW74RefiDjcfnKZY0PouAAgIwb480BBuNLGfXjYxsdG5WAtspupYNbse2NdZscHrGLExN6Dw7i1fUN24Q5TLn54bH19PXZ2uam6O8EKqxRjIlXepMhatPFKGHx0qA22+a5nv6/0Q89YJR+R7NLpVochGxiDoZ0XgFXOXgJwFxOwYORzGCy/tCao+P59ekpm5wY9SY5XVzz1OZn52QUcn1SPoCTx/NzEMCoZt1SZpglO+wxQHbWLE5RX3+/ygVm5ubt//nRn0gEm1LlZnev9Q4MqqwAfUmcZf4GsJJSElYBkhPsI0o2+3u6rTs0VUmYzMx4gzqabpFJxAixd+dm5yTpMDDQZ7/xzneVRQdEoaSJg+nK9GX78Ne/ticc0ma6P5jZGGxKpwgykAXAUaEEhBKPJ0+fqDQKQBrHgUOk0dWldcNY0vwLti7BCwL9GPssE+bZJditBnUEIV52oMOlYDJHo5X4f5ltlc57eXmcD/6+bOkUwER29g3H/8v+5utevxxsf9X1zoO1X3wPL4cLbY3S5f4OwKpYfm1g1TVWM3CHwheyAwJgvUEEAFZntWLNrpoDq7BVa2S5T1TyhAxAQx18vVaY51LjqO5uJTAklh4M79R6SG3NlF7Rsydop33s8iHYZCWYFKTiDLq+GslF1hrrIssxvUmbJzw4sBX4wR4TIufl3VFJnCFgmaRYAK1+L2dLr3PwHQxuA6sJsGUgnGy5cqlmAhZlsIrrJXtIJb84CQQk8RV7JX0+acnRxdWB1QxaxUiLYBh7g80T2EoH2P1DgaMqVU42HwxXg/125KVohci/2+AEpTgXcVoSWBVjVWWJrrueYHUC0B4qeyk978VzeDAf5eZlVm80gxAgTqAsJhnYhjfTEsBagJGuWOggkjM/1cCqpKWZ/5f2WQAmzIeXkfp9qORL+oVeWu1fYGx5J3hnrHK//J0iez+rBLJnJ+5sZOY8LwGrACmFnEQ24Yo1U2Y8B4APAIUUwIkaiLnUhMYzGhbwM6ohuC4AjgDiKBMvJw1TykSJCTeEAVxkcqZEyy7kD/yZ3Iae/75tVrgmeziB1bRPZSZd2b59la2T7mNJvzHfKR1uzVXY9zJYV7ab59+jXsO3cn1OgjuSqCphZn1IWsQZi64jF3ru0pH3Ekr8TE9gePUWZxe+r5fKe5ly+ioFWEvTJbF4283giv1bauqVrCAxpQsmdpvFmeeb1uaZcy4WjAjPXrqdbGsq1KT1W5IckP2JhiNic4cPIzgt2ebYzZSc0J4M+QI12nMwQSulYDv7WkoGN7/KqrIiKRFDkzZPcyPGqN9vGUjm7xMwTcAjv5Zto2xG2BWtc+wI18RWCDRzYFFjV5IF8HvzldJOGrR1k8vga5EEUYl5sLdKesfsS/m/EYQqUFffAUohvUye72HyY6NlIzs7HJwMxqZrxzgzNsfabaU36yiARWxcMLSSvSffFPZNKWGjOKnYG21glTXrAHTOV9sElJaUEqTZ9MpluLyx4RcadamJlDObdT4lDBprQZrbna5jjE+dwKruL/eEmOSegMuzTjZDbr8Dq2UpAKaTda3YD+ABMEe22iVleBPdk2w3a9qbfynpls8dmuc+9zUBJ2tb+wIEOBd6u5s2MjBg0xMT9t233rLx4SHrbTasv7dHVYpIDSG7tQEp4bRl9x49lBTbwvKyLSwuWaO7RwQab7wMSFxVSS3sKaSsUl9bAOUJAGuHDfT3KQZ89PCBSBA3b16XD72ytKh1xCfALmfryvKKbDwxJvGy5LJOvMmuej+EpiZyWn/1V39VlOuzNumUDqCYjHL2BXFxxtLsL67B2BMDA3gmaJls0yzLJf4jtk3mH34TfyPcIHSAE0Tlb4iDUmYgv89ENn+npEQ0hgKToNeHx2MuE5TrjHtNaQGm1Jt3NRTHA7BxXzAPuV/ujd/TyIi/S4Yoa43XgANktU+CsQk0iywW2q/JyuV9y0AydjuB7GTjZcUtfVS4pmvVUkXkDFX5nCqd9iQKY02z6o211QBXtwoWOfNK13jZmOwxo0RXRTE5cwOhjbEDaAPT4b7nFxbsV+9/YHOLS5oT7on18tLNW/att96yH/7wXyu241kYt/29AyWHqEB2skFV63s/NGeJI9l3SLA5sOo2FJuSjZE4S7AXgIiAy0gd4hc8eviw0KkF7CMuUI8DfHGqJ2s1JQimLl60H/zgBzprZdNqFdve3NKZo0QdSfrDAxH+WA8r9KE5dIxiaXFRBAqaO7HH5CeSCJUt9HMCQJU5gu3KPGBLmV8ehEZYrEn8W5IgrBmqK2GSatwVayoK0GuoFOf1xBXqERAYGPuTviC97MFG3a5cuSzWOeMMcxcw+PLVy07so1r5EK3iBV2TRkzExI7DgdVQdQxQTRMqB2V7evqEufB8EOl2tncLgob7vE6EkPSQzsdoYCXZGy+7L/S+W60oy3cZoEsXp/R3VFIzvi555a+5cIFq9E7ZCkBTqkZZb9wjvi76qsiy7O3QaA2iR03Pwf6AIHVSORaul3sjz2T2FXOTzHvHjbyqgzHLPa8KPDWMH9LXJ08eFw0BmV9eS9UrdsMPGpK2B0qWsd9k+gWsklTv1FnF+7g8Rt0q/8l//T+1JievWqXWtFq9y8bHJ+3u/Xvq7MYh1tEkQ34kXUWAVZpHcTHphlURO3b9NGjMaCbAFOQmEMmFCq7gpnUqQBLtDh6UB6HchCzCycGBa1l0OfOFzciClVMvUNVLaGBXwr5s1jtdM2Z4xHa3twQ0omND8x6QYrQrZ9H4hFXX9NIImjkhJ0BQyOGM8RgeceFtwCiex7NHfiCLrRv0fijbZMVSM4aFkcYwKeH8bHR8TIPNBuMTYAuD3D5QRjReU9PjKkm49/lj+8Uv3rM7d+96ABtUbMAwGlepY150EcSYcw/Xrl3TopT4uHS5QBzotHfqdO+TYzFEcfBhN2JkOBQJY7oB9mBAdjdt9ukzjduVy5elQ8LYUq4OU+nBwwf22b17dunytIzhJ3c+1T3iTCyurEiAWsyKk1NnJUVzE2/IUZXjNzQ0LP1O5negp9u+9cbr0sXjOaGKf/s735Gx+ejjj21hccGDiaCho1OSWXsOqfELF8QK9mZUNbtyacpuTU/bDp3c19Z1uCwuLYpp/WRmRuAq7F2MOM1iMN6wGGGyeimql/e09cjSfcPh+xJq2JchU2dhJneupdV5okNCmnEkDzo7ND7K7oQoP3uDAIwADQeatYnRg4npubQTq9fMLgwN2PUrl5SpI+vJawCVWYscIhy6XHttdVV7EQPDfkMPhr1M9o6EAMaRdcl1aGjFfQGY0/zr3Xf/1O4/eqxAYvLSJbv10sv24a8/kXPHgcx8U/dK8kJgiLxVb53aU++0C+NjKnHSut3esrXVdZc4oERjdk5gagcHlZmY0tevXrPePnRLvJyJffRb3/tNW1xZts/uP7TPHz4SsM/7kq0cGfayG+wKDhr7mr3KHn305JHNzsxqv1Huz0HCfcroEfwB+NBI7OREAC4zjfHkQPNsu68J1otHCg7StD/a3dMTQyikQIMZka/9usCnB2LBWI1GKOUGOl9zyb3wZeX7+DKwIEG28/d99v//MMCqF3d786pQwixUGtsgLqGSA6u8uqMCyA+wOmYdNfTlQkLg5Nh66mhL45B5UBlRsOynay1tSyqAA5A96J0ug70ULCtPuLkTAbCXAK3bDQcbcLI6Ohvay0gFCHSQRptn5LHZJBtxnFyQ3plKCYcUYELM3vmxT8BHwWHRaMvXYwbnfJ/Aav59mZGUwXIyI3zdthvUnGdXFU1T0F4LjbS8DyUqm013rsJ5TwkA16t1MOM8QMV5293o0jnrgDTnel0C9DSV48zxLp/e6dxBiBJwmRp+RVmxA6+MZBEYRadp149i3lLX1IN+11htMztzHFzbqgysRma7AG18crJ/vYNIUVYNqEqH7tD9BJhV0FtIzrjTJZA7HFLYCt4ssaKzVQCjdOrbwGoCGAr+w6HjDmoVD6AFUJeYpb4G2s9WOJqF1kGbge7aro5nKoURBFgS5QlEe5AuhcGC0ZdzmsDTeeaZ2L5Rg9t+W1+rbQuaLbeiRLdcxhuaWs5uc7A4mqOr9Pl8EqC8zs4Aa8+xhGn3tI/Olc1r7LIhV7mhT1znPJB6BsilxLTDG4RmGZhr+SHNlMCqs0vRiCuPhDOxQ0cu9Cm5tnT01WzC9XUFaDO3vukLyRHveh7jGHumzEiXXxtMyDbU7XYj93Oeb5l4KGzDcxqp5ZySaFeH52wAV0gUOOPcG3K2tT+5JwGAYVdZI2WA05vNtRmrZduRoFje1/mpLc97GWyHZZqAX3l+ed92UuCsDS2vp7SPPoaqcVMSQhIIJdub18p4Ie8v91/aJn5eZn0DAHqlgwN0xDuyD8kgj9J0CCb4J17x0ywaK+JupZ5qJsOUxIq5SBA0gfy8L/6fAI4nb5yFgx1Kxir/51yE2d0WKG6D+858buvxCdQ7IxPggG55z7kRcI3VnAONSehiC1wOoCJlAdQ4pQBWvbxfCTdpnLomtUvBhHV+DrCa52CecVmw4M+dVonqJAdzIF5o7hgPAR/+meeH2Epiv3oyNW03z0/cA5lF73latd3DE5tf3lAVFPfc6Khab6Nh4wOD9s/+yT+xqfFx+cs0o4EYwAfyO8QpEEI29/bs2cK83X/0UPJsgzSp2jsQ6MF9KJlLHB5dvT3eqGidUAEHsErPBUCZ5eVFPS8SZBcmxm1/b0cAzekRjTidaQaYKXk5YvjePjV7Zq1AaqEBF81uxa63U8nXwS4jhuA1ADrEpPhXAG7cG8SFBDTKICGvc0k0j72pOMP3Zr0Qx6hqUjHLnj6JrxOIYW54P37GOKckQjLViJuS1c6cJ6M2dU8h1yATl++X+xNgjO8lqaZGw8e6f+6HrzANuQdib+JRPrhHnot7xLdLjVZiLMBVZ3N79Sv3DBOXa4BFQHABiOMa3CfXYS4lYRBxMH/PGPH7BHFcQxaimTcB4+d7ewfCGhxsxj9w8Ev3trtjW5sb0vRFmi2fU+StsIWkLpLJjw0C5GJ+hoYdKMc+M6bcCzqTv/jVe1qP/J5xAjj7x7/zO/bKK6/Yuz/6E7t7566elTkiJsO/g1wgBieEHEnzeSKN9erVpPhc7UQI9+OgeVN9X/DlEyxGFhEyD71IuFexWamaPjyQ/8F6JmHAXmQtM97f//6/LYlCxgtiD/txZWVJyU3WPjgISQg+VldXbG/f5R7mns24L6vEtTdbY80BPjPGgJgZB7N/WAP8LBnUAp87O5UwuX//vicGkMmEKdqqKB4VML5/oKQJzF38YvJ33nPGtUO5PxL/PBsl5q+//rqIWPgdgL+899jEqGJ74vnBoUHNKc8LvvL02Yw0VnkWgEmBqvgu8Tz1TtYd1dJ+3mC/M+mYcZCYmIC+ETNTYZN4VbK1ub7bCGcZ8wG7lqZ9qpw4dtlJxgEwU/rNjbrWPu/Nc2CHAbLBjnp6BtSUnWZq0retdqifEGdFq0qJfMsaXa6znCSPtDnMX0pfZFwE2M+6TBZ73jd/j+1IbVbuL5Me7GUkKSE6qOlbqbGYYpBwjJIVn/6GmpL/8//s91u9/aNWb/ZbZx1Q69Savd0eHJ4c2vHpkfX0Nu2ErAEdw2LxYqiYINhrvGn/ABoI3Zow1wOpCqzBWDAp0Hxn5uYKartuiizhiWePxBIhey/nDfCpfeCCbA8O9OvB+nt6bHpqSpqNZNzoTjzQPyB9SiwLWbXNzXXbV/mndzZk4NY31sTaBHT0BknOamGAYME5eNrWR8lShix7ybIDFgTGI40m96SmS2QI6U52cipQLA8JZZSqNZVooxUxMDxi01cv2MBgn83Obtq7f/ojNeVZWVrRPTKp6IIkCIYRRgCYDCVNrTiMnLZ+ICo/Gc69o2MxVqGLA8zKae/otLW1VX0v8AAUv9ml8m1pdCpz0LSR4VG7fGnKXn/9DW2s2dlntr65bpemLwoIfv+DD+3Djz7Uenj45IkATDK5bgDrblwInru6ZUgW5halT8P4U7LZQ2dYc0Yj485hzfPh0GGkyIQtITewvq75YHzJnMzMzijz1dXrguSsI/yHV27dsn/0zju2urQkLVecu0ePH9lLL9+2mdk5u/PZPYGq0NtpYKVmVkgvBNvWGauhb6Vshjy/YKz+/QCrQY1VAEuztzzMGTPR6ik9j2DYO50TiHXa2NioSt35/f3792QIYWf3oXNcr9rV6SntA+/YfaosC5s6O2iKsXF0ZHTABKzMAJj3ld5pyGLgKM3NzVr/4ICy9Kw5ykA++fSu7cCuQ8Onq9vL5heX5ZAQWDhYSZmaZ7vSoAA+HexsSS6E7oWwXHd3t21vGzFz797NegMwGUATqdEUZAy4OjI6LOY6chSA6mOj4wKGD1ste/xsxn7+y1/I2Vdzqij9kTaTmZwAxLsZ3wf3H3gih6Y4ZKcOj7XHMcg4yqxNrk8iSI4Usgqtlq2urEWjj9B6lJyIB/hlYDW77KZPXtby8uAlAoBzIGv4EKU4pbzGQhdT8TMOekHayXjohV/LQb6C9wLQaV//q4DV/JvzwEX+3dcFVh0QPfuhjrsxii96iLYUADIAKpiOUU+RNC+lJhvPGmMd09QGqZNGvWJTU8i/4EScWqV1rLLSnlhbaoIRgCl7DdsjVv7uTiTqerUmYbEKsJWkhjfkS+eAddls1l2sQIGVs4k4aFNPlXWAw4hDgNNC07XUy+yn2RNlRltbuiaJIQI4nNv8UFAfi6RNpE99z2QrOiCR+7kMjgQnsmDbJVCUAIa/r+/V8wBZzm8BykQXVxKblD0JGAzNTWxE6qPpPGnBWO91PXUqT+J9eF+VJiqpFKVEHbCgfF/qfujMWnGxeN5LZa9Ruitt09CIy7EBfPef+b70xoztkik5W6UAX2yjqD7h9Q5c+IiX941yKNhfMQydiZagbbkqWq1ronmQl/ICqroEgHd/dyBNvgL3L3Pga5hkYpa2Arx7atubYiU7OEEkgZ3lkuNgLMLW7qyiY5uAf3st5DP5S925LWQlcpEla1EoW7vs2AFWP/7UvCpZeGlPuF6sGyWdks0nwKFdBo0cggOrbR1ZwRdlcDfuJVnEPg/OWtNnJUDpSDT5ZHnSrq1P27aPGrPk7BZ7qC2pcX6u3RS1WYTFuD2n/F1DUmKvngdY9bdqpOEBDnapANgqbbYkgLOvKWeW+1/5QnRt55rOUVUZ1eveUITuu1o77fLIZHI6U86lFArpiCACpN2S/wzjpRWNUM4xccu2I/eN751ohhXroBhz9K0FxrML2mwdHx9PgjhjtabYIBll3KAaXwQQxd4tGvkdc957KaIKsAPgP5PHLMrDPRmF/c2xy6QU4+HNk2JcsBPREbgMbJbB0gTays2rygmmnPtc64jMSB4pmLo5fmVgNceeNVAuic4SX+bWGfwwYXhuJ2fABGIO8K3U8Toa9smPU5LOmwBxTfZ1MoA7CyDC9y3+TbuJUzToiz1fMPCDtdtmSLsNL2us6gysN4qGaOU9IFBVMgLtJoD4VM5ELTVLVHIppD58MK1KUoiqNrRjs5laVOQJ8I1qQZiYzHICTF590E4m8nvXTs8ElQO5PhcpQeDyKjneej9WauHnB3Nc+96TXGJBRcd1Ac1UWqhqjvXpFQcAmgDs3sAKUMbHgo/Omndql17y4bFtbO/bwuqWjYxO2PHBodVapzY+OGgDzW57+xtv2rWpizaMH1xn71Nd42cCScal1RVVNt5/8tiezs2oKhFZq83tPVtdWXfCU2jr8l5Zgcd+ZZ0kqIhNwZYcHewJeAKQAkBCm5ImVzsbm7LZkB5E3Onu0ZmUNQbM6SuvvmKTExMifKjx7tCgJO7QSOTTGY7dWtMAhoCPfBCzpm5prl0Ss6xhWJ+pwY7MG/PLusgEAnEtcR/AWfaaIJ7E12euAGB4PXF9Vu5xDewO75VSCQnIEvu7dmrDZubno2GzV9vwjMTnGZelPis/470Un87PS46OGCv9JxEyVlcF1GQncnyh1157TfGtg557zio8ONBr+RkgNHEYDNYEph3w8n4vzJ2zkqsCcZWsCvISmAMNphxIotmXlzTzHC5ZiOaqS8/w9xAIANGRTaRCUSxS4THtKiHZHqok+ETmYH8/+mJ47wnGlL3A+AGm3713zwaGhu3Bw8fyd65duWpvfetbduniRcVXf/b//cTu3Lmrxtho5VLGrWrUaB6Ob4ytY38D9hGXIykppniwZ7kPnpl1AjgKxsMzMs7MDx3oSRBQ7ZosRMhDezvbauwG5oAd43vW6/d+47sFK7G/t0/rFI1S9j4+nxquRkPITDhxDx9/9JGIgpC02BccyVevXbN79z7T+FI1if7mhckLtrNLY6wDJYtgXaqJeLcTxPD9YT3zCcbV1z9g9WaPDBLAPVIfsHghaWBvtG67ewVec43lxUVnlFvLxkZHbGJs3AaHBlT5vcK80jtkaEDri0bX7Avmjl4q7FUYl8hgsS5mZ+c1zlQHg9fR3Ll1fCrwl/2Ju9XV0+sVqVGRl3vLkyaua0tltOwe1bBRFcr1mbf84H5Yl8whzHwa7wH006Dq2rWrksdM2Uf2NEC8CBHHEJ+QwKjZ1uau1hAsUYhjCpvACcFvq9hs7Jo3nMtzm+dPbeg811nj7GP2HfeJ/cHX4pl5PtY3f8Oak3TBmmMCAKusLa/WdmYyRj9tjNtK/z/gsFjwVFXiz/7ef/sHra6eITs4hHFTsc5G0+iOqKwBUgDNDtvd23JNMbIhtVpRjsyFGBDQ9tTmECPQqtqkK2trovRev3FDwM1n9z7XzcG0VEAYwCobgc3nqD4dzHxSnF6NJqrLATAAcuIF1tQFVl67Mm2DA3QXN9vaXLelxXm7deOmBgg9DViCt27dcqN1dNgunZbujmvlqIMxB3oMTmaK0lDLoSmxWHPxlBkcPK+Xi3qAkB0OtWCDLsxr+oeHbWr6ko2gF2JV6xto2vzskv35T/7SfvzjH+u+mXgmWQ2spqbEUEk6uRD1/T1t2t7+ARscGbWDk1MBihyAjAtOGkAznfHYfPNzc7a5sakJH+zvk0YmCwRhYoDMg71dm7xwURkqSrNffe1lu3XrhjI1dGF78uyZ3bl7x37x3q9sZ+9Qzg/l0yx25pPvcSxYtGsr6zoEmT9o9vtbWzbY22N721vKfKZe6m/+9m/p+/nFBXXRY4wBz1JzlYCDw3Vnf0+/A7Qmw7G6tGi//fY7yrqOjoyoFIUxW1hakkHa2t6xv/qbv7at7V1lx2Av0ixsk3XKYSRtTc+8Y9h7etE1IVCFafb3Bayy3ZBo8ABNAEEEtX44B3AXTh8yGxyaKjNBFHt7p+gIC4jU7KjYxGCvjQy6Fko6ESkbkGszmRHSoqx5hhCtYz4o2ccZRFbitddelRH8xS9+oYwshy6HHo4+LFU6OtL8qm9gwDrqTbv3+ec2N78kvTEOQrKPAPkczBhw9k2ldWJDA3020NevIIjsH1pOOqABI1TZ6PteZWZ0LZQ0RJeML04er/tn/+6/Z6cAFc2G7R0d2Z17n9uf/dmf6RkSXOLe2VfK3Ira5AGBHI7QMFR38gbdC0/0WhIAPN/g4JDWk2emyFZ7d9nCAY+SQi85jGYIDiMUh0bb+2z/KA17/uQMKNkmwZ4BYMssJv5O43T2c+JQ4wAAIABJREFUks/9X9onD5L8MC4DggIgS807yhdJ5/D54Km/8kuBVWCjcuclD3vP3SdrvrCSL34iwKqCscoCOQesxntJrL/DNadoXqUu7dUTGx3ts2YDvVUc5SPb2dqw/m5naqhRX7wzeqqaXwV5ziCS9nEwNtRnmLMoOqAzRgrWSObAKJeOpoPgAiPCfuAoKZspBqd3eAY4FWOqVBaqZgAwBQKQlCkolZLKPhRsID+sc06xo3xkKRwBFLYWJ8cF1IWIFEy05wHuef3nnVtpn7xcsqaplXMvoDEhupIdC7Z93p/WiqLtNmiVQCGDwIpmLwK+6N4YW7GynFUnoC3BpmxCpTJ7v1sH373snk+3fw5g6lrBaGTNi+knhpiDEAqekg1WKhXVdYMNyheAVRFIpbXqwKkAiVzbQmD909mUvh78NYGVBgtNGumhA4xNc8agl9IKvIwAPe0NWmN8pHxA3i8/8z1cE1uVNlnecdtBVf2+lExJ8EiBeoDQ6l4az6qTLbU5JffgzbDOr5fnAYoJZLXHLeamJK0Q2IAUZcX+rwRYJ53PYznMbf3EZOMmi9JBaUfYvJFdMjWV8jzXjZ17Ps/o9sXyfFOjfR2SGl526JI7ZZAx12wCZgkC8V5l25rOuphS0azItcMcpKkHkCg7KwCoJXBRCQ/dgwe+RTAQoJh6CRwe2NHhkfZ0lrMTdPp9OuhEooPySsYFf4GHBmCQvBYBq840l+rwDuqATg6i8bPOzoaCYK6ZpaP6Gk2u3Po4qUHjLhZUeR07kCcWTd1lp9iXvJa5d9069K1dc5pn9wQNjWqdxaUxDs17Gkbme+W6zllsw9DlM4nklgN5YiEF6CjbHLrXmVTSPZ3R73Mggc9kfT1vbeVaYBxo5ElSJo+83C+53/LvE1RNnUc1bo3mPKndyPt6Qxe0HzsLncFsFnPU8soJ7pnmnSSCxR5vtRvpSQpFmp6H8p+k+RagraQ8AmTiPalO48MBCLrKxzkj56bINLldk6FwfWvkeWSvgzae4JeeVax33zueMIJx62X7nqALwJHrp304BcCIRmm6Rnuv6tqRGOP+WOPSOQ3WqicZXAuW9QRLnGSYywHAIj7fvIpnoZO1x4xu9pI44SbGPx0wzYQ4iQN+oYrJkGIQOztQf753CVVKY730U+vwiL3Q1lcm5tjaPbSdg1MBKKdHJ7BQrKtWtZG+fuutd9rE8JC9cuOmvfXmG9I5TRIwINbm7rYdHB8KVIUUwvv9+uM7SpYsrazJv2h2dUu+ixiH79XUhYq/vX0lkLu6nWREQ6GTo0PFWWLrAez09CgufPj557YwOyPQgwa3VDMCPgCa8FrGjNjKARCu11I5MmP24MEDZ8qNjqpnCnOFXz0wOKSYDT+N2B2wAiAxGz8lCEh8yM/ZKwlAZj8RbBrXI6YDPGOeuA/wiOwCz3uo4/rYmGJlwBTIR1wLW5jX5X1SEoDrH0gn3/2Csh1nf7BX+Ux/IhlseVbkHmBfEy/xf+KK1E8FNAUA5jM1almvahAczZ5eeukl2R1AVWdbumZrPrOkPThXqlU9V4JT/IzXMM+uL3sq3IX5AvwhHpJPWO0o/ESAt9MTOpi7XiTvyVfmhfvnOQGNPEXqZwk/Z7wZz5RsgKQjBqpiKIgrNFpb13lOz5CXbt2SbZcM4/6BPXny1N5//33ZAXqewMJEmo6O6sSYSLExhpSow7g+PPJksmxg2OYmLNeupkvrnJ5ojIj1JSkJ03lsVGPMuuCeP/vsrkhpjBeJTs5IyHa3bt4UjsGzYTOHBwfs1VdeVWMvsCCwH0g70fFA5xRykc6WhnGOzF6vxhZCDqaAcd/YRGbP/y8AfnlJ9w6Wwn0hRQfg6fIFk/bhhx/aRx99ZFOXpu3V198QiEpV6OPHT+3R4yfRw6ZTCTfeC9xnevqyDQ+PKEbfWN9QAgQpj5HBIXs289S20GuVFnHVbt66Lvu+tbWpsWVuB4dH7FuA3tPTtrK8bD/84Q8lawlpicpN9/fdLu/t7rlcIuzRw0NVJVN1jN4o8wjQ6BrMVDx3ad2zjvjK2OIfiDEd+wq/AGyI+VhbW1FcS8Nr8BvGg7956aVbut7du3dtZ4eKvoowEJJikDAXF5clq1Kj8eEpa5hK+Q5VuLRqp1btgPFMEzPfL7w3X7E5JEJSy5h1n2cgiRLmi0bzP/rRj/RzaRdL676msVOT9w7XqCYZgxYsc84e5vdpDxgHsEWu98Ybb6h6+DEN7va9N04Aq4O2f8iBVrV6o8v2jg4UZHX3dluzp2GHR3sytkCmnC4qBSTsiEyhHEW6nHbSgYuOwuhnnKrbOJRnof7SH91XyXoyZGh6QzdxyiHE7lNwdGIddR8saYbWvTMmhh3NSRY/zCMWDwbl4oVJm7wwqYfpatYF8DA4rvdxqA2PAcGQ4wAyGLwWMEfloNDhj93AIU+QEgAJWrhotBu8nEQ5yeeYaWkck0aNkV5fXQsWgjN4WLydzaYNj47aIFToZtNefe2qxvFnP3vf/q//+117cP+hNiR/n+X/bFYWMZ8YEhYL3e4HR0ZsaHRcGfXP7j+QLpoLgZ9YV7NhGHKaXSF2vL21rc3R09Vtu1FW39/Xb309vba8siTmKn+HwPmbb76uT0BJGLD3Hz6w995/3z65+5mAS6AxwDUnHeMot8sRFUwDMoQuIY5QF+tid0fGARYk437t+nVtegAHaV4eehc7ADC+x4gK/DoEvN/WeiT42N/ZtqkxslYTdvXyZV0DA0gJPBqxAPjohZKtWSTTU6lZs6dXDhJaobBYXVPpVOMPkxVApypRua8GVsuB6PPCuLxCAqvFawQQlEMGDwQwCGTW0IHBsMkhl9ZI6M60Tqyz0rLR/i67eumi1mfhGITWLYcQjjofBDoEZaxV1j2NmmCUUZLP5qF8HqOGdumfvPuuffzJx7HWemSQXn3tNY31k6dPbXNrx65cvWZPZ2ZtZm5B+jCA0xwKlC3h5KGpzH7EcCLIj/MFALC2vuqAa6G1BiCGJh2NzWra1+wPMpLsTe6bw+6dd96xETqV9vTa/vGRPXzy2H7ykz/XOiTo5IKNpmfmMfpy7o9P2oFSgB+MB4kGjD4Ze+lcnp4WGkjaT8pWu8B6MTOp/+c4hMZa4Mi5oF2QSglPLAOpL/r+vM0ov47fcQAlWPJ8iMB/msAqazHBOhew9zWVQWcZJClfrwC+nsOuLd/j2fuLyCt1T4u//bsAqxWr6Xqw6FKKo1yqF+8JrFTx8ipAqwRW+/tp0EAFAqyPU9mYJsCBtP3aY5kAZFHSLU3NZFchuOGAlduuKGcXYHdkFXUod23NHHtNezLOVToD49Wbn2WZlTfKc1Yi4yid6NB5FnAR65ZArrz2ysEg3+d+z/OFv81zqOhMmRqpJaCrfM08rzKYOA8i+eN4eXo+Qxl0Kq8dgR0B0GXZq2YpDF/apnyNNNQrXj4pRkwE6wJWKQEtlRUnOCUt0wRWxVfm/87wc3A1AMEIjlU9kuC52IDepdfBymQ8tu+7eN4Ae9WeBMZ41ctNHXRLPVVHmnhGgQjR/bPQFY3BYfycvepNi+qAYfmHAVYlwJoAiNI1YXsSXOJ3BNgJhrtmZRtYdYkKL0su24ocdwFZ0VBIAKtAuS8YLzFHBJOUwOEEiTwpcFbWIcfs/Fr1a3PaSTr4DJDLPcFCSMZuslXFLpMmZDsB0WbcObCXfNQC5MqmWvEs+VxfdR67oxZJPfyUErCaz5g2L9+rYOaGJnACq2VQO4FVD8TbwGqjw9eeA6vOjkvtdKcG+9wmsJpgojpbU5aqQCW6qkcTIt8zntBineisD3+ZM4rAQIFN2h+B2J6oghmeB5XYpGK7eellApQqc1ZjnuRgtDUrXXc35itZpGLreoKXsmPWvQDBSD9yFW8SizwADGr2Dg1rXY9W41gA6F6ldoaVXFqv5bMq5ynnwYHi9ngrOSZgz+05XxOoTNudZe9pQ19ke3UNNTJyGRGMQ9nvPw/I8nruB0CTjwRMeH+V8kdJK77t8XEkFkKSKscC7WOxcAGMm00BZHqf0DItswlpEErDM5Wrh8+i8zoqg3hP159Mdp5LLgBepu06M7ayf84+rsBSjoHJfZjrNCgxGldPInqCTNzRYJ6Xr6s46oQEWGrActZ7+XwylV0HmKoV10WVxqkYo1SThK0LYBUwRDtLOr2uV+02wN9DZ5y6ikcyI84rzps2qHoWWPX3j0QdZzVsYcBbzmbuX2Gva65KwZWzBcBdz4/GIAkG16bFRwZY3T8h1mxq7uwI7feqDfV0Wyf+fm+f3bp6xd587RX5v0ix0ShajOCq2drGmq2sr9oBJbpHR3bv/gPb3TlQs2JYqsRe2APIIkQVkKH4P5VlAFmwU4lz0ZNnnSB9JN+n0rLhwSH79je/aQ/u3bO5mad6b5cJGxGAQqNj/GVir7fe+qZdu3rNenq6NB/I8LG+IGusrqwItFxf90a7o2PjNjo6prgLP40PwEaADjp+JyuTWJZ1yZxRqu17tqLXAZQmuEZMCOhCvEsTXOlVRokz95bJCvYKYA3AhwNN7msQRxFXABLyWmJpiCFZIlxOvnC/WRosgs8izW29q3vKG3A9QFLGCFApS4h5LUAvz8DPADp5br3f6amAV8aHZyO+Yj8kmJyMy4x1pZ0a7DvA8ARWU3owwSoATJiIkJoYG16H/afqkefi3imXJ54CWCWxxjjyjClTyOsATLHLnMKwVrkvPlLWARsCGSzv1/UtT6TdyT0ArN5++XYhjwR5C7Dw7t07BrYAoMqe5hqwsScmJ4UHra6t2vLSstWb3ba5RYd3NJXdt+Le2c0AV4wnZws/A+iFdETFGaX9rCMIc9gspB8hnhHT4fOwBvj99KVLqmiESMY+GBkZsu9869t2fHwgVj52EHIFTW+VjIxkOWPCHuCj0ehyubxdJC8d5EWWkE/59ZKTW9V4QFr69re/rUQC8oTYcNb1L3/5S/3dtes3bPryZe3TjnrDnjx5pipbMAgkNDEVMHmZ54sXp7R+Hz9+ovPXdY6bagDNvCsWVpxftavXLitWSWyIM4aEy1tvvSWZBtYcAC2VpAJeYV0is9DotPWVdduBlSnZiQ750fV60xpN3q9LGBDkKfaXN7cb1PuwdrLnEF87OpCfjPMqKiGUBDg+ts2Ndbt0cdLe+uY37Oc//7mAY4BP5hlbS2Prp0+fSRt2d2dPZwkVp7BVOzsa+kSOsKe713s2He/rE6eTPZPAKnuQe8QeqIFuMGqZW+4Xm8JeQR+Z+2A++VvWNZW4zCVVtNKVDvkTEkvgbdg89QACiFdi3CsUuMb3vvc9zSEkQd4Du1v5T/+b/7nV1T1oRyc18s0CVncOvYNaZ7PTGt3QbOnkXreuzoYCTZofqVkHh5sy3Q7oibYeAtscdCyS/cMDAarozdFhHGAV8JXFixOK9qdOKTqlo4N6fCQGKZuDrIGQ6IiycNJY5LmgmbSuZrddmLggoG18bNi6mp1iroqWi87r3p6Yq6D9ULsRAqbkWuLe3XQaq2oTSX8htE4A/hK04KDyTFJk4qMstJxdVyCGCHFkXHS40yDi0DVh2AgCQ/f25DQMDg/b2MS4L4KLoxqLublFe/jomZD6Tz/5REYch5nX0PioOBxOTzV5c/PzKtlGWqBar9uzWe/26E69ayVh4Gn8s7G+prIQgjScXRiRsPk8k9lQWXgf3d8rZpMXxu2tt76hxlb8nk04vzAvvY679z93sLyjQ3PJPGRmHsModhGZ7Oi47s1H+D9zgVgwQEif9fb1auG+/sYber6V1VUZa3dKEbTe1+bd2NosmsUoQ0KzMowCwshTFyVOTWYKYBKHmkwS67LZ1WMf0xiM7OLWtm3v7gkMhMkEW5r/wxogKwNgJ6fr7wlYjTjuLMMxg+8zlJrsGOtizmS981DEECTzmUCsw46tr9Fhr7/ysg4Vde6myZs0W1xPhY9kquAmknVhHSqrtLcfTK8OCdNPXJjQe7qxXRQID6MVTRRKWQBqmRNkGiYnLwpUpSyfjPnG9o5VOjoFsOJsSm6BUoYqIv1dLqdx0pLGqpcMOwAAMEUQhjFV9rxWs4XZee0rhKw5NDBIAPzDoyMqF+YQX9/eUjZa2SSCpQhGSOJk6UvqTsmx9wJFHRJpBGErAVrDQGRPsEfIKErQ/sD1YuScn2E4RGlkAogRaTgfy/+9CFjNALD8NQO482Bq+f9fF1iVTYwsXTKrOETyZ8y7gKXndIwugwjPu78X3/uLgdVE1drP8nUZq88DVh1W8Y98Tx9rAqnUWK3V0FKCid1rgwNN6+ys2CkJQfSLorFQgkbJ1EtgVSxFynCzdLvEWCbgU9kqgJ9Kt1u0wvCfBQDrwJMzerw00kt3k10nlg2lzVHmXACpJ3QF99dJRxpdIxxb1w4owCxfiz4KAmiyDDuZigHG6X1hq5aAsPNAk4OEjlJmEJPXLIOgGm3eKzT+EjhOxmOxLoL5l+eyGJwC59qhuHeFdkBG2qtR1iybRidlaQs6g9EZwP7BOcijO+MyQO4Q0JfDHMAq9jpL0ZkAsYkKJqfLquBDCLCI5lV+/7kLAwSgdFg12oy/y8KUgVWV+4d2eMpBqOw7yv21UrN5SwALkgXAYVdzE+9k7RofCVr5PZTZ8Pw/7zU16XM+NH8VViCM1WjIFfqDDmAFAi3gsZ0YcJvrLORksJZtnOxGMkOZJjW6CRA6qgq4Z3++Erst11qyXQOYZVUDrPpadLZzAmY+Nw5UOejijFkHZfzabZDTVaZV7VEC8c/bzRcB/+0ZPvsdYwU8zUcZlC3vlwSEkrV0HphLsI5rKFFQNItyEI/reqd2L4fWykLmQtPvQLs3H0JKxBNh0icO5sQxjKBgtTsw6g1CHVhlQFyTUzIS0cHcJUpck02gKb4yes/SLubavL+XfGstlaRunG0YZdTBynTyuYNgAo/U3CqkNmI/8f6scdlQyv0lPUXtgT+fwGRKARtNgTGS9SL5QYdi2MvRKA1fzJuhthmMZwD2M/qdhYpodJ133foEUtK+pS/0PEA25zUDqlxzCb6eB04TSCApD3M4r30eVJU9CyAXn0OgoyRmfK7LwDwyJSnjrjUt++DsoUrojgr8DCKHAKAjKi6oTnDglPcXQIzkA3PI8JFQ0a+96iPZvKwz+Texhz1hH+fZGQCaNe02Vg31Qo84NZ+T7aoqAZrrRUOnBFZdF5AVAFAetp+9JlZUMFa1jnRUan9o/0RiRmdk2B89n5q7eBWC9iFjomRoVI9EY64EVlOiQGN+Dlh1u8Yopa3xe5XVE6gfvymA3RODPSz7KHkCnpm9gCUM9rg0Y73RoO6LXhcHdFw/sO3dQzuu1MVMo9QWxKRRrVpfV0Ps1Z5G3aYmJuzW9WuqvKPEd2hoQEB6HbBja1N9JSCZbO1sC1SYn6cZ8o6a/XDeQTyA5IJUAJWFgKvLK6taSwBjEIqIZ2lczDnA2Qr1i14ab33jTXv84IEtLyyIYATgd2FyQqx+ZxMu28L8vL355hsCPZAf4+9pysL+JpYF5OLslC7l3p7iR+TXALjSVqtx9MCAfpYJrfTJiW8BIQHv2MPEmgBJaZ+5D0BagEmukwkLrs3f8EncAcjK34mVmNqhkby5fv16ITsg/Ufi39B0TfZmgqppgxk7gFKRearVAgTOfirqz9BqCejjWVIOIHVWAVC5H65D7AXIxutSBiCT2/xdMtq5b77ndS6v4Rr32A7iNOmdnlAODchHOTZyCTRD2tF1M7Egvyea0QlIBfBSssZ7v7Cn6TWDVCHvuSHJQh+3lB7BiEjHte6EMn4uP1PyJCe2vrVtn31+T8DepalL9sbrr0tikN8tL63Y4sKil+2HrCK9TZCXA+ybvDQle4DvyzPs7R/ZxhYNnbyZFmsLJj7rXrJv6OY2GkVDKeQNiOOyKmASALsPOap9EcjWNjZUPa0YM7RhiXcBmQFSwX2++/Z3rK+3W2eWa4I7PsH4c04pUajGrX4ui53equj32T8HQg5jz5wTP/KVcZ+4cMHefudtxdX0N0niAT1xAF1Zx9Jd3dzUfSL1x7lC/Do3v2hrNEqyqg0ODdvwCLiQ30Nvt8tUMneffPSx1h97keQJ9nx8Ykz7E+ZnahRzRt+4cdNeffUVgfr8nA9nmy96pUPVbGdrpzjfOU8AwJvNHlWmcg32DdXV7C8SsWIghzSE1lT4b1kt5vgcBBNfN6yjvd3tsDPTdv/e55L/A6D1REKnvfbKq5o75Pzm5xZUkdPoaAiAhoXdUavb/MKi9fX2q6J9d3/Hjk5hQ3svpPThMmENpoQ9yeZ13DvAsKqhQ78Ym+RsWz+TOD95BtYF2BnX5XsSF2pstrwsu6cEMYSybrdb/P3Lt18WG5vfOwB/bJX/+L/6H1vN5oCdGMFIUwO6e+jaqFaj6QtOHfoJiG33qSQTg62D9QiWoTPs1CW8p1cLms3DYQPavU7HdhoJdXdb/+CQWGJLi8uefapUtXFoRNVoenkvGqmuW9DQ/+l6VmjzRAk6GXsGQyyew2OVP0hvcWzYBvrQG/GOgYCKc7OzYsTC1AP152ABhR4egtbcLV09zk8o5GxQPjKAY4eqqVZkwdJ5w0FMplg6TmQFvYOd/06LprNTz8DGmon7oGQDbcvxiXEvww+9FpgudCHr7uq1H/7rH+pvsjs8zhgof2bumMD79x/axva2dff1Wb0bDVmngYtZGxuC5+MaAFYYVTmhyBRsb8twoY/Dsy4szIuGjVEZGx6ya1ev6KAfHhqWQ0NZ+Oz8nC0sL+nwxjjAuOV63IvA3JYJcMegrC0jZzBoQ4NDClgpSTkArNdGc/0UXByM0JXLVwRyAdyymBkTxpQydoSD8yBiUyjjgBh8vdNGhofEtuX++wf6pHGL8ePeMLgPHz6SY8QmgHm5tLIqA0+jmd09tDBaKnnn0Dk+JchsO14Zkp0HKV4UtJ3/eSl+P/erNjNSwXU5omg50yKdksJYEPCfHlndTuyN127LSML65XUAzSq9Ye2GTg5ZdBweGQYFUb62MSjsTy9TcY0/Eg6UBqG7y1oAxAWk5j2YJwD1Sq2mrNqDx0/s4VNvDlbv6rEKTczQzTptKXnBJsJGSI/JYMOQUYtu08Ema9Q7xDr3TNaRrSwuW60DvRoykIDqlAt6ab50tqIRyGY4M9wzhxDzSNY+A06PN6JMt2AweCBJMkaAbsiPXJqaso46+sNrRTdHBT7nymq110saXzmROWWU56lyvQSWvwg0/TIw1deBr5ivKwWQzidfU8ctDxjZ5SgFfdE6Lq+z8/dWvp+zvxOM488rlql/uAxAe8X73/zDAKt6QzLNFTK1lFXv24UJdIW6rFGHaXOiIEZ3GmU6CppjjlKKImdNXYYDxCuDKAIK9RghH+AE1YIpziMWJWIxfwlSJNCmwDHKeIuSdao2cTzoMBldPaUxGvp9bXDJm4pIc7zobO9jXAab/AeuQ1n+27INcTaDJ16+CljViwJcLa+dAnCIwD4h1LTN5Q7SRbm5wBkfP+/DhP6hs1bFYsp/JbSTcQjikFaaAMEAbiUFIN0ndGoPHYzO0nGVaUYAHtpQvO4suAIY4E+VQIquLgCUYNwZTQms6r3yPRM4LpUQ5rWzdD/BRwc0XV5AMINAmQBPklEcwDn30maCtddX/qwN/DB/7bWQDnfagTOwdjykurkGqJ4yCuU1UoCEycRWwzZnaaUtfS6wWtpXOZYu11AGVpOpHTIIWsNnE1XOGHIpiAK41exEKbEj62fmsGyPnrfeC6P0nG9Ys50wyEsf5fO9/H15z5Xfp5yoyiReGWTLvSbwKpnAAmO8JF3bVfXE6JOFBARJ+GiISuJPHbsDePf3lu6J7C4BnljGSiB62bSCIYmPwdSpq+Erc39MyRzyRmLqCXGPe8j0kjcg9XXsTDyB65hQgakOODngX5L5YJ5DV5jnlK8ptpQz/51JiCwArKNu625SouoVTMQLAKusM9eabtlpgMauH9v+FOBVSpiU13zuvQRryomjMuBeTkqV5/S8n5U+fP5t8d5irAZw+RzpiDIwm0zYciIr1ytfM4ngObQEUwHDYRHzWTMYq4VkSOn5E6TVvgwbxhg6QxM/pWJVQPXQA3UGtbOZ8Mmc1Rv2U7q3nlAqj69sn2RMYN17kr+drHKANP0tNVgJsEXnHq8NH0AAZJxZOa4tfNvY/5H9cWA1GLq5JYmNcp41ZrpOsK8zwVaLyh7yByEFUByDcS9Y3uyNwT24rfNkXPomvt9jp7HOSwx92KpISkn/9wywKsqv7xWNgdsrCBu8J3Hwzjb9HI6t1UHcCMng1CoE7IB0+L2H+9ZRqdhQf59N0Rm7o0OlzVNTk2LUkahwgpJ3HIf4QfwFo4tyZHx9WLGN7m4xViE64PF01rtscXlZexaGGX42SRqaxhAj4W8zXvj7t196yVaWFlVODABLTIx2JQAqo7KxsWaPHz2y6ekpu3H9hgApQPdedA6D3UflmbM41zw+V9+N46KZEnFnuScCcYfbfNcOJpYDFCTW4HX8DoAXQBG7wf8pdQcAwd4QYyYAyd8Q36e+Y7JKk5GpyqbOTrt9+7YAztyHnc0uvRf/z8ZT2WSK6/NaxeQHBwUzNW0BcX2CsLwWtq30SQ8P9cxeLu2M2JQfyN8R7/J6vnLPfCVu4+/yfjJ25RoiqsTz8pzZOAgmoydtHJjk77lfJ1TgWzooyN6U9ivxcNWrI7gmHwBT9KBhLJN9qwRGsd9DezmqXbi22N+U2R8fqQr03oP7On+uTF9WMyX0ebk+WqD7ewdaf+vra5KCBGtAHoN4rhutzVpV5eg8y+LSih0enSo+53nwF/EB0eHkgVTxoOZe+0XVMolr1y/1xn5gP9IWPjlRAoJrYUc4N4n7YBYCxvJ3YAavvfqKvo6NDItkR6UlEjyAr5yMYAtgT+njUi0CxmSVAAAgAElEQVTEnk+tXADxlLoQiBlrjfklUTA4PKSyfwcdAbLp9dO0sfFxEQfVfK1WEzsT+QwYtdjT997/tYBEAFU+OfPn5ua1biAAssFIYvz6w1+LHAXojK3Ahg2PDClxlGtayf9ghIMZsV+4BxINJCrEOF9dE9NW5Le6N2KDRcyzNrp6lBSS/FBI+oyOjhckOiquwX0A90X66+mWXRIWJHDf1yBYn+4xfEuuRx8gSqth1U+Mj9vU9JRLrdU71Gvo2dMZ6aR31ZvyTxRynLBu6TfTbQtLi7axtSHcBswwfWVsRCZtHNtyZjx2gPHI/Zb+Wp6pIgRWq9bd2+fnTSQysZ2sGditVCNg75ypC3h/6H1t0KdGamWgT3tJ4DyyByRX/6P/4n9odTZ6rVVpqHkVwOrBiQsci1WC/mTLJwrkvIdB58EpLT71LuRMOJoeAF1iQTYbGmwWDug4eoxKVFIWVO3QomLD6uGOju3a5SsBjHmXPaja0pCLYAljxEJViYGANcTcMZCU3MCu9UwD+qAXx4ftyuVLytwyEBqMjU1N4sH+ngKd6elLYmTyTDiFDIQM3Olx6Hi4hpQyY70sMi8r4X64Z7rdJ6CRRp+sDQ5k0vp5PYufTY12KJkrQFYtgK6mQGcmH8MDgMV7of1w4/ot++uf/o396r33dKi4tt6RwLSkNzNGy8urck4rdLJk8ZycKouYCyyzJek84XiT4eC+UktF+iISCd7UIvz/qXuzH8vSLMvru2b3ml2bZ3c383mKyWPMoaghk1JCZyWoX7taCIlqCfFQhfoJpEa88R8g+A+ghFC/Nk+gAqlpqroq54zRI8Ln0dzmeTa76LfW3uces/TIzKIkBBaycPdr18495xv2t/faa68NcxFNnv3t7XLpInoxc2V9Y628fDUvAI3PRx+PhZjC2vzeO2+9rRLw+Zfz5auvvi4//+lPytzsnKj6rJOFpQUB8BL8BiSLjPuHH35Y7rx7R+zKu3fvSgz6zrvvBuBMJ7gejUF23UtHGjkDDIJcI2noHWkOWTM8A9kQsvywwd566+1y+fJVldP8z//yX2qzDg6NKFOEVgzjireKG1UHiDJorAMMpwP13xTG1ULFxJyiXMnRla4emlfueihMoVbKm86AyitPDsvJ/k65ceWSDC2gNqxSDqP7j+6rs70ztj5wMWYqtwdU7Gspk878UJbAOsOp4SZYI1evXinXr17VAUNGcGRoQMA6rFYcG1jDC4tLYqx+de9Befpyvhx3etnMYgGzt8l6qvSvv0/AalVmTYAnoXLvXWeDXMa/v78rBmk6Fjg1iJJj2Dh82O/8LgEh98B+QZ8HpxdwHPAVoMbC59a7whBUbKkIysh8SXu42SOmM5opZMRYi5mZVsAQLCqNe/jcCayeBspT/6+BfnYEvNWkenr1CwGEVb+cza3qIOTp38uO479pZSWYkizbDESy/FT2CRZDrKXXMbv+IcCq4KLfQWO1u5fO6q9WO0q0tF5dK6QAxKBzsOOvYKyKg2JW8QlOA/IYrU7Z39sqF+emytgYekwAWmbNd/WMo/Q3yrvF2snS8+hiH/iNAbwMngXOBzM5GikKw4tSQ35SAZbBcknGhO8bMMTlsl0WlFkvOGoVsBqdODNJ1x1WGGZmqiUAZuc5O8ybIac1IMfDzCivvW5yJu1lrpUEQvN93bMhRjsAv6rxUOwnBdX8TMmJrp3Ksq3sIJ+zlddPW5edsLXPAMtEQA5ArdKXJQBG5zpIXLECDHxHg5wAqvcP6ZzubH5+dcFIJ3VzvLrvqN+dGVO2wfwdANTMQgGSAEfJ+AxzIPJSpR/p0uVka4kxW0kaZFl8jlUXyM29eNrOZ04nS8fPNlhyYyd2hFhkAVgnk6yup8qz5jj4dc+bgbCuNIb2UbCfc3xY29JCreuZ1lm2AajGAvDuzPOqc0KTVo9frP9TQGVqVYddZD2YZWwdz2Rnau1Gx3uLIXvNn13X+dnV3NepyKdWRfcf7G/ADZmAeoOw17C9X/fzU2u6GrTTc5XrI0FX9JmdsEn9Sc+hQS8HRZqH6OTcffjI5ATTVezfsIXyo9Gj7aHpjiWNLIPhs4+gBOKBpUsAVg2uutzZwFAmA9X1nvnWvsfWWBJA2pIJuMpkWgqgSkg0ALdgsziJz2fxTFQTqbgMncq9Pfm3lBqrSYiAVTfUTFD9gLGAIRkyIfKlI/FSgZG1xkh1u5VTUNnsTBCEfEOuzbxOnZyR+yTXVh3QTXvNeywFQNOirkxC/b11m5vAqufb5agZMySYJKA61neTmIOmM+3QeEPnkKZJUYUEcMDvKXGTWtpWFPWZEvMjZVtK91lP0SBMesb4TkpAWv7MvpeZ/GIXR1WGPkPnRwCrAspbqjqSDnNqomrpYLsJtj36sJ/5edoNERlSB1p65rY9Jx1ip+5e4XypJ3tyLgFEBMqflV0IoN+g8omS8QxB14ZZBoD1K59RmrRdOQABxACr0kG2vT0FrMa+yEQmPubhCYl9NE6992Cryk7J3zSwKg3A3pYYVXz27vZu2dqmB8ZRafYNl4b0AT3h0iSGHUcMiyZlf6uMjw6reebo6HC5ce1ambtwXgDom7dvCQRWc0f6LmxuyleVDihyZ+hyHp2UNbQvd/bKEXu0p7csraxVUiEkcImBeE4a4JK84XrAwhfOnZd5hdEIqMSaIi6gYg2QlWrG1ZUlAVaQVM6dm1bDSKoDSY4QazP2InXsbGtdoDkJWMPrKiFHeqvTqUr2iR15lozJAaV43+XLl2UneB3pugQg+V2AmqyITNCI91Hqm+W6CZ4QR/AeAA7ewxfNtKxJeqz9SD+SZH0m21VaviHvk6X//C73l+XfdbA/7YjK1EPXmlgCJmDiFNmki2fhXlNOkOsyhzwzv5OSBlyf51TVWfR/4Pm5x9SMZU8wTukTA67ynNlIB1BV9j/8RH4GoabZIME1VDVylRbnljViuQc+18w9a5zCiqSC102dTI4TaQNs4wiG6VZ5/vKF4jhifAFPvU0BazQCJi4HYPzkk0/K/uGBiFYAqPRqAUehwpEmSxCvaOw0MDCidbu5AbBJaXdLmpbSuxX7nHL7fc23GN2t/oj1G4rrIFIR+5MguPvl12UPsPsYgtthOZGmrmup1KS83VemJyfK6MhwefvNN8rtWzfKyNCg/OctxgR5SUnIWVbP64aklJtnI/vAukg9XuJoJJWIqyHrAbY9f/5MGMerhYVgco/o55DpcrynJtBJfa730ywKeY8X8wtqbDU7d1E29MXLea0/xolngZy2suz5mhgfE+gHUAvxcO7irOxFEvHY87nmUioHgPmjj75VSVSwd7/68ksRIVkLYCw0HANA7elFwx1pMMcg4AAzM+e0jtDa5dnAdnZ2YOo2LdNxfKS9R08TN5Ts1fyDeUF+pLk5Tc1UtdM5VqUs6+ef/kd/Wr784m7Z2tlSkzX0VTHzzZ6WGmyxNnd398vMDE302kowLS4v6nlZK/yc+2cfgCEk4YW9wt/TDklmMmQtsKcJwrqRuQ8FV3bQ+8X65djFixfnRMhkLSSwyh4jocFZurSyLC17nfuRGJUUwJ/+2V90+tqjpfSgkTog4PMENEdH2Ek5EXqA3g0UazdSAAhDp5TsFxmxnS0juTA5j08snA/wI1HtA4Ti0Y/oKJPARiCrIGcRR+4Q7RYo8KYdA9CwWMiqsDhmzk1r4yzSyGhrR7ICOBtMKNoLCYoos0SW/nCnTE9NVJ0GyUoAGNGJXNmOgQHruUxP26BGl2HAOAZQ4VeUZapTX68D2DRY/A4l9ww0jgMgEvRoMo9aTAcH0qlhcyXYygZgE4Lg46wMDRtN5708C+UJapRFt7ZRGldRZl/KyupquXf/Qfn440+UZSBjyQLAaXA2uaMGPxiS3r4+ZUxxHhDdxRiw6OqOotD0djvKqs1yyKw+WQtla1qt0lZWu1EuXJgtq2urMqQwI7Z3t8vo+HiZu2gj8vTR43Ll6tXy7W99q5w/NyMHYnx0vPzl//g/lL2dPY0zi+7f/vjvSp9KA9CyQBvqwOM+NCQWLoeudENC54WxgaHLwaSyk81NgbbQsZFQQISZzJeA777+cnRE06d1hR+i+Lda2hCUFJw/d6F88OFH5dbtN8p/+9/99+pyrxIaHP/hERkEEghVaWktMKsHhzlO6Yx/Q/wWL3eBVRQGBBVpS0UeTP8IwEAMLGQ14ucKekPzEc1UJCjoSrq7VcZGB1UWCoBJV3ucPPRxOUxc1WnHlnlUAMc+oYTj0ILfGDKM3r3792N/tMvNG9fK7Zs3y7npqdIhu93bKFcuXyzXrl0VE/XBo4fKFiGf8OjZC4GrT569LGtbdHh0owDmdhttFORD0GJW4yh3sgUsgYWO3itBk8tZDYoI8Oxvle2tbT3T1StXpP06M+FMIgcjoP/PfvHzsndIiciBmAVDw6MqWeio9MyAFWvH7IGmmbJHDlLIoClx0kRAu1UuXZrTvXFAsr9g/SbQIHaEBYNPl6Gemmwz5cSKCMywDqQ6+NP/9Vvf9PezP5Obng1+fvPicslpTVsOu8MzMf5iOYSAuVbUa3Q3/78HrLoUWRRg0YC/GVg9xqYVbFyjHB5slbnZqYLWarOXlXDsZlhiLxvYEriYupkCSx3gSe80QQ9sKuyr1NyMDsj8Hu+xBqcBBgVuVWMhA1cVG6oCq4wwJejl5RDAurRYDWLgHBPA5e9nObj+HQ2PBFiETiZ/d6OT6EJOoxx+piXpw90f5T8TVEuANd9TfV4E7fne/Jws07ZNscPhEmNbsDwPcVoMVncXbLInc93JhgZTUFIKUR7tRJYBpAykYaLGS5UetVmrDCcazQ4cDo4ohwx2a7SYcj2PzzM1ezqlg578g/wzPporUyZNsN5DQG+d1KxYYS3pNySul81/rHFtUNVM2WT4JZvY5dfJ7+bVkEuIeUzQvpJbCPC4Av3E/ItBDSkB30KNOZglTAEGV9rAoh+avV+fg2T/6rW0C2GmBNqGXlQmszO94fmzNEV1HvoCp4DVHmRhojmcfiaJhWRads9DA9Ld0vJcOr7t7rhi523fT4OXrzONXRmKbzacdWA1nzHf3QUMu8mJ32KCa9Umvj9rGHY1bSNd5DMRH5GkdpT+s3ZcYWBwSP8GfBRbNfV1g10rCZIs5LaMiPTtC6xUN5dSwzk15nQyGYbF8NBA6WvCvIe1tq8kvAFsmIeRpAoZE5dCk9hAX/JYwKptlpMgKrMGPG+6qSxnOs/kZqlo1LmUFSae+hyUjroZqyQvyi4TWJWfDiOQbsIwlimLi8Z5FbCaDWZUomrmpEp5a43M6jauDnai916fhy6QGyWtsfYrm50M7xpbNhNRjAHAqlirVWO807quCUyeZXjWK0jwQ0TEkHyDxxXJNRq6kORlIWDTKesWKw4GmWRSwo7nfk7WJnYkmmsqOlMFSVc+RslDgebEbG7YCJBPcl0ya8E4drd7EvKG7S2hw8/NftWZBcCX4K50UK336zPFOtYClcXy5Ezz3KY0AP44/Zu6SRTONp8j+owAxHNumbv04StySJx7rDOtGDFufx1YzWZsnROfWSkT4f3+zYxV2ysD0wT9AAKwwHkmiCTMg9hMwQz2vkO+oVWarbZlAGBrbu2V3Z39sn/Aeh0qpeOGLvLtet2AESYU89Mi0d/XKns7u6W/1VPmZi+U89Mz6mPy3W9/S02l8OPZiIA+y5BTdszGo3T65atXZXVzS6DqgeTN9sqmmj1z9gUb/siA4sjgkMYbkg8xOk3NaOTDvaytrsbZRmPjMYEf09OTijsA5s7NTCu2IwEwoFjLQDD7HjAGmTHWKmNCbE6cqzlstQQEAkAy/i5nt08OYASwgw9O7Ied4Hdg1gE6cs/YE764BrEhpbz8ic9BbMh1eS/fxIi8j89JLUVeA/wAQMFm8XdgupQnECtYzf7MIkwyQpbeJ2jP/CX4mGcCv8fzpVwA/+a5uSbgkrVLPfY8GyAUfwLMAPC88847VRkyn8c98PuAqqxbnj2BVZ4LUNHs35Hw70woA+jjcxhDGMqqaAi2uMA/wO2j4zI6OlIBqzDsiLfwdZZXltXwSCBmkNc2NtcVq7HwkGcDrBJ79uS4UNaPHirVpP197TI1OaU5w05wjdUVA6tXrl7TGOADUK1MY2kAqPsPHpQhmNoXifknyvzCQhkbnVSZ9/LSitbo9MykngMMCHBLvkyPgW4BqKoy7jPDe3ra+6mUMjM9U378s5+VrZ39sntwKKBX8a8aiTqRhF+GPRxst8tbb94ub7/1Rjk/PS05DgBn+XiyazQIxGZja8ATrOPJmmL+SCSB3bCG+bp06bKIhMh24IvQkwZmKGsdXAmd09W1NVfqnhyXTz7+lQBr8BWqPgGf1za2yoNHj8vcxcvlzrvvl4mpqfLl3bvC3PgckaE6nfLee++rCgSgFYBzc3uzTExN6D4S9GcOwLJYC1QDs+44s9k3V69eE5kKHOj5s2fyG5CEuH//vohtSPFNTM2U/kEIhSYvPnz4QPIErEVIVLCWaRw2MDCkPQAQrh5LVDBLXm9P+2NwcFhjlrJCquTGpmG75ac0y9TMZLl86aLwHBKw3DtnzpPHT4XT0OSMyvNz5y5oD6lRFn17Bsxsz/M3Y5gEWlm3zBn7sWJrk5QKgJV7FalL1YNHqhxvt7225J/QeK23V4kmNdduFDURW1pZlK2amBwXZsG6JBHHtcA+wLsgETb+yX/y552RsXOlpzlQSqMl56zTdMCI8H2n56Q0W9aYUCx6bGBvdHikjI8NOxsNwzV0NGGiJXKOMzE6Mi7KLJk9HDhAGg5W0G4mtRf9sBABbg/0y+hz4EMlxxkdGx+tjBiTisaM7lHNMAE1WfSU/Z2Udl+zXLl4voyODEpcG3q3wNnpKR0gGA82GMAbg8Win4YSDkhMRgRAsnYgMzFHZP2zUUmKqocuCVuVIExsMUAwNcMqVZMpN7Joyqli8TIJHNITU+Myhn6ePd0LHdgBWDGoLFKo0rgfyytr5d79h+Xzzz8vDx48LMsrXijOFLtDa4dxoKxd47pjgXU6pIsS7yBHWW/AzOFhZaUyMOQ6Zg3a+UL/Z2xoUJkdNhkd6O4/vB9g31EZhgJNF1p7NsrUvPfeu+Xi7AVlFDic/6e//EtlS9GaQSD5Zx//Ug4Kc85GBwBW57RSxCTmfdwHVPAUKGduODTZuByq6nCJo9DXX1bW15VN4RBS9ndwoGxtrosRAegC8H9xbjYyPmPl3XffK++9/0H5V//qfynPnr8U5R6gkHFStl0damtwTjh7GUjmn78bqGoQ5XQIX4VwBlgDWM3A145fJDOi4YdZBO5S3UfAX47L0GC/1gvrBuMEuxy2rlibcm6gr2MwLBqtDsPotJyU0KS9qDWFAeXgI8lw/dqV8tYbt6T31OpBP3mzjI4MlVs3rkt36Re/+KWCm4PjTplfWFSTtI8/+7IsLCGuT0a/JWCVQ8hsGnOWktHM3zkk+Wa+9Fw8D4c15SGSALB/TUYT4PXtN2+X8YHBMqDsYV/55ccfS4Pl5cJC2d7b06GzjwMvENSBIrbEGVsHBYwpmTIF1NJ2tY7ihQvntN6VASebFiAVxtTMBoIHz1cFZOgGcw6NphpY7c7y2bVR//c3/T0/I6+cunz579/0Zx4MyVCvd49nzySjPg+c+rX+QcAqIFkMkJ+r2/St+5x11ulvY6x6vSjcqoBVjUyXsYrsAixp4EakANjjxBwn++X8+fEyBrDaFJoeAaFLkxNASsA62ansK+yT2CRV4OnO9QlQOetKObWdMjfMgB3mrt0JXBkocGCa6zhWT8a6Wb/vkttGExivSp6kDmUCWwkkqAlWlLtXwGqUCAvISWCLlRjA6qk1ewYwqAeZCTY4ORddl890z06WBuuLQJczNvUgEwDBhuhektWZepsVgBiNRaKjuUC16DaO/Eoms9TUipJNJVyifD7QWqegHIRnaTudQXXfNSPbtdUA6aGZXC36vEp3F3itJiSHXxBOuKR00MwzE0/jrNvqjrnGr6ZHmokzaQ+G8y4pijriHNIGTmYGGzpuR0B1Tac211TeLduNoLD6dwCs1dyFZEKuCQN93adLG+B0kL9yrXunZdl1dIJPCZRT0gXRmSqYa+kT6drofhKUBEtNryWwGs2E8t4FUkQ5vACWWiVHglNiyjF60UztbMLgrN38bfYyx4LECU5o3f7l2OQey2vXxzI/v57g0J6PhIHdhW4jsNz/1rs0YIVPImAlNEYTeMu9qLzFMQlSl6bJpxW2ZQkLwzM9ek0BT+kRiOpkIsnZYwEbJPHxtTnDh9qt0uzplONDNOxC5iF3k5KHvjbrljslwWvt9GgqJka3KxTYu5AfCGgELEQyT80/TtylHnDY7LiT8uL5c/l4YyPDApE465EQ40vsKBrz6J4ogT8tA8Dz5B5IoCArW87OneehW0Ggxro1gLsC60MDNec7bV8dZE/GcSaOBHgGsJrNtTKhiT3l2hUbtdIPjpkKGyg/JPRWle5QqT1Ekj7pyBsUP1Ivij1kxOSnw+qxb69nycRMStQE+UMJETwb2MaRiKlA5tC1lRSE5Bt6xM5SAjGa87E+ARJVUi/GsW2GE1NmvLNclAQMP9n2C5axgVWBaviaAuQBzkzC4bmROCDYPD6xZJSkRnIeKhKwbXDON/dPfKbKp9DPq88h96qekJIJcfMqkXSU9IR1B3BpVneeeVozIVnktZGJSFd+2CBbxxhi0P4RTVppDJbAqsF1xVV09MbvlY4rVZ4DIjsAqO5u01n+sLAtm70AXQl4R6LJD6pkXjZhhLEKiDkyOFDGhobK+MhIefvWrXJp9oJKlmED7u2ie+qqP9bH3tFRefTkqfQujxqlbO8flCWq1qKRMOQorWHJg1BW2684iXiA/heAG7D2AJPohUA5tZif0duEKsPJ8VEBsXNz9C85Z+kIxrZ0yszMlHqUQCDiPRCGiEUZ+yUaEUffAmJc4jglQwNQzcS0qhc3N7VOAEiQ8uM9sFaJxTPGhVwDYw5pPEASniuBWNiSlPunH2ImvKtOAZMAV1hDPBuA6urGpsg+XDM1Wnlfgi8CoemaTjVuJHG4Hj/n2hnfq1dKgLLcO8/H83DP3GdqOQI6AkbRtyIbUGMLqEwlTk8CBNfm3z5Fur0yGJuUJzAjbyQA10OBWQDbPCvxM2Ss4yPvxQRlAcbJ5DAPydbOhkM868qqwW0YdmoytLFRllcWhV9wJ8izJUCldUcTYPrWqAFxSwxmxpO1LAB6Y1MPgNYoBBkYkJBXAPuRgvw3f/1/yUZMzUCami6bWzvChxaXlgUecu+sediNtqs036L0353o2fvgUJBt7rxzp1y/dk0xI/sfAt2Pf/rTsrS6Wda3IeDt2nZyXkZTKondnJwo2XcBkPHyJVXmTk6Ml76W+8+4+WenHOzvaj0bZ3IDdWFgkTQCPATY5t9gIPiwSBeyNj/59FOtSfnOrZbmn7menJgQ+/bHf/tvRUi7MDtXlpZX1SgauQQwibm5y2V27pJwLXAPKrM3NraEh/H877/7nvYde4JSftbI+NS4zuf0WViPEM5YV/SdoQk8P8umUUhuQGjj5wC2PIfL8J/KDg6NjJXBEXq5GORnjdCAnnXPMXP+wqx+b2rK65txoneSmOLIuwQ5TJqs6otEosR2ArtzcMT6gRjXX4ZHhjQHJIsZG+ZrZGy0PHn4RFgXX4whzaWwP5AGYfaOj491Qf9I7GbzLtZi7v1s1sZ6N/vVerjpM2C3AFZhUkujHkxIvZIOJN2C/YK1j41kDh8/eajnoDoe+Un8I5FdVG3XURNCAawAqxNTc6XZGpSTswXzTPXHLMMTSQH0t5tminL+nli8m9IAnCgGSJp3ErOHOUajImeleFAEZznJOGTZYJS1izW5TXnwoQ5AMhFk7hCjHRggSKYLG0yyblluOv8HR2i7kuW31hSHe6PB5mLDDJT333mjTE6OlYcP7ktflQCJ0n8Ge311VZufLAaIPovryqVLZXpqSiXrCg5iM6QD1duPxoYP/nSiUmPVbCazFEQjD9FbEHrAS+nrcFhL59Nd/AChhkYGoyusRe7JBsKeBLDEQUAHJTWCiB83d3a1+OnqRkYAI4MhItNDBhOJhd5mn66D7ADZrAzr0nFwuU5HOidC9aODLK9jtNkcMPqGB/rLcH+/NIDY1BjGlVVKx3G83VhMrAno0GNjGkf0a2EvsybQW/nkVx/r8IY6TuZ3v5yUjZ1tsY4BuFm4HG6AaIB7bM40zBnE4LBz2HJ9QBDW0+7Obtnc3S09OAq9iHjvlp0tCyPTaOZgf0dC1AQyGGh3Y+0pIyNj5eq1awpCPv/iy/Jy/lXZJggJByC7U3cDvdNMvzqwehZAe21QFyy3sz/rMk9qYa9K8+xv8W2dD5cdiUUQjVCG+uh0yAGzI6FkCS2TVGjCtmvqwGLdkD0nAEo2OM4sDX1o9kWTN5zlx0+eaC1K13divFy9NCf91tlz0+Vgd1sAFazvN964LR1WZXWOjsurpRVprf7dT39RXr5a1CF7INw2niey/mZzw47ulyOvLouS8XB5BWsIe7C9uSkjagp/jzLylALcuHK5DDZ6yli7X/vz1eKSjNnz+fmytLZWWgh5HxCUyYN2GaMCC5fN4uiySHE0SNr4Hg7E3EE7GCOrRnMqlzMDzw6/SyDFhktgtQIZcjaDRYKTTVBYK0N93dr4+4ACZ8GQbwIMNIZhp5KtmiVOOE7/bwGrdgRPa6x63Oqv/X2B1QRlE1h1+W45BioVv0nJk54GWsJHZXJyqEyMYU+d4KuYqgFgKZDOHiHq3O6AUQ1BfKCZqSj9aTMUk+FpADFYoeFoU6pnQDbgk2DzGJCtyH3RGCNc5URGBGAAC5MICc3JKDF0YsSBQYKrAg2ifF5OIkFxMJWrYJMgj3VekwKog49MVvwAACAASURBVAXpbOV6yQD2LMMqwQiBR2KvhVZz04xvORCHBjTllDR6yubWpuGe0KrNxjP+zBgfrQcDN0AGPKeSgh0HABXzUUBPrXy+xtbSHAa4wP1l4yu/7q8KaA42uQEAM0X9ZTtbHyd0kk30Aowxy9RsLrNWASD0rAD7AqGiwVMCq3HHuqbAz2ALEzhXzx/rOUCLClQNkKRabzHuXIv1laWz8j1Y+c4SvHaesXEJ9AuUYhyr3EYAyBWYG6VxVdMxj06WHBtACmCtWzcb+EXa+ciE5XgGqIoXluPtMUlAuwsxC1wPECiDAd4ngC/LxLHFyoIYXExbXNnkM8zs3+VMBjTS7o7PFvhcS6Dm+snPOAui8no65BovJT7toHdLi3M9phyHzwqSQfgzlrfyHifgcABixqry1GG/kg3oRnLZQMxrWKccPQZgvQMycd5x/osxtqtKHAZtcKCvDLepQMJ+RvMwWJChy6k7072bqUePHYOdlIbHGRfSGwZgLV9AOaXGIsrdxZhnvRc3p0RHHbDo5fPnCiTHdLajBWu2nFYzAFwwVk9oylabhwrUrIFt/mzrxecXY5Rjx8/TZmcCpA6UJ4haXyd1+5evvw5YBaxS06IAa11V161UyJhAsxOv5xpKUDjBRK4hHdwWjWk4Bzryj1WWDJsQbdTQ0MVOAux5rP152k3B7DZl2qBqHVg1mYMKO9twnW8hCTCk5jfEK2kXXSWi88KdyqJCIxKKtUoJWDlqShXAvDR7xVj1uaVmjGJyEZTathMsU80ndnVUYVkbNs/P2Dvh+3IPjKHAMMp8iRkjMZPVRAJWXcIQDalyLhJY5Xx2TFZfS6pMkLStn99zBKEhmreFLQNYBVRlXnhmsFHmX8CqmJjtcshmaQCa0DSzrf22tbUrYPWQHgHHxMSQZOybWpuWuk+z76Qtq719LEZhP8k8SlubvWVmYqJcmJoqVy5eLJdpzkup8O5W6e0FuNyXb7p3dFxeLiwKWN3c2yvL6xtlYXlVkhWUzTJHSg7iu0gSzD0GqOIiJlX/hVavwAPOdEBS7a8gDjE6s+dntN8BPdBYZcj2tnd07+dmptTsFlCV9UhJN7aH6lQ04y3ndyTANOXrAJr4Zq2zlhNUBbghbgYc5DXK9wGi8Ge5DkAncnAAluAJavAU/jvEGzQ+iR8lS0BsGOsHP7iur0psDeNSUmrj47oOMQCxdDbGBTwDGJMPlk0ET04qZio/53eSlcp7iDFZ68RTXIt7FWllcFDMVO6Bz2MesoIUQJhnATjjs+sM+bRF/D7jxP0ACvM51qk9EUEJHdIEhFWGPjKqpEbet5jvURlKHC0shTLnwGZ4fuJ6ALsEVsUMXqJJGgzHY5XEU3Wsc4s9AMFG5AIa53l+GU+qiURCOzjUfuV5z104Xz7//As12UZz9fKVK+XpixeqfqWpOUDd+fMXyu4uUhdbGg8YtvianjeDxNgzGjbnemJ8IFm9cfu2CESpJ8o6oynUwsqG4tSllRXhLsdUMR9DuPD+Zw8gdzdGs7Rz01rfkLvGRof1GlKCvG9/z1J0EIYwAow/dkvEoUZDsTaYDOvXZeFNSdbxO4CegM+MscrkJfcxqnFcX10uTx8/Ui8TmKGwMin7R84PXdPpc+dLX3tAVbmsDcB0zgr7G+zLCyqjN9h/pD4x4HSA3hkLyvYFO54meHw+cwWrGfB4dm62XL9+Tfqojx8/Koto025sCGMhzm8222rmxN9J1HI97lPSFJrzGTUbn56eETuZZ3z48HF5+PBhGR6laZQxJiQEJyenxLoFGFWj6IZlhQCy8SVoAgXWAFAN9se4QDB8cO++GmiDIYApLa9SEb9fhgaHdX38Jz43ExusdwDglLnk9dzjjBU2IzWS2cfC5VLrHRklzjrY/kSX0UhtgCrufiQvZoV1MT4vXiD1sKk+Ldy7q837JMXD+UfVHb5045/82V90xifOSxOGgG9za9faVgBvaDsWuqz3SdeQzCOZOpUj97kRUuMETYWGNGPabTelUWLuxFkYYmxKeNW5VEhxjw5bHKuDA7PM2Ih0qmfz67qU1O/TEMviv2xkUGAFG6EpZPYPQYg4LvrM4eF2eePGlXL+3JQaMinDpUOmt8zOXhBVfXtjU9qnI8NDOhxmpqYFDJIhRWTc2V3rrlKaPzQGKh2TQOlmOIjKXIgNaIMlkFXZVjrquTMohxY/Z0PCNKSsnvIfDlc2BZOd3AA2CILOnMAIlmM8MaKg6Ggx8fzJzuUAe/bsqfRM0QmFxcv4YlzvPXwgAJbJRR9E3dmigyd/shCgPaNPyb/ZAHlgAI5OYFzQQikdaXqwmwG8mQO6sSWoQzZrcszyCQvzL8vG+poynmMjo+X8zDm9vrq6UuaXlsq3//APyouF+fKIDNaKKf+wWzHCjCELnm/u3w7hiccO6vudd2W8OaxevHgp4zl39aoMPN0Nd7Y2JSVB6czh/m7Z3dq0szA26qwsGdXtHY3dD3/4o/KTn/6sPHj4WJucceD1SiOvFng76IiAXRNMEOSMe/erTpmqvVwBq7E2zGep0x5rfw/HUIFlaJ4p6JVYmbVuGqUMY4QG0C6yzhJBF46rDtLQ9lDWJLUjDQVUjvK56Wk1I0NDhnW4sLAYnWaPlS1//85b5TsffVCG2n1lZ3O9nBwdllu3btgpoDTn4FDG7dnLl+X//Ju/Lc9evlKWbfeAdXEoB5K1isfLmmPu+kmSIKfROVFZEU4re0EOc2+vDkiEuDkUObgwrjS768GJ3d4qY/195fb1G6UJe6GvX0L9NFCDcbx3IFqAPtdMOAehBld11LuUUYYiS972ZbwzoJVWcHTNTXYR96rxjU7dKmJNZmZOcYAUPdnEqTvNYQpq8/4bgNezgMDvCqwy5xk48Cwuuxg0c+nwsNKGyusngJC3LwbHGXCiHrS+/mceW2y/1nL1XNk1/Owz57+/AVhNOYwYQwG0YqzWgdVslhXAaudY7A7OhaODXemsDg01y9TkSBkeapfOCfaWKogIniIhpvpLSTZmqXePJGjEnlDg6TEUoy1sgCoXYMxUgF4XWCMA8Zh2BJqk06MRkl4nf3PAVmVMdGXWao/gYbHEEsQKsEnAKiWIEXwKMMABCBwL201iDDF7zg91JUXve68r+ZJzWwdXFZwHEH826M/gvw5MJuObfcrZQJDLz3UWU9IaNoY9zTrUWIWuaTLWBULq25UVOqsDgFSSElsQGpQGecxC0lsEQsYa1fkawKGSmK6ksWZksGWrsvS4UMCtFSARAJLBiQR9u+zNnh4A7LSVXRA3pQc4DfVc2VAmmiy4SzRnhJmEyciVFEAw91VOW4HEPk+SnapnPXHix8zokB6Ipn+aSxU4AKxmZ/cuyGvJhhBtrOSLAoDSL0aZejx3fq5kAfjcGjBqJmkw9oO1n4CxO3cHKB1zGIi01zrVLlTvSP6gW96bYJCA0wC2sQanmiHlM8brArxCjqVQFpZHbL6vLofwG2xY3Z6l5rLOxjBLp4D4MxUq6eMoYR5znsBZzqtZa557gzVOSKg8xKdA/NlQstfAKvveWnZicoR8h7SF9SskJGM99LZMblDTHzdxUOOcAKtT7ESa4gRe+HKAlSo7P5YO9WBfbxlqU8roBjvqcn/obsQCZdXsxN2y8YEErB44Ac/8qqxYoqle+5RI9rXdMVf7U8QBKrVaCkopbYatSrJ74dUrJbdpVsEz0Z2c3gSqOuA+AlilSi4TEgKNZQNC0znY1DnOZrMbMAP0sZwKjVcsa1Uxv0NPuJ5EqfZSZLArFmnuzZQ8qZpUOQYCYAP45SzguZNNm8Cs4gBJk5mdxJ98GXxwUxjdfzQgA1glgAa8lrzRgf1Q9bTQnLihnn32bObXBVXFuK6ShT1i+x7jc6lyIEpZ9Vnez2oqx7xBdBATz2ehZjU6hjO32vuKaYgCzaDXmk5wNfKbToCQRMKP64v7NEsVQLICVvlc9A9pLHMGWPV52ZUkya2i6LLhZjkAAJwrmkO5cJYPMR3VDFTuwRbHZ7MYq2oAVwO5ZT9Yy34tgVX7gJ47SwiEnqoAbUv00NKWDJmSgox7D3PcL2AVMg9/h7XK8oNVtove6VGnNE6apeeEkhoH640m+xYQ/dgNoTO+RvrmpCPt5wbJ8s5JGRkY0Pf0+Hi5dfVauTQ7W7Y2VsubtwFCejXGO+joH9Ghfbs8ffGyPHnxUozVw05HAEhWb1G9VnU/JwnEaIVWOH0PsCsQigCTiNXZ0/hFsBdnL5wTUeb8+RlVdZI0YV8b6MJnH5UNgxgjQsQaJeTIqw3LL0ltQ8npUZJMyWzsFa4v5liAHewZdDdZF4A9H374QXnjjTfLVlTEAKrCzqSsmHlL5hlg7J07d8Ra/frrrxUjAqYQT3AtV4W6/JfP7m8PiEkJQHk2QcIqEbt3YMAgX0gRsGayipKfZ9k+11RCZG9P1wdrwBYA7iQg/Hu/93u6Xl0GgWsACDPeAHMAwtyz9klUCnBv6iDfbOoZiMF4DZCTe6FpEM9q4O9ImqaATRCPsBnMs0Cy/QOB6udm0M2038E44LcRb62uLbuB1bbjeqp8Xy0wzqsiLcGkU5wRRBjAo0Y0A8pG2dwnDYeZQ9YS/U8Aw4fBIu7fL8+eP9M837h1s1y7cbN8cfdu+ezzzwWufvvb3yn37z30OXdsAJsqYzXrCuCLe4aNytfFuTn1F8GuXr92WX1rtja37IM0GmXu8pWyc3BSHj9/We4/fCimJqAxgJySSz0NEXxYy/i0aJXOXpgRe5VKxgvnZkTSgiwI/kS8vy8GutnKkN0E7IfEHcAf48z9wpxF+xhgnWdhneCvj0+MC3BELgBJD7CSHiU6TwQuYyPXN7bL1/fui1w3ODyqJBRgM/1S3KAL8tGIMCrmb3vLwDcERfAk7gNmKrjayPCI5PXUx0bMy0PNzeTUVNnZdNPy6empcv68KzfZW+wzzhveR1wNzre9sycZh118l1arPH/+QqAqUpXgKSRQYElfvX69TExOlmdPX5T7D/wM4FhITiBVwPsxe6HYULY2N0qrH9tJRWBDa4vqmrWNVbHjr1ClvL1dnjx+XFWlAeKDP0J2YJ3juR/suUm8AGMlDN3fiOeVlq8SS2jENsr6unsPgQVx39hE7AjvzyoSEpskrGEsx4kioiFgP8RL/Bj6SGlN7e/JnifRBbLW4MiwdYbXVoXfCVhtD46X3r6h0tNsy7GC/cgvor9zcnJY2gMtdVJHOwbhbuubUioXZWAqr4cldlJ2d9xdbWh4UF3IU3uRA5eHYkOjP4rxR2docIgyBF7bkNHGELCgMW5kv6UXo6DlpOztcj8GV60TRdbeACsDOzTQKlPjDrKh20PxXltdK59+8okWGtR1uoJDAafRFrqcMGPZmON0WhuA1m+HIxHx/uFhB4fKYjkDAqOQw8HAapRSqlufg051s4uMWBps7k8dHbe3NSEAOmR40Nfg73TKw3BqcSi4cNAkbazQceOZWbQp3I0j/NVX98oXd78SyIUR/vTzzyTwiwONDicLxl2nDdvAGiKzpTIk6e4cSiuCjYp4+aXzF8rEyFBpt/rKF198ISFrGEIwYZkKjL0ykaMjWmx/8Pv/Tnny6GH56su7MuxkVL73/e/Jcfv666/K0+fPyw9++MPy6NnT8vndL3RA8llbmztyxtm0bBwCAhwTslU8LwYLxuwffe97+kxAcYwHOk7DI8Nle5fsypHWDsEp0gWAgRgdDjukAD775FM5B5QdQF1/++075f69B2VpadmNCZSR2ZeUArSK1EGtANWIETMA7bITukFThlBdFTkDLgI1RS/oAqpq/FVFfGbpqNArA6woU1TwQIkDWX6y/6HBRoxDpgxnF6Otxk7r6/qTfythgbGQrpuZV3JgO0VrBq0lsis48ohnM/aHaNEcH5Xrly+WH/y73xN79WBnu2ytranUYv+AjJV10Hb3D6WX81f/+l+riRV6rmhuHcB2IZsndp+F7RkP1rPK+wm2tnd1LZIOHAhp2Jg7/k5ZAE5Pq7+/PH/0qBxubZSBRk8ZVlfMwTI5PVVaOAPrmyqDwqHg3xz2BlUTmA57EFpy3SYMZD85PLqBPffGPeJ0JOsF26Oyk+wh263D7AbNAVQk6wdGcOqRZZBwCmutAIBYLYEkGbTN+Pts+e4ZtLa2cjLI58/Moupwj06i2JAEzCpARB/taxpzib/XgN9cmr8ZWM1i4rj1bIqi8DiSAaeu+U3Aqte+YKzQi+PM6QIT1UYxGGbqnpjwJO12tzdKqwUgWsr09JhkaWheVY4OS7PHmmbi06aOaJTfubGam6rBrGLhEMyRcABIcxhmAJb9kfo8Zvn4mQ2gBnswki16LYBBEWJqAJBRkUgKirFqXWB3V3Y5ou8zzplaJ2TuR4EoXYWxu+Nj2ifcP841jiWa3+5uf5pVWQfQdeYES85rwDqeFZurO/nev+rK2qcsNzaWLzWQJEGSEjOhyZfnncrnYX9z/9JStp6y9VAJMi2Gn0EtP8eei8FkY5h4XeDrnH1mFnnMsUOxfhN4jdDaYx/WNbZOlrMazMRfiU7UAm5ypmHDmcmsjuZx3mqPpeagyndhBtqeSk8wgBBp4cZ+Yj6t1w1YbzDK+7t7XqTubkCo+hFrlUoDAcEmGFoTsNJRtDwJn18xKbPZlPRKPX5OspDU9f4OQnDusgB1/ckkxFNLXoBx6AgmW9XHlscz17xrcD1uvkju4I70NQlcuj9OGYh4fyVC4OupKiP04BKE508xKpMZJzaeF2buIJux1+uunk0gVSCqPtClyPmes8Bq/pvrM7eSd4pzORl2yYDTfaqhkDpOem2k7cgPrYavITsjBpmS2QYDUxpAgFAEw5Iywf+MZk5KxMR4WILdwKrBOppLWGtVLihzHnqQ+FH0Feijk/cgjT3aZaB/QGcavhEACP6W2JNofBJ0qAfCYTncB3R1IsMAppuiyE6i0T/Qr6Q56xO7w4cDpszNnpfPCIC6urJclhcXy9TkuPxs1hcMID6b3+P+RaxAPqjHidcstdc61z6o+00wYt34TqwcgZNU5bi6C7IDf0/Gac5lNSexfvQZ4a+rv0GCnsE2re8v10V0FCBS9g4oQ+yi/S9SiHVTk8Gf4IiYfyShpBFoYNXSRySdzRAmuYYPpsafh2iqIkfFmsZ2dJ1EfCszzarsQhHLHtASoAzgn7jjuCM7mpUZgvc5lyrps0yQIfll+yQQM8aTT5BUAzENaz8qj3ymGeiUPypN4OKyfwJ7GpHGfiEWMVkmGKsAVcRB6BdyrqkZVrdU2bMbUitx6hLwKgGRbNNT3nK+PyBV2YgAVoPl74oPnye5z91wKhmsgPJd0F7AKhql6rJ+oPE8aaBta3auVFWJC7z8lcCglwUVk05KULFJL4vjsrG+LZYZJqGHCsojtP4baiYnEguSWJCOWMbNYABKx8/2WMlgzuP9vTJKw7fSKLeuXS9v3b5ZVhcXyvf/8NtlfGxI630bwGV0VL7wp3fvli/vPSgrG5tlnyqcDvJmJG8s79DXB3DaLm1AYOKBOIpeLc5LIgu2I5WnsCcBm7LHCWArLhRMLRirSNMBLJA4wc4D1ANQTk9MCoje2AIIsqakJH2i7wE+CgAYfgMEGWmd0ggG3yWYrbolANuxUTWBQkfyR3/ywzIxNi4cAAAyQUh+R42Z9vd1PfRL0bBEIxJ23dDQsHQRsavEw+xR8IZk4ylRHFWS/JxrKA5S4yZrm/Kde5u/15sCpZvENQBFAc3of0IcJjlBgOZt92344IMP9HaemTUJMMyzw1glzk2t2VyvfD57hGtwX9wr98h3Jm4gXIkdS7OrkPCjyTT2J7Vd+Uwqc7lv4j06z2MzAbH4LAAmALm11RVVkGaZPQDdq/n5sry8VDbARqQn6moLAG+qbRstN1vmebEN42Pj6n3DGFIyPXdh1nqyW9uay6XlJdkP5AF+/w9+X3jAp599Vl68mNd9PX70tExMTgkw4/4B+ij3ZlOIsU/fFuQkwGjGxwQuktD71rc/Kgd7u2ViHH3RjnRLxyamy9SFi2V+aaX86uNPyuIS1btUDlvPE8xqj2rPYPKzxmfQFJ5C53OuXLns6mXGUsQ+1gF2PnrVtJpovA65urm3VxgE10+bD+C2s71Xnr94LlBTMgWRsGNuAenAx44O96LfSVNxM+S4Tz79TEzQbA4ISQkwVVq1pUd/pycNzbGkAZu6//TD6WupQTjjxv0LQwlJDPkarZYY4aw/YUeS5nT1G0BygvrIS6Bpuk8j9K0dyVDSkI4KWZ6D62Mjs5ye8nnGgeugt8oXiR3tI1XWkIhAJxe/0X4ExMmDAxKsaKX6PBeZsgm5wNKMaPxyz2B47HeSJqw16Z8ed8J36hU5jHUBGx38AFxSic0ezl/HwOwlzuokHaWcA7428wFha2hk1BI8ESNkk2OINutrq2JMU+2BzCl4mdjBqiA2FoesD2sBxjK2kPXa+NN/9s87Q+Mz5bDTK2B1fGJKRk/laDSJODoQIMGCcjmHvTjAMGkKcPDAyJTuyIEE0lPbhgkDSGOU5Sw3ikASlXXv73lCBilDpzygOIhDBFeluwQ5MFbtOOnwpzFPf1sMGAAxnE5AGijLOC9jw4Pl4oUZ6bTSQS47jK/CvOSgZxJhlOoA7y03oENT/j7YVsnx4e6OM3gD/fo5NzV2bqKsr++UtTWXN7Ao6TQuh47ueccnAoswAACvMBLkgAbLh3tQmQyC9NxnlnaRIUAfBy2QHndlBBxTkzA0aYJRybgRLImSzSFMhvrkRBsCwAs5gEePn4hKjjOFQDQLzmX/w9KmxCkwCI0jeqCFxHhqMXWKwCwW4e1bt8r0xHjZWFspE6OjMsyUgiMHwAGztLxQpicnZcw4lJnz8fHRcvXK5bK0uFDuff11ee/dOzoIODxY9A/u39d9w0b95JNPyxdf3g1GlnWQALZ4JspJcMoGBoflzNjxPSn/6E9+5A7uyyv69+LifDl/blIC6oIHOh1lLJF+WFlZloPI+mN8ACXt1O+XjdX18uGHGGOare2Itfn44RNt/gPGVGWH3tipSYUBA2qRdMTQgNY8GbAjwPUAxxzEElAT4DqaMs4W7LsoIw3fsVL1q8Lt9JvZI+FIKjw1RuWLA3TAnDg61iYfmxiXQQMsxsnI8gQcGklTVJl+jw8OsDRJBoeVzcIBfvHqpdkeR4fKmM+emykfvPNOuXH5Smlh4Pb3y+WLl8pqyEDgsJBd++Krr8q/+Zu/LguMNWse4fIDWB3uSIznqG6kEg3vNpFh7pD74NB1YGY2ukAh6RPb4WFNkBk/3Nsp7VZTGXOEyZURlCTGor7lCLMfwpAyH9yLhiz0spT1VDBl/TCkPggsrL+VDemQL4HxZ9Yig47sgNlzEeTU2FLGE1zaypwrGAtWhcuc7blm0KCHi9JK440JtsAlEd0+gAozJ7vNgLpQfYVWRLBeB8x4RoJ2AhgCfDM3KOck8ROMyQpw6oKpFWz7OmDV6IUBjernVSiUvmUFFyXsUQWAagiUuJLvofq8+G1frctIdYHI60HYZBoKRFaigCCNckPAchoSjKqcZHJsuOxtrQpgpeREIZhAfhhFHOIBrLFW6FAdDaw4ZNuttpJ6yla6m4ufgWdx9U8FplbJkWA/SVCd7qPBYk1ATU9NsiTAXUlXULobgSufoACYn4s1E8k76Xca3OQbtpkYPKE5Z6AHYAU2BYzxXQVv1Zhnh/rsEh1ggjK1webSPklg1WUfxtEEJvkJUyM82R1madFt1cwmsWmVNR6QLhb2ljGg/IjraT9RVqXGLTy6WZkCgQJQNaBwenV0wTnPQ+4b29eoVDG+kGa1hvUlE9XM1GRe4SQlGJ7bQWNBCTOds2GJnZitw1zongh2SSCHnjfnCgAJJaLsL7PMYo0pELecQQI4WktZxqskHU1nDFrF5pJMi4Jt3R/fuFXsC58nBhStP+3jwOspATf+7av5eZPhaXAp1uypUyfGLHSB6+XLCagb2Ew7FzY1kxs5OdobXZkNtDxDQcrJvDo7OJojJUIroE66ybVO4QGyCpyWfjzgjYETsSZVquXxFMMu1k997QiQqzHhKqZqnKO5ZHIMNWoV2znuWcxTMwy9n6IbeGqY1diQcAXR+1Xn4N6mgk3p8wWonSXHYsACzkdps8uaY92rOYdL95zWCZ1hkr34bKGNb0mQXjXWUaJAyU4DNmxfnfnR7AuZI8o54dqhUU4AiW/tTuGHAjnwq2HgUdIG6xGGHkEezWl0vcKecKOjlkD/2LOloyoT/H5LqRSd5+guoge5v7erYH1jdU0+Gn44bxJjdZ8kvfeLktRisMV+DpBNfR088ma8OwXkhkpqbsF+pEQ8mJOccyQJTqxjqdLQBAMByrgOYFvs5wSLITkk6zjXkOZBe1yiFrIH3DN7j4azLj21fRDLEV+RgLPfQZ2PA2KUfv1eViBB3qAiTcCdGhei3QrwiY4qZ3Ve79C2TvqhjrV0VPSkDAJ7nzXrqjp9Jp3GD/arM7mKtaJJmJNDgKOwlw1YONGUsh3WhZb+aUgCKKZT9UhNFod7SO28AFZJDsjekUTTtwFX64OncTabFmCV/cxcpa3r+kJ51qDnTRdua7ziN8m+xTMoIYdmrPyL8AEiMZ9JIMU46vROM1P34eCc9P6wvqoZ9OmX0AyRxrwHlh+JmEJjgkWPSgqqOJ0MJRGHHAbnLexkEomUtu8IWD0+onKxVcqJgdUwwrLPElKoBMm7vlXXszLruF+9BfpFDIIwMtDbKN//7vvl8uy0xmWH5jDtwfJiYUEkg4dPnqqr+MbWTmn29TnO27ekx0B7sAy1acrsmJ25IlEK4AXn99y5GX0/f/pURBniOvzyoUFL/bEW8NlnZibNbKRi82BfCW4xJQcGNN/IqvGnAMNdGkhP6RkAH3/6459I81GNmFLyScMIwQAAIABJREFUrhSRdYiLxRRr9cmHhc2IBuT3/+iPyoXz5wVevKRUmkZLW2hNrrmJ0Na2kszXYPVeuuj+HRvrIm9xD5CEWI/8Ds/Ma5C7sDvsT8BOwMvZ2VnFT9huvnlfAqwJqAKeiM0XGpuZRAHwefLkSdXUCID1j//4jwVSA/R+9NFHkhvMNcz5ys/QJeV1vmA4whqlXF9njSTeaABo/0kd59Uselg6vsQ+gH58cT+sRZpI0avCbNYNSw7Euca6Hx0bFSjl6MP+B74k84leKQxBlW4vLOh+iPkpdwaDEBu/adwEAAtSFWAfYCyAHmQ1AcLH9K+4oPFk3p+/eKkziOfl2vzsH/3JnwgPotKWz2HOl5fXotKxUbZoara8rEZJVAoAjnH/kM7wf1lTVBmD2WyurZXBfsrEB3UA8ll0tJ+8MFdWN80ApWR+Y2tDPvjhwZ5IdFlhjB3Cbz03NelxnppQQybWEusUluP46IiIGtsb9Hc5LNNTMzofJH+jJqqHZWV5TYlFkdj2DyRlB17C2eZ4w0A0LGMzaLcVs7DGeT7GGbb38+cvSwNcqtUnsiHyhcTDyPYBsrJv+GzWG4kOGPKsScBgMvFPnjzSuoadzP5mjaiibc+SBDSs4t+qZEaDtb8tliVWjHmUvOTiUulvD5aN7Z2ye+BnWXi1qCZhNDojkcsaELC+sSm8hD3L+KlfDdUCatBo/03nieIAyEt9Ou+cuLdUnM/dYEVRlasq8nERSJDxFIi7s1Mx0bEhJLMzBidBDPuWM5nP47khDGL32PdiJ4ekDB9Fbxr2NF8kkapqBXzh8CvASsAIYDmTiEIOQxV8VBKCh4YERspGAnjPnD9fFpaWVFENbgX7ufEf/2f/Rac9Mll2jzrlpKdZRscmNRk6epTBhE7eUDaJDDOAhrqi7ZsijGHFMOXmAsCBgo6xEGCKM3FMAywzHbMbH6yPw+MDaRKABHMdHkplEsFmOFaHSTtvLC4CQUSQeQ3wA8ahStulGUq3t74yBtuy3RKjVVmoXXeXUxlIoGAqr+5plD/+/vfFVAWQvXX9umjaBNcEyQCrbOLGwKA6tm2sb8l4wKDrVykPzNVjlY+yAXh+OQ2wT6LjGBOYunnqqgpdGZHzHZBvN6DiOVgpXIMFxaLzQnWGV3oNPdakIbDgdeYHANji8WTXEI0/FBMB4eSvvv5amxUDjeYW+Iq1aGEdwm6yJpfp3zgeOIUn0jxRxzmA1bFRzRfzzLNx4D599lSGjM9mbgE8ed6PPvxAC/HRo4flu9/9TqHM5MaNG2pe8Ozx0/Ls0aMyd+G8PhN6OfcEg+je/Qe6HxB/gHIaEwl4AAAgsOjpLedn5xQIsJExRHTQnJ4YKlMTo1U5GPqpX9z9wgkBHU6shQE5/DBoccYf3X+kw3Z5YUkHC/IBCy9flVXKD+iGS1ASWrnuEm3NYEactTCMhAM6SYfenAoKIoBSAJC0kdC4y4ZYBiy67IvTrJroFN51i3/tb/mbAIOsGcoiKIfgOhxaGMR6+ZlL9qIraASr7DnEl0lCsA8Ojg/L8tqqgSfAkM5JGR8eKZcvXCiXzs+W4XZbB/G1q1ehMsjhwHGBhUEDqbv3YEgjGQLT5VhlSQKF9ewYIQP29iEdsJqKf6gDgpI09jJsaMBW5ovAlP3P8/I6e4mMFg4DIDkHAfsHI0qmaWtrRwxwOoSryQBOL7ujAl7QH4s+kAmsug61y8LQOHEgENDgEIvrYZZiloeGM9J1uAMTSWBBDLzAeBRZVbBb7Y0ehzxHcpKNs2YAEsBEoEUZ7FW4a6JBdcZWAAMGfJytSzYVAFH0TunyXX4NLH39wqs++yzoehYdrf96DeiqEU0qcPB1n1TtiyjrPguw5e/knskSQpfamzXG3wh6JyfGytTYcDnaXSutBsktBsfsNxALWKpmqxgggEUGw52FowO01V/6elvW0xT9mU+nMaC1mfiumhkFky0TH1VgHhIRhrli+hM8imZH1cWqnElUJAi07Gpr5trgT5qJ4FQpsOTcVBMJl9FQwkuzDbFB474SkM1/JzOrXv6mp0vAN+VNKia2EwcZlCewaDDWJaOw6AmQOVthRQz0+0wAvHEjBprdmKVVKeoFW9XLPkC1dLACNM2Rq8avSkR0cxBOnFS4qgZa2rox/syTYHvZcINWyaZMKQD9KZ+gCFSljN0AuMFS3R8XVrmsGXQJuojzpcaRZt8lyCcQyMojDqZqibK8N4GdIV2kGxcwkMBqgHvBSqvGSUlhd0VPlnt3/Go2JGySwZMAUILJ3D13AlCQPidauf5Mg0KnmYMa1wArE2j1qo5TKSbJusbsRc7N+B1AjARjw/Y5wLQtrCYwQM86exU8VY05U8dUXeMBVp3hELs2ZDMyaOWuulqU1SdUrGE+MUv7c+xOma8zAGv9Zwk4ezzMfnPgeqizSvJWzZb8JBKEef4ypthlAo4EQ7uakZk4ybJlWLwwvZ0MJpCEHSe/QvrKNAzqFXAAGJEM1rQnYtPG+QuAsAe7gs9VgN4s7T4njrBtgKv4UipSh8TQQEPSzSDN5jFDtIXkF8AqTA4SDzHmQ8MD8qnEtELPlaal42NiLeOrEUDu7+6qsgg5Lb4YJ9iZCVQnCJe6sQa7vL75MytGElgVwzeTHNH1PBNWYqGGkSG4Zc/qPBTQjK5eAKti0Rgsht2XTdTynsS+CWCP+ZItUAdwAkrLoeAb+FwNFiRlpdEbAbsshmeAGGqodEiHajf9ANVjXe/tE/ukvTfD0kmro2BXRpWeEgvWd017l2bSCRFLVWQDztzj1g71aJohbxtIkOh16NcyEahEDb8TSUjLPwSwGmuPSiSfGQZ8sZHpb2j8ImZLcMi20FUaEHIon89S8OqzM6mWvS2QPQsNcfZyNkvMPVcBq2LnOkDXc4ZvlKz71HvVmR3AatrwMEA1v6ShPgG7aKOGX+HrdlcgcZdsR0hzEFtKdUvrgGRls+zs7JedbZrEmc1KLxIlKKssXljOWmKqe4LFSRH+lthZ0QGduGO0v1n+4IO3yu2rF1WGj6+9d3RYllbWyiKkk5VVsd7QaqSqjKpT+pcAMAwODJV2/4BiatanemNMTpbtnS19E7/BsIKNSmk06wWWFnboMg1uDg+UUKBHg+T9trfV8IpNMDk1oXOf2F5SCY1ShkaGFVOobHtsTBU1H//qVyJZSJZAAKoBEDqlwwj3+jiWr/9ifl5x5xu3bpXbt27qHmC8AsilhiosNpiNzD0NogAfk7GpBjqlCMgDaNIMqSkVGpduOJfSWakBy89TAzYbY7G2ifP4TPY3a0/Ne6LZFtf+xS9+od9jvrDxAJMwaLlfGgQTA0MwymZXfE7ec8rbffbZZ3o2yEg0F+K6+TkAujxfNp8CpEvNTuwQ79X6Tma55EqaJgDB1JQcGxVHrmar+4U8D7aa+JE4CvsDsIY+KCAajFjIYyINyKbl3uwVtsNZl4zalEQAHJbeKI2cVlYq3Vk+m+eFHa1mV82mnvknf/eTctxxwoL5B9dY29wooxOTwgIAWnk2noGxgHVKTE+yYfnVgurLz89Ml5mpKa3Tze2d0jswWLb29rUf8JXVMFw9PvZEsAK7UA+KI6qn+8XIZi2TLOT+WDfcK2M+2N9Xejjz9nfVAJKu8anxy75WM69dyvWHdI/Yn83NbbM2AaVD0ovxAbzGL6YBHYkJdITBrcB/SESsr22IEMQZBHnQVZ095eWrV2VQuqKD0jGmihichjXMvb7z9ptlcf5luX/vK8laXrx0Uefv/Lwrgys5r4EBzS2gMdcSyZCq5ROqy4dl+6meJgGmygNwNwgn/W3N6b0HD0xmROMWZuYR59qB5V7abbHUWUv4ELwmditz1wbwJ6aOsppan4VqPQYRCaCbZvWAlTToYmyI9TmDxapVnMI5RVISjOG43Lp9W9IE6xsbWlcA3NwXdkXYmZIIVNFCoOI8R6q0IawB+ytymUiIIyZUKRlnttzxwaESYcQ6JJKwj8iwkdjhHBc7nrV3Uso8UiXrGxqz4eHB0vizP/8Xnf6RibJ37AOm0euMIaCIA8/DMtjXKiOjUH0BNo7t3B0eVuKxbFIWK5uNScP4sPkAfshgZJfAFJoV84hOoR1KwKFT0y1sNJqKHAqA4Yuu3nhGLqOijAWGamTIEMtWVgBhXCacg56MtmUJ6ESWmXEGSZ2NcUQiGCLu/sf/4X+g7odsoCsXZ8vGyooy/Lh4ZHjpir68ua9GRziGalAV2g1mMpqeDFIuhyvuAQeQTQEAnU1ynHVvqtRql8Zdu+4wB82a8TOwOqAFyvgDirrpDmVTzkTJ4WkUGU0Gxo0LEAFG2Jouj0fl7ldflk8/RQ7guQ0mjE0WiPQk+7UImL/U7JKzeGgtFYwGfoCMSIhIEzSndtSLl88ULPGcjEcubvQ6mFMyhhwOZIVnzp0r6Hq2KfXf3pVTT+YMp2NtY70MDgyXn/zsZyotZ2GzaWmcgMPLHA8MDZedvX1lgbh3DC8A2NjIYJkaw7iOKePEgHBIo9/KHLDx2WjKyAwMlCuXLqukZHFhqSzOvypryysCXSfHJ8rezl55ubRUNtHOVZbejEECRDLHrskE6O4N4N/aYnyOym6COcQYy4gqxd9lM9YxttOAarCBXsMWrAd0ct9VyWSA4GBvT/IaZFW5HntMjApl+KO8ORob2Qm2w67yOR3CbmwC62VXB0W/ACZEzof622V4oF3GhkacCRwYLJcuXiozUxN6to31DbF8MY87+ztiycEypiEZeSpKCQVzBTOMverO613tYV5jXjJ7yvrfJ8sv9luPnC/uTwz1YAqyljDSCFiji2xtXpwcOvztlPWtTZUhaS545gRWCQSjsFzON/garJZgOFhDM9kp1jxOpmfFFqshoekf52Egnzrmuu4gZ9CQAQZ/olkWqIjBmkRLA2AyXZBy2go6iYxerIYASXJtnAIGArTONcDPHKRFqW8N5XSwVWehnl1tcZu1dZm/8/p3/vZXv+kzz+6H3/S+/FmWTCXLTmwulbv1KfExPtwufWWv9PW6vNuSqepa41ITMd7EhSonsKylsWopgDZBXQWsxsJpnJROj1kmFfuvYuPFOEqaxkCblgRAXlJcAxQ8NYbBcBe4Gwwes9eC8R6JiIqCqfjYCFYCAAJ6KBEO1jRacGJu1wHLYPrkOuRntu8JpHVlEhJ49WgFyJaMhyh15mz1B0QAHvri2EIqTAiIuS/2thITnI+h443D6CC7m0jSfSSQEskwa2V1cw1OZvhjK0BOGqtqRRAQTLAOE1jlfjOZo5JSs5RbOW/V9RIgIzSWcrsJVHGfWZrsHt1RdKpO2G7emMBB6qrK1kaGXusAlfJ6yXro5QokSPashtM3ZLZ6PksXVs57kl5flEib9VtjV2lOgt0Va7was1OAYYxllArruAr7ULdXhrY8FwAqWVItFLr6qkkvSFaCveQmTNYyDPBRE+q5ymRb145h9szC0x6pxt7l7oAUlpDwuLv02WNvdreTm7mW0vaKlJZJIJlWgy+Ag2EB4xbiefRzjVistRqsH021cn/Wgam+VkjzBAMIvxVgTh20pZfuIJ4/Pe9m3Gos4pm93iypxRmvc6xDQxuX6QvIIpmho9UdaM3CN9MTkCc78Rp0DqkbzvkoV+dzOVvx6WCh8ibpegIcct52jst+MOedIO4UuPt9AKvoSkpbu8sy72t39WEZqbZKJAdVEULy14wqd/smSPSZji6k2SI6oyLpq+ZZrtMwuzQ2vM/xLv6u5I7AUhirhuxd7u6GPKnBCdMm7XCeE7avtm6Mkaq39EImFHLvWPogZSDwCRg7ShUBLLDX+Fv8fgKwLoMccFUa8kSq2qESi8q6YyWjORvwl5grys63tvfkc4vhkw3x4k+xciOJpuQ87J/UF7WBqHbgWcD/9JnabTKY+7EVVRWn92fo+ocetmQC4tx0cib2coDZCawqhgv5i3STTvklmTiUriONVWEodxtXVSSXOpjYcqwhUBxgVTI53pWVBArpANGceT7vK+dmItkiNjjl/JGQ4B4jIaPxiYRc5cdRvXLSKPsnaRu4lisPfW5ztubnmzXOx1P+r7L/XjcjQ6Zuewu5K+IAWPU+o2yH63bz1/9dM6rxmdZEV/Obdn8ZbPWUj964Wt6+eVXNdoZH3KiHQB4CDUQV4pGHjx6VpeV1xVKsM+aqr48kSFOxNHvQjaIuKMmxuW12o5qvlCIglPgXkHXh1bykwAA2qP6ByQewJUYkiQIl5ui4jkyGwVXY74A0JEFgm05PTsnWwOSk8ZWqXAE6+/oEwBLHYof4pjk2v088rMZTA4PlypVL5dbNm9o/yR7lGbhnsIUE94iHiG94HfCKsyN1VBNEBTymXJl9mfFsstd5b/4uf5cPF/0K+Fx+pw5o8gx8BqXurLVsYJV6yzBZHz9+LFCUbzdRduKb8QeABMAFiP3JT34iFiKl2rBY+ZwEYrOpV4LEmRhPu5ENrow9dPS7XJcvQC5sLLFTxgb1dcZ9JyCaMSIgJIAocSV4DmOZhDmuz7hAMoKFnOOS0g78m/vhm/cyT7zPkn4tAaO85/333xeoyP39b//rX8nzon+H2YSHZWNnq7SRadyhSfOO9hA2UedLo+gMAwyFsUoib3J0tFyamy2XZi+oyff86mp5SZPvjQ3F7EgIQt4Tma4X6YvZqtEZcSYGBtIR7wXHYfxgYgOKT8L0Zd7Uu4EG2oDJXj+cyZuwdpGl4cwgEQrWAUAMxiO2qHsSML5atzRL29mWTA+fwTkJduW1t2fJEJj9QcIgNQ2wKhmG/n4Bq6wrJANYzzRVQsJga32t3P38M+mmcl1A69TuVQVNKQIDSUbAlGXOJFsZNpNn5n34C0vLq8KU6GOCsWRd8n7sDBseLOrJk6fSEgXvULVGs1c2B1wHgt/w6KgAR87l0bHxsryyUTY23OeGs1t9JET88RklbC5IF4wl90JiifXIGGKZ2d+A0tEHUGAn9ufOu++JlUyjLLHxhwaFS0geVE2p/RkcB/Jt1P/G+1u9V5D3BB/sH9DzU6WCn4gPd7Czp4p6QHuwVpHCJAmwX8bGxiVhwWc8ePDY5EM1E29KYqPxz/7z/6ozODZdjhqtsndEGeyejBJlklwQoV0a2pCx7e8nc9MrtJpJwaC5o/yhNiQDwQ3z+7xG5gah5rpGSWqPtvpbErE96ZBd2S7jo+Mua0RoOii8lG2TEU+2JSOJUWbxkS1goSrzIkDNZRsMlst8u4FmgoYc5ky2AONSyg///X9PwCqAxtTYqJ6TUn82ME7u6OhQefDcwB/BowY8+BZo8hFEAk7197fM0pMeVgaQMC5C1F2ouI5bHTpk9GD1MtFkKwgIyB4wSWa+Imzs7IiAwt3tinrPeySlsLun503QevrcjEpGySY8evS4PHz0uLx4+UoB+/rGlrRW0cQg66KSJ5WaWcx6bW0jBJmtG6Yyq2OMcp8yOVC0+ayVVUsqAKrC3EQ/CwcEujbrgblAp2VqalwbYfb8+fLBnTsSYd9YW6tKl9CiGBubELP21cKiMk04CWQBOGQRdYaZTGc/KPRsEoyWKPidozI1PlzOR2dKdD3JcmFMXF4GCLip8WSOYHgCrBIgfnX3SwXdZFkt39AoK2vrZQuAj6CEQDOcKUrv3VEQjRkDkzgdKVNBljUdc+m1Bh3dHWSjhC0ZPWccq/oB99v+XgdW93Z2lGnJDGoKmNdLdfMAVHY/gFX+niwa1iTGkTWAjAOHy972rg4sNVIhSESaAgH1sfFy4/rVcnF2ToEFa806qH1lcXmxPHj4UCUvAOLbsGSkUE1iw8wIlf4Fs40DSGwO6bC6DJ/7A9RV4AkDLwAYWKhyaNV5luwSDialSYNiu/K8ZmsUrbf5hVcyjhWQGgGINeeyfBZgtQskyEmgi3G722XUB6FlAepBix2trhauAS4DuQnuJWBVtzvJwmpKXyYaaVWoQjBYHWoKCQieccXcqa+N1wGRiR3UteXqwKpkIaIhUwa09T9/09o7C6j+fQHWvN9T4FLtA/Pnv+v7MgDNtVxf32J4tJpleKBVJoabpd2yZqY6bQtRdxbSjSsMEKCori65ZFjJYJ4FVjMQZ9FUHYW9BlJltg4GS1YgmkSlE62zJoLiXB+5Dups0byOnYuuXmMGZTBPJI0TJf1+9gCXAGjVv+Y0Sz3BhTqw6n1jo5RrM/+MVaifSbc89e8CEOLsM4AVtfk4fzCXxIozq4Gf07wggVrGAVan9kmUB+Uz5BjV76UbqJ/W0OzurQQUDbDVWZTJWFUSKthYyVjlNc54PXtKuQbzEIcJm8+3ia7dIFgVIypdPhYApfmIrrCZG1HonfYgHGIzxMwQSfsguxxBtrVevYpYI5qrejOXykb4L/gVML6wLbnX/fvB8Yu5cHK5e/9+lAAesxlNSASoQVSNHV8HVo0/xVoPkDRustrBp/cviQVAIoDVWkfuYEDnOdnVNsj5jVWnJVUJJOgzBFQdHAWLw+NVMVajmiebvOW95PhKXiHutJIDYIwjv5X7qhrmMwmnCsQJYDz3cPo4BqYa8gc4L9hX+ErqWt1qV6Bv1x50A4fc/zxvfcwBViWRI9AYneheSTQBHJIIlWxTnEsCb0lCqul46K7KHljPWOsdiaMo++dz2J8DfWgtIhlDojq6n1PuTgVaMLUFVAf7tx+/lO7nAawmC9qSDEbOGGmBr7DT2S/ydY+VjE4Qg8+HQeJzPfZLJCEgQPg1d183AE+jICepDYQ29G+tfeQJwtYkY1VJ7ZDvYKwqsD11sCtGtkFnr+WQjQgWouY2WOli/0bDWpgq+H7S5T4MYDXAT0kSREOTrFpibsRqGxqW/69y1p4eVxbRrOfgWM1KAL7qOo6ZqJGPFJIt9QRCBcBHciPPj7PJRtvK7r43Y99yRaSaE1TNZ3TIlOxpl78b6u/aDZ15NRDVCcGujqnPha72etd82U4DNLjHhmUPdL2wd7kXDdp0O9nzb52L8g0j4SQQlQjZTbm8DrvnWTZ+1L4KW66fR7Jd66iWzPP+Q0KqUQ7VrtfjRkyTEj001FRSVXYN1rgTJYcwXDv4kO3S1zekSk6qGulFoj5YWtc1xmraozOxQNqU+nPk+IlgQ+zRW8rNizPl5pXZcu3KlTI7d1GEE4gzmxubinm4ybtfflUWF5c13mYVs6YhGB1bV5lmRn19YrpJA1hxgMePWJ+4HUCEJPXdzz5VxaaIG70NNfbBPsFmdXLD/R2QVBKLj6QNnbJhFw6PqGwbBh3yY/jVi69eqXwfEAlbMaESXuvyog9MEo0eGhvbVIduCANA0g9yBx3gAXgYo+fPn1e+UPa8SJ8iY5/0LZLhCk4xM3NOzEJAJDci8pnCPcBOVCy+s+OYOxrspq1OzVNe55rsZZ49AVDGL5mBAL6wULlPxhIbCLjKdfPZeR1wFQAT1uujR4/EbAV8TNCXa3M/YiW+847ASL5gHfLc2aU+nzk/Pwk06R9rbaSGdO0s57lNJPF+5PeZJz5TTaS2t3WeSXYBVitkLogxbcs78t4cF8aRayWbk2vyHIwRAF8C4FybZ7l+/boIMo8fPyl7+0dlY3NbbEHYnysba+WELvQwPKXVac1gPkNJBgBQQLfV1TI+TF+cttbm+3fulNHxifLg+Yvy+Vfu7cL9SdcWuQl806Eh6fECaCMdkPqy56aRm5sWcMe+B3wEoLxy6WKZoOoi9FlXlldFeFPl8cGBKmRZT1p/jYYTDOoR1FGFJ2PGOKeEI++jKRjEL6RzNM40GaMJ2u6+rg2OIKbmPrqgTUkBcLYgEYB94mewr2kKBbGM82l6YqJ8/tknasqeTGj2gJqAobe7taX1yF6GUQ1QqqRGNHvKxAE+3/zCopLZMF65T9Yp2BJjN0YjaxpZvXgpSUclF5HHOTpUVTc6o9gd5AguzM6KdTo8OlYWFsFxdgSO8xyZHCEOk41rkYzuNp+yNMNUWV1ZCbkLn4k6Q8Pvcr+ITrn9xm0BugsLNGyHfTtUllaWqzED/GVthvpAl/gS554wCKpIYk9lWSknxf7OTrly9bJsIxU4rGtIkYzf9es3BKwyRl+AK/UiFzSsRMGzZ09K48/+4l8IWO1tD5fjRrMsLq1og1OiSzdTZABGVM5DR1GLYqcmKKh5dpRnE/HgWQafWaU0FkwukwmDVTonA/24x2V3b1uH5eTElA6JpcVFPQSiyJQvOJiwfpEMRC9gLIHGkcWNI2hzkGUeS2ZoKoc7nZUQ4Qd8BRQFNJoYHSn9rV6VP79562bZ29suJ+pIfyId2KfzSwI5pybGpUGj5+ttaoOzsNnsvLYw/0pGicMdx0TONg5Zy7p2CmSkEWipA7FoEc0OnSaeQwfQIvomWwKt+ZZTtufNB6OVzcf70AAho56NakSV59CcndNnPX/xQhPOeykRefb8hQDMsfEJGY32wKBL8zc21fEtHQ7uKzOE3BOGg2/8qjTeB4f7OmA31zcsf0CZkYB3mhdgGNBLPdDB/O7bb5drs7NuDhNdphHBPoCNImDKermsj6/u3ZcjhsPAa8Njo+XZ0+fRHdWlWWh49fWWcnH2fLlw4bwcBzaSdF92odXvSkA6DQvl/wQpiGVzQBMEIA/BN+WV61tbZX13p2xz0Gh+HFsjgQEAr7kMUWQB63KyegVSs/b5ez6DmrvABqZjnDqBpov0//zPlGTiUvs7NJLCmesClxysyXCoB355sNZBG/6ehyndfelm57L6LbF4AfxV5ksqPjT4OFxu3ripzPGtW7dkuF+8fC7RdpIpHHp0YHy1slKW19ajoZhLT1gDMmq1Jl1iQARjSwGVHHQDEQm2sr4AtXFmySIiHO0Mk6VnmY8hmLWDg2V5daU8efq0AlYrolIEZm6abfYQKKsE/JON18Nh6HnEaLJXxEwXm9CMhQx0KIfKceaexUaBtR3v6wau5P/cAAAgAElEQVQfDpjzm2esGKuxDLpE2C4zSuCdupwHGync/Fw5acsyEMlAqx6YpCOoewpb87sCq/m79ZX69wVTX7fK6+Nw9uf1Z/pd3peAXTrFdeCK6R7s6ylXZifKQJ8rFwRSSIuVgNJd53vU/d1JLq/1E+nvAqxKS5DUgo2hvhp0jD8LrCbbsqYPmuOdwJfWSHTYrQe/meCoB8Y5hw4IUvvXTCKeFWA1g/BksqBXBIiAFpVanqAJHkB/BhoJECUw9Drgsp5AMPMHXeLTM6XEQqXNlw2KOjoHAQmtS+pkZTJW09kkqOOskWQNOuNxZjuwdzCe4G6uhzoYnGNT7a9grHbFFsIvCNusICGSCclB0h5OzLQGrOq9aO+GbIlIuQnkqGFmsHpDz1P/rtv0ZD91IU4tG/YcZ8tpsDL5S/655Sx+HVj9tT0UoCNsDid4PG5eK7qCmZ5iTtsfSsC1fq3cM1oTJBwCpM99l3NQnRc0x0lgKi8UQfhpUNU/JEHufYbsggHgLkAZe0ms1AC3Qte3XrRhgMagLkAMYEAuxdTTdtVOMByrTuFx/UqkwA3xgvDo8YmEKe/M+8rHOjVPoW13di3Wz9EcF0AFHgj/iLMI3Ti00WCu8n7Oac4/gol68sv7tCv7kfdBgh5QFZ9OgeTAgPxeAcjq7h4NNgV6u5kTCRU1WWK8YKqRQA8WmSpCaGYp6ateJZTRFgMYYb4FdgK6HB2oQ72TkwZLW1SQ8C3GakOJBzG8aMgRdfdiEiqRYX1nAC/ZQaSWBpywtP1CLohA3qBnjjdnMnqUsuORlMgERoLG2eyO13NtUW2S+0frFiZkJJ7wp/MzKttRI1lkkqrbIMwJTu2HBG9r7H8SuYNDgGeUTaIXbXZY2i0AIZdv9us9fPGa2Mbhb6Vfo14J+4dqOkQD2WQzZWImr5vsbOYiq0/0nAE8121m7uO0j78JWDWj3ICS12Pw1etaxzQXk9ZBSuB0QVVZlmRExxjkXqgDq9XecR1AVJ6ZsZVnmjSFw75UeyNks/Iew7DUam4ixhPmHomwAF1zDDVeFgmozF+l3H4mcWab1xCwasjf1XgCVdMHpA4rgFXvOSf1ce57e/EdIcAMla2t3bK6sq6mL8Q2sJd8C9/MWk3bW5+7s/afcaIv9EhfKT3HB9I+vXTpihq70GmcGJE9t762Xv76b/5WjXm9r3rLAUSV6FxPXMTfGduRsVHZV/QSieEZh42NNdkNtBgB8f72b/66HIVWJ6Wt9NWYmhgrq6srqpoD0Hn2/KliB+I+qsfUcLq/v5yfOac44eIc4NQVgSTzL15IFgCMgBLzyelp7SNiLsqoAYp++atfqUcIZCPWJj4FBKTf++531QgKgBKACLvCczPXgJOAjQBoXC/L5wGC8Od5DeCI5yRmULOZKIvnT+JG9i3vJZ7BfnLtBD/zZ7yX/cqXAaKWelzAxiXuo8Sdc4D7+OUvf6nX0ezkHmEKwm7l2Ymhvve97+l+rL1pHdKMIzJJx31xXe6deD0BMcZXla5bW3p25o5n4p4z5uJPwGJsKjqZvIc9xu9m7Ji2J+NEnp/31Fmx3C/PyOfwXICCrGZYk9wb5xPAm+PgLtOe++PzOXt4boBj7iEZrcwj4/D+ezT3aqrRFWXokGS+vHevLK6sCiyjYlUYxdamxktSADSjnhiXpB+s1T/8/d8vd95+u3z+6SdlFDmFS5fLo2fPys9/+cuKSZwyNtwj48gaevVqXvaH+6eS9Uc/+lF5+PBBefDgvtaZG0z2lutXLpc3btwQQYvXGCOehWdj7U5NTLiHQKcj8JH54oxhPPnmi9eYE3zh/QNiTCcxAHgZV0sE7Fb6pTSR2tzc0mcsLK1UWBKDT3IE3AvWruLWo6Py3rvvlsePHpStzU19Ds/E+CZrGHCb9cQYAtRzPwmsJn6UNhc/E3AVQJ5+SMngVkO2np5yfna23H7zzfJyfl5NpV4tLggE39reLSOjIyLFgfGxF0gakEwDAgAvGRwiceBkdDJmc72zDtkLfA57jnFlP/JeYu9kaUNsm0B7emJSFVJ97bZkAACcsbntoUGB+VvbW7pfKqO395ByoJ7WTYnxv3VuBiCuBpDSErZsE4nbVtONq25evyGt6VGatY+Mlnv37kn/FS+JpnF37tyRVMOXX30tHA3nenbuQmn8p//8v+40+odL39BYabWHyvLquiaS7FLn+FAsztFBaLIIc3PouASWyWHQ5exFAMJrbB5AVoyFncqWXsuFRuZJDmOjU5ZXlsra2kqZPjddrl6+ogX2av6VOtpx7eMDd9902VcAcemASRDdmdbUz8kF73KSKDEKFIODRotHjCNYcC5nmp2ZVmbi2pWL5eqlS2VhYV6d42BgbG1v6nAaGR3TRNNVXU6DdLCiNCo6hFZlaGLZuWs74LEZrS7D5nd3KQNCB6pR9LoF9O1YQhOff/lKm0DAKodAX6sS3O0HxG1h4I8K2RPmRM6tmAzorB6US5cvi/6PCDQCzhym9x881IFLTEuGkCZVHGYE8QDBT54+K68WFkILzE2u0jlirlLCQRmS/j4tfgwum/rgyI67QAtTfgrAGMOOFMAbN2+UQTIQExOaK+6Nzb2yvlYZep4dHar5lwui/8O6ZaO0B10Wwb1jgAgEEDCmayZdaJEWAOiHqSP6OgLkm5saH4GFGDq6CKpE7VjUedYS8TNs6Af3H5ReMi7opQiop5SrVVp9vaEv7CZMgMIugXXgaoB4oLQHh5S1wZBSykLGS+zpyKa7y/k//CsDRNidYpNE0FoH/+z0dlkGZ4Gq+j5ln2CsMM4clmiysF5JpvAF28Raxy5Fe/utt8sH779Xbt+8qTnmfRxC66trOkDJLD5fXCj3nzxWkzHGhPIAgj139Ca48l5V1j/LoXEAxf5AG8hZKwVhEk23PpwAfTWb6mo0wWDto8tpsymjiq1RSW5AClq7KQkQgYA0oBDSJtPV4+SB5Dmi9EAMlRMzycW0VRmagQLujc+UPEewJnSfsMsV0HUZXgoSVeJnNpF03kKLtw4G1QEFNzlw65sURg2Fx2rxvA5YzR9mcJNgq5vb0MDpNPsxA7fXAab/fwBWEwSsAz5VcEKjlmajXJmbKu0AVhlTgFVp8/SgN5ckKHcxV5UBDQUBBNEA6/GZkNqQWkanpACstZlVC1mCGAKVlXOZ6/gomiVUgLAAt9BCjUYhGfwb8ALUdTDqsmgDF6xdbJrYtVEiSPBEFQJMM7WGisY12mdakKmr3U0sqLQypAtyTcpmdOM/PQrAaioiJVvIjZgYwwQF0R460lmeDXHURA2Nr5BYUBKxUUof70FTWSyJ0HCkqqRqZNWVUsgxtd6fqwIUgGcgHuXgdavqwNRjJbZoBOw8r0p/JA8Q5b66oplOAhj4vSgdl0J0MNlS5sN7KnQfYdZEGbbWYrCfdC/ZbTpYmmiI14a1+rv2Xlaeh82uQPzXHRXR+EnafWp05W+PiZlcSgZGQbUSuK4z7zLPpCcbuorBPK4SUBWj31IGNlzd98oBjddyrdaB1S4A6fmSzYvmSglgGgDOZlVm4KrkOC7t63peBLbj6B4CCrqqRxq2ptFWTZoqG59jGHNYbw5Wgau1KqJfAzGiOVUd3FcCLW+qniRLfdVYI8dHsK+iDL6nR92Uu/+2Rh++HCA7r2eZs1xIJdd9RlA5gb9K01R8HCqAuB/OG5fJ23CJDYPG/oF1wVR+i34Ync0PkMZBx/RA9glgj2uRiAb2xIdRpU4wVjnf1ECpdNSoYgf/PvackxO9pb9hdijAqpIPrCE6mksqyZrTyYYkOZVsD3yHASqwqEoJ0BTAmPO1kthIdneB4eO1J2BXJdxUUpuhnGtIBIQA7d3AyuCqYg9sXgCr7h1gEDKZq3kNA51unCXJInwRNYqCUY+tMCtRsic6t4/FSqaBTlYJMc6ZFJPG8hHVbL1iqNKIlURXghU6zmFfE6TDdOp1l2QBqzBW0cqtsaVVlRA2T2OQP2O3pCREnO25F/kzWWd1P0AVP8EMTY1V5ySC+Rs+ZPDmu8ngYu1oSTFVEkQh55G60ylfEYxMJ0QiUaSzK1I7sXf2DmBdd8s/60kX2eZMFOl6cY9ZaVPtv7DT+INUn0RFlhN40Wwu1oP7d9h/U0VBypDU9LINorJGYKwWSVmdSLIkKhSiKZog2grElQCc9nKjpyVgtdVLbNcWELK6BhhGxaGBhN8VWD2V9Dpb2RTSZCMDJH7pHdEv4OK9d99TPDoWjX3o23H3iy8F6LEfAAmIoVZW16RXmZUjmv8WTevQOh1wBWXHa5Y9NDU5KfbeL37+UydYWk1JcKFjSWk+DYGIwRh/yBXE9VNTLi0GgGMuuQb7BcYqDXABBhdgOcLgCwkXlgnxLfODrSKO+NUnH0vGDpY37DsGkJgHhiPXgCnGWCUz0jIrJ2JQ8s3ns7cBlgCHwRp4L/uDfQuLOEEuYm/AH36WzebALYgbDcJ2ZQN4DbAtk+KMVVbp8rmsIz6PZwDkzfJ+XgMc+vzzzwWiMSYAsD/4wQ9U9u/y5m39XC5E7EmuDRjLPYADEC+/8cYbisN5Nu4H8Kju/2cck3qq/EwanttxlgQOk02164l6ziliKH6Xz8z3EHurcfTSkuJ98BmALYBSfsZYJgM48Y20jcwXMTsgLFIHjC3zxWfAzv3WR98qb731trAVIh/2DbJyP/7Zz8rzl/NldWNd/i2VOpyrjL+eiZjr6FBJfTCZD957T83I/4///a/Khx99q1y5eas8ffFSwCryX3ne46PiddCknLElRkPvF9sOaMY9sofGRkc0N8TFNEyjWfebt2+papN1zd4Cp4H8xfMjI4A2LPsEIhnr02fxrogVnCUpFQFLHLwFZitjwZ6AIMdnbW5sl6ER8KUerf/19U2NGZW8+EvsXyVH9qj8sIYxCQvOuik0kmkaiTxCsylQlbXCnDJ/3AvjkPsh12/qA/PvTOCBa7x6teCmbyEfZklK+3ZzFy+Wb3/nO7omuBLyI4wnjNFzsxe0pyenplS1+rOf/1xnem+zX7aGa9MrSf2JgviD/5JApxqmHRxoTDkr1WwsEuHcK2sTDGZyfLxcnpsTKerps2fCjCQXMTykRnj4jVRXE2tQGa1GVjTrJN5XI07jDKq4wQ+gMWwkqME9IZFQuQ4g/51vfbv0SaLB5BHWPtUJgN/4YNiky5evCshlzph/sev//L/8bzqd5kBpDoyU/sGRsrlt+jLixSBxKo9v90kM31pFpvTVad+ZEZEobtPd4tmEbDYWVS42NjC/hwEiw8WBNUyzqcF+OX4b6+vSxADAZREDZgB0cGitra3LgFkHgcMuA85D0ZNTjxRDzz3w7fjUTknlUETGNjVkEUK+duWShLKRBWjhfUike6u8ePmiLC4vOTNDF8HxSetx0C2R60tH0hqVpjSb1qxGIzrE3c2XZ06nmvK2lAFgfCQQHcEtgSeAKeOHIwaQCmDIYtPBl1yUk47GAwkFAOLBAXSsTsSUoEMZBz/Gd2FpWff4xZdflpVVxq8hJiuGmnscHrEWBl0Xv7h7VwtQjkjHXQOd+fRBhrFlfgGKAeLYsB5fd5LleXPuAV8JjCgpefPmrfLe22+p8zxsZA4+wN9kYPBcPB+fvbKyKqPFszNv9+5/rSwBGw7QlPcJ4OrpVTM17m1re0dNEsjacQ30NnGuobKPT4w7QwnL+aSoGRPPxdpefLUgwBaHnQJ2aYwhezFA99em9ExhTktXV8wTRI9DQ1Glb21lmHqbMBMsycCGw1kWmCOHrMqVnwqZ68BWHTB7XVwdg6zPzrLRulOdazz/VGAa676eEe8GwC6vYp1zWBEUSIOmUarMqRgE6BSLLt8pY6Oj5dbNG+Wj999XIymYs0uvFhRcXbl8WYfg4vp6+ezu3fL1g/vu/tdwQJEdegHABazWSpa5Nowba51am056NKEZJPamxFEcvCi7hUC73uvECc4aDmQCHdmtL1lNriazA02AaruATXBpNeOiUr8AkzMbbBDPP/fezm61niUBUqElxPMKFkjHPrTTsnQ3AcEK/qijqnLm+QpgNdhAZ8HPs8DqN62VnHONdbCD872/DVg9+7762vrGtflbfvBNn3l23f+292Ww+k1rmlGEyX5ucqgM9KNPBqhMUpLEC4G0gQDjNh1pbsKAh+0EGwsWdF+zT4duSiiYUUOZXWis1spH69qUuRaSCZT3Wmesej5C15OgrlbWn4GV1o8SqV4R3ssu+08pgDzH2DvSpCaIZJ8EgH8WIEp7wOunSk/j8+vOeepgZu+uLK2WvYkeIQYvvdabPcXMhChJVAJCWoQGqwFdABzRRCUjLPH4GhO8bquSeVVfv3lvXYAu9lilrtotEXXZv+8tpQAMJFOFABgeEgZnpABUViymuHVWE9hTiWSySoOlihOb+lc5zklK8nlvcNysTN99grz1bSJd1Rrjy+una1dObymdOgbYdE0/QIIebkRjmQvnfDnNAljVNX0jCbo49xngfVyXa9pP6jaDSeAW2SUBpsm9qmm2Cu+Lm8mkjhi/0TgsPzOTzlk+bl3ZCn3x/dWkJ7R/ois6pfA6o0NSIu/f8+PfrNi/YZPrQHWduSpLm4kRD6DmIbUs5d/CDK00bD3eAr+45wqMj2ZmNC4dbOve04/Dt6PhCrpoBKP4JLAlqLQimYlvpvVMeX2vm17h5+FjUfVDsjw7Mktflv/ijJS/KE1CS+5Qeosfl40/SE4b+HNZu0gJSBVkMxy02lRCF517A3iCsSpWRwCbyVjtx88h4RSF3ppPLe+UC+jaM+sae0qYDxgfWn0VGzW7AfOay5QZVrSIU3JDeyoA9G7TODNz3cjMezuBVUCcOIzlG1XdiGvganfd+5ylOYdtaeyJ1MRXlYcTpAJQopElPn3q78lXFTupy4fsaTSVlOab8574BH+BPw049sinVSMdBc00MmGevKZzb/KngtsEA6l4gAQQonLJnk/mTgIG+Xv5nHlmAwrrDIlEGAE+Pl8VB30DsMoMKKksjftaY7vUQT5lnEIeplbeXme0SmdY818EdBLoZnIwbb/PidRx7cozaIfUzjSdn6wXmgMDuDdYEy55F6M0nkd+Jz6kgHzbs5SYyGev3qufAazSI8DVGnr+AFV1VpF6iMNPp0gHsBFgFT+SBAzfLTet2dxVVSdautI+zqqXM+X/Z32fnMucw9NnoKHh/n4qAXyeIMH27jt3yuTYeLl6+VKZmZwUCenxA4McCTbTnfz5/Muyub2lBAr2Rh0kaNiIrF/IBKiCk+YwR0cq90dr9fmLZyZWqMdEU9Wa169fKyvLS3oPcRjMLWwMXcohlTx/Bpu0t0yOA6y2FVteuXipXL1yRQCi5vPkpAIGKRfWnqSvSKuleBuGI7ErY0E8S/IbII5rcY/E4vgcWc7PciT2AtAE5AR3AIChERGgR7JT2Zv0/yDO4NpJ+Eq/M/1+bDZxbr1xFAAXgGbOC9fERiTjkNf5LO4RIPHLL/9v6t70N7I0S+97Y2NEcAnuSzKZa2VW1t5dVb14uqclwxgYA8gY24AXfTP8xcJgYEGyDduyAQmGYcOG/wRDf4EtwzAEWINxWz0CPC2rZ0pT1VVdW1ZWZjKZZHIng4w9GMbvOefcuGRnlXrg8QezwEoyGMu973Lec57znOd8LtvP+8BwA4zhPcBCiL1/53d+R4BpvvlT6EkG+AhADg4goGlmRmAZnxMEGe4hsBWVmxeLVq49O6vngIOI3Sh/ALKMgZqhs58HVnkuYxckqmDeM66AddwL36pILhUl8ch4SfZhZiZjunJ9YZ+QgGR8uA/WJO8j/7Ba1Xy+/fbbaXVlVQA/gBvrEoziFx98oL4rrFmSTzRRgskqvEnJNDtjaCwE7gG4KvZmpSKCT2NhKR2dNtPjJ09Figi/mX+xM6sry2JGwvAGw1laXhKewbphX3F2o68KwY65I968e/uW2Ne3bt6SrQGsRh9VMolT06pyZMyJk4PgxrwFdhB4CExs1ju4BPMXoKeYyydNVSTrPJcWK02bhqo2ZuxUkQsrszyh/cJapqqb/RHySyHPAAgPGM53sKz5DCQOws/jd+ZHeqbsfZe5wLYB8tLAjGsFJDVbbUlSWMH37t9Ls2KUHomlCaa0tbWdllfZX1ahTYL34ZdfprJ0RyuSUBG5UYQD15znd/A29/U4J7kOEhshVRHrnf3B+safmZ2ZFkAORvjhRx9q3qmCVvN3iByVqgh2nMEz0w1JNgiQh5hC4rRgrGPhDzo8Cqk7hP1aVTNeNasi2TM9nX70o98SkP9iZzsd7O9n/hVgOvsLOw9jVTGP9uB0Wl5aTIX/8D//b0bleiNdkHmbqKf+kM5mTaH3CPZWYV+WcMQwcuZfsrqCUs4EBTjBY9ZYyRpl8DsZjWCd8uH8HaOCIZ6oVtLC0kLqD/sqK6f0IDp28Rx0FZEHYBNwI3x0gCgSpkUXRZ1YrdETztfApQri8Apghe0YmVFl0lmQ0LQnKmlhblYCyNVqWZuIcikEaJ88eZxevHiuxcgGgoFJ5oLNOT05ac0GOHyd/aauh2SmQbhxKgpWeoMDrMfRZKKpVc+af9n9nMvBjDJjNpS0ozyjzwIw5t/IkHeBuDbO5+fNVJ2wjCL/sinp+MjnUOrBBmSRAZqiVwqo++XDRzr8GKvVtbX04MHrAtQoX9g7OJCTjrNRrlh5NM6Q2I1O+SfDwwY+PjmWc4OxMCMNgGHBGeAz94NDur66ku7fuZO6YuPuiNrNobe8smzNGAYDvR9Ge2dnW49dv74utuk/+Sc/S5P1Sf3MtTBWLMDW2bnWCa87PT1LcwvzoqFziBB44LQ/e74lTR30YS2YKae33npLRgSD8/TJU9dvtYZH0QBmaXFBjbZOj0+0BiQ94GXtjCtZLjmsRea0pgwMDnNoGhE0IAzf6beFRuQBsqtgWd6pvhxMX/mNgNGNQBzudg3Ghswz+aJUIf+8vCMXQT09pjeuX0+LS4vKGJMl+/Krh5K/sMQFawAjVFQXQ7JEr7/6IK0tr4jdh87N8sJiunPrduoMehIM//kv/pkyhWTWmAPA6JISCwSMVkYjhzPKf42Sp70roJQT0xv5GBI6Zl9lAVIw2NQgwABOOzzNix1XX9Hkxt7Ce+tK/yQ0pazky1mr3iERY8pj2L8AVmOOCEyi/FYOerGohlokiIxZZaCMGmPQVMUDcZ5neoYRAwoiz0rEMlkAnHchJx60BTskD2j4e8R8XppXZ8IZSGIjofK8S0FPht6Ez58FdnFVuQu99Jx43DGmb12u+T/m1+FLXxTgla7/Kk/38iu0f3KgtO7fX6/mL4WLNF0rpqk6TmRVzHPd14ig3JpQUULI2EyIHd1PF33vnO3AKkAbhz/rXs1uBMo6+0eBpmfBCZqzZkfWICcfIGlfqst3Tmc109KkznwMeAUgq30xtAA7wFbNpLOuY5/be4+kTdbjm0D4JbYgkgGx30IGJJzNq/MhHmHgj7kGS75hfa0Y5gBAc23NhO3RUiL7zjWjz5zJfzj78ELNYkw+Q+yymEPXA7RpzTfwCj6lgzUB5jmIpw7WOWDSxmocoCMFwFyQ3RZoybgbKmmDKYKvBfMCVvWYWg/aHnZWqN7DVpAnNcclywKBnBUXLCsDIpylR6Qun22sA5jtfMcU4/NsXduezX72jebF8aouGY+TA5PB1HXNT9NGD96+PSfu39/dmkWJSSxIw9dzjH+cVzbulpjw9xCIag2TsntydrdJ3gRndsy0C5utZIVsvOOpAaxekmcIbUi/Y9+HrCW0AOXb+XzG6giGLAFXnAUxv1xR1sTKmeqsTTV8CikPKxQwMEtyCjanMhFxrcJULbnHfUZyRAlDD27xf/BFphszqX3WSq++9pr83kOqekajdHxAF1lvSkpQzplYxj5ZwrpeQ+LJSgXPWk0Bq9HVGf8CKQ2CWM4gEskARwC1+JVMFCxINRrpohE+sBJ/gap9lwEoSkN9slp3YNU1j7lvNDAFrHYSfEmBMiTWSTgWTfZqAvjTUVNsKGLggnx9D5ouOzYzO+Ssm66zUDM7I1qrnXD4B2KIKsgxcDtf6m4yB8YcFXs8t99lmwGbQxJA29eYzUpmOciqeXNpidjLZt8cAAjwjkAdv9cTrVGKz5UaOcRkrlhjrEXZDW9Ygn9NPwD2PeuAYI7gDaDdzibYWGg3InlA8w9rboJPj7+aAaI6Emwc+JKMQ69r0mE+rgKgc9JDApa98uKqL3AVWBVBojwGMF8mBRDl9GiMmutg56vtjbGNyIO4se9jjs0fjcaIzCnDNrb/7E9jG48JAGEHo4lJMInEHIZN7GxknqdeFxGMX7hGpOufGnBo0hlqzKY4ypu9eWWj1g0SFVFp6aAquXFrW2uNP9UwTjFNJFYNXOD9K2Wq4CgnJTlL4rOkxlXoqzLHkC2MaT7+ykykM3vtd08K+R/jOZfsvHwi9inVdAZK8P8ba+tprjGb7t64mW5eX1ezp/PTpogGfLEWd/d30+bWZjpunigJq32nbIZJGqAtSHzH+4pIg0TfxISVXU+UVfYPDgCYwdkCMEO58dxsQ+Cr+qH0e4oNjw+P0pPHj1WxMtuY055Rp/ul5bS2sqI5g81GTE/jZjQwr11b08kK+082tNdVbAaQxOcgHcDeAVSMbvMAeTDCorcL4B9+DiBVsCqJtcEPVK7tHcUBom7cuJk1c4r9wnoQ6OYl3oCAVpFYFfFE/s3JiQDRSAaE7AdgZICffBYsTUBHnh9xxEcffSRwMZNJWF1NP/rRjzJSB/cCI5fydL4Aj/h8AGYew44D2AL2WfWmEb3yTbECcAXI5dzh3kw/E9/Vk+BODgnWbQCg3BPvC8gWwHWA1owL4898wAZunp4KUOS6AsgNJr8SR54c4m9cH9eKPI7kDZvNrHKXewZ45bXYQdj+lUpVpKgPP7ggedoAACAASURBVP5EOAeyhW0aO/XRYDUmoMhdtZqqCFhDPRigSA7Oz6c333hdUoKgOjDQSYCTEBAIG82S1DzZusFD4uNvjDdgOKX+KyvL6cbGDclh0DvkqRpidwVgso5v3rwldqv56UP14FleWjb5Rz4PfW0+y3/nfIL4FjISYo4WC6kxN6c1xzqJ84nrUQMssBnpy/cFOG+/2BEhDcLh2fm5fIFevytcBBAPTMKAXevjwZ5jHQIKi2HsJEP2FwzqYBRzLaz16JPE9ZDQkO0bjCQhAZ50bd2SH6qQg/mu+55Nt27fVixPAgs9WZ4PsEosDDD+fHtbeE4RQLVSSSMHM9UzCca8Ehz4ylSbWBzOa5kUSZG2O1q7sS+DqGm9ferp+tq1tHF9Pf2zX/xC9gNQtFIjeVlI09MzkkXifCXBDbsUYFVxFYnZovvS7oeSWKNqhypu/Byrsk3S1n3w4FXJQoYeL2cUWAnzoyStqgldA3jS5kTr7m/+nf92NL2wmjqDlHpDShiqpt2Bgw4Ke9FPBWWUMEAwNMngWQbEDmcTyWVC2eAYGyZY2i+jkTI9kR1hEYWx4+Lb3bYotPr5vCUEGk1MNrY0HUYp7e/uqTQKSi8C9kw+DoA0K0YX6iKIg8pnErQRgAgQ5DD2QN3aRkTZ3LhUUI2IxEQcqXSJEuhX7twWIxXGavMUcW40O8+FbrP57t6+k27d3FAJhvQaPRjjUFK5ogdmcmSqxkbQ9ZVM1wGQTqw86biasDAHOuAfGyt0PDjwjFLumad+X1k5ni/diwJivs1UKo5SvVZJNSQbGg2VGuB08/pylaY/UyrZeL6zI5D6xYs9bWjGDVr3d77zXW2Czz79LO0iNN0FkDUALK6BTMDNWzc1npJocINL8iHExIOlzHyHCPoCmZmLi7S7vaUME9kA5omDguwnawbwLbRwHj78QveAnieG+ZNPP1GWgOsE0NVBe3aenj977qxomNGmTcLm535pWsV8Hxwd6RAwABstzbqAVdYrRh5GK9c+tzifCmyEsnUeJGMF9RuxdQ6Fs+apGLLMhUr6yqYJRraXwwAAmqZhAgzRGiumdN45T6dnx1lr4ggK/t8Aq6T9VQroTAbWc2RzRGv33xVA5LQfr2bBxdKEsTpKyiTfvHVLmkuU1H/4q49Tq2MBGswM6YTFIVEoqPnFwuxsurV+Pb39+uvpldt3dOCsrl9Lnz18mP7wpz9N//T//qcCVqVviYi5So7oaGhUfOlTseO8VF88Fg/eCXoZa4B/skZim6lU1+5JwJCzHniU/RdBvt1zzpFlHHKNKdBs4824poABDHqw3yPA5Rpx6oy9Z8GhXXeOHUdAPVHVvSO4z/O5Ng4i1kQcXmMWnn3iZdjwSvMqZ3+LoZsrb407CjAg7Fj+Xzvp8268vcoeGUOh37QO82tkPIJjgCT/2F8msGrBrl9rbs3mPy9+jrHMB5AxBgYeAYgMUrkAU76aGjN0KEXr1yoQNK7SgeRnum6XFUjwzcLhwERnVaUiapLCv4CE6CiyDo1Bk4GnzuLMAv5g3Pk5Y3NigE0GiIY8g0A/mj95I49MM5MzzALDAHCsmsHAPpUEqfs0iSwLkLBuyJiE9md8ls4fsvzeYTquw5JlY+ZojK/+LnDDAkzOUbEvbTFKz0jj7E2e0GR+/733dCY+39pKXz/6ynyGYHE7AMBqLk1UdXZfGouXzHfePmaJlADOcwmCPCs3A++kj+hgqQOrUZosOQBD3rJ9MgZWrTuodZk2Ry7m2VjvY73kDEh1qDXTi7ySgmCeVOp9ZR/n7ym7bg/wDVC9nIi7vNatWZ/ZpCjzN+zG8BVjExqT2kVjI8GSza3dv7jxGqOQR8oKgi8BWFmSJvaXAy0ZsOrsT6WJTMRY12YyKnb/KkNG7gUJDMAyv4dgLYRdy9sVBYpFa2QjX4nyUQdIQvtQNtalWmjoaPbfWQhuVMDxYtlweZzrrMOMHSxg1RtNRgOf2Ndeim0NSW2vWjrMgVnkl/oDA2j8tfhJMOBv3bmTFugYmwppZm42bT5+KkCUL4GCdM+uTcpv0bf8QxppHqbjE6p2rBszn4fO2dz8vDWOKJXSEc04JAOAZJGVueLXwaKRhuWIBhkdNedQ5ceFNa5CAmAKdgpJZhIdF0MlZtifYqxSkeZJSq6T5AR69LVSRQ2sAKVt4C6sb4AHl9wvP0uHPva47JrZvbDb2lPePMwawtl5zTwLy7W2ROOki0sBuLjzJVsUNhhfwdi/VlnDZ2EbjZQwTmjZWg82pF0E4LPwc/nwNPMy9qOSIW6PA1iVvjqSC852JfZh3gjmSK6bFi46tz0Bq2rS5NcQvpjZm7KqqQDCYa6K1cQgyFcxUxvjpSajrt0X78G/AGOX7ILbjTzYac8fN4kSa7VYeAlj1Qv4/YySffPmVWZPxuBnfi5VPplJHMX1XNbLVmPDoe0t7A3zbQ2Gzcbiu8X9cr0ioLhMTpzrArgdWA0fV42JNVZ2jzLrwq8dBHY/aixBYc2RTB4H0NNkN6LZowgABMdSggiNVebPEjmAq5ndVmyHb0ACHlCVENmBVYCgNvuNzzCyRd79epnfIvsYTbpe4vPF+cHe6Ay6qVqrWEUl7KpCSd8ztXq6vrqa7t66nVYXl9TzQ3Jd3U7aP9xLO7s76ejkOB3Dyuu0Jf9RrlZTfzCS3i/Lh1jdGFwGRhHDoQ/6xeefKmkKeQDAdv3auv4FVCVOh5Vu5bYNYQZbTzcFXIkZ6dVlkCoAa4nfiE0BKGEGck0kvzO/3sv1ic0A8gBKAeR4X4BHYkV8Gd4DkDS0RmMP8S+YAbYvznbiO2Jd4jqazczNzSu+DFYnzw9AkMeIWwFBWXfRL4bXck0wLKPnibAG6dLS52SovwNScZ1cN9fJGICFUOYPSBel8LwHY8t9c63Ykvfee0+ALCXoxMbxOq6f+6XhEkAkMTaAGe8NOSmSBLJHAI7OPozrMymUcTIl1lOeiMNzuVc+M6Qcg9kqjMXvj+vXnOxaXBwM2HhOyAVqH3szR66XOeQ7YnyezxgAnmkMuj3NjxpvnzUNHB2mdNxsGuvQq5x4Ps8jwYXdZ7u3aap13hKGAJOdvdnu0b9nMs0tLOr5zCu+n0nenWnOAMtZkxCGAMwALRkHQNOFxQUlFgRqd7omyzO80NqgevbuK3e1/vFn6rUJgf4YIbCGqEIDnGMf2R4wwNPkLI1MR4U142H6xCYVyZqPc03P7Zs2O8kGkhvEmDT95oBCKpF9B9kP9uvpqZXMx/0yj4HLxHsGi5vnhUQRwHc034rksBpiQwpI1uxL1eU9S9yyBiQfUKoIvIU4t7i8lOYXl0Q4W9/YUHX5p59+ln758cdp/2BfEomwVguqrIHEUpBEJtWBjIVimaFJOUYi1HSNe2bb3deOBABncmNyMq0sLqaNjXXpuEK44/35HJLNSC2Yf2j+hfCMTs/xQc5B7+fiOKFkYLyKh/UlMhSAcbMpTBCcEMY+8856YAwgilHZbYQw5B5gg1d17kPIK/zBf/pfjxbXbqTj8246bXXS5FTDjADltuTvWDCDXmo0pqVPJKeAbKwDOQGisdHZKGhVMAlMKMYudFhZLNwsm5aNqcxKsZBOz04V/HbOW8ZkXF4WALe99VwaLRwSBtqZuDIUcQEwExU5gtKw8sy9HCOywjg4XTqp0khKdSLj+NBLAQE4lYlDQ7NCZmFCwshkQchbwgK9sbGeuq1TZQz4HBbuvTuvpHt370qLg0wfjjKvZeJhqpFlNkCpog0805g2vaseugxnmcB9NBTgsGOCGG+MTpT9M0mMmdjDbWtKQEmBDMPcvIS4W62zVKuWU71KB9iuxpRDJ5o/KNten5RmxpOnm5nRR08VI0m3twevPkiff/kw7TzfTkcnJ9I0gbbdl8yB6V1y37dv30m7B/tZNozHKV2TwPCgnxlTrhMNIIyrgqfRReqTOYGp60wKrovsyRtvvC7HhcOT529vPZOzRKnAvXuviKLPWlRWa7Iuw0/5yWe/+lzBBOsRR5PPpFxgamZazbkwXKwNAD42HVotZJLZsKvX1vQ48gf8DriPp1at15T5evDq/UQTCT5nE1bryYmCEa1fdEYE8pl+oYTrq+ilVFNBgYUBtM3z03RwvP+XBqwKzEAftII+iYHyCj5z+sbhsAajIZw2Y1maIxDOEyydCfSFV1ctCzc3m/aPDtNHv/okDUZD6YSxnqqT9dRrd0yPGKefLFq5om6MP/7hD9Nbr72R6gCMa2tp68VO+ukf/7GAVZWmuFg365j1j6i/MYOs3E5ls+VSxjJR90r2IswaDCOMg37PgJA8YhoOqCNJSmw48HoVWFXAIrKRlYBSlgyjWUBLlHWjKTYyuQeYQ5gLkiqOSVgzAy+r06Houql0tbyxfl1Z2aPjI2WwsEP1OtpQdmBEQimYo98OrAZj79cBmQg0AnwIJ/1ygOUAmLnzxtgLIpw/9v9nYDXKIoM14Lfkdt3GjgqLwohSkXqan52RzAyOjcBUlf0TPPek9VcnUJZGXl+UZp4HC5NDV0wogJ1iIfUBVnPdzi+BYw7C6Cx0tvKltRoMXGcasTcnShU7uNXJmvPJEiTGPgIEtlJGI4jRSOoilQtl7SfsKetM5+9glEpIloxG6bzXy1hdeSBDEhcOrMZ1BzAb53F+TRgYwOlngMN4rE1PNcA/1iGlft95+x0Bq0++fpwefvmFri8fHDMuwhe9tFZOUgTxWSfqy7rQ2VrPl5znJ9tZERlw5/sYUOebgFXF3a47GgmIsJcWvBunPZhwlhxlPsZsKWO3B8XS8hVxP2NQetztnrMiDxzEfUXQF/8GgyTPRnYjOWZWGkZ/mbF6ydgFgBiNDHMpFWc8he23slhK7bk/5tjWnlfFO7BF4tAH3e1vllhyEFW/a4g8aV0qy8/Ky1bIzgrMcHYhpcg2aJYI0Th76keZNm9dpOoMq2LI1ouDccF8jg7gsNRIcjEZwSw1BrJz6ZydqkRDheZP9tkKMrkXgBV7sYNcBhIqnebVE9LVVSWPEMCsfAxgw6qC8N3ognxsyVd04BsNabpfW19PT59sym+zIGKUKtWqNASpqJHmnzelwhc5b5+nVtu6MANM4S/DCMOpZ5Je7O0LUMUn46zER1OHagGxtpeihFOMsl5fIGe1POEdlav6PNYD5zxnX3vQT+2esVHsHkepnABWy6kGY1X60/IAdBZCGGAeJYPl4KC0W0O3WhruprUse+QamCSqAhi3/giYBvTrLYERdR1iU3siVMxVZEdgvUTiIYC4sFHOWGXO4jMzf0dgoTHJA9xUbEKQKwCf2KCo31XOl9PRZY0oQK5asg3JH/YPZAkbf5LqMIctgcV6wjbTEJbPimshBuILBhIB2SEyXi1rbiJ/TUzwsW20A9xlFJgTT1Lpcbd3l/w5P+/z/sAYWPW+EmLnj5n6lkAyYDUSAwKjvfFTllxym52/hhjLOGt0UrnBiOvKA6vMNeAl/wXwEk1ELwHPboQCaJVtBFjNdS83f1aWNdOYzs4VTxToz9L3NaBdJBsHVovYIi/lFlDtwGoPe62mJjw3gFU78+zsNFAVm1QGFLjg/fkmsVJMzSYNaDoCJQAJAHBjHsP254+xvA+Xreuc75b3c3B1CxNUGfa15wpUERaLaWF6JhUHw7Qw01A1GU12cHjV9KnXTc0W0min6ej0WJJ29LWgSd3UzEwajkrprGUMd4BU2xuW8MUmvf/+++mDDz5IpyfHAqC6na5kv0jYSHcV9qkYXsW0vLKUDvf20+OvvlZzrQD4BBp7E09iYewh1Yh8HrFMs2nyfvF8WJNRHg3QRLyLDwOIwxd2DaDRprcoBi1gJraV94su9MHUA9BTL5Dh0EHddbFdAXdZA4CJodMK7sB1QULimoJhCbDEPgVY5TqJNfk9yu+5DuJ6gFViWq47yq/5fACuAIoBMEMzledwvayD3/u930u//OUvBZ6GNinX9sUXX+i6Ke1mvPnsjz/+WD9z3+HfsSdCqi8Azki+h+yFfDG3JbFvIza0atGdDFg1ANN8R17D+DIv3Ee7dZ6Bz0H04azCxnEehWwgY8TfmQuxXZtNvY77kQSdjz8+J6xCbMNp8yxtbj1P1dpkOmmepZPTpoAqgNJgEAPQtyQbeKhEHszVYb+f6lN1VQNACqP3ydS0AbdgSpxNXPfRsYH1ANWwXkkScG/09OHeONti37G2uXaSUth5HDB+h5y1hoYmybluV71H1OxYXeWtSSXxMsxs9glnorGDjZCIrcTmMB5BkgvwXnGEM6gZv163n1UkqEK51dK5EFrAvG55ZSU9e/Zc8QqAMNetBnGSJqTJ+YnG+p133hFoz3rjcw1X6ek1zE9UmjMOe3sH6fr1jbRxfUNjyBjt7u9JAxd7sbq6ptfx3MWlpXTr1m2NNwQ4EsiffPKr9PEnH6sZNmAw5zqsUBKF2FAS0PhMrEPYn/xr1b/EalaBCgtUMTRyOKWiAF72MmM7NzOd5mGuLy+ljz/5REAzwOhErS6dVfPVo19CSZq0gx6sYvNHTUrQ8DquiTVWrtXVYNOq0GEMd9WXgXWipLpLigm301lv88j1cu212qQRGqmsPmumwt/42393NDE9n1r9URoWymmmMacXzkzPpE7rLO1tP0/d1lmamaFRFcKwfYGbfIVBjOAg0HcGJrQ5gkIfIAPPYVOI2l8uyfBzCNy7+4rozSwK2IJQgecaDd0Qk07GgYVSn5pKt+7cltYD3cAfP/5auqIYEJyVyfqUqORqKkTH004nVetTDirCsjUNCwaQMkAOURY9qDSyAGxAANPV1ZX01huvpxdbT9UdDERe4tmFYtpYXxcIC1aDkwp6Lkq8SwNooibKlomB2u2NpRgz7tGYAQNteLqaC/WmzIjOrMMLOcCmC0rWl3IkBJH7ElMmI8B4o+uga65WxMTo9YzhAOCjzXlByREMUSubwollY1KyyQZhQXDAco1bz7fT5tOn6cXuXjpvd1OxPJGWGNNUkpPPgqcT5eHxkRh6yDKoMYKXWvAvn4GDyd8xnGTfWLibTx+npbn51AFsj2YsNP9Cv2PBMkc4Sqy5k6ODNDc3q03L72jIrq6spHff/a7G8fHXaNWcptpELZ3jyLRaCj4oX6dDHQAezFQEnwFPcazYVCEPIKeObO3QuuWyRogQJLBcsZKv2kRZQRGOH5uL9QgzxRoVwVzBQKB9RdajrOC0XJpI9WmA9gmNV7N1mrr9tkBWAVxXmRvuHAdDKUCCCPby4IwcO2QssoYsYyZGOGp5Jy0foAeYEoeFHDiMC85MsZxmp2ckswDASTlgq9tOrW43nXcoNxyk2mTNmCDMFyw6XnsxStN1suTX0rWVVckBoLmCltMnn/7KunqiVzM7o4MRp1pBkbwhNMoGrhlXSWetthx5DlbWj5xguohTdjeE3V1SEgHDxnwxF2IOyz6hvYt+3cCMYWim5LT6zLFzXJaMZtlKueSoO1LB2hND0BvyqWyDZh40/fAuwSxcHgtJDz6TZAJ2oH3e1gHKPsUuzs8tmCA5DbBUUgZLw4ALaeZFw41LXraVmAp4jWYNWgxj7cV80CR9MS8jRI6Aw6dPJ2lvOsPvlJt+E7Ca/+hv+zm/Lj3Wu/T0/N+vMjJ+08/IN++wW3ZQKMdQjMTA5cDRaWn518CmomSuBAtjMjVm0LGqpH6vI5AUhgUMf8DSsutRBsvSmNIkR3gO2j+WqSSpCDAhKQiYLgr+jGFlAJGzfrKmV3bn4bzG3s0CSL9s/U43a+/CrUBX7DfWo5c4IsmihmkGMIXToVIUnC7K7qUPfaGMbbBfpC3qGrumX2xZc9jeAjmcPc01kvk2TblxGbgYXgq6owzUmsOY/qQxdznH796+rXWI7trR4aHWO3vWAmIrm2dvwVhFID4vAyJmWeithnYl4+sM66tJCAtObWylI5pr1CeH1IFVzk2VLWsOxg4RZcpiWjrr0N7PnsfOM0lV14zM9qsnpKLyxSV6Ym0Hy0zvkyvnZAmLoXWFsZy3xwHsyknLGGNeis5c+PjLXoge6LIeLj8gMCSa3ThwNZYdcEZrNLWK63O9aZNHMWA1mHwa70tgt42HGBe+nq2CwBtouYwDa1MMP5KP6oZrjRwIHHghenwEk2T6AQV4P2MfmBYeIJ2avKHJPj3plSG2Zhm/KIlXc0OS4cNBOlcTFNPvjvM1WDKUlQH64UOhky7Qxe+LtQmwYnIJxrKFlYLfEExurpkEC/aT/SIN73YrVYplJW6V3BwM5HtMcm65TcA3gK1IaTjXzXXh6y2tLqeDvXEDCd67CzBCYlbNSElaFlJjvpF6MEdb1jU7gGXYuEvLy0oI429vbj7LZAUMvLMmVyZtY/wOzl1000kOH+NrU9oLS0NVHqYhDcDC57DO0GjuoldJSVy7Ld+TRDgNqxqTU0qocu6jm0CpdKlsTask8ZDtKXBxkkVmT5Dh0Hrn85xJLmkJ16xVEkeYq5/RfsBIg126zLbhY48xTvj/fAkYxq9QEAvIhU2ndLJqOs6a73GFCT/jh8R5zBwTB/DmKkX0RCh+OGPJHOscctkYGI4BMgDYWa+BuiwH9g/mKr4kZ5nYfawpaQJid22NZlV2auJHia7ZdK6bWIfKPfwmnse8orfH5xhxwZjRvI9kVnys2DOqlMnJjYzPXZdBcIvKayuu1ZAHj3kowMMQyaXXQGjdxnPlS7hUhtlbW3vj/I6dixrPqEDCVotZask6G1PT3pauatjpvDyMn3M2/WGfQxLG15Lu12ycMcotsap/3S5xL8F2D+kY/S0ARCXNLL6idNgU7q15lVUNWXJJZ6c3OCPpaIx1/H7sNj5rSu0WYPq5WKBUvDD3+M/5a7HXje9pPE9eYXDVYQq5Ek8AXZRM/5VNAxOfxnITsOa7vTQ1UUnXV9fSAyr9FhYE8LD/sFtnrbO0s/ci7R7s6Wf54AK6C/pW5ZdL2AkElXZmLf3whz8U05LYnMcAWJVwcT+dM56Ez9npqUqo6TNyfHCkuBh5OEm4iYlYFPDFmAKEPnj1VYGbkseoQE6xalNKutnT2g/ddjo4OEybz6wUPjQ/2f+yT+7PEGcCRvJFzAbgyJwDGgWjFVAoNCqpeuVeHjx4IHANOw3Yx37jWonh8UtghfI83pOzi2sFNAV4DTZr+HfWBX4oggXXyeMBKCIDwN8D4I3YhWuGocq1MRaAXgCz7A/wEohJwUzlvbi+SAbwPK4VAlXcN6BTNK0yyUFrnMj7lZ0UpD3r/S24t8yW+jkr+YWzM91j/j4CTAZ8Oz09kb1lDkKWILRguY9oZMV8BjDNz8wHADPvAbjH9WJjBf51TauSeSfphATAeaujhkSwFnXsFAsC7tZW11KtXhMjMMrqAVmRlcRGg08NLwppoj6ZKhM1zTuELGkEz8yIWa0oSza2IJ+DmJL1CZ4hMFPa2CktzM2rKgG2KHKDOOZUwwpLYY5LRYHE19ZWMklIys3wAe7fu6v5wc8AOzLJHyPXcT5xVtBcHH8Iuw7LGzas5BG97J79IsxMBCqrVmJ+Hn71UD1i1M+oYpXdp81znTMAnuAurJUYb8ZZSY31deEqSEzEWuU9uGfWN9+8F5+BZAbnI+MD8Pjoq6+kqQoOFOsbNi1+CTafs3VpaVFJ5Onphl6z82InffzRL9P2zm7qg7FxBiqxVk5T01OStETaAH+O/YDvGKxZfCtvqauzwzT7id1Haf3amrRPK4WUFhfmJeOAljSsWnwFSUAQb3iFlHAvqt+dAMDZw3hzNpMs4p7wXU/AEiCxqNqbKuqWmtSj48tZBWEEAih+LH6C+RkjEeu4J95nZqahCiMIgYW/8R/9vVFhYiq1OesrtTQ5xQKcFUDXPmumg72d1G6epumZSZWfgyQDZAUF/yodHYPGZGE0wiAFaIIB4meQ53AeuF+MDBk3DCNaLTiEGGEcV0P26fQO6DiUM768tipnGNFcgbQLCzIybNDGzKwyxixmocetdpqQcdvXQmRQMlaoynv6Jgeg8t5K6rQRaEboejm98dpr6Wh/RxuZzUgWggNgaXE53dy4nih1n6pPipIs0VuVK5uObKfXlrEDnYeaHBqNlK7Hcyk/xaBgkCzYGJcxmF66lc3EIRGlDnyO6YZa8wUYN3IJvGt0OGCAi6FZATuC92chkg3TBoFViojy0VF6vvU87e7tqzykMmHIf2hgsGimJqeVAZXItrRPTFsjDhoclsmpycwYYFhMI/dEmkADwFdv7AFIziaSdpUbnampuoDWKUBlgL5OO714YVm0H/3oXxJN//nWtsa3OlFL05PTAjkBsZhrMiqwVpl7Sgia6JHUalqr/E7GXP6our8R8HtXZ29eQQdBAHWMIeLDyFJwLRhUo4YPZGRPjhG+bnrXUQA9FZQpW4K2Ep3s2j0as12ogy7zGll8Pj+YSlf9qEvg6hWGJsYrwIIIwr8N1AoQJj4jD0jJlYL9OioKWGVtSmdt2Ev9kYHxGCmMTKVaMe0yHHu/hmGvKzbLVK2e5mYacujefOstZdMfP32SPv/i87S7u6dgQ+weyjZgppLkgA1OgFcydgfGlFK/0OTCcFrJHejSQFrHHHAEgBKLxnjCGFFHz1k1cONwjlJAYymNNQAV2HlzKHxIa8hgc2mHqzksBoBYiSPrmQOPg1ZMLjnVBmZbCaTtca4R1nqn1ZbdwpCTOZttzOvgMvB93HU4V7ybMVSYn8vg5UvAwlwH8ZhHrhugl3tFzxh7BkAgdlg4vuogHXIAV1fbZQf/KoD668/OPZJbm9+0Bn9TkFVr+RveLw98/WZ7xUCFciKgv1CZDkANsi4kz5AnQ2OuUgZg7OvQRGMV8ASGm1ijKhGxBikqXwaIGSF6j1Nqa0VATq5kW1qDzgjP1l6OVWkl/a716uC/RaPWzTrPHhCoIGDVGDbG7pnQPGfjRANH1mfHp08IFAAAIABJREFUSll7gE/sT2fhMFZ5e8M1x3UH4BPzY8CqgbiW5bX1IvnXCFCdYYiHi8MZZd1y2GbnFHjhbKBFLbAf8DWTxDEWLhpLxiAaN0mKz4x5jgA+ru1lazK7bjpv51haNlYGuIhtnDHYTSuJb4D1SDwE8zuzjx5SB/AZ/8b+jHHJz3uABHpO1mhszBQnYA/N8QBY8/caZ7sc9Uzb1q2E1kfuKgUweCOjSMy4lIRAAwXs1kVdY+Sl/8awzd2l6x8GsJo5rznw0UBmkguAGAQR2DGSEla+a8W9wQYFe4KFiJEy4FwJibI5nmNwBJttpXeWOCJo6OnsIbjGlpGsmp+fkz03gBgCuslWCPjh3pz5HE1pguUHuAIDIhhSjBTOM6/PQCNArJ41Tw32Gp/ROqe7sVUHCawVowEGorM60c3sduRwE2gJYMPH61gVjoBR3/8ITqjE0FlyMCMWl5YzzW35yiXr1q2uxFUYjxAC2iqPQw4Ap545RbcTpgzPn52bVRCDT/7s2ZbIAnzx2fPzC7p2fHaunSCeIIbr//rRo/T82aaayVCBxRkBiB3yBmjXjUoFaTS30KtzAgBzD1sVLXXOeQBWLBh9FvrDrtlIL5cPoNYSRVT1cDbybY2XBKp6kANQGXIalsgZA6vGMcE/M7a4pEN87fI440RcIbAfCQQARYLSyrjrtx73CpWwH5Zs8q7HzmRRIqBoiUetJWe6SrfWm8+GXaT8WgC4901gUWOTCeKN+DBULGIgtwXWalqiEk/8fmN9GSBakJ1GRgr/eSyLZnaR59CAjPnlOlSGyT3nWKq8xhxZ6/rNnErOxr/MdmFuc4PnSSjOv/y4aH48YZXZPAAHNXK1cdFYCZAZVz2FH4sWX7wfYxz2MW8nHaLMAPWwgXFuWuLeWLnBoNP754FVT3iN7bKdRWP7bGtJ1tP/wM/GfBpIO1hgr4P1OsO9GsEatrmMgADwAFYBVU1Ohw8zW+7UYmxdgfkvpm4XhhLAeDtdDGFWGzAfDWFD4zIDiV8Kgn+zxxUe4RC5WTm61sQLtnyJm+71BbDC4KKRFXqrNzaup8bMlBr+QvQ4PDpIB0cHkho5PD5WMvYiweQyfUC+sMWBkgMmvv32W4rhmUtiMelknhxnrE3uBxCOWJLmQbD8+x18ZipGie0m9Hc1FW7S2fxCJBl0VWHrs9YXF+asAzjnynBo5KQC5eEdxaR7+wagRZUNWACfFzacuDn0VvkswCNiPgA1rjvIXNk+dZlDgCaAUu6TRlMAtJaUsW7l6ho/HGbEMV3r4qKeB/4QPhvznGewBlgZ8bok+Lw6l7gZ8g/384Mf/CAjnjGOxMrRDJrrevPNN7Pq0gCTY89xLVxDlNKHtEFUBgcAm52bjnfE6wMbyJfm8xiAGrhMsIll1yqV7H5DY5WeJXxxH7BcAeq4N0BGrol7Zx+zXkJSgOcC9IEHcb0GuHtPDVj+gHuAtZ2uWKsHh0epRU8dtL4hP6lB0JTIdAZan1ncV6TPCmXyZ+ZPVCnFphISsB4mMVXG4BiUydeVYBRpTRIWA10Payr8kvDTRBzA7/YG6XHmEO9JTuAEicieNVFTotjiLiR9IAXdvn1Ljbu5b6pYsl4HLmuC7RfIit9egI3ZSPfv3c/AWDWyrNUUT6JzzO+x7v7sz/5MyQDGkfVIgu7p002de1wP+4H1zX0xn3zxO0xo8KOYB+aG8eJ5jEOcRaZPPKP4FRkQ5hYbtLi4pPMGm8B48DnoibLXWSs0uQK4nZ9fFFmLBOOHf/5h+vrJE+EvnIezki1oCo8TnsLeHg7TvXv3paML21WxrDNb+ZsVm47luehvNIXcyQUN7uesMRp2Dv9lOBDGUKMBea2m9QE4DAHLfLqySb6p0qQkFivrY2KynrZ2XigRpRhauBoNpUySDRCdnko0KzOSJ9UmJJzQujfZF9Yp1dJIQLEGJAUwqkymdh+WBJn6qnXAo1SI7Ov5WWqfnZoeCs49Bl2Oc1+TwgJlgoKGHBkj/sYEhBYIz+ObRStKeRttzJqcFsC+V+/d16JnMhH9v3/vnpgDTCQZCQvq6AY/K0eGQdjd27VOXK4RQ6kODDc6NPLFxLS71vGcLL5Ky5JJBcRmIXAY0hUdwKYyISkAGpwg0M0G6bSa0uGgrMq6kxfSZHUyvffeu2LsYEyur6+lo4NDTSyLQnokR2Swqqkx25A+ljrIF4symELKcRbI+s3PCu3n4Bcg7BRpVpQ2a9W6tpnj1c8CDYwAQDILlFyAysmckajuxf2BDihAUTYumwAng4WIQWT8deB4sx7kAgBWu71BKldqyrjiTIgpUkKY3+QNMICwUlms1iGzokCBMZ6anNJz0AGLNQE42Tw5STMI/CfLumB0CYQwdupWWi6luflZNVOCZUagA0P04cMvFey8887baX5uVk3MCFiRRpiZmtHYkDXngORzd/f2BOqxQY9PT+V8ci3HgLuVCTU6C21PK7Wy8hIAN5UrurYnFPMlMmuNhpo0cZiwwZqnZ2ln+4VkBEwzDbDA/BGy2LDGABhhngDeAtZi4AOYk2OdlV1eZuZdwlLzkX8w+MaY2yVgJ5zLcM2CtRa/551cgRcYDlEwh2l2piEwnD2EYWr1OuZAig1g7BIlAdBlgpFMJhT9VPRfiiUZG5pZvfXmm1pjZKrR60VzEY1blcBxaJMNg7FEWQdGFWetB7OplooVC5jYNxhf1il7DSCeTo9om0ggHmqAS4Cwr2CMYBuYP3VB9mjDFFzHA1hQySsBFLrLfUsmuNMu4Io5o/zLGwbxd4JFGurxmBI6F7DIq5KYMM0dnMDJtDg3p72EUWX9cB8AvqGDZ9q7NufWSCGa7pgsQQByGRA2Jr5liEi+rDXmVNfsgAOJHZU0dEy/WAeG21nKIwIUygRrxhFYxGeuI/nNzn32Elts2RP/MoFVe9ecdkGOAcj8XdofUWJ/CZge66xiv3F4JidrYlBMVIypGt/qS9O3LLnY2BmwakC4CZxzWNKgBsDOy/WjWUoA1l7qLOAz14wqdOEC1BFAHyzWnLQF7LroDC0dPC991IHtAa2BRcZmVmAJS+piqBJf9hEaVEgBRMnXVeBXTNhc1+V88BsBR/aYd/HGprLXxChyoC4SfWoe4tfGOrTEiyUntSbVWMdZMOiGwygjw8s1AzgBvnhDqQiUDbu9rB2o33Nr1ZaDXROfwVrhvvgywNgbmzgjL14vkAHnyNlCgOYR5I7Xte2SzG44WyguwC11ZjcUwrum8yVmra9Zuya7LmPmxb43SDK6bRsrMQAkA0T0Wb7FjBWtG/e9miu59WRP6MgbmmLrQy3wgtmqa7U7zYAkAecOluj8Gl8jI6pqHpXvk0jvemXMhM5sfBzpbvt8qfybNTlMYomInapSSWSWrBSUwIUmCFwiumgCKtHsl2Na1Hxyh/iQcvD7sJcGOqDtPaxRm0AtGIV0YIcJpbE1nUUqilSe6YxGHgMIxmcSi7lIuW5TAb+VLhtTjMYGgL7sOSUGihbMZYR5nxAXAQpIWacjLC0Bh65nUCpW5A/hX4q9TYPH5RXNP/4fAUu1UhU7kUBV11Uumc4+tqRi5ct8qZqoTnlZUWeNAIhSRf4bST/ObN5/YWFJ5xGBDvdEFRdzT+C0/XwrPd96Jr96dXlZJY+wXUjo8FrKgwGi0Fg9bcG4szNWwGCpnGZqk6lSKKYpyvSkT95LvQHgppXUZR3nPZFBVYvYwaoGcRsihrOfdTBeA/TXusMXQVvNGogF41B7wijkdj14WvJBrXEUcy0SgX6mYchQDBiYSUhZZcC7kxMsWWSbwPw8GKm2R+IMU3d5TyYESMraIZiizJTPt0Cbe/TXekIl1ovYj86GVvNemDMOuKrZBdcsX8HYt2JLOaAoNlSxpEqZ6COhxiJ1GFcVrU1rSGNMbQWR+EVUXqmEPdckUX6Ar/GsEgE2Zc4vCgA2l6DS2VG0Lu0GrI7JHb8OrEJCuGxbxmeLGZuxvEPYpFzTQUuHG8jvjcM4TwSuRpNHPzev2mtpKWedpU1LP76y5J03Swx5C9N9tu2r94tmj9JotfQba86kAOz9iU3Q1xXQb4R+aasSTBcScwIo1E/n57DdYGUaYA+hgqRtHsgdg8KRfBv7UVfvL++JjYFVdw5Z07C18V2Zw8FQJauT2JrFefnjb77xIN24cd3Km4d9gRyANLt7L9IXDx9ao8tiJbW7g3Tusaj6gKjXBw2nZ9LaGvbEqnTweYnZYK3GWmTvof289eyZbA0JjoJrEKskvFpRDIUG5N6uxel08yaWUuxXr6Xl5SWrKqpMKNYHLELTUGXylJ8fHessYZ2zJyAsACoFe5z9AeBJrMm/gJKcITyf9wAwYk2aBqkxwNGiZs/xWnAOgFVex3OiJDqSKsxDsHmjMRTXGLqs1oT7XN/sc/anVUJaMpvx/9M//VO9P49T7g/YRWk/XwEaM34AXrzv/fv39XfWYEiFcL28nn/5HOIqXsMXABzXwXeU71uMabYTuxeAsfkAlnDQWecJCx7nHri2YJPyPD6D++ZawDQAFCnFD5+L8UL6kbUR1csB2HE/PMbvfB7vzf2KaekyGXx+pWqJJ4AqSHCQZY6RAJA/gV7vZCpNgMtYyba5QqZPq4QYFSzn52qsxRwPRaQx34Z75POkwSpWcl0ycyRwuSdIUHxTMWD9DszPVxXRhemmGoYzK8ariH9osh4d6hzlnMJPUbWM69zONWa0BnmcfWOVFFZVoXPHfQ7wCvwffACu5969V9Pi0oJrt9Kgq6rx2ny2qXk1JnFFawiAnvuh+Tjx5ueffylwj0Qe6zPAcVU79I24h7wi0hox77EW+HtIB3Df7CMqmmEPt85NV5XPAUcCf5EkJuTGpSVhQfgA4G/4NowDrE1+Zv1AmPwa+cqzpgiGAKtgJ9g07pvnAOBiRzj3IP5JzlPyPySgOR8hNNErCGb4RZqarKep6oQaSwF0Ix8CFgXpCgk1cEGkI/g8zmzWFYlrS4ZaNR22RsxuNKrZz5OTaXN7R8Q87DYYH2elSAapIJIOmtIA2axjW8t+rXKlSeojGVRLs7NzYtUW/tZ/8d+N0sRkOusOU48OqRcFLQwGdYhTXRilXgvDodoplaAzEGwKBl0020JBqDgbnp/jwwVWVqtZaU2WRXH9VQVZHnS88frr6fzsXOXuULNhjeEw8B4ccOh5YpwxUkzyi/3dtPNiW8w4fa6i74JYNOdnLaHrODIwE8l+kB0w/S9j6UhXE7beBXoKOPKmlQX4AlIN6ozmZreDIHbbui1ejLTB6Pz6k9/+scoJmGiYq3svdr35B876Wdo72DOn3oXu2dQYGRgDarLlTtnt2zfT/HxD47j7wjQkLMNR8gOhJg0xY7waA5Iv2KJ8DvfNdTNOpquBAbZxjawTBoHDko2DlAAbLkApggA2MHMGsErmlbVNc6tez9gqjNfJSTPdvntH7/l8+7k2CBuIkjlAWCunthJRQDpAboBPmnwRdL9y566MBkDUF198rmvmmiJ2R4uW63/t1VcFxjMPn372qTezuqssAmPMxoC5+mJnV0b3/v1X9bmRgcTBpkEXEgsEGVvbz7UGFpeXVa7eROiY66zXZLgZQ9aCBO1VHtxXBpZ5JrMKMAPlHG1RxhYAmkzk8dGJadRxSGidGlAO40JlDX2TRwigI5ylAD6jDDbvVMXPv+5IXm5qEkYx/s2DpwGixN/y7DX+xhwALgy7fTFCOfwoj2S/tPs9lTuQ8OAazjvtdHpyKucMpxddYtaLGlZ4w5/5RiO9+sq9tLAwl+7euSMDhEPxwZ//uYwX6+zR46/T3oExywkbKZnHAJZJ5LhWskoi1GxoQsF3DzZ0saA54BDV+uLQU0mxdWgVc5rr8SArCn3F2HK7YoWPxgQiIAVIVgMyB0d4rpp++Prl7wvzsyo3RRaEpA6H9/LCkroOkvgBEIPR/srdV9Knn35qJXwkOuhYODOjdaw1kQrGzJ6czOxOdB4GhA9gNXPknF6Xd8KNheuoiAeHoU/D4wTfbNhgsgSYIafKg1KFCSExcJUN/Wus2bxbn/s5NAv/Bc//tiDh1wKGrLmgl9a/5KOv7p/82r/8s2U4Li56AtEsKCqn6cl6mmtMSV9O7Ds0AidK6UJnDAAICote6u/7NRruiJ1ZGDm4asydzGn1aw1WXrbeHB3Ln3UCIBg3NUdxwNK8UzkDUdYuqQjvaGrsS2vQOCKAzT7PdAoFyg4v1LiKKoPQIoy1c2kN+VkTTI9giwYYnNkKgR4OYnuwqb8ZVcfAH4J2BycBsI0qRNQ5ZgcGM491KkkKOmliX7zUis+N4IPxjLPq0vrIAa0RAOhfu6Ds/OSaBKwKaLXEAqE5jxlb2KwCa0K20QGhb1qn+WQBH5W3yTH3+b109flZIoPy1wBWHbjM7i9A0BwgEOBT/jPzdj3Q0QiYdN/ezMZTCs6schkC/S2PyxpAJeDhwrUtvTzKxtD1MGEICFy18ZKOvI8h4whrEfsv5lSp4FU5U6k/ZA8RwE4q0Nrd3VGyEykAgu4bN+kCDEPiVA0nYJNTDqeKEPaqnHLTkcOe4gMGay3GUddD0F63Ui+BcdLVR+dqQsklNYyg3F7NJg0UUMk4idVWS0lbA1ZtNgBWAQFMEzKa1BkgK6Yk5eEu9aIGFVmgXkudtgXpAdpxdvFZcSZxtsI0PaZj7vKydOphfnAdlHpyX/ig2CG+Bhd9MS7Y19h1xgNfML7Zhoxt+FnGyjkXG4WAmLnFJ0cyiYQ+99A8O9HeXF+7JmbPKc2vBkMFnFT5UKqN/M/xGfJFPfnTJOUBVmeRAej20wzBrUBFOosTkOckanLnE41KjZFsadlYy7ZmU7oojKuE7FQzogaJI82xVw/pDPNqEW137LnmgOqBknwR2ZBiyRiFrF8HKEniWlwxBv3i/MMOo4cvRhl210E2Vczkkq3y24o0wR2kySmaUgDGwxC25lPqoxCMWemyj5veGdjvSTAH7wwUxSe0ZkGwWPkMI0cQm0TJ57ihk6QDKhUFunyRmCZxzVhiO/HZ8a14QySZWHO8l1USWqJJsUImSYL4Ry477z6F2c0AYsxecCICrgawGjGH2QlDJ82PDfOfY65e0YI21mtJRiUPZIfdtCaOXhHk+uZcWlxTSE1kz4dgomuzio6r/q4S2K4VHHaDvgGmH+6s6ACUZANMYgX5G9aZdNdd9oZ8CXNvWs8GUmFTK+VaGo3whema3kvtFolFwQVGpNCa9bZdrhF81bfPnxu/CbAqnWDpgZveOYNPA05kvQrya6ioBHCopDdee5Bevf+K1tfszFSW3Do8OpQmIdV8/VExdQas5X52nnMd2CziafXQqNUERnGtrLVgZEZJOzE/AJrACqp93BZgtyj3JSnB+L3Y3dbYIVsHAIhe9NLCvMgyACbEt5A0hCE42Yb4FubiWbuleBVQlaQS4FD4hLyX7B5s2NVVNYWilD7iLuysEbPO9Zzr12/IpvLFdcGyRMc09hgxMM+NvRkEBZ7HZ4ro5OMTACe/G0jXkk3FPodtCO3VAHTYswBBAGO8H0xVSrf5gvnJNWHLuReeG6x1/uX++QppBGP32iGGPYuGUMFYDUkAtmswfgNvCbsceyzYm8RtIil59Ud0jGf+AdQ4WyAsyBbi03U6uh/mJeIProvXMU+8Dz/zXMYiJAONSU51iCXMAO/ZMwaGdwSOokdN+T94E7b/0aPH+ixiMZJNZjdNC5nEAXNHPxlqKxSXO3AXCSn8GEBh7plrAtiPe4n7J0mlkn/XijV/sWhNmhYXNff7+3vqqcE6UdwGMDhLQsD0ZIOkQQUXPgzx9PzCnBEg/ZziugHUAPbAmQzAnlIyg2QDs4qvgSwi60lNqmZnDfvY3tJ4sydgi+L7AUbjdwF46t4mDfxmDfEa8Dz2BWsM0JX1EvPBz9xLaKyyBx/TJ6nTtsRKoSQiI3MfCYmlJYvxeSwappMi5YvPDkYyUg5bJHanpzUOMOYPYKF7RUY0e9o/PJTEp3yg4dDIGBeF7B6r9bruAf1qzqu5aUhNs8LKGB/GnTgKvA/cCjzDZDipQLezmr3C3sG3Qa6FcRC+QxP6iVraPzlJe/t7kp+ECEA/Dj4Lch1J6bt3bqflpeX0q08+kc2j6ZpiuWIx1SaNuUsfGc72O7dvpcLf+i//e0kBnLS6qdUdaFFzUYCNE6VSakzVFVy2O+c6PBTMud5hLMDoRhYBUOiasCHZVBgKJpDJYyCY7NBYs0zCpLq/k9WFFVd33ZXmyamei5MIcKNgEXYdRoeObK/czXQ/+Vu9WhPI0DrvCBgxZwkd17NURHOVzHbfnC7Rgqs8ZkK1XA8afApm1JXZjK8MgDKrPFZMM1NTYqf+1b/6V9L33nsvrSwvpbm5mfQ//0//iwyNuh7OzGhhagPQIayY0o2bN9Mbb7yRDvcP0+H+QWrRpbHV0uZZW7sm5qoo37W6uj9GKRrsVhh8OBIcQlPTaMGg62BOKTcpLTA6wZ6C3MMoMJ1A6YcOQPzNAWUsGQOMZDRTMNbDggmRwyxCK/LsPH340UfKRhpD9TQ923yWKp4dC60N2AG6v0wf0AoFuf8wVswpwc7y4mJ65+13pB9DOcfP/vH/6dkURNBrmdZHY9Yybyo/2X2RVlZXtQEI0lZWV9K/82/92+nv/49/P50cHVk3175lpb73ve+lu3fvKjh6+OVXmt+vnzxWeTobbv36jfTk2WbafrFj5VXlkoBZmJMGQlg2j3WPLAGgI0EhRvPe7Vs6wHEkDw+PdGhwD/0egYYBaFG+qxIjd+IAWfNfAcxwEAeY9psAq7xHHgTJv2cACxGEh1MRzkceWJUDRKBGecVgKEPDiUaG3TInSRkcAG8OM0DFfeQhGC/KrL08UsCKXZSC6/WVtXT7xka6deOGgFXmA2o/BxKHCQ7S482nyl5t7+xI9xZDi7MKi5jDlQmQXTlryZjhKBLMRQmEmmoosDf7g7SDnHsfG/amANfQAnPmDKWq/EfWkINVTpBYU7CNCppjaWKpBMF0nmB7cJjAEoJ5dSwBf5giBT0P/WkOWkotycrj0MG2feLZW4JTDkrszO7+gQ4N5idj61lqNHMQedyYLuaZ5kExT9A6eGWBkYFDBQEIaKzy/MjSx98V/gD6exOHWAcBAOYd+6vg0KVFm/tFIGLW1fvlz/r/Aljlk77pesePe5n5EP1s8UMFDnF+rS4vqpvuSEkzytQqaST2ZM+Zv7aOY+9EsMY6KAL8AK4CsnqzlDy4GlyZ2J9iebozG9cWwGowDvgcfcHEkx6hcyJ9/bLG5YzLHsPcy4F00Z18hM2xpiAIw1tjOAvoub64lxg7HlOp7NVmKA4oWBBqgeOlMvSwPf7+AoGdCVadMLBD2X4FnPYZkh5wOYQ+AEi1mrpe+sN5GuBUXqKA9wmHP1ZWrKUsyHYbBf8JC5Rp9OWBVeYoGLBR5qpu7LFvxs1crtreS0CmX0Q+IM7vy29KVIyhC/MlcPwvs1ZNazpKRLNd5EHSpb2fZ2L5+Chod4DAmKmW8BYwoAoKY3eyLlQW7TkZA1VhBlpJK7rhzLOxqa2Ml2y9zjGYxxesOyuLJUjgPAagw15yXnNGE2hwLmILJ6qTCorQzSLBxvyrKmZ0obI4wEvsLsEMpe0ENp99+qnK9QAAuW/OXewZ740+KpUumcZqFRZUVc8DAGRf8LPYSOhcwWAdDBWkw/aAxQ8ATOULz1HC97wt1oe0hlnHxaIS5rAbNKbcrzOi22LO9s3eunY+DY7Yy7yXmoSkCyvdbrXVRAqHnrORPc3YMj6QEM6bZ+o2vLFxIy0uWtkpWvc6jwlszs40bpzDSAzAaMW3iSowA3esagiWEO+rcmOxTdoKxnmMNcW9UVWDxn+FhjeDnpKB6JIRVKBJh0+JbwIjpIc/2DpX13DWKmxgdQen/JIye8p6YWRI1uciFSuAUHCCnF7NogpANfZwDliV/dEgBoaVX/vGxocmqdwM5dtqSuRnOYwgZ7gy18F0D/uKfVTyJvQ6NUZWzmtf5tMIgDd9EzUXY/y5f8aQz6JxZiSbbE1NiIVjptxsNO8RlWNijwkUr0rrnfM7EkWsSwgJeQ1pfFLiDpU4Ctw1X5zXxbmN3xjarrwWH3vaWVLMEz44j+MPMdfhw3O9gOb0MCBAVpCpz7GKNwHdXtGDvQ57Fuv9KrAqmyKtOm8kl9NmNB/CgFXe+2XAqgjkmU68AZnsi2/yC3RG+vlnIOqYfRq+TP4Rs2Om9523zTwuW6uE40A+f6Qjta5y7GSzvX44sEY4V/xssfORqgprjmVAFWCSyX4FsDocwoaC1QWgDeOee4SFRQIC1hXSAyZZ8DKb/hcGVi8M2GeMVCGiRpiW9CI2lTRGAY35gmLSG9evpaWFhXTn1k1V3ZHwQcYOUsyXXz1KByfN1FNDsaLssq5ZTSmtRJj4hjnGZ8bWiZU3YZqOgDLYIwBHiCZ8Pr4o0n2hVQpoSLwAkafZaqbT40O9H0AtgCtghdhnxLSAcZNTim9npoxtRnyAZAYNtyinBzeAlEN1K/fOmGIfAXaIZSHWIB8YmqjsgfB3VF6sKoKRsIhgTYrVv72t9wp2Jj8DGJm9tQobNCD5PeQPA9DFDnANwXaN2JbXh14k1xfAJGAU7wGLla+IuwF3kQcIG8LYcb/8y+fyM0xdGopF0zDujWvj3vk3ziTeV1gGzXh1VsPYxCah72nrJhJzkTDhb2E7AljlWrA14XsFSM1c8z7B2uV1gL5RhczruMbQruU9eK6RvjqZzcOfMGDVGpFjBgD5eQ5NoQFJqTLFnmA7Ad+Ojo61t7kvbBEVuZJD8a71AHKT07M6O0lkxX1xz6wt1p59LixEbLcBkYwVdpimxYCr/D38Gml5l0vp5k0D5Rlvnsv9yAYfHeu5xMz4MegS520770eDJx7j+ezJSObIAAAgAElEQVQHfAiSZFRewPzEH+LcXpyfE7OURPMBjcJTSteurYrFTExMYpSxbp6dah8gAcC50OkS0wD+gkXNaYwBoVnTJHS5Rytf75jEJvG5J0o4S4J1zbxSWcb+Pjo9EVv32uq1TE+Xe4CRGsBt+F983s72rvxASHHMubGi0TDeTN959zvSDP+TP/kTa+xYLnmyA+ByLnV69rlKkmObkf3p9iTfyZoAMOa9wR8hSCzNz6WVhTn5dtgEk7xEZofm9jQrN918xoREKms4cC98NYBV9irjwsI7a7fTEbJIkoEryN9lTPisjRvXZUeRkYDo8vTpk3R4cKiKZfUyIQHdmFPSlLU4OTWd7r1yLxV+/z/+r0YT03Pp+LybzruI6dqhz0Kcm5lJC7PTqTEFUHIinQKCL5gGKuf2QI1FHiXsXGw0mokgj8GObmUMRACWZKVw9jDebEwYonzTqZXM4eL8gjYDBx0d3XgOGxEwBocIhH9n90VaWJyXgcXB29vZFW3c9EpxLqvp6PRUdF8cKLEJPOMiPUckD5TpRQPUyzQUUBDoWcAB68VKoU2jgaz/d7/zjjRY0eIUYCZwDVHotpxkuqHhBB8cHqST5okMKWxauEtLC4vpxsaGmt9ghGUs6nXp4pAxAWztdhBvNoYEj8HwAFxmPDjgCQgwIOgDsYBV+o/e0gVaRSZ4jc4PwurhZKEBInavBxQsSMaDjc44hEFm8/A4gNKTJ0/Tl19+kZ4/3xYYxMKRdoVYgmWBZTghZNelpym5hoYAT5UyDIZqrIMRYVOzFsjuqIRgf8+AqpmZtLi0KKMBmBfNV8geqAQrmaF78NqD9Nf/3b+e/td/8A8kF0Ep3uHhsTbXv/bX/prujcxBY7ohsIz3e/joK+kKzS0spuPmqYBVfmcjRMMxlYLrm7IkA/0IU6uVstjIb73+mjY24xRSBsgOYCTRCSWo5bU6PJwpLWDTwdoAPOLgjFKMYK3mgYSXAa0Bnl4FHgI0uQqu5rP4AajxvlHWIkZ0wRqMMP6wf8R6TsaUgWKvYPPiIu0fMCdWsoazGMxkDJIcHIz/ynJabMymOzdvplsbG+aIKRM3KRD0+fZOevT1IwVGSAXAjOZg6Xb6qT49la5vbGj+Oby//PKhAloYwmQZCQoU9Lh+lpqyaYxHmmMFk9EoQ4AvuqoWTCh4Dm1CaQcS7FaVSWTts+9g4aLHQmmVZU5HWlcEUouL884OaSlwKROUk1FzpgxrlTWAA0QCgME4ODhK+7DuxX5Cz9cCRtMAG5e0q/wsOos7G1CgZwA6wZaLF+UCEAW+BF7oDsEaL5XSWbNpcgsw/SmBxQ5QMgsY7qy+WG95ACkA+Azg+bYf1M/DrvBlYOxvCqpmwbbxILN7vvqe+ff7jYHVERlJK+kDgJuu19K11eVUp6SPgOxikGoADiTTepRzjPV2yVPpzJJMi1UIlBxYjUZmxmYKvUvvb2IDkgVQAqmk72jBvAIr1gGVCs4k0r0JWPWOxQ70SLPS9VUJwgH7cQSUvBnQhdtKDCslShFpJQM7ppgAMHl/sW8FrBIQRsMjw0oBImQPPEmhvSI9IWPqcC16TweYgi1kYyLrY/Pva4C9E40+JJ/gsi48P5x5AFXAGgg9Yhh4wyobRwukZb/8mjIhD2+ypbFzeQb9K3AfNir4ZF4KwO47GPkCUnSdzrKN0lFvuBNBxb8ILL0aFGdrMjb0JRaYM/O0HBys9NJSMej8ufkS0aBO2hgE/c+baHmZuQAeB+AzjUrvdm5sK7rd8+1JPs4iksiUt6tCZ5j6vtb4XSW8st2upepl8QRNlnihAZSxAwiYeZy1BzjNWT071zDJnmpNCQv8gsWFFbFE0MabmZo2O0ogJ/1H6yZ//dqalW33e5L+efF8W+AfY4r/JZDJSx75LMA7fDMFgvW66XankVUToNPu2pIBIPE8koZIyPAvgCVrgOtEYgZ/hfFCzkaMZnV6H0iqSXbQE6KWZLOO99LTjg6IzlpSR/NyMdUrZYGgVFqJpUSjOLHbrDGWSlzRAwMknZ9PMD2QqqIRhEryvXy7edpUYxm6z8OGpFqMva9eB5xNYmiSmLPyUJKEKqc0apyYXpydnLVqqsS9oe9eLmic0KrvoiU7UVWJIuWwlM9h49BTb9H1G7DGQUTAYVIjaKnDNi7BcBZ+D2Bkv3BeYquwYWpaxb72vR1tgMzOCwJz0cyxjbTy6mK6GLA/ZXizsxLQU7IoRWPnh88RCSlpcgoct2RJJJEsOePArSeXzOaZDyE/DD9ezXqq8nGIAQjixB715iLB8sG8iPEEQxXwyP0NJaRVhmulsvyduEiAL6AeQK2aOPkU+d6zazCdf80pJbAwr6hiw4dWt2FLonP/KrEm8EW3nwR0sWiNVWGsiv0PwyppnREP8D0uGXbGqiea2dP0kAi7p0SaEmKWxNPjms5RGpWKSs5kiUErV/T1Ok7eZUdBYKOh4ZyrjlHDEp/LcC0EzWb6JOM0npI8oSGda2gVZ7Jsb9iqfLVL9nmwng38ZTwDXpcfbsfX2NfIS6S4NIBs6cjOQfkPXhqMXWMBhwtWKkK4SaktYLWf+n3OHuRD0F0F4KVBq2ehA1gdO/n2U7Bnzan/VvdLvsPgQjGUEkjIjcE0RQPesogW9xWs4SvEpMb0lJoq3755I93euCEpNmKb1tl5+vKrr9KLw+PUAsjq9dP21nMlYihVjt4dxNrYUPYHEm+AP8T2xFSAOUGY2t3dVxdsCFH4o6puKBTTGlqqM5QEMycDyZKwPgGpIKtAwEAaYGVxSYASiTbFgpPOuqOxYX1SvjQMMZWiQ/CB7AMzMNewijgmksmxrrGdAKKsGeuCfqp1AUMUe8k5BugUHdZ5npJTCR/+QHsvWOGBXwQwyWsBwPjc8KWxCexN9p/6kHQoI5/Q7+pg74kUwKVIPsekR4Mo9Y9ZXtb18TqulffhnrmH9957L9u/AfyG5iWfzet4b64JMJP4I/zLAFYNz7DkoIgpTvgwSbULxdDMbTxH+IDLHOg8VSn7Wcbq5PXEh8Fg5D0YO9YJf+PeVE3SGzeHMoYk7L6C1jCSecFWRWeVBkjlSlWAIfE9zajBcSypgj2xpBjVHcQ8MP4l45cKaWn5mpiNgHJKBnOOeWJHzN1eR9fEusR/tD4vVhXCHKlRMsBcuSIsam1tJV1bXRUOwHUDaDLmgZe02h01jaI/DO8P6YrkLbYCmQGVzkv+wCSCIPTg82o+ej3JAMBSJeFHoyueS2KYWJw4FUkPiDsAe9E8lDVBPL35dFP3j4QChzL7k7GPNcceYE3wFdrEYDCxTqPKgf3EtfN1ctaUjCLERcraISuCY7GWzA8hmdxJt27etOpol1Bif/HeNBbn+XwzLiRR5mGnL5hExx/+oz9MveFA5CQajVslKjq6NLZGdxzfyyQ8jSV7Id9PCYqLgiqI15YW0nxjJh06i50zlCQnzFhAVa4fr4PzXVgWfqgaPVpCndgJABp7Cg7A87sQCPD5wHDaLY31xvq19Mabr+l8xcYdHR7pzI0G9Nh6EuMTlVraOziQT8U8M+aFf/8P/s5odvlaOu9dpLN2Tx3hWeQg5Asg8dP1tDjbSCcnR2lmZlbUbDUE8qwOACvfIX4rfdbRSMYvsjzRLS6yODwHQ8aFQmNmMXAzsD1v37wlXUWMEdk2NgELFAFuFune/m56sberwxqGIiXf0zNkcaup1+6m7WdbYiqQNZ6YqKXqZD0dN9F4oHs2m6avA1eGmM3o2qWigZMt94M7SkJKJcAbD9pggaIP2Wqn9WurOhyYHAzO9WvXlHnBCaJ7HoK9LNx21zroMbkAs9VSRdqWa6ur6c7t2+n4+EiLFZ3VlZUllR/fuLEuxwO2nALefleAKkAPC5UvDkmVnfVT6nQNFOSwDVCSRcS4sVBlyDFGsH8bDY1paNAEJVzZCrFz0SurqAQKRizzoPntda25FU2EuK6ROZbMBYsTA8NnAZQhZBwlchiozrmVczC2Jrw9rbGXvuloJJYkB/HDLx8KWMVQ8jhM25XlFWU71OBieJFu3bqZbm9sKECg5O3jjz+Rs8B4Yhz4vNs3bytLBNgLcxLGcnmiKnbzV48fpd2DfW0yafNCuyeA8iyoQLNqJfUI8nodlS/eu31b2kAwMEPLjfdSBhKmCo5XoZSaZybATPAKoKWu2C53EcBmJCCiPOMqEzUfyGeOqANj5oOFPtzYF8sYAn5IRkIjALA4TAPYtUOkkol+c8Aw5zC3xRIVuNqQYUJPBhA0yq8098Gaclb3rfX1VEaXrVBM03WakC2k73z3u3KsGFdsBeA3AdP+/mF69PXXafPZs9Rp9wTAYngpmeQzuVZez5zubG+n7efb+nwBka5HCKgPs1oMj0LBWH36MqBGoIv/bMBqUmMNAvXVtRXNYwA/ArukG2n6OhqbYkkAPCCcNNnoXkpZ3vKSa+02tZ6xIRwg2C+tpdGF9J0ZI2nyAbizj7OyQ2vmI+AtXHxnTiir5rpmmQevje5QqzMFwynnwGO8AFYluXByonEmi8f1cw1FdLNwFjxIygP5LwOUvtW712LKyRJcAVcDcPpNgVqDvHJrOKQZco/FNeaB4FjT+b1hP4/5KdLoExAFiFpJ19Dymp60rsijQSoVL9JQjg1lItaxVpl5B1atxINkWkENIih5Z02JRZqTAzDWdnQZtaBQ4+BJB/a2BYW2BoNpoc8iAAFslGalg4Awr0a2DoJ5jdNAp3HZEzEPSH4W00R5QraHvcCFi6Ho4AHvHyVh+Tl9GUsmC2SDRS/WDzrLtoesnN4AODt4TENR9lnOlpVKcxbpvYZ2juhbTOwLrcNM7/clUhRxjWEL82spxjSYEwYdwrMxLVC7JANao7EWwJDGPsdYtdcZECMb4UF8fFaMzdW1FteWvw5ZmgxYHY+w7t+Dd7FFHTgzMDsPrBoAm29KIyDAwVXeR+vM15saF5IUoFxdTFQrm2YUBKYCHrkcTW84UtdnAG26zyuZ3AdYNekIzj056JmtHDN/BWYKeIrKBhiYpl3LN9dF4E7id3FxQexV9tDe/kGam1sUG5N1fbB/YE3EvIMuVTSnp0eJxgM6+zX2Ke1sP09zcw0lYpVs73XFBsB/Yn9y3zandG4tmwwMYCgdr1stBXj4VQoECyYbo0okGk1Va2mfRk4kwvidUrn6tOy+sWSHxgBLhYxRYqAySRHTAbZAzJpMaFwAppDRcc27iTIl2ufyf9QpWPrc1iFW86ekH/r3Fem0Aari6OObsL+lswlrlAAFJtAAVpH5fDAtQgqA67IKl3FQLGA1pVQpVrJAloCHgIHzjXVIQywA7e3t52ln63maa8wKXCWoJTHMmQWwegYjedBTwCPyAm8MNa8/THPTM6pugQlXLGEXaJRXFKNVewegHiDRG1dZMtOkJLQ384mzwlgewEAsOoYD7FFZYUlN1rWSWs4mZVxgCvMl2SIHAyyB6oICXhJuTFIvVffgW6zUxJxZQkkMSjUFpEzVmnfi//FFwpZgkS/GEZANv5e/G3mg7OuCpIQ10WKu5R8BwIcNdpamSsjVh9P6S2geAYW9Yo7xyyfZZWOcrRsAkRqyqLTfEuP8rqBea9L2hmRhnJFmAfK4uRPzAumC19C8KsDp+FyA1QAVYvzVbBRAzFmMNuYGrAZJgPdhPerkla0byw3F85QsItGHSLlXF2Xnd7CKtV4MWMxXMGhNOQOavwVZIABgM7/jZojhS2QNz1TWb4CjMVJDr3f8mrDJBvybrIDGwKXUVPUieS8DVu3aYVkjQzVMnTbkEfYl48o6A3gw5iw5nGCs6rzIgafflkDOn9fZ2cPn9i8U4DPngPf4d9bQL5IXJNu98SZ2uliQ7urq0mL68fd/mFYWFmRTR4Oh+h9sUzl5diY9y6dPnqSZxoziOeYSmwSIFEAj/wIWEDsC0EAcgkUG64ueFgAc2F6qEvFDiXvnFxfSjVs3FdNDhnq+tSkW3VnzVLZhAbbp9HS6sX49ra4sicRydtKUDBt7j9ihOjml/hg7L15kutXEEcEIjaqJ0IiM9cI6AmSCyc/Pxla1pHE0quK1xrh9oXOEeY4yanx64lTidgBCnsff8uSje/fuCeOINRul1AGgBnOe9wpiCvjFRx99JAnB8JGi2veTTz7RY8Q+EDXu3LmTjTesWj6fx8LfUSLIWZOsrWDRhmyJ7elxosaY2FYVFCB0+H6xHrmXvMQAv+s8kE60EaUAzrkP060d939hDHlulPsHkzZsSx5YZaysTJ0qBM5hw2GstL2oBkjsSWLFrx9vStqP5Kcq/xSvG5DG2Y+sHOeDAYq9tLi4qiZyxGcxP8buhWzXVlUV1xTjYc2KLGHMGDJ/yAfxQUtLC+nWzRsiwFF1w/pFkzeao3HNZ6228A5eyxgxNmrGpoak1ggUv0H+RsmASRKpAeKyzhqNaT1PzaZU5e2+w2CQrq2tWJOsiYoAYMBLfmZNsHZh5oI5qEGunyfBDI6kLOuKPcM9RhUM187jzFOA58wz2AiJcvRQwdRIwu7sbKe7d+9prVvStyCiGQlBAFXGg/t+5513BFrubO/o2khsgOtgR2H0MkZ/9Ed/JEIUACT+KHO4uLQiUFNyYe2uNdPqWyNIAeP0ahBbvyT26LWlxTRZraTdnZ30QvIQQ9mvhaVFxdXYJN4XWT+S2Mxbp9VR0yrsFBiOztJKVZ9xSE8kmN8uMaa4v1SUbXr99QcCumGxSlbKmdxIJMK+tTi/LF1aZIiMyzFKhX/v9/+z0fL1W6l7URRjFVCXGyNLBdunVimlmclaarXP0sw0CPhiQp+SRRRUejJKEhBuNrUI+GKDMQEs5jw7BEOCwWOxc8OULWG4MLig2NfX1zV4/I2SBrQuWaR0gmMxfPXoYXq29UyH9Z1XXtFnnJ6h/9IWsNo6OY36uFSbnJK+YfO8JWFZAA6afZjzZfoe1vXbnGgAzHFS1ALVSnXKs9CmLYYTwzfIedW1uRD1Vbexuh98fbp7UuJs2RiVhCu7bt1WYb+htWpsV8DGybS+fk2ZC5Dxt99+QzqPlM3h3DVPTxT8N2ZnFIQw0bCFBCb3Rum8ZcyUCALYKMwh18X9MCcqBUFjMqeBgbGBbcHcscm4SErwYL+hT4hmGGPDRiAwgLUK4ATCDz2fjYsDhv7qFuUa+wdpeqaR1jeuW5ABM6AykU6PT7XR2IBsetYDLGMO5ygnXHENEJwabdaTY4k5/+S3/0paXVtNXz18mH7+Jz+Xxsnf/IPfVzYBIed/9L//obKeOAcYd7IJNzduKqMIixBdTzIezDvX+It//me6BzYshzc6omiB4NCzecm60vSmJbkExN97en8cNLJWqyurxr5utwSqMQ4wdXG8jk6O0snpmYJddGDY3GHkwnGMjGIcrHnnMXOk3AnLO2BXQZG8oxY/x2EbIEAe5IrDNAJ2PDIDq411ip5xH23cnjEecXoQxj47byoLhJOI08rPGCABLzCYpyfTvVu30qjVSfvPn6fm8YmM7u/+7u+mdUoUXbzcQGgMcTN99vnn6dPPPhNzikMRWwGIe+f2nfTaaw/Se++9L1b4Lz/6KH3wwT9PRyfHtk/9m+AaYFWl/2K62F5VIOD7TKw9MdrkYYtxQxMO9hmApAIMgQYwvZL2JHuGtb62upIeP3mSnj17KkYJ+3NlaTHdunNbejfcCzq7IXcRbBccUpyZ+cUlXRsHHl0hkSHRtcq5N1ugYjbRV3LNbLxDuMCd6BifMW8N6NI6QjB8airNNkh80eytpj3LehQroFiSNtWI9xN704LKCH7C0TdwaRwUvcypzz+WgUnfAo79hYHVYO2+5D1tGwgWz3QMPbr5FparxVEcjoCrqFygx7O8MJem0GYsEIS29TfYvZTKmiYdJShRIijv04HVC8kB2NQ5i9UlAfKyE9HQKQ+sRhCaAasBtLpWNnemQDt0VsUCc6cMZl+vLztTr9a1LgP0AXSASUjpNXbNSsDHLOLY63Huhu0I4DJAxZhbBcCZHqgxr9jfAiYDXM2YRNbxWyVSRdMcozRc7PLRhfZRNGWwEuBSuvAu3xnw7KB6HsQUK8cZ2zbtHm47gzhASEJfAW7RvdNfx1qxxlqAga6xKqarrR9p0WWpF2cm5xhStvwcnI+f88i/SmLHwIQN+Et2jNsjbFuUMQfAakF/sPcchPdrBSCPBAj3rvJmNZDCyYbzaH5HBqzaXQlQxYIj4QSYe3reUXk34GpvcGGA6gV/d01WtyeSc3HKmUk7JK0pmjth73BAKZfrd4xlxM9i5PW7kkjBN8MXoawcRk29TqB9XcHgk8ePFYgH84vk5NHhQTo43FMpJmWguy920rOtTQG0dIq+RiOGmWk58S/o0Ip+JFr3DqZZaW7Buq3XqvKv6AYr/5JzqG5df6uAXSoRn1BijqSuqgxKlTQ9NZsFE1TURNAXZathgmKd8rooB7VA0vRZOa8AZwvJKpRg4OrckZ+H7EzVdTkL8q1UWj5lbBJ+JrhBrwvfQI0OvWlWs3miM4XAiWqPKMUUaxJW5RAGEPdfsyoj2BwTaKIag40vxos5IGEDsAoIenCwlzafPDXt+OkZsTdoXAWw2un30jnMn15H8lUAF/ILCHK7gzQ7NS2A1Rj7yMsYG5YkvRql4Q+LDWLSEQQVlpQSlc63iYNZ4tfHtsHvLoixihaaqn7EbrMkV5mqIYHogIjmRzEeAkpdAoI1HElhsTghMKhSwFiVUaFjfixhwZiFyd6MOYGxquDbGaTsV3zmbrctzTaALPkLMGjFzvVKBG8iReWdbJlXrRHkMg/4AurxAHgOU8lZuWK0OsgRiboAjENGijXG/VA9xVpQcyt8eGIYb8JK8oAEKzYCokWAt2bnTf5AZxwxD7GMy90wBwH2AqwGg06gImcUEi8uDWMgbTRvCmDcQEgxgK4Aq5dAVQeyA1g1MN0BWE8C6ojwhCTjFZUd7AlrFDZmyAa4mlX65LT0I4umM8/BabGHSbpnoKmtgQCtxYBzk2yNmiBIWPWGnUWm/ywdYKuV0M/dDnMK+wzJB94Php8Dq5K04HVa/U6gvsxI/QsBq5E8GIxU+m/VgvRDGUjObFTkU/ickRjvFzQZhhHNHLfbqVGrpX/1X/5X0sbaWhohtYfdp9fF4WHaPjgUyAoQAXGEdYaPThMXgAM13XHAG7+XGHBvb1cxD/sD0BTgkWQYkliQi7C5kFkAk1597dX05ltvaq3sQ4h6saN/O61zNRGqT1TTjfV1+dYkr1unZ5K14EwgdlfTokFfVRBK5JbL8nEBiYJlF/5mVHdG8oF/wRUiwYw0l6oZqWx1nwF7jNa1/P6Ksdg4t9grUSLN50W5P88RWardFqjMNXF2YJfUlNqJQpKJKRZNLs7lBCAnAYaxrpAEZNx4L4Be3ufDDz9U/MrnAq7+5Cc/0d95Hf8idWA2xeT8AqjkvsMehtxfJNbxGWlolCfvRKyYJ1kEoSSAuPAHBbTtWl8TgcpirxY0XpxxwaiPCuQok2d8wYK4xvg82WZVgFgTPgNgqT4GwJ/QuUiEw/XOLywpwfV081n69LOHaRdgdX7eGNApqRkSiVauiwQD3+xbZORqNXTJqxoj9Mf5fABJ5oHPp5M8YGH4/DBUhYvAipRWqs0xIOjG9WvCGZYXF1TBzfx9/MnHRhLz6qhmq61zhLGiOqQ6ATZGMpvy/JoqMamIPDs9y0g7NP+erNbVywQ/j2QqlS8kgbkn/jU5l0K6dWNDMYo1gx+ld956W+xYJWWRiBwx1ueyXTzG86yqxRjJgTPwvsxX2B7e25LMsJAtqcWYAazeuH0rFStlga7gMHzOe+99T/4npfSQoKzKu6/1gb/GfL777ruqakfqEh3aa9fW0wwazyO7L8YWSUka2h1gew4PxUxeWV0TqIpdQYKJz6XXk1Kk3k8FvwAw9ub1jbQ4O5Muet10tL8nAiPPA3jHt6TTMNIhvA+YAnP66NHXIpFhwxbmF0yjfYj+dEPjdnTaTI+ePk19qjo4b90HBli9c/eWbJWqYNHy9yapm5vP5CuJgVysaBzxI5A5JBYv/Ad/+++O5pbX06BQSZ3+RWqeozVhbFM1fBgNTRxb55WV1uPc8sVmtwV8psUYQtYRSITR471ic3OzMD2ZZCYEjZa33npLncRxAnAQVP7F4VBIokHjwG89f6aJQZIAbQ0OTJzHm7duGth3eCRWWr1Md0PrEjtJRhpKf6eXlUty47A4uB5lrpV1DiF5mAeUVBjrbUijk/qsNgmONCw6ghA2Axk2WH5WkjWSsQ1QNhwcQKVSxbrXUvbMJsZRxdk/Oz3VxAPWkUXBuKg7bb+Xfvu3fytdW1tNc7Og/FOp00Y76Ux/n6aLospaR2IPI6Le6Y5St2c6KpFVY05UglAsiA3LvbJBMIIcFOjCAtz2OtDtDy2rJjHmXup1AMPJTJ2JjYERk1bHzKxALjKI+weHxgCiW1yzmZ5sPlOZNwHMK/fv6YAyrdRe2nr2XEYCgwwoxcE7t2Bl1jzO9dAJMcquPv/ii8T39RvX07/5r/8b6frG9fTRhx+ln/4fPxXb4vvvfzf94Hvvq0PfP/zf/mFaml/Qe3Oos2Hu3b2X6e3cu38/Xd+4oWzC9u6L9I//+I/To8eP5IAzPxhpgRN0EeZwVca0oXLB5ulxGgy6ab4xK/2V2VkD/rk3GAOwrTEIYiX2LFg5aZ5JH2ZufkHsXsb16qEfjp2xUMw5zX9dAlQ9er+qPaXgz0t5IxDkdZE5NX8x2syPmwFYLbIV62WlvTBhACYgqsB67rPfi2myVk99GGho7vFWpWLqwgQsGrCK90iS5c6NjVTuDdLZ/mE6OTzUeGBk33/vfbE8Me5k4zCSx4fH6ZNffZo+/fyzTFMM2Q7GH4OLMf7+976nMoytzWfpZz/7mSQcMIDSDiTwgjki52gkZmOBekYAACAASURBVAsl+tLdi8ZwDkyoSZeXvdYrlbQA457GXLr0cqJhGiAqAD/spmdbW9rLr732qgDkLz//QnIVXDdi+xtkL69v6PUYVZwuGoAog65GdRPSS55bWFC51NPNpzp4ZmbnBL4ri2nHxbgTbZRLYrT92rIGDAQuARZbqw8DwUtlAR9qsOalUwRbKkEiK1sqa8xYWRfuiCtgIygMpp1rTmbBTqZLd2Uxekwg8OXXaKbeDMKBMI9RLNj6FvB1HFxLXs+CG2eg+PDoPfLr14JZ+9KnBpE397OWu0A3k09Rk4fhIE1P1dL62nJamJ1RcHnWPBYT1TRWjbFqwGq8v+n8qFQpDe0M9CYfOhcd7OLZxsw3kDHT+vPHGYMIBiObrOtzJmK83hICpvlYVI9fe1/mFMZGvepdLr3LOixvWjSxxs7bXetdGQ2lXtLQ4xKAmesEGwFGzJWVSxrD1grBbcJ1zYB3Yn1QVtOXk8U6VPOJWlXAKn/nbCMZwVrTe9HwxdfhN5U8Zp+f18HzuQ7bFkkAwlsCTIGoRg52duqvN68SECqUHV1YH+MAVzVeLv2TNezKVl22hvPXFs6hgBvPTOfHVmvTqqMdQDD2UgA6sOsDNA5nIVhXAazawjfQNQNduE6VFhPEu24qnwMTjwZ5VKsMR6k/GKWDI7TzYKimNABs1aYgAHfAAYCAcZZtAbhQVwV9HmxGKmNgUNB0cnLKGjQBZqs7NiXN/Z58t8X5eZV08jrO9KkpuuY2NBfYobt375iD226nt956I/W6nfTzn/9fOvNpBrm1talqCErEcIhv3NiQ00yzg61nmzp/acRCBYoATm8mRTACIMi4og0avicO89xMQ+tRINjFSPY5mnTCJJ1rLEgLleCDs5fzHlDHgFVjgEZSIvamGgsNDXwKBlckrosFgBULFgOE5ayLEnHOGGvwMCc/U0E5pIWpqfTuu+/LhhFg4x90uiR4WwJOAIcJMElYRCJWbMyelaPDjlMicTAQC3Z7ZztdW1sXaMA9i01CufCglzp9ALpz+dpoIDaQREDvjeAUNtfFIA0LSUEFtkZddhkfAobBKNVgwgxYe8MEca9ao+s5wL/rd5IAdOAOn5T1gO8YBPexrffTL9PftGaz6qQOkwdtQHx6bzTBWUggxXkJcG1rzIBVvtQUl2ZHMEhIhlP11ukIRBM7VUksYwuFzlr+XCLwYowZTxJUksgqmY4ir2UsAbqpTOIaqJri3pjfUC1hDmiMy9xICsu7EMOsseYZ1hQ0mFzGCJvU/eIP4bNKAqzREJsIW4JNxz8mcRDyAIBYCoqRwYDN453H1YmaPVu3Mu8IorHRUbkmIognUFSB4ZUFUTGFlQecJ3nCl/yrHLBquV+XaxFjld8twaSx8GZ4kbTNkkjZPAPGu2ZuEAZyVQ+2XrwJlZj5Zs8zhp37K/E8nQfyX8daru4seJLaPotvxYgA/pITcw1fT8Bnfrcn53lP1hvsSiUwsdvSaSebYAkTnbEE0c1OOj9DioFkvrjLisPkzMi/5h8DOz0XngFMV88LM/eXgdfM0fHNw8yUh+iE2333acZFFQ3zVEBTm+TqhWJIwC8Ayypyb82zNFkqpR+9//10Y+1aqpaKaWoCQGcy7Z2epG20MU+bGm/WInuBs4s1CCgYZx9zzdoF3ELnkufDPgMAlH3tdAX2rNDU5uhIPjOsQuK2+w/ua62cnzfVkKeH/JLkjcAXCmlteSXNzzbULGbY7akhLCAt+7gPqYfGOSTZvOEU1aHR4yXYduwfYljsFtfGXmb/wZjL2ws0qk0PsyH7wfpF31RMwVzjnWhmxfszLpZk6WaNr7DZqoyoVBLMVQBc7Dy2g9fw/uxXysIZJ66NEnI+h/eCWEYyktdwnYzzZ599pufyWvYmZf+8F3PC8yEKBQiGnQst5fAlY4/yewCkgJWcO6z1AFvDD+Vcjj0Q7FNelyUdHMgmzuFe2YaUQZsskPU1iTJ/xlJMT+RIkP8bDrNzV8kdB/AYH77MTgFIwY6mVB5dX2QY2IMTkhsktn741dfpiy8epdPTszS/uKg4DYCNkmtsI2CaKg76PSM1Nc/EVp2aQgd0So0ysUsAY5KPGQ4lwYgMIfYRn4YvfFbmoD4JWW5C+xF7/Mqd2wI2F2YbOs+Yzw8++EDVHpCwKJWnUgxgFUyJRG9jxmQQTWqnJBCSityToxP5EYyZ5BaoHp5p6Nzf3X0h7AzNYfwX01G2ZN4Pvv++MA+tl+OjdP+VV7TesNlUirE+Do+ssVSwhuNckZa42+7wa8Ya3AasMhfMr2xAuy0ix5vfeSftHuxJ5pG/U/ZPj6BOu6MEISX+xNpgdwD/SnrWJ1VBTiwvLdzBQBgMPrrMOskgJHNoal6vpa3n2xqvmcaszn5sEslVIyOdyK4qNnWpMMa0PjWZXn3lbqqVSulgZye1W2fGMi0W5Xsy1gCrz55tGbgsXd3JtLm5KSyLNQGpCiNKPLO2uiZ88BSJh63nae/oUNcJzrNxfT29+8476fadW2L6H4GRkfio0sD6JL3YpYnZsRESC65330YGtJWap6ep8J/8vf9h1E8TqX9RTBfFSjo6OfOGSAOxJFhQ3fa5wCbT2RmXUjx48EALM1BynDIMQ4B4aGFFMMJAh1A7z8HAEPR0CQxH1n0LijSlBHguGCbAHhYPf4cZQACHdikDBuDIhf7Wj3+cfvH/sPamPZJn2XnfiYyMjNz3vSprr16mu6t7lu5ZOJwhIb2hSBkETNigbcAbYFheYMu0oReCIUAGDOhL2P4Eht6QIMaCaZIjkTPT1ctMT/VWe9aa+x6ZEZkZxu957omMqumhJNrZyM6syIj/cv/3nnvOc57znJvvq/kVelAHOzvKLQJa0lWObEHz6FhlTpQCAKhJc4HmOMUI5QSElSsjRElcYZI0AJmKFhcsU7oXWgvMDjUTEqfOmlEuPRG9vYCGAG84VzhTk+MT6rJqfTOy/ScCVXGEhocGpOcBsPfO19+Owf6aNFcpccfhpssu48LiU1dTDBNi6VEN+lCwaRBI5qaBEWNzJJvOWPE695sSDZTkke1mIknnVWX0OKpkTFpqrrW2ti6WL/fPM52bn5eTQUaGrMvnn38Rd+/fV2kITBqVfe/sxPmlJS1G2KtIMoyOjcePf/wvZTxY6Dz7ZCLg3HNtbGbo6fA7C46mU0xaxmN+YcH6JvfvW7Hr5DiuXr4cb9+4oQzn5599FmvPV0sXuabuK3VEyKrCXAWMP3/xQnzyySdiSwIOywHDqFA63URLqymAQLR+OoZTYlCvx+K5eWkywjxgDCknV7ZMXQQdCONIbG5uSxukVu+XodhXA44dBVPMKz6TDRBcsuXSy5dBqPx36cVtADs9tG7AoTQfEehQQBc1+yhgU+pKJTjRXZbHM1UpvQIjxOerMT0+EagFwzrb29nV5if9H7KulKJWCdTbUcWhi3YcUT4IlR82YE8t2giGNw61Jli/b2GYLl40a7joDT1cXtbzenD/QUcMPlkoZk1H/NZv/VacXzyvkgKAVYACJD04HwGRygRhN1ACMzIigJFyPCQ60tlPxhsGWZ0AI2K4f0D6fymDwcNjLs7Nzsq2pIMLW5vN69NPP5XYP/aADDUNSM4tLGqNkNFnc1V59vGxyqdgWrOhIpWyubVTmubxzAcsCyFg06XbjD/ns1TAsbRqlE0noSMAywwUlV13en8UBt4pHWBd1kDwTXDtpn1mxrCO0RFui9FAgGHnJgEABT8FWi+E0K6CzRfcegFFcv4LsFrIfH6xCzz9leDg3xJYFRZadM+S2JfJBJVXSz80v6xZm8ESfxAvMfVLATQ5FqBBiyxyNS6cW4i56cno60WCZl2gEgDhGbDqsjpfBcAqwWNFwUi1ghadmTsEXgCK1vcsDckKsJrl8GKilvXdDawmmyedHMasO7li8FDibLpRbDiN33CeAA8I/PiMy0HbAmX29hsK9jL46QZtFSCmhmtXp+V8Vt1BsK6zsLdxEt2xm/jGwTgsaR/PLCCqN3hNbMpkhlbozu33wDQSY5NRwm4UxqRAyQIcvsyo/XVBZ75fwXWlLW1LgNVsUqWkLYxBATpA0waBBYAXDVmxM1NWowSzeX65bxnbCvzMss+z8laB5B0tarbiUt5f7lNgJd/KV3mdprZx3pckiEq5b57QwKu3EWEISR8tY6R7F7OZTtBaiZYToYyO5o2UlKNn3qJkmsT4YbRO6JztRitKoFVcai3gXs38YP3C4k0dWrAHmvYYKMeuUPqmZK+YJKdmVRJslRpvJWmO0SFsdxiZOK7YMTX1m5mWTeaYyPd8eutWLC7OS0aA9+zt05i0lLUeHel9lDqicUWCXVpXB4fRoFnKwYH2FIAqsetowoPHXrTK8A2ogGE+Ktld9OwgAOCz4cuRaK+g6XnajoO9sh+jvdYOlZAB4CZow4MAkFEFEGXUgE/oD9brOjajij0fG7ZGGPsk+y5+FD4sIByOPozCnd097S+wvZgHON2AY2/feEdBCAzdTCoR6LmRu+czAQhVIxwn/WeCMzVvhYE7MqIGX1w3QRpMSUA8fOH5c4uSc1Liqn2qRD72pN7bp72Y4+1Iz95JUgBYuvbC0CRw4Nn2owvXOIxeVAEOj7T2BofqUekp66VoScvWIfmRyQDNfetJm+WXi4vmYGnD/fyYyxA2GE+xsFQd42Yy1lB3IyX87UF8fgL8oruLXWI+qHJjZET7On6XWJ1NGrW4lJv3ZAMlnjf3yz4p4FYA/JZ18Gq9TiIjTzUyUhKnK0pEk/zHp3clntmLXC9zj3UOsMryJLjF9om1piYcR3omjBGJfOQHmJf44Zwn2c08B+IoA6plpyuNUGGIA9YD/un8EDsYm7IHE/ckw5WAUgBIKfEnAOe92MHGPqWMvnYH1WaU4fuwp/FFgqenZqawNbuzZsSyFrKDpcFIljt3SwF07ylZai/7jPQN+1t5/Onjsn90wKGuv3UfpzNjysUI4CxAaZdH4GR1sZvZRFbySqXXAfMBX0uyVnkfBdRlHLBB8sfFtD4DkWVvC1sVfdXNrV2Bq02yV9pt0KG2XILms8aYxGJpRqpl4Dt/eY/rJNpedLs6/+IQkr1pu8JAkiEkemGN99cF/jZPWnodCbNTSc71RJ297/g0hmp9MTsxGXOTkzEzzs8p+dAAEGisHhyRVBiMn//iF0raJYj/5Pkzz+0yBxj6iQkDqbAJ2TsB9VVtpv4gozFBU8LBfoFA0jmEDV3vC8gXzDUIPoBojf09kYOwL/Ozs+rlgpQF8e2rV68r/jpqHanaAsYZ9kjdwom5Sk8IbABAJYmP7ipAJblVzdkf4BMJFjLue3sGj7NxDXhFNtTmfjgv/yZm5Nj8PQFVElYAtdiBJCIRI3C8lB1IhinxTDJjGS+6sRP75rFIJLL+ic9JPvJ7skCzpJ9mVoq50fecnJQtwo4kVpFMWEC6jEV5XnylTirHguAjX6jIiDDPEwDmp8hlJDBLg0deS7YkY8cYANDyOTAYmh9yPgheWU2SwGx3Faaq50qzKu47E5ycz4xbJFfYZ5uat7wGk5RScBJTm1vbAt9WV9fVxIrkGPYDmwKLGXbjpcuXYuHcOa3new/uibGKLUI6i/di1ynTn56a1F4LroBMIDEokovYRK5dpLIWGMyQmoPzGnMaCQCIN/QcIT5+/OxZfPjBh0pk8sUzZi2p3L/WVxiS46roITlGLyJwBXoBsddILlONxWCCW0pLeu6MRcXVwuBEr1y/JplI2NQ33nozVp8/j0fLyxqrG2+86QQIlRn4JXU/OwBw5iwxqKQS+vri8mWDsDzT23fudPacbNTG80lNbt4DVjM2ORZPV1e091KBw/V+6913JYEg/d/xCTUHR3cY1qb8nQGwKzdtJyZRxfvQUFy4cCm2tzaURGFMuE4qPdlHaAKOjT1/7kL0USF8QHKZCr2G1jR4lqv5SLI5Xh0bm4g3v/Z6tI9b8eDubdkLJJ5wmrAxw6MjsrMPlpd1X8wViEYch3kx0D+gSm/2fpJPrC3es7KxERvbu3F00pKNIQHZV6sqwQOwTnM9/ErmAHOfPiqWLTiM56tr8XxlTTE2JC6qb5AmrfxP/+SftY9OqnFwiNYgorm9ysKy8TrgaMfh0b7K1NnOjqSl6WZEGCgeIguCnQ6AjckmOjVl0EcGWToMnCLYi8NBIyWxAOhKj1jz4ZEMDaAOmQkmnLKrRbCYYA3jDEjozGFFD4vB9AQ+VAkEATNMNcBXjDoDt7NNlguHheXgrCIDoKxTr4NSvrIERE5HE+o4E/5MwwvjbOp26SLKgy8Bt4K4wnpgMwKI4gvHHGcNp5fguHVwKACYScjkx7EG3IRJN9jfJ6fx2+99S5tUanwAlFA+wSLqr6OF2VLzJjImMOFgRgrcPDlx5r1obbBIGbNcSNwvxo9JzZgPDQ8JEOX2oZNzbrKJAm3VfAKtMXwFB9c4+cpeASi0AJMO4osvv5SQ8rNnz2Nne1fjzKKDzbywuBj1gcFoHLXi1qefyUgzL/gyGGuDr0WM0Qwc2lEFZICsvCb90wJgyyAz93rQRguB8TAIKQEE3MYxFQ2bhkpzs8os8X6yqVwP52E+k4lB6wbWBuLtbbQ2TtpiNkvSgYYTJcvC5CVQmpmeiuMTStIamgMAMsx1GeLCWpbIOg2tiIuqbooAIOSAuGiPuUZIz4Hg1I6cx5g5IkH6Mu9xcgWMqIHOmZ5jCa+tgYghUFdcAx+MAfOe3wXYoa0FEKNNzOVVCfZgXBTUSdpiIF5/5RWxQJ4/faasHnOBbCkbFwEX343WUWmM4cZM1g+tRL1SQNpjygZ7dA2sVeY8zsilixfi/NL5uHf3Tnz6y1vx7MnT2NkmoBmQ8ef9AIMAha+99jV1WUUm5O69+2Im4QhKCkAos1kF/MqzX5ybl5P38N59zUvmCywX5rcEsWGhoMmK/h0AQ9hJYG2QKYVBxTOEnQSwcOHCeXeaxJ6NDEtEHgfv3r27sfLsudYu9/PgwX1dAwxVnPrHj5/El3fval6w+gHZeX1sfMIdDhUQcp4TOXAwXLOhEE4odo95x9xg7jBX5UiWEnQLb/P5puwmHVS5b1irJARYt9gGNbYaGom17e3Y2rUOIRsngXiyVplzKlGU/AlzzkBhYjedgKVEQo71zLTVfH2JvZqxc+f1btDV0/+l1ICXhZpCCxU1uiRwtICkhZMtsInmDYpbylo6C/jOIhJmBJubu9NjI47jqLEjYPXcwrQEz2GsAtrABlXJa8uMU+8pTGUanFSiWqtqI1VyMQsBC8sxS/u5GONgBr9MBje4ZwDR15Y/FVQVeyCwoczjHHQHnkXeAsAOrcym2ePao6RzZ61OwCnsvkBQAbIAo11BqrtNGTjRt7U1AQASsM9AT8GItAjRK7asDE8rgUqV06nqpACrgA/HJAXNGNN+Uxoccf3ZvZgE3GHzUPti6TPl4NInLhMiWZwkFM40GM1QKuBLV0BaOT1RIzJ1RO6SVOgcE/NQGKPYU4Gnpfw99R9zxgjILlekZk2aXD6nrYuvViXLaXRLUJ+yHsZrHYhz/axjJ7bcDFI+Q2H8AAUzTloLAjr9PK2DbPCUJI26n6dPIsAWkI292vaW95AolpYqwJ4AA5hLNAhzM0WCE74Z3WysI9aVsvXsJ2gN8wwNPOEH8TzxFUgew9wQq6OXIMMNlABXaeQAcwPbSNITMNCBHXYH3cphJceTqctcwKYCOCnwqzjwoxnnl7e/sC48CeZaTZI/2EXA3P76gJpNYc+xy+pGvWv99YGh/qj3c31II5zI6b167bLWBD4BDSGkhX90JGkl5I4ACHtkbELXjaQPDVm4D7oJ87S5R75hXcFk6G6mg547+0kGk1oT0Y6dXQOWAFMAvgC5appAA8j6gGSoYBOqagkJAToD7+/HzJQ14PmSP1EAWsAd9sSBfhgcbQUyzBt8FWw7vgnzLAN6rv8sMe6O98xigeQk3oZclgqo5ooid/Om6ubpkyedcntkAE5OW/HXP/mJtWp7qirpY7+BsQGjDLyIzvKnJ0iGOeln+1Y0i7NRkpIFmQbzmnJCwQmrDkOx2iuJLtmjwtKnMW02O9FxCe4AXQ8PtT8y19QY8NTMF/Zv5i3rjCB3aHi0+FNUgaGrS7NXA2r81IqniqOADfhXlDJn+a71/QGRxlVK6uakBsQ4LwnUcRLQ1armCfP9+eqq7sHd490Eh3v0Pn6knwKda/Z1mW/4eQA0gCYcK7UYLa1Cw14zqymHVoPN8lxhYQHcpq8CcErwKF11GLuFhc+xOQ4xEnsD1wf4LFZ0qW44PUUOA61u/H3bZAJGziUSgPzlinz16akZJYpVmVdiMj5ngNQ+QbLdOkncUsrPM9SeKRDzjDXbARtTAqYLfOzMqWTLqkrAmiVla+sQEtJnUbWApAlo6ihNqM6z9r527OZW8rfPWLLSkZaUDCX9JAW8F0mygZJUjRcyDBEH+26u0moCcsoZLQQXwZ8dP8JiT0XnO/2ZTqGN1wb/t9fVyTZ0vVZ8h/J39tXU71bqt4cGck7yQOSRli2ug5K8ruboOTmNEUCBajXGh4Zlu1+5clV2HSAC2wzbj3m2sroigAD/Dobdqjpf78lW4w8Qu5HAgPnFXEO2j+Q+LLaUVEGW6ur1q/Hxxz8X+12AXV9N9on5znwCxCfWALSAtDKMzAV6oJWKYrbZ6Vn5tK0TtK2b8rt5Jth/NQ0qzeyUYEEfet8MbnqVmJlpzXcSEdkhXY0Xq70iPOCbs35Zt9hKgGQYg4AkTD/Ow57kOJlO9Jt6D0Qk7Obk5JTWBrEe8bdZ6I5h+EoGYLI4E/RK4ItjMqaqUlASxASo7LSepJR3331XeybgD/FHAsaAVqnZiq3gGJnw4Vo5P/EJx4OsRAyePmCCqIwR7GE1Dxc2gb9s+RquJ0lAGrPGgXxSYghYx64mZj07wW+bbMYgtkC2vN3W8+D4fN4/aVSOhqpxFjd3PYmDxr6SPdgHcBVXdzrxA4BP7xZ8XJposyYhQqELDrBK8nBuYUHzmF47+7u7cUDJ9+CAntn+fkPA6/Xrr8T+waFIYADNH338c1Vls7cxL5H8Qx4Hnwdfh3mKHMXU5JSAWfWw2NkRxoEcAM8Fv8P23n4Dc4Bz0qQy5x0YDVU5rBfGCnvkBuputoWh4Riqlqm0Y29nW3vHEuXuk5Px+NEjyWQQp8CWxLe8dOGCnqeeV5GKZG+G6CYwsSSxMHJ+pthyGpmj/woxzDEG84QkHhgethaGMPeFfMetT28pMcn8mZme9v7bbMoH4RmODLsyqdM0anBQfhoJBOQQmN/0xpmbXxCJhRJ8wG3m3f37DwS8srfi/8zPL8ba5rptKribMLXT2NzYEr7kcWb8+hVHU70OMRG/jnkE9sj10SSUZ4AfwzNg3XEeGLWqRCjSV/JZ2qGKLPxMrmOVplTKkZmIQcyH/RwfG463vvZ6jIvh7t4r4J27O/RRITG9H48eP4tnsptFLkY+SzUqf/Q//6/t1nE1dg/QoumLev9w7B0cWt/Gufk4PDqQphYBCyVCLLxE9bMxExOHDLgEjQv7C1BAoEZhd8golm7J2RiDci+kAaQZsbdvthvancURBVBVphEGIWWdRUSaLD4Ziyy14W9oecGIwMHQBl46b67TWU5aVm40xEQG4FCmVJuTN7ZuAWAmEsanVrWuSIdpgmFQ2R3MHTuQ7PdcI2MCWMJGyYblEjZfv8qDBgai1TjUAyXDhwPN4mH/J4MHwLqztRnf+sY3REdmXF655o5wOOeDAy65BBRSadSgtZe4DrQwCDzEQix6cNNT03LAcKQwDqm7wSbJ5Cd44L1kGff2GjJMALhsRFwPY5R7frJ7E4R2hrcm5uedO7dVyvDo0RMFWpyL7MbC4jmVj8CmWVtHf9SlFSxQCUBLgs/NdWBhAIbD0BXoc9iQ0abREZkY5qP103rjtOnSO8AWZ2Yux6uvXNPiX6Mb4MFBvPLKtVhbXZEhgG0Na4RrZn4AiH148wNvnrAETiJaWk7JBitlx9LN4lW6XM6p2ycLGiPC3CDZwEL3WFXi0cOH7jCHvl4ACruZVpYIGz9S4e4LG5gnnzXBMDbMW7HZSikT90poL1ZfYV5lV1VlWGgig1A55Xxb204+ULYPoNZqiuHpDruerwJ1ij5bVisRTJENw6lBFJoxAhzgOWLseGbbu9vSpMXBUxllL412LENRVUdUg0EkODB0aDFyvQB/Vy5fildevRbPnjyOLz77PJ4/e6ZgjXJ8BegCdiLOnz8X589fiL2dRjx7uhIraxuxsrmm5hpKVeD4io1oFiEN9i6eW4r56dm4/dnnaoDChgzAj4A+mW8MNNk468qamc11uXN8YZEpQGxLZBvBckpg2WhhXl+/fk1zmiYgH9z8QJ+/cePNeP70Saw8fx7jk1Na98uPH8WjJ0+dOSvAOs9gZnZBQS0Ohja6XpzNHdujypmOIueDEamADFZAb4/WizpnitkMEAIwBrBacyatt6oyDOag9YJ4FhVtWE+er8TztXXpwGAj2PB59imsjs3ArorlUXXjBkfKCSmd/W72dMVNckrjkASozuCvAnwSmWTQXd6k92Ss3YGsDKyabtqBdTsSAAJW83pfYKzmmV/8iUMGsCowpw6rtBWHjZ0Y6K/GwtxkjAwPRC/BPWUv+w1lLg2sGvz0dzsqvQimV6Neq5qJpaDFpYAaBSG8hUmi130DWVqemnH5WrJzxGp0V6Myzu7EnGCqj1OSfMbmvAcXQFUJOzKj6vZurXD9vYDdCVh4vpx1WM65znxPJ1w2Jdk9APY1r19Vc+TlZeOqUrGQjrOBDUqp6gqcZKuwiU3rqhM8GVigSoX526t5baD0jLWT45LX0X1NZu+W51/YoALA0d0EaOi1JAPropv5Kk2+YieVmFUZZ1JCz+aLn5VZ5lci1QAAIABJREFUr7KtBUD3fMtS01ICm8ldwBUF96VCoFOqhGyQQT5dI0B8YZ5Lc7Jov2L3s0xZ7KYy8dUcBXBaXdnRRTWLtaAkAmGrtX4F9kixuAqmFYengKs0MLOWpe6izTjD6KWREokBdCytz4qzrbnMvbbROAOUNLAKAEOwzDyQE6pqIQe8+EgJjuAHEiSy12K3CeLESNne0XjijOO8YisBkQAYxbgeGhLrAVtMcAubkoYdMB5I3CmYmZ7uPHM6rdb7BjSv2HuY+2kHm03KvPoMLvT2an+/sHRe408SlWvAHySIRcIJtubRQSMGa/3il7GnkTAE1MLWZklk+jZKWtMsA3C1lDx/8fnnuldA02Qj43xzDmlh9pmxAvhMUKuk6+CQwD6AL2w/jTnx0fBtSP4jYaN9G1+31dQeqCQ4TRdGKJE71TNhTgNyMM8B0pKFCbDI+Kyt05kbBo61t/HBWXv4TzBlWX8EZ5Sj8jU7N6OA/dGDZYGdHJvAkYqM//tf/IsiRUCik6AaXd2WpCicZLLGMq/hozMWCaCw7rh/fE4z9s2OLkbOPrR0g+2D40NQUabKnwKsEuxJM5xyT1jKRWeVvQ3/ELsmFp2ksAaLlm24qgbfo69fpd8EYnpe/QNK1DP+CcJneWxWynDvjBtfYhUdW0MShluyFdO/5+9ZXmxQo6qu1dgN1gn7bJbziqhQ7oH38hxSUml0fEzsHuaeQNsSUzGP+J05xbl4how1PwE8t+lTUOaUmmaqgZyBfeaybZ6bt/A798U4sl5hFTEH5YOq2YlBcXxZ4aOFqZ0SZxqfqGj8pmdmtXaJPbIpFM9KNrzsP5wny0uzlJ+/Z2IuwVLtB2XDzSShGc6l/LNI6ChpVxpKZVWCGxaeNVBMgJKJmsCqAF72DBl3Nzc9Yk4SMxTAlcSV9ktJYFWiTvPSwup3PAdI5ISVyTgQJU5ia2tPFlQMVaypyv/dY4GOVZlkDQvg/Eoy+as9l7NXM7XX/T5raRf5KO2J9lUcuTpK166FnBRjyyvIQRw3BQpQkTYyOBiL8/Nx9crlGKjTvMW62RyHBsQ828dPn+pIUzMzsb65HWsbawXkbwv8w76z9yOrwn5BEos4LteDyBlfez2+vH1bTWXS/jPPmYtaAz09MTtN3DSm5JIbM7Y1j9E0XKA8l2Y/LdZOS4AG64nrI27NmEhklrJeYSICdDL/kz0JTsD8ATTGh+YLsBdyAbYfog37ADYC4Bd7o9h0d1f3ymd5HWCG8wOcspbYW5SUIkmlpCOdx90UKEFK7BJrky+VasOIQ7d2Z0c/uVbGLXVqYSbyvm7747LqhiQA3nzzDZ0D7ATGH9eIjVRsVvp4SGJPLGFXzgCYYePZx2RDC4lHFR/IqpVGS8QG2lfqAx1gVQkoJR5KEotyeXqv7O0IG2C+iYFfmprx3uytk3spIC/XDwic+qppE/IniR33+SBOdDJfcQ4J5OwQ37Rd576ddKZz/Z6qQamEnJyeVvIQH4J4cuXJYwGrJBH2aTK+tBRvvvW21vGdew/0+Z/+7H2DjMUGbm1tCBuR1IbsdY/iVebS+OR01PvduAqsg8SoEuYlGcRYSpKlVFEzN9QVvlKRrV5fM+tZ8gyQGk5PRYhgLyMJy/ukka2YhEQG8pATqrrFNyK+E3FKEkF16dOrJB2GJkQcKsoP90WqEZmj+M0kYdknGEutCSXrzMIniZD6s8wz/i5Zsf2DePOtN+Mnf/1Xwq1UpTkxoUbTbmTtRmzMK5JtarwlOageEQSpBubYs3OzmrdUMLG8YRADrjJWt2/f7cjtSApzciruPXgo/CfjUPZyqqXVvAr7DAMdDf2JSdktsWtpztzT4zj69DRqAJ+9VNxvxdWrVyTPgN9I82ueDw9eFbFFGkLV48fHqjJe3dyMoxMSnzWNf/u4GdWednz/u9+OqYlxyX4mUYJnubm5I/LpDqzz1Y3Y2NoVsCrvCF+cmfwP//H/0j457Yu9g5NoV2rRVx9SN1m+xHI7Jcg/kMNagZ0mQObMCEjTsXR739zZNuUcgw3bEAH24jQpUMIpKgwanMUguDv18RLx56eDs35pI2DwvMjQRLIoMX9HFwttVv4Nu44FD8NzdnYmVlafywHIzCxMSow7hknBYK1myrk2afOi+ELfw6CrGUcCGKtHZeGflQKy0HEqYJWl48QixtDaQPa45EROpiUIcKTleNPVGZFmaT/VVOoGWIqjAcgBsHn92lVtiJROXLqwpMltYJVgoyYjRJdy9DkAADBGala1TZMroxeMFWMkxiwOVy/ALuVONRl1vlTiz/Pqo3vsqWj+MCBwnOUMFSctN/kMYjPodcB+KoO+vPwwHj58ECsrZuax6NC8mJycjtrAYOw1DrXoGDeCnS20eopuIWNINpGxo2xfDBicxXotfvnJL2N9Y11OEewZNVTCKFaKpl+jIXDz1evXNYYYM5xHDCNjyxhOTIzF5vqaAil04Z48fhK3b38poPshTbe29+K4xwwPNkULb5tZS0AJyWhkbFg6cQIKAC0Pj6RF58wnumcVsTC5DxqJnCJy3zyWJgdznWvDgIrdggOOppBK1Ur73MLOUEdhOQ0WqXdiwcGMHFMtTIBFCwNm+SOAGxse40owxRpkDsIyZUMCpKMcTk4wm8Jx6YQuYLFHY/HKtWsqlQc8ptMn9841YsS4r320fsVsOXVWhrGhVA+Kbg/lHGYLsEEJ4D81S4TfZyYnJaGAxAQaemiWTI6PuSGMGk2gOTMc169eEyjYPDqJzY2dWF3fjMdrz6SFe6DGWTjH1hzsoRxzaCQuL12IVy9fi8cPH6jEQ8FroxGTM9Nx1HKDkN29hkAHVeKXkmGxkk/IvB1oTAGEpqYmVP6Bk0gwR+aSUlZpmo6Oxq1bt2Jrc0Mag2RaYT5jUwBH0HpGjJtSLZ49HSNpIjUzMy9N4oMGG+yAHKLtLTeb4jkODZhlXmMtF/YSIBVrcO9grzDGsZ0ktOgCfCKnGO0gyhYQ4SZ7yfW2aMTWbMb07Fxsbu/E2saWmNgc12wZJwG0eW2sGbjMBlLFSe8wQAq2472AOW1gtaueU2sky9U6b1dr3DMU1WyY7KublEWXPRuw/dWvBNXyLwqs/jVf6jJ96k7i9T6SYa04OkTDqRqLc1PSWhW2d3oShwdm99KV2g0yysErzG02WXS0e3QfYn90a5MWsqWDaQenneAmmy2V13xUO7t6VzewWoBj71MFCM2Ga9IWchMmPmIGjVmRtgdu9CIGQGHE6BpVylKY78XJSmdbqpw9BuszCEgwibnGuQDsHDB2Pb8uFm6ykvi7dA5LMxn2GGxb7j0dxhYgUtGrZd1pNH6Nlmo+3gzAu/+dn8Ff6BNbp6J9k4x/Mk87x1WFu5mi3ss9QH4GGZga2PSzLaXxujyD5koioFNamnq5tL6UJam6orC08smn1IH2tIrKMXXurDrAb5FcgTuLE6Bml/dkUImlyt7QRrLIzDneT/M7gnquQQ04JT9yEs02ZaFIEpTZB2MLLT6AK8BVlf4zh2m62Q5k/6TXV8FQ0yW1ogoY9l01VJqa1jUnk4a9DWAWR549neCJZ2OH3iV9qespbWftz24OAvgKQIjjTNkg/gCMBgJk5hpzhffgl+F7DA77PZ6fsOII/IeUCL9/756ShZcvX5JTf//BPdleSQOou/uQGEW9NaSQRsyyOm6q6Ym7uTbitNmKCZLZfXUxrwh+uB/uUQG/pGUIOhryOc2qdfkacxtHn31ezJMS0LO3Y8NhcWm+MXYqje2P8bFxHd9kgmOtOQIXwDbGUCWNKic7a/aGTixj5mZXgzoPATUBoECD4jMmg93JVHQ30eA/kD1j7spvix5JMOELcGPsDQYfmkouswetrqzKJqGJCLOGBPWHN2+KZZIsHHxKBX6S/2hGpe1KNjVLki8eZhgPIt1lmSj2LqoCxE4tVHVrezvwU1kdexHAfY0SSVe2yddoHmk/5X4c4JvVbX80WfOOAZIZKpY4Gvk0+CNYVqOOQT2/BEgSqBUYOUQjG6pVbL94/ryXseS8/Jv3qYpLzUnNgONzvMfl0GbqpdSKNFWrsJ925EMmYM97mAeU/BJMI3WATzA966Y1rAHuU83eYJXCFlxd7ZT9JhuwGxDRMy9lvyJMQOYoNpXrUbWhSnfdKDa/8H95TQxaNC57ezvHyf1WgEqJihL0VbKllMmL/VuY+PiWuS9b8957U8rb5DWRaO9OlOmauq4rE1IdBmthcRtYPdNT5T5EhFECy4A057S/UvyYso9jQy0/Y7aypODKfikTX6o8SKT29VSin72k7MNKtUk2BB+cY7B3VOOw0YoNpPLULJIKkgKuFo1zwFfLFDgBUdTj/3Vuy9/4d8OmyPQZXBWo6tuNqvyQM1CV16lkQuYlWeYw37AxI0NDIpcQx48PD2nfA2BlLQI4EqfSTIZ4cGp6Jta3tgSOMv8F+ggkc2NUVVDU6yL8wPbOpkrEpNhnxlYSWr1VJcuyARNrg4dFXxHWyuWLl8QaxJaQhLpwfikuLC3pHmgaXOutyDcH1GROYae4DvldJTZlLnLdYAW2404mSGqwMMGzaTLyBrz2zjvvBIxQ3uMkVKsTP2PPwRO6GW/8ns2auD8qMokR6QoOgEOcDeDKHsnxWcsGQt33JBtb5Z75Z3/2ZwLqYKK+9dZbkhzDPvF33s/1cl1802n9299+T8d8+HBZDZuZ94DDSBOw/tlDOV5qsPJvADOAMWxsJlfShuS6gYRjhq0BYv7OGCbG0lOxT8h1YaNpZGy7Rkzq5uXYlKyeSN+O55NSAIwJ32kP+ZnfxMD4rDBh3aPG2qYQF0gUMr4qtac/DMxVWLONw1iFCYokZJFWIW6HgT06MhTrz55EXxWgd1Tg4YXLl+OV196IgaGR2NreVUz0//z5XyoZptXD3N7blY9CHIC/gAQghBr2LDrWD4+O65yMK9epMSk2kj1JhDoxsmmANqE1xjwgjt6iqZn2GqoUkLxpx2FJlOEziWUK07poiVLJw1rFl8BvgUlLjAE5SWS1hYXYXKOaFy1ZZCFrAgKTxY+/yh7fPHLC2HrYxhQAysGDACMh7uDzcTz2W4hIvMac/OlP/lrznbnO2EtiYMcawvgmgKnMbZih2CeeNYkGJEAYs6ULS/Il0mdEV5WmXsyXjz78WM+ZhCrzEr38x0+excbGuoBRbAaJYjWER3qJvYe9qq+mNca4Auqy97DPEsdmRTX+CH1u0INNWQ8IXOBG+F3ICeHLTIyN65sqGObBOnKNSHGTpB8bjZPWURD6/fv/3r8bRwf7auoN9iMSUrsSjx4/ic0dJP9asU9VVOPYvQ7UsBZCZzUq/+0/+iftvvpYNI7AFqrRWxuQ5iQ3cEopagttyT05Yy0mFZnwUl6DAeAmuXHpoqAVijMO8CTG55FAHY6lzbk0sbKmIB2bq1Fj0ezuaoFiKDAYDDiT4qc//amMcmZBWXQJ1GBoyMCy2JxhqsbMzJR+0s2bcncmURozPgeCDmWdyYHwrjZlMYPM4uP1pMQ7KKvEQB+sUzO+bIAQQnbJAJlcAX6i0CMYb51RJmBepzRJoTfrWsiNlnqVwmyRALQ6spkFCRMIlPyV69cFqLZaZNBtgCbpWjg+Jqf7tVeuyWCTbcHpFUW6UPGzGVDKMmSQqXI+RI4P6CZHQ4q69Lt4jb9hNABWNYG6S7y6xOvTIeMzPH+et4XMMWTb8U//6T/Tc+H5zCBMzoZzfCItCuYK48K5MCowb/id550la2ySaGywWJEDYIErm4HTQEn7ScT4+KSp67to9RDs1KRlyqJhHNjwmbNcIyA18+L+3bvK9jC/uPc9Sqra7fjZBx/Eo+dr0SYoHB+XY0sw0TiwIcfpE5tWXWPRuTMA503cDFdlu3orBrbVUKpXThBGFMdF7A0c/5JskHNS9KrMkDJbT+VJBbDkfg2quJSX98uhKJR2NfOhU17RlUOaA4CSa4AljPHjqLBMKeuRpguZF8oR6Ijca2YEX4wbzvnC3IwDY4I+jFCtFmtrq2LFCHQB+G8e6ae4cirNT9eOTcNrSawolS67BBmHjznOc5KBauKA9MT0BCXyK1qjsNQpMyQTPTkxFeOjU4Ge1c7eQaxsr8v5gy2L4p0aC3FQmsENDse1S1fivW98U+D53vaOZDJw4sYmJyQRQqne6tp6HLdOY7p0Y6akjnXFeQHIWZ/M+7nZmfjOt78dc3Oz8fmnn0muABkIOnnyPq6VAPUXP/9YDVYeP30iu4IT/2xlJZYuXJJkwRYaOxub0gfs66OBnsu2KU9k80IPCHkAnAhYSQ6cbXd5LgLgCXwaLp/l2WMjAF9BfNBApPSKMZubmZWtopqABntbMK4mJsW2AVSlvFJMRTZGSndLB8nlJ4/1ujovigl89pVaePkzwbt0KQoE9SJgmhw8I1K2IeWQ3YzVfI1577qIF8FVA5UJWPoA3UDfr4tEAFbJCUr3UWT7VrSaezEy0heLc5NKTAUSLdLsM7tXbL7CWPVJz4BVWJE07PmbgFX1tiDg6YCtZ6X/yV7xtRf6qUrBfc+AHw5ofxVYdSdmMxyt38M+lLpDAKu2DzpyF2WY+SM2WEmMnSXHAHf9TFgbyW5KpkSCBCQL1eyoBK3dY90JZLuSd5o/RXommWcck3Xici4Dq+oR0gWsdj/TDOpfBtNfngMKKkkmKaHkZEwmQt2vzEw27+tnwKrP5TtRA7gSnUpNleOQaKmmnEMG8pTmnyq5ZRZpdjgvXCTywgrcu+ZuAccFDJdGMbDNJPqPpAcJ6EHAHrODcTg1TuU8OhYTCgCpAALSiFaVD9UB5LW5Fq7rNNSyBHdC68UJYvYc+TJUMcCksthgkQCoeNyqzOlmTIwPy7YlgAi7Tx1TSXQ2XL7HXkVpP892YX5eASV+GteNb8YXAQc2DAYr4869YuOkBVbK9QFUc11nIItUD7/DcJhfXNSeb9bDUYwMjcTczEK89trr8fOff6TP0hDr4sVLce/+HVkMpExIorI2hkcA0mhu5PkI8Mp14Lvh0xzuN9S4ZQEJgNIsiMACX4V7ymqeZDhx7zjuYj0W9lE2R0lf1oncbX0+A0f8Anw6gnZ8IMaJgJc1x3rgWATmnI/XCVr46WQ/yXn2STSUve+nHmCCWfjJGbDn/s0zMEjrQC1Bx5nZuRhRSSTlrW4uS7CH/3gePwj/pK9PwCz7IeOxfP+Bnitjiz8KIMj8UKVOk+cC8aGtOED+kPb2mgLbTAoS7KgBprSQz7TEkQ9hb2SOcd6szEl/mbnDPXH/+ZpA6K51nWXm9tcNbApIpNkmoDTkgV4zdLhubA8+kfQikQ8opfZZQitftDyznPepG4nuG8AabC6A1QQd5EMXhhtNZggq+WK+CIQqyQOui/u8fv265DNgna5vbca9h/cFstKwlfmRuol//Md/HD/4wQ90nmScApgAvhDjAPgwH1hbPCPruToxmAmybOhDYIt/nmzqrFZJoIPx47ys3bTXOffQG5QMTSHFqEnRPvvoiM6T4ALJ9s4eVJ5dPo8EXBkXSWq8vGl3A6sCxrv0rLFmpYIrgWElxUpTUt+zqwO69WilsVr2GGwzSXiVlsqGW7ZNfjY+a1elSY04T6yk4nMoGUACuRrHp8w/7GpE47AVWzvoWL4IrCZjlZ4XBodP1fTy/yuwehYbVBSTWzLJPpUadBbPiT3RQI+TxrDcYFlR1TQOEWV/VzIQxJMkLrhXSA2Dqiqz9j/gJcxPNfNVs5ZtjSUgDKQh4hKSrt1aoLLn7Yol/Wj600YqYT/eeOtNzWHmO02KP/roo47GJpeY8YaA3vEJ7emASN/7znclQ4MNHx4eiKnJsXj0eFnkGM6VAKnjbVeE8kVfAxIUucaxC8Ihenp0XtY/1722uaHPvPHGGyJlcRyaY3Ms5jrXzHqgkgI7zfpl3an0u8jswXRlPWOPv/zyjq4ry/XTtuR+yvGYo0lkSpv/8ccfa69jTRKP8nfWdgKOuVcA2LL2+ebYMFux4exZxCP8PcHULHvmevk81wCxSbqYExO6/m5WLGPDuOCHcF3EJQkmi9nntHMHxG5S+be/pzE5OrKEQMoN8DNtmJ4vhJAyZhwr8Zv8mTaIuUj/kQRWGSslu6owli01uLvn5s/0y8H3QY4ELGENHU5Y2fiC6NyOjooQMzUyHEeHB6pcBVx8/c03Y37xfCxQXj81HZvbu/G//e//R6xvbqkSiHP2VXuFF8hvEHv0OLZpAjk9E7Pzi5KroRI1k3Py70pTVFmKIiti/GFMwCoYQfOQsnH72iR9sQ0kxZGIo1EzfmE2DQfbkL6uJITqAgKR5KNvCH47uM+1q1e1ZxDjZYNC1vtgHYkZNxgjuSrZhWOkDeoi83H9XPP62mZ5frBb3TcEm574lda/mtHZD+Fv2TPpT//0TzVfAC1vvH3DWF6E5uSXX37p6t+NjXjrxlvx6muvaf2wd8kODAypuSbz5C//8i/LXKzruvABdkvFDP4vCZ7VtTWNyxCN2vuRZDJ+ODZhVrgkHI8OLW1XsAYlRRsN7YtzC/OSM2EO8RwZB/lGpbHz1MSk4n7GESmRw9ZpVOuDSipJezdoeNYXcdqK61cuqQky8TWMWSSqPvvic1eCtvBnarQ3VvNY/s09MJ6Vf/BH/7g9MDAZhy30H9TWICoSC64VYBUk2w2QYIjBuMSAZ+mMMqAlQ4oQtgI5yo5LWQibWQZ6CXLCxkB8VwwbBmRvTw8CA4Dhwthg4O7cudPp+sqkThQd5DqzKxgSHFsGdmDAGi67e9vqRs+mkY6ZswrWDHKgkhlWOyYOxMwizcwODsHJ8Z60Nfm7Mlf9BOcuGcIwsClxXzApCYaV2duzrqFE4wtQIjYBaLbAVbPPEOxm4gK4sVD45voBTpA14CJxbgELYfMxGZjALPzf/u3fjmMJJ7djdBj6+Hgn8waDgoCM+0gha54Lk5KFw0TGqDPejKkXN8yK0k2UktACDsuZSee4lDVlFj0XL5N2fX0tms1GvPPOG/HJJ1/Gs2cAZlVR9WHX0HEd1ofKh2ge0DjSJo5zDpMOhuX21k4MDg8qEyJ2TG9PrDxfEfNkh4zJUcug+2nJbAXGYk0b0+jwiCY/4BPzaun8OW2m5xYX4o03Xle244ObN2V8YXoQTDAv//LHP469w2b0Dw6KNQOoxyaEE8F7KHG082mA1B1iEVu2RidjoyCBZAJlYn11BRToMpGBScYSiQTAO7JTcoSLbmICAXIQWViF2Z3AQzYMcJZaUIy1ptwLXMAqgYokByoVGRA6LSMjAYsE8H/50WNp2biZCjpaXGef7pFgPMERMthky1TaAxBc9OZU9sw8bsMspsy+IRZAlrWpdzoOKAL7uj4DOPZxk6nHmqNj52CMjQ4LFMSp+vjjD62b22mwsC9tm75eumU677/fbAgcRFwah5jsFYomjOlQfSCuX7wcP/yN70cTcfXdXTFxCFgR90e+AaB+e3tX65vNBCcuS1q4PjYSwANAEPRWEb2/fOmidFhgQDP3rly+HEtLJH0GtYY+u/VZ/Kt/9S/1zJC84FnfX16O7Z1dASNo9zLvmQvPnq0JCFGX4lpda/6w0bQ+Ug+lJGi97MXEpLPsrHEB92LTHBT9U8pjKH8Q4i57zCY82FdTd0NK1ZlfJCy2NjYFIAPmSqNINsoMFiQLcHgJRL+4c9tSJkUEIIHVDqgqTdV0311y3g2X/goTtQtYhRHdDap+NWPVVRG/jrHaDaz9mwKrJoTSsZ7zt+LkGN3vfkkBsFnC9kUj8LRFRQJaT3zgrIu1NVbDjFWY49LsfpGx2oGx3KvC9rGUUvqaC3BatFdfAFaLVpyxvTNgNWVosBvm9lrrzSwgAw7SYQRcxZYcm0GZY6dmZMVW536bdpr9yXbG0hw4SN3AaibLpImKLnDJnr885i8Ev2VfT8aqgN/ikOdrSsYUoIeGN8xBBYsvMVZfBla7z5tgXL4HLl4vmtOwVosUgP5WgNVkTXGMBF09g8/A+mQnw81SLN6t1ar1kEktmkDBFKVbtrVWmRzsAswzs5lK8SZ2u3x7Kni9i1ksu+/qBBKZ+ACZBJVuGHuzynVbYjOQbCBzL1bjEU0FzCpJPVd8Kiv4Ue5qDcCsD4UJq20kaOJFwxNyBQCpsGh71TCkVqvEyGAtzp+fk5xNMu3wV7BFjCH2iL0EthnVGQKb+vtl+wjWzAol0WM2DyxQLhDn2j6KGxgSEPJ82OvFONnf12t0jP3wo48E0l5/5RUF4NnkA99lf/dAzaZ+93f/fiwvu9EhfhAVBOiabm9vqbSdcXzjjdfki+3u7ahq5vnzZxoOPgNgAPuEhNnB9p4kYwjmkt3EvoOfAHiEj8C9MG+ySzbBBb6I9sLSBVYAFKzKovvHe5Pdxz26LNAMXL6SAcTv/J1xzfczhowJazJ9VdYj/pl0+AmOCkjIdXQHqqmplqBaglpcH3s/CT/2pQRsza7d0V6BdpplsLg+a5Izlndv35Fvwng+fvxIz5PjAWTBwh4ZopnlkcoYBXYhuUUSqJT06niqCGho/8I3EYNDlTKes5qfJQmRY5LAGffezQRNgDn/3r2+Rf4oADQPHHCgWqfhFVIuZmoxfvbVTXbIscrzcFzNcypsSlIgAVFiCOmkCzxyAp33KUlSyl95TsQf+IjcI6AnVS28LwHwDFC5DtZrPwBwnf4Kz9x3oLBn014xJ3nOPC+OQVmlGFAkCA6pmiLYdoMtxpdyR/6dLD3GlHXFdTFncy0mKMp1JKArRnKp0svYB3uFb8W5+RtrCFAqgWrmu8YzKyZKoifnH59LGy6fteyDCZDLK+yUiBQfoKvRoiywkiNOkqQvnIAG/q9ZymX3S/1eVdTY2qu6QM2eXNmR0nZ5bk3XkrAlsUZ1imVaip1XmTDVBbC9rV19eHQce/uHsq4wWImVLa7fPSHjAAAgAElEQVTiPVuNJ3WvvPL/I7AqZ6HY+MJSTV0leQqlGobfSXxYR5HkMjrxlCnXY3FhQc/vvvoEPFEF2bnFedkBbDfMsUzysO/s78HcO45NSCY0RK3V1IgPSStiB2wSwJekrZAgofydtXZ4GF974w0lZIgzYMxzXN7P3M0KVObEpaULbo7IXB4ajksXLqoKC2B1amo8rl65GPfu07OA2M6VFKwNvgFQsjIScCY1vHPfyvnNnGOu0kzo/Q9uWqqwaKsCqn7/+9/vJM54L+uOsnOOz/pkDRInZ7IDcAhQ1omLHdlxaRmPjNjLKAkfzp/kCPz91E1mPWaZfCZ/+Rw4BufmnrKsn8+AhQDcpr/AWkx2fUoYsJfyfGAMMu5Z+cFxkQ/BFqSMAfefCZP19Y1Osm9kZEzHYPwMCGOnrdnPOuTakIyB6JWkJa6PPTMTLrk+0/ZlbPvrgFVVNJfkKKxqkUtqtRjsR27H5DzmHHZPsTSNt1ot6Zavb26q7NsYAsk48KOxmBgeVAzIGA+PjsXly9fEfJyamY1z5y9ET60v/s9//s/j+bMV+bqAs4P9A/InOCfxHdKIG6vrMTI2qkbUreNTzWXFFV2VvCJMsaeUJJES55KLsIYvBgZWJPMAj41rRw+/h+Zm6LtDgkHapehWM9auQiyV3YD5A0i9uCcEWAJgIu8BVJ+dmTJZ5KQptqw0X1UI7ooOywoNGZysVmNt1YkF5B9gp+p8RbaIeUEC5f2bP4s3Xv9aJ0nLnsI6YE0wj2dmZ2X3mZNPkQxE/nBrS+PCXJianpItYWxgkfMZdOKnJqc1p/7qr/5KaxmtW0iOSpgUnXpi56z+2afxabEzNKR0hQu4zYFAVVHRSlVGaqAzbwGH8eW4BjWvQnoKbXHIDYdH8meTALBfcDJQkP3DEwH0PMOB/j7pyT96cFc4EgkqYm36+SCtceuzz+LJ05U4OGqqgvOkXRXxIoFVyaP9F//dP2oPj87F8Uk1jlqhzaOC801ZDYxV2JrHpjJfWjqv7qhPHz+R45IOOMAqmg8sYhkHiQubiszNJaKvco2yGSq7TfmgwAWXlTHIGDEmjVgIw8NycNPQpC4Jk8EA6bEcE+lXUE7PBtlvx4dAJjdySiiTyYDTzt/7+vq72C1JaXH5Hscyy4ZrPCjBMywglx4mm9VaPC7XdhOHUk6JwYDdq2ygS/HFDlDJjjUxQSzI/Mj5LuViXD/aqhhMSnv5O44tAcXCwrxLyxRct+KHP/xh7GyuR60SMTc9FUvnFksZ3YGMCkaTn4wVGyvAr1jFNFDY35MDiAYrToyZqi7xZvEyPhjYNMBpXDMAV/lRcTJ5zeczPf3rX78RDx489saKtsjAgLJMLAiyn9D7ASxTU1HBFmLG6tJHCStNBywETXMJjABOPxogsFTFEtkFFLVsA5/nemXcSjkmjsX4yLBAbph9aGaeO3dezYcwShgHFhub2V/99V+rkywNiATuT8F6tl4ppXs4zPcRzoblBiuZTnSDA9KG4f7SAWQTI2iQoyH90ZoWN5osfDHXMaQ4OgR2OX4ZYGmuKgF8lnXPAD85Ucq2l+7sBDMYCemZwlCDIXpyKl2W8YmxOHf+nDK9fPbRo8exvrEmY6qs89Fh9FKWJgfb5ZRaqyXLJUZOAWko6WOtY3S4VzYYwFrY6dLFUrYOJrQ34uzYqvVcymKlp1WcFli+I8NDce7cYvzg+9+XNsva6mpsrK+pHHFjzdpgccoaQVuwFic9bWmswtQC5VKjHZxlGjVVeuLCwmL89m/+UMwzWJs8s+crz3WNzCfmN44VuoPvvvte2byqYjNtbmxKBwfQHzYtTY9wFN5+88149ZXrem7u3NyO119/TfOATY658dmnnyl7NTc3H5NT0/F05Xnc/OBDqWsB0g8OjQgA2djY1iYOKJM2Avas7AiGucVmdxTnzi9oDZN8EOuFMtRjmMOpJ9VQgMsaRQpgiAYEPZUgA+du2IKKJGvA+qajPCxxbCX2mPVAsKHNeWgofvnpp3Kc+ZI9L+DTmTTAy8BqwuRdUFV3if9LwOoZnHXGtNBrJYdgTbSvBlbTSe0OrHzWX//lAAcbTHKFxB3MGxJT/bEwO6GyZ+n+UqJ1SEkSgJc1U7NR0xmwWo26BObJR5p1w7PJCn/rnDloNKsmW1CkQmf3dXb9TWhpSg+UrvUdxqponQVUdRLEQaVZW2IpHhvAlMSLtKlc1pgAa9pobJiTiWfSNtaycoM7jpGNHlizvI+/A8Yn6zHBzLyTl4FVzZviaGZQkq8lmGumnTuEdx/vBfBU45qCPEUqoJy0k1Aq7wHkpnQT5iW2hHvQGGXJfTL8X2Ks+tw5I/08dEbMbWlylYG2NAQVlAOswooiTAbI5tFVVFIqsLWwWHUBqfWaAXDRllRJPo0ypefe4xJqJTEB9Q1oETSoEWBhMxyqW7ebkYlNzt6iZLATwEqQJVNZyhwJrFomBn9Cc9qdXKQrqiZUffUYosSw3huXL7En0q3W5csEFui+8yVAZsOZ/gwatD8VwDVBP+YXTAuCPZxUxpPf8R1wsinpwtFlX+X3BLdJorK/o5+uRgdzc6oQwI+jQQQlqI+Xn6iU75vf+JaSmGrGNNCvpCafIYhEBxxZIcDWb3zzHa3hW7d+GV988XknOc4eSIddOvw2dvdjZnIqHi0/kk8JKEhCzaDtuK6BeyOJCIjMXo7tlcZsYdCZSe7nwJjizPPtahbfojqxZ+lfacLhoJPEL/qZlFua7QmYw37KmK2urOi4lJfSKAsWsKUN6MAM4Etiv665a+aQA0OeEX9jjLh22SolHVxFYkamWRtmqze1x8Ey45kqYYxkT28tbt58X9r/KhHe3NK8YD5QZjk02B9HDXQId7QvysYQRETF3ewVeEKs6JGvA6DKHFHSt+hqij0I2xXwDsSqJDEEMsBMQaqGhISuy7qY+M4C8Tt6zrZ/3G8mj2Af8Xf2MPY4JCSYL/iqrDWIDNbw87GpTpOsTgFTMxmUIAA2gPGiVJBuxYwvQWIykzku/+ZbPvWe2VzMTXxus36RjXLjErHrCLzRY5yaCBi+JBLw7+W/lvcx/whkiQE4FqACMZFYMIW9i2+dDcgYv831DfnfrLmUK+B4eW8CdNn3h4c7SbXcHxKwyX1DPon8Ve8VWeaLzJsJBGeJXzeoS1v5qzIAae+T3dUBybu2Rvm4JRHv6iyelR0Efa6rWk6+9kvsV8WWmRhj3sCm7pLJUVWM5FKchJQ/kUBvSSpDAGAv8bNHx5G9Al3pmnw2pg6VMAJW96ieI5FQdFUBWDvJ0NRMV/H+34qxmv7OC16O5BCy+PhMV5X3cO2yLS5slgwBa9e6n6OxjeQaDR/VkMwsRcAx9s+p8TEBB/PzC2LxI5lHbCLNZ1VY2cawtnj29x8+lL+o9VWaGNNDgPMN9vUXGYKeWLp4QbEVtp+GbcxvmG4QtIhLOQfHm5mY0n5ILEM1BLIF2C72lPn5mbh29WKsrq1YekYVcG0x0fC5aEDMmgIr0K6ukvJ9rQPWFHONtcmewjzG3n/0i593EobMG8ChP/zDP9Sa5vOs22SZcizugVgiE20cg/mPb82apGM9exsM0mwChB1JOUNXlG6pQoHrSCY7mEW3beBcfDvutNQIz4lxS1kBbBH3A4jK8XkPTHnun9d4L8zBZO4yvqq4GB3VfSa7lM9m9QOxOOOADABJOK4dW5+MR6Qu0k7wGZiCYBLsua4s6FeTP66RcTEuAhBLwss+ru24MRARApSAB4MxMQ3fkDFGfoa/S55nwElbNb0CUMTGbZV5pyT0ieYhVYiAq1S+cl72M1prEwNKl3p4OCYmp0XuonqDKj4Y6L+8dSuePnseG2qQhPQhTb8BA10ZDNby2quvxcPlZYGHyA+wmklMq7JFe4gJDqw75r8A/EIQgtgEeCeJRe6/YGLI6ElKL0IVpawxSD5gCeqPQfxNjxr2cZXwV+Pi0pLGEf1VfCzGYnJsXHMK6UvY6Ztrq+oHIfmIgQGd94xc0Scsz+QdJ4BJ1POMta8XXIh9g7X+o//rR3HjzbdE7JPkX09FexkV3vhZsKCJKZlvsiWlhw97Pv4Tz4t5j3QAc+vqlesqu+d+eP2TW7dkmy5cvBhTUzPCComh8fXAhyCO4PNs04S8EjE8MhojY+Na4yYfso/az6IJKMdM4peIHM2mxiHZ2Ywp9gOCAs4Q+A8VzWA5O1vblluMnljfadi2aH9BO/40TptHqgjl+bD2qCLn/tGQfvJsJXb3DqLRJA6D4MC8JGbwvlX5z/+b/7E9Ob0UlZ5+AavbuwdyTgi0AVZbpxbhZo+jI9lAX3+sPn/ecTI2NtEOdOMhHo4cN5D80rwhs5dmRpndI8o87EtlLA7EXuMhJbWfQSHLAmUfBxrmKgaP96QjldkSDAnnxUliYLlWKOvJmuCB0G0Ow5lgqbOSZ1tXOgDs7z7GWRB4eLQn55qJySTD8KUmrFi9dEejG2eU5lWlYRaoOll9wCtYpzBJEPHFv6pVPfHZaJzdMVOU+ybrIrHvXhyYZuwiuD08HKNjIwKvmWw4qj/44Q/iYGdbD39yZDguX1jqAI25wVBekBk6HDYcr9QUW1o6X3Qo6IZYUabAjg8s2SM9x3QW0+nKjLZKP/r7ZawZD5XOF40U/sb7uAZKNFg4No4VgX7opZoFQZBgCQUBs8qIjygbwXMC/CF7BP0aMA9KPWAWoPDmDoLYbgyQgT1BquNbN25BJ0X6lUODYiFisLl/Ornyk82QZhr37t7VQp8QfZ+y8FFrcJaMGdf22edfyFBoQ+IcBArqtHfiwLeA/GiKIQMg3VqONTYmLVF1fmej2D+Q0wALMiUEuteHAIKiFCGdv7JmNB9pbl2CWzFV6TSocp8+NZwCXIWNB4MXnRCaQLHpMlcxjHzD9MGA7R0eRqVuxioBT8oVwDJJICbXi8r4AdEp9SFrDLB62LD0RamhxvFCw0+dqKXBVISiKYki6EtnXRsr3aOrckT+nb//e2aYb2+rFObundtyFgC7TpoE8j0CVsFYmwDbbZcSShuY1h4wQk/aMTcxFT/47vdU2gSwsLm1GU+fP9fPWt1C7TjbM9Mz8Xu/+3va9FhHBNUwnNBMxYnaQMPp4EAskG998+tx/do12SmyqWQVL1xYklPBhog9u3v3njYK2KGUqtxffii9mK29negfHNKm3luvK7NN6Yk1FenIeSR9LpV8oit3aEYAGrRcF4kGvhWQnSIRYE3rxuFBnBw7acTmS+MZGP9kNYcG2VD7VNbCv2H+k4hIrVZsNPeG6La6Vo+Pxu07d+Pew4cqhacsQw0Syhz0T/9b81KT8AV3v/OHMxU3v0WletnhvdvOlo8nsGp91V/PWO0OMrqBuK+4ivIS6w+JCxwkmKYEh2hD9sfc9Hj0q6M13ayPo7F/ZCkAAas4MaWzdY8ZqziHOC1mrJ4BqHlNCRQSFDgANItcwU43myavrCCyrFEBq9pjnIjIBinehxwiOcg0C5UgT00+BDAYWMWxUWNElUgaWGWMuJZMhL3MWGV/5e+psZoMAz6XLDH2K0rT8zjdYGgmKjsAX2GAZRCfSaLcZ5OxAIiUx3kZKO9+PY+r+ZZyCdlxPBtpVULNqyjfdAMUs0MVTJfAPI/jhK7fkyBq12w2y1XSLQaiCibZAVVVTloYTOhmw1qFccD7KMMX2VnRujUD/SwNoImtSrOwqhsb9Pe5VJru9A7eC2gufXEnvABxWXMq95cPRbmzm/y08DGkJlHAVTFWZUaKo+k6UdcMoKfaVrNRXuvrqRpUhVkzOKSEzNfefDWGh2ARucFEgjvYSiR2dra2ZKfwG/CveE7ssfg6MAKwTcxDmizwd5r4YY+x6xyL4JPKGBxdAi8CXs0zwLEiicM8RA6Aucf7Yedg/+/evS+AFZYBLET25+mZaTVMoeSNc3zyyS/EoiBwhWHyH/5H/4GS28gGfPHFFzonJXkAnGIMoqF51JKTD5OCa8R/wX8UqFe0+bhfrkd7ZynJVwDV0yMwC78zWZNik5Tqgm5GZDeLO/XlZBdKcoDfMxEh1k6D6pdWpxxU/t7oqHyWZKxmI60MmJJYkEFy+mQZULA/A6wyvwFySRjq2VJN1Wy6p0GRtiFRyJ7GuT748KauU7JLxyfyA5GbQsOWxBTSOICtBILy42nmhbxIKUvPhnb4EvxBiQU1dUXz10ExASjnFJOn2Lj03Tim7YyZtNg7ljl+C8+SdeWy3Yaul7knjUc1yEvtYzeudRWM359sIyULupjuybRP8kc+l3yuO7v7bs5ZgE+CUeYTz4Hnxj6Lb5VsfT7P3ElWciaYWDeaZ321qA8OqMFl6qvyepIYmH85H7gvjs01p5/InOWaeR9fBIzYwWxooyRqYedybifhDBwxp1iHXGNW5YmpVJKvCez018yY5TO8pvPQtKb8m+NyDvxAxQyFGZrrott2p71PUDX3kNzDvWsWGQB1uHd1Ru5lBl4t76I5UhJNuW+o8ovkXle1gMguBbSXxJESYGfAaibZ3PDPx+UaBACpQQ7ALlrlzJ+agFa2bTT1dndohNTVsIraqa4qE9+XG17+baQAzvyLM2eL1zI162KY0iizSCYoudvRX7XPTUUTQIgbR/WYCNI4FDjZV7euKf7N5MSYKp7OLSxKT575RNxKNSXnPSTOwh/orcb9hw/UNMgEh6oqxyDESD6Pf9M7pLcm8IHxRioCf4L48Nr1a/odmS6ug7mINIi6sddqIvnAnuULOz8/Px1zs5PyJZEhzMRCMi4pQWZusm+wXhK4TDCT+aMGgkUXmapHZLtgkzN3eZ01/Qd/8Af6PPaQSgzWAr/zngRpuSbWb0oosR45PpqznIP9CKDLIKXZq1xbEo7YLzkXx8C2s2d1SyrwPv7NMdOu82/Ox7GSYMb+w7HEwEWvNkL2h9e4B2IonjeYCffH/fAs0ualrE3aCPwQx/GMhZNUKXHC34DrlRgrLH1pSx+5wRdrjNc5JufhftOmcF1JlMvEDdcshmfZ+wy2WrZmZeW5koq8R8+sf1C/yy8pCbzlx0/0O7EQcTa+BQ2x2XcgGCgOp09GqTIzCcoyLucuXIy5hQX5EthyemHQ0HxD1Yi7pSGTbTb7Gkzm3/md34mbNz+ITz69FRub29YGLz10lCA9NUishDXN1iUPYxKV5QjHNBeYEwJdsZeNA8nZ4VcODrspYcrsof/JuEKOIabXvt/fr4QDFdOUsRNTcf+zSBTMIts3LILR4wcPVMHF+8+04b3PKfld5G9aTRN4spLCRMVxE9rK/PzzP//zeOuNNwSYI/mXleLMKfyRhcUFEbR+8ckvjNOgY45Oess+BcfHh+PYjOOli5fV26exfxBPnz4T+QjfbGnpgs5N8uVnN98XViQWbUlggivik4+NI2s4JgyJPUla5uy9yHasr0nyAdsENibsgXiA6tBChBFBjH0QEhZs1dExJXDwTyAPIFV6UumJ/VZb56JpNU3QiK35iY8M9kSy+bXXXtM1Ly8/ipW19cA32EFKoHkS1b669gHJzeDT/Kf/1f/Qnpu/HLX6SLROKrG2vh2HciRppIAGHswqsnlNOdHS7gKJvnZNgCA6gWQNcqGptAR2AcKyRbtEWd6yMTIx5DhC1YWWfHioRk1kcfhicvP9zW9+U5R79Ej47gZG+R1wDK0TsrcZBOKIoQ21vg5AYl1ONhUzRFwab3Yr5VGAoQbiOqybEwNC3ti9EaP/oe6tlKXIgbAxwvgDnkkfptEQ8KxAtjSsOG27JI/jCdCgMyEbdAtGw4BKxt2NE11Wl1UBjLBY0GEy+cGdyxlLjBDsNe6dCf693/heVHmIzaMY7qvF4sxMWTQtl21LH2ZFXXlVKg79fBTA7bzuL/VomRwIh+OoZikMTjkLimfJZpBGMsHAZKwmsJoZLgxIZuh4JnkMJrmyTBubchTXN2mOYMaAMlPorcKipKkFWR/pjaDn1KNupCwg6Um1Q+Dg1h7aK4BPLsdXUW0BzvkMz44FzrNlrLhvMg/f/MY3Y2V1RedhQ1h+uCytVQwZlPq+el8M9A+aJQitPipyHABg+Vw6XQi6w6qFFcGDx4Aznyiz5j65X6QFMAgAuQQUKpcDCK71xobEp89K3uzW8VU6tpd/d6AaZdRtoDGuzCsxVdEiQjcYEeh+N+ZZX12LibFRa+uMjwtwFVt4a1PPhkzfNjq6lYgjhLEL04W1isOTzSY4d+qjAaqyBhTUoLOKEDTNt1K+AEMhMumLwCrsSjF9WGOlHJnXuF/G/zvfflfBNPcAAP3JLx0sA9ICrAJEAjQcV9DLOo0WbnCHKYh4fzsqJ+2YHBmL73zrWxoDQDAcAFhPaibVZwkM5u6r167H3/udvycjqWBkZ0esJ4wpItcPHzwQc5YA/Z23b4jpxCZJkMncAMiGXUuQxxj88tZnYsKeX7ogA/3hxx/HyOh4PHzySMkpgNXRifFYX9/W9QCeYFQJFs1i6zVzp3WieUqn7GSQs3GofOj0WOeWpiCazgJWDfYBUFOyQCYVsFjPC2ZK/6CcPe5biZhan2wNAA5rBhYBiYudvf34+S/RNGxGtVaP04KQZmMesUVKkx4jpmfgYQZGJXmY/+wAq6WteUcTzLPbXwa0fj2oqveUEkAFFV/R7Khzwhd+AVh1ooqMY28PjhxN5vpjZmo0+pV8c/nO4cGRNltAZZVNkxRRcGJglWZvBAvuhF10lEqX+m72ZQKr7tHiBi18S8+0gMoF/9OVav5LX7sjKNABVgX/lWYvCawKjIGtUcrz1akYYLVVgNUOa7I0yBKwZ9ZAd3WFOzk7oM7A+8zJLU3RCPBxgFW2bmcrA9huMDWHnH3hZRCVcyRIkcf3/vEisNQNlOf7M6B+OTDPa9D7YJbg7HeYS5Y4UDdOBflnGrYGvD3xOsBqmcN6NNnBU0K5BZSBHVwAVZf7E6TDgjNDVdlpQEZ9nNx2YRPp+ft8YhuUBnGcHgYByS9AVsAq5oUaLxUmAXsLGl4Aq+x92FpYGA5EzLITZaoE1dZ1zf9c6eDFZYkZMbA4R3Eq6z01ganSZYYNOTgQl69clE/Bvi9gSqViZwARjifBKz4WgVsyL3hG2BaAbPZlGucxH9GyApzjnvAHAJdm5miWMikmAM+UvZ95LRZhae75+Rdf6G+8n2sgmHry5KmknPj3k8dPY+n8kpJONJjAjzm3uBgfffxRLD98qMQRAMLv//7vy1f7/PPPVJ1x8cJFgbGwYvCFsIuMCZJBBPdcAz4kZdT4pGYqUdbpCh/2T+ymKjnQMRsY1PEUSNAwTVUVBmNkWxuHsju5HvgcgUI2UT0rIYR5kU0p2eNcQcU3QbESezU3aiCQzjJ+ghH8LZLLyURPEJDrY61z3cmOJPHMHoOPIl8IvegAdHMjEe5/cnJcPidgirrFn7bj4fJDJRJ5L/OHgId5gk0jYdVooEu2Gz3tSgxIbmBQiWOaLOIDsFcpEIf5zupQNYAbZ7JPHasTNE0Fj+TraS9kfhfpIQIk/p4BqUFvqqK2tC8z0XlW7IVoAqvMdnBAa4uJTxNJno0affX5+VE1pPikzyA796xEgcoiSWo0NUcykS32O9/INDS4RkuK8XfOnaW36B3iv6CfypgmOw7/A2IIz4LnmcCNOi/T/JRO52Nj8mmZTxyboFqs3FpNZcaMK8dPOYBkfrHKAVN4b2pOMqc5DtfAuSUHNTHRYSXx2ZSTYI7xlQQIzpPdxJUgA5woUgRpdxkjbBJ2MQN1jplxX4KfjE/a8O6EmdeQKwg7wGq3xFACp4W4oveTJCyJ3ewzIAvblZwQ8FvmFvM8E21ZrSiLqEDbwGoyylOGgggvv/Fl3XDYMnH48NUq86TIAYj5TeWcgVWX/auWRSCs9+f0cP52wGr6POn/vPDv4jd1/K6yp6HlnQlE7h/WnvoawI4eHlAcTGlylphjs6T/rUvFR+pR745LSxdjdHBYPrz8E8mVVbXu0JFmbNDZ3YKtyAj0oS3Ytn4/SRN8qFMaI9I0b1Qd2wFciJ9IIFy8fMnXgLxF61j7AnsGNkNEpXp/zM/OFklAeomMRl+9RzgBWqxaJ0XOCkLEgweQhupxfmlJjY7w6VNqwPJDVD667J/5RDKI5AAViowNxBrmK+APawBbi81Xsqc0h8su6KwV5q0bVu3oPawxGJuAynw+WeUAWynhksdKPyh9owRuE4jlfRA7MsHBGhNDdJfGq7BJnUzhGrmf1FdOiRCuj2vGnmATwFK4BhGpRkYKPmHQN2UJuA/GiHG1TIG1VtU7huamAKsV+ygJrEIuMmPVmrOMI2PsBkiJrbiPSyYju4HVTOzneBhracUWPVU2NjRXldQrckRJIOBzj58+01zzXtKrOBRQ9AA2vshOVQGVk5BmTtuS8NMeWOuL8ampmJikRH1ELPSHj5ZVmUU8RPk598sYg0VxnKtXrsZ3v/tdVdTc+vQzsVtZ2sRXkNpMcjKzHvk88BMSOcSTqlpQef2I5mS3fwwwfAiOc3oiZqmZqk7ssF+SFMB3Yw2rjH9gUD/39twPhDhfSebJaSUbSChjgZ4/eaQm8KrqqbMnD6gim2dD1SzVue5PBPPVMi5cp7V43d8DtirPlWqfV199RX2UNN93d2NeDUMfKEYlgcAc+ejnH+u65Q+pyTK9QKx7nnIcb7/9thOApyFS3ebGlp4bc1IEtkpFlaKff/GlXsfmQ9LCb2Es8AUAO/HJtnd3lDhlTmOf0WFFfhL7RBUPDczwE/Az8MU4tvxrJA/xzUgm9/eruhN7h81gzkn6DBynbyD6B4Y01jwD5ABWnj2TXAqgNmNJ81QautFLZWtnV/qsVE8fNo+jr3+ASdhJDFb+k3/wD9vTMxeif2gCMxvPVzakYSEfHn+nh80UDZNdIbhuLjMZ165d65TA8AAYzFxcDG5mYc1us6Nm8F4AACAASURBVL4RX0w0JotL4NuBUDogJYal29nBaGDoYB8AnmKI0wHBgHIMHjKLAqNm3RFo5asCBNNJMSPUXVldEuSsUGazk4XJ5OAaU4+JxayvkgllV/Y9ODBQiT3lXoWtKN+QgIyAt9XUBmOnyY2urKsCkAogNqDJIyYdzkYpiE2w7bBpA8NnVTJGkKYu4dbEkMjx5EQcNw5iaW42Li8u4q2ruyATksmHw8d7mQx8DicRo8CYcZ0wOZmIBOjSz7V0o8qeEO3PDF03c5Wxwvhy/2kweC2dnTSiqcWUmRoxJQ72xKZkIQCiErSI0QPIiQ7H1ERsbe6YWVG6Xk9NT8bG+lZsbm3oucCIBBR6srom3R8mNo4i15hAAI8s2QPSpDo6lKMNUwXj8r3vfU9zj+fBZ549eaQmSABUzEeui2fsAMtlEzBc0HKBrYkhhmXTTxMS3ks2RDppjRgAoIadHG0ZBRYjDCW+ODfi8dwHnTRhIMkB7GirukSJMbSz569kCnKt+uIhtaGqu7yTDMws2iYT4zLoBMQSph8YUDDJZgMIKyb33r46aD6n5H5vNw7QWC2OqnSzikaiMv4nLgPj2THmKmFXIzaXdaS+YwcgOTGgkKWSWiuAHIVlwDrR5bcJAs2IwY5cunQhbrz1lsYHAPvmzZux+nxF3dpRCRR7ixGpIuAPkGEQGuMHuIIzR7fnd966EUP9dc1jyitwMJ48e6qRhOVMxowN+9q1q3LkXnv1lVhcXFDQZaO/HlubNL1yo5arVy5rrgBG0FxPG9zuTrz//s+UTKJ0RF0md3bivW9/J4ZGRuMvfvzjuHvvfjxfX5OkBMAqzmh//7CAWGn6tLJhWOnkK/1DdzJtHrspWDI/eK1Fd1Q0b5HsOERbDW1m9JphraLJgxZzxMLcrADXvZ1dObnKlhZAHmBcDLPjtDRmqC6eX4qbH30YT58B+p50AavwLbI7eikzL8CqS9y6aKhfQWQlMP2bgNUMDl48yossxe7gQmui7B/52a/6iSYvnD3mLBqrvVXAKMpe+2JqYljAKuPHu5qHLkcV6boNs9FHlD4qeqBVd3bn32asFmaqGkdYK9TJPgOyYswU9mSCkMnMTYbJ2fp96eoTGdMasR1QVQVBUGksxjkA1KQbV/RM7cBad7UbfE6gMn/qswIeXQ6a71UX1CODOkocspfR/btLkF82KEvQX6rmSFZRsrIygM67SzAiAz3+rfvpYqR6i/UYZlCez757DuRn+fSAgFWXBnpuGFi1ZUiWr61n2s8zFQC/T3aX0h2VijK2NDQpAbJ0IinNP1Uw1jw2U1XHwgmjPDSZxtIdTsZwSh0ZbqWBT3Z8xX5SsYLdE7O8sBJ4HuxFJLxIMAIAsF45F4kYfAZl6mlAkHuCKhmy7Zuvi1c0+xUAWCamrnNWo7+3T01BsGWURZHA4QufguAUf4Gxv/Plbe0X2XwDYJXkNp+BvUPSDruCb8Y1sfe+/vrrWptrK6sqJ+Vvf/Inf6LPAZayr8BguPH1d/Q6x6Hxxrfee1dJNDFvKhX5j9h+NO+QlhkeGlYp/Pvvvy/nXGBaAR3n5+f0bwUfgwOFLU4jhS+VyMPGv/baq6Xs3r7UMEFKH40xeqWNyn7KM8C35PjYjGTUZMlngnuMlTos91JebjBRpXOqVDI7J/3Gbh829eoS6GKPwyehZJMxI7gn0Y19B3zg/QKLSpNRzsMXfkSu22QQ5h6RJZa8L9lF/O6g1ezqSq99bvllrPGWAyvmov1x6xqKZdmyr+zqHDNtOP/O1masra4IVCUYZs8CRJUv2ANg2lIAZVkS+ibQ2NUl+1rXWiUw781Gle9DE9sW/oDtE+NNFdPeLjI4CFiYTd7f3xeNA4Jk1ryBaY7DHFHDKkkXVXWfmdhW+WMBRLLyirHr7jnAdXHPPDtimARC0m7y/sePn8bm5naH0Qy4wXNjzfAMmJ+MJePLdXA85hR+tgEdl9DzLNGnJCkzuzAnoJLzJiDDOgBIpWN5ygEQ+zBn0BJmzVDS+xd/8RcKSrlerpNKOnx7mprwLDP2ISECg425zH3xt2zMynWJRU+/iIANfAaUAKZhZ9QLoGuvIUGcPnYy4PAltV8UOYB8/8t7dTewmv5i2uXc21MjPI/hSoziM5bmZTK/xQ/utuuWELN0WxIDzvaGM0C3e1/q7ENqoHkaR5Tsqtmqdp3yXdVeSAiGP3xEbESXZ4BVabCyXzCnc0/Lz9oW/9syVr8KWHVLQn9RndRJTnf5HyRNcs4i08FaRkqE5LBBfbOSAX6oTmNYj4+tswvrfrh/QJVOU2PjcX5hUSDr+PCIJfi2drQ/kfgbmRyP5cePookUTqWtKsN9yEGU2NYHYmRgSEQHNqGUCaHijGd6+coVVf2xZ6hxdSmrVlPnqCheaezvB2DM9NSUru/kpClQ6OLFC5r7rC+Yc1xXaj/zXkBZ5nKyujOWx47lmPK3kfER7UUugXZZ/Y9+9COdE6yBeco65X7zGKwN3p8JBZ4DfyeZApCeBB4+n3ZByaYixcH65v2sQb4ARenhkD4ca4k1zl5rsNY6zslgzfXC9ZCsyb0Qn0od3H/6s46sAOfkepI1S8yBTUkJRa6RYzCW2CjmeZZNcy98Lolt2Fjsel5P2kj8jrSnCa6m1AH3zZxK6ZGOT6nko+VIsiIyk4Kq5j2hN8ShY7HdXe1RaWOyehZ2KYkpYlTmFNJ0kE+IycEL5LuyV9UAG+2HSS6wVlNVHn7U1OxcXLx4OW7fuWOMAQBdLO7QfCLWhIiWcw0NUEBVmNouizcZKp+tz+FYVqzII5qggW2YJcpay0oH/BSSfTBtHz5+FEjB4GthrxKLwqdBCoD1KsnDzS2B6axXqjWkFQrRTWxigHBA3X4pPYM3ieRRCGac3w3EZ5zcVgWwP0/FLBgEe4X2kBLni/xXGmFKbq74Osx1ngP+HOOJhA1z+Kc/+5n8VV7HvnCtlOez/2fzTs69DrtzC2znTEISX9fNsnYlrQihgPiYKkuSj1wLVR00i1JfGNjeyCIND2uOMH8ZS15H1o7Pi0hUtc3jXADe+Nq8HywEnBEiALgJzc7phXSsMv7eOMDHPz6J2bkZ+cn4SPReoWIUXEWf66ursltSHmi2Hp8IhyI+qLGXIokIngeD+j/+L//79vzi1Rgdm4lKtR5Pn63F1u6e9TaJDKs4bAj3b2iikM1k801djex8yo2y4FLzhJshE8wDkRZPV7bSgSjZUbM6AZyycx8TkQXKvzk2i5Zj4hRyjjxPGiZeJ4PLZMaArK4+75TS5IbO+TimGQhnDTWSKs0iTmeWh8LDMturogHDeRA4TCllFWfGDFBAZnUUxiFEGwrgB4p76ZbJuPGl0iWaB0lqQMuglAq69A/HUqUomelBp0quo4E3rvNEIFV2znRGfQRN0KGBuLQwH69cvqIye4IV6bew8fdU4jd+4zdi6fyiJgdjzevcG+Om8q6Bein94pyUDqFTYWeEZ4jB4ZuFo/ssY5UgKw44v7MI85vg6ex1NG5O5fiQRQJAx9jTLZ3Aji9l/CYntTGxEMwCYWNFh+4k7ty9o+PhzJLtefRsJZqUpwD2nZwoe8A5M0vGtUtaAsZk0b4TFf/gIN791rdibmHRXQf39gWo7u9sS6/28GBPrAY2a+YchhXjSbYTBipZroePHsWXd25rLlWqNbGZ1OjqsBFjiJxT1gdgXJ49AAD3QTOpK1euiK1KxhV9D7NkoK2LzuWy1lL6pOA/IawCtnYA7MJ6I4NGBmZpcTEW5+e0+Lc31lVSw/zZ296Jg90dgcqwUxhLSmKera3FCsyGpgFSgh+JgJcyKBjL0k0GGKYkrCQXgAvEnMgyq2QTuqaqgwIn6JTNq+RuFlBGDgvgIHT73prWOCX3ly5fUpDP5vr+z27GCs/4yJoqaKzSBCpIEHC9MLnaNNOoRrROYrg+GF9/6y1lD2EHsykwtmsb62J8si5wKgmu37lxQ2UadNqksRmbFywcgsbl5YfFhs3E1995R2WPmEB0j2GgMc8BH2CCt7Uh9ccaGXixtzbiwaPluPH21wWmPnz0OFbXN2Q/eB9aMcyTnR1vBmKvwwxEG67qIOu4bcaKmII9FWX2WCNirNFkq0km3uVaCJrTuA5gleTU5YsXBcRRwks3cGwKDopArWqPShhgLlOugEYO2d933/tO/OT996UjFzAzCuvOj7IA/UW5Kzmm/2bAqrouaW0XIt1Xqgjw925wlbX261gbnURXRkdf8TM1VnHUAFZroO5xFENDtQ6w6jI9MsQuw5G826mZqv7CJtNQqBJ9XwGsCuDrlN6dabNmQGrgoDTWUKMqH1VM2JSY6QqW7Di7u26y1o3QevTUL6kEmBxBnei72D+sXeZVhwmU5+gCMTkSc41TEVBkcMpnGgduhpIJMgGOnY7JBlUTxMnn0w3YJqs1A+JMFvqeHQaKvVv+/TKwmoCpHOPCGsvPdf+t83kBq6zzonUpNlLR5VP0aXa/9mIxWEF7zmaaQEiV63iPY1c1cJo6qS6fPqZDKc3gYKccwRBG26mqRggE1ZRChpiuBN9muQLGKqmAY4UWd99ZU8EEzOq9TqjgVEvSo96nfY8SYfasR48fxSbl7XS4r1NidqqMu5hEna8CpSaDvOJ0k7yI0mRIVRiAuPVaDPX1SwYAHwCAVXqbh2aV0qBB+p6rq2J6JNsAx/i9994zk7I08nj0cFkJdQIPfAP2XOyoGC+tYzH+cboBebhHAr/UQ82u4lluTJCBMwxoRLDLedDdgq3HHEHzHY3PO3fuCmziNZiU7OEE1/yba0FLHFvH+H722S3ttSSVAUIpZxNgiE7/5ma0Gkcx1G9gNJlMWeLG0HbPv2TxMh74LOzd6f/wWQWKpct8BuHpM2YZY7IHk2Ga8klZhpo+bDKZGFPuj2Nn2Rt7BZ9LaYIE//hsVoTlmsvAT8lvSvkBIQWueq5zHSwF9gv2FbGVSrMYd+Ie1pizBzOe+IbcQ5bAokFOE8xajTJp+7ZactgasR3dUwD/gSAX/UUxQsv9SAaF4FTNNt2rADvHdSMLJv20nkpsrq1rz8rEEoxUgkYSvIw17G+CLJpf9klzVhktraFdNPNKAJ++asolpF1h3Jw8PktIpc5h998cSO27FLqnR/OAMWT+m0m01ymHxI/h2lgTrJ0MRrkGPnvjxg2BJ8gFkbrKAJE5TNDL+hOoUK0qEOYY2OUf//jH8nsT5E92GveSBAd1ny5gUYK5XAtzibXINUMO4Bq5T4HqBazPhmxZ+g9QC8DVnSzjWJMzZsvlF+fGv8o1A9u+O+HXnSRLm98BXHN7K/u/2F9FGkU2ucgLpB/ZnTTsNELrSvjlPsHYiRleqj6S6PFC7PlS9QnyR0i8AKwq5a0kmxOYyASRCG82kd+heaTlecxYJYYza7UbWPVtnMr3+tsCq937XwKrL4CqLJpSAcJ4JFhFCMFzZT+BNbq6virbCtiTtskl8/tiv/VWK2LNsZeSfBsfGo6p8YlYmJ2Lxdl5rVFICmhRsq5GJsa0pjf3dmLnYC+ap8fxYHnZTYppfhRV+cfEUDOzM7FwblE+rLRA5+ecgFtb01xX5Shg7sSEwKVnT54o6UWlKlJmVB8cHZIA65HtZZ1QlYUsoOLpEqMTA0Eu4XiMG3OU31kPxJnMAfcZ6ReWkbIazBXWA8mLlF1hHFlzapB8cqK14mpUg0/po6Q+5ePHT1RBwLH4jMCcoaEOK5Rj8JoqJot0DjaD47HXs8YpL+bZMEauyjT4yE/YtIwZQA7rlGOpsq0At0kYy/mdyRPWMu/DjyRhxz2mvchkHjgK+prYGkheAFxcO+PquLTdkTHivLyGHinEJ8aFc+QzYK/NvU17d5E1yFgmCWvcU/qZ/G6ZEpf8k+ykgoGv9O26/c6V0jcDVivNmMALAFWRApDkUJGX6eupidEJyMd6ZezRBob4hFYnCa0vbt8Rc5O5rBJz9h1a3Sr+NaCI7jC9V1bX1+Pps6eaD9p7in6n5wI+nKsymbuAq4wJ/xbxrCQ/eF6zs9OqUiBRv/zksZLn6JAn4M77+d3YkvfHlFkSqfHkWJXLqW2elaBIb9C0eWxoSIAs6wETxHwDG6BqNWWEaFDGtTDulMHnc8ykAnOFvz+4f1/PgWtiTvI+5o0SyvQOGRyMn/70p8LiAKIXz53TOItxTVK/AKgJ2Db2GyL1sY8lIQ8bgH4tzcmuXL2ia6YhGbE1ADqYA+cBE+OZQ2KjYghAlrXNOOe+DrCKPaS6huMwjow1hAAlvRsNsX9hqtKojP2SZAcWWpXHtXqs79IkuleN0/f3dmN9bVWkLypaeY7YJGuU78az588Vcyl9VirdJFlIzECcRcz9n/3Xf9SenbsUA2Ks1uL56oZ0+JhklO2g4TUyAkV210VvpuUIvcU5JmuM8VMn+ibsRzNiGGQmO4vbzBpnrpkQMhAsasqbSjYNI5iIuUrCm2Zq4VDiyPBQ+BxZ2OzWxwBjHFlELGjT2O045PmSVQNtX9qbaBqW7JEdLwcsGZjm57hNaVSVLBAPkXMI5DxpaQLDWEUMV1mawwMtPPRiAFvtWBT9HjkdBL9kPSkf43wGUhVWF520NJCAtw6dzDBjkiXXzO/BKTyNAajf0KMHB2NhdrZMNrSyyHj0xMbmusbn0sULAsVZJCzWN974mlmq0uDoVUlVX1+PJh+AoWLrnojt7f14+tQC3hlgZyaJe072RLI/WAgY9Hz2+by5E8AOjJZ01Sh7IIBo0jxoQ447z5aNJPVaGBvGmI2d8+Ow8x51BCRzRWMwGMaNQwlby0EsGi78pFxb5USljBZmLs+WeURHOjYVsqT7uzuxv70V1VO0fno7Da/QMNHmFG2XpvVWlY1ZfvQ47t5/EHUYICPjKg3FOOzs7ytzgrE2oOs5QCaJZ8ax6E4MmAj4RXlN6p3JiYWdrMy/GUhypKWr6KCIcuAO8ysBK0oKYB7Ozsb5xYVYnF8QaxNjCrD1/OnTePpoORbm5iV0TWCD8UFjdXP/IDZIfqi5TFsGH0cBIFWlpoUWygairL0c3gLslw3D5U92Nl0JXbLrpTlAwVXsixcQwABUYSDiRBR9pYXFeekLA3bdvn0n9rZ3pT0KCEj5f22wX4wUQGuCQnU9pfzrpB391d64cO58TI6Nav1hk8gIUvLRbB1JvwfAG2bvtStXxLz/ze//plhN/I1xJXEEMMCYAQi/9+1vx/YmIvgnAmKRK2AsYLbC1Dg4bMbk1ExsIK2wsxt379+P23fvxm/+4IcxPj0Vd+89iE8//yJoRNPT0+fSj2M2CUtrtJpuPKRSkFOzjRpHDSVuWGNjE+NaD/fu3fF8UlMrNM2O5YCYgd4TI4MDEmtHN4bAFmYuTj0N27hnbADz/vz5JQE2AKo4Izznr3/j3fj0i89je3vPjXlgMkDyLIGytHMLYCRwl7kJM6kbDu1qOpRsCiZQZtpfeGsXNPTyr533dwFy3e95mQXz1Ydy8yqYUr3VdvTXkUuACdWK0SE0i7DNBOzHcXxkG5rAKg9BAQ0AaGGsYscB1M/A1NJA4gWQVFtcp8GNi84LRNoF6BmqVns3O1xdiPJZa6uyTMoY8BZsmfcwmmkgO2IASDYBm0F5OkFf2fNyv/NeBfhogFEASI8Tgg7c6NJNktGMVess9WovInGSgGnujRko5x4oMKToX2XgnPt897PM3y2fYGYqX8WNKI/R4LIZg8k4NTiqJk6F0arnADOPxIHyUNifs7IsEsHSxy6atx31XpWUek6qOzRJ43IessxIIGHH4QEomMZfwU8QG/hYa0IMKvQi++oOpvNb4LeDcc0lgenYfeyTQSc9d5K0YpAyBwsrrDyXyampqNVryoJT3oRjSbmbbP7JqfYfd+il6yt+g6sGGEk0R9lrmL/oijNfmbckmUaGqKqpx9jwSNR7YYEOyefy2LdjfAKne1D7EIAoDAj2WwJHgti3btxQwAOwKlkgAN5qVbpfBMU4t2huWavYTBbef/HSJT3LbiYGQN/kFPpwLcnqcDwYQ5R0bdGRt6cn5hcWVHbGZwlYNze24xe/+EX83b/7d3RN+A5ZbbL8aFkaqiTe8WXEqpQf0Ssn32DSQ819xlya6Qf7MTM1U9inbtplXTN3rleJP/qRraYCATdvsb1m/zYLNLXwJ0oTOu957I8p+SS2VtHfz67s3JOqc0operJ9eI09kEBKGoTFH9ITLUl1/Co1m1LjMZe2al6WBLTAJOSWAFtLx3f2Gzv71tzEF2cvk98mAKoqvV03XbWGs44HS+PY0iCMG3ORZ8rnCaz39nfs97VPVbWBv88X/hx7EmNEsKryewAzJXS8pjOo0nouK1+s/kpF4LfiBTr0Ij+gsngzhAWW1E1wSICYAA8JMYAbgiNkcViHAEBMcJewUoVmqS5JQiCj5PBFY8FcNOhr+0eMw7VbFoCE6rgA/mTwii1UWG1ck22wpbmyM3YC4fis/D2BHIAhAkl0HncbsHrMfGOPZwx57owTSQHmJJ+FnQZDNQFNfhIPJWkhARgCdD6T4E+WejLOMNSYi5LhKOAA15rsWs7LcVmP+O0ALcQIEBwSXOJvM/NzHfDI7lxb9yIwH+mAIk3AZ5I5neCJ/Nvi83mPLfFRJgFLvJRaqt2l/94szjwOga1lP1Dfjq5mGZpjkD9qZivLVqqaw6Cvnr8kBtzwCuAeu94E5BHrhPXvOcMeQAKb8v8mDUpalghws8QiAVBaRkkKQFUE5UIrJU7u1J296K2cJRxfrNnpBlS9R3rv0KV50np/AVQlcV6tqtoPwEWEh1ZTfi92FeY35bqqRIPVJ5/BJB0x1JHmgOnKnof0X6n8GhsaidGhoZge/39Je7MfSc/szO/EkhGRkfu+ZxVr5d4ku5tky5KmNbBGI49sj2B7pLFh2BLmwiNYhjGAYcAXNmDA8KXhK8P/hgSMBr4QDAxG0yvJZjdZLFaxtqzct8gt9sX4Pec9EVFFcroBJ1CoXCK++Jb3PctznvOcOREPeHa0AwNeFUaZw9LSrINqs2FHxMzbz3U/Z8anBaw+fPDAGdpovM7P29xC0qXudRVzAhKyD6RDfHXls0sYPHV+oX1AHItNLxaQgXku7IG8ioE6b7z+uj1+8ljFn8jnuDsLc3P9Qpny8tJoGjDrdkuAXhGpEC8sc19ZD9wLCmu8hjUb7fP4GAokod3KPuQ1FFbwcbyWPUgszxfHClCUv5Fjhg45P4fvYL/zWo6PX+B6owgZIGl0iLInsRk8V97H58U+5ZicUxDQghTGuQwkwDJ6D0SaIFvxuWApvJe9DobDcEdiAOZAhK0SyUPklQFDMwpRFNsESqoDz22nWtbVETPms2GSlIvHYR5nemzHuk2scg226mhNhN42oKGGp4lw4jYD8JLnhR/imfA/edTy6orkYMhlANs4D4YzId41NzNniwtL0uKkTZzzvLi8cslBZBcOjrSmA1RtqjvZ14SKcpJNnNb7yT95rdrUJb9GQdDjWMeMXJpPPj/N11GIqxzaB36yH1hbdFcAPF7VnUnNmuEYYvZKBpMiKkO5fQClOmnU8UGHon++1irnkM+55MDEhDWuLm0SXy67N9K308QCdP0wP4bYkaJ6dMHI3+LPul09P54PTFbOBWAV28j3Lm+UVwE+7BPP8KOPPlasDfYWIL5rz4K5+DOmU5RrR55gempar4vOHmSkGD5G3KDBacWCbLF3d59JGiB8LPlIuTyueyX/nKTKgiRB3ENuLNkkdXdan23LHudaBVLThVwour2BWYuNh5hCgD9StLHxSX0GwCpkKy+UujQgbFcvVtbshKFX6prxzk7WCSQIcgbJCkGs+O//p/+1Nz2zYu0ugX3bTk7PraHKXFeDq2DvYIi5wZoqnFrkA1gbTsBUVU6tGjj3oORG5SEq81EtIvmHyUcQQiUqEHQMIUYgwE4CSh4gRoPKK8Y5mBVRvYkEMJx+VDmjmhkV2AAI+Z+gjU3ApvSgzr8iCNTQiE5XG1MbIOnONZuu9cGkRYBhbZILH6zFAyCpIdGIoR2eGDqIUq3CFqCy744mAFixgwWypvaX1N7H74O96IX5+CljOc4JcM0yAllJRjB8BGezs3PSi9jf3xMrQQMDGg3bXF+3N998QxodbFAWvgtiNwTIkXgp2M+bVSpV29nZ0/PhK5xKBE7cv0iegvKO4xLQnIYyOMPCW7fGxrjfGZ/+hhGt1fqMlUg6eM48b86NqhTVBTYO94ljYSD3kVWQGHRNuq2wBQkgwvgJcG00xTBV+p2GJmAgxJQssp4WlCCeHB5at1m3ydGStEldBNkEuqJFR1slx8YAYMQxyls7O1YcLdvM3IKNlsfVTvDw8WPLwkZSm6lr/Un/NWmiqnKJ7s3snE2he6NK8ElfCBwNoxjwFk2t/rMyDyXz4WS41yTQJAAERdMTE7a0sGDXNtbt9o0bNjkxLm3Vo/19e/Loka0uLYlRLTYVBprpj42m7Z+cSGDej5+xX3z6S11LDHORWPgIrNxuH2xQkqQ2qMRoTMCvgtUATV6MI4fAE9c11MCB1CoTwT7SFGrr7JlridZbctDsPWQA8rTHIsIPI0YtFL2+YH4OVLDTtbXlJTn3xYVFm5ufs/3DAzupnNjuzo6cyPL8vK0yfbpQtPe//327ceMVtf6zjgFM9/d2bX93T0xVghoCVZiGMLtnJhl45ZPFcRgnlXNbWFyxBiD+VVUDzj7+9Be2sXndNm9c17Cqh189tmO14rlOMnueQJ3jSBIAkKzpg7U0tKJRE6gF25ngDDbYJ598LLY6Tga7AwOXlhOc2OT4mNYs1X51EoCKIdo/Pq4gFBYu+kUYfoIngNVTtIdgzEqDa1I6Q7S3wchjl+JocBYCdsRu9+Q4dF4ZnjWMCg4nA9H6Hjb25WUwDCZ+4xL5ll+GLf/178HOAoigkdyzhdVuqQAAIABJREFU8ijTvbmGKysXc1YeZTpm3tok2S2fHuzT4hyYkq8QERGtPtch0+C1tK4HcIAnN7LXKbHjeWD39E9aqdidABCTbXeVgX6yFPfOWS/+FXs//Jkz9z3YCxZ8AKu+h0zPzKv/7k8C/PTE24t47tNG9Pd+f3xi6XnQS/semoxZa7RcnzoAzSj4cU6yPelvof8YBbYAVuM5DSe94VcDhB1OLuN1w4zBYb8d9zWAVe6hWHIaDODBt5LepLHEZyGrwVc/uE+i9roWFa+CmevAar3FoE5A6jTBVoWkdKvU/eH/SKIjoPKGfy886fmpsNQzOKwjDEHredFK6hIE5UxXHmHqa+p2SXqQAJo+PMsDM1qiBJ7yDwCt1XVpFJjsKZHj79hzgc/cEGn7ujwIBULiEoT3KfxSpafVkwLR6sqK65ExTDMNxSOZI67iZ5I9MSpT2xvSMqHpRpwAcHRtY1PXg/+iEBprzzXiJ/tDKLDd+GyOyXu5F4fHR7b1/LmSRYaT8sxChgYbSIzH664uq5ogjbwRsgIkoqwPYhvixJNTAl5vseYrwEyPS2nz9/Z6gbHlMfne2tWFCvqAt/g1MRsmJ/s68rHeua74O2uO81LATTttYhXCouqk6bqcb4Bc3EtsNdfM+cWgEvYxr+H3fB+xlHdS+RBUPisS62htDdZl7B/ud/hO3sM1RBzGc4jBIoALasNVwujxPKuUc+DeKMZL8wC8I8KBPoBp1phkfdLv4trPLwDfLlXkJ+GTvNHsrEDo07NTLwKkwXokZoppE3DKwcS6DkRVLrsjqSTWkqYjU6iRXIt3ZQSrkjXC98GQojgrXbXSqIAl/DNJJfuFhIzXYy+5n4oZExM4WJncv7CVPAuXCWsrHuU9cc95fpcXsKmqDtAnCaywXcP5yYA16Ow2juvxgmvCcq9ofWR+Qq1ZFxgJUMDa4r28hu/ZEzCBWAc8a+SRYoYBrwtmbMTdxPUATVxTvwNK8UWrr1sc9pj7wN6OvRhxPfcoOgZZS0vz6At7gsp18DqkAFirYevVvfP4kYMN0kz2oYrBhuU4fKndNNm2KCawz2S/kj+JIl1ICkS+6LlOsAgG/tG7u7xjwQv2A7kaz8tKLoXVZ6G7tIH7vgSsZrNaf4A0Dew+8atkzVwnT90KNWdGSkKJGJO4SPmtNPISwCovk04u9IQiPhgAp31f/0Inx9eB4djn8b+XQM0yAIFphBXHGi37wByKcrIpKd+enp0RGAmB4t4X9xT7hX1U0ajZVNGsXq+q4wvmKnkErfxldMD5NLX2l+ytN9+SZFyj6S3XXHsFqQE0/3NZ297fs+e7O9q75cKojY4U7ejwOMUxZqNjZTFXkQEgrmUtPd/elq+hm0Ga3hR1UxuzzqtWt2vXNmx5adH295AAnNYaQzP79dde0zrn/cOMNZh5YoRCmIKhOjoqYIg9IiZ69Uq2CLsAkzfsLeuVjgnWN+fGHgXoDMkM1jLfAwKDOQDCYrf5LD5/dnZen8Hv8DV88TP7OFjnnG8waDkG18K+jn0S/pP9wvmwX0J6gBxAsYwK3y7vpeG+qeiCLeBvnk848Qv/GLrO6pyoVnWNHJfjAVpzTbFnfKBVua9pHsUQFWeIOYakm7Tu0oAi/h7/uJYYmsT1D8d9YSP767lPytEZWL3pQwwVl3U66ubsNFyrnL+LJJHsozpoKxX51AXazxkGVb2SzSe3oiM200WXd9Lm5lwPnYIu10jOQz4IUEqH6xEg7cWF7/9mW8QiipAQqPCbFLJFJmIoashAhSFN3UHDuQ8+lNwiYlQNU0367Co+pSFgHB9MLRiqHFLXmggTdBgRn/E7yQ0xc4b3ACrWalo38jW5rFiUSwuLlul21Inj+voDaQGKmxQlwHU4LzqY2M8UZ/niWIGLAWprKHO3a7vb2yquhk9T/CMg3OMNfBP7GF8dbGzuL+sxiIn8Tzwhrfg5GMQLisMkG0r+fHJqFwyCFg5Ut4nJKXWkSCJAQ5eRr0FyxQfL4mNYw5j7sTK6wOW+ZAC2js8HOwsf5XGOSw+ogxvNZcig5LQiJThbX0XXbs+m5ubFaCb2o5gOOYk9je3jOXDcKNJCgMD/UGSDUOGdNBQXWUvgXV3L/G//x//Vm5xcsuPTKzs4RvOgZrU0ERJ0vZsBpKpZvuBsCR+84VpKgF8R7GuBKKj1ielqtb6ibciDuAhaMeLcCL4I8gFX+RsXwU0PA4ExikoQvwuqPVUjfu+gqFcZHLxzjaYwBL4HHAgZTsyGN4MbWG8790DI3+MV9sRYpT0+Vcr9ugfadwJao20ygR8YdaqBAF5sTN0TaVT65mnUAYZ8s0In5txbnQRapyCCc1S+H0FDGtqTQoiIJSzHA2x3rIjYbmGkX2WjKgVoxICqg/0Doe6X5+dqB3zj9dd0n+cX5mxudsbGy570aODEwoItLS5pMQIoQXsmuYmphSw6bdByWc4jWMSRaPOceW4RKEWQDfo/OzejwVx8wSZl/dCeh7OC7eyTg48UnOszRkfl0Kim8DMbVcyLVtseP38mbQvYd+i27mjtXArFgDIuYJeWldNzT7gxzNKo9USDZyyqPNT0jBmqqkyZBqj6znfeUsABEMzAK0DyYEhfsenPL2zv4EjnPzY1Y6trG2oJ/X//9b+2LlqNtKtrTTEMzAflKMkQqOl75AcffijABuFmjBTT61WpAyzAiDKFEjC/RzVrROfv4LI7OrTGOA6OCJAIEJVq1NLCvL39xus2MT4mjSTa8aC0z01NSnoAzJ4qV7E8ZpeNlh2j66cphd5e/9Env5BEQ0y5FgM4tdzKwSSGgHhjAlYdKA1GSn9v9R3Q17+hMKPELQE0AuFiWIEkNVwEvdP0gSNlGDG5jCrktVZDQ6KodKrdqpeRjmCv2bajvX0BqxQ2eK60LsD6vHf/nj1lmunFhU2Vx2xxfs6+++67trG+7u1D1tP6B4RELoBEpQlzlIACZv4Ia7qg0BkGy+zMtJ7N3uGRTU/P2RiJeaMpYPUnP/+ZHRweW6GM3kpODpsWWJjfq+vrAlNxKEq40I9NWsKhscqHkHSxb3AKSJw8efakr60sg53tSWMVG7MwPycJCCadwkgTXzOXs9WVVXvl2nXb292R7WGvwiSAgUe7hezSyIh9cf+BgjySCU07J4jTxHLXllaCAfAL8yYNR2NtB38k7KUHTaFM9i3Dprx77YWvl4G3b1s2vzmwitYaAHRDUgCAqqMlwFYGL2ZlI9FEQqql3fR9KTBMGqfhP3wWBcCqBhKKXeh/H7T1Ry1iSP8sBYzR/qP/U56Voli/fkDOAFfTBPk+ApvubLB7gpFGFZjAot+uP6RXzrNEpJ9hcl7ddg3fAFd9GJYn+CSAHug6uMsX+5rP4XUqkmZhb8JK9gJj3Pvwr150c39OciG2XCqmDrNm41nGMw6QweOAGBT24hMPPz7stwNg9fcDWg9AVQVHaKCmeEUsNZL8Lsxw14sihunHAipaJtmd1PXBQKpao201huUlENqZUC7P4gxYLzK4FEOSyZB0Qwyvcn8tjUnBrh1jtIeJA8tOh7E6AFe9sESw7UwGxUjcQ3w+zFN9BsVXByuwI/UqHRdoiTnjEF09AkQ6dJxx50MPxGIfHxOwCnt/YrysxBnG/eLCvK2trCjhoEDIWuAZAvBIs7tYFIOO5AzfTMJJoruX2hQ3NzYEZK2vrqnTBK1Q2FEE1zH8h5gQFqqGZKaiG76dz+H5Pt/Zls9nnb7+xhuyP7x+b39P+qzELp6IXtrRwZESJ+IPCqXEgLT3M1325q0b3nGiYaXH3kqYgEXuL9ryd1991bulNH23ZVWYkI26bCufwb2/e/dV2Qu03107zpNbWBRuE9CmZPBDV3+PYUKcJ8wafAZfMzOzmtTrjAxYNs5u45odBGj220L5O8mh4gPWsFrm6+o0wrfxnD2Y9+nU3p7ZUDxNTATzA3BULDUxg5F88ITW2UYU4kppvbrtoLgOi5VCMe/j8wDNkZRxINqHjrGGgmiglrkK/oqOLJ/wrQnFzZokRNjL3EdaM9kJmCX2I2t7ZXk1Dfnwlk99Xo3ErZ0mUFOERpv3WDGYD0vJiH3MYFfuTSSjfO9FobbWKdcWxQglTwUKE3kVU9CVlJmlGJxA3mhv5edI9CXHk2wc3wNm8vmsCb+/DorXq6wXElIneuBLuc+sEf7x+rCNEf/wjALg5h4FYAuwelI5tWa3I8DJJ7Z7HMBzZt8FcM6x+BugCP8Pg/oxTM4ZRW1DooN4h/MJFhS/pzgc5xEFhABVvGDXUawEeMtncM2AP/MzPqyO+y+ghLgCiSLymqR3Ku3XZ0+dHKIOANPe5Tw5VhQm+JnNECx7HQugNXUMyHfAxKrXU5feQH5GBbAErsqPiBCaClnp97Low10zCRgHdCd+BCDtx6kSHPaiAQUp9kmj3bIGUjDAlulcvEBAZxD5mRft9MbkQ/1EUpuhr6JEq03/IyU0FOwMg6qx5vj/5bgmfOTwayKuMuxHYrLxOmxSFFUo2pM7cA+vXb9mh0eHkqIQGYiBb2pl9RkTGlKMNmD1yvMBbEI2a9evXbcenQLnl1a7vFLe8u4772qIlHygmPV5tcFq8CJSGNUre7r1TJ1uxDUT5XEEawVY4UMpxsMon19e1NpmndBx+tWjR1p3x5BaUo7M7ZqamFIeBIuSoTFi1Y+XRfYJItSH73+gPaH5GdjVZktAkXIGgKIE/tEVEqAKPgIQXWDVxJiKMkEIw4dFGz6/A3iE3BN6oexf/Bf2IYoxfDbFxps3b2ltYCfYe7w/CmrgExwnnrMGAaVZIOzfGBrFe/ApgXcEgBpgKu93++nFbu5DFKD5mUIk9oXXhK4m/jAAV/Yn+QGvwa7hr3kWbl88jvOYzCUlItdm/XsxYQCo8ayikBkgW4B9/D6uPWzv8PoOezYM1MpfNesC2gTyJV9IB150P3R7DtryWj6Le8X1IclEfkr+CjjLXoZZap2MTZQnbHZuXnFJANzYEv6O5N3+waHWMTJusI7JeauNpiSdkJwj51Z3sTqbvVPIbcCA/tDfl8n24PNYr9HRLampJMPDNVP4wybi8yAuyBfncyKO8TnYRPYxuAv7jIGnfB6+G1kp9kV0JaiohrwbbfgrqzadtNPBJAALafMXw1lxDl3ZI57LpuFP6kpI+tr9NYWvTEzlg739fqcJPoI9AdM3wG4IOhpCLjzIdC0ijk1NecePyDo+WynilZnpGbFnQ3JH3ZM1HzBPXorsIs+SbiYIbAwRT1MNhIMAnPKMKRgzm4X/nz19ptgR9jr2iT2HXiv7nmsP9ipzR7DWMFZZV7vbOyJgkf9xf8enJq0MsJtnxtSB5zW5nGQbNWyLga8UoOhsPTtTHk8+TLws2bA0kwZfwbqhUybzv/+f/3dvbf2WHR5d2POdA7usNu3s4tLbkOhly0GbvbDp2Wk9tBDsZ6MoqRpq6wmHipHE4LlwdrrQER94RIDLzaBNleBiY2O9X6ln4bFB2URIA0Q1mZ813KXZFKLMcdg0fH5Qi52pkLdO2zXV1EKRElccw/DGDg02Al+CyAj6nbnuQvosaj6nWBz1yeRJO5XAOxJLbTUcg17ni9jbzjJqQWZjxfRfEg5WYbcDGExrvKP/CvoSs0OsgnSuAawGmDoYGdNvcFR7SA8QBkc77veHdibAXhgasFaZBgyLlftNYjE2XpYjVWAOhbrqQr9ovdy8ccNmpqa8RabTkRGLAQz8HBWAaH3iufC7uB+RRA8bT4Y5be88d/1U6czADm7qOTOdV3qV3a42rwSbz3x4UKwv2J0EQtwnVeJoaxEykZVBQj8TPUuvOjb1rFjsGIJGw6d88j1t/BPjk9pIVByoksCIvXn9FTs7OrR8xlQlRa+tVBix1ZUlW1lZ1DM9P3WhZwKGerNluXxBYFoRtklx1C6qdfv8/n27qnq73VX10mq1Sw0JwZiQmGLo0DqtV6tizCwvuWYJ10WyyfnjKFT9gCmtFlRnDwLSaTBPv3jgLcoCJdXKz0Aes8mJMXv3bbRGizbGREDEp5kUnMvZReVMxpWWOtifV422dJK8HaItluhPP/7YdTiBB9gbtI5JW4jPTqQo9TgksX6PGlKCMmAWvAygDcMnwX7j3AeJk1ezo02G1h4qcfwj0bioXtqDJ49sa29HFUcHJFtqXyrAAsvmJew/PlqSbg3gMUnF+x9+YH/z//yNAicA3fJIUSA0g6veeutNadHSOs/988nEPQ0fY0iVgqzlJRWPABGePn0ssOD65jXtsyfPtjScanZhQQzoJ0+f2d/9+Ef27Nlz+/LxI5ucmrbp2Tk7OSOBzijJh0H9/PmO9j4WCtACG5HPJnAqB6Be17pmDzFVG4YQhprzgYlJYspkcfYRe/71V++qfQqNOhgAp8dMlsxIS1gMlqRlREvt3PyCAlvWIsPvfvXZPWen5Qtqc8Y58VxcqD2BbG1vM/dA1BmVkUo4Njd42pHkfBsQ+nVgdbB+XoTYXvzpNwNWsfE5y4+UxOzNZjoCVUtFkv+MlUYyVhjxiemNWtU6AKvKswDrvKNAQWYa9itwFcYqwlwRVA1Rbr1NHdDMUWVv+Xb/EdOJ43dxNYJnhZo5g9TB1wAZ/e645/FnoEJSquZrr6SAyvVjSFBdLJ1Kc0xZ94DYr83BVYLnmFrsydyABhRDrXw9KsCWFIC3bcVejUQv/HsE4MHCC3sfjKUXGQuAlH4HIoh/udAZAH0wFzzB9LUVBdnB7wh102DHNFwl2H6hp01Axrk4YB22CraR/yzGXRuNMILatjWRAehlNcTKJQOSWesDwKGl5+xf2cfU+om/4Yx8iQCao+FLkgAI2hWo6kyCJAOhNecfwO8CqObeiqkwwlCgko2UiJf8uIoXWj1r1J2ZoaF0FOB6AKMkym2vyCN1kc/ZeHk0JLttQRIwAEJTYjhgG/nML+8/sL29fQXBBPRvvvFGn8HKc7268EFK0YJOILq8uCQGKesQdhGJnNqEVZxxnUy0VmFN4VcEqhDQjo2phY9kmrbEL774Qr7v1t07SsaizZ+YDlCcuIPEAj8JkPuzn/5USeHi4pK3ySUgn2RXBeHFRSWt+FBiBFpQv/P221oDxB28Zm9vR7afe+FxJeeW0fAtzoWkhWvhmkmIiVtV9E5yF1wHxwm9eZgfayurGnzI69TGOjcnHVhAYX4XSXUkvhyT1/AZxFV8KSZORWMH2WBMwyQBPJnSebm0Ul1MDq419ASj8BEF7QDp4pxVZOaakwHqg3hq4UxdWGphzCkm5HgA6ixp2D97+7u675IG0FANn3KMT9rZ2dWzIGnjvq2trUqnjzUJmKICrgaxULbu6X748FaYn86c4fO2n2/7fSKOzsOAmRAT1RnZHofiEyWVnHXtOBgrxLQqVCddTWwcRT+YfLyXexaxaxR8op2V/7mHAVbGfeR3PCuuh8+JNkYKqrFOsTWx1jh+sJnZA+wV3isWbxr0yvlFNxzXR6GVeA/2FAARmpK8Dx3EYLHBhg4dY4brAJ7wj2cRoAX7iHVKnP93/+bv7Hd/93e1VhRHMhCYFtGUKMc9Yu2y3h3U70gmgHiA62GPcs7E5Atz8/2OMh2j4623wRDneOw97CzfE2M4w8jlNXgdz5scDs3kiC85Vrxn2B9QsA8ty/AlGuA6pCXeH/IqkNalWtSGKWAIQGPgZVU4KRRlo4OoIxhUacNAWkY+QK3tWcuMFFUG87zMCS8Mq2qnYaNR2BuAqC8Dq96x4MnnoKMlfOdwRBNAa/hJ/o/fDf8/AIx7NoGWcCpq83vOLwB2dA43rl3TPaQg9Pz5lj199kzPkz1LHMjzDrvNuqfDCUmsS3L9btfu3rmjzjfNJ0A+oN7QGiQnopgltnY+77E0w33Lo3qWAFTbO7sCoUcLo1YcKQo4hQBB3i1WcnFE3VfEKgz+PWVmRakkLeXwgfgwciXOdbRUtGnsQLkkIoTrgOa11t97912tMfyTA6tNxdFcpzo40IZm7474ZPXAECgWK6cs5AX4SlalVBIAHQPf+Fkki6Oj/sAfnlvsa86B9cQ94H0MQuKYYaMjP+M42AMG/GBH2AfsM86XPJe9HHY/YpcokrAPeY0Xv1xrm+elmSFJZiPsWQC5HJfv8WP4P/xo7H32Jf6W8wywN+bg4F/Yb97lNCiYK7ZJWsJBkuK4kZ8F4zfubdyjILtFQSv2b2AvwfgPvyi8I2PqpAOf8OHHGWvWqpKSkZxMuyMbOzaOTwA8PVfxB5ITMRAgpUA3NHFVEMjKPwDG89wW6U5Jzw3gDmAMjVO6DGt1ulrrdlmr2SVDQhlkpETAJaGie48hXiq0D0l7RDwaUbvjTx5nM/+D+xeFIf4meRJ1nZFXIbnGwOysfFR0r8jX4sNGS+qsiftHPsPe5n6zPrR2R0siwl3f3LSJsXF1ZfJ67uHF+Zmdnp70/SoMforil2cV7WmAdQaNKgdJdlaMd8mGNO3iDAzJJTL5mbwXMFuvz2WFg7Ae2IdEw8SPkjpIw8tivRJIsA+4Rzx7rok5IY5TXel7XnN+4UQ7fgb85jnNzS3Ip1CoZX2zJ4klAG8BYXkU+E+xu7H3dBenLgufH+TSSazZBw8eqouT+A/8EptHk5cGpE5O2tjEhOVgntfrYsNzbZLf6XQ1W4eYhFwLwFcxYjbrxx8ta40Q9yARwHli77CNmf/uf/xfeuubd6zRzNjZJQY4o+FVQpzbTWtr0EzTpmenBMQBmIZTZDP3EfrUDqWWKJJCQC4mcU1MJAAW9QvXIwlDxgLiJNiIvBaDw0PkuB999JGfaEqeIomTc06Mnfh/wM6B3utJoS98T9Ci2hkBhieGHhRENQigIrQz4voI7nX+IyP+0IOmnyo74SyFkBdHnFEkvTVnDriwcaKBJ2CVTQoAQPKmoLFe9+l2SYw7hpXwvyfZ/tWv3PpP3mJFaxeLnSmNiSWhzZ1YgASxMOxgMqoVrla1x4++sqXFRR0DRgTgkiYBo0spweMZW1tdlR4cARj/WLwYcxh0IQTOouX+s2H4xxevCSZAJIxsPEBmXh9GhNeGzgvGkHuGUYH9wWaNqjiA1uL8gpIR3q8KV7tllfOK2pZx1Mgf4KylBXtyIuCNYSNsSATmaXFmLcNwHS0DIuV9qFqT4HPS1lbWrNtqShMPZuIV+nYYi1LBlpcW7JXrm7Z5bcOefPXInm1tWeX8zAqqVpTF+js4qdjh8anlNZWuJwZNrY6BqglgfeuNNx2UPa0I3OMesa5g23APpqY9ecK5wOQGZNf6S8xVb0cQxXMAEiS9UoV2areTWKfYldfX15RAU3FGiP7WzVesQivX2Jjus4amYPRpUdPgGwdvzi7O7eNPP5VRYzATU681OCoYWsnpudPt46mJy+dR63CVfjiQHP6e/RDVTn4fDOdIetRKQ7vmwqLWIcLYJ+en9tn9L6TndMkQOM5Bk0Wzlm33bJKhVG+9ZVPj42qLh2VNy88f/MN/aP/yX/1L29nZ1r0vSei7YW+9/oYtLS14W9z0tAIgpDwoSrAGT46PVNV+75135KCPjw/ti3v3tPaXltA4a2tacC4/Ystra3ouDIDaPzq0X/7qc3v4+JGh2yMAXq0OTVtZW1O7DSxlJbhtTxxgqwog8/H0aVoljNK89gSDQiKQBgxotuoKQAFwuN/TU2hijdvp8bGqbDB20fFl0iltIASBn33+uYKR9Y0NMdivaN0aH09tHUxG7Kj6ViqVxc5nTwVbmv3iQDazcwetbd+UMHzbM//W36t72fU/f93XMFj3za8dAKuwxTPWsVIBh46tGbWizz5Tu3QdBkMzgYnodWZoe0+t/LHNVGTrWYYemIS0+Ti5BJ4msOxFDVYPs1wlIwGtfbZosuOaYOigmgKVBGg4G2fAYuF7nkv4OwfevAVouIDljFT3JQHQaHhMSggDWOVzPDgMp5JCQsBE2ZPQNEUZwQENikSR9EXhcrj7hABJMUBitQ8Dq8NJI8Dg8H0bvu5IpPkdnxnveznBfPmZBxtSiRkyJ7QPwzKC+ZB01mCZul60B8wcM7TNsXl0PFAg6zGIJF/sD6GSBmu/kJRuWbCW4kTSsDH30cPFBdWwLZeBmd/zSa2sLUH4/sWQKDeiKQ9Pa0axAuxCZFEmXA+LqajqAsoXrFlrqBAkzce233sKf+ocks4nsQ9yAK6BSRAPMx85ANebdIYqACgDSfBDKlAnoISAVMk4bM7xCQXTsHV4DfEDwOpf//Vfy17CLmVtwnZjTazSIUDgjHRLxnSO8WyVLCegLWIJYj3aStF2DSYGQTNaWXwpMRqfEBDLF9cawE7EDpwrz5SYAZCJz4m4j/N47733vHul0ZB+2PbzZ0q6KSbDuCABAMQKBg/rT/Frz6faCjRKDL2IQ3X/kkTO9MSkvhczLDG5I/7Rfk2gqeR00rEDHOOzIzaMtc91cjySqJDRClCEzyB+ijgokvgocvD7aMPUNGzmCQiYTBISSXdUifqlD/sgrtf7kmZqAI4iBjSRK3BQ14tqAL3OAOKZRfF7uKgyrEnIe2KYqd9Tl2cKoKvPeq+iG+5SBRwrriMAZuJuCkehtyxgdWysr7+mtv/EvAKUZz/UG7QTnvY7rSJPkOlL+cSATOFDMqLQy/nxLxJYihlIHbDm2AsxSCauPxhbvIfjsK6RNSNm5Rhh9wCW6Hw6Oj2x8+qVBrIG4zCeKbE295fnyPFiD/GZAnkTSKZEXdJATRVGaLFkrZM0E2uSHLLmIn7nteyPOH7YdD6Xz4ghXHy/xYC6mzcErAdww7E2r1+z+19+qXVMskyiC/uWc8LeEmNzj4LZF3Ge1hQgXLI9xDnxt9irAKtiCaXuBwHdmlzv3TLuixgq6Z00xKW0XQq0U9egd0FEBY/jyDak4qCKl6lHA7DPB/tmNcStgT451jNftHYP9rh3xpG/4kf5bO9HrV5PAAAgAElEQVSwcNCn70MlB6CnO+SaBi0qMQwz/Fi86OWfh+Oab/J5w4zVMm3COe8sIReLQgnsqcnpKT1H1iWFKdYM+YSKObOzekYx+IYAZaJctiZFhMqZ1qlAtzkHMCni8Cy5a6Oj6BsX5SN4nYZd5Z1IxPmK5d9iRgEamCeSTfji/n0FQcTQ6oDpdSVxwTMkz0B+ii+66DQAOslYcHyvXfcMySmG5b1y/ZqeK2ubIbcUbJQPFks+lLBSEdGANe4sQc+5AdYDWBHDk1x5hM4sCq5eoOHvgDOylwl4xAfSUTEsr8Lx2Pv8LfYq182aACAKmQBsAeuFYh7Ph73MXsSGRtGYY0WhJAp4ob3K67j/XF/oS0bxh2PzvDlXXhMSiBH3BYENn41vjv0GUQYQODAS3ut4RdFWVlaTrqp3Q4oJOVToH8lTGAs9WQfd4nNCOoV9yz0Jolv4r/BpvC78txfakNvwGFb5Tz4nHVh8EvtJQG69JlCVoiVrFp85Wvb2dewMZCrueXm8rDkrssEiiVWtVm2I7QipjPdR8COOBQ/gi05WWIl7DEm69NkSYAFnl1d2BtgKW1ayPF6Ez6YhdQPG6iCW7XfppXg/fCFEHdZsEEJ4bgCrGkg1ikxJSQOxBPSnLjEAUYGDuayKjmiIQ5BgmKlwHrRr24B453q+d+7e1jrptjrqjvZZIe5HwU0AVskFNSgSGaiZGe2p9dVV21hb1/7mC4vleuNpiJg0bnvyedExx3pmXckGo6deq/aLNfJLZTR2R/trJQZekaezLsi9sdGs2f5Ml0QYwS6htQrQTcyiQiQSTegAJ71/aemenyft2ykNVSOGi3NSPMCQeT3nNEcnSexwLvc+/1zxKXafLh1icgo5C7NzAlZ53zMwAmzShRfKFfOY2RwEL4ZVlkaV41MkQQplmsGZxYKkKWG2ss9Yh2LqF0Ys81/8s/+2Nze/YYXRKcsXypbJFrS4MMrQpmtN2mJTa2QkjGLbDPRUY8Iui0R0Z4AbDBzB2ATIuPs8WjP4YDaRJ0aIBadppUnLiofI5oW+HkklF4pB4fcYhgBmgkkVgZ9vTAct3WH54vbgmABzoHWhVuLUhgOo6gFfMFtdp4IHRjWA6gDnwIJFm0ObJgVpYZCHWZuqNiFPQFt7mhCnCoBYRjhHB2D5knhzkiLge+VaYl0OvoZB1dDgC/IUgypYuCDxJE8YOUA1KPY4QVq7AAnR2eD5fPXwgX3w/veluSntUDnGpt2+fUfVSZB92I44LoxmMDm4fvRnourEc+b+RWWes+X1wfqIir8C34IPzgptXNGvU9DJffDAyJNPFifXC7vhq4cP9br5OTeSLGQZ5QwTPL19HbCKKhRMwGdbz43pgRfVWgq60N3qSD4AE0IAJ8aPkrSSZANoQQOU5B9s1amxcWmxtVsNW16cs7ffetPu3rklhgsg1bOtZ9pgs/OLGli1u39o55dVK1PtNQLMqtrlslmfVk1LtooJpxWBX9xz2jL54h5h8LinBJw4DVVsqA6q7dtb7rtd2nNdmoJF5FOwXSuR1mZV63l9r2vlUkGDrKjIzM/M2K1bN2z76VNNjYe9jDyABofVWy7c32oL2D85r9iv7t3zAWAEYfobujOJupeCU60/sCGBA84Ml5ZaCGwOrdtv+lZtFhw7TebtTwdOIuc4NDmgQkEgP4WWy2bNnm5vSV8HLZw2wwiSBALDq6ZGx+x7775nr2xuqMp0/8v7AsE/+MEP7PMvPvNgv163Mdjnna7LANCmND5md2/fsbe/85bY3DBxziqnEs3nOb/x2mv26t27ak1CSoPfRfLHeV5c1WyU6ar5ETmBwxPE1S/txz//maZJwgItjTEcpmYZDXtxtrYzYxAhR2uRNg2eLyylBK5JUtcHcIxPjCkoZH8DOiBkLi1r6cmUbG5mWlp/F2dnYihLNH+kIEAanaGdvX37xae/kD33KqU7LgB81p+Ywl0fRMJ7CVBY57CueMaaupwY++5YU8//r3nOkSQMF4eG3yLrp4LAi2DtNx3214Oq8S4Yq1xTXeDWSB5d7K6trMxaPgur2wsQteqlhaIBha5cBkbwNwOrwlJVSBj0DAS7VS3dKanrJ1LRGNjvmnDUrC8aQNCGnxpiY/J312Z2yZBIPvm9wEold14tjqA07gk2IYALEk4AER9IxcRSWpmd7RySAH6ncMjOrglg1hNE38e6ZPTV+2x0b0uNf/2EOA2AiEQ5QInh58X37fZggI2CuaHgfTiZ/KYk8+X1EH6Xe+S6qg4484VtJ9AGRC2MeJuOL680YEp6rEjxtL2jAR0xikcUOmElxFMKUu/whydQevAkB0zcfm4dwLVaQZMCa5IAcEmAFJSnWEiMaEkMhNaeD6oUO3BsVPapPMbk9rKVS2WxQdV5oim4wVIZFcNH0jDoL9OKnTp1sA+rq2tiq6JnBbhIoiZAoebDAXgfNiAAK7Fh6IJJjB+KW9KBzHm1n6RT7fpFJqZf6B7CXqUYJq3MNECAdSjgIxWhATKn0tAM/CEDrrBLSPlgfwhwif0ApTSZF82wXFaJM8E5gEcMr/qDP/gDxYfEGsEy4r0wkIn/0M3+7LPP7IMPPtAapoBMknFyfKi4lLb/o6NDxRhci2uDOUDK+wGNSMjQBSNIjvhMWmtpIKkSVXxVYiYG44g9EJ097Bc+AxBCA8ika+0t5UrM0TWmbUzr1HVLYVtyfwB2vBXR1wzvCbAtgEKOF6BtnAfnJaBMcTI2heKS23ASG0+gLlOrJZ1DzkIlBvThPt00hT6j9RLnyv+anj05JWCV50xsRvFODNlcTgVu/md6r55fArgGHV7E4skjpKKC9i063iriuN9jrakIgp9nf6I7nvSknZ3r7Y0OvPFeH0oHe5s9w9oDwCEZU7IzXLxLOYiYLvkRTTWmbRCbybGkjyvdQdfoPDlCc62hn2F6uQabt+XyWkAR1hj/81n4UP4O64zX8HrkyyhGEPcenRzbFrqUddiFZe1HFSYoIq+u6t4GGKF7nBjdocXL8cTGT/qn2AOWyOuvv65z5G8xFJXzCpY0x6EIwn0F0IEwoiJ/sSh/H0AJsRJFbT6Ha2FvwLZb29zoSxfwfrVis8dTLEc7bSTi0cUWhQ5IAvpby8k2/PMJ3GnIU2hEpsTaKSOet/FcxU4lX5R/Sh1/0sp2+R4n+PiwG3JPLwK6z4sip8KNvoyMFwPZZ7R11lpdq7cZUOi/Y83hcweD15LeuAY+fi2KeQlcTR72JZbBNwGs3xTXhG8dfj3xfSFLkc6LttxfyDEw8wGT+CWDAQHu93b3XLc0zUGAKIEMQF/Ds1KRVmkTFtj+gd5PJwD7bmpmSveQHGRqGvmwc8Wk5MUYEmJN7Dy2FKKGBum12gI1Tivn9vTZczuunIktCxkJsIV7Xm3W1YLOPaeYCTDDekC+JXwQBBvOEcIJE9CRKmAYI3Ydf4dOI0UwyRZcv675GMTy0vCVPjzdqgzfq8uOQi7AtmJLxKwfoSMrqzkG2BU+l8+jcIediD0VEhYh0YO9jD0TuW/EO8fHp/3CG8cIybhouce34M+COc9ncCzyaD6HfaRZDu223st6Z58HqMpKCsKJQLi8k50ESKYp8gEeR+GRY0VRiPUF0SiKHR6L+dBDPnttbb2vHYntjyIdx2fvFAvO6uUc8L3OjKWrYEp+MLRcuY/YF84xBgLiN/HZA7/qxaAAbx2XcTQjpPACjGS6tzocYFAmlqbzB3xwJ7Z7e2fbxibGZRPIucWSbTTt6rImjAXciXW6sbnuES9guubhZEVi2tnft1NYwMz0qDfs8PTUDk9OlcvTmk6nBziNorYUK/fj4SGtY+9Sixg/5TJ9IkZISjIozgsIdODSEUAHpLfzQ55xGUdyW+bQKJYDlIQVSVFK99+1gnke7CW6vWHAKq7omT158lhYDmuTe8y9433IGlIol4RDr6suTCQ4yQVVoEtAN3EjNj30SEkCJIvXbKqzN+6x7HgCYQFUiQnY59wE1iD7IIqOQYbkc8G/RFCk8J58F/+DrV1ccG3kyN51Tms/uTM4BeuXjhWPgYjlxkRRQFbIfbuTglRA1/uy8qPBVqeLk3gO+SruA8Aq//D52LLxiXHFn0+3ngrgJ04mbqFLZW5u1uYXllL3R1PzhogtISURE/M6sCewHR906gxz7Z8//bN/3iuVQW7nbXJ63roGe8qnfJ5dUl2qKri8uDz3oAd2RNL5iiQvNj8BfbA2A3QZH+OBehLN6/nHxvA2R5L6jmt0JbYKCwDDQCDOQ/Qqobd0cMLcML76FzAkhsxrS8VyMkYeBHuF2oNVFjLXwjmSLcsYd3zzRyVdBmzEJyey+BDkJslRJeC0InCQDazpwooEHQCJdsuYbKkqWWrxUPtJyr6UyA8NAImA2dvO2t8yRzKR0APQTW0tEZtSIWETwUDhXHBMVPs4B4b8cI0kX7SIM5H+O++8rcEWai8D8Ds5svfe+67anNEhpJKJk4r7HM4FuQDOnevi3kVrGAaT+8ZCZxEH2KyBN9IE9UESTILj3oWDwkhQgYyEbHLcdYNwjFSsaGFQC3eimvtgjVGbmpn0QR8tn9gJSLS/d2Bbz7ftgEFWDIoANO30JGtB2wDiwgCsyACg4YVYMhUpgt7QDaZatLK0aBfnpwLu5qYn7cYr1215cd4WFud03SRk2zs7NjE1IwmC3YMjqzfblh1BYgCj4YAqTEPeg7YIx4ftjHYJa5/n5C1MbgSlt8M+SYMOCGzQL8KJiN1s0ORpnY+2fAJOD0wB1t3pgHayDtq2sbpq5WLBpibG1UpzengkFsLC7KwSJ5wzlT1VB9FVYpDW+ZkGcMlLUDUCtIa230pgWn/WeQwnTeiDKNaAGV8fNPBNIJkGwKRW2qiwDQeTCrzRpmmhi1m0peVla1lH7CbYyrDpAMupahZhclnGxvIFu7a+YXdv3rRrGxtig/zbH//Y5hcWrNHyllTARwa4CMxMFWjY2jiZu3dvS8sXeQGGvd3/4nP74ot7YnMT+Ny9c9uWFxcVJLE+3UaNyyED5BBsXFxVbXd/TyzWf/PjH9nW8x2xmGnRqlQYdlURmIqdYN8wFAOdGGQACEYAVr1I6sBlDGKjKsvP2hcayIPGalOJBvpTTG7NUzlH2DvkOkYKdvPWbbGcd/f3BTJT4eM4VNpwUCenPqBFLQ/Sj51SayD7myq+mK1XVR/WkIBVsWqBJ79F62EYiIvEQHnIN70+gUu/CbCqkCr6yb9pUfV/FxqrDqzmsti/ll27toJStqa19xiiUKsOgFVAVVoJUwHMi4jpX3T/JP8V1S6eUzBcnZFIBX4AvPaZiakQGWCifGLSWI22J92n9Lw9kXRtbmnaJcYbFdU4xnC1n3vCa7DFAb6IbaN/bSWIsPYdyBy0LqoBaAhY7YPgGrrnwK70fNNz6yevQxrmAnojqe0nqe5Hw+/Fc/OJyi8C6MOA6stJ57/rEXMUJdgSLc1q8JiA6CRwn8kho0Ig6hNPBWFrAAMDU3xgJFVzaQlLVxhuc8baktv14p7LCA3khBIP2WFXgeLJ3g6ta8XWwWIFnE5DJ1NzqLaAy0bwv7dgKdZI0285ro+l9MydRJCgE1sDqEqxk2KZkg9dlwPLFASkpUXSUkQbjDXuzw4AClYDk5kBTw4O9uXzucYOw+rQGEwMTIAZbAD+mxgHPSp+ByuTdRnt+iRkPHcAUcAkWn3FwkRyJ2m9Rasgz4l1jI8jgeVc1CGRBoX85Cc/UdDKxFmGsHAsAFOfsOzX4HIxMPh8GALnArCKLdZ5jo31QSXsFYAbyQHHwa9y/1ZXV2xzY12JBV07gEYk5KxVPp9j+PRsB34AjynowSzCPvK3KPKHrxII2m4JQIyBCVFYCPYqz5H3KehPYByfJ4ABZkjav+EH+T/YdrxXoEEaHhLJdAwciqSb+0PCqyQpJRjEGGrLE0BJ8bvQbzMHdOQeSE7AurpHHIPz4xk36zWBNhyLGIy/qeUvgXQAFrA2OP/QI1XcXSrp92Inp0Q7GIcBCgQbNQorEtUgBkmxfbCveL0Al8SUFXCWbEyAyXFPeWbq+hKrBc3TcdkwYsJgpfYZj32ShYN7MZQibBPHCvaV8oZ2RwVVrpX7H/c3nlHYZ37mHoVWI+w89gTnyjNkrbIH6Bg5u7ywJ1tPbWV1VTkJa5j/SQZ5389+9jOtwwB4eM58bjDCiN2iM0B2k1zt8rKv5+j7xYkMfGa0RPIegFWuA4AYwMoHcnT7z9PBjJrsG+8HVOX9XNfs/JxiRQHPCexlQChFeUABtNu5BwLH0kA5tZyXSj5UTLGk+wY+02cIBAjqXTFJS0f2LwBYdWzhlxIby6EYKtCs3hjK6IxqPbM0A0QFtzT4ZPh44bfIBbH/dLRd1lp2cUVs6Uy6vhRMckSAK1qzctTfGNV+7ZfDPu2bQNV4w3DMJPfwUj7rLqMnKSPiF86D+xtzBNjrrHPWMnHbyaG37CpXGh9X6zQ2ip+5h8iSQUJo1Ruej5yd2TitrrQplwrW7Lgs2NgEbeUMy2mqw4G8bWZy3JYXlmwBPem5eVvCF8BqLaN1Xbfnuwe2vbcngIJuPu4xoEjl8kLrFy1G8mZaagOEV8cazNfzC61XyRtwDlcUntyHScKOifaL3tbN2qV7Yj5plUqzlwFk9YbAWuwYLD3tHQ04HFUOT46CHifnILmIJAWATY0iTOSu7JFgiKr1OoFTjh24X0KaBX8T+4h8FdyCL/wkACp7h99Jrzl1VFDwC0nD27dv91v4w25GQYa1EXgIv2MPc56eC3ihMTSew3dE8YzfC2CrIyHjBdV4D2vGJQlW9X4f6uwatIFHiMHKpPSkbxogKtEPgDGv5XqwE9g/Pot756Cs40ACOxOBJn4XhKx+vIochZjWdSeEwWZOhRR8FQUAHTvF3NwTfr+9uyOiFbaBIhXrjGFbrYbrltO1Q3EYv8/riI0AAsnP+DwkWcAFwApOzs5tZ//A9o4YaHWl3FfSaBS9uxSssUcvdiUNYvyhLrVIEPpkEfzbYOAr9mgcBvn0jB0e7Gtts064f7CKiUsXF+e1PnlGFA+YzUHcwn5g0LSGjaUOC+4ZRRTkN7wDx4FVL0SjKX9lE2NlgbmApJCwyGkXJSHjfh+Sl8drdPZCuKqLsUrBJPwya4rPDl3jwHompqa0X4lTsef8Hn/GM8LeBFObPYgNEmgKU7XXE4CpIsD4uO5tEMn4G88S0hL7GGAV38E6vLoCxxmRFJhkNpMUGh6Bz+fzYMlTeOFcgrlPcYU8H5Iktuzi7FzXTIzLM+CzD/b3tKYoqE3PzGiNi7WfhjhT+Dk4PFJszTlTkCWnqlC8JU9OgwHxn6zHzJ/9xb/ojRSnrFSesfIYrVhtac1wU9GvQAoAMOv49MiBupRMYbgi2OH3AibTdFYWEGsMZ8l0wdhUVKNwzP3AFnYFmmBpUmoIrfMg5Wih4s7N9XWMcBwBzir5SA+K7/k9ASTAqoOU7sQ5ER8I4JovsDrdCLhTF01c1XpnBfEP8BV9TDE1uugseLuLRKtpsbjASNGK4iwjD3rTBOYI3gJPSEmdD0jtKTmKe4hxCgOjSpKG+Az1/7/krvv6bwlY9VQ+qOnOTAAchHHCPUDrQxNgcxnRxQFfAVgZJoXhuXPrlpKSj37+U7X3oMVRosKXzdjW1jMlcdxjNjMLjXamSJo493DW0c6N8QWo5PpwEjFIRCy4vT0ZxL6OSrPpE10Tc5XgEIADA0DrF0H9zu6unCogL+uG80DvZ3ZuWikogZ53sWaUSEvrgsl2BOajY3Zyem4Pv3pkz7d30yCSvF0KYOLvPNO8MwZyAEwFOfhWE1CmY2UAeGmttGy0mLdXrm3aKzeua9q8mLxXdfvq8WN7tr0rI0D7/JOnW24o4NN223brNkDfprRfEGqH8cxzAcyG7RGtXQqEJibUvq5KS6slEJpNS0LZ66EfBoDiOsWsY2etatSJNELFWBVn1jS8ZGpizEq0QzExcHRUg52gwzMZkPOAKcV6YR3DNjg9P1eLxEipyMaSw8GoHR7DEvUiAa2FHnUSxCZFCv0KbWAnwYm9+rV1O/hFDGCJyiX71IPqAXNZTAHkGQgix8pqJWp0CHyRd3V2J8ArSZ7mN3Z6luuZTU+M2/ff+64A6V98+qlAxQmCwZVlgbRXFbRjstIiffedd6Q7Q4X/zTffsFs3b0pr7uHDB/bTn/yor2WKk6PAwsArnDMAhnR76w0boxWUpKHRtLPzCzFWYTM/3nomYBWB/+9+//u2s7Nvewc4PqYOe7tj9armw0o6XateVsXC5VkqgE/aVLJxDA1kUKva4QDaTZXKBtW6TsuWFhfstbt3be/5toJmKpXY5j/9p/+5/erze/blo0dqz2JICUksDo7nJbC501HyxLOF1XD7zm3ZvH2YD3t7dnx0rOMBhlBFZF9Z1gNWPeUo0L7Ar/dn3QfrUov7N6Yj2MJfT1j9DUFVeQF1XLidocGPYlzNbt++ZtZtGGgqXRMMJwvGahYZACVOHgCJoZHPOLjK5fZb/pyU7ReXWvmjxXsYWA0NzWFJgJClcQQ1TYl33U0lhEmuRgwaCiZDAIuee7q/7vs8kPNppZ6MqrUxoaABTqhdEmYTjPOEbBPAyMepCh/PadDKz1pEX7WDPdHgnpDTGfwfoEgUhQL84Jwj4H8ZWHVG2qA1angtDCeSvxl4btYBBEd3WP4fxn3NRooUQqetVCYAq9rTrW0BrDF4SoOu0M0SYwOJE5Ly1BIqi58YTRrMp9S9D7LqkUe7/tAQtgBNg8TtnN+MdSj+4JkDmE8MB3SgfQIyLstfrQmleoax752VATgkVhwJ4EjeCCeLtImVx8RABUDSQKYr9Kl8mAnJIFPdNdGaNd5lyGfZFpcXxVoBWCXWEUu2w2C6ls4DvwoLAlYQjDn2Ppqr3/ve9+xw/8A+/ugjJYgwhii+kMhGwvjmm28qCcBOsD+ID/iZLwBTYgD8X3Sb8FlcMC2SJKJiH62uSk+awVnEEDHYiViNNczz5AmQOKDJScAM45UEgsIsTFiSJdih42MTPgW4VrWf//znsm8Oki5ZuURRHlDH9drFnkgSVOwb/Dq/I0khkI9W7gCpolWZWO305NQ1/VI87HvSW+qG90GAb/yOGIY4K5LfsJMRP/N5AHKhVRbDQoN0wPVyb5ws4DIh+FFsediMAPO4bqRdciNeOEM71QFd7H7bgbVR75gJdodazlWo8UnWMDzoolG7tzpKvBONGE+tgp22OptW11Y9WT07172DgSRA+sqnNnOuvF6M1+kpFTFhZQs0zrpeJNcUrEnOl8JltI6S/Dho7cV+DQlJYDXP0buqaEU+skKJ44bMiducgU10ggX/SGi5xmBwkWfwvbMYGXzqTFRiYp6zJlKfnKjFl2fE31gvIVMVACXDcH74wx86ozcxW3gf4COxIW3QDKi8+9qrKjawLyPviXxGUh+J3cb/fA77ivPlNT7EbcZbeunsmZ3T8UPnVQW6tD7YpwDePLNYIxyTogFyQfydawUA5jkEq8dzI2fQocvKFPjQbxVY2mrZ7bt3dG5bz58rvg/CRLREs24urlxLOIYMckzucwCrAVILcFVhb6CtGu5W8ybSNRGPCfTI+AAsvpRHDQGrsa8CXOVnHTfRTYmDsLfqXmh37aoKuQBSS4JLhoZhKczxwNb1QFP882I88/XK8bcVC7/t93HO8ffB/+57mrULdZyhOwrLjVwsgDKeHc+GgtD46Fif/MIzxD6y7ngW3GP2KISE1cUl6zZbssPHp8c2Oj5ul0iYddvqsoK9ilb21eWFHTNN/eJSufDMxKTNTc3Y9fUNe/3Oq+os4/5TnLyoNWx7f1/nBfkB1jjzVA5OfEgbOQ4FQwAtzoU15AUegNVzrW0NBQR8PT8TuKMhwAAwiR1HAU8xQ69n333vu/b3f+/3HECkjZsOzItLnxuSikXE6/jKiakJFS2RN3SZOC/ecP3YPfYPoGXYc/aHk6lO+yx0fB+AJJ9HnDwywpA9xxbYs/gbjiHyTLFo7777rvYHe4/jYKex37//+7+vz+NzHW8o2A9+8APZi2jVB+vg2NwPbBW23ueIuM8KEDOKML5OnaEuwCwVzMi9+Qrfhi3icwHEYCq7/UJPnC7LrGyAiowN2qH9OHxF4Y29QAE0fEbIOkbsFkQh7fmEQwTJbJhQFoUTMf2ayCY6PiHSXdUlFcAC6rWq1s7UFEM+GSLKHoXgxNAihhm3+qAfUdtILslCqWO4Yysry7LX3uWQEwEKsFls6mxGLNXtvX3b2tkVKev8CglM1i9+A1sUg+qGJtESx6WiTuxbj/z6CVE/XnRAODpynVgBFiOpvrnZ/rBC/AAFDjpMwXRYH4sLPmMDEG9hYV7Pgu6B/cNDXTuYCfehVCgp9lNnTNLk5d7xdeOVV1SAuH/vnsBUYseZKcddeIbkthC9sI2Q8dhzIuEk/fKI7w+ODrWOo2uI39OtgnyTWuI1l6nbHwLJ+oqBbcSVDPYE6I51yoA9uihZe0g0qhsdUl+7bWfnZ3Z0cqq8Wtqy+KXyqKRG1KVGxpbFViw7wN+ou505OBBWBxmK+xAFE5ipdF6Vi3ShIHOQV5yCb1cRscpQ0mP9v7a2YdeuXRcbmtc8fvJUBDzOk84Ljz/y6iJjD17VvPuRuJs9dn5xaecXZ5b5Z3/5P/QKpWnr9gpiq1ZrbekCqvKXy1iu4DperY5XSdgQ4QwFrOKcGq71gwOIyh6bhM1RSlPacdC0jPE/i0YtLe2WqlpR5YiqfFSGMRAE9wTGBPw//elP+7o7YZC48fE9QBGaGFGp5lw9yHJnzSKPii4BNu8j0Qi6+kjBAzaMg85XwKpXt3DSoPmcO8xVVUtV4XE9MSohPPR+Eql23iGmkGjvauTWw4zhWkqsU3uMU+MTYPWi59ZCDxB1mPURPNMAACAASURBVPxDggnEKwp2valFDniKbhaf5ckZ7cZd67SaNgLwChhUr9vM9JT0V3EIH374odiay7D4Fhfss1/9qh+EBv2cQIwNEMER98qdo7MLSGxIygJYlfZSveaiv2q98mFnBOu8D4NHNSHa0NTCmAZVwfDUQq34/7AYfShMz157/ZYYxR6M0VZEG31dVVNVoWp1VaKzI0V7trUtABR6vzQvm85Ygs0KyEWAmhthGBVg7rldVE7txo1NG0O3j6Eg2Z7dvXXDqlWqruNiCMJ23dreFdCIQd7a2ZE+E2AaQQwTm+v1K4G//+Q//c/k9O9/8YU9fvRI18y1AWJE9U4JUqmov2myXi4nLVc0rADjGHiWyyIWT/zoCbjIU+gf92C4UQphCFJGrTSwTgBWeda1y0tbXVzUQJOlhQWbn5kjA5QmL2Aj4APAKveNAV/jaMsVCnbBNObzc9vZO9TQJU2+o5iAUw8UlU+VzEZH86x+E2DVkyMPJqJ9EpCDzRktgxnAJJxtahdrco1k7bms9hwtA4DetDlYu2vdRssyna5dVk5VLKASi7H97N49Ab6vvfaqmMM7W9vWqNUFyMJiQg4AAP9P//RPZPQZ0nd8dGgHe7C79lRE4Xp55gyZIEEBpEZWA2cAA+749ESVTe7d1vaOfv/wySM7qZxZsVS2heVlu3fvvgoml1c1gQQYabQTxUppNJWAgugBrHJt4Yj5O0CXgFYlnmlQmQJ812xkb3/vvffkOCsnJ7ITtasr+2/++V/Yzz7+hf3qi/ti1WJvSKajMq9hej2AF0T/ewpcCeImJmilROevKr1ZEnK9B5Y+DxjGetimIC3/O4DVb2WsJjsHIP7rvn4zwC21tWdoEW2KsQqY2mpd2muv3bRem4q4yy20WVtgjmktxzAkbLEkAfL84zk4CzHa+CN9CkajgqrIxdLkd+/UGNBaQjaAY8PuwI5Fu2I85/ABLwOr0R2gW9TXcfK7BaCPr8HpBPsdoJCvAF0FGrRSy5WaK9KgrASsKkgRWzerFke9vttScUT6sgmsHWbVRHAcTNlhNlkASvE8dVyt298MWMWWDH99UxKqeg6AL9rDYvRSYGOgJBqEY7LlsA729g60P7knrP5uj/YqbyeS5EICmGVLsSOAjdhUVSu9akTyBvCfYBoH2rVm/HeJw9RnZPeB1WzGGpJ38CTAh1pR9PLFLtAWRqs0MEOzHq1lhqdhB1K8AuOT9igKabWqhhBSdSdoRUcbe1ytXqplHr/BsKeYlg7YDKhFsXlmdtpOzyua4gqrFGD1/LRiM5NT8jkANX/0R39kP/vJT+W/eaYklm+//bZe+6/+5m/sb//2b/VaEnr0T/k+WqF5zoCt+BQANn4mCCcBIxnFFnNbIwnk/hO0BnNVrVypwM7r1SFj2CSPNQBgPQHP2sGBT5IG4IrkPLqYANElq9NB86+i80MSgMQN5sqt27dEEuD8CPoJxDlPWEO8j/Mh1giAK8ApfgdoJa23NNQKQIoCVoCpQQTg2MHU5PsAUUMbzwFPl1nqJ5fEI+12P+7k810D1ePtiIt57gEMBnnAQWSYZV6QIa7i3pKMT03NWHl8UgkLvoECDHYdYBVdWdaltwg37eLiXGuTa5I224jronKuwQplvaFH3WOqePpMrpH7zPUAHKB/R2EcwFz6gJfOqGPpi804hm5wSUURYlfiJYp2QcTgPex7QFhIARAW4vgBNgbAHc+LdY4fP62c2MWVa/RHUYhrClAu/o97GkyriPkHuYFP+tYQNRigedfI5R8t/fEc8Isku+wX8oLo1mItAViwXnjun376qf3O7/yOd+KdnNiDRw9ta/u5SA2sPc6LxJpn+Vd/9Vfe6r20pHtM3sMz4NyirZ/jBhNM16dCb72/J3k/+wjQg3XAfQPE5WfWbZAfWAPkVrCl1MWU4vIb119RfsCaJ2Hnfdt7u9pz3HNeCxAEgP7lgwcaTMeQGF4PuBegFdf++OkT3S9iWmxSrNuXgVUVD4YAVArNfEViH8A7QIp0D6Wf7a/xYnQM+nMgSblXAtj7/pVOjKGirwM/SBTAmIK15d14Ck2STFFIXylEZQgL0k1f+/r/D6x+HVCNIqgHSqUi/gGg39nLAA2AvBT4efZh8wAWyamIZ7l3kAewQTxDXsczv4D1fFX34a8wMPNZm5ybsZ2DfUmC9Sgsw25jnkCzIdtRPb9QF99obsTGRoq2ubxi7771tk2Wx0RQIQO5arXtLBXsyScAYzR9vXKiNS0N1ZzLAQQDU2A8OeHlle45MSr5DKAR59Zs1rW+JUsxPa0hPcxJ4PUffvCB/fEf/7FIKgxdq15cqdDIc4WNho3X3IGJcZucxg7mrdV17WLWIefAXsBesnd5fWioch6cj5iD6IFXKgJVWeN8cU/n532QIPceW0BRBeALv8J+BVilYMmeIXfg7+zDP/zDP9Q58NnsOfY1+bfPVHAwk/Ph/PAX8fxCBoTPC2KTADnmKiS/xzmzp/lZQ97a7b6NCnCW6+V1tDtjH2ivDmCV10SREvCKtRZ5vtiklk3AqvsFyEzhJ7Fj2GqX1hkUscI3xb4a4B1dJ8lAJBDD3FvJGRYt5jEFpqbLFC0uzCWpAsgmzjo9Oj4UvkDnqjNnRbNR/CsiXa8nQBJQjw5S4kQK7xpylDHJQR1Xzm334NC29w/s6LQiklQVQA8pHpEFIaZRnBza4wJWY8BqkgJIzPJ+7Jvk3GKonvY32BkMb7p4RlxLNyQU8HtIe8zOzbiUDUzyiQl1Bk1PT9p1OmdXVtR18Mknn6Thl87QJ/aDDU5RjHhN3TWdttbQtc1N21xft2dPnpA+aw8i98jgY54tcaTLaHQkEcUX/lut+0nGibX24OFDyS8ESxpfxfkBrgZ7GfvCfqf4xd9ZH6xZ5pIwaMuJIS7dQhxHG72A+EkvhpM701W8t79nl9V6H2fiekJblxwmn4XgVNI6ZL/QXY8WLUUS9hJFS/bV4cGh41wzM7aKnvDIiPCRa+ub9uMf/Uj3ga+zM3wf0jZ1u3nrljpL8C9bz57bV48fORkK4Df5YOwLa42fyf8KeTq2sRVXWr+XVxeW+ad//pe9sck5a3UIpPJWKI1pYQG+sZayOZgeTVHpFVyoTRHDTWU4l6pKsAyZcO1aSNpAAC6dXprO6JR8NCNYSBips/OKB1TSRmu7NmgKgvifh8oG/OEP/54c+scff2wff/xR0pn0SjSv8Umj3hJJEoHgMsEjEx1xSJ4IOnjrGqsE34Cg3l7CIvaAzdsOPNgqqn1ASUfeq5t8BgCTqs8EqbyOc4ZyXKm45pNaS2Ce+rQ77ro0KHU/vIlFbJVodenTU4cd82A4ycB/x4CRF1tiddz4HKYdp0ELYl9JF8dbOvme6x7JQ6FuJw0eB2fY7CxcBVmrq3bz+jW7trYqajTDnQAB0Z1kuBVBpTNOojpWEjCE4YtkIIBVJUIg+nUXlsZIBZBGEAqwA3ANayZ0pmiRnJqalFGkssr7ASV9XXT0Oqb7ttt16UvCeMUpqOUtaeQhRF05u7Djk1OxUyUFUPWpgZXzC4Gwmgzd7QkMYzPzuAjRBGS0mxpyMzs1aQtzMw5QZml1G7H5uRmfcHxG0H1m65vXrNqo2/0HD+2Xn99T/zB7hCQRZz47O63p7LAinz55ouBbGrJKqBP7IkfLJ1WbpB+cNKtIBgEhAW9hrBL0YXS8AtnTviTr93bX1DaJLqfAurqGMo0WYQudi+nESkSr9sb167a+vGqHe3syNOw9jBbOiXszO78gcWaEvY/PKvbVo6cSlgaA7etiidXlMAEAsYampE7jlxmrL+Nm0ZIcyY0Pa/PA2KuworqLeQuIodZWrpW1m6QhCZgBPCjqZLBH6AER3NUbtqxkYEFr7dnz56pCUZWTpgx1RqrhlTOtq2ubG/aP/tF/4NqmaaAMFfrt51sS/z5AJsIIVDZU4CFoIumMZAqA9PD4yNunOz2B06z7YzT8Tk613qi27R8c2craup2fX9r29o6SjOkZ1zNFoP3qsmoYBtm8ZA/ZyzgdJfpDNkvyJmoNd9gGW3bj2jUxy2B38zec5H/1X/+Z3f/qK/v8iy9V1GCfwjiLijr3H5uNxszSwqKCU3SZuS/SfkxD8Ahw1H6E7hgalYHyhQ0bYs0P5xuRKPw6YDUYq19PTb6evvx6DJY1RJCALhb3iRa2C3vj9dvWadcMNBVbCPDabfkQKdf+dvDU5QCy6qIAXOW1AvsESqYW8f5pJfAtXT/JjIYfBpU7vS403igYabChQEbXHIpAIxI/FaySFMAwEy6YOY5zOnxHZZfWSiWxiKWLCRmazM4swxa2Gr5vOVuq+dpntFEm8rkYlBQFaaUD4Om2jS46Xa+Kfqxt95X87P6R6fPODIiBj7zGi5S+Nv39A2DVg+lBi6euJMkJxPffCKz2dUudKS/fk3NWKJ8EqwJpF/7QaLbtqtawah2pHsdHNcAH0FjP2q8pYFH5FfYT55l8vDtU18aS/jfPLdgJvJbOlvRs+wXSoWcNYNtBHJ/Ef2hRC2aNmy5vk5jLWo9MQHdNbXxHFFJ4O90mhWzGRikK62cPeBX0wn7O9KQx5S2DZflyaaCiC4/eJ1IfGYYqVlNrVsPbv6j0A461WgpGSRphqNMORvKIvcOObD17psF9dI/gWwhkaVFbXlr2jpU0+I6El2QY/TWYBgDGCwtLsruwK4rFUdfTT0VrYi0G+QEER3wA65Zng+1l+Mj8PKwHmEyu18b6ZN8QlxE7kPSG9r5a19E6T7JBvBZfC5DEXpqdndG94hxYv/xOicDenpJfbG0wbKIgEGxTkhz8frSP4uNJigGSAYmVRKaOKNiY2Hdf797JRNyrVsV2RwUsWJrY2WiF9uXTSxp0zoIi7qI7xrUj3R5zbBYfMZPAlG5HrBb2t9h3DJy6urLnz7YkrcCzKI9NiB3KgAW+pK8KsLq+Zq1GS/vXE16XIZgguRGo63/jHogRllhMdPeoUJBB3sDlplgTtLs7yOBre3PzmrNMaQVNAPFwUSa6qn2ivEvkcFxiEdY4yaLWOHarWFBBivWsmJ7XwnSte3s5dgdfdo50Wd0ZudiS+DdcGAqbQw7CuQdJhPvJ2gm5AuUW1ZoII7yOcwud00g4uW8kj/zM+2K4DcAFa4j7EgxTkmjWDJJGWfx5yXXhODf2HwAHiS6Jc8hUsL4BKsk5eE2wnTmOWjBLJY+Jd3YTA20x5URONoljK1luNLRvuO5hhjKMcz6Tc5F8QWJek/jyfoBw9j32Ay1NCq2XV5eSDgPQ5poBVhmQyesBiqWLWa3quBoCNxJsngvlZgLqE0tZhbmkF+la2a6/ytqWjBjSc0PDEckZvbTFcLYB+MprxFpNGtvDPrU/q0BSaikfS3lPXYNu+dSCzxMIWz5EfsFvxBpiP4YX9l3rBTYfhTmAX14uCv66n8MH8r9k43SwNAAzQ1s2+zBvJVqaR8tqea2cVGR/8d0OevVUGCEm1/NMcS9yWthR7DtxHn7j6vTcOs22bAOISxcSRrvhMkD5rGS3xO7Ep9P92WrbRKlo02MTVoCQMj5pr926ZeMlHxyTGclbO5NRnsf6OGWY6yGFqwMx0GDB8pzdHyOVVlBsjD+I4VXYC3wXABj2hqGs+BH8Cqw6+YyDQ61HroN89bVXX7Xf/u3ftv3dPRVXaB0nvoHEhR/Brskn0LpL0TznDHmBgOyfy0sVCJidwl4iv8X+YvNYw+zFKGRMz0xLXkw4xhh5AICQyxgCcHLMe/fuyadgT7geQB38SxRKIDFJ7iDZp2Civ/POO9pLrDOtZbH2x/qgJufMOfE/gBnnFf4o8u9gu4pMVSzqM7jHYrZDoknzXLBn3oXhA7xESEtAGsePlm9iWrpBRvJerPQ1Zra8vCp/5IUtWsx9f/Mz32PHAosYtsPB7o0ilfzcpXe38DzpxuEczyon6nJp0FINADw9pThMhIms6blh95l5QX6nrsvLCysUHY/ALuAj6EAkD6fLlXXMOsQnwsRmgxFDk1MDplLwgr1KzoasG52vyrfbFMBjaN0goPPt6T8P7+0I0V0qjHhzUKjBNoFxMEQZEhn+HS1YWNUuN1G0ylnFDo8OpBce2sicP3M+ADEpgsFm1pDSJEGJ3Jy6VsjFkfaDIDXuOAWxGozNTz/52GcGjSMNMGmz07Txz4jBynpRXpLIXlyDOikpWF4C+M5JNxnfEd0lxJV+rUgRem6DP0AGhGcY3QvsLXVDzc/3h+ux5+kwgTnM80Afmv0KjgOWRgcERXLyXnwCx1NnR5K3mZqYsumpGbXsa4+ib7x/oKIue+v1N17X8Z8+faLuYHwS9xJJBIozSE7+5Ef/ViQFYmbszeHhvq7nxu1bOgYEKOb2cGzuO9cbvh6pRvaLQOpJtwV0k1Jk0NwBSKb/yX/5F725hXXr9piYl7FcvqgkmspgBsFsARo+ZCqGKwEEaRIXVRJVS2uqIFH1UHLnGYtutqO5LkgPoq7qs6aeXmmyLUaWE4FJEMCKmETJsbz//vflqD/99Jd2795n6SILXslPlQkX/PcEmEEk7gQdpIE1qCEjYmhxPR4oAtj45/kQLQ+CfRiTFuDEhB52qdexyumJNDsB4Qh0WGCg1SR0sMFOzypCuNnQTAMP+n0wVgVApVYWMaL6wOqLDB1nqw5PlkzkmaRJ2ff6Q+7fK6kexOm2a6iRb2bcvRLi1NZJoOzSdFlVTFgMBKTcE4BXFt7q0rIYjmh6aDABrW31VDVadNF7njvJCc+MxQlIimHlH2xZBTxqHffkHgNGAM3vnUVFa7+33gfTAcNHSzRGFCOLI9XkSXMhel4HU/i0cmz7BzuSqfAgPiOAlbYMkhgNeMpk7fn2jqpTGIbDoxNt4qPjEzGbMOgE8KxzXttoUywoqs0G/cVOm+QTmvyENFFmpidtc2MtySx4IM19ISjhGQPePvjqK5/ErdZewI6SLTJ5vlyWUcLZuqawr7MQO8agIQEQjAQCI4IKDVdgpDlJOm1IuYJV0qaV8807AKCpv5p06qAQCTPPi6CK1iFp7TYb2pc8O+QACEjqDBvQPfTKoip8uZwqOzByYRSgm/Xo8RPb3T8wAtCMhKXRAwXwdDCaQIlgl3WtwawviVD127nSmpVmZ9oPcr4BrA6Gr6sgwJxr8FSOx3mxcAGYFPgl1pckCLo9AatUAQlIx0dLdvvWbVWz2Ku0qKEhzPPCwVy/vikmLBU8qlf/4B/8+9Jd4W7CYCWh1LNKSTeMG4Kn9977nhwaz0+aZ1OTtrm57ro0BBTYt1GXIYEthw4vxp6BVeOTUza/sKjph0+ebcmQzy8tWx1nfwY4UNMe9IEcPAsHpxxYJel0ANWTjIwC3dBSZD+zX9hT2ucJAHzzrTfl5AB5Q3/GHRGsER/Ux94gCMJps99gv+GICFylUSQZEdp+d2TfgHKxbzEFPRiXPA8F4GkiawSGMmdJCmB4iES0hcse92elh1H7ZvhUtjqx/1I0MygV998C4z2noQfWo3BBxtSyjfUlyzG8KkO3AEBhU4GE/EQCVrM9H37hACu60BQPSVI4jvuj/mThpIs6SKTSEA1AyyEj7dfsvwirrkRIEqFeve3fw8S+l6YcmysxVHWOYtKGVqi3HDPNXh0fiTEGGEdCEamdgqMea8WHNWlIH4cikU3JpXR8JUMKqOHgig95xJ44m9UBUk6B77nOAITxnS5z6r4W2w7zzpldA+YPhVPW8wDUjKA7wNth0V4FqUPatO4PE4gt4NgsM5LRJM9GBxC4aOOT0yqmUeXGVl5U8WkAigOWqheoBmxTP2Rir2q4lQNY/pTTdwJWI7l1e+vsU3+m8axTqq7f+XC3IWZ3irT1mgTSy0b2205c1kVrj8/iOSdQhONJtz5rNlUsWAlQNSVdGjRksAALVh4l8KPNqufDEVPrZxQEaIH0dQAzsKeAenNzQxV+Wi7nZ+fs83v3lASSAMJ8hY2AHdzZ3lbbO+tsZXXFu5CKJfl8f+Yu2g+rD3sqqaAObdI1FQtnZmb1eezL3T3anmHYIiM0pqQC20NsRoGc5J8i3rOnTxRvAiTBNFldXe8XXzc3NnWtgIySxEmSGBTNT45PdO+DhQuQwPkBDuGHARVr9WpfJ5L7S6IS7KRg3HANUazndzF8hNdjk/nCP0sLHD1POjro3CmPSm5Abc/NljpxKLbB8PUiflP7HqCw1fChKAAkyLOgZ64ugjTQFE3wmfk5ZwKnYsx4uWwZgHf2Gy3rDDwk/pma1O+IqwFWz05PrVQuJe08L5wSU8zOzOocuM9aL130O5HPcnYbAA1rgGNzbiR6+JNgMWG3OVcVI7oMGPWWXu43mrbBrMQ/wvLiZ3ytQAZyg7wXnkmU5AMyPuUZBlvsJeIi1jz6bQIHeH27JR056Q+nIpfiSewahUQIH4AGTVrxKg4ISyrAWwnxTX5uDp7z5f9TGGKCvDP/8InJ3MofxleAewLY0SXtoXfvDFKxv7pdJXkkZBwAIBQTgV/WIKxEGuE6ARLw+zB1KVryvPjCD6vNWHp3XRXhiV/Yz48eP/aW/7k5PRf+hnwGMU2053Pu3nHixATWOjEQhVwAdxisrHP2McchDgD45L48f74lWSLIJCcnp7qf2JB6DUJC265fu67YleFkfB5r8s6rd7UnWS8kw3QTcu9gtJNssj+wH3yWx7o+fJO1EGxnJ+ogdUMc6YQdPZsEjCfH80K8yL3HrrP+yCu4H9E9wR4gnsXfxcA2Z5ITm9Lh4AMKKYLzDLzNFBCXvxdSqXrgwWPA8AtstbRS3e0lYGVo/kDfN4Tjf5Hr1g9dkrMYknILP0OsgLSB+339NpMYfSr6kruhGVkQQUAEjZQLR6cioBKxC6CBQH+GTHVggTqze2N13c5OzvR8AaMAPWuthrWQxaObsd00hBEAEERISn4Qdir/xkujNlYsSfd7rAhoOa4hq6VyailGSqNyJnILwATMb+IOngv/pGWezVkrDRLmOiXR0yEXmnIiU6crKTPkrlxasCcbBoGAIcuSCcnnbHpy0r773nvyZxTpWevR3dhqOfuSNQ9jjjU8UnB8gH/kVwBRxMnsWWJ5bBkgEGuaAoaG2STSlvuzGf3ja31lXYxufOujx49kWz/71Wdi3Kl7B73G6Wmx99l7fLGn+b1A0wwSdq61zfwS8liPSZ00hg3ltRAbOE+xAJM0CLae/cfxAX18uJ8D7FyvZGzUkdsWY5BjcB2sZXwzuQbrn/vokiguYxO2ERvC7/HB0rIU1uKxK4Ay9mZgy12DPViv3kFCod6ly3ygOPqp6GFjA7xYxTXymdxXacLSps91Kc+NGTE+dBEA/EogKl3OTpZjbXG92HKeHedJ4QafAsGEe8Dx6XwhT5ePTkMIOSfuLWuQWBpQD3wAHU3ybNrOKcY3Kejhf3t0WRb7eu/qvpGUXpIj7MetKTb0Oo8Dq0P5ArlqIYPkIYC3a4+qKCdd6p6wJRiPOGe6I5G7oDuXQxAf8Iy3nm+p8Iotxf598OFvifSDz6ETkpwfn4c9B0hk/0AWYi9wLGQAYKouLy7os4slMJGu1avMnyGP9s5rngHPjPMEqAQ45WfXv/dBZTGcnfvB39gvPA/WFf6Q/Ls8PmbjmqPUlb+Tb046wbwOH0HsyLoFnETSDsIcMTEgOrn1zs623s9aYP3Rio+cI/EktoY9zDGXV1eUh7PeQwqANeyksldsbnZGReYv73+hGTTcI+4poD3HfoUBefm87e7uyXcSs8Dsdk1lCKFI5njeBWi/vOydr2yMKC5wHpk/+fN/0du8xqCTol1VmRjuBhaHB1hSKOVtpJizw5OjNFGdn71VniAS10JVF6MNiKA2R3XtkjTm1Dok50eySlKGAWCTdlrW0wAeB2aLxRdbLNi0VJiuX3dNIy6UAGBmblZOxSfOAQp5u5RPo2taputVTgVGqbWEhxd05djQUWnnhrFoA1yKCjOBDlqVvYsLCQ0DjGxsbCoB4ebC8iEhwEFjlElOYajQ1qzA84UWlYyDikyL90y+n9RHVTIYPZFkeoKZnPxQxTQ8c7j0LCwcUWM88euzmqQDGKGh60x54hBaTSTTtFG6Hi0gKyBVuVRSRUNgk4aBFVVJYkPyXgWLY0yDm1DVg8ntbGRVB7tde//979lZ5UwGkI1ABRPdSU5M7W8EkTKieVWZMLIY05OTY9vZ2VUwALi3vrau7wkUQ0eMhY1B3zvas/3D/aQPdWZUEtENxHhioBcXluz5zo4CQhzk/fsPrFI516bHkGF4OUcMYwMmZtfUQkpl/fLyXMkrQCX3D6ByY23NXr17xyUL2k1bX19ToPuICcbdtoJigoX9nd0kCcHzJlieEuj+9NlTTYknaIEhqNaK0HRLrYfsD9gnTAzEAZDQShOOAATNw/yIHZ2e+j0Uu8mr83wNAsCeWpVI2ngvRkPstnpDATsJMc9tTszbUTs5BnAEFCRZc8bMxtq6zgNGCo7r6bMt++rxE7HAiuWyVS4u7aJWVzVPDeZp+rCrFKahKv2UZMCwdmjEl6mAg/SagbxF/CYNiJH+poO1zmpw4INEClYdhkygVBqChOyBNP5yOXv/u9+z3/qt35Ie39bTZ/bgyy/EwMaZfP/979n83KwdHRzoH4ywaxvrYnGRSLJ/cBLYk2dPn9kRezuTtZWVNYGUe3uwWM2uvbJp3/3+O9p1VFZZD8gskMw/+PKh3kshYHRs3O7cfVWM363tbQ08uyCAI+Ho9pRUEixJCxIQnWFhabIttomASraYYggi7OjQMPk0aSYDLIipMOI2Ty2c3KdWU0k7yYq37LAHfYCPSjFqzav324gEhqbgFQfO2ud+YAMBOjg/UDQYq2IYi5DvwCB2hXVJoIIjUpKegCOG+HgO4oAlX17MclCTJDpsly+Jb+GlyrZ6Yq3jieGcwLB+IQkgjC4Kwh7jNQAAIABJREFUGHNMxsXewRgr2egoIDHgVkt7GBkEgVkULYAnNBHYpw8DAhXyBQUUPTQDkGgYHmaU2JzcBdnY4Wt8oUUo7Lfm0/cDem/B9/MfBqFVfBP+hv/wnaHEBvYTou3staRNJuH6lmueYx8B5Pq4s6QiGOTlTFQNbAKIxeGruuz3zZnzaRp3miSvSrveD0vOwXz/h5+M6ruDsDzD1OHkhU7plcMsdM3yANCVQAmQ9cA+gFVfF37evDbaPv2e+L0Llisv0vuzFJWwAySAFIMKNjY5rcEZtWbbRscmrXJxZZahwEZ7v4Ml6hhRIcYnn0uTOto+xcAXL/WltfhSSp3WsM4sDZLs/x8FpTRXS6y6l/Wm9R5n7qpklNq8qSAF40qM3JT4uW03A26YoMMjTWLmteqMyKL95DqL3BvuP77U4V2XncC3a4/G60dLkgZAHuX+gy8Vu2ysr9snH38sEAgGG+1ztNBjv2If4/dv3b4teRBOH+CEwDUG+9y9c8cW5hfkV/Ez+HPWDUkqoA6B+qNHX4l5gPQJAMEbr72uVrW5uXklxAyzotgTSS4DHd96602tCwAf4kCYPXyR0KrFmMLm2ZnOg/NhbZFQSd+RVtA0WINjwH6KVrYYmArDiMTXk04HTiNWDIa2B/znuudhv9Rul3T28RXEoSRtFEaZeg1oRuILEwqdM44lNgMMHzT8pS1WVlLJe+gY4XgE5VxDebTkxfs87bC0JTZtanxCWtz4Kuys2qlpk52b9YQPthGMwLoDCPgldEddX7OnWBobh9YugDoMdpIDni3nwOfwvIJ5SezHvYD1K/3BnLM0uB99VlM+7wnU7q7iCO4BxyPh5x4DANCVAahPhwf3iWesyeUJbLmkqykGWKli20u6kK5Bjk4nManbuCShIfa4F6FY92pl7KCrti8gk39cD/uBfzFgLLTFuS5nCbluKc8HHxYsaN9bxEuTuhb+DnjMuuP5RCtuDPaK4/CZEWvzWtYs4Cu/43kzBIRYULpxSVZLnQJJCoK1yPvYA+xBQJyHDx/q/dz7IH8Q5wKwHh4eKC7gM6Rhm9qJOV9ATmQ0uCZAVoBbkljey7XyzPgc9iT7nM9wtm1O72XNANAyPZw1s7O7l/beggAw7kMM7aL9mc9mLUQbsMftdNFQzGwr1+D+EFfiYyClCOAmlk1EGp1H8n9cg+dNXviXPVRs4sOKRP5RbulTt3XMvvaws/A8ZIAwRL4GKzUrcE+sNED3Nr6WIJP8cyjnGophh78NdprLkg1kgvqvSazYFCEprh4utkaMo2xtyM6rqJawWs2hoFAa54MsjzJH978qyBIPa917LEzcWyoVqGImBnVBOZbsVcc1Sjnlnefb9uYbb9np6bldXlQtj4Y3QFg+K9CDobm0xDLXAD+uWDHJGOFnxkfLNj8zK0INcSgFoMmJMZufn7H5uSlDTo/nwWAn5g7A+qblFwCbohkDftsJHHf5K2JKBtJ6zjxC98XoqAbNdjTQqCNQBP+tCd+H+/JX+AuKKcRokF/+4//ojwRech/IafBTgG+AuuATKm71vCgY8oOsLewQBQNeF/J0t+7eUdGR1mef4+G5ETeQggg2En9658ZtW1la1vuQ7MAPYSPYC3xNTE/pnKRRneJkMAO+B+xh/yARgH2ifZ+9KXmwNCOGDjP2e0h0BBFM5KZiUfs/sA3+Fq3+MZTPfZ8P88GGhI3iWrEx+Evez+v5DPLrYNlzjthMlz6ImI1vPb4HG+Ix4vtisFXEJHwuX9iYiE+5h/zsMgOuocp18Hmh883vNORLw7OdzBexMnZEWu74NyQN2c9Dw7YEcBpDkc4lCQPbcqLskgoAz2o1H3XyHvmtM3opDvrQo4XFJX02TH3WKc9f9gl8i64tSDvq/ihY9YrrqFpptCwbosZj9iz+qV9ZcZxH6Q0xdYrxRhgmaemZCsiGdEjB3O8xe42CARJQ4GN/8k/+RDHgxfmZ4valpQV78OChOomQv+D9H/7g37OnW14cExCezci2Ly8vKedVjtpoCD9jb3DPARjp2OTLZRJcW9WJj8625n3cY+4PzzGAQ933yBXpyhgZsbNKRbaa1/KsiSHwN0+2tqxyeWkZ2vBFdGMwqQJy+W2eAYV3clfJGBCzHB17l08aXMZzYy5M+GOKQYQJPB9kH8GXeB7c/+nZWYHioUUssmOzKRnEd9/5jvTIP/vlL61SORH7X7hkLtfXJ9/Y3NDaA7PZFR41poIH9wLfiK/E5vAl1vz6esqFB5KeAlb//C//596du29ZLjdqZ+dV6UygW8GiKJZGrICxto4dVY4sjzaSppB6hV4TtlNQIuZCrakqMtovVB8EoCRGgcAC2g4BSZRMdS2Xp7UQg0A7f6o8J7aLkm8GZ437EIEwMCtrKz5psFJxuv7VlVeeAPHqTSXWTCHmYfAvEHHpPyWBarUoJbpyBNKOWoc4PlVsv7ba4YFaLV997XXb3Lhmn3z6CwUjBMd8Ls4ddhrVUByFHC+BwkBcIwUttC7StuFgsg+y8vZm34skWuSN/rvQ8JBLJekfctDB2JPrTcCqu+UBlcaJMsMgxcApMx3Ok1hnBDqbFsCh4w4ao5OmBBZHCkrceA+bXW0V4+O2MD9rm+tr0sA53N9T9RTN1n/8j/9De/r0md7D/VEF4sBbo4ItwPNkM2OQw9hiAKm6sCERGgZYjUCN1/NeSQYURmxrd8sOjg9tf29fm5DgoFlvyvEx9XxjbUP6pDA0cPDPnm3Z2emZ2vZZj2LJ1hi2kXWAEPBSoB06pQ4Uca1UIkqFEbGxb958RZVSBKD5PYLQsF3Oz04FYMLyAcSDCZDNMfyMKZhlOzo9EWMVsWYGFwB0YQBI+PXUcSZnJKNFW11esfWVNYGgSAeUuO+IsHc7diY2yqUCcoEhCj4Hmk8ECACqHAejQuIGMM1eCx1iAhac98rashUKOVWB0ONEjxfZAIIvpuctzi3I0AGSfPXosQDBKtIa+bztHx3ZCfIKDAnL5qw87lOV66omejvSAGyIMPJFHmsfWE0ggu5Dn8HlhxCTTsBbVgMpMKrSE04TqlXRhLEG6ASoAIjQqOu5vfv2O/bh++/LiB/u7tvDh1/a0eGBGMg3b92QU5mbmbaLs4p98vFHdvOV67a2AlvE27nFwjg9sy/u35dWL4Yc1i5tlQxDY+0wmOzv/d5vect5u2OjhaIS34O9I3vy6LHt7zKBuymdqlu37oj9++ARw86e2wkgJ3YT4EuailR/SRRdmFtqnDHwKGkrK8nPuZ4dzyxsVQTbsLrDFnvbTt1u3nhF+5YgAYCYvcXaJLGgSssajITT7TJgPaLxdTk5FVMKeTl1Aggw2awAPg+ecYqRRAUAKEZyKmgpqNfD9HXgGp/6zv+XqFqkJPHN14FV7zsIaN7BL09w4sB+TAUljKyCcdGiMIRGIENTSlYeRcuLLoeGtZo1l0rRkCLN/HUtTrX9eBIDsOqdDU1N4x0wbv3cPdlwKmokTmK7ptPypMj5jwB4wVKMde7PdzB0KvYAwKoSLi1/11fkQxxYdfmN4ZYuTza9PZyE048zALLVDq+hOp68/3+0vdmP7Nd177eru7q6uqvn+XSfPvPA4ZCUSIqSoojycH0lwxeJbuCHvNzk+sV5C5B/IC9BnhMECRBcGQkQRAH8YsS5sTxbkjVRnClSEg955qHneaqhq7uCz3ftb1WdI1o2EN+mWqe7uuo37N/ea6/1Xd/1Xf4yYPkkyBnMd4IaAFbmlIFVg54OLDmO7Xn72jMbjdcNLrgcH8ZQB1jPEgxtsB0GHiwNxiPmSCZutMHZGK+MNBYiuUJA1tOHXehPKzTZO2ml/oGhtH/EXhBBG2WcmjsC8k/awGpPbvYX44E9NrDaHqJf+UHJgVyRE1u2NdGf3Gc5UjBLXXkT8zNsY14T+fl2Ek4xiwSpu6ssxFfWPUkOSvDI7NNFOQOrUQoWIKuBU2yewK/MYFTSOTNEpNEIO71cSvNn59Ontz9Nq6srCv4APwkOKdvCOf/ggw80X8zgETOmVEpvvPGG3s/fsCt8AcYC9jHHCIqwUfhl+IDWyxezodAr5gnXyHxCroYgFeeU+/jOd76joBSHnCQKft43v/lNaYqhTYf9QuuaawFgJVhiryPgAjzEv5P2V5abwraJzXJ0pIAsWPoHYvZxX/gTH330UfrKV76i17gnzs97CJId9DEeXB/nYi91wyTOZ4COfwW2ZsmMSBZv6Rv9Wp4RbCVLsURX5jM6Bw471x3dkes6JtfOs2P9GfRiLPk89897CBhgOokxnCuWBOZubEgPnqoLgREba3ovez++D+fj/lThMTQk0FI+3+mpxoH5o2Rr7u7s9xNMqVx+cFDAhRtkKAGYWY6Ae2qckhMynIdr4nr5G8ckCBOTrFhMg4NDijckR5TZRwYyzA7m2G6yqIRilrwyY1pVUHq9mTbXVtudwAVAZc1bEycMgjOO+BTqo5ABCMAasVJ2d9uAg3XwOL6b5yqJmBld0jseG+swkvM5ee5csyUAuF/KPAGOKrkJGWuN8WBc+P7Rj36kBm7MC8APQFHkt/CLmXMOLHk+LsOFfay/Z+1csaJ7eiTtxfoDnDCYwbGZd5AVSDLxXq6Rtc71Mr9EYlld0+f5XTq5+/t6D8elkRXNQZjLXP8nn3yi6+RZoG0fyWnYzmXNaSQi8C9pQgSRgnMK0IGFlcv35T/SAVxSNJG8YCPluUBUYay9p2iDVZlTVHDI72APl0ZjLtMXUw89eux1UT4PiYdCL9JXAD4NyYAd1Y5zBRQxV5YB+FUU9Il9wPtf2z/rYqa2/Vg1WAlwid3n1wGrPrgB2O7j6lyZ7dZq5UoGbTvRnIzP4BOSFIEgoIoSSTzh+7QUj8HaFGFjCrZzK60sraRLly6nre19VXlQUcjcGpucEENVshzFogghrEP76pJ8IVE2OaUKB+IfSCp3b91O5f5imp4cSwtnptLkVMi7kUzZ3trVMakWqdeCYEPfBqrfOEcR8hMSXq2kJCk+cDGz+CBnVdE87evTuRhDWHr7+5Tmj6RTqpJ0/72pWa+lL37xtfTiiy+oGo8YG1msqKLEXh/qHmGtUgYs8BK5gWpV64y9g+vkfmGeoxe8vLIcewAxIJrYues4ibDzFy6maZpqD42mseERsQ/vP3yg97EesJfMZfYw1nJIq4SGtjrT9/YK2OQ6OId1VllzHIP1wbpjrWJbglHa1HFVLTcy0n5Ne22Oo3kP6wsbzc/s9zSo4ndshEFO1gavuckk68yVGVyTJVEsUxAkAMBB4iMSjzGj0bfnfAbcXKnkOey9TFUsOW4LZmvo22J7OLfYqlmKR71i8j4QbNBIuPMlNivg/wGxZrDV7U/Hvy01Wd8CWD08UOzIHk1Czzq0EASmppBziCoPxmBne1d22sdnn3v08GE6hEAEPiI8h4bcFSWI6XtSqx6LjAWwJ64KY5TJP3IRMzcgGKvRi8HSUkXU9tUIMtaxpHIyQZA1Br6AKasdHKV/+wf/ZSr19mju815YllQa0P+Decc6mpqcFvGJCmPGlPEmcQoACIkIIlzo8zY0D0i0nD9/TntLVDlRbR6VuJI6pNHaQcSYjLHnC2PsRD1/C6JbVEszjjxjyzoyb7kWGoOtbm+l2smJgF/2AMVYOfbHZiMrRbU09gy/gmdGLM01RdwbQLTxICrHwfhIUEazKHARrjVLmKg6JrTZuTbmJ4lqegTNTE2ln733Xjo5xVc9kl3huNovSyX5ttwHNoEx4/NgWfg6rD8AfvlaVO8MDKg5mrC8DosxJNr+83/737QuX3s+DQ6NS2sGY0uHLfRVKDeGrdrT00pNMPsuHUtpJwFKtXVuimmwPBhZAesfknE8iY2RSRRxUQ5gVH7PJhpl+MqO5UGEzeDMSSxOGGNzunlKuTY21vVQ+VI5zgbMu6YcCRY7umvosuIkYiRwfsjYEAgwWExQB4oKZnKZvjOI/I1Jps6RO+hrDab5hQUtzo8/ualrG6G7KSW4TcoA7irjJi5YziaqljIDRmZoBVsFiLSjsZbl1DsgQS6RUqa1jZMSUHcynxmHDaScDVcagV1fynB2Dhlsn+goHVmCYEGp5DNfZ2eBUzIbgTljwKYtbcDMEmSCqqN9GTbXSbrx/LNy3sleTk5Q9jemY9MsSJppBToNhtZbsAtCy4vRCfp4lGvEwq8HLb5SiVK/QqENkHM7XCPldoe1Q7Ht0BAhO0Gp2NbmtsoJNdnRFMJxF3CRi3BbSc4ULEY+w2ITq7qvlBps4pSpUBaUDRwpEXSNoMavLa+kxcXoLIzoM4aJwJmsfq12JKkIsotry8u6H7Kyx01YF2irRQkVQu5biHLXoduXxA7i/jAk2tQpWRwI/RPYFow7AKucEjL2PQWxGwk2SWyw/piv6BA5qJPznTdajApAKvOxdnjU3mgXFubFXNnd30lLy49lXADRABU5FuDu5PiEAnrGmHGFKQuzFyCQMonGaSvt4XDTWRn5A2n/Mb8yHNQFkhog8uzU3DVj9dcBqwJXA2EBWFWWFgfjFD2dAxk4dffk3AUyfL3puE4JyKnu4eK5aG5C51PAAzZagNWx8VGVXbz0wvPKDP7oB38vp/Pa1avKZgMmXrp4ScECGXeezfbOXto7OJRWL+VNlPOVB0rpq1/9UhoaGgi2RGbYAs5h43a2ttP62oZYyvPzC2llbSM9Wl7WWB416ukQu0ZZKVqHjYbOQUfXyuCQQEuBFJTsoB+cnWuzZNDnk2OtRR7sd7LwwZLL7Pt6Pb3+1f9YG/T7H7wvpqo0ksiYis1fSKvrG21xfOaLNJuY72urYgNweEokKLdiowbvQVca9i3AI0kCGCICG2rVbGOCDSlGasZOO3MgrJRsT2Z7oMMdX78GWIXF0tbt/IzIR4BXMDzgXiN9oeqAnpZYHONjaOfxl5PUPKa85UjPXrIofEbM0aJwt9DaxS4WFUhIv9jKbAZKs5MUjyXfZza3uo4skWZGSwCrudNXfl8HYO4qJDegqgx4pMnEkmtlrTkyxdxfV6CpBh6FKE3VnpZlY9TJuIsVE6VeBJvRzKr7y46zmY797H00Tcrdtw2Itp9ddrQ/C1h94toyAMIj7mbn4hOEBlUk+DSKGQzu7Jk4nr7WCPB0nUpEwJZnwRVTD/p/1UbaOaypgWAPGuuNkA+hxJNz5YEIfwOpA5z17IjHKAew+o99aYbZgTKoGkuwzSbSGGGTctNMmTuj7V1zRYFAfsbdtlFSJzkXwZpmn8GxHocN2dMjJxkQk8/bBxL4ltljZtNhk+h6is/C2mY2WIqHJCpa2Co5KyQFFXyzd/I8CDYBkdwEw2AZ+zV7DL/j/MKoI4P/jW98I927e09s1UuXL2svp5nelcuX0zPPPqtnhz3FWWdvU6BaraWrVy5rXgAOukM54JIAx1KfqmD4GbuEo4vTbnYNoA4sPAJU5sXbb78tWxaAU3RrZ09m/bBfcN0EOVyvAJuTE10nQCoafdwTP+MnspaUnBwc1DE5B/uP1wljbEYExw5bHKAt858xdCLYXdXt5/C7x8+MHt7PuX0Oni3Pwsfi+KpUyWXmBC1qBFMIYNSAG+/jufAvvpH6suE3HB22y/aDlRPgMfs+vjFJYfwOrpFxMxgpMEXJpbhfrpPzwmyjLJfxw/7PZoalK4sECiwsqAyRv0eiOkovmYceJ/yjkfwe7i/AsI4tc9BmFhfzz8FeVJpF0Odv1vfpcUN+k5+BCBK5agO7x1oQyJnjB9YeQaGkvwRENXVfTkZL8ozmatlWcS9cqwER5qeDdp4ZQRrfJAK4F8bEpfawggAQMUn4fxyLa+dzSGPcunVbnaL5PJ8TWaReF4McYDDkt4bagMju7rbWKmMSAAKB64HGBTCfNce5Q/ctKuvYsykvZW3wOcqEKfOksQ6gEPd26crVdPfePf2dceE+mLesHRIhrL233nozXb16TePMWBJ0UqUGuEpSF4IB94Sv+bMP3k/LS4/1HJi7isEoDc4sZV5jTjUgd2S2qvZO4g41p+0AqyGzHZWPfEMAMfMNsg/Xb7CJmLCnh7J5qu0GBOI1GgAjR/Ln6o2QIVDjQsogZKx//S7wHw5YjeqEcI9z46ouYBU3QPu75E9CPo+1jb8vZqokSappBN2/4SGBiLDbIBUAwEgfOzcsfe65G6pOXVpelTwVz/ewVpMuN+Ot8vfcIMjXI8a0quAGJakFA4xx//kHHyrUHR0ZTLMz4+ns4ry0pylJZi0dqFt4Kx3sH6rvAExh6eNq22Xf7VWtW4OEvnpKRJmxqkmOA0gCDGVTZF4Re0HmgZCiNQno1TwW8/7SpYuJyomFebqFRyWDGiDV61FyLtkVJFJCtk/a1NKEjeoC1qKqXQcHBG4SuwGksj4lpwLzvVJJly9dUoxZP6qn0SHsZi397MMPdT3MZcaT9XDz1qftru/GSYiDsResI/dQsF1jPD2XsTtmnvp97E3sHdhoVw7wN2xAd0WFGwcxmTmXGyjyLL2XcC/8TTrpGUgyuMY9SBs572OcI/xLNC/DFkZSKyqhvP8ZRzH45uN5v3XTMN7HMRkDjmX76mszQMzneS/n5jURonLPB2ya94vs4Cl2P6rGXu9v7KI0iUv98quwkcgTUU4uzdp6Q1UlIcMW4DfXBePz4dJjaWLD3gZYVaLpiIog9M6HVMHZqJPkR8sWOYJalrbLhAtzP9xIIvuKhWY0nDUwLPnGPJ+JOSDyYesHS/3p4qXz6jcCmY3qHpIlgKMQylZXViQ3Nzs7J2D14qWLsudmT6tqhHL3gbKe54MH95UQU4y8cEYYGXNHFT5lZA2i+SiMdMaesTZxRvrbeb/lOUlGJWvucltmlxqsZ82wDg5oKg7pK1dxq8Ija0AL6O/rS2cXFoIZ3ToVloSv5z4m+L/RvwL5KDRR8X0Lis0hNCLfwM+KTfvLwnjQBeaZ2/fjHsA9IOyBa6w8fpzqjaokIsCseN5cL/dr/XHmDfcn4iUYSrWqNQaJLvbmE9lTtOxDQi22DjVfp9r7v/qv/9vW4NBE6h8YSQOVYWX0YNcBrOJ8twoM4oHK8sUA6fS0D4aTWDXRLEPScGS50S3KTFary2mO5YwiGx7GiEhW8ok9UYYjIK+PDGM04UEUlgfFQz57dj79xm/8Rrp793b65NNP5Ehwg4Bbn9z8RM7i6SlgICUdPcr28BBYmEwK2IV+6CqdpGwkZ3ic8XbgqOxnZnBRTB3ME5p4BUpPwEFmi+wTX8urK9J5kP5E7ETRACWXxBrMxJmgG3B783bZizEFNlLKM7OGlWI/MaO6O3F3sWR0KPGk2p2rg+73q0xV3Y90UUJTMzJQBM+xwJ3Rl74WbB4yETkLHGzeY21qMFhZqGRCCJwmJkbVRR2GCtlqQIr1jVWN/7Vr19LExGSURA+E3o/Ba4ENufwogo79aLCFAVcJTziVMSfCURaTo4LGFdS+KPtR98B6PS0/XpaBRO8GZwPG6uQEmrAjMqqA7pS5bG5saYGwiDAO6KMWSuVU0nGTgFeMGjqNjBWAIcaORcnC39ul6cFxevHG8wpKKLUDnCSTv/ToYZYYKKfKUHSERftDBruMFuBIKiF5gVB4LtMhwMSR2VzfCAYIzO5UkJNAqR6SARjtvVo1HdQoMSTzf6D75v7J9ECxl3GDxYkzk3WByBDhYDTraL4RKFZkTC9evpA++PAD0eGjpL6gJAn6SUgBAKSxHnEuYP0C/B3V6wJXGa+eEmNZTXsAnDBXlaiAQfAk81SAWjcTNXOqrbspYMHluE8xVgFL8XrVRKNIQDcocB5glXFFT81+MHMOEAGWIuNHudL46KgcioG+fjEuCUKYv4PSBa6kF248r2TN7vZWOtjfS2dmZ8QKJDsFewsQ4PHyspirEtR+vJTGxibS/sFhWttAkH8nTc+MpctXLqaz8wup3AeTtKqGAGoEVT9O+7t7ct5GxybULfEuWrvr6wKnjxrHaWh0JJUGB6J8jUYCxVIaGxnXRoKtYtNzMO9EB3MOGyRgXey2aCjI383aiPXcTF945WWt04cPH6RffnxT7A+0iNGLjrLqYDObIRTspSEBGrCdmnU0gZvpuWeutzcpgGaacClzjvNVhHlelUyCHB1spZyG7DjIpOW1npNwAZJlEFAM0WB2/OpXBi2xP1kD24GNWUtmksoZl+fYktMN5bmvjyxzKQ0Psf6ZnDRTqabGcU12yszT2Lz7yPG1gTiJp6tLexTh6Rrz/0XiKZtx/2s5gi7Gqt6XjX3GwPO9du5UzpXXRbfZznursvan8Wy1n+QmhcHQCo1H6Yh7z1Kjj+hub1sbTnAAqx2GagfYjL2h05QDAC8a17ihXGTWBeBngIF/zWjRDpnL2r2X+v16XZIeuZojg+58XsnLzIwLkIF7irmijH4GZjEs7Am6TjQK5Jfg38L6LqXV9c101GimZqJEqZDqJ2iVUvodz9PsUu1rGSSPHbWtFvyZBZufFWJ7/nX/7Ukbl1uraDwllpIrTM2yfspG2iNzBUM+sNgNJHjRd+sppKFSn5J67MkqGc9SPd63GQ7WJI6hgKGjI/lhHAPH0WWAwULuTZvbm6nRrAs4xJ8xg8XBixg+MzPthov4TLwXn4qgg/Pb+eWZU5kCU8pBGE4/jr0YkJl9GZqnUb7Le7FlMDFglFCqiS3inLBS8U0+zX4evh5JdeYDpZZu5EOACcMABh2f4/PoOuKYY4uw4yrhzPMTYJX7w58wo5RjwuSzs8x4MjcdBHJvfDmYZTz5LHsj58Y3daKeMXEZp5l+KruD3TQ2puNg1xlDB7QO5vmXYxsEjqqeYA85cOFfBzqu9OE1/BnuQ9UoZ87oHkkQkkxkfLlvz1uuz6xbGoQSNPB8AFkZ53ZjlSx74PJYzsP1EbQT3LM/4tc6scb1Mg5m5FJeDPBtoIDPaz8r9grMUKAZMBi3AAAgAElEQVSkjtNZVzaDprzPwLaZTdILzMGbkzlm6JplxD2TMMB3gfHjJh48Sz5vkJrnwPxwQM9xXZ5InMBaVmffgwM9M+YBPzO+ZkBzDQa6mWPMR+aPJQX43RV1XCeApBpflfoELFEtcv7iBcUkHIdj83w4nxtk+VlzneoQPTQUzV5zUzbmH/dFYxNiKeY5yRBKizke647nxDVx/awLAxpcM/OE62RNQzhxCSdMH3oTAAyzzhlfrsFsYwP+sMhff/11nQ8GFcfG33cwy/UA3tLR+tann6TVlWWtfQPb+OL4RlRkcR87JG4zi19AedZZlQxAlgLQfqO4jARy3jdPTuXTcgzmOtfMGGpcVQVRVm8M4g/kYar4ZQeHYjk1kF3CVwLDa8dgn2X1n9yvI8TrAj+7PqK9QCFYsOxC9/7pY/6qPEA3Y7X7+Dl7nmX4Yg/kvdKapIyYKquepD2hUa+m8RGA/RHZU1jrkJCamYTBhSGZhWY1PRu2tvfS0sqKSCjB6KUhWMiRUA2G7qnjL/Yhyv+xGfjIxB3sUeur6zp/f39vGh4qp9kZNDl79UwAsJoNYuZdxYA0KwT4wA1EexpgnUoWmKswVQFYiaFZ98R/5WIpjdM/IycO2SKJPQEtVfGKT6GdG1kfGmT3ifyCzM25RcqcW/LBAUVCqzpYefZdPM4wzMyEVEJtaEikDTwE1ixzmqpC5iXrECBIMjSnhdRfjMpMtnmTtrQPZIkLrtVVFaxjjslexp4c5ejRs4FzmOXHGsNuOOniRAvr1JUHnN/AJfbKcjjYKzNB49kFCOSEle2mWMq5CoW1wnXa3zKD3ja3Y5OYb1Ex46SQr8HgqG2j/85ccEWDk2cmV1mr1j6gVwnHN+nKNsssVl43Eat7j46kbzQuxB/mOkgYUUKOHAJ+ZeyLA6kyHFWWSPUNib0fGJZi+VotGpjhY8GKzt3GQ9u2nu4/fJSOj9kLhuVrEgsdHFazjAXV3dnfE2sjWOSKdy37gX2QYl6nGax8suz/SVMf7eCx0fTMlatqfwBpDb1V5h3xHAkwpALx6UdoyjQypsQI44hdkCxPlugBWOV4jhfu3r2juU7se/XqlXZ1BiYKshJ7+pnZWQHOzCmD/t4bGR8niZX4yqREfgYcZdwdq/J8SgOD6ZiS/ex3sC/aX7JME4ldMUVPmrovwF/8Vc6pyvPcGJIxJK7mGJub21lWZl9N5YknywMVPTOeK4kQg73MF85B6T/jDlbAHKGZO3bBsRP+j2UsGC8nHqKXVLMtRWGGN/96X/Qejk0Cjyr8D//L/9k6aSHczYY6RJJI4suAqn39gJwpbe9saOIAptTqZAEjEONhCFRtMz6DZRkBfi5zLATiLAYqZdApmHCUhJ2eHosVqIVUr0sTkPepQ2lPr7K3CJ5jwC9eOK9MKag7zD9ulM+Rzb316S0ZbXR0pqZmFECSkWAC8BBYKHYsJNbbT/aiU2LiSff0Zsl7hiSgTelsOM28B4cR/S8FEXRMzXpFPEBrsvC6mhsx+STAH1qJ0QAkInM2D73fwZ8iAGRyIpj2php9ifOXSwnFOorurPzXhdbmH59kJQlEyDoengRiDamEJIBVGVYt+HAJQmfUnaGb2rxVjlzq0wK/8fwNdZkDmNrZ2VaJMvcKsHfu/KKaCFGaj3M2PDQsLR/OpcWK8HFm14URrWkD5flwTp6vg8d4LuCRnLs/mm3lhgt633EjrS6vpdW1NTVmUBZqazPNz82r+zoasWR8dvf3JNCMhgqbEeAkVPUEWExGpqdH+piw3DguRor7pWv62bNn5FSg1UmG+NziWXWaA5wEWCU421xf13GHRyhxnEmbYsSsq+kCc3ByeiZVhgGY0TUK0XCeHzpZlOhg8BqUFjRP0vnzi8FWpLT59CRt7u2l/SMyq0cqs2GM0YepVCi5GhWojVHc3dmXzgxgVgAXaLUEQAkj9tz58+n8pfPpu9/9bjqsUq4ZzOw6z2igIuMNoxOR+7XV1XT+/IXozAf412wGEF3sS7sHh9FtniyzNo1Ow5r2VO1mdeUXQz2yLVrRAVY7M1x/ZP3DxFaTD3WC5LkXBazKaW4Fm0bluCenAvyPGzUBD2TWcQIVDPejtberckieN0L70yQFrlxOly9eStOT4+nO7VupPzcsYe6FVtmYGCSwm+mIi5xFlFzUFJgtryFs3UoXLp5LFxbPi/FD87LCSTBuYOiHY18Uw3N7d1dA7dLKWtra25Uw+sjEmCRDDqrVaKJRLKeJ8UkBvHv7e3J2IqsZg0fiAR1Duh+yZlRWrOA2GhN1wLUokUHi4NzZeYEYb7/7rpxZ2PwAGQh/w4ZmLPl2RhDwRs1X2EAR1k+n6aUXbmissaUryyvacHkWNJrjWNgwyrwYJ3egBwSUBmpm5YWeZNaWlu8RyaB2QNH9/NtxSBewKqa7S+etDZq7t1uTk7E4Ro+WxByaY0Uxiwf6WQeAdTSUQUIixs7NvkKjrU8MaYGVSB6gJVXMgGauALAdMsjqeClkDeJa25WBXXIuuk+xMMI0Px1n2VJ3LHY8PzEMARshZ8oBQDc0/w17nVmXJlsGYB2gNgPvxFWAb/Ed9xdAi51eAwICX7AbWW+Vv/sY3iMNrDpRF4BN3FH4AdjNvJdkZ5LgVe+LgdL/uB/sve5JUhgkcGFik/2N9xmwRDJBWWskKJBDyI3sYLsArD58vJwap+DiPanRbKXmqTpvqUSrm7HaDsLEOXB/aGV8u9qL/frA+rP++lnAarBUO03PlCD9jLJR7cVZT89jFEMVTl+UevaoI7N1pLXmaQKS9RIEvlKyhG9TKinJTMKO1wk22INJNgYzDoZjKe0fUqJ5ImkAglCBkqurAmS5JoMpAIECXWBNZNYmASR3R3CH/hTNBrg/gHGOQ3UH+573HDTyYDXCMMA/4FrRWQUMvXfvrtgX3A971fVr18VyxTdBqgYbyD5J2Rp26oc//KH8NxK3jBd/e+6559Jrr72mc/N+lXbu7bW1U81axMcQSwKfjaRqLvk26GmgyZp2Doi5X+49GiBFwMtrBAMEnRyPZ2GtOWyzgU98QgIOl/27ozO/GzDkeP4Z557r4rgGMrWfZF1P1ioAJe/hHIwBbEOuhzEBlOa6CZzwS9BR5znwZSZRBGDN9PDBQ+3zSuY3mwIA2TP54j2QG5hL0cAkNElnZ2bT/MJ8ompCvtxxQ/0PeJZ84a9zz/jLAN6wR8x6pRQexlf4mAVVTmCLeCb2P51wYc4xnpyX/diAtpnCDsYZAyVaSQKeHAtYIjHOPbviAyZedK/uFeDI/Ig4AJAgmnCoMVUGszkmycWzZxf1Oj9rftJTgXJUBfABtErXsS90qFmOnTimlFllBXVG9/4qbf16I01OTwnQZK4YRGA9sT75cvBJcEkgzesAEcwP9mGCZ5434CW+F9cB2IlmMNfP/fEac5tnbWYr18nccyky84r5bnac1sXBod5vWQT+5doAg6zPSok/c4V5RyDM51ijLgXlvZx/eflx2tvZUWNMriMqFXrT0sqyfAXmg+SNkOkicaDxqQWzlz0rg/eq3BC5NFc4aPcOiRcAXdjRXDNgNf4+z59yUbHLBrF5g2JHViUDcKQYgGor9lb2CRqy5iKPX7sBtH2AvJ89VSuY960ngVXtO1223/5DZ3+Lfdfv83sdj3JB0sYXQzO+dfruqgvFg6dpZmpSQARzPaStesVGY53vbG/LNyK5Pjo6qSrL1bV1gdqsMZ4HJfL4FYq9MkvP7EnOu7K0HD4ClVb4jUp68kxhZ8MqG9T56cR9/tyFVC4FEArItb5OifuR9gpiMZ4Bd00sx95FyTVVh8wl/OfB/gGxVVUq3TpVsohqutXV5czGj4ZEVDoSL3D/3Ovi4kL60mtf1D2xHvH7iW9omM38F7gqgDqS/swtwGSX1FMVyZzEbrDmmdPYRuJ8Xmdu0xy4XAwiEWv07OKikgzMQcmcgE3MzSrpIGAW33llRccAx2AtOxljKREnTxhv22jew3048enEAZ+3hICqJHMCCHtlOwLJjDlm5qeIJlnvlde859gGMd8MRmE/Asiqa83H9Zyk/nJobHNP7CesaScAeQ+vcS383aCr7T9/cyKYOR3sw65qJJo55so53hs2nRLy/nYii995HswpS5wwDpbvYV1gj/kX3U0q7bheYmUaHTHPIMSNjlOqHv5L7LU0LFpWtR73BPmEBsU0tMY9ZH6gDf7prdsC8gbKYGWnaR9g9aimOU0sJF+XmYVPJ2AVV7yjpy8+AI2zchNFxkYVFoVImhK/MofBF37z9a+l23duSWfYHe1xK7G3SAGAhSwsnpOvT3KIfYm9SvFZL02XRlU1jN/IfoxviHYofychd+XqlWBhDwxorNnrOTfl8shH4fsx3nwzB7k+xt7Jd8cHBspnZkKP18kY3quKlBbY4ZHsDM2RY84E6M9eTawN05avlZXlkJLsL4nUhaaxe+3gy6K1T5PSw4MjrZ+t7Z1IYkA/JMmBnzs4KJ8S6UTjgMj/DQ70K85HBqIyNCDcSk28c+M8kzWNEbJPOjEMWccNGYlB+LJ0AnNHiS6wOHzuajUV/vp777Sap33pqNpUaV21dpwePHoowG1kbFid/ra21wIcoAHQ/pE2LJVc5c5tKp1UZ/lgFhKwK7gKyqUG0ELxdpAAf2iwgjZMAH5R/sQkE0ugRYOCKW0QZNQXzsxFV+6TE9HwEbylBBuWIvqeULQBVucXzkpDh8XEQGEQnUHGcJhR0QkEIwiMoDiCUQPFCgJysOpsDsfCYWDTASi2M0YQALgYmfMTgYgurSOAAeyL0mWyrpnNJQp5Q8GGNlmBrTjAoW0RXKnYQHWFIV/Z0YzTNUeJf/dXh/z3NHM1dx5uB7oahXZQbCPnBcOCzgmYtkZgGIaCtN4oN2HCEiAD9G1vbUrbhsWs5hLjExoD2L1jWuSjep4Cc0Spj27iUU7Q1H1qIitD2QnOZZCRIsgOiowRFG1Y0RmkO9w/1CKjBE76PjvbaXgIvS/Kv8cV2FGSj4MsXZWdHY0xDMKDrB/KSMB8tR6imrgUe+W0UV7CHGCD7qe0rF5XJ0qVYO7SiRaRZwzRqVi6E5NTYvGoyyqi6YzD2HgaHBqUQy/mx+iIfn708IGMvhwANacKMXpYtgEmnqadA7peoxUXjgLA297uvtYprFxKYViDZHIwQMy16IQdjWOc+ZtDUmPxbPre938gWQ0aH+CUoE9agYk8MSmQsgqIu3+Q5umyN1gRswDHDhAQH259azvtiIJ/qk7xITb+JJhvx7GbuSr2ohZbzFhl8jJToT2HAVYBTUgyoE/Sk7XmcsdYsXuK0VyCBQFIL2kJOlGj7TVI+VCU25SRL9jZVjaSjDXJGjYttGTPLy6mCxfOpTuffqo1yOIzI+jChYvpow9/LhvCWkdvB0O6v38oRv/W9mbqH4BBPZDGhkdlrAGuh9EarAdwRzkU859yBRxjdE6X0ALciS6poxPj6bBe0+to1bZOcdLC4RLbeYsyLTd7ClaiWF57e8HAyaxBlVsitcK6FkgTxmJ0aChdOLcoBsOHH/1c5wG0wgFAJw/HVsBvLsnTusrsYDZ+EiUkgmjuxVgDtsIK4dr0DABzaHCS5yg2mAApkkv5KrBpbiCUy9TDlgVrI7quf1aDh2zwutiQAQDiDMdmzxdgTHRzDnCAaggSP5VBdFX71byKfbDVgg1Jw0TKTZGmCQkaMQNhpwLywXhUcik6D3dYmx3Q1O0q2gzW3ChI/JmuSoEAU59ktlAR1A2udgOpnvteGwDE0QgKEZ5u0DyYooCuEWjGdVrCJMDVYPWYNdABOjuZc/YN5lM3azQvSMkpcNzQE43AQ81hNF7xOWyNxiDLOmgnUXding3gaG7WpYt8MrCM58a5qU7oaEjakTPb2QFmJAwChMVxOaHBHGCxNH9L6dHySjppIZOAxhJ2iEaS+BRKUMu+oKkaZicC2EhFZq2nKOJ5Yg/9//eLtVU9bwJYjlT0k4zVdpIzM7w9Z6LMMYBV1uTo0GCqHR1q3RhUqmfwFB9EthD7mBmUSuiyb7DP5cZgONo4vwBOQyNDAiYMJsJQY182QxNbQMDRHdxzvCitC0YNX9Lk2t2V7wLIxueff/55+WpiLJRgjA+LxW8tUYJSbBhNSABoCEa5VzEThoeikQEA+ump/valL31JIBI/o/WI7eF3s0PxNQBXHAgaaCOA7VS8wELtlHuaWSPpoaEhzXGulSDXgQn3znVaS5bzcd/cP1/Sg19YiG7NmUlDMGHWK+NFMG05KssYUKLNZ6xnqgAk648CVBnwJVjks5zHrEiePcAgz8qgLjqx7sDO2GOTh4crISXUPFaymedin8fB9d3bd/RM8DkIpAAGzHLE5+Z9PB/2HM6LvuIz168H+KpuynVV28B4E4CTqy8Yf2wBz4iOwKwCBcqNhpJxvEAFjboKExDlBA7j7eflUkOeCfOW6+c1z1HWh5lTHWLHqaqL2LNIPjAfuAf+7mfKnOD6uu0e53WcYOYtv8PsdEkpz9tBPeA4PzMukRx3QisSRIw/YDT/EicZ1KTCg6oh/DKkc7yHMTZOYHCvfp05wu+eQ/xumQ7GweAlgSd7AM+KucVz5hkxZtyPmT+cgzGzLiw/c33dDDWC6y3t8dX2Gme+8Rzc/Ir75RxIgXBNjC9rhHnKdbEeeS/3/4tffJS21FQu1hef5e83P/lESWrWOz4kRBQBejkpIWBVNj4Yqx4T7EzEawVp7pNUB1xmvJnHzGH07rl3mGTIciEDAFBCRWOt0RS4CqsI/Xz8MjDLqMb855ECCLwz9hNVu2Q/wHtKu9qla5OJ9GRnn+wGV2Nvjf0VvwJQs0R3e41LxEXqkzBYTmNZYsykEJ4PDDQAIz0jQIfNnTQ+MSlpP3x4YgXmMX4b4w9b2AkO20Tm0/bmluw/e4z8Q1iPozR2C8eGWIRrQaoG/xoC0tzMXPiLdRrLhXYoPgNzEUktiBnR3KdHcQ57E+AjxKLB/gy6s+/hz46O6l7UGJEY2rqbB3vRP0DVsyeSy3nl5ZeV2GH948euK2lIE56wMYodc9Wq4v5cWeUKAjWvJhbtL2lOsz+y9piHAFHct3rJFPsU586fXRAw5WoAjengoGy1gUGAO8g24AdO0rE+WQ+cgy9rE7vs2Ulv/sbPlHlzDa7GdQNH20drcHPf3Bf+I58zA0/POUuumJ3Hs7amd7d+KefhGN6bsNdUYvLF8cxm5Did84V2LWtUAGXWurTfw+v+nKtEbD/ZB6zvyme7gVVfM583sGqbye+RANuOBsaAdqU++fCuNgAUpWSc54mtYcwhXRHXAsRBTCIBZrlImNTIxrGP0g+G+cdY3rl7T6BesQ9pw2jexb9RFeWq7sByRHIgRnMfG4h1ufzdZfQhedkrKUDukWpKpOno6fLlL3wxvfPu22lqYlyavvjUaysrmitgHIw5kjs723uqgkUfGR/HlTPBSA6iosHwtfU1vUcVhxlUJj6E1IDtLPcBaI6rglUNJnMlm2074yzsL5NxuH6/x/gfc8yVDchqYLXYT6giZn4yjiIC8CyQKCmVtCeJvLO3K+CY15njSnCUy5FYODiQVABVu0QfrGGkEKKi4VS2BCC3VCprf2J+cEyOMTE+JjY99wrONDo2ot5A7BlcP3IgzB/O5YoifAXJaGU7wTxjDUc8Et/GE5nzjmuo6iz83d+/0yr0DKZanc2tLIFv9HXqzYbYdZXhgbS7i44li4QNK4kdqmYBW1uaWAQ7DBJggYBJdFVpJiP2SgACXCBl3JTzgjBj5NBKQbtTjQ2kCdYvZgpGmw0TVF2AUaGQDvf30+PHj+TIvvz5zytjROMZjC0TCGbZvXv3o2udHsqQFhXXycAwKHx5oE3n7S5dNMDaHVSR9Y/mTVGyxL3QUAuDyj1ZXwngBlAvsm003Qr9EkBCguCgwdcjhCMoZcHJOQ0gVl9CDZJKJEz1UqknjAIF/KEBCOsPAyLQlcrILtZQYFsdto/vRR2RUwRlDsxCxqGjkytHIJd6Sg81b9rSIs3ZFx1PLMHY1Dk1WQBKsNCfgOWIuLUYCX2x6aBJA7BKaT4LhHOycDlXjH8wKoiCo6tpMZ1m4WoHSzpXjn27HWq2V7JQoa8L6wkdlmBMoA8qR252ViDa0vKyNvlghezp2mC7Lm1spnW6ESLcnuhAvJE3hJKcHTK9aHE8+8z1NDM9pTnFxjo6MqTudQCdP/7xj5VJxVghGA7YGZnAY8376dnZtHh2MY2O4zh3Smu5bbJqgwMVXbfYAwOVtLmxpjmMDMAOjSIoRZAGbDA2MVCbGxuivmPEOAcGypsR54ZByDdjYEYIc5druXX3royJghmkF2CAwgiGuZedPBpgkRkVk5w1ACVeLLSC9JK4Loza5hYgtTeRPP+6FpHB03jEnTZElgJoA6tduGwP5cNZOzgqv6JDrEvErMMsTUuAA5qjNeqxLslKw0LEePcWla2n/BvNLzol4vSRmIHFTDBfPTpIk2OA/yMC2mrVuoKqt956K+uvjaTd3Fjk/r0HkneAzTg2PiTAH3YY61KB9uy8QHfmI8Bq3G90cV1dX0937z9Ij1aWlVyZW1gQaEbX49m5+XT37gMJxAcrikASPaoo6w/AI5pN8WzNvPKGaUDYDEMSE9RCX7l8UQmA9977ICpQWlQM1OW80o3buncKWMhC12tpYnJcc4BgG13SSKb0KGtK0y+eBZsQerM8E+lQASijU4wWUr2hoCk0lTNwLtA3Mn2yRLAmM7D5TwFWuS/slsrABayGlmFs7CR1YfEhV0LDqn7p5wCsymkRkIomcTP15K5o2DbtPWLm5yZNhQD5HMAE+1OZrWyfO4zTDlOFkMwyAZ1J7xoCO40h6SKMsQ2utsuG2sBzNHXibHJe6KBLyX92IsS0yI6OkxgGIpjfsY/g0IUudodVEK9r/GKjaQNmPl7cWdynwFM1GwqDC6DKsJ0SPOlvEplVpYWS8xlcFXSpvSpADUHmOeh6Orj0PsTxrMPOHm22pEBUyxPo+Flegj2DsiVYGrWGHNzNHUrsAFN707HmWzECUfZKjSe2JLzfaBXXfpxteYcuc/UP/vhU3uhJFpIO6jE0yB6J5UiSdtH08x7qT7SficY+d2HOoLfYqEWkTvqU0MPZtROHJrYDHM7B3sneAGDJ7+5OvLG2pvWGTUOH6+OPf6lSZFaiGQjot5nFZrYctoZj8KzcRIO9ky/2OcAMHOIPP/xQ+wzBKSDP5176nFiUYp/096flpaV059btjjRAhUZXEZzjW1HtAduNe5FGHc/w9ESB+3vvvddu6MN8cId1ronzE/yaxahOvlknzYELTa64DxK/2IWQjIpAgznKv4wL94xvYDDObBwcdFhwXC9OtZhI09PtczNmOONmlDqo4TXuhc/95Cc/kZ2KDstJAQzHAaywzhzP1IwQjsH7eSa8j/dwHnxX/gZAwf3DqGD9+75V5pgbWDx69EC+Cf5KyAANCqAzm4rPbW1shizSwYFKZqUr2FW9AMuZexeA29eXLp6/kF59+ZX2fLC23/jEePr45icC68V6a6D3dklzBAYJXcYJNvRsiBNSdLAmmWwFGPudzBkzdB3w84wJklxdYR/Hts8BndaZtBoB5dgfID5E4w530AaA57pMlHDiAAko/Bzkx/C5H9x/ID+f8xpcMECB/8c94hsR4LK4uQb2fAJ6fuYcrpjz/BweHRVLiutCc98SHcy10CnluUYZLF8GQdwrgnHgMwColqHg+bHuv/Od/7ftGxpA5zp5P+sL8DH0BcfTxx/fFLPp4sVLamLCvDBTjbgFsw5LljHiPMyzn/3sZ0oEMMes48papIERvik69vxM0x/uH2AVYIu581d/8eeqyuJZMJY8g1/88pdpd29PsRDPpjI8pJjI4B5JGvkyJM6z/2MfFp9Fz5aS7UajzQgHlMDvp7JOGsDbO2lzay98KAgrzdPUJDbN+8Jx40TNa/kdUtF/CGDVUgAGSmN/zY0Yu3Ya+9x+6WlglaqNuH+kSiK2Yk+zDNcgoOrYWNpYXdUhiI/xd/Ehz8ydkSwI35cvXU6PHi9p79w/QJaCqrdKsMOLRT1L9oTxyYn21Ulneno63fz4ZoAMx8ftxnU8c5jiAkdVcnycKgODSiKSxON8fLZc6k8He0FoodEa9k7Jk0ZNLFmASK1vgF2RBojhQ9+XNcaYEUNSKSnwk2RyZtAhgQDz8GB3NyoMZ2fT7s5W+p3f+R3Nf3xC9hMwhMODaNDFl0Eh1gX7FD45xzYJDMYqhBj8+rXVNVWKASxhx6hQAyweEXmnEknlLMfCv6trq+nTnJRyhSw2kD2E43Ff2HOuj+tlXLBT2ArWDGsOYIdr4XlojVQqSgC5wsHvk4+Wkw+MKffFWAZjtE/HNxiLTTUW4kSWgSvuy6xd+Z1Z/sSMVfwpmjI7Ye+9zr45/3JtnNfyBthMJ588p/05YzC2wY5pvJ+a4eqKEIOy2GTGyrI53YxVgDKeN2MAKzVwF5IsEQvT/JrzIAdAGb0wqRIVPAdpaWlF/XqkyyuSBprjY+nMHHsvGsWltLyyIrJUrdqQJwnW1ddPci2apmOvhCMpHu5IbBEnyi8WASOSQ04O4vSfQDIsFtP83JxAVQhrGytrajT67LWrAvPxGzbX14IBvbWteXT9+jOKv2nkRLwFDqf5nBNh+D3YZoODarhZpPqkX/vIjRsviAjH8yYBC+g6MTqmWEUSe1l3n/VBPxiIjFRtOMlMslAxdC2qhcDvzHBn/ZCooUoSzEN7OMnRBk28+1RFxfOgioM5xuew+xDgeH7ME8W9GaT2/AQXQOaK9by9u5ebyFOVgQZqJSph1JwxGNUjoySX5tLZhXkx6sEeaRaGzcVODo8MS8pTJKrsf3N9rEH8LCdu7Z85DjMJk8/YLrAWkQ4s/B/f/uO1NjQAACAASURBVL9bYxNnUnlgOE1NT6b5+dH04NGRqPq9pZ40UOkXsArAs78fwr1oDeJoYSRw/h7QFGpnW1lBMpAArUxmgmzppuWyZAE0/SURIencTIBMAKcFnjttxSZ6HMBbKylABlwd7AeF3tbv6KpS7vH33/9+G4wFzd5CkL7Qo4GlxISFaUdSgCjZgOlpTUgyUF64/OtvrqWbySMHPTcfgUHBpAb4E62eklomB+UCB5TMHYitBhDMhGOyhGg/YENVGxJjU8zyBxyPzGk09godOs4FMCEGoLKpp+kEhwAGpzaIaJLF2KjM9gmyqrvkRYDeKbh2p+gcBAswiBJ/2F/dJSkyfnnhq2GVG1+JqWTGTYAJbMQHe7vRvV6lJ33pyqUrqdjXo2wlkxah5Q/e/0Ab7eTEpErDKEUcqdAsAMZmSYuRcTw62JeTyJgBfAgA7olNg9dYwBgjAgCeK2PNRopW5dT4VCywRoD2jNHRwaFo2Tgio8OjAiGjPJISATbrHs3zzf2DtA1wdtxIA/2DKl+K6+qVPieOJ/c2jZN66ZIaHQFKXji/KGcRI3fz5i/bgs8Ebyw0GB5jo+NaE/E9koqlXj1faZFoc4cZNBAl1bCXm01l2I8OaagAs2dfRhOauxjNOUvLJs95cITaGVgcLjI0OdADsGUTaLaibIOskZyusXHdr0SWswHFOSIoCfChpYCXsiI2dzYEaZaQ5UeEOfUEcNaieVw5ra4h9A7rOIAZd6oPwLRLR9XsQ+uqWnsmAw3dfFeAHJ6PSnzo5s46yALY2oiznivXCUuUf5UIYH1QQlZvyJCjsXp6cqxmRlzr5cuXcrkJ/eML4SCenKTPf/7z6Znr19LUFKX4Ja1lyi34BqxHIByWxerKqjaRZovNei+dPUv33b7Q2sMhbEXwH920p8MJQT+1vyQnHvmEzd0dlW1Mz85p41lZW1Ojs62dLK3QxfpTgwaVKzXTCY2xVLqYgVWaahTD4Raz0bqbmapHA52JsdE0NzuThoZG0p1798TiAADFJqnEOjcnYdPAtmCcmdOwPkkKUU7GeuLnmcnJND83q9ew/Y+XlgXQSpaDZlbFPjkrqJisbWxqbsJGl+0S+BiOBtPE52ozNT4TzsrzSUz90NSKpFE4KIw7khrSCJYjFM4J195fAqC2rjQi+Kw3jiHidYCwasgXpTnaLAtZy1p4GIArK8GzuHOBbSA1/02iBk8ES2ZEZsZqBh4FDgpQDtDRDqUSDGZv56aFzDHWHEGkegyTLMgNBMRtUQlVSzaYygnmMfMgH1nXDdtbzzU3j8KeRoIsZBpy5X/b/otFnO9b0ittjYGQbmgVsPvWzm2l02PK2KM8U+8FREVOgaftxQwQntETN/piJLnuAHoJ1ABDopGh/kaXYz2PkMEw2C1slPMUi2n38EiNNrGVNXXgBTIN2LRVIJmZQer8eSPW7UZkGQYN4PzJio/PnIpPAaOWy3FFRxsc1bP0PWfmqpV2vSd3IbS9sra5FCVg2HYmHMdTGXv0VYcrKl2iwkN2ERaK/Ja8brNDb/YI5f0AhgQW77zzTrp44aKO+8knNxUkvPLqK2LwwyzFXgGQAtDhs6C5ynkJ4ghgzKq17qTZLX5eBNXsDYzF+QsX0u///u+nv/6rv0r37t/Xs8N2sEey9mlqicPNHgxIJ/BvZkZA1O07of/16iuvSBfwzTfekJ3Bb3v11VflU8Bm+NM//dP0ta99Lb344ouhz6hS42BcEGQB+FESTVn8hQsXNA7YdbGhqsEUxIYCSrG3q3lO7iLNONy4cUPH4tz4GuwjAFMGPC0LwHl9PK6DcSOoMQho1gXXw33xefuZ+EUELRwX8Or73/++xtzBPvuHG2lxXDQLeT/XTQDgBkt8BhCbz7FXuwv13t6OAkRm9tTURHr55ZefKNNUgE2VDADU5qbYaDxnSlf5Ets1N6lQoNxXkj83PTEp6QXAFrHE8JH299PGdpAvBCzKD4vu1OOTkyICIAPAa0jiWLuZRDhJZDezcLLFAJoZIWZPO3A3K4zfzTx1QrGiDtqwY0P7Hf8ZqQr+hYlDyS5+ezSsGmrLHCwtLSvBreoNaTwTnJf0GhNbJZVUEKkEuqpKI8oX8QOpVuGL0sPdnR2VOwcRI/wWVQzlvgXBYIqmTADrDmrx8/ADuQ418s1JaM5DwGvG7eLiuVydEDJA7Is8e54FMmnYbyqj0FXH3+MZcJ/MWWsesyebmea1H8BMUz5qf3kg/e3f/q1s9MULF+T/MA5cL6QB7AcAxNmFsyLFyA4ByhxGY2H2LKR1iAkOjw6UEIrS3ABEWJP3HzwQmIH/gw2i/BoQCxMpKQDiIlhvmbFqlpv8QMliRADPmmIuXrl0OSeUUtpQyfmhqot2d6MHA8AK1ZgklqlsRNcTf6pGvEASs8He+c/PWP3nAlbDsc76rU5m5q1LEmr9+EKQBI5kZ92kid4CkoFR4ylAwmEB+PiAVKHit4v9npvS4S9gZxgLPsd4kziHSAJb0gkp1of2farKiBtU+twj4gP+OGQDwKDz5xbTjeeeS4NUNtHYpYYEy3YXaBJVNxwXcLVaJ85oCLg6OAQcPNa8wmZAhOCY2FhwA0A05F0ANrHjVqsnMXfpwnkdE7tJ0x+YagPCLJY0RwN0LArY4Xj8bAKUGaUmB01NT0lKRExBgbPRY2BtZU3gKtd1ZmFeaw3bzHvw3dTktlzWvSoOyHIr2Ha+OAZ7H/bdbHz2CmnIpiRAlL8xv7lebBz7EecxI541bXa/8Q5sups0XrlyVZ9nvXezAPnZ0jXYNPZfl/B3EvKhM2kWKVqlpX6A9GCjBnEoYlmxy5E7zCQxM9md/OL+7Uc4aWnA1Al//53XDRYbgLacAPfKvs23AVqugddZ8zwTYl4+d3bxbMSs9UbEPDBGkcZDtqdak8b3lWtXo7n5nTvpo5//XLI2GCvprJ400uTYSJqZmkjFYiENlCsipVD+fwhrkkQE3ejVbLgp3WY1MQenyXiOekmoL0LsRSQRSPzBtm8THVot2Uie6cXz59OlSxfUHK6vpzdt72yKZU4zYfwReoJIB52YT81ok4BVV4WwPi5cvKi40Ili9gjmJHsNyTYqLtmjqT7B50L+j3umDP/FF26oCTcl8oCp+GdiTWfchSQ5c4mx5/XxiQm9h9+Z+zRlDCmSvjQ7NxtEQ+JxNQeva9/julhbqjouhd49usbYf2zS7t6ujo00VZAtWsJmuGZirVPiSiSA9g8kr0h1MOO9tr6hPQ/mO88Eu8CY8rzxX5A5gOkPZoT9mJCGa2BKjCOALnGU19qZhQWtUQPgzE8IeZJaK4BhHsvOsbdDNuX+sD0Qrwrf+t/+uHVm/kIqFMi2ltPI6GC6eeuhxJrHJkbS2fMLqa8ULMft7f20u8OgNmXAAQe84cGyBNykoY20RHPnPRirGFsevEor0f3ILCxQfOmpFnslKKsFqq6qEbyR4YKaDJgaJXGUNjXlJCPKywa6C2sKyrqa5/SmBudrRim9F6cZmvxuij2T1CCq32cDwe/OoDMRMBgB/sJogtXVkOPAhsYEwPAAPrBp4CTilEp/TJpkBT0AJoJ0YYs9uUFXlLqx8MXeys05Alil6ztASRZup2QlGy0xWN3/CgmFzLByMGiQ1P/6dQfx3ZnTAA06MgiOHcUwtG5mjpClpaPn0okwCfAa9dD5AmwB3MJRRubh85//XLp29ZrA8HffejcYI/1lyTqQLYEBCpsifi+n4aGKjIYYkmiWuXSoJzRiCLKjs19LAsdodbCYee/k1FSaPxOLAIdaGc7M+GGh8FwB9WGAcq3MXeY3DRj2Dg/S2vZ22qf8RN5sIa2vryqThcMYItF0JKxqUbNRf/WrX9EmQbafxjc06rh9+5bmFkbjwf37MmBsmqMjo3JMyK6zoQJ6wtTAUbUTwzzBgFAyifEzmI/gPvdOiTWlMRgW7h8wmMwZwKrKc3uQ3yD73tAYTQAO9vUJlIX6H0zPY3XoxKmmm+HOPiU5wTQnEYD+EACjNP2KdD0sS78YaQDdfy7xZoPS5iJnpyjZA7rL47hiFLtZXW5G0I1JmCli3CX4q7/a5ArGai9AHF3AMzDMXGfD0IacBcrV5A6pAgA7Mb1PtSGB8eDED/Qxl7AJBHoD6bXXvpCDXFimkfGnVO23f/tfpC++9oW0AAsIB2xpSQx0dHOZawDffJnd0VMspFt3PpWWFMyWYJr1SHvuww9+JueUIJcvbKA0nbJMCg7Xg8eP0tT0jAKLR0uPZRMHR+iOe9Tu4gswiB5vBGOAqyHKTqJFbE3KXTLrOxr/hByArkWAeZK+DgmBl195Nf3kp29oE+YZynEuDyqLa7YV65v3s0Fg21ibg+V+gfzYYLpFTo2NaY6gF6uNiHJOSimODtNQZSRdf/bZNDg8ku49eChmAkGmmiEoi5u72uaScV2vGgr9qu6o7VZ7bvC+Nv4VPwOq4nRQggZIhANFyXFoQ+MrhBSGJABQ4ASIzAx/1ra6o2e2c2Qhn+xQH4zJbrg/rkrNYPIFtkvLM6sy7G5uYJRLAL0xq3iNe0ZXMJd+6xzWoRVTL1jdSCrgnEc5FrIzlM0EeN229a5AKFIG1GlMhSMCcK5ETdYwdLMwAbFtNmhI8LCn5ER6zJ183+3GW3lui32aMUDVTXQdW+xeDVeH+RqDFVURbWpaBpTV3JF5fRosh3otd5dVIzGkBgBWc/dZsZFJBuCcplSqDMl+rW9sCQTAp4CpKpk5WMeF6EAecWjWKNYfO1IAfkbxPP+JwGr3pOz6XPfnvT+GXevaW3NQrPlhPV7KOnMjCMlPqNFJdErFQZa+FAlcadCV0sHBnvSSIyEX+u3yv3j2OaAh+CMYIyhD2xQQ7Nvf/nbbQWRfYr956aUXBJAAwMBc4HiAN/xLYAmThrJ7s+0MdgGuYPN4HeCPZ0eQgA0gocKe91/8m3+jCg4cbZ4x1/TpxzfbTAbOgX38F7/12+1SZCqRuBeaU3F/VIFQ9sb+jeP9la98RSw4dCRhz33jG98QE8/sFq4PsBL7bKD1y1/+crsUmgqFYHtFGaoSs1lXzyAyv7O/RwVUgJfWPH3mmWf09F1a7YAZsIExxR5rzKem9D6XkIembZSy8R72ecab6+R3Jd9hj25t6dpY++xvPANAZK6NsQEctjQD48E9EjzDLFQJZKHQZj9F0HygecZcIoGNnAJfPDfOIzYkvsXBYXr08FGC1UwQ8oMf/KANngASck4xbAHsRka1B3zuxZeUTJudm5NPw7XTPRmfRGXJ/f2qZuPfxfPnlFRmD8AoA6ixFyp4Rv6Lqo5m6O4a4OgkWCLu4Nm60sxj5PcoOMusEuYZ1Spcgyt7GBvLJDCmjKeTBYwrrxkwcbDO8Sy54/JfgTm5QoLnBRDBPOHv/Ot5pWR37mYtdzKXxIr1W+5vNyM1g5nXDYjwDN999912CT+2gvliuQ2uz7IQnJ+fAxye0nm4L4MnxDf8zrWJCZTnOvOIezFozhqn8Sr3xLzimc3OnUl/93fflS8OuxTWMufmHhkv1iHXxnEBgczq5X3MB17nvfiNg5VyeoSE22lT/hdffJ4kNX4PQSjXCQiC7rsZk4CuAm2y7md3bBYyOJGAYg5jcz730kvp+tVrGgfrzFLxsbt3mHZ29lRhdXBQVcksTU5grGEyYUgi81Sth0/U3tifsvX+1bb+s+Ip+yrdUgD/FGBVx+zSWO0+tc8XzNRe7RcmxUSCjTUSXTiCrR/7gtjeAwMam52tYDtiaxjrmdkzYgvTUIrYQiB21uLk3JZa83X4dwNaHJt5xhyKLV9Ir3Y7EqTEPOqh0WopmfHy515KBRIbY2NKdiPhF4ksNP+pOIwEIp9lPYmNeEQ8Vky1GsnDhu5L2qOFYPDjgxLHcQz+Fmz2qpKPjBVJNxICyLjRn+Xq1cuqrFxBsi+X9CueosS+rxggT9aetjQGa8IVDKwNz2lJ3BT70sb6ppJT+P8w9BkPrl8AJQmBXKlqdiLXSLKRdaUkeJa+ww5xbuY7wClrl2fJGLPH8c21sM64DkuE8Hnsh4Fb7zvs4xDHuKfnnnte641rcjWH5U66maOsW/YU3zPXInuak32SrkPKry9sh79Zl2bHRhI/kl1uzhjJ/JAciaq7IErxPuwQf/M5Dbg6uWjfTNUAJSpSg1FrbVVfQ8Tn0Svi0cPHakDNz4wbfjQ+E36gpEMEiDXVwI74d3p2Wmxn+rPcf/hQlc+sBXwv4oWZyfE0NTas/h34mugTE0MDtPM7jdmQ50N+8uioJmBVpDj5hyHnpEZFOSEEuat2XAuGtJqJQy7sUSUgDH+SALMzU4q/e8Syb6QWCYejo2BF5uoTXPG4Z9ZuQXs0vzN3z50/l8YmJtra44wryTnwitt3bmvtsy/wjPAhqDhBxo7rBdR9/OCBgFUINryP8ed5sY/iY1nfnefm43AfPGPWJj9jK0j0CrdCLkGELOZGn5iv+OdqvNdXlMShJI+QQ6Jxc26+fefuXWGK2Bb2wZAKLUk2AXmPve2ddP2ZZ0VAw45D5gHzKIEzZaCWeYNfg0SlGscDMu/tpuvXrqUzc7OKNYhhnbQwk57rnpufb1fPGBOjeRaYhIFsg9cAq4wzXwJW/923/q/W2MRsarXQcixoI7pz/74o+mfPzafnbzyTpmYmxebByC09Xk03b34aJWJ0S6eL+PiYmEtQ3WFFAXIO0KWRzA2gUI63gghEyUCIy8MiMyMSB1DBwWksTABJnL5iIZolCdgrJA0EpQWU9GLccO7R/eMzJWjzR3UBTG0AJ7NwnNFmkmAsGEAGAoNi4+QytzawqLL9YmwgufxCWhs01MmMHhYFCH29HhIA0TglWIj8q+r+rqZQbB5MKIyKHd0AeCODYfBEyHsGQABZub9oOhKgL5OBpkZhpAAtolQ6gtXIDskJzbp4TwCq3eiXdQAz9SbYQdFiqK2TZz1EBc+dIlixpjI/h+fHxsVCB1gls06HebRC6Qw5OzOp5k9sHIwTYChNhJB/CB0fjFdDGyHAHlIDsaGTFYrxBuzBqG2srmn+8XMINNNsCP1WNuLIKuJQWDuN58xz55svFilOBbR3uuntwiYhy1RIaW+HbNhulEWSNcmaGnSBp3QOY/PlL39Jc4hAioCDheousFxrMF3WVPbF/XIcDA4BL3ouzL1oMFJV6RmZZj5PwEEgzX17E2dOwMoq9wMgxfwAcIEBwmImwws4JlZvH+umqKZzbBpi5jQb0jE8ODoIYfX9w9TqRSu1IQMURvNE+qTVwwM5KWR2hiuDUaaYQQeVGQ4NRVZwfVO6oTx/sV939pT5h83K9akUInbFAC2yfpEDjW4t1tBczYBNm+sKL571Hs2KTlqRCVVRfQbMAWy0UcOIgvHcV1JXVLSmEL3HAWUejFaGpeWMniyA6dVrl4OpvLsTXazlbC2nl195OX31K18Ra5XxB1DlOVJuQEJE40uGkkwdzSr6etM7770rHZ5FSnYIJpFmqNb0XMR4QVahUEiDSDrU6wK/AFcZx5999KHKJBlDmPY7ZBTpopq165hHkUEBeLP+Y6RCGgQBjJsAuXCiw2kJgIhEDmVxBWzDCTprg+nylWvapCidIOuGvR6sDGsD5Ms2F5Yr14odI5uHljLgp2Qv0Lzp7ZNcAIxlNhDWG9eEA0OTCDR/aIKIThvBtOwUbNuTkDORzVIjv9Dh7K609zxoW5i2nQo7QwBhlg7jPzAQJf8kdQjcKN0ZKA9q8+R9kjlpnaRCC63oYHiGHHUwkngPYxxJtAAcP4u92K7yjkndZkbwWzyZAMS0VnKPJuuoBSEynpFlK4KNnY+Vn2EnmRVsVAJMN0KMkqLcMNJSANlRk8YpzkFmDaiM2ixPyVBohsgecE04em2GKeFYBlVj6gQoz7OPEvas6a1nFck23w/njfvKnGP9HcA7gj1BmIAKgNeJxGRwaVUilfewCBBDj529Lhp0xZqP+4hr8J4ox1uk2GLah0V1AJO6X+va5Z0cv9XqFTtBZ9Q5kALIAHnes+Ju//FAujvIffrnzw6urfXAPWRJhMxm5v5lG/M4BiOf8sOmklv2TbBn2GGSOdhixhOWA2Mo/cqTUzm0EawcK4gNxnlLsifuCI6f9Ju/+Zvpj//4j7UPWS8Ph7dSGdDaRRseZ9l7owNIgCVe9z1y79L0mp8XcxTbisai9ExJ6JX7U4EE+UA5vf7V1/U5ro9zsLe9+9bb7SYY7NdogVKexTn4gsXGdVE2jx3FjsMEYj8EvCH4dLMcggiAQjeEwnax/xNMsq8yFswjA034AcG2m2prwWH3vGcTKKhErrdXwJHHIKo8SA4FuKUKiIEB7YvWBIMtCgAqe50bfPFe7+Eec97PZ9lHuB+OyfkJEqUBNjERe10GULgfANung5eQUgppKT4Py5jr5fweb66bPR2GKaWzdBiGhcv9cT7WHONJyS6/P3r4UIxVApCf/vSnbTAQAIJrYx+UDzMxKcbq+bOL0gnneMxDdM2wNAResEyopsFHAUicmERvfjKNTYynmblZBYBcp6qzTunava/rMFDIeJkx5cA5bERTPrMDfcaa58o1dJMJkM1gnTEePNdgHO/JFxPLC3CzCdunrucBYMD7Ycm4/BVbrb4M2zuqTonkPPYpbDimhOvgPSSuZ6ZnIhHfbEbX9HJ/Tp7EdXANsHdgfMFYii7GPW02GNfP8+SLsTYIwnMUqSB3yeY9BhEASE0SQSceVjpzCL/VID7r06xfgxoGVXid8eR5uOs41yFArjIskNxyH/iNzH2+xEIeH283OWMu83eulZ99XTw7EquA+oBZ2CmVRJ+eKl7Ef7z/8EF68PCB5iB+MWAnRhk9RCogAcoA/YI8EGXaaoiZNcbFmuzpkR145tp1STyRXCVxARGgUaesvZZ2dw+kL39UbUhqqTxYSUPDo6mnt08NPanioZFVVIQhZRc+LDtGVHh0Em+yhzlW8r9P7AtZyqeVNVYNrPo9YU9j74m4L8vzaNPOfnPXAX1mGPzECcS8SpiQVIf1SBUoMWozSvgFmmd/lXUPU531zbxlvki+YXBQYDL+IIAQF+RSVq5JQFbul0KMT7ymREZXSa5BBMW8AJA8H2SAsgapNOxPTpT4fu6Z6+m4VpPeP1qH+3s7YqE2JAUYsTXfyBYA+mA7jpvIQPRKriDi9BHtB1w/8w+yAIArewX7bCQZ6wKg+CJBJsmIAprCgFaX0+L8mXS4vxfAjioDYz0yh6yV6KSTqxIi/upXd3kxXDUep8IhDvaiCoF4AHCO9cnnldSp19NhNaRlbHP5GQDPsjouLeYc1kRmXxLjNd8Hc5v91s2qDGr7PNx3sOMDsGTeck2hC15QRQS2vtuWMEewK95rXHXL9asSJutZcw3YOGErJUrMYZUPtYE2sXCRdcz7j6+N93NMA62+NgOnQRYIxiI/G0j18cxybfuC2XfzPbjyQ+5b9iG5duYwTaAfPYomYthDGMkCN6nCtayVNDWrYszjJ4oQRUy9R4f5eIbEaWoaOtCfRirlVIbpKHJDX5ZrYzzwTTYyloDkAJUS2GziDvv8vdFjIlcdN5COazaEkSlyIH6FrYrU4LPPpnNnzypZhjTAIZqwpaJ6nwDMqsoA0gtl8si55bgf3VvZvPz8GNdnbzwfEgc5icy5zi4uqDoA7IBKCDdhwibKRxqfTEiKbKyvpsO9PeFayCi6lwdEmocPHoRkEIRA4v+cYOSa3Cge0Bh7w76PTYNIQiWubAaMVSo+hW0Rwxa0TmGs8s0zoiyfufPo8SM9F4BVYUBZprKXWAOiReM4vfjiS4olkSVkX0U3m+pMbBJzi2OTeIQ8BbBqkiaEAxI92GfGjViV6+dn9hjuh2sJOZ649vAzgpXvhCn+AfNxe5trDtk8mowX/qf/+X9v9ZeHU2+xLGD15s1bae/oUIDWuQuL6Zlnr6bZORoewBoEhFhL7777fjycgXI6d/5CGh+bEGMJI0VGGoCT7COLm1IZWGYETVwXwSKsPQJBgl6CBgaAL8p+CTDY0cKpauqhsHEAwJGNYjDQbaHUjQWAY7u2sqwBBAQ9Oqo7an0is8LxnXH2ZoYRY/HhWLApcb1e5HLuYKpitLQRdnRxJBuXA1AyZwI2FPig/UBWMTfBgl6Tg+7oHNqrciEyZXYKmTC+rnAegp3KghAbRFnZWPx88Z4oD4rSdUAUlfMnOvhFcwU7pPzsY9gAeTHH3h0NsrqDJzGMophTDQoMtMK++ZVAUowlrilnTeU0RLCuQFyMhFK6fP5S+trr/5Go2nfu3E2nWSydoJHxUjn3SCUcbKQkOHV2xGhCE18RGON0wWSGZcH94khGxiuAGgcXLhM0oM57rA3loIZxquK49pWYHKl23Eiry6uSdWAzI4BSoyBJSuyLvQoYShBIAPlEdhi6fg6KcORpbsQ5f/zDH+mZsdHD9MHY8ToOgbIwZMGyQDpOA8+LzZR/N7e3BBTNz82nM2fmNS/U6TRT/JgDWztb6fFjSt1O0sTkhJ4FnxObt1yWSPPAQCVt727LIG5t7aSjekN6hACrMT7RVG1jbVWgSrk/WOKsDdYg8xY9zvn5Bc1LGKp0fYaNyLqm+yLHQ7+KdW0nXhuUpSXy87PD6nnYAZSsxRmbjYHVdim2y6W7GNOMA8YVBxvWKs1dcOTYELAbGMn5mTkBq3sHewL/yJADDhA0Mo8INAiG2CBeeeVlid7j+OztbEsoG+CDRlgEBsgCEGyg/cyae/+jn2k8cF45zttvvSX2DcEFGx+dCbmXqZlpOR8Co1MhXb56RWwwa9xiu5bX1lTi3D8QHUHlsIjlHg0WGAeeLQ4LLAMz8vgb9oT3M69IfMDG1qZBgIB+sRIlPemFl16UsDedYNHRRp/SLFeeRzTwghmRGxuxNvuKaagyIEZ5mc2qfiz5j8rwSAADh2QUmhqIvwAAIABJREFUQ+eYiRlsWDq9lgX8smnL9gMIN45jnzCjx9qT3ZIRkqKI4CkjhBkQxIHsERMT0ADmA8AqmV3K4JhmgE9oJKvsJmuoiqkqGxzsyZASiKZVdszsnGr88uvdpUvdgZWtpsvO/DeV9wsw7DQy0XvMTswl9pTOSWc1s5m0DnL5fyQgOw6X9yyYvrZjuq7MTtFmjw2nAVnWquZYYY8BinEoc7zWHcRlwJEHFMBrjvSypQWaCCA4GHTsMSqPwd73ApzCIIhEFZ9VAoe9SI0SImDns1Eqc5QKpN4Fasf+EOBzLGitf/3QoyBRjNzcxASJAH5nrFT1gaxEgrEfgfBp1l3N/ZQ9XdKpZAGUxo3zZfzUpuNpfupnyT3kofjMfwzk2L55Xwxbxj4Z52aees/We/Mz58/t7s4ZBNIeiC57paJxcXKKz5BYIgmIww3YwHgDnrqkSjq1NGs5OEi72zs6DzaMPQem5fvvvSfAkWARQBMWGmXD9+7dFZCDbSLpx5fYhzs7bT/IvgnPlCCL93EvgH4AimJN1GtpbHI8lco03atmW/qKjsuexr+3P70VOtjHx7KPv/d7v5fWV9cECPEerhfwD8YeTCtK4ihR42eXfuMDYbs5t7X1uSaujetyUyfWMfvfH/3RH+lv+AgLC/Pp6tUrsq3sr1w3oC57FWPAeEfZ9LCu0eCUA1X8ANgd/E6QyzGwxYCJ7AGcz3/nXszsM4OQ4zFufHE93BOgFs+MwJfPOJC0TQHs9V7K+iNYdOMpjmNAmWO4sQKl/ARPrENADGRgKFnHZ2HMzDZhDsyjvYgUwMZmu7yVz3M85hP35LGHJDA5Pi7GKj4bzCskirgvntuA9Byr6eYnN1VSSRBEeTGBKw2rLl2+nD738ueVBGYsCczYux8/fJzmZufEruZY3BPjYEDb/rHBcsbc4Cp7sZI9GQyKudAvG894MJfd6JHx4u+smwuXL6ftzU3t56wlQA3moMffwAL/OlnPuPHsVUGUG5TxbHlGburEdXl+BBkjEp7ML+aDAFQ1TYr+AhzLPRr4HOdSk6Dt7fa65BzME/7G9XNuy1fYDp09O5/+5m/+Riw9gnP8Ns5HkoJ1z3xmHRBMsrbxAxkz3sOYM078znvYrgAYmCsGrV3Wi++qILRe1ziakMIxGWezg7hW5gJNhgC/qEyDLOFzS0YNtuvmerp1+7bWD3Hj0Miw/Aj1Qdimf0cjJEbwL5AKOzpqJ4AiMUugHGXRdItHxxNyBs8qyqMBOpjHx0ooHx9TOdQn3wTpJTqc7x7sp739w3SSgRA/Y6+7SDh39mT//Gv3B204wXYEznl6v7HGajcoZifA4LaPr2NAdmmGTQqZtIgHeT74QAIBcqNCQCTGgD0Nlj4xB/rJzAGunWfH2sVn7O0rSTKHz1vfk/uFJEDMI4ZYfuaMKc+MPcUscJ6JwBzY52hMtisxkqrH8LmGBgbT4sKZ1KhW0/WrV9WEulY9zMlpANtgGgoUrQarEibgaepNy2tbkgVgHmAzId188MH7mgvEZ3xRWQYphPcYINS8yFKArEPJuE1PpM+/8EIaRmMxa7wKWM2Ji0iuh+/i+7ZmNfOf5lf4Ovxdfk/uxSCsAj1wtD1JGoyN6brQWVxeDZkZ70vMbcbfCUreD8ubfYOkolmZjIE7lHNu7l0knpzw4VkyZlwv/5odyvpwUi90oI9lT7AHfNkmcf1OIjGn/BydDDQrlGNzfv4eyS6kQsYUAyleyNKI3BN/JybmOxpqM9dCJsBzWvF2JrR5/xJLXqBtVAR023nP65gfHbKcQS2Ds5zLZKXtrZ20sryiMeU+JqenJI3CeyGDgJlQcg6etbG1qQQOz0VSJuoL0YpYRr1HCqlZO0rlYk9aPBvN+KQzO1iRxI3iahqoa/+kYhOQuS57w3FEIkgA7afpBFyHqtLTZqoeN4SVObECNkSjYfbkRRKelQFVQG+vIwFY0GsQZajiAQPjfvHz2KcZs9ExCFyUosOajeTEy6++IruoJnF7e5G4HBkORrQ0tatpcmpa1bTYUqqJkWkiPj7Y20kHu3uyA553XCv2m72MPcXSSfhC1t4G3OVZWx+Y6yTpMUDTQoDh/SD0kCgLLANy5UkqlQckISC2KsStjXXJLZDshImKIcEuId9AMpZeMFSi4is///wNrTUSZ8S22HaeD8xVV1Lw2b1dEsE9aWH+TLpy+ZJ8GYiAXC+xC36J/Tgli0dH1ags9Nipms4SQa2CEoYAw4wbFdJIT3DdvMY4AbwW/rv//n9sTU2fSalQSts7++n9Dz5Kw+MsnuE0OT2epmfJ9E+m7a1daaHt7uyn1ZWNtggwQT6041e/8AUBkyrFPjxKq+trahbE3xQMZzQIcEOLkg1D3QBj25FhI5jDUDUjQyZNBhwUshvF0EQEqMPZFsOVDnG5pCAyX30yytJ7aeuEhi4q390BEYvZm6jZaFyDgQbeqxJWbZL5GjM4xG/RsTcaSwSYGTIG6s6cSySY9NKQzUZIzhNARRbqtXPljJlKurN+ibPWBE0YARtd3osxpLw49UZ3PpXcHh0I4Op2Arh0b6h2WLs37LidDH75DwS9MNdlic1UisA4hsLNOOK++N0BZvgfgCInudEWY99Mx+iZDAyqQcWrX3g1vfTSi+n9d99LS0uPtDjIPia0eYYrujfAHDohq0yqUcubZEOOGgt6f/cwLS8ta1Mxc4TnL22trGdDAMmm4BIPngWblRxjjdWBhKcPqkdpZm4uFfvLsUDXNwWKujEGWpun2RH2M8A4jY4OJ7rx4pDboYTKTyCLtsfyypL0yt5846fa+AgmcWSZK7PTMxo3Gyeuk+AUo8P1KVuz9FgGDEDzyuWrysbXjqoy2Ap2KfnpCb0vNhEJJveiBTaWag205GA3nKTevl51mu/v7xMQurKylpZX1xJccRxLAJJSX0gCbKyvpXrtKMS7kU9Qd9spjStzkw2KZ4IhJ5NE2QQZOwBzgFWydNIEzplTgagCTqJCuHuutF9vy050wRswJ/gPkD4+3S6XDk3hzD7LDPZSb1GgD4xbOoIOlMpy7DCUC7Nn5JDt7e+l23dvqyrD2V/GGX00Dgm4Csh9+dLF9Oyzz+jZvfDcs+nKpUsC/h/dv6fMIlAUY7u7vyu7hmNOYEkg8snNT8QYYz6T1ZYGMID+4UEaQ+dIupCxyUmrSaXyh6HNdnCQykPDeqYArji6PAMCWjTA2IDIGAdAeZJGRkcUHKD1s7UNG6Ma7KHRUd3r/u5OKstmsoxpGhJdQr/+9d+V1uuf/vt/r+ZaDp5sGzHH0ZvIXe1hivckjbGyhHWxAFxOyPNmLqpj8e5eZk5TujyQNY0o++xvsyq9eYmprMYUHW2zXEWvZ68vS54AIvTC9sPG8zLsPIKLaFDFc8FiEQzY4VOiRa3BWqp06DTfy/Opi6zoAMeBdecYHZvXHUhlzkqU/DtqMgtRDnoGbX1DeX+L5lXBnux8LItl51AjdyNsM2YiCRj7Eg58NAQLpgDZcbWl6o3sqsE4sWd7AqDg20EDshIa1qzHGY5xTp55rZJdzqCAk3Gcq9tBNiOBdcQX68hlZWZ42EnGPjWbsJq7pRy0kzzBrOUVHKO23pkceexOrG2DPGqO1sBJBYuNhlYxVYKZyrcaVmXAxX9vP7+uOdXeC21juh/yP/Dz0yC7103n7YwfTiPdqKOjKWOhsc4ZbWkD95flPxAQcMzKwIACLlju+BFiINbo8ooWdi1Nz0ylkZEIpj3WNGbiGdDUgzlJkPaTH/04ncml/OyPgJ/WXibIhulJ+fitW5+qGShjjN1wYMexrb/oUj32Lb6ZR5wDZqibaADYEYi89uXXZAfQCu1m3Jmlwv7PPbH++cwf/MEfpPOL58Smffvtt9tlbATwszMz6UuvvaZyrXffeSf91m/9lvZYzsm1IQPwrW99S/s5ATZ7vUvmHXQxLt/73vd0zVHGSMl9r66fvd3gJu8BcMIOc31m5KqyJncgBthy4ynOaeDZc9+MPxiCfIZgluMAmPJMGQM1OsosX3wWwDECEHwi9gMlWzOQyr1yP3w5MBIzuF6XT+AKHd4njyvLLVinD78kZCNo5BEVC9wj40TgzXplH0cbjXlDBRbvZS6z7zHO7OHse+xDAtu3t1OlPCAwlmsQ0JeBUObZ1u5ONKLIjZjYw9xVmz2bfenrX/966iOZ3ocvcigpr/HR8TRcCRaUGJ97expD5rkSNl2NnFRJkWUEOI99L+Ymz4fPAawGY559Mgeau7s6LvfHc8AX83gz30KyK4BOl6zadrI2xb48wndaEajk63NAz/PmuAYheD6sO7541i73D9/zSLaK+UGQyn04OUD8pLLFzFbjeG+++aaO64Y3jBs/0zCOOaoEGNrF46MC0cwY5bp5bgAszFfOwbrhd4PNfE6d1nMi36xFMTgz4cNgFe/j+bD+uGYzrBkvju9xYc5bDoN5hK0YHRlO42OA4KdtVhMNSyDnbO/S+LSQHi8tpfVNJKViHcIm45rZYAEkeI3zqBzcjYQz0xDbQuWXdUX9HCnNrVWPVZIdVVWhK88+g5Zsb7E/9O5p+FOKc9l+mG3n/dP75tP2/7O2iZAUCBahGFtdckIRP3UUBwzghnxRMFi7E3auboBwgk9rW864Lyycace22AKeLXs/6xabPj4xJuLRjeeejzFGQo2kWak/Sp2R0MnsVuYKx+A5M7/2d0NvmOtzzMncnJqeTg8fPZLeKtcqwIs9laQ0ZbrKX7eUNEGvn3h9bnpKfvElNKDnZuS7ASSdtgJ0C7mmqDKAsEAyfmVtM/30rffT1Ws0NTxpy9O88/Zbuj7uX3O/UEgP79+LPTR3EXeSwDIegO8T46OqXPrSa6/qfawjE4/Y57hP1jnr0sxTzsNa5jyQMPAv+YxJTjBWPT6Qxxgvji0Qanc33bl3V++XZi3M1cPDNrBIIpDzUXHL+SxLwvvNtOe83qu8H/haFRuUSjqeEzrMXWyhJR84Di4o1xvkI0v85fgpk83MSPV7DKzaN/A98RyQAjCrlesz0Bz+GyxUfFVILSE7wzHsl9oe87rIM9kvwj7y7T2AY9n+Mr6MD8fwupDvmzU+bZ9sm6pHNWEDjCv2Z3CoohhaTH0aoeUG0bBPqXKiugKsiobngKLMC+wNdlQNz9DYbpIcQrowElH4OzTbY61EQmNXsbXA5wb+Kftp6N+D03huQYIBvKW/CS1pO755T0IbHF9mYX5eRBaIZU3ksU6PtVbw8aiCbqjKaEmkH4A8SXzAlq6H3qcSCaVSOqxVNadc2QKoyuskVSi1p8oLO292MH8Di5mcGFMSZJT7GxnRZ9jfeB+2Ax+F+YHcCl/Yev7OveBbca/MP8cG+BbTE+NpbLgSTe+ybwsI7dgP5i9ETOREaY4FcYtqd755n66RShMqt3t6BdRWkHYcGEznzp+XJB3gJpUIkNQgjBEXQ8ILEgI6qyeqgsLnmZoYzw2OacoZOCDyfEr41mrt5l8PHy9l3yzLl1KBB0AOASlX4fI8wUCcbBWwSmXF//rvvt1aWsZZPIzNpacP1FDBOI2rRsaGaZgosGKoMpyqR/V0796DtAtNmQBhcFCgAXpLBDFoOGxSIqpsY+hSIEzOpAJUvHzlsow9qDqBgzoA5vJeNSfJ+nssPMBUOUqUaJ6eKjsJe1UB+THNYmDaxYakZh3N00C4n/oyGOiXWaDOOjFZWJwvvfSSJiIaX2T8GSixgHKxu+kwEbC54QkNm3p1nQqmYf+pJC8owbB7VFYpVmCAu1wrZUPoZ3IcbxAwc2xoJNZbD7Hq2LwCMACowVDK4UCfDZp7kWdF2Q36mRixMJ6cKzJJnRLhaGLSlT9VABq/O0DUnwVeRIMZG+MAEQJS0Hsy2yyaoHRAmABWoUq7QU1kbGHQoSFKduOll26k69cupluf3E63bt0W7f384qKAVRwR3otMAEGFgWuC/Vot2A47W/ttR44FHOVxdFGvRmlyqyUjBWgPYMhYE8yyaCVOTMYozxMyDQjZk40FtXn04JF0YTkPmQ8yHGimco9kazFuGBUCM8o6eN7MJQkwkz2fmZHTyXx8vLykEkicHXRPrl65IiCDh6gkgpDoXK5aaAmoxGjB9Pjxj3+kBcqmQNDLZ8m0wlYWwKcSEJpE1NLKyqpK8PYP99PU5HQ6afHsG3KOMSjDw2NiBGPo6eSO4Uq9AcxGKXCUWdO5FbauBKdPT5TAOHMmAmoo+wBkwfrAoTsVI/Pho6X0aGlZThrfWWhRIEKUgAdry2VEYtDlheg51w2ytuciAFSGn2iao9ct4ajjxVGi8C+JKco8gm3bz3UAtFaraXZyWkADtmdlLZqR6H4y4Au4wfMB9CQr+OUvfTF98z/9Zvrrv/wLse0Wzy6kC+fOpj0YrjRXE0smun4SFKxvbappAlpSGHcSPWw0OBwYbbogr66u6Zw8T4BxGrghoE8wwTxjjOhyjjTA3uGRNjMCUQAQNQ0CvAJULPRKw/TBwyiRUPOBak0ZWDW2zU65mNOAo7ymxRoN8Zgz//Lrv6vA5G+/+11t/lEa2cyl2CG3omCgzbTMrAsyhcU+NSFgvByAYiM4HrrXZA35gg0h50vyCX0KwLk3rktdqAme1HCIhmTBmVQZnkAvgMcMTOrpBihKMyrmP0BqSs10eLSfxkYJpvqV1RUrl6SUGK0xp3XknlhrtlHBWA0brrPkxJDWYy5Dj3gobF+Au08yOrurF9oiDVkDtl1Kj00U2yQQXCUVpAsTr0XVQ469MjAYtjnGQlnunEThXQr4pAkc10WyA+kNSuMBGMV0FQM1g4qZdep9JZy43thftT844fhUIkTALeNmLTf2tAA5BVJn/VNpGw8N67V29hmGVw4kAAijgRYNqQJUbe887RvPaZM81/jH6wbpCGy57QG2S2wpmNx1guVWOlXS0k8gBOjj/t3cK5dxtuMIz6snHYSwQ1Fd8uu+nEj03sfHJJujyNIyCzyH00hAFMPGG9hG/xpGh0rTsq9AAwL5I2ZG5eAHn4T3BRhzqGubW5gT+4vnSAOCiczEgOlKEwGAhb/8879UQz3G//69e6Hl2dMjxiCMNprRvP/BB+n2rU/VLZZ1CrBCIG5GCQEZfpFLr3GU+ebZYz+xqwYi2ev4/V/9J/9KFRN/9md/psAQ0Ei2IPtrAHJqetBoSEvsP/vX/1pNIP/kT/4kvfnTn+p8BCzcy5XLl8VW5WeVvdXrbWYfzwo/jcAehgTBs0rfnn1WQSjf/G7WH9fJvGHPPHduUdfK3u3SSwIwl4EayON3xsMMQQAJAgiX1RnYJmBlXbhsFHttQJ+xI/DCP+F4jDFrGN+S9/OvdbgD+B3RNXO/ZmIyfowlr3MPvN/gl/aIrLNphiBzheuB9Xvnzi3ZMEAtymgJ5LlnNyPh2pCcYNyxSfjWrGOOD3CqJiy5ZJZrggUEyxNWIMeJ5k/RyVeMxcMDgS4EbXyenxVQYuPx3YeH0uuvvx7yTnQY3qdx2GqanZ7Tuc2QdEMwfCnGkvs204rXHJybLQqQwBgzNw1gRPUSSywkE2hIwv1wHMqj8UHjuNH4ibXGfZgNzvri3NyjGVTMH4AF5nB0owZUiW7GNmc8D54zc1NJ25ERJUPxG3gd3w69T3wk5qL1WENLuZJu3vxY4Kga9tC5uNUSgIqMwaXLl6RdSXkkX1RPqVFYX1HnI1kxOYkUwKyuifHlHln/jx8vycb84R/+oRqUEOMg2XXx4gXpdkNgMSOWcUMfnXXEa1wLzwy/1/aZMePao9w3Kgnkc+RnQMxmfwdiAk1p1cjq8DD98pe/0D0SIzI38BW2NrfSLz7+ZWaTobvYm5ZXkESoqvKA++TYZtYq/sqVESR82TedrFIyKBV0LBogwVhlvEn60rwqGkGWUpn4q7dPJaT4RiUkhDKIbiaVZYLcVFj7RHf89A9sFv8UYNUVM21SiuKpiLG858lHzdIxgJRFyvkrEBtC05cEPkn06lFVc5+f3cyQZ0NlFc+O+c8zg2DAtcHUo1M3YAXnw4cErOGatKYHBwWE4mtg3xl/ZAP4meaErFEaVgu0UUKlHOW6klMrpF6Sm7C2WqdqvDgxOiLW7JnZmbRwZjaNjQynxQV0Pw/ycNJM6FD7FBKE1XojbW5TIbAmMDz0LnvS3Jk57RtvvPGG9iHHuUgddCc4mSvYE+Y+9kL6rOX+dHpcS9euXVF3cHxSxddZVo/4h2SnEyw8A8Asxkxkq1yZw7jyOl8QnsAw8Dm5kThXaLVGU9pVvc+l8vi82A7sJ+dx80RsLgk29iVeZ3/hm2fDe2M9s4boaTHRTrrxTM3iNlYAMMznSOwALGEzWRO8ZoCPn83K9XyzjxL3VdNxDayyZ8S4AIYF6MmxfByuQ3gNJJ1S/Iz/5oS8iTa23fzr6+VfMdhz9/l2oiGTAhh7xxoeW67PwLiTvybOAeQxN9DnvHvvblQFVIbVVBfQjTJ0ZADxl4hJYG+SYIaMJ2AVm3N6ov1S++H2VqrmHhPIXmLTsbnsYSZfQbTBXmMHcQR59keH1QTIq94HJ4FNEWcd1I7SFmuLd2Yfm/hmiCqdixclBTA+Niqm/+pj9E9HU0kEvuhhA54Ue/O+mOlKelQq0XD56FDrVP4kDFS0fDMRA9/s4YNHIjgxl0iOQLA6d+586PaODEdTyrGRdOuXH6fpyXHFzZgjtHUZb8eqzAfWFuOMrUfjlGcEfoD9YT543gGmjg9X0riaP0YjZuYWNpcxiP13QNIIaly1v59W1tYFqgKC8/zRtQVDZE4h+zZU7td4IVc4PDKalpZX9P7hkTFVx5M8o9KB58KzDEnDaMhJ9enYKCAzkof44iEvxz4BoYzri15KrbS+GfIfJHp4XX5fvalrpSKQ1+gphR9DPK5KyJ5eAciF/+fPvtd6/Hg9ra5tp+ZJQWURfQPl6OTb00p9/b1pZHQoNFd6iql+RKkFiHdJZZ1sjBgxjD2fRbOLzp8AAZycYBA9TWV5i8X0yhdeSW+++Vba3NyIZjc0r2CR5g7pAGHS2MxZL2eE0JlAYBd6sgBIsUKiE7eC37whcUwWmTOOvM7D49sZAhYxIBkP+OOPP9bioys4i4kMMVlWZYT6+9OxYvTIqnGiyL6wAdJkg4AoBplNhEkvMXExZsOxU4AO2Jk5u1wvxyXA4vXozB6ZSuluCCGJTsm8zvg6GKbBB5udJg9vIzPfI1WgAJmyXhsOH9cfAFkEzoEhhH6dv7SVdwGr4TjwvhzwZp2hABg6m/4TxzCDNVCK7BR0pAAUXPWGBhAgFsAUnSJfeP4ZGXwBnJRQjA7Lca/Xqtp45+fmNEaAqQB8PG+0TDEKjXqUJXC/zlLCGHaGjLFkMaGryYbpciuVuGV9DLEpaTLBgqAcMzN/69WGdLMUsPXRoGFWAQZzg3MxFowr/5IgEPiL7krO/vPgCcqmZ2e02d65fVvMDBhJZgWpFNTJhPwvixmgjUwn6+nP/+Iv5NCoWQFU+QqOwGk6MxdBMPMMkBWjEA77jj7LNbP2vJlp/mOQi1FCpC6oOATN3KGQcg2xZI/FCAa8YopIc2Vqst2NFtAJBxVwb3oa/dphATAAtZ/euqPO3OKZZnBK2bsmQGJnbnItjLo1VtvAahew33YqM87xjzFWWV/grgJI8xqjfN8Od6W/nCbGJwRw7uztyOFg7BkTXU+eB5RqEMh/7nMvpd/73d9Nuztbytzh0LLGaYpBeQbzExvFZvZoeSk9fPxIz14ar43otuvGdWwuOAM4OMwZxkSBc5YeoRQVx5Q1DWO1cXoiQ43sw/Xrz6Qf/PD/o+zNniO/rjy/m0AmEvu+FVCoKtTKIotFSiS1sCVR3SPNdISnI7qjH2bmyQ77wY5xjB8cYYf96Bc/+h/wq5/cL6MJOSZa4x5JbIkiKVJksYos1r4AVUABhX3JBJCL4/P93pPIKqnVbVRUAEhk/pb7u/fcc77ne77nV9ocmKe2kR3pvT/703T/wSM1B2EzgaUOQxrXj3XvjrnYB9tWbCkbNx1y0eg6dfqsJFMItpS8ifLkYJ4jA4IGEqxhMSikDCnQcnRoWDp76GNRiqL1lktaAFZh4+BkGvR3wANYEuVGmAfmKk4BOjSAZI3c9MAMRoPpwVjVT1lyBWd/e2dTYCpyBWvrK2lsdCh1d/McMdLWS2UMxJiP6oKs5xkQZsiUsH7anUoBn9nRiTno6DwY+sdR1DFIS9GAbZ60XDMIrAShOZkZQM3HyMAqNj7gQI5lWC8jsPl4JCKj8ZQASljgAlW914m1CtjaLKQajFY9R+uRSoe2Bfa5KZeSOMbY3bBK/81+JTHH+wMklGR3ZoNwVbGfck+2W1lqIINmkl5AsL9J40YSWYj8k2ThszUlKHgmVgVx9+AXdOpEZzeATWkSCRyBGDu77qatuYGfwL5OwiYD8hr61ki2AlIn93IiMEsO+Om1JRXbg+J/IrAa8yLmif0C/+c1MT9KJfkFkp4AVNJ+05R9oskFycXYQ6IyQHeRrzP8lZAoYqyxHbAqYKzS5IX1BNhHMon1xLmx19i5r776UvsFewza82Lt5yY9UaYIILmzs6XSMvZggCa+s54JWiQpkHXrw2+Kihf+xs/Bmla1RbWaLr92Wc7qZ599JjsYnycYYNxhQwRIxr3RkZZ9PapIert7VDLO/dNkcmpyQlr6Ua6JP8N5owqFMQC8heUXJfIcn8CH4zNPA4jDziJ7QED0rW99q6Xtxj0THCnhlRPfwYSk8QXnZvwIIAhSBELmYICxCvZn2DoYlPwcLB1+Dk3K6Owsvc2pqVZFgvaOHKRxH8HIDLYVv8cc433tenbcazCfotKF7+xxDx/eF/jGngXAwhwIZhB7EvcLSKpqLTqs57Jf6c3lrtJPFhe1lhlPtNWQX2K/5ToAFPDF2Qe5B0ouqVYDPOA50DVedkM9gG92AAAgAElEQVRax0n77/j4hNYAvhlBDfvA2prlDWAIBUhPANfeACn2E97HMYPRxf2HrYn5ye8BIHBdvB8QkGfHz9wf/wHpQisXUKk9TuBnAkmBTrnkNppVMf78Dx1E5qNYe1lKgnuIRmTBAIvyX9YS4ATBNp9T1ZQCR5cWM5cheHA85knMS+6D58d1A8gHeYB9H/uAvwrA3JIGgSCwuCgAk+MzL7l/EhrMK2wH5+OYfCZADq6JRD5SBQAPMX6qRtlwp20Fmrn0Fj+Va2E8eI31JH8q2158bzHJdrbkWwVjHJAZIBWmqJrVlsvp6fKSgmp8XnxIwF8YmICvgGCRLFEJc5aQY47Q3FjnUxLHIDmsJuxuTTqd7L2daXNrR+POzitCAb5FkWa3h6rg4XfVuLR1Nw+73g52tm8b/9DP7gjuwDuaW7Zirpc0Vh2X5YajsT9GbwLvaNrhukteo9jTqBiJKg4+z9zg3pnrfEVcFAxy7guQDtb6lze/UuUUgAFyfodVM+GR4QtfjV4B2J6oVCCRB6jKXCXOYNxoSnf9xg3tx4ypubluyIi/iKZhmcrD7rL0IkeGBsWII9Z79dKltJcBK/YNMcpTQ5rGaKfzvLa29tLG1o58SJ4/c+X111/XGoh1w/1F88B2diN2nXsSi50+HsWOdHSwp2vAHgJiAkIGC565wx4c9pVnj7wY8SpzOxKLHIuf5TvV7c/CRIVEFuCkfRxrenL80E0WSeroSNgDNozr5hr5e9g/JVRzTMhYY6Pa5Tqi7FrgmeyJwbUAFrlvxoFjc20kdpgb7WPDOg0WaszxqKzhWO0VSHyWv/GF7ao3PEcidgsyGL9HIlb+cG7aFzaM37nW2KcYIz4bzFueb4C/XAO/M8/54j3BJOQ1bHPonYcvwjgzHiQJ8Guo4gM8BAAEK8CnoFKYBAAl5vyMX4wUAP4ZBsQJU5PYcFY5J5gDeyjXRoKL6g/sGnOWZ0PcE2C89wr3hCHeklwjmI2IchACDtTTZQ9gWY1yo8qsKRYmz5ZkCYAheAfl+OiiwhshRucZ8zeNCb0rMjmMfVXavEpcU9VRVFk9zwM2Kz4190a1qpsIA67uppu3bstf4rrZty5duqj7re7tpkFJ6lknl3UXzzGem8hAe0iG0genS/tLsDa5vliv2C6SGkMDvRo7vohbhXsVOmTbIWQpKVxviPkLYY042NgMvkO33gdATezd39OdBnq70/AQZfroki+r2ndkbFzvByRVj4rMlgY3xBdHNg7QGvuj/arsXjbEL8htai1Jtq6p49HgTOxTNQd3khbtbEubWn7NsijPZA85Fq9znMIvf/VZE/3q5eW1tLG5m5aePRewh2d+WDtItSalYnSenEhFmuDs7Os/RolGVUxQl5/uCP3XAlbpqrubUvIBWu4ws6nmJrcBpHZ3sla3Sz3U0ENllDA8rI0GKCCnIy8uNmZ1y80lSACrZMLIuIbDW+5ygBBZjnDKgjIeDgBOBRMBxgIODoaNCUT2l8Hii4VfzyLkAfBgQBzsOXkJ8CDDdnSorAIPjw6+xLF1UcHRYjBTFQYrGRWh9OgZQQ0/qJrZlLXnhGejO0vZIB2CmbjQlcVwyd34CObEaCLIdGMnWLDcI4sNQxKMJM4fZeEtvbnWxg3666A1gsZ2YPWYpdvuQmTqUdaBUzOrNnkAB++5gUoGunAG1GAMbYxuNBHp5t2T3nnn7XTu7BnpeTIGTxcX09bWhkSj0dyamhiXHg/Gk88CzkoIPAFeO7jXM5LGH+UFgNvWocT400SL18iqKKsWeoKZtcbCYEEo87C94255g3RHpJnFcwFPGCdKtd984005fYwtx1tYWFT23cbFmyGOJiPJmpiYmmqVkaADJL3NRkMZE9aOutsBRHR1OVPZWVQpFE45RuHnv/yFg56sQXxYcenKhfMXZIB5HTZaK0tSq+laYF2oA2+TbFBRACKbWktaQqBid9pTNt//D2lGtO/NyKzYLjFvT8zMpMUnNB7wfCKbx8bT1zeQpqdnpMnCtX527bo2jGBNMlvkoArQd5ZfAFJmy+XZ9gJztZ0rpkAyd0jXvPwjjFUxAJE1QFhcc6SmzH6PtFZ6VU4BqME8pRsjAYuYdpmdUEDNFfZDF8z4DgHX3/32t1X6cWJyUvpNK8+W1JkRiQq6C6J1OHtqLi2rk+RjlWV47A+UeSfDR4MGQBRLLVj3jfkU2VpszfP159La3dzY0mZyZIFMNcM6e/Zc+vUHv7FUgHRJrT31zW++pUZXzFFEvrd3dpVhi4woc1ksr+q+wBXmCfaUz9NMhCCCzB9MFY4XOjSRHADiE9tAmtd0KHeiiHGemphKk2OTSp7tbu+K/c1GzvOiSUWxy04PrzOvXQpdVlAN4OQ1mMTq3dzeStuUt4r1F3KqpjMDrIoJH82UOjvS0MBg2tpaT2NjQyk1a2l5+UkaHxtOZRq1qSDec61eE3RvMCKv9+PAKDelyILxzhi3yZvkpFNgcWaWtrH0QwolO14m9+dkUtZSU0lfHLdNcyxspGyq5uwxyGdxgmg6ldeJgE6Dg9Yksu1nH2WPlBMqULWQjppmi0ifW8/XIKcTYpkFm69d66zF7PQ5ba9jD/CzkBREVJC0JefUPC6zX33N0QjMyUeesZkFaJMTqNLBE4DUe6DHIfZ4/xw63zgv7A8kHrlfbLJKwPK1mJFayE3bvCc57MzWI26uHVh9AUz9B4BVH/UfZawGaCAHKljvedyw/8x3Gm12M/dJ5KIBnbWkeB7sgwQ0YY9dPmYfwVPK48F+BysGuQ/GkmQFjjN7HCwznGD8FvY67LY7rrqihTvEAVTgmbWNL5w7b0kS1t3mppxFbL6Czu5ulckTgAXDxE50+BBulBfAMXbHQY8Z0IC1zvgjZeOGoDBzHXxQll2UNBKBZKwBPk8ZF0wRNLJosDE5jtTBoBxrrpPgly62UaZNgMQ4sVdyfwQ1jDn7GjY9ylz5PYJufDquG2CJMjXA5Pfee0+vcQz2B8An7oHf+Y99Bogl+AWkw4/kerhm/hbsSX7ny7qUZmHwX4zutuQinw9mSwDOXBfvDZCOMQPAiOAlmKO8n2sMRqxsQb2u++Wa+Bssk1i7vD8YuvgvDx8Ari7aP8w+M8fiZ87NHmnfqlM/M6bsS5GoxU4zBvg1AHUQDrY3t2RbeinfY77TQLCvP716+XLWbrQszGeff+4EAsCbdDndbGt0fCzNnz6j5CGVQ9euXdfzgK0D4MbP7EmhFcg4cw0OgGzTpMn56FGWxHJTqyjZJZB0s6kj+T6sOQEfVUgGnsdK9lQPVI3DWNy6dbsF4AcoaMDC65HnyT7G3AuGGOaCRGIEb2qkRPKkr1f+BbEAgS7v1zyixDAnnLDTkWhlDgXowVzheXLMANb5bMxV+aIkYDPjK8CQjc21lt0NVhjzhM8CjAS4TEIlGLjMeYC2AJW5HubC/PzZNDw6JtCVsYjAmmcfgAfXzDUpvsvBazubjL9rXqmZ7L46TAMC4zdFCe+DRw8lX0UcRHIAdl/18EBjyHs+zCx2Ji+VedwDY8I1sK9ELKgkUq4w4ZmQ1ARYNbgF28iJHZjCR3WapZg1tbdPZ24qaYhRG2lnt6I4NEB5E2heqvD7A7+3R0Z5a82fK5qV1tpb/E5dV44dWzFXTqwp7M4+SIB02FG0HntKJVXyuclTRXsAgAJzU2ul1KV19/Wtr1XuCkCOP89aEaCXbcnbb7+d7ty7m5aRA8P+93SrbF+VT/hrGdjjNRIuSIGF7u3AkBMZzHtAcXxqJbY2t1NdRB+zFbEn2HxiulKntSqre3tqhAqDtae7K71x9XXJvE1OTui62R+Oajmxt7ef9nO3cypoqeQzKYH5dCAGPlWyjCP3B0gMwMV+Q7IS5i7j8/TJU9kq+RRFmijvCz5nXgJgXXrllTSWGaAwYmGa0TDbbPSa5hJ7GePL+2DOhtyEgMxGQet7Y3NDcznkMRhrkXumJlusVNatfKNyWXaW9RP7FsBqrK1gb/I7Ng2bw1rVnn3oZs3Y3cAxwl5xPNZN2EGuj7HiO3ZVccQuDGETfxiDYORzvNDsDfZpnC+qOQSMkoBo0gzMictIQgh8UkLUCRBixQBJxf4mGRJJ/EzyCpJbXFPsmdxPVBEoOd8m6RJJNMZc/Ul6LG8WiS7eD9PaMXFBpB/8JPZ/fBXiMhokBfiIX40tZn8GGOez+J0CCnNZOO8l5m/kuELrUf0dqEgZFLgH9hL3y33AZJbG5/aOgFWDkE4Y7CLRh/9bMqjnvZsEhJOwlKsTg+HzDvb2pZmZabE0D0jo7e+rGSVzgDgXX597Zr/BNjLv1Qiq10Qbjg/hEd9OjdkLHcKbmIM8o998+GGrYnZickJVQo8fPUwzkMIaNTdurtflC7WkN0WM2bYmfG5Sxj0wxmE7eeZ8Ma5a710wRXvUPwd7rsSMZH2KqaePhlUQfzhXQ0xWNfesVIUtqK+ImqZ1C1jFPvV0m4E+NjYiZjBSAFQ+jo5NuI8HjfF4ZpIYaeQAE/3jwTQxPiaSGtcIsMp9+dm5wpumZawlGjyrOo59USQRM8lh+osMVCcJVFXfFK6X6kJXBxa1jxV+/ve/a5a6BsRY3d7ZVwMrNjnASrQa96u7qXq4n955++00MTaRtrdo4mMx9rsP7qcLFy4qa/2LX/wybe1QPk33crJ1Rq0J+oWgd6A9UNOENdhonTiYmXI4VHZixlc4LwQRdPPjxim/5gGCosN+IFgnoKBzJyUFOPcYwcF+I/DhJLcHBdqUsyMTVPIIaoIaHxtqOLdszEHZ9sZopo8XBJk6b4ZNlYSzOJgEBBQMvjtgs2E7gk1aDIAtsA0xADwcl53mcnycA8poxQA0Vbq7CzFvd57WMaTjCjLP5ONhFxSEqfw2g2AEXdwT9HY2LWmHIEyXv7SBt0kBHL9ujcV8ua0fgtka73M5qbv7GUhoY2XlNzlAp4Oq9XAFQlCedVBRA5z3vv/9dPHCeel50I2OBmXLS09SBf0bOgyjo9Hbo4ZROGYArdoM6gWNURh3gk4cd8Y/smbO5lkKwY1/nGlzFoxnaOeWMQkgnkU/NekyscePHgvk5Bw4pDi8sIXInHA+XiPY4DkiNUCGkDGAna3upgJ+O5Uh5jz3795Nt27eUsD97rvvKkHA/OeaKGPEIDJPAHdv372Trl3/Iq08W3F2nm7oAPdIaZw9mybGJzTCzEEFEJmNzc/SHEbwnwxi1vgDQGYOEHDImPXSVALtTYNPsA63t7fS8zV30IXdyuY/MT2VOovWZkUc++nTZYH0hUIxzcycVHCE4fvok0+UCcMouaTb18Uzj3kRDXdaoERbWX8L1GnzUjGiYt39I8AqzhWsQf7hwJHComSd7L4CyJ1dlUqRhADpIJgbH5/MJX0wtmik0JtGhoa0cbGxvXn1qubtN9+8qpIIykHu37mtbCEbG04Z6w2AU+Dqo0cKUJgX+wcVOWI4HwSpOP7DdGeGQV2xHi7/r+JYHh2l5aWl9ODBQ2VXu/v60tDoiNgizKs7d+/JJiLzwGY9MjqmuUUgy8YDsMr6ti2tKYPG+GN3Dw4quYOxy+IpfUMwPZgbjM3k1Ak5d3wFsArLwHBVQfNOwCrOBEzl8ck0NDAkZ0XSC8zZyAr20kFyXBv8FvquGUQyG4cElDstw1iiwy3z/PnWdtqgs6W6pWMaeOaQ8KVG2tJ5Dab7/i4OM4y/o7T0dCGNjgymcjfHd9Mtr2sDfAL8WnIGL2puy/kvuamWA5kXS8BbFfk0tDDMm4OhXEreZuuCL6m9QdrbBj79+zFYF3tPq169ZSMDUHX2mimvUvw21gqbvprCZfZXgDdY1FrqTMBplQM7BgJnNJguUxeDVc3PeAZZ983uVL6ClzS2M8jdYpXKzmQHJbRiQwcuJ0sDXJWTn0FHjm42LNCvbb8DygxU54Sc9rQsJxMZcDHx6w0BItq/o+lVsyMVihIAzuRTxq4NLG1tWr41Q8ovKNy1WZh4h5/R/19g9Ris99wJFhHOGs4k+sb8zDWwhrHJ3JO0sXNZnrL0OWDijaoKyElkvvOc/YU25HDa2FyXhjeJtS+++EI2xQGgG5ZQQTEx5uqg8GuwRSNDw7IB0eSIz+EM4ndE4ISzzldUCLFWI4AJ+8A9RuMb7AfBGJ/DJ1pcXNAeDEjiEmgnUAVi0rzq3j2BXOyf7H34ap9//nn64Xs/TBcvXtDvsacBwHEP4xNmWBEURKMpAk0nx/pVAYKDj08gyYPOTrF/GBu0QgkIOD/XShDEOHK/3H8wIrFPnIPPchzOxbG4L2w498EzYiz4rMrwdnYU8PKdJCmf5fXwIzg25+QLv0AVLBMTuhb2CH4WkJCfPc+F4BeAIVjDtuEOjPUMc7k76wFWMHsO74HBFaw//BZ8Fq6VZ0F1BQwUJB943lxv6L/q2Ui/v6r1ReKKecUxo5GTuqzn8lbGhOouzsu9T45PKHnoJEhNpejcK+PF+JIoDPAgmFmwswBW8WGmpqZVlnnnzj3ti3wmOtpzzwEoh54s1xFST3xn/JhTjL2uZ3JS4wcIF6QK5nAA8zG3GRvGiOfLOcSuXV0VsMv64TkG25nrZUyYI9gmPsPnpWucS4Sla5lZXsxZnhXPN1ix7IeMOV9mVQH2drf0dIMdxt84PucLAJ3PREKB587YRiMa5rnWWHc53X9wT9dF1R3XynNGS/lv/uZvZD+5Fq7/t7/9rUAZxprnxVoFMI05z3w8ffqM+mK89dbbumbWIvfK+ZgbobeH7AX3xvGiQkfs1MxoD2B8mw7wMKkO6DgOuOGyURocU7qKjad79PUb19Pw6IhiSZ7Hr37tpq/S7c3MIK6Fe8EPlswX0ipZMgVbJhk2JOfQ5COR29WtBp34+PhKsO1gckH6WVvfTD29/WlodFS9AZDHUhIsg0ABWL20YbSAz5dfj9+9GxATGVht11htgaaZtap3RjIXT7xNei0SWcTFVEzVKpU0MQZ4aHYXyZmwg8QfAKPMP9YooDjrAVawWHy5W3jYa/qc0KDsoHak0v2j6oGAWbQceZ7aMxXbdYhpTOUaz+Xh40cJXW/u8dadO+nGlzfSiZkTaXV1TQ1xifvNgIcYVINdYWkpknTEKexnNEftKKSrV6/ILzg1d1LrCVCIfYJ5ArMPmYaRkbE0NjElaRMAXCXtymXZXMhaJC6sB93Uvsg9M7eIy1gb0SldcnAQTGoVdSfn/NgFMIx//uMfO2mTJdpYOzubBn4cH9bMTBwb0/eo7OA+YbkxtgCr2DvWFM9T2qYppbPnz7mDemZ1E+Nxr/zOmookHmuGa+Z8QUjgPaw19gXuN/Y5rpVnGv5GMPVjr2bdYff4LPMBgI/qi9BB5v3cB2NJMpL7k1+eKw8iDjAwy5p1nM2xRNhqFDTOwTaNZCPXTYxuYNHEitjfAlgNrCBiQL5jiwOjiWSCEnYB8Gf9/kguxb4YDFaui2fGcdjfiT1YI+z3XIebOT4WqYW4CSkYrcvs5KM3zLOVtqeYhwdKTOArA9Yht6UqaNmQ9VSr0fyqrB4rVMvh6yNhCPAX/lq1cqBxB6Q/PIA5WRfIihzJ1t5+OkqdqYw8YZaNYI3jM/KFhip4FrHXmZMklvsUd7KesOGT42PaX6gY4TX2MOJzzg25kesfHR1TkkPxt5JMlqEjYeY2yEkVj7/61a/ciLa7LClP9oOnCwtpfm5W8geQfnhm0ZyZOcQ8Zb+I6tuYB6FJz7PmOmM/I5ky1N+dRob6ZUs43jGwikxcn0ghqiiheh25QnwpgfhUm1vKkeQO9wOWRPMqGOhT05Pq+QRJB9+Z+JgKTirqwTQCUyOpynOiCmp6elIYDIRMgb5qQt6VGrmakmvg2SHrh21kXXFu9hHhXR1FVTdXqk64I2mDtISIoCIUFNUku/B37/+u+XwdPZXO1Ns/lJafPZc2JMDlQe0grW9iGHb10AE76FJOExse1DvvvCPNVDQp//Zv/06fUzZE2oJ2sAAOoV7bYXdZk4wPIARlrpk9I0ZnBugiExKd6Dl3MAVaumUqSzY4RMdEADQcxYH+QRnPyP7H+fgeAUc4KREwBIOBBRraELwH1JqQsN0QuMTfoKqPzSJ1xgGtP5wHMQVLZGyzpAGCvaKZW+fQDpHp9UzAyOa4vCAzzmD9ZuFwxNa5/wiCbIgAojlmVefHwYqSHMYZ+jNOGg9dXev29h3qZ8DB4HDuGN3mJVgLLziFZjP5cy+6EgGs8mo7sNoCECKsJWAUzb6izChGROLhu9sKqCjN6CmX0uzMVPqzH34/PVtaTjeu31C3x3Pn5sVCxNAFq3VjY8sixZkRx5jw3MJxY3z5GSBVpUlNgFPrdDkA8abEl9ktzrZQrs110ZnvZz/7mQBEGIcqxe/p0VxWEFF3oxbOS9dVxpfxxgHmfTi3oxMTaXV9Q1pGbGoAaxhZNO+eLiymb739jpxRHBCuETCWTbdULimLjBPx9e3baWFxQQAwjlVld0elOpMTkzJQMe7tDBmeKcBqgJqsB5wZxoS5J+BF5VDJ3edhvZbI6NNp210GSXwwR9BckfbXAGz0XQF/jx4tSAoAR3R8fEobPlnA+w8fpU30nQRie622M8YFJMCuzuWcXLPgjIyJBAAmPzRPsxZjVfh/5vS16bMaF7JGEmjU3s6uyt8J2gd6+5UdF9OlgWg8GSz0j3B26Vo463ul0y9d/vb31VBMzL1GI01NjmsDOzU7m87On07jI0Pp6cLj9OUXn0sb6hvf/EY6fXY+ffLpZ8pq8ewJOFV20jDDCzvI+mPOUa4WmWQCa4IxzsEYsaFEJ266nCPizUaCYUFmgKCATRAnAceAYID3UCrBmiabB/sCNrEyhdm+5BySJB6YswDkGmeVyblkHhutTHQwsVTCj+NWVIMqszlhHbCRlQWsMrZ379wRYCcbi0RBk0ZoXdKv2t3bSRvrazIsAEucE6cam+IyUJcYoqO1urmVniIJQxd3Eou5/L1QD0jMkiowZ/t7e1O9Tsa+L9XrlK4tpYF+GLHWt8ZJVwn8HxDobwcp4+/IroTdilnXAmNzAy9g1U4Yzf8EYFXsVe1h/u/wKoN2bUCskgVtxtTn9EusG/x7nkkwfpSkAFhVqQxZWLOuuCf2Jpy0arMz7QOsVw/lUOg9+ewk95hDXImYJA77Muxo22z+bDSByixc6ZcGG5cKCdg+Tu4JDOU+Q8KgRRilUVin13WLyQpsbla5CaUh0pCxUW2gvp+wq2id4aiw/ylpGc226gDilBz+PniuAW+Tq/HvLfWDbFVeZqzGVUUzsePE44u73fFv4U+0A6v8jE1TUIQeICcmgSr5pGg85iQTDKlgKhAcBIgIgGAmqDvah7/TAv4LDiAAgLC7AI1h5wEYeLZyfB8vKFGH3WH8CLKXnz7NFRL4NDS0cIMy9p4oV+b9mmst9om1M/ndJXJuxMf/CMSssUjndEr6bJ/m50/r3DD0AFK5fhxlAn5sawT3sKF++9HHCtRJWkawht1k/yPoI3HM+/FruF8c9tBGdenaJf0epeOh/Qo79YMPPhBQxd6uhOfYmKQUuHbGL4A4jmOwxmXEfGHLg3lNAE4gEwEgAQRjyLEZF44TwTbnwbYHAKCKCcCeZlPv59wB0vJaMFZ57jwnzsXnOQdBP58F3OO4BNgRlH/66adi4PIsAI8BV6O5EHOEYBKmIOuBAI0lxjPgdf4un4P77nOJKCwsGMTcIzq8vMZ7kGJgTyPgojQbQJfr//4PfqD5Fo2SSLTxGa6ZectxSO5EZ+YgS3BMnhXabSQPCQQXnjxREMPneA7smaFvy+/BsA1/jTHjGNGZmNcZl9AJVgCWE0ExV4M0EaxHQELmc3S2J1jk2jk218rxAQ25V+YYzxmQJoCTYIMyd2IPDz8s2ITROIRjcT/hp+JvAqyK6bax0ZIoCMkI+V5Zu5bzM7ZcK8+N3/lbzAvOD/GExnasD+YN52M8aFTF86KhGtfI2DNvuA5+Boj67ne/q/tlXkSClXG4cvVNva+VFM8kGMn40HRTJI2awFbOFTYpkhP8jfUjkk1HIW0K7EdCxFVdAqXEcndiifPArjzM8lEwkGiCZ3+FZLgr1bgP1miXfHj7tZJ8YnchdpIMkJMn3CMNO2lQRbC+srqWavVm6uiE/Yp+3pp8qTEayRaL6dkKwfxxF/N2nyGsf9j8f2hvaL2u/b54HEVJf/147zluDHosmSSN+FwZEkCTbVBJlVKHe3sqY8W/NXvTYH/sjYA5zCeeB74m4+R9silbqkT6pJvm0rCnQPUQiRUAxCwJQ28C9izIAFPjExpDjon/iGYyx6oRF29TLbVpn7rH70FeDCBE10YDxqND+ePyz2t1kWTwI+k/AmmG2I54BrBjYLDfjZ2qFVc9sO93oGPZI+IDCY8AboKsQdMa1rklLi62qgKwVzTvY55JSkJ2pU/ycmsrTzWWPAliPdYztgg7RoyJb8b83t22bi3HZt4p6TMxoX3DWsyQSwpiIzK3wDLQBAZs4vqwf3w/f+mi7C77fcREEIJ4LYBMM/VchcB/1jrPjmfLWuc+WJNcazACA6MIH4H3y8/OezrHiIQSDD4xwpedXONa2M94r+QfOjtbMhLteEjEBQHkOtlDorzQWsOcJ3zV9mvinrjuAFb5zvWFjQyMgM8yxvxNiZD8P0BV/s5YRyWIGJ1ZxiYIRYwJ59M8rbkxNUB62Bns4uLCE5W+u/IAmcuCqns4FiAkXiLjzfiwHmieiWQQcdbt+w/TrTv3hDOtrCyno8OKmPejYyOKjdhnS10Q6rr13OI5gx9wjgZyJPWmNUp39tLWXiVVayl19WAbXQ2BnzTYb0mdI8XolMknMVaHRwbTlJohs6+uiQDEPMO/AlNgj+O5MI6QF8Wq7u1NW9smKI6Ojaeh4RGteWJ1ehMQR0RC78GjR7KvZ+bnhX38/Y2h+bsAACAASURBVPu/TFMjw5RbC0vgubNPsBfjl5GI45rBNQJj4zmx7/FeXuNa8JF4nXU/NzOVZk9MqtKcewytfW4S4PSo1lSShDgdzE0V480ONRQjvsWvVDW2EitdsitIb56cmRZbngZSEBZ437okESFvWu+U8wGIY3tmZ2fSqbk59QmRXneW94QMgl9uLM6VKGJSd5rVDTgdZFGA6F3Jf5g1DTbCzwC74EO8T8zX//h3Hzc3tyj/pbHQbNrZq6T/9z//59RBJ+juUqpU99LC4gMZbGWUe/oEOrEpUq42e3JWk/XJk6V0V9pduzoBIuqT01Pqss4g834AgzPq4rWiDAFgllmU7fp2bgAlh5RALrN/uFgmkWTqcsBK8F/s6jIzK1PNi5QBCqD0Jtu+QYpBk6noXHMYyGD8KXufM0KRha5UoDVbA4eJy1fDinYOngEfFJP6NQVZLJgSGqww+EjY0eX3QAAD9+DmVS5v0n1mbTyuDcfLbMvcYImS7i5rWjGpGFscCTEpaoe6LoOFnZqUFtPnGjrlOKL/YOARHU3AVNgsx41LxAzM4KkdA1HHWsp1jlfjvv2OFngRcWhmH4kfpLcef7fBt/PEpoqjjxOP7pJK9Ds70vBgf7pwbj7NnJhOA5QM9fWJlayGNft0j6VbfVWgrHQ2enqVdTYoOaZnCrOTQIJSbDYomMPSxVHZHxs2WUI7HJQsuMyPrrkNgaMYKQCD4SFn5ykTAIzifrY2t9L82XnNac6Fo4L8BQ45Gxf3SFMA2IMn5+aUBd+lcQBNIFbXtJEP9FKuU0r37tyVvhwAKZs5c0HdFmEyad4URT1fXn0mQA1gjHEY6KMZUlEgE3ISUfLIBs3YSESdhIJKaPx8W8L3mSXGmgBYJRskLUo1GkLTqkP0dcaEtcX52VT4+9bOXm6WspZufn1LzsR+hVKXUurr7ZcxqxwemJXN+sCJQK8W1kwuWdOzz2Wx/CxgoQ1YbXdUW/i9iZaebyEF8AKwmpliGD0SFGTs6zXNG5UcldyAZHp8Uo4gjruyWKmZpqZnZNDR3GLN4LhJh4n7LlHK2JeGB/rTN964ml65eCFNT4xJ+H59xc29cHZhdUgnB8O9saENh2AXRh0OHbYmnCLKLLkZnjeZTuYL8w15DAB11gEO15OlZem6oIlDCQeau4CnGG9eB5O7eOmyGy/AwO6jac1Y+oRmJQ8eynaokZUcRJfeEtgo+5xLwTpVgmKnHx0gspWWGakJoJaebLlLwCrrlbJ6AFIqAYYGhiUkvrnujROnArkT7g2Q/uyZU2rYA1OK/wBqJLl4LvjXkgDpp6IBiZVm2tqvpuXNrXRESTs2qZbZlbJJNH/KciuAxUqkAOrQPbqattksiyl19xT1OlOvVjewLPsk9qeZm9FgL+aZ9oUWsHps01jz1jA1a1+wKqxVmJKtJHfeCzJYmrcEjYGK2kNfM5pRBKQX5ezRHOolomUkqgQwS48cqQ/K6WkEkRsBwPzILHDed4R2E+Vo9UKq0rjrkPJtJzcEe2bcMMBbZA1syg1cx09+//FrCoaCtusVmEjpsu+5cVdmjHKtiX3Wn2cfRIc9yLA+Zt4kMnrsa/Gen3eKfC7KS931m/vGFjPHOR7zWSBinYx1V2pmXXHtW7lZY0DA8Zx05kwYfikn2Dp3DJA/k9/8j0TNESC3fw+fQUwShO25rpxMyD32ZBt1X7ljuZ9xUbqi9iM6ZAskybJlPchocGIWUKHFBiPA4Pzq8FwqyaZj29U0sdFUkw8CcFgSciBV5UJX1JJex2m0dreDAbNN+luJZwHAuSFjAICS4MkAYYAXoTl+5sxpJfso9YJlit3bXCfQMagYTH06K0sSqFRS8x5+p/EffiV7Dz4PMjokVWkOiP4ZzDiSlaEPG2xFVUzlMj/K+dsDzwjc3FzBTBIHeS5f5u98HjCOIJdzt4DxclnXgU0nkOD6CTiidJGx4dnhj3IcfCvGKliK3DPPhWNwXEAOroPjMYZcP38HwHSptLvQ4l9zTQTAwbSKa8ePiaYlHIPrIiiOYAZwlc8GWIx/gqax93vKa510C7CMa0QnmwoNvgBYx3JXe0A2ADme4Xe/8x0BdpyfseJ+aCghfbpCQUEbz3Lx4UPZHDFGpUW+r+vj3qLxCcAJz54eBiRO8NsIUkgIVo/szzAXkYUgcFTAiV5mrsLiWIwzY8ley/7DWEQ5KGsE8Jzj4puFxiTPKBjEPMtgJXN9Abji70XJPc+Xc4plnrt186x5LowB18R5uT5+Z0wDdOdnPgcwD3DJeAB08n60Uw2S03SIqig3+6CjcADZPAv8+PbGtgbTzY6hERRzD417M5hhIh2oAoxzMa+CgYqealRchS4x84Zx5pm4CYt7AzA+3B9/Z28+efJUOnX6jHw7k1GOdL9OBFhTFWaYx5gEtjUbKUllzrIH0XiK60WujUoiiBVRYs29IG9E9Q3PTODX4ICIOWJdHRykjz7+2LIWkuqybnywL/ErLIXlpKfYhsg8ZLsVTDAIKZT7A6guPnmqBLTkATo6xdikwznl7R3FrrS9a3/VTCcnL8OOvBxH/rEt4o8xVm3nHRspZoURl7X5JGGgpije/7gH5iT2urtcSksLC9I9pFpK5KUsOQKoxxyDQcUzBOTmc4ChAJQGJGEtIwFiWQmAlUTPhVyhACAtoo8alBbF4HvlwiVdC8A8DalbRBp0cyW9dmgySHc5+1xUO1g6gmMg24ZfTgk+TVQhKuBbY5fwmSYnxxXL4BOWyvYZ2A8ljYMvox4QMNf7NaeDuQ3IiU0CCHEizE11meMApAwu6+zixUuK49CJBqylFJk7ruzvKj4Au1AFRbbRNHU8OXvSoOiRyTObqr7aUswNe594Gs1VgGM+RwNvEQxqRwJXWQPYWeY3c3Z0fFxrMlikSuxsblq7M89zxovnx1grZssAJOsugLfQ0o5EHc+Kn2Pu8HtgGPxMXMrn+RySEIwT8yAAX9a/AbljspaxB+tnt5fgM2e5Ns/bjlTu7muxUeWXZHY41xpJWuxDAGHtBJu4Ro4ZCVvGgc8Gaax9n1UCJmtlMt7tieBgwfL3YASDM9QaNQGd2CT8XfZda0wTr5jVjRMsElqhQ3sFvjKv8z4k+yBoADTCpDykMrjWlNTd5uZaqteQ52G+9YtIh03DryBZwPoC3AUTkHyA+usYP4m4+6heSI3Oshpm+32QTpJ0iBljqvnUwZ4S/+6eNH1iUsAq8QzzEaCS/R7fGukC5gBER5H2FOu5wz0JJNYBa4MYEb9zYGDI2qFUCuzuaW4/XX4m35Q5yp4/NjqShnq60h4VrADN1ap8K/YzJcDW11v+YzC6w3eKORV7LGMPIW58ZDCNjgzombB2JEGYGx6yfhvJzdB4bXt7V7F6akL6ouoLEiIJMgBLk6MUo3Z1ppnpqbS+iUTWkSuYqagCV0RiS+vH1ZasQVjqrGHkDvqoltjbU/8U7Uv0gMhEDq7Ha5omVa7QwrZCbiHAwR6xd8Gqd5VoPVUP0GFl/oOlFFU9Vvi//u//2OzupaSnP5W7+9Paxlb64saNdGb+RBqbGJV49JdffqFutDQuofyeTDTG48qVK9Ji5CF99dXNtL6xIWCVRYAGCowoBoPXuFCMAUK7oqDnzBY3L8Azg6G8L7q2A6ya3dbUxGTiSPeoxQhqhcr6QYEtkWNb5i82yZezjTEJeKAvGo8cOGaBYAqNj4FCg5C1XHaqjVKln0bqCc54kNbAU2FqBiENaCrOzbpmdAHlGoI5GmzaAFbDoDiIcYY7jA/nZSHg8OBkqEtdV0kgEcYf0IyyCp7Bk8UnuSTbuoU2VjB6s/4rYEYuuc4QQ4th1K4DiDFyP6EMxMqDyIWwLdTh910OZ1TNPBJg21EQizKyMoib07n2xNSENnQWC+UhfOfe0IKDEQ0LjkAR6YheOay7AjHQybIxNgBAKTsOK+PAZksnOuun7KaeXm9AOCaUsQXjbntrO1X3K96ki9bkioZPGA8cTnXVHR0T1dvZDJf18XNkkHE6WQsdZJp7+9LWzm66d+eOMj+DfQPqMPnwwQPppMrwI94s3S3A9j45tQCsvQP9chyUFaZja2ch9ZVLyrryzLle/otdSYfbCk4rel+HaX8XpornnRnQLtkO55DNhIwd2iSUhov9BiugdqTgEGDXwFdDWS/A4clJOtpW0mfXrqX19U11hjTYbvZaAecJlnbZjCvOi3HFiIeDwHhpU8vO5R8EVtsQELPbrPUcHDd+1estUCrLBcDMwY5IB7UkR45sOEb00rkLSuTQJEoaXziy2QDivOHI46gpGcH4q0N3p+bj/Km5NH96Ls2emE7lYkd6vrxk8La/T+VrHAf5A+718aNH0pgbHB4SGMAGxHpl3jCubCgAthLwzuNDAyiCXv5GYIHtZVNkgyB4VZnRxqa6JKLlwjp99cpVHRMjjp7c3OnT6TcffZi+uHZDDFzGhw3bzHqDixo/nrtkRrqUqGHTQs9GgLjAu4YSP2xAgJisU8rBAMbQBUZ+AgfkoIo2TU/uuGq2PQAs52F+Dw70aT7TDZ4NpglbFtZpDhoicUOZRaXWSOswbRs45cgKuDmRZSCO4T+WNvNqaLA/FUs09quqVKWZjlJPD84xJcc4a4du0sZ9t+a9QbyYMk4iuauwAqcc6Mius17UmNCBD/IHHZImeFFntZ2hr1I32fX8OTV9ai/x89/lmEKuFiv3WCIj/1WBixN/2b7CDAWkVTm4nw/BEvukWOFImKDRfdRIu4eNxE5QPzJrV9qsLBYRS233ddf2Kf23vJbi57gOX2tIGQRc6Q8aEG0DUZH8yQlNs0WPAV1vCdiWXPXwB5jE3leP91ueexB7eExukkVJU9PSOM2mg5f6oSQGBNIi7sbdtWQfOKoTqpaFeHFPOv71RfYqe3e7aEB8qv1dkRSKv7FGHAi7OzffZT/Y40iSaR7Z7smvOUST2A3jeLZiSXbDunY5Ej4RewrrWAELHXa1ng+kUyjbmgM5Yd25lF8Z8pQESJl5B7NsV/sle2GUpTOeJDVhJAGqMo+jGQf3EQyU2Ds4JqwLEpD+WzONjo5o7hDgEohiW6SFShkpEghZ35xk5MYG2ngN2V3pdm5suuHjNtUqF/Xe0B+1ZIjnAo6wGiEdHqbrX96Qc43NFWDW26f9nCTVJ59+mh7cv6+A+q233/Y9ZQAGQILj8EywuZTqcR+AXu0BYVQPRWAp8LujQz4ugQdjx7jyxd+CTRN+JRJVXDNAFn8D3IwOulx/lNZHeRw2nS9Ypi7jc4ATICL+Bs48PgfXxvhEoxGeEYBagLN8ToyKQkFjAMAc3efxE6SMU69LI57EGf4ggEzIDQB0sj7wx/BDRkdG0k9/+tN0/YsvNL5X33hDwDN+Btc7OzcnkOLE7Kwa3rBYGTeqRQj4grmCT8R6dRK7T/fLfQJ00OUeX14kidzwqDuPA/fHOM6fO6e1HZVFHC+SIOzjjM3CY4OEweqTDXaGR30c6HasqqBiUQBDjCHXEdIRjCNjwZoLEFTAUAbfeVYR0HNvAaDy3AAEOX6Uy0bQzzURoMfz5NnwftYl90FCd6B/KPuOXAvsmnqLyRM6s8wd7VP5eZGAYR7v7e7Lf+V6+SxMJPxr9RfImsPROI6xBmjDX+D68XOiVD9AEO6Ba2OtsDaQeuvp708XL7q0OsBXxipAoxj39vXAtYZvzeuMK4E1DYrQtINIgT3gGkkc4O9QqUUiWOBfs5EePn6shiXYxlu3b8umkfAnVuFzJJzFlq0D9LpZFjJQqtRBei6zZIudlg/oKmE3BuX7PHj4OK1vbKVU6FQ3cILlRpPyza5Eshn9VZ/L+oAB8LT2gbwxRePVF3eVl38jwerqKPXPaNVhefc89g/MMhQoJe3yqI7sFImCOaTkF/Ox7t4BkEtMMHLDKmln7u2JUcdaZZ0yLqwTytMtz4E8nZvu4KcoydbbLaauzp+TKyqTR4NzaDidOjmn49FzBP8Z209cjt/GDXjXbYqx6i/8Sz8LrlEdy/k7VRspqdKLBD37I0Qg7Dl+MAl49nKaaFG+7Ti4rnJbfCGSDPSzWKEZE6XypS75QOovQnVOg2qAYdkiACDWqxNXb8iGk3wD4B8fG0m1g/20v+cya3oqcC5JLZSK6ez82XTltSsiOXDtxFTsYYBZnJc1hH0EkGV8kAJ78mRZd84cxp9kLFknrF2ujXtgDbBe1X9DbN/t1vsCEGS9RhItGI+BTzA3wt5wDGwX9omfY/3FfAhbw31zLvYKgNWojBConv2owBLCl40kAnMlSF/cR+Ajjt0KqbvHzMqYt+3vNePUHdWjgTbH4L2RKAsAOZio2KMAVsPeR5wYfjPfGYOwRfweiS811MpkOXzfIoS2kquGIZdFRQFzGXDVvlJH6/Psi+Uua7XyHEwYceO2g1o9DYyMp3LfoJK8VONha4nHITsxj1kT9IUhlEBv1VXEPH/ibhNF3ChWYFFKHV2pUGI99msd2t64eRX+PVIABD/sp0P9JuIQ97OO2IeJTZ0UKGtv5/mQNAmfTeOOJEtuqsaWCBENW+EGc00xOrEPPOvFp0v2D+p17ZPvvPXN1DisprVny8Jd3HirKjkAGNtcrwhEucFjJGyZ4/HssUnslUtPl2T7AVVpOiwJqFwlCRFMZD/6eXR2aV8EWyRZwbPCnkGq4HUD/YDY6IB3pKHBvjQ6MqyqT2JmN0x2wgdgVez5TC+JxCAxLXrRrGFsHOOGv1o7guW8p15QvAYmoJhGk68j0bQPYhNNv9k7nAymSbP7oXCNJICwh/wMPqRKu//9//g/m3NnLqRiuT9VDmrp6fKqqLXvvPNamj97KlUPa+n2rTupWT9KTRD2gwNp5qysrIoiDCD06PFjlcVKi6BI+Sf6nwe6QbTsCOB5qNHtl4ulzFpCsupYR9aBzCtC93w/ENCjILItIAOodNbdwSdgSqWyl7k2LkMsly0UH12RGR9utJ0J48DWGTKcPBYHE4XJq0CbIFVoNp1Pe1pITmjNmdmUA0mxwswIYcPEwAK08qUGEAAXeaMW4EpGShkayjyg8NshUvCohlUGj80wNVuWyRUOXDhEYhdKu9WZLSYfzuzk1KRYhRgR3huaaExoxo4vND+kwUVHeDklOXxssayOOUwRiBKAo0PhGDbnZQvWgPt9RtDxe7T9RiOVrGUnEIuxosmQNHN7lEVE/2J6cipN0zhpejKNjQzr2TK+sFiYhziSaIXA5OM4E1PjZhp2mbUGUEU2/eTJmRZ7FxZrMEtgOLMpUYqm50z3Pbr30QFeQUZR8z8cY5xImIM8M8a8v8/NH9AHw4C4BMHNJzDyd+/ek5D7xNR0Oqw10rOlJTk3HJtyZn4mUMP4Qn/nGYVGGDT+REa4UU+TU1PZ4NXE6i3UjmSkAL+U8ScrWm/I2GEUMeiA1XIexVYxDM4YKTtYhWEDu9kMJeaIGg9lLUTE6LkOAhCcRxwAMW7XN9PM7Ek1P/riyy/VxRdHlCnAa/yny3wRNjV6JZIWsMwCmSAHDQW9J0+f7JL9oXnjZmqiKuaZ1ZILyPNM4GpMV6A1CYvX1QytIIHKeqqhMdtoptnp6fT6q1fSsxUanxwpyNjZ2xNIiW1SAgJdZ5VU4ecZhGaNnjp1Ut0HAVhPzp5InYVmWl5cECvr9Nxcmjs1ZxvQ0Sm9FrRSYZ8Q/KMXhnOD8Z2eOZFeu3JFzDTGgaCgjrOBbh9yBOvrYmXDPm12ltIeTTayswaOtbLyLD2U3q+dr/MXLqZXX33NTmFXl8poaTD2i5//QhsethPwBjvAWsCmsoDQG2New1Y1IFxM3b09moOConCcqxU3MlEVAKYFNn09Dfb1p1Nzp8RWoQJhdGRM8166nypfN8OSOY32FV0XAaBJiuC0I/Wh4ICSm91ts1npmkrznaNa2iGp4VIE2SY7Sw03HZP+qhuDAKxiN3FuYB4cHlZSN9rMPWR7k/SmXRZFtpgMPAkFs1nEvm3ZbVgO1v3WvWd5F1i0gi1zl16qH8xYVXullqVzU5NjsNXsSLNjBbZZQ+EFy6gpi3Y1TqBKA491qRV6Cbhsa+Sl+Y8mHFUPBsXlPKnM1QzOaq2e9g5qabtSS3VssW4166Fm8BS7ZQCZk3vNtUDmNsi5/TVJA+RA0vtvZvIGsJpZ58zHcO747iaMvncDq2bnqIldHg6+udmak23RpIy9XEz2ljZu3uOLrkgJAHdgAO0sGvSZmc98xjmKZ+K9yfbDa9rjoW6fWXfWDrvH1MRcX9wLAXBm2Oqe5ED5ebkJpSV+OKf38W6xF5BJESCaEzSUu5OoEIM/lzBjFzmOWOEk/aqWnAH445gB9mj/KZV0j/hG2BjtD80ku8r71EBA12J2Cqw4kjR37txOT54+kc2X9ri0pAgefB/nzp6TA8/axNllPxOzJAddwRRhv4JZDyOOLwALSt50jPPn0htX37CsEQ07M/uNoQS45b5gC+Hkw7DgWmBKffH55wJwgllFA0SuPboPk0zEKQZQ4L7QCXxw976Ykux133jzTQX2MOVp1HL//gM9kz/5/vfT0MCAElJi26qJyY4CZBozkIBiDwBs8r69Lh+JYBwfzYkR61MjWaLy2R4DaGYcUSHkZDTPlbHn/bA72XvRpgS4PnfuvOY6oDa+F02kxBgbcDkbYywQAEZgf58SpPcf3NcxATAsJ4JW7FPNM5opMh6rK6tKHAGeAqrxjAAQ1BhzfU2AKhIQ+Bb8necWpZXMPTolcx8ObJ2UwCciWEOiiXnCeP/0//lper6yIqBcSVtKDvf2RKKAxQOw8tY730r7u3tpfW1NQQkB2khuGkVJLMAizWRGR0Z1HuYW7JqHjx6m5yuruhaSrtwDZcBUZzCviR/m5k6l0/NnZTOYr8x/9ihKgkkY8Ay57hvXrwv0YG2jm0dC7+nSksZwZnYuXbr0Sjp5clagC/MrytKjoQv7F4ye9bV17Zn4b/hmgKzsOyQtBRDXjvR51g+awNwPZZAwa3kNdhhJBnzKYKwyR5g/rNHQXA0wn7HivggeiZXUkVisqwPdF8+XewpQnmvEx5k9OSNwBxMMoIp5cqkyZbcDKncUYWB4WNeIPj9yGPQFmJ2Z1bWgPUzMw2BzTOwtNoO5Lab1xqZ09Pcq++nKldc1l2iEYrYqjfZoIOXyaIOxGwo0gzXMtbBGAcM4XnyGZkVra6vyGWB1ffzRx2n+3FnZMyeSNqUjz73iVxMos24iSBV7qOBGcYAAh7XD1KnSzz7ZATX6hR1Z6lLiBV+quk+FI0z8QVUuLCw+Tc/XNlQKi/wV391joKO1x+I/4Hdwstg3W/FP3o+1BwswzSST7Kkeg0DZNwDEzAm/qLyJ9G7GJlv7n6TjYKCK5CC80Qnpzg7ZIKTEaAADsEpCg/WIv4U9Yd6oyUsG4Gk+RhUSY/348YKaRPM8AHqxV1RPHdaPVC4MiYNKP9Y/GssiLyFF0T8gkgvrAQYfc0dqC6zlzFRVUqS3R8fg/DRyKhTMPFM8K7DD8RSUHBir3Cd+IE245uZmVXL/fI0qsF0BnOMTNCTsUDJPLLQOg8t0M2eu4aeTMESnGXuNLit2ZJpu6pPT1kDt6dG+SYLm3t17akyHvzk9NZEWFx7KJ43qLPw/7hvWGv0ivvHmN9KZ06fkM1MVyJ5L3wlAIiQDmG9qKDUxoXM9fPhYngaxJPsE8z0Y3ayRZ6srmt+WoRnU+KuxN6BOLhtnDUdsqurK3CwxKmrZD8BYpFteLisu4zvnDCa+/LvszPA5rpfP4Sthx4KUFXGZZe+oejHAiN23NEEG7aRnaZlCJVQz6GQ/ny7wuUlZlgXi/MxD9huAacCv/X3LGRnItbQV6zlK+UNyBcZnMLQDqwniQTAhwUmChc6qcyNXtDwrOi9rnwS1m1fbt0cuxD5gUwQl4jNAN+Yp18teyv5Pb5H+PvTXjROBBUXisnpUT8Njk6l3aETv3a/ui51KXAS4yr3ie3IMMJ/RUftjis/3zIBn78c+Ef+qGwggYhl/j4SjyQqSWyuyjrIMQLOZO9gPp45CQ0QXqnghoOEnkJwwk90sV9ad4in5MB1mbiLHk8klZlr2Sj6O9cF+im907vyF9ODhA+EbPGfW/DfeeCNtrq2m9eerkq/kGh8/fqR9CdYq5fy3bn2tzzNv8Wew/0jfqKlg1uOlSvTWTTfSIx4EdKYyhvkpItcBFUTIlhnE7Osd0L7H3H32bEUYCP60y/nBaZBdcB+daTXaOqHqR/AJEShSkrbpxvpG1Mg5QZPlYyA1uedJt2yo/IahAc0FzXPYzqq0rbhJG1Ww9KbZ2ZZmK9J1AKv4JfIhxCwnyUWix+eHRMFrioX+7f/4vzVPnDqbuvqGUqPQmTZ33fEPp+T118+n+fmZVNlvpuuf/jatLi6m0QHKts+lxwtP7CBBic002cGhkTQwOKSyC7QbAB2ko6ru9pS7lhRgaKGXutLYyFAaGR7UwHFDPHhKXinRTZ2dGlwGXxqBOeiC/YBxpKMgTKrtLQTUuzJLtZH6+ofE3GTAMF5MPGeKWfTHuqbtZR5te+MLDBo+Gxmb4/ccN0WJhdvaVNvKCVscqQAjDWEJLITqjSMbwKrBAIBYl7czydk8zYI9ZvVEeUowZxSgocsGGFertUoOcJoAHoOBgqHAwHBsae/kLvHBoiA4dcMVL/QWEBodpQPrIlMJAJAZrhF8H3PL2kcyQ2OZsRpAtJu7uDwEL1FZZjS+el3eQKkLBoTFc+W1V7U5U1oCQ+Gz332W7ty9k0bGJ1NvH6X+sFgG9Hco591dAL2UFKNF5c2IxchixWACqqLPah3LY8Huw0pVc5nNNMoeotSAMY9SRmuyuKEFX5GdDEaomSpomPWm0VF3qMPhAfCSbgii0VlfB6OLo4CzMjM7k86eQytrQu9nIyAY5vljCChL7ykW0/aGWYs4EYCbNAAAIABJREFU4y4jOGyVRwhArR2mjXVEoF3KIkcqazKxweMSAmrIOGcDyDVx/WTq2FzHx9wYa/X5mqQIDg7RO+pMO3v7aWl5RZkwSwccCZSU5ruocWQKzYaMrKQ0XV9qYtXea6Y1W15A5gOBMdNSYL5FNhTUKWPe+spd3ilhp3SQDtRksXE00TIrdoqxyuYNAwBdJhI3lD/AJubeMJSI+HOPyjSqSVhJelYA2SemJ9LkxFiqCMgmC5/SxNhounj+fDoxNSmHcHtzW9ltHNPqXjVd/+rLtJJLCEq93end730vDY8OpYMjayKTuW/ASDk6Stvr62l97bnOn8rdaWu/ItYwejgrz1YF0C4vGZgnmDl1io7KMIj3tabpxsyG+B9+8u/T1zdvukSrVktjExOpclDJureFtLO7n5oAldwngPJRLfUPDNoph8meWe4IpQOoFJEwgWEnlkApnTl1WhsGARtddAkQ2YB2Knuy/yM44qurAnQBkVlPTiZ0C6DGOSjSWbGyn7Y2WQsOcNi8AIHE3JZzQUAGmxqdPwehWkcq/TPTAbkBNnYyyDAdSDyJFYjOYz9dgpktZsdj1tDSwQFqkBwEjMPhL2VnJMP8OQ3hOZZBQWDdLsCyLEtwnFBqY6QGkyXLJggYUad7AhEzxQPoM35Xl+1r6ZQCiOYGTpS/AO9prguFLSTSco71slh1ToRUD5HjOUr7B7W0V62netMgtIBJHcVSAMfBnPeR3wdWfx9sbdFGW7IvsJKtQ2q2jcsWyZozbwAfsLmShFCJohuPqWajaSYQzUb0+VwyLGa/wEozOnu7SWDaEQ5taCWeOqyLxfGYF3R1ZUhJ1jJHAPFgpIhp2GkmhdiHaljo31nXOJRq8iY5ENiHaO05KSlMv21Ps2YfYFtdzVCY/9JPkpyN9SftFzT1OmygRpMurXVl5BkD/BgdB1kWAXIu++JLgUSuMoGNaZa/x1ENrkpmv7B34cTBpO4o4JjnhpMqhS2q2Yt9hCR/7Uc/+lF6//33xTLCnucdWPZNsjhKVKR06cLFtLH2XP7TyCBSBDS22lODRI7HvTEu6kashqJ2oNGvp9SNcaABESwGHGoALjFSuswuYB8J5iXPliolwLaJqcn06OGj9OjRQyUOyQuzp+LwEqhyjPsPkZ0aliQQwfSvf/1rSRiwF5H4e++9H5iZt7efbn79tRhJJNK/9Z1vKytBEwZALuwmAC7AKjYJtiWgAIACzMnQs+M6AcGwPwTAgInoagLycC/ByCGwMOtlU8Mazag4D68FswgbjR8TQQLapIwRx+Z15jefAdANxhkABudijNgz7bAbvMeHwdYzZqsrzzS20bQLv/arG1/Iv+V1WKsA1gB/0qLv7k39Q0MKMADN6JvghmLWXCcgJIIm+ADcAvz68MMP0tbmpoBVtDs5N8d/7dUrSuox19W5/rCuhCV2fnKSMUejsKFGWZAu0NJGXiC0CnmWDx7eTxv4FDkYZsxIjjHGzJHxiUkxrE6dnhfwpf/1hnTMCRZ5lmLdNRvp3p3b6ZHkb2ra/0i64WctaYz60/SJGYF86mictYsjmcJaYG3xPEmGVvar8ut4DsEIY4/lZ+RuQlqJ58Pc4nlybOyAypLVmblf/zkX4xXNzEIaQlrrlPD29Qn44dhcp5LcB24wi12Ljt3h61tH08nxePaUZ5cAZSX5VBPTD8AyfFrOiQ3gHq0b19A1AbQyd7gH5j/r4K//+q9b0gbsD4wB6wb5DYBcgyZupMN8dGM0y0bFPXJdXDfjw9phfQYRxEw9zr8jkInPAvCyflh7AKjIh6ziL1UqkgB5uvRU9lAN9rJmqsqIkV3a3kxY8K6esoB4yaHQjVmJQzRXu5TcIJeHfcGs4/tQfUVXbpd1NlJTIKalnMRqojy+tTseJxZbsV22pqr6c7mAffGcxGuPydTAsdNsbkkEZbIMwgV8wvuoCTR0GycxRSMV+eU0PW4kJdu5HqqAzp4+nb6+cUPrCf8Hfwi7IIBEvUpIxtvXF4lJMgNJ98qalx/BQHQYWMUBYU8K2SLsN/uvbA8ScpOTWuPEVdhGGOJgArK7EErY2zoKaWxiXHuwK0Ngw2agSLGAbZiTohCM8n5ZKqbZEyfSv/gX/zw9uHc3PX++ons9qrijvcqpSTRUzOxnn4NFDVNevhSdzSuV1j6PTWct/et/9W9EFOK8r1+9KoLDF19cVyUtNmpkcCDdvv21roX7wGcEIKQ8+OmTJ6qqeOWVy4o/iblYl1RWRLIFv5j3A9yzV2EfIGjgQ1Clht2P9Ua8yf7B3GQtRuKQ54LdDS1c7o11z5qKecb7OQ62grXPHOK5Yj8ing8pDyVxM67hykeDiUG8gXiBPVU1wuio/kZiBJCQ9cf7QlKO94jkM0EPhGLa33dPDq6Hcec6iJWYRqxpV1eZiRrxcJT6R2II2xGJ7WDTDw4OyI8JXVSIcYw1/+NzcRw1VqJBnUhkQUDDluxlGZSa5gnXx96Kb3dUrWgOoacOBgJsx7PATqPlTVk89yR26s62/FOOH/iIgFiY9lTYIBdS7ku9g2A2xPv7aXOTGLzmjvLlUtrewB/AD6SPxoD8MOYMVYaAqzhnqr7qggnt5l+9vcOWqbLH6whECZu6ZFMsB0PDp+F0dFCVbaDB9ygNFwFUkbBgjiLrpoo2+9FOxCOH6D1VDathjudms9wXrP/Qtj534WJ68BC/AkZ6Q3EbsgMbawDz9sUZaxoQ8kxIVsydnJU0I5U6QSpjPp49O6/YGb+BhDF+64e/+UB7HFVSg/SrGRjUfOG62dOxIawNSQb09Ws+8aywOZAXg03NfJHEWELqrlvEu6kJ8JWDtLVprI9xBlhlTjNGijtyE3v8UhIMrAHGjepk9lOeF/ZCzPcs40nigmSNtKR3dlONyt2tbcnI0J9EEmySWbF0hiTrAMwz2STIIYX/5r//X5v9Y1Opo6s3NTpKaadyIAcUx/fihbPp5Ox0qh0epIe3b6UDRPvRgxoeVNd0OkwjOM4FX778qkDVz6/fSHfv3deJxyenrJci0eOseUZZkMrai6mHbn2UOI+MOGinMxsTcr+SSgQoxVJezAQbCGuT8TBDhSwU7B+CadiPCmSVhTwGVCNIYPqG0YmSr/g9grk2tOalH1/UaW1n8sRnI+CO78cHCPZTLvHoTK0Sd0SWY2Gx8ExDtui7QQIHOO3HDpBVpSO5HEQBbGbbYYiihCWcPT6DoRc7IYOrypzlToUsPBalSn+jfDyXqkZTEXdudnCvEvDMnjq+XzO//tCXj2m9EcEFknPoEFqAIy7WD5lMGLe1I23qZDT5fvmVSzIyZEnIOMEOuXnz69SJYelDjH08zZyYSr09ZTEWYL7SNJpsKd3b7eQ6s0KwwoKg8zoOFcLICLITtHFuWITq4ndova/Y1Nr1bNhouJ/YxCKIj3FweQJgIkG5sxc4nWpOtLWpbCMOL0YlgHPK59k0MSRk8GFCXrx0SUNJww80U+dmZtJbV9/QpoGDwfrhXMwB619Zm4n5srzyTJ91cBwd4l2WBdADYKu5owY51q1SCSulLEdISADY0CTHT5PNBV0RwDTKBp4sL8nJgjHGulYDHcAVPgAIlan7ZmG7O3W7rAXGFMfzhS+dq33+cKx/CrDqtjuCcBp1deJW4xhAj1pdJbmnZmda2lvYGQK01bV1OUVytMnSZ0dLZRxHR3IU+vp70/bWpubVxMRY2t7YSCdnZzS3+nq60zxB7NxJl9L29cspBoTc2thNn1+7poTTXvUg3X/8MJ04NSdgFXZl/0BvmpmeTPQLb1JGsraW1gkg0PKt1lJHdzl3dLRe1c7WjjJ4ADAXL1zStcF05XzSCu62vhTi5zBBPvjg12Y9pJROz59OMydn0371IH3w4cfShAUgZ5MfGh1LazQNAYAG3Mnzp9zZmU6dnEldHR1pb3tHTdMoSWENkTXFgfnyq5sqB0WSYxcWK+xVStW6ytIY5hoJ3NjQLl+6qLm2hebiQTW9cuG8mE5UPsDe3djaVLDNHNGGVrc2FXOHwEDMJTHyy5lhuyfGXjgQlHCQLMJG0exmYLA3d+SjbMa2RQ3cEuxb/8cOqaog63VLHTs77S51s6OCywLP1qzV9hkbjP1syzR9j8vY8aTseLpiQd1+XdAvkJfwyuCJ1x66b2Sz1RWzBvhHFhtGbVHrylIOmQVLoNJsaJ4CQlcPamm/6nUYfpqB1bwptjfeeiEp8Ud2vFYy7/g9YoOresABoaouOoutJlXuaJyFkXWzHg/Gkz2b+a3MMFrhJA9zJpl5DOMcewFAIjYVjOUaZfEAP67wYB5gn+kmTXIB34AAwWzzplgm2hdLxbSVm1ASOAajGkAtGAk8a+weQZGHJGQDvNdLI10lm5ZUIMB0pYz3FpWJ0YxRTeFgR5SVBFZDuK6ykkvSC9ZwWCZD44MOYIebiAFMU9J1+ZVXvM63YU9sOyGhxJkrGpT8JHGdOsUUp+wLGRuAHUppny49Sffu3dUeo+CiTkUDJWvopVEabyDKjA7rvdOYZHxkJI0MDahpH8fiPR9/+JEYkGpshQZ51clrbDZSBABbAd698solSQHwnEgS40+oaWavHXr2apVPjo6q/J/5DpsdBhz7J048JXh8Lpru4GTff/QwjY0Op9On5mTXf/LvfyLQJppC4dwD3gAQoddJA0nG6LvvvitbzM9iIq6vp9dee02gACWx3MPpc2fTW2+91WrighMOyAngxPt4Dhz/r/7qr1qJeWwr/wXO56ajBgStwckxsI2cj2MAagIA854AkkL3DuCIsWYu8VqArXwWDUH7pmajsxdFaXXo1VVz5U34oMyVB/fvtvQHtW/19aXZEzMC9k+fOZtee/0NNa+AMWrGVFVBE0nG3d3ttP58Tcwv5iUyD9evXUt///fv62/o4DLXkQygaW3/wJB0Mb/51jtp8dFj+REAuTBZALoWHz9K25Jf6NRzZw7STO3eXVcazcyckP8D25U5hg//4MGddPHCRXUHRjoMbc93vv2dtLVLwi4z0km89PVL8w2/g2QZn93e3BKzBzYajBiae1y7fl02oa8fXdgZ+VaMo5lZSGiZOcy1MVdgmGG2mKPRjAuSB/8vXDgn8FAdhacn9VyiVBSrwf3zd44fQDsBPHOIZ898YG7wN+aEpAWQERg3YK3EucojTQCxfbXPyLHDR6cKj+MxPwF08OW4F54pDE6e0cbGmuYTAE/IT4QfCIAKwM+6YI0BmnJdP//5z9Nf/MVfCNCU/aX7+fi4NC05B/Mx4giOzVhybRyfaw5ZBa4L22NWsEv0Vc3QaIghjlQIQWw0iOG+OZ+lBXbS1rYlQkiWcl66rCvOE2iX+1bkKgGYRQfNWjrgO2twv6okNA4PiS204H/wvT+VrYQcQCy6ub2XNiWztKf+Atorg0gSe38WOguSyDFp5DiJKggk9tC2JowtVqsSqmahkPxl/w9gVQnHrKsq/yM3rnED2x5VpZkZeJQBVvaITr1OyWplZ09xLuCeq0KJdQ1uEQ/sVaoC/GGnsidF9cvpM6fTVze/VlytZyPW46b2X64DUpJ6Xuztpu6ubgEPNHj5H/7dv0sf/OY36f69e1nDtZpuy46TCLYPwhdxC0Qe9qdiJ+sKgIhMsJOqkVwmWQjbDJYZoAjs99998rHW8dzsbHrt0isCbNhjSKxRqo+MHXNA2uGK4YvpG9/8puYwJI8AiH7yH36Sfvjen8oO8ry5Npj+VC+QOMGfYGwgYb322qtpamrSMiPNZrr51Q3N92jwBmj47ne+o3OwvqS7ubamhCJjzbxmjZ0+dVr+AwAtsgBcI+/DzoTUCj9HXM/zirWEFAbn4VjYk0jWBUDJWo/4js8x5uxB/J17ZO1pTHK5fzQrY85GRSvHhenN2ogmugGURbUn18O1kqQElOacHBsbANMbkpCbR1JlY8yBhszsxwGsRhk/5w55Ac7DsaJ0nzEIyZUAcPm8qyF2cmWAsY+4l5BgQQoqPs9xJVOVK6LNprVEgXAG4vsyjGjLpqxtrAtcRbMTUJXYGYCN50T1xBLNzdoaxUZijPMRv9FsKnWWUrGrRzGuJJGo7KByukSD8LIqHjwvPG4k8iCYEOtTHQmWJVkHyVmxVpBnI14nCW3ZIfx1tGExYlw/hB6VzVP+X6dStS+NDQ+ncRpOkkBTs0l/B8s4OLCmK7iC2f3WTI0xV+VO1igPH4D7Zi9hjTL/8CVChgJ/d2rSTSQZY/Y0fH4aJeITrK2upE8++URVPxyX8WI8vD94H8BMsu9Uq4eSzhgbhrHuymvGeeX5qu4bLeSQ2JEt29tzwi4zh7le3j89NS3wWqQtNeo1cSzY3tpD8ctoLA5RkYQx48F6xHfL8zrmbkjiEJ9hc7thcHck++BIZiDXRw+oJsz4Hb1GlSd2TpVL6uGR8QequVEGEGMVkDWlwn/13/3Pzf7RqdQsllMtdaa9A1gw1hYaGRlKQwO9YvpsriwTGaUTo2Pp4rnz3jibiII/0SSSjlH/oLqZU45cYEKW7ECioUSWDZo772HDoZyF8lp1akXwnIYru/tircKGA+wgq4jxwunnoZCZzdw1lbLB9IIBiRNqQXOARXQN51qMAQYwBPSjzC4AyhdC5VzeHuBigGWtss825mh8jvfE/2DA8rf21wPJFouns0MsXa4VEICHYCkEZ6mYxCpFbit9jIxP6IgcH8+lk4Y0HeCHs8Jx+DK93w5+GGqxf3JgEFT/cCKMwOdyzlYpp88Qpajq1p6diugk/ccYq1Eww2bnUlHr0gKsyigqM0HnbzsRUMe5DwJPFjdlRHNzJzVpl5eWVSL3YGFRzjvlUefmz2hRY4wG+3tTCb3bw4N04sSksq8qR8qNhASs9vaJ6QWLio6AjCBzSBIXiB5nvZZ2xmoA0cylcIZjg2hnPnv8zOiCYQR9nWcuHbVttF9XFVhsbG4paHYJT+5OTuf1clmbNkkK1hMbQmVvPw319aUrly4JqBKwmruyEsSy0ZIdFyCv7IqZStJYy6ztKBt0KYdBdLJgsC1jw8dxhh6HUYNlDqijzU/Z8WHJG9Bc6eHCo7TyfE0lRmSrWacEQPSgE7aKhlXWuqJcSdT50IDNZUIE2cc8vpe1JHJZrhpW0Yncq029xX+PsUog0iFIiTJ2gB7E8gtoyh4eCVgl04zgvBqFUbpUKrlz4OaWAWLKyDqL6j4ISEcJaejG4EyRORwfH0nDuUMnJej7iIM3G2lieDhdvXJFgSwlT2J19Q6n3332mcDGHZp4rD9PxZ6yyn67urvS0MigmjwNdJVToVFPe+jkEcQ0U7p5/0Gq8cxwjgudKrOEdcE6xf6NjZj1RFDrTsjTApQZgzeuXBHA8v77v0yrz1fS+OSkmtj0Dw7Kpn59626qYmcArUhAJTJ8SLRImdodaQG4Cimdnz+d+im9pGT2+WrqhmGTxflhUNBRl+cqDkKhMx3CVHq+KrAVR471Etlw1uXpkyfFjDus7KeOBuew7ApzdH1z3R22Dw+VOQXwLvf2eh2yLqW1RWOSiTQwTMO4J1o/0iesuKGJdUetNS39TRJSqS570tNdUgKP0h3xP5sEO1nANZf1qTEDCzc0VzObhSK2Ii/DOmkHVnOSKfYRN27KwGoug+eYoT0bZVqCPgm2VJoO67MkWY3ODiRoWEcAao10cIhOkpMVKjPJZV5KSrA3qBFcXfOVjpoUeDQFA7dLsHjdhG3/Q3veH4JWFbC12f6II1vAasZ3sa1duYEGuk9ROqm6hywBoCqIThr8wJZ3Ob90d5sNARcqoyfrnkEKShCViJE+Gywba6ABvvIZmG7o4+Fs8zclgOg8in5mbpTHPa2uuyER9tSl9FWVYolBTwKABpJ5jpl5akkCNfvjWqSTC5hu7VY3FrFda+lIIUUhCQIHHHS5FoMjsyxISvLsLNdzDEoroM7PEdCf9cTTA3DmeLyX+YrfAxOX0kear8DAw3ci8YW0DY4kADWgF3uC9x7kQRyIiJmdGbtcH2Wb7P095bJK5klyYCtPzZ4UU2dwqD/97G//Ni0uLOpzMHOQ1PE9l7RXo9+NBACgJgwFyiMLMDD6esSEEcNqZFjSUOhMAxxz57e+vpV++MMfKskjELxScfVIZusSwLIvXrt2Tb7BpYsXBcoyP/BbYFCyd7LvASwTvESDHIA2rpf9EnYkY4Fzjb8JCwkwCXmehScLaXB4OF1+9VUBaNic0ACF9QqLDiCM4Ogv//Iv5bDzdxxxfDSc/2Aphm/FtfEfvzI6yfM5ysSZX2Zi9LVYqlEVEnp7vEfaZ9m3hB3C5510tT6r5IdggcCYKhVbHXd9vvW0/PSJfADmePisMF3QCpuemU2vvHolnT4zr7nJ/XEc/CmuAT/U176lAFdl6YeHAkKfE/iosupAADvJYvxrGlZ9+9vfSb/9+GNdG6AoPsv8uTNKnvEsevr60ubaWrpz97b8F1iJ+BWM310qjoaHdW/PSNLuUorZ52akPX3p4iuXDfztH6jslBiCfRqglHkjdlAX5XY1NT8jECXAxecDIHm8uKCqGsaWJkycU0k6WH00d+zuaZXscw2UJyLlwfg5Ae8Saxo7kjxx85neNIMcUNYwVeOLrPsHQBqABGNMkoA5xHtIBvCdOcSaYQ5hpwBW+T0q0qIUlmum7FD+b7ZXHL+np68F8EQTYfwBgSdHh5rPT54stphPEYwGSYPrYH6zJpGLILnAewBbSQREDBLEDu6HsWTt2Pco6Z4C9GDc+D0Aa97Dcwf84VhRLcUcIwAfGzO4HcmHAF1cHkwpfiF9ce2amFY8A0kMlDwGin+y/VRPCfy7rs5UxXeALFDDN6C5Cwm5WhocGE7f/dafyF9aW1tPC4tLaWNjWz9vs65wKzqKqUCyj6bBWZM85NvyrtnaN9v3UAGFWV6rXcpH+643X5v63BsEQomA1SwlE1WXuLTsAa5cMNGB3yEK4UNqDbWAFXQ791JfGRmyHvloNHzDn2V/Y0z5nRhb0giNRpqePqFS8ZXV57JLzGXmColrPkOTH/Y6khKsH/WYoLnv0LCrM7q60g9/8ANVP5AUIDZYWFxMN7780hIoKlk3G9pa/SQ7sFV9Ysc2Cn5mJM7NBE4iFSAjY4mphpoWTk0g49apBP7SkyeyQfOnz+jeHKMYoGeOMDdgw/0X//Jf6loBi5885dlupo8++khAI0Ag64t5iH+EL0r1F/Oa+PL733tX+xPrzjbPciYiu1Rh+Zmp+s7bbwuYBSzDl2SMsYf4tNhYWMOsQxIenIuf+Q7TjmvjK+LCiOv5HOuHRBRJR/knsGIBbfb3W5WHjKnPZzsSBCqBS9PTIttwbJ4J6yjWJa9FgoNjY7c4J/aa8/I37JP3vAHZQ87PvEBmZn/fjR05nptwoQ+72SJqRdJk6dlyS3uZ+wxbxTpVLJYri6N0n2vgXJp/6Cdn2cLAKrCxjC3XpmbD09OtBt6cE3ttWURfP3OB6tadnUjmutLWNll1XsIM8B2Y74yFYovV1bT8bFnzCMAPdiN/dyJnUzgKQDw2i7FmfsNY7BsYSYNDowLWxAxXMy1K5Bsi3Ugqg9gTdvD4mAB8JPR4/8bWlpirJPPcONxXWK/Z3xR+oyqyY2CVxkyhUz9Igq0jJeSSYJIip4FviE8M+Omq0yRdUghvsiO5d8TQyIjmK/cX2rEwV4VrqO+GZbKC2co8DZwDfeXYo/EjmaPMeZKDVHLSwJkml/LJIRDt7Qp0Zq26OtpESKrYmEfDQ6PWQSYZuMt7qQzuEMjNPMY3iC8RClgTlX1VKXGN2CCS6VHNvYMsAySLPH/5LPcR1bmKYUIGIeu7cz0kGCLpzfpoEb+QlkHjv5Pr28u4QM0EtkZdr0HyUS+Zji7HpFlzWPM9N+3jmYpYwbH+y//2f2r2DI+nWqGU6okgGW2BLODdgUYKpdspddQOU3dHR5qbmk6vXrqUxsfGVdZC+Q2ZLDJD6LhIb0U6D11C07Wp0L5ZgYsDRQOIbrxEwCujUCdArAmsqbkWUyw5tFaZkBgEl6OQLSjKocCpZIIFQ0NaHKWyMsYMGg4Fk0pOZA72tRlI7+LFwDOC0mC0HlPYj7XwWoF0W8ONOA6GIkBZjhFO7guf6Wiq+xuLEieWiWFtTrMfwlEPhyiuJYwK1xQbfTBTRWbKgakyI7mEkPsMwxeAaTiNXJPYOyp99rNuB5RjU4ig3Fp1xyCy782acuGI/EOMVV1vZwabpTfr0hidM4PmAlfJtuFQwP6pwda17g+bMcLiLHTpn+xX0keffCKHCFr6ubPzYoKp0+NgvzrGHVb3pbFKcK7MLPon6mBbFDMCQ8uiIbsrIBs9DQxnBiwj09Y+JxgnNWTKHQ8jQ69FlMczMmpeXOivOIvE3xlrjBwMmXsPHqanT5dczl2wpABMBoJfFv+rl19ztgjmCpmmzs40Mzkh9pD0UsWcRW+4JKegt69X9HuXXBn8BVAOg8Nzt+i/DQIOH8eSXmUWz2dtlYtmIQA8sx4lodFVlnQCr7FJ8J/s9+rac2000rtT5pryVRwqMznUOIwgX52uzQDmuiw7IV5pLqJqLcW2ueSCaIPy/mpkUFVKiG3k1tA+rKLVU+hI3QGswqIAoDg8lJYz5QOMk8C8jQ2VTAFmiiWInmeXu5syL9RJW91y2djLYlBdvnRJNmd7c0MB4c7WRnr98uV0+eJFgRMjQyPKstdrTZWoAkJv7u4IcOnsLqW9iscfJuz8mVNpuLdPpbe7Gxtiw2L3HiwtJ1YjcxRt52i+ImFubOOBS8BWn62I3TcrNq7X1p989ztifn766adpZXVZzsL5CxdS30B/erK0lO7cvZ8ahQ5tELB0ychx7ypjrpsdi6FFx2t8dCRN0zSFjPrGhnSCsbMEwNhhsrmb29sC9rr7B8Qgv3XnThobn9T5sB8qw6hU1cSKsT89OysJhR2Z2wPCAAAgAElEQVS6otKZWAwXukybXQdbm/mG3g+s2gATGTNsD2xjgNXlZbTYkE4opK4ymWRYm2SRrcF2RNlZLvmnrIaOujha2IViB0GOtTQtd+JyDkDVVos0NVxCJsCsRTq8d+Yy+PY9wwTSY8aqSP0vvWbesN8ne80cRt8wJ2+kuYTmrTKheQ88JNPKmqmKaeymVjbyAsEBf6Wn5OdXV7ZUHNjWnvN7Kyrb27DnL/+9/fcAme305b/YC2v94sqDjgTwjP0j4QOrRuz3nOATiz47edJTzFqC2EGuI8BNJb/I7O/SYGJMAJ6SgCTasm3FRgP42JbDdAJUtiMPszJY8cHgoVxR15U7FmNHCQCVWJUsQWdu/ugqEZUaeZNyA0ruPd8z1yPt9NwsBefNjAb0Hmt6LnJYc6mcy0AZGQOrAmszuyeStMwDN8uyzrjZsGbKsr7QceYLCROcOmxvZ2fZ2oEHVTm2Ks3LCVkzIGELWc895qHmZz4+LCYxRdHr6+5KB2hjdpXEHpqdOZmGR4bS7373OzeSUdKzbg2t3MxHEgcdnQoc0Fs+MXNCQdj8qfm0uraicin0AEdGh1palIAbgOrseX/+53+uknz8McBgOtkKHC6XtfcuPH4sBiogIcDahQvndb1RKobzHXtvgE4EQG6a4G7xLqd2WSDBIcAQ6+Tuvbvps88/194H4ADwSYCLk80xAB8AnQCf+PnHP/5xyydibLkGvjhulFvzWZ5BBNusb37mnAHaMo95P/OUPZvgjr+HbquBJVi+vQoeAAMI+hiD0PsO8BXyAawv9tBgdSwsPBZLNJ6Tnn2yPBQA/9DwmFir5y7QLLMn/epXvxIr9erV1zVH8OHdWd6yAE+fLoolw++rq8/Sw4cPHIjR7KbUpVJ9SAvs7e//8u+lbcpYMsYwmCnHJmHE708WFxQbULbIXsBexpjduHFd84ZjoONWz8wUkqZUqQGGzJ89l4bHxtPo+IT8KPYakrtcs7rBS/NzL1X3qHyjYVqXgFbAc5Ka7Akcf2JiSk3SDEC6+R22g+fDffHsacrIsZlbPBvWDM+b9z15spCTrJBEHJSGzINsTy7X5d7C5w9QUc3aYALt72uOE5NIdx3N4fl5san5ewDiHBew9fnzdQNBuSLNlWt1JQdgDjFPfvCD7wkMvvnVzYSm7dWrVzUefPFZ5hSJCeaftB6fPVMgDJDKdbz77ruag4CnrCsYx1wj8xNwiPHhXEgCRGM1PsdnIsbg3rl+4hfOBfMRG8B7Yh0CapMssSZjQ2uLdRpjIpsHu3lsRABs+A003KN03Dq7OZmoRFrVScXUFLCK/8mcI2h3cripztfn5y+quS1ECbT01ze2XbW3u69GmdhnGsyqrwWxmipIXqyiat8rW8QTJWDNoIWd3x7bRaxgv4L9gn3Z9rgdWPUazcBqTkyy16h6DN81P8PYV4mw0BTvK8NSy1J2h24Mx5zhmUHaIBnvZJtjCErhqUgK2Qj75o00PDqqhAHVVdJ2LRXFWhfji7qeHA/O5NJ21ghfzBMYeKwrxh0wifNbexWpCqpH2Ss7UwdokLgz6O97fA2s9ghIxZfgfJcunE+vXLooUsv7P/+5GKJjo6Pa/5hf+IjMrWB1AmCyj2Af7z94KMlBfr5585Z9hVwJxzqHxQcjj30fkIaH8m/+9b/Sfgw5h94FrFnLrDySb0HVF3EUwBLnnZ6eErAH8EfFZICmAcKzhwHqh8YyayfWP3Mj9gfWIXOA62cdsQ7ZV3hNvTIaDdkivviduYp2M/bSwLIJWCQU2ad4P2uU6+F5RCl7gLfsfewRJF5h7fOz9xQ3O+Y4lYrL/FmPzCHYlIwh69lYCQxG+3zSeyfRox4eG/IBgqAVYCrHal+r6tWRKxYD4OP4XOMx6IxGKskrEnKFlsSCpL86KIc3+xFwLmJo3odMEFIFIaHANUa8C5tRGAN9bzLbmb+vrK4qsQjjlj02a1pp77TedVG+pKr/cnn6BvZsYipNTs0oeQE+gJSbpZEOVcmIBNzu/q7GCBki/JG1jQ35bFRGPnq8kMq9NBqnUi58Q8s6hX7oMbCK1ioM9S7LGfT1p47UkMbyxNiY/uOzKdGfk/8AtusbmyJpEEMxxuwZY5MTrebawVxlHhLfspHC/mTPY+7yfJgjAWq+efWq9nuejaQYs1yTwHIliazvLbbz/p7mIe8jgRrsU+Ykz0E+4TDVw2WRKVgTjDlrk3PzWdZ3VLiaxYzPe6jKBb54H1JMsV5I4B5UqvLxYq9hfbD3BGDPeHN94RsxLqwnjsVxAlhlPgoXAYMqEh9XBaxCvHOsfCBJB/ACNasqljW++Pb22TtVneYqDHxss40L//W//V+axd6hdNCgmUhJDVTUQAdUtnaYCk1ozqU03NebhjF0E5PpzNyc9LZGx4clCHzv7n1t/FyABJ4RcocBVqurMRAXCVgAC8IZNjtEMGGrlX0xUqDcMhnR/wPwIODkZtHgUyMTdA9HRrRgVMpTR4NnRQwrzgGDgRvjweOgsMkCZLGZBysgaMsBnL3M4gmkO9iKbIym9jrCjEBaG2XWrYjvYUT4rIM1Z3PisyoLFVW9ZN21BmU2xTSrxkBmPmD0cQqlM6MSaju1KmekTCwDtqEBGABlxL/hqMekElMnZ4gik8S9hwOmCZKD/ABWA7yN+7XDEP+j3DWX/r8gmBlX8ZIkgBp6uQlBsHf06czscvkobFaC97qzMLrfWmYTFCVOHuLfXM+tO3flqPE64OrRYUUBAcAqLJzDg4rKtnFKYDMDFpCNYl7KGcCBIJMKYCVtQHcZxDjz3c9N7ay1ETgrV8o6UTAK7FRjhAk4mR58LoJ0lzEYxNvds94JnzeAXklf3byV7t1/IHkAnjcbO3OUDA7G+cyZs9ZCI6NBGScb3sSEmIPcj5rBcG2Nerr/4IEaRdAAAsAUYxIMGsaQ0kucXuYC5yJowrFS8NlrXR6Mg9lMDp7BcXBIMT49WfuE7B0bBU7V+uaWNio0aghWYSw2mp3urKesIiAcHdwN9HM9OGJuDOBEheZVLv9/ocrahf3aUJzLyyo0yuyRDY8SZ78uEESMVTdj6SJRQ4kvYBw6O9vbKqE4NTcjCROE8sV0AEzJwtPSjaVJThFN6Ip0RKH6Y8sAjAggCYRgqwIKrJL53NtNf/be91JvV7ekGs7Nn0uTYxPp8ePF9HjhcXq0sJjYmPuGBlKpt5zWNp6L5YsDTaa+n0wsjDS6juZM+PbhUWri7HZ1SzeMZ0aiiACADQKtKZ4bLCBp4E2MywnFHr7+Gg2t3DRjbf15+s2HHypgomyYph6PHi+KHbmxTVnDgcaRjQNHvFUVQHdzDGyjkeZPnUrzp0+lw/2K2El0U2TDAKRCWxegBv0ZQNXUUUyPFhaUUMPOSx+YpA2s4aK7o6MPdPH8OYGVO3TBRouxH6bSkQJO6TZloXnkJ5iXAs3qFhRnLaApSXZ2aWlZjO+hoRGxetkM+SoBpFEqkptuAVoBRuDMSxagiKSAf8bGRIOraEao0g7NL+uv8nm0evU/IP7Mxnw5yQZrvL26QRckdstxYBUZauQA1N1dZEYprnlu1wtqeIeTy17KBq9+bBlYZe0AXIjxz+uyzawUQFWXQ7381b53/d4f/8ALMsMvVCtkxqySYAalYwnC4mXPUQZdMj1dbsIROqvR5EuNPNzEinGP0jZ1DOeZr1mTbHJiUmNGEoH5D5gkEBNHB3BWTGQSD/2po7OksSAhFQGNkoWZqS/bIF1e65Bh/8WIyg1p0B+D/ePgVy6vnje2HadV45v3XWny5mYhKvsnEy+tVhpbmUnvLsWwASzE4D2zIDsUuuUvzIkMGKiBYw9SHGYgsJbRB2eQcR517weH6fn6puyV/A1p15qFxz1EgGyw1YynYMFh43GSGXuek0oKu0qp0DgSmx+fDJYSJd4wQ1nfsPZhsXB85g/PSY0wBoZkC3GWcVDpvn567ky6e/+OJHBwnll7JHesz1gQYMee86N/9iM9B/SUscHnz57T8xEjtlgSY+j27Vvp2rUvxKoDsGM84iu0HSPAYpzYV7GH3CuaX/gzvI6fCAAV+yqajZSIcwzsFn8nwOQeosyewPPGjRsCA99880054QFeB3NVCaA+MzcILgPYZryVcMrzNMq8eVbcn/aRDFzBjo3SzPDJAlgliGcuP336RO/n+vnOujLzDS1d614SEN++dUulrO1VU2L51WAm9aTe/sE0dWJG2qjc609+8hOtr0uXLuq46HOLMSgQ4DAtLy9lEBVm7LqaVjBfSNjxfspfKdV/trScvrh+Q3sCvgfgHmA78k34HPjlBOuMBzJOGDESAgSdAKsCTWCpQrCggzEJXLoFN5sKEienptOFS5fS7NwpsV+p/BkcclMmd3vuSDu5nJl9BtuDv1Q5rKSf/af/pDFnPwGUZR4xpvZvm2K18ewYJ3xKqpaQOSAu4fnyzCz/BNt5WWNNQp/xIJYwk9rrkP/4WwTm3EMAovh5vBYsoAjqpHHX05POX7yoa8Dm8V7OyzFh5cAu5HeuLxibgITMS+6Da/7hn/4glYplSf/cun1LvgnanPiQkaxgjkapPvfGZ0nCT05OqCIqNGUp1X/nnXf0bJhTfs+kwAeACO6LvwHGmKUH49E+HfOT8b18+RVp3z19sqTgNsAl1iBlz2pIdHggf1Lx395ennOWppo7dVJrjy/WDjqrABhq1ENfiCwrALD6/7H2JsFx31me3wOQQCKx7/tKgqREcZNEqaVuVUuaqi53dff0YQ7utg+egx0OXxxhH3ywDz54Do6wfXBM+GIfJhwdHROOiemYcNW4q6smuuzqkkoLKa6iSIo7iH1LJJYEEokEHJ/v+71EUl0TnvE0FBRBIPOf//9veb/3vu/7vo9Ycmd/z8pi52dlq5lnsu3YcOats6Pb1tfyShjzGnwGqlzwxamu0vmecT9XcUlqRFh7HP7rgFVV3in5Gs0rX2306Kd+IgVUKxU8XuReBSwRE6UYUt7uYUXJARL5rBXJwQBoidXvZa1UT2C3sb2cQc5kJvleUMdynkXgQl+f7o/YkfOI8Uc6QPINyI/098l33dne0p1ie/k8JY+C9IQkXSajhnXsY9Yt6wX/i0fChjM3gCNbO9s6FzY2Nu35s5dKfAZzTj0S1JzG13e2GW3IrM5SzoSBvj576803rbuzw+5/fc/mXr7QcwEk0fUbf549Eaw77OTlK1d0Tzs7RUl+8P2tW3esp7dXawpwnzWGX0AjPMBWfERu/PsffyS/FHuFrizgEmPLOgdY9cZnzdKD9ATiuCRr2MuAz54spuE1PVDwP7u03qP5sLqZy690oIVnwWbwsyCb8Fp+FvuI77ExHpc6ySZkROLccJZpq9j37FGuLUZgIsUELqGkbEeHro0tkgzA0JCej0QJr6OUG5Y6ISTjyp6ErISvgi0KEpqzW51Vyxe/0xlcPqgCq44NuM/pbFK3iWFHg7zF+4hfQqeZ3zuIV0g61l69FOd2yA54w223N8SU2BW+R1efL6p5gkDmfrtXw0g+KmkcM67cIWOKjjNVoKrwoMo57eNI2Aboy/4iGUX8Njg0YqNj42JZUjFFtRBAMKxVKj/4PNYh64yxZ31ApgLDWtvIK+6iIlIMx1TRCbubONuJBy6rQX8UPt/tQE7npog65QOR8ZC66e3qFmNVdkF+k0sMbG5uJQk+lwjBvrZ3durcioQf4x1SKwTMsGj5IkHOOcX4xJ8rFy9pTQKaMqyR4GY+1cy4o117wLE8eiW4j3j71i3F+X5+IiVV8qRDB1r9ZVUNRAIBAJ/3sAaD3BdAqM6HhEGybyAD9A8MOFBaCLksZ4BHYgI/Bb+K9RoVvaw77ENIVHCO8TrWSuw7+T5HNLEuWWNTRgQnKvaJKcEjaSYNqI4Pjp8PsIqPrGrr1E8DYJWYhc/BTxbe+J//V//o+KgxZ8UyjWIy1pDNqcO3gD11QKNpQYsN9fZab0eHDfX0iJbcmmuz4VGYoBnb3i4p00qWhYfC+QDouf/wW890bdO5slODQ1YKg08ZE448gQA3ghFGAweR8b39sg7EJpBfNpQAKs/8yhGHAUvWEn0HdBFT9zUCGJy1thYvgQ9tx8iqCGGOLGFiG9WCq0KvE+U8DGRkMuN14SwziPGHyWei2KDOxvXyXO6XvzEk0iEr7enQIDgNkJcDi+/DueL6LJgo06+lNQeLNhiobAxvFOLZmfjcAHtrfxZBPe8R2ykdAM6yTEBXolBHhi0yS7UGVF3FlRkku+kZ2Ve/vqOfCcugsUGHa7X7bmIGOXNHlDs3OtIgRCvFs5y5pqzG0zU0PcCn4yVOHtR0SkYAlra38gKDKBHg0KbpDs2vMDwcmMGWZONRSuq6aR3eeAUGWVWC3g8I/gTYzVhhnDkUoikBP1Ow3tYmo8MziKGX5pGfBytidY2ghAxUqwwJ97C4vKIuqJRabKzn7cc/+YlEpbu76fToZQMYW3SOKddBM+atS5ekw0eGJoB79tXComc2eSYXZEYTxw/nCDQB81hPDv6jZenl7hhIyjk72jv9gKI0oBmGjbPCcA9hkeNE0WVwLe/lJehU4VCRwVYDAgLyQ2faoTUIUBTBRzgZHCzMozqvV/EfXyv6Zy0ej/OZunT/RmC1ZsEJAGNH0YU0QVSUmyMLMDzQb7vYnvY2mxgdsuHBPqtQBrS9rYMPAGT/4FAlYpQCANYANoodVfLSQL4YWw4I2NOyKei4ZDJ25tSkra+s2vjIqL11+Yqdmp62teU1m52fswcPv5VDf/rcGSsfH9rqxqoycLCzVCF9bLa7VbDKfknM0N6+flvb2bYmgY1Htr21o88EWKVUiwxyNPrZJAiseDdk9MtwuND+ocwJ2zE3NytbzNywTsmsw1TAtm4UCnIYKFNBsgVZBPalDuumrFjesBmmJyfttTNntDd//cknrueTGL2MwfkLF2xrd8cWliivKVnv4IBtFrDdJ8kcgrOpyXHJJtC0itLx0aFhmzl1KjGElqVrw5e6KKt0p8Xau/w5Ll2+pEMM1gVjOXVqWnNHQMq/GZMoPeRMacy1SNfWy/uknCqdTCRnwGiyjRmxPlpyfr55qT6sCteyDia+AH8AUewrmUmv8xPL0L+82z0Ohf4lANdL+txWell22Gln3yaGZRMgGqXsXsYPw1na4BWARzRWAcdo+ERFAaLq/tm+R1zGw8sQnZoIW8RzYx60fRdc/W7y8DcY7Fd/hE1OCcGqnBx7N+lqB7CK7da+S1k3/7mzLrk1Z9z5mUTWl/kMTck4l6vJwsRS5f2ybWghtrS49nTqLMvvaLDB2TM9c1Z67q5reigGCAEC142zbafomlHMC2fs0MiI7HPoeSoBKlmKJAEg2QHYb1npbvMVzE2qasQwoTnWkWtG4/iJVQZDD8cYQXsBmzy3NzaR38FoRPMHJVzpXOvv9YRdg65N9YaA4+NjyzZ7FYSAX5JEyC6oWYx3QZcubWJc48QyN+pEqvecNMgCvBoc6K+WFavcraVFZ+ZWfl0JBwWKpbKA5ygDxG48efJUTu/ExKRYLwRpgBawgD/95FMxHykJ//TTz+zU6SlJjDyipP7ubTmzUYkDoEKS8z/9j/8T2dOv792V70cDLfYI+xdWIefQ9etfqoSXsxlpBAW/Sc9R5Xn7+1XGJ+dusJ85n3/1KxiUXQ4AdHXp/OU5BE7RhKFIQLQpvxRmLmuG9UHyCf8ggneuGSWRXIfX8Dx8Hme3l+V7oyh+x9nLepCmtJqQHivg4A+fzxrmD3MTpd8E7Tj9AVq7Jhm+qfuRrE2aYPzFX/xFtYSS+6KL7Z/8yZ/oGbn+N9/cs88+/USBTFQ8qTpFzVqzSkD09Q/ZqZkZAWA//vGP7ebNG7IhNKf53e99oPcRQAHu06mb8xLQIDRXmZtf/PVf6zxhXNR1/pAEOKzYes0lbEie8c3LV7TvAY85Q3mm0MgHNGLt8nMHl+q0bhlL7fn6BpXwc2b0Dwyr8zda2wS1MzNnpK2MXh5gO1VN+NIkHuhQDFPGg5p2yQ/QBBR/a23N7wFmZjA/AV54pmhCxesABFXKmRo0Ma8wc2Fbi/W56+Xp+H8wzoJJz3vi/gE+WSfsId4D+5nfQ/KQplxiKrNeaMAXCYJYY/h1rC9v0OhyWKwfByEBXugibQr4PQBvVlUK9+hl0JuysTwXn8vzsq4iecDeYw4npybs2dPnWj/cC/fFeHBN1mQEqJzHAQDxOoAZ/s1nVPVic7nUxXlZ98pnh04t98o9MBZiRW6sa88FK5xrMY5j42P2xoXzGtsnT5+o5Nw7hTdoT2n/0HinnrOhLL9zjwajzTlVoRHvAbIRxLu02AnQyh5gPPFPAD9oQFIqYfcd+lTzquR7ntRGpR9VyzVO5HT+dWenx09exadwxmsSq9VwYe8jzgpgNRJ4vBsgAtkk5q647f03sCdUIvB7pC4AVmB0Rqk3VVb45gFUB2OVeWa+8AmwDZxzXBdbyH53opH3iuCMYOxY85cuXlJMxftJfmMbmRcA8h/84PvW1gFDbMdu37krjUrWAs1vxicm7cWLOfubX/3ak6/sbfVScP/gkIadaLNTTQhoUSxab0+35AAgFZBcBMS8cf2anplkIGNBMn56alLXY22SYCcBw3OERAp+369+9amaAVIF+PLlnPbO4MiwxpA9zTkM45Q4IOJqgXX19XrGlwnQ5XPUZBGwtL9fgD97Un7FIU2knDEcpdX8HL+Y/RDnQQCezAnnDePHdQPcYTywCSJIqHmb2yi+Ql4uzjn2CL9zoIrqOf9bRBUaeabvY69jB/gZ9pRnZn7wk1gLIsnkcjYwMCiWLffDHud1+Nylfa+o5FrYJM57l9NprzLr8RWYUzGB8RvS/g6fM5KAjC33Hv5o+HvgQoofxXQsWqGQ13izY1jnPB/37Odsi/dFkS6pVzoyLgGksoZhi5JYYIxku+1ISUDifmIjzhvsXpy7il/2nKEciTQAeIgVMa/MF/cP+YbnHx4ZVeNLiB2cPdgmrsmUaW0iqUbTvdVVkUuIYSjDx1/bLuKvrMunbxBr3+zo0HX7QzqrcgzWUKpWLvDc3Dvj0NzYZMWdLcUhaKqyH/DdABp7Orq0d0UGKiLd1yAd2WjKyfhq7Sc5PtYl50VUV0RVD+QWVf1J7scBe+wM4wvYzdxwrUjy8TNwA84NxoHkBFgM6wjpENZOb29Pks3ZFeuWxD5Ntak2ZO3j//Be9lGcoewXxt6lS7arvlwkzrk31idjDRGgqyNJNqRKb67DmLG+OCOjKRtzHmCqqgAkJebNFfkdryfpu727YzRC5pyBOCQiGIQmEXdKAlnBLqqM1UOq0t3sA6zG/q2Ct//T//Jnx7tls/VtyiTqrEJJnDKMIPRFOyzTxbrR+jg0h4ZtqK/f2ls41Hqtp6dLQf/uNlRoN3hR2sICQaN1e2fP7t65I+MPg40Jgfk0ODgkAwCbgEUOiwrUH/hlD53X4r7l2trUAAsghqYGLNCgk/NEnsVAeD1T7UJMEA8dPMBUHjgyqK8Gvx4k1wKO/DuAtQjQomCZSQgmiB94zeng8+cODbAI7sS4ao6OvzRigXVTlFA4AT1AK58VhlCgYeqqGxknBf81DaUCDA2AVe9pRC/OBfB5zugE505t5hWWLfcfzxeZDHfok15rjbZr/Cw+P0BaT1D9JsZqzc/DA1H5qklb0uPLGu0LaUOedNCWcSZQVjbgUIZHWTwO6gRSs9mjjEwHDcC1HVkhvyFqvppgSX+kXhlPfk/jnDCGvFd6qwryaSCwr8wLwtEc+rCYalnGzGUYHAW/KiU76e7szFQv1YjXMk6xyblH6Q8lwAUgmtfPzs1Lm3h3x0XBCwCmW66thiM4PDSibJYcBJg1vd1W3t9Xp11phQIg7e4qy0/QQGMFMpGMz7NnT3SfYjNRwqeSE89GRlIBBxX2JFployOj0rIV6Mn+UkMsb6JBRnZpedU2twDgCtI8ATwIVhvluBikJ8+eSe9SMh6SGohMpgPnVT2Z1IRGHUp99+n/fxtYTZ1Tv8NYldavWKsnLq4Yz2QoEwsAhj0MQ0oQR4eHxGBuzWWtu63V+rra5dCxBiiFQUu2iKwCEgItbXK2OXxw7jcBM6W5eyjmJM6EAyHOzqMc5fUzpyUNMNDTa2Mjo+riCJOf4OGLL6/pcL5y9U3LtrbYt4+/tW/u3xPTFy3gq5ffVLMtdEcphWZPryIdgN7iAczjAwUVgHCe6SRg8ODxxvWvtC/EWO1wQATtG4IXDvwf/vD35LDdunlTgAu6gmPjk9LIGpmYkLbq3/zqE5Xv47Cw9dgHrBlez3PAIsDxB9woctB1dsrmA0AT/FKq0ZRrFguWDC3AOzp4aBiTjT1E+LPuyFaWl+zoEJ2dDjXuW15asnMzZ/QZsNlWVpft3XffFauWQ1/Z6mxWn0G2nYwoQSvlJFfffUdO/8LSomzC7OxLrRCAYzUl28hbXWNzWh/OriTEwd421Dvjg+RLawtZ8FSineQA5ATy+qQ/RHaSRE8G1qHAw1QKL4TRAyiBr5KoOBYYx55VFlMJBO8oL+mNtEY5tOnmDIOEtS/GjGQYyOADpJI5hQ3pwFzih9bskZSIQg1A4K8zI71K/+8IWOVSr1RpeMkCj+2VGq4Ryj6Ada1zUuXCflYxVl5tQRUGjfzK0tMkcRQMjEjc6SzijKs4+zLOJ66ZTWudn3MN7Bj7gaGksQ2PLFAxyaxw29hK6XgyIKnDtcrcYDm0tCQ9KC95kl9QpiIHogOJnCRPkKXkulEOM8+kBlUJOGfOaQ4lBxStKxgvSj4deHdkErsJCCbIV4Mygned4Z6w44vr4xxy71RJqFyciwPiI1/R7EFw2E6YqgBLCwtLqdTXKy1INuLolksHYux7YxNkCGAiZQS4nJ525ifgBvdC8mRoaMBmnz+1YnFHPjfI04cAACAASURBVBn+mAc0w3oPTjoscs6X3d09MdreevuqAluCyGfPntvNm7dkP7a3tgUqo+OMBANrgGQIoBtnVRuJkrZW+8H3v29nZk7b7MsXdvvWTSWYANumJibFepTOvsrEHLzBWUVDM5il4VeyDgDuIqkZa4afR9AsXdBSSSAYZzDBFHaduWIN4bzjJ0WJJE44QHAwIFhzBCWelOqSbECwEnlfNANSo6jRUV3Tk+clsQcjQAVoCsCWdch6DWCO4E5BDBI8SRKBpGoE7QSaf/Znf6Yzh3tgfGAl/vCHPxSIwNqg0djnn32qfRUaryIZ4PSznhuz1tXTJ8Yq8go///nP7caNrwSccs0Pfue3Xct9A8bllpiHsE7pXQCbiDXD2fLwwQMvnW9tVVWLgI3mnBKF+PMB6jLfaBbCkFL34dKetPGpLAKc4efo3gKasCco1UaTnWZznLXSSdYc9eisQyMWhixMua6uHg9uU7k064Tn5JpRSso47BS9zJDnguyBf8RaJsYgEYdvQyKSL5jJly5dtv29kkpslYAZGtI6/PzzL+3dd68mv25PQTtzw3UZa9YO8xdAqip/EhjK+2FQc1axJgIQYZyGR0aqzUlZN5GA4B5d1sIZWsH6coKIayPyhy9eh59IwhFddfYIDE9+H3IVEUvgLwQbjs/42c9/JlCWdaiS8Y4OPQvrkd/zWkB4xkLlvyVIM2taxx4092pM+GzAJF4foA+vgQ3HWEi7cXVV/grrgHli3wLmuGafkw+QB5mantQ9fHP/vtiq0RWbc14NHhszOh+iCezAyIgNjY2psie/ti6WIv4SdhB2797egZrvAFBLLkhSMoeqwuJ8hSzA+EpaJ7HW/k2B1e+STQJI9OyrN1KNxk0iE6TS57DnLHAHVr2MlNc7M9Wb2SgZK8Z5mu9UmUDDmKmJCevs6BRooLg1A7Pc5U9Yh8wVwBn+KzZajaxoPqdKKdcV57UAGDD6tF5yNEBFs3JbyUxAEPb5Rx9+KIBCfunqqpInYxMT+lxYnIwd5JBzr52z27fv2voGetw0I2SM95zow5mXKhXxkbBZEF+YX1XO7ZXkk+Gry8cQwNYssBwZp7GRYRseRCLF5S04w5nzIKhEQokm2qzH+fkFkVX43N5+TyjWPvPF80isYe82NIbYbhi9VKE5+QZ91jY7omKmMWP9/VQmoG1OMrJD5yTrEMYj8TtMX8aTPQRgxHiybwK4cT3JkuwAdjmAn6tXr+reOFOwnwFI8ncAWLyPPcPfkVzkez4nJDXYvxGfRmzMZ7P3GGuSpZ5gWqtKERDTYVsZO84xr1yEOVioAmh8HmuZ8577UWl2klBsafOkIq+pkmaisidJMUQ5N58ReA02jbFhHLgeMTnjjR0HmHMgz5viUWJPlbTiEs8Ta09H1QpjrpL7tQ3ZpUhg4X/lN9ZcL7XNJcm4b9aP8BtwrXJZcQbrXY0nqWDcBET1qmHZBVXzATS6JAvYFveFvT4ol+Sz8m/2HOPNs1FdBkN1dm7OOrt61CiYCs/ZuQU1sILRL1vDuYz8Fc1AJWHmuA/3yzjAVpU/iCzE9pZIPDBWAVX7e/usu6Nd1aAAluxbzkRhZvsl+Zs8G3shNL2p9GbOeF7hH0hFJpIVn0PzYMaI58C2KNkBGz7hW/QZYfzCd2c++RkxbpT0A6S+nHtp165dSwQkeiqVZH8k8QhAjrzgQVm+C2PMuo/EXZyhUWnNdTkXOae5RwHXy8uyQyK65VrUJ4C1y9gxX3H28Xv2Z8hERBImMEBV1CcAlnOMhDu4xuLyop4RDAgiJ3gdkjGQhzgvvI8MvTFc8pAqGvAS4WgV7+8UZxp4XN0/+af/8nh1q2iLa5u2Xz6yEvEmPj7stjLl6QfSQW1tztrowKAN9fYboro4SpTRYFx4cDYRUQ86HCxsdS5rzWmy0YJSieqaU+Vxzr07V8WlBJ48EbBEV1AkBDj81tbzCrD7B4ekF/Vyfk5MOR42MiFMMgPgTasaVPoNsMp9B2jK3wF21oKtAah+F1itZYX696FbdsJ2ZTJr//DZgaZH8CQAJgF1CjakZ1rSocrGBLDhNTxD3GuwYQNQjecMRyv+jp/rfXWe7Qx2D/ch7c4E1LLgQoMlWLIxHrymdkw8kPMAmnsLBhbOaBge3qtuyiql9nt/RfSylnroFELLNLmosmLHirMmg2HD/QcbCgRJgTYlWXSdziRmF9b12LToMT6UQasDXYs3VgOwxhnh0KZrHh2PYXdgwADBMFLh4MLmYGPCuHEAi8YmDVYPqzY5Mcw7Y8bY8X1kP5irYEIzFzF//F0LGvOsIaZMYB5MQ8aRfUKGnUMLernfA41LDr1JBPpaDR50EwxioFSO3tmhQJTTBmeV/UP5JI4Ez0/miM9EP8izgvt6LZ8Xh2CwpDCMlLJSOq6x7Opx2QWeT2WBrhOlQxnRf3Vu3RbLUcwsQIQEckKhf/r8hW0h+XHo2iOACwdQ57W+YEUlBpbABe8W6oBqjSRADUNADepwQGuAVYFI6TNDgUIJIxk2DkMHE9j/gOl839/TbWNjw2IpAoG0NNYL3GPtClTVeFfEflCDvcOKLa+uyRGCaeyaz2WVXqHxEtqNrE1KnqfGR6UZSsfG4YFBJU0Yv838puwagWIr2b2NdVtZW7allSUd5iSd3r/6ru5zh1KcnV3LNDXa4vq6bVJSqGw62ptoq8JMJTvZpp/RsOrObU9UOQuhXofZwECfbCFriBIVAOfBvgHtN2wC+ozMI8+IHYUdREC7skLG2NlUBNiMJU2yKNniWus4ZUfHNjI8LP1UHGqcZJgBvJ/MLDqtMFfR4GO+mRf2HmsfljVsC3VlpJTsqCKwhXKrdhoX5pxtxRjzN2seRklklAeGBuUAAzQiPk9jBs6YG7duao263ASgxoHt4jA0NKkxl+KbYD0fVyRp48LwTZbL+np0ncuUdlQH+MQ2Te8WuzA5/KGHAhPFoVPXPdV30uVsqDai49n5mZimKTHmhjLJDNQBmgGEetd6twFlOyix3mDRehm5ZAISKzZSEbpq+lzvQEzGylHeYA74Z518BSPiuz//Tf+ulQJIxj0xwf38Y71FI6eOllbP+iYdUU+OOcPAJUc8Cw47PNgIJCmiAynaZ6xP7CzPotcn51bAbWvbK92z6SqPbi9SEYwR7EkfR4DLI/kVU9NTso+URJLEAFgBzMeZjFIybDi2nP2pEms5uy4FgESFzu1Uthks0tAtVbkZwU5zVnuWIE6VKkk2SE07ON8juVs9D11Ph/3hpfsELy7xEXplLCmA6xzN7qIMXuvUm/3BulIgj0+DrYWZovH3pg1UN5CYpJEeyUPswBvnXxdgq1JPEm6AiAP9AtJ2d7wcFAeV++7rc5+OOYIdCwsUaZPTMzN2+vSMLS+vqBESe/Hre9/YVze+kj/HfCALwj1yNlAlouYEbW1K/JD0ef21czY1OWHLy4vqNM04d3a4nhksDM5y1tbY6Jh3lpaGLkCDs5K9txxg95EkdGi0QhkxX4wV/gCBokD5pqzPLVUvJLJVaneongDMbSSVeW1oggEYhW4kNjpK2QkG0bAMBz40K/FZscEEt9jnYF4omRrSJI2N1YotWEO8NxLp4TPjjHP/zCvAKn6WVxpk7Be/+IWexyts2kVwIAnF9wo2i0W79/WdavOhaHzV292j8jWApKbmFmmWvvXWWwp8lpeX5HsSqMAkJkgGxAXgR3P61NSUKmzQqeZ17E2IEQrWkyYwkgV01mYfUQKHDXjy+LHWcjDVIVxArGA9cg1ANJfr8m7p0oIFpG1sdn9CcgFODCARA1P67LnX1HyRoI31ODV9SiAtCQTGfndnV8GZmmNt0JGbhqTeAIXEOdcEnOBPMDCxqfhJ2CVAwMuXr1hvT5+SCMw/68DZ0ZTFdki6ibkAXHHNc9iXLgsQwHjMK2uQueT3JAMZY8aE9UCQyLySnKQjOp8fzZ74nufhNSTdort4MJ0phyXGCTvOGkLLEoZnyDWQJI8kA/dFYB3rMEBW/NgouQ85CmwigCqfH6zsqIjic5g7rhNrKxJgvD/IJgSkkfCgMVYEznwegfTjR99K5gMgjmsxPrDXiCEZ4/ZOZ8Xd/fprW1tfk11HWof1ELEI5yQawCSF0d/tALyAgSZCAglhZ4juFdFALCqORIdWiWPORrT0D4/k++DzeZwGq9L1QF+pmEpVKHE+xrhzBoh4kY7yUAcKwSov3gh/wnXQ+ZeqOyThEhUuCVhNP1OVRCMJMeIjSCVexYC9w8aL5LRHcylkWJBH8nhMidzUeBHwoi35Z6xj7gPJJMBskhwRA6jyjzTBEc3imhWnc6YyHpy32GHWJVVFjx49qp6ZnD18LvN76vQpAQxcm+7eAJqZTLN1dfVK5o8/gEacUbBlNdb4VyENpEbTDba1WVDMhq8Z8d7Y6KjYeWpk3ObxDmA746DS+wRmwcRk7bLHKIXmK6R+2KNvX31HyR9iOsq/8VcvvH5eCRL8eypnxycm5IsgjUBcyNpkTBVPcHaouSBSJIdqUIvmKvetpk7I3BQcjGRs8T3YKyR1omFhJPo4K7ARUaZ/8eJFretoUhWgVcTb/I5rYbOi1Jn1w2dhr9krnE/4xaxNgU1p3vg3e5X55+xDdzPOGj7fKyxdooZrB+Bf2NzW+/g98wWoSOWIA2k0G/f+Iu2dHaoYZY0FsMrfAUryWl4XgDPXD1IWz6QKAJKwiZUOwM/6VNKOBpuSvsGvg+TGnvY9RQxDxQLbK0htgHMk51iv4xPesJzmtH6GIpnnBC2+vJlsJK6bNX6cC/y9WfAkIlJ8zHkkH9zmuTwg40olBPGLzvokMeByRkgtHdl6flMko+6+fsvmWgW0Pnn2QvEIY6n7JmYD/M77GcLY4MfQ/4O1xb/5PJIL4Gn4pb3dXZICHOwfsPZcS5Le8n4GimMyyA15FcTO7k6qCnEMjz2IL4QtJU7EyPBMxFD4LcwV6545D1s7MjQs/xGMRrIC7W2S5AmsisQsEjKcW8SjrL2v731tjx4/EmaATWFcOINV6Zgqqnhu/AD2n2JE1oZY30glOhbG2LPOOV+U5DdTPI3fwr7jHjk3SMjh+wsTqZGkgGW8wjlTgpEKjuVrXaS1hox19yBf1K89zfwy95y3axtrLpvY3CzCBYAriWkYq+rdoEaHqemxGvHi53vvB4BVfBnGiQa8Imb8k3/6fx0X9su2vF6w3dKh7ZbKcpL97MDAsLIrAiygH48ODKnhARfC8HszqSZNBA+DodQhkQYIJ43BAVx99vSZtXe0SzBe2bmkbbm6tqpMow6MckUIP4L10uxjwdQ3WAE2V+rgXaUL1dEkhU6haM+lLr6iwTvLJgJNJiMAUz1XjWZqOAe1QaYOxPR+MeISszVAyGD+1TI9WaABiH739drYSchbjB4Aa7Qzk16RAyTuGDnw5uUD/j6ASC+pjPt6NSB21ipGk99H2Xu8hutiePg7qPsOjp402IqFGdlXApzImPKMbjhPtO7iOXFafFX/Bs8k3cBRnY5xa8zCpmmQcVMZZtKhFbAqvVDKdj1IDr8lAFeCdNfndG0ijBMHGQEZzjTlj7DimHNA//HREenH4cjAjoAxQ8kner75jbwARBxoDhHdR4byV3RXK1W2SYhYM24BrMb8M34xBsH4jfnTv9nMiEyngMkPP2fr6vA8ds0lyngBV9GKIbvOmGNsHz585MwVNUU41J6ZmprUewAJuA9KBWGwAig9fHBfayYo+J4V3NGY4hhgzCLT7gdfUeWmAXDDosOISSxbnR1dU5YvaPHcHyXYaiqEpjHJFECsxCZeWVvXobLPPCmJQKAAaFJRN26uJZaopBJ8dt39rAFWBRLFqv3/AFZrN4AOTG9EBBAPgxmw1csnmu3NNy9ZZ1urZY4rlq07tr4uAjwHFzkMKXsGJKlHQ5cOxvmCQGI6qiL+v0OQ29QkZwIAHgq2EiOU2mUbVV6ELEBTfYNYdnZYkXPFIU22sFQu2ezigi2vLdvc/JyMOODev/f9H6g0fju/KWYWwCKv294rekOFpJmJJhwMngEaQ7X4XAIgeCLHGbXK8g706sAHnCILTNn05YuXBWCy5nFq1zfzAsjRGMu1tggoRhYAkB/HUqVHWP1DnGxPYJCVW5IGaocf/rDCm7PKyj59/lylaCTEsNdi26QuvuwxbDzgLIAA+5b9B+CNjivXxlGFwUOwJzZi0liVznZi/vVRkjU+LgeZxiRnz5wRQEIQBvDMQUhwz5pc39q2A8DKpAmtvI6Y8rBWAQBwVGBN1MsGqDu794LyEvsqEJvMGoLmtT9TV+BUFp9WMDYGG+fX8H3NM/KDaCymRILOE05UbJyvI/YCe4UgXowbdQ715lkOlHq5v8DLSDJISsN3jpyq9F9sie+Cq/82oKpMedJYTSMQAyFb6s+W2I9k8tE0Tz8LB5a9d5KE8xJDQZcpWGCN4shhB+PMjGoAALloniFgtS0Bq4eHctDEUiBhQYfyppMMsYI55DzEpunS2TCd5CZwnkOiSA5rYi8E00BgMRIL7n1bRvrZWYFz3nXVE4ECg9JckMCArdrQ2CAGBGuPpwSQ5DklgUATheTMh88RJaG1lTPBBKk9E0lIR7mxyz64qD5scWyqEqOp6SL3S0BMBp8AdWFuXuPQTYXR6Jide+2s7Rf3lBhhTa2trtjgYL+V9ndtq5DXeGB72MdTU9M2Nj6hpkaUPv0/v/ylXb9+Q3YS53lra9f61FCDhh7r0pJmrXKG0aQPPXxnA5NoqJMGJ86m5oUkCgBecUdzjA8J8IbviJ2Gpcs5/8br5+VberNMDxojUcy64ZzDR8LGcu9KyqQysAgooyQawEjBVgJfscm1PhR7JSpMouQsdL4IarGxzAP2J8qlA2TCBkfnZjVqTOzWuCbjwNrHNnNfrMPotM5rWHdResfZG2z92L/4zQTe+AEeOHt5LPcRvhvjOvvimfc1SJ2fYRCjnUqDSZhcaIczp2gV8kyMMfZQ5ZDrazr3se3RbGd8dNQ6O5EVch+CIIYGRGjJARDBoMF3UnPNFCSzbzg70IYl0QDwubO1pfcSHHKf3lwCf8Ulk/Dn0PfuHxjSWiM4dQmKJ0p4Mr9orZKU9QTJc/ut994TmzKCejUhIfDa3NSZiA9AGSXPQ1BHJQN2AQZPANusqfB/OUtJ1PX19utZWEesA8ZkYGBICWvmONdCua83A6kFVrH3nFt8RrDVojyX8eW9rNfQKWUe2WvYKJ4BADhYd7yG+6FjN+ud+4mEy9DQiNYXP2N98FkAH6xvmvA44Oed5KPslRLn0JELoIAxwjZG0iYIIdwrzxXscK4BYBVluewR1iH3xViTxP/t999PzbgokXY5LNYJQGoAS4wP874w91IJf10jdeLmWb3JUodtFvJqMCS5gR2XX1rPr0uD3ftrQMzI2KNvH7qGZ1POGhqzrjldX2fFXS+NhuXO75HX0TwT+CrBFYlMl9uBeURQHMnKfzNglaQY7Cvvm1HLXJWqKrJCIuKkvgzSP/Q4MuIGzlCPsU6AVZJgJJlcQscbJwYY5WehkyPYY8w772f/BAjiYIRXm7EWITow96wtJE9gTodNYl49Oer3FhrXMMl4Jm8c1SH/hef0RIlLGHGN1fV1SYgAamBLua9vHz+SLjBVN5Rts0bU/EVkkQOBW+oJgY8EUKwxoqN6m+2p7BoiCdriTfKfv/fBBzY5Pq4xaW5sECDPOlflyeGhqgd4ZvVvSYmVwA5Yl/Kdj47t7bevpvJwGhetKPFz7txrGk8nea0prtLaTfJzxJLR7AYfPewM2tPIfGFXsWGAsjwLPrPGCFA6MSQBO6PaIRh43Dt7kS8+j6QCfzOPYVP4XeAAmoveXtl/ziBsA+Mf0jLsQf5gIyO2CyJXAKEeawLYtXqFAWC1SFxOnAkwltcBTqpZarFYZbcrQZl19iSfHb4T5dKjo0PW0IA98opOrsEf7luxVWK3cm+xXuPM47rRLAk/Bz15+iwoEZsIQ5BJuA57lD/YV8bZbSJNzJFbORQzkevCcIVYEmcn60LM5XT+ar0nv5Q54XMko7fgzc88kdko+RnGi2cKfdztVJrOPXAGMO8wO0kY4wOxh9D/hvBH06pnL2atb3DYunp7bWVtw27f+Rqxf4F0IjkxB0f4Sc58JYYRdpCqxEmW8oe9z5i0ZJuVCB+moz0SDmqMaqrEhNxDfM2ZAStVzNlEdGQuiFv5N4kFCCvs2ahsBqtDYiX8K2xDANgXzr8h/WPIUVGpAIszfCfGkMQhFZOct2AD17+6XpWpgdEu6bxcqxpHg9eEfjNjXZV4SZU+XvHuBEDum3vh/YoRdouqgolGj+wRYsahkeGqdA33xZoL4iCvDbsb9ivO6GhgxRqMSoyt7S3ZKzFg1Zx5XxgAspHIHXrD7BPb5UQ6CJvuf9Yd+b7GBkDak7//P/zj//24oaXD9g7NDipmW5RHpywTbEA0VmlihW5lazZnY8Nj6ppHieZmfkPBc29PrxxlFiusiWxTpspcwbEiS7u4MK/MpdDmpEvFBicoF8B4dKwHXVxeFqCxvbNr++r+i26jd0BWnEkH5dRgh0OSBUoZHouQgP1QmwQALzXbSDThAFYDPIwAK4Kl2oBUgWxVeDyyjB7gVpkkNeBOZI1OwNjqkV0NxuJ3BPYwBTmIxZopleRUehlfY6I+F6sHtAOqbrjkDFS7Unompsq4CiAzUdmDWRklCMGM4LnDsawFa0+AVj8Ag7EZJU7EJ2yKyMKpsVa1pNvD+2pwHxE6DFQDLD8QsMqBHcbXM8YJS5NeXNLdUhY5MbCkL5dEi9KLmVdAVMoHKT0T6EqAVdyTfg9B2gQav+3tAkVgy9BtmnKTfOpax0E+0OfGSmvLjqQDBHMiuty5kUes30sMnRl1pCYdoWnkzlQqcWn0jnBqfiJHEBYKc+xlFTF/Mk5HlINycLuGMCUNlJ3AosUA/vVf/8K+vntPxpVD+NTpaesf7Jdh45BGEwmHlAAZo3T92jXtx9OnT1l3V7eCF3W9q5Dl7ZT2JgaJuVf5A8BbKxIGaB45aA3QBeNSGmY59HwcdCYzTbkEAB9yHTwXTaswODLGsIEPK5IKINNDGIteD8YcwIvACOOvcUMkPQGqDg45qpVgoqqjyzgj1h+wqxpWVVd7zToToc9BERg2HDRcTWXJsFYb6lXON9jXY+3o3KJtWnesZwbYQvdGjQ/Q76oceTnrXsnQrgJYffTkiQBjEjwqPxoelsNOtg+ZlN3tgl2+eEHdidFaRTe1u73D3n3nHRl/gEjA2I2tTXv09IkYXmT5mYt//x/8A+vp7LK97R0r5PMKHJ7NzVopOaIwGDmEl5ZXVD6OBuHQ4HD1cANgkl6dHSnrDqOG9cP+evb8qQ7GzrZOGxn0rr0cosoyyqF2tt7K+qqAEewtJf9IVbDG0Cnq7uqy06dO64C7/uU1AZs4NdhW1sQf/v0/FitXnYO3XG93ZXnNM8PCyMnw9kmzj8O1vZWSpFXXK0SXB61HNOG6ulQWEkCSGvUl8xlsGQJ8xNjZd9gxHHucG5Xc0oQOcfrtbXsy+9IOjhq0HhMm6auNwOOIvDHMZkrtDlPDIJIIHpRGt8tX2SjehMIRTi8ZlzZbkg3gRGLt6WepkZHOITlKXpLNuMnWse+xIUZC0WUACEYApdgvOIqccfX1fg7UMlBhGMCAdab3CeObe6KBVI0yxt9irf7/AVYZFD//UnIysToDRCVBpqRR+dDLXHHaU7YdWwyYHmCkHPQcLL6SxjDOPOYxmA6ROOS9AsFScAnbAhvopeUZ6yBIX17SqONISttsdMzmFhbEWqMklGtFcyH2GT5JlBAF4FubABWDgOcl2FBStk7Po+YBqfSWMyYcT+6PM6Kx2UuQSCbBlCExhy68GhLgP3A9ndnYIp8kMuYCVSnLT6A0r8dOeplbsCy9ykAVBmktwURwtiMNP70aQQFTNisW3+jwsLTlaSAAQxzWTx9+GeWCe3uyH3w2+xwQs1BYVwMgMRU4g9bX7eKly3bm7DkFr5Re37x9y372V//K7j98qEC2v29IgTsBlSpwAKnrMwpGCrs7iUlMtQdNENFiG5Je3vrqmgJo9PCz2UZp2A0PDXjSk5I2yuSOK1YobNroyIjkafA3CgVveKHKpFQKzPkFgADYiT0ArMHXwV8JXXPGhWcgaI1yTAWaiY3M9+HL8NoowWQt8yd+x7UjIIbxGUlrfo8dZwycdUejJJd+CkZsMBUBObgO40s5LTY4QBkCZ76nLJvr7TGvYnJ4xYuAktQlF2YE4CcJvijdw/9ZXVnSZ/PaAN/efvMty29uSUMb9v/g0LAYjB5cMn+ucffNva+rHXkpkUWfnXMDn4c1DquZ4P3l7KyuD2OO5AdsVdbAwvy87D+JwaHhIe+bUKDK5kB61vgosO/UfKK/TwlFzh32NMk81tTpmXOeNGjwklNK8lUZw2v20INst7Pnztq3Dx/Z1XffVcO0AAoAqiNBg9/EvqcKAZcRJktPD1I5HWLqOmuMRhsngJGDTMhyZDU+0WHbS/pI9B3Z/DzsmiP5m+xl5jhkF7hH3ic2TFpHzB+gM+AN4KSzs4p6L+uM/cwf/AmY0Iwrvyf5Q/xz6tRMVTfc2ULtNjk5LXvLvAebDWYmhBSqTPg598r5H/EJACf3ic1gPmhKdf36dfvBD34g4Jj1GdVtUTrMs7HuWNMADnzP/uM+Io4IW40u6u1briPLM/BzAGy+GJOQTlKzHRrIVjzpQpUL+wdwqkv6qd1qfse5L4YYDX92tu3Z8yfyoXg2eJ+M74P73wiMt/pGs7qMNWVbZDto6skzOCudkmIA5sMEuO7Lx4bh63I5Sec/JYAjzvMqqBNBAG/QGI2p/PxXCX+So5D8XErG8juBSxBGpCt+rGYy8jkEmHpiVMlJZ/14wqEhfFVx1AAAIABJREFUIx1FVVA0kOw9qWCEjU1lGYknkipUK5HQxg4wTmKtpzjV2brEFUdKmP/Wu+/a2Pi41v3cy5diCotoIek4ZNkACpy0w73h+/M9MiAwrnTmlkpaBzwv8088AWDKHOL/zZyZsd/7vd9zmZX8pq2urNviwrItSnN/X4QCjcnxkaq+1KuEXiACPl2ODXIC5ADOSeaRGPjv/8Ef2uWLF0WGwU/77LNPRTAByIF1Kl+2u1v4AHPM+sM/+Pbx42qVJXEyCRPORRKwrHMSW1RdAB5DNGBf0zCIdSU9S5J5Fe/9AtAoJjXx5cGBPX7yyKYmJ6UhzedrTR45uYIO8ZyvEd9Ht/MAwQNwZM6w93x5MsvJLth3rocNwCaEbAfsdX6Gb8z7PH70Klfmgt9xLy4f4iSeSOxHdQUDDrjG5wXgio/B+PB+PoPPhhHIeSvZppTQ5vUA1gEu8zwkOlg7fX2QU8wbiCVNUvmGqaIzCERBXBL4VNPThs9m3gEnOXPQWgUjkG8/MCCigRLa5UMRdPDrPASsE1EIQkahsKuxcbZwr3V0OKCF9OTOtldRs+e4J9Z8ALwBukViE7sRsnmAxtwnsQR7yuUeipJ7oyKCOXOpAj/zaeKGb0eymSoLmjPNLS1b78CQDQyPqPrxk08/MyTzSgf4Sp48QdYPsgnNtInb1Ai47MxSEpcu8+QEIRIMxE9URMJYpdqPGB1SDvGhSC6d3epjwPyFXZdcEI3biMtWVnSudnR1ul41hKn9fbGPBcbuwMr05mO8f2ZqWvGVk7Bcogu/m70vnzRVZVy9+rYA4fsP7tu1a9clachepjcMbHC0ZJEpxG8gBltbWXGZoFwuVZU4GYhmmFw3yGlcnz1JXMteJT7GbjA3EH4Y787uLpcvQaO9wn3uVyt+3VfyBJjYxkghlg7kp6KdzLU53wDWAVWxnawT9gokK3yT/BYJxGb5Ipq3aECWmLasReJlVQYnYBX8hHhCdv8/+y/+2+OeoXHrHRq1tq5eK+zCxsgKGNnMr9s+DIPDEikxa2tuscG+QevvG/DytwPfMAQhlLfCbCps5uUAotUA5Z2mMmwYyr/ufX1XxuD9935LJaigwlCkMSbdPb0ygGjtLa6s2uPHgBp5OYZALCUODg439BpYqGIxekkD4CtgEMy0Y7pG7mxrYcZEhTMQkxcZvABVuUYAi2EAPMt4whoNBDzo0GFIo6wwgNvI3vD7+DyuyT3oUJLjd9JJUge2PsszF8FmUeCSmnEEa7RWL4SfsQFhX+FUscjCwQljHhRofo6BjJ/H8wfIGqwOd/g9o8rij43E4o0MG4aZRRxsI5m7xKpJ6JcfMmqC5wwvuSv1DtjGmMuNSUwuUIbIhvjhQOdXZ7fWgr8+VixFLy9zza+sDkScSJwBGl6hIYfmJSw1grihgQFrrG+w4u627Uh/xqynu8dGRoYFGsI+wrlHa4VxDeHnKO+Icg/unUMOJzUyKnHgcf/8TGsmlb1wvzimjLMCiSQOTZkCBzkC4axbjHsu1yr9H4L4Gzdu20//8q/kUJw5e1aBBcX3OKnBCOBaGPjlpQUFa9wbbL61FbTcHFDAyHmZorO/MN4chPsHBHCUAuWctg/LCobVkR9EgKqUYwSrC3YqrCwCE74ODg/EDGDMpHfZ0CiACLaqGFuHR/bsxXNlgQCQ2bNoQSW4S/uXEoUGQCREvZ1g7l91rr8EeIVuaiqsqpY8R2OhWGvsJf7g6DgyC8PeHUYOr6mpCTtzatpGerutnpKIHRpz1BmHKIYTYBHnjyAPdm65gkB1o0sCzC9IlBxWJ1/dvf3qeu+HEVmuXZum5A5gdWlFQNOF184JWIVpiSPS1tFuc0vz9uT5M7t1+7Y9f/ZMLNKPP/7YutraVcpGp0PYWy+XFmx1fU0AG6UdjP/cy3kFsThHw8OjVT2eyLY2tzrDHQOPzi4B5a9//am9c/Wq1VeOrf64zoaHhqVPShA8v7So4IVn5tB9+uyFHFMCTvY2a4zPojyjs92F5GG6kEADkEfPDqf14pUr6t7NvD15+tTu3vvaXrx4GdOiMeK9lHtxT9wbpcAEd5sb685mTgBeR0dXVT+O95HY4yxw++u6xtjGGFNKONEM5LkfP31iTx4/UTna8samHdc32Q6OXGKPBghB0yEOPZwRgn90i2DmS+ssZY2RvOEz9TOPrJTUCpaJ65q6g3fylcBONcLyJAtNgTiglaWVwH/Jy3rQabaMHVY4D3gugA7Y7wRl0dSNoCd19PKefunzHJw7SdnJgibJjJrb+Xf89jcxVpX9RtJDjR/TmOFsHJucJnSL2YPYRkqYgmHI+OoMaXK5B2w2wQqvY04j+cdZgu2MwCNAdv7GbjGG2AscF/SeYbi1tXfY8OiIUfZMGdLq6prWVHwG9phzi79xprlWMH1qGVuegGmQrcGpZYA56wAEA1gVQx2AlEThsTMuCGAFDJPJRzKi0YEhri2gGSmMlMSMczwSs7UyQqxr3780afSmf85CcqYTYCDXZozwq8JhVHIU7dlMo5zU6akpGx8btVs3bgjowiejCQF2nnETWy51kr13jw7cNG3zOYCtz34bGRkTmIEm8ztX35X0xk/+5V/azZu3ZRPff/8Dm517KYeULttIpQCYI9exy/lZILnme5X9BYuEwGBjbU1rlWC5o73VO9x2d4nBjq0BBOZMZ18CAJMI5AzZK5aqZfC1zApVV6SOsIw5z8C48fNgCRH48G/GMdgJnPWAmKyDaHbG+Ry+RwB2AZ7xvtA8DT1JPgeQlEYNrE1sHCwl1i/rBjAtWIi8DmA11gHgAGBHJJKYwwjUvvzyS9lMfB/ttwSywDTlMwWQLC3o/nkfn03DFzTlBFRJN7FBPgG6taOj47a0smrzi8tqjMh9ME4EtNgjZyGVVOaPzcMXevr0sYBt2MUEsOx1GG98aX2NjwsA4TowUglW2LOAlnzBQMIHkx04PBC4jQ8DUP7GhTfs3r27Gmsa4wCac9aPjk0quRbAGn4cNjs6FJ86fdr+5E//1P75P/vnWpvoeJPM5vnnFuY1tsQRJG3Pnp3RusIXUFlvQ0YgHyXNnDvEHJQTBwuMcYX9hBQSY8/YBbhKYgH7xRyyLmlyGJVfXJvAjDUEUBmyNVyDa7MfeY1KDOlEnQAV7pnfUVYJyH758mXdH3PB2fz555/b7//+j+R/KTF+dCS5AuQBokoqwAv8a4JC3dsRoCq6qx70Ek+xHllnrCXGk/tlHPhM7oHrcw/sH8B6ARkiLHhjG64TADJzy32y53g+nov3/PSnP5U/ikwSzwvjlGeMcmiuzdeTx98KoIrGHrLJJEQAY5oabXVtRcl69g7+JD7QRn7dzp1/Xc+N78k5gl47Y5PNUfbaKOkcNP7RFyQ41vVIlCvo9edhXVEl4gcnsVKNZI4qSCSyLdRU7S5D+k2yF4m8IsmgFK8cHYuUIJA8ybUoPlMVW1k+L3IFNELlrFCfh9TghmsAXApkLtHEFDDVtSqxjSSa+B6SiKQi2tqUzAaMgHgRVR8CHQROuQYmrxUpaXHRLl+6bO+/956SH7du37JPPvmkCvpzbd4DGAORAH9F/n6Ta/die6mKAigkOcpawP65L8Y54Wcc+/Xtq2/bRx99pKoFmPGw0wDC/upnPxMgpxiDqp2GevnVOsdVkgxm4PIzaOICnjAFAK2s09fPnbXvffA7kux69OCB5Tdgq6Vy3bU1+QLO7MY/9jJz2HTMAc2r0HKcmJrUGufZGCfWFYmLvr4BrVfW9dwcvqr7lt4ktslliI4rWstUVxBbcn32EXv/9KlTnnTs7JQ2rDfiQo7kZIzUBT01kGPM+J45CpCUvQPrPmTmGBPGlM8M6Q3mgv3Fz9WdPp/3SsdUwcq/sTX43+HfRsUF5wD7l/sNWS6uxXN6zO5nTOhYOgu9IPm5OKeYK5el8bOce2R8KdUHfOKZ+ApWp3yL5LfUgrt8ZnwFxqA1kJo8E/NwnhxWPKHMfDEucZaBM6ytrlcTlpG8ookmn01MzbOExjN58HxhR/4hn+cAuPs97GXuJ4BUfh6J1PAFPPHoUjw8r1enbIlAyPv4InnF3oL9if3dWN+0bpo1UVmxtq64sbW904bHxm2jsGWffvaFpC056zx8oKYcf78saTWeV1GrfNcm+aDBAiYGobqZhudjwyN29vSMvXb2nHAP4nUqC0nS80XSA9Z/SLZEohDbSQLy5s2bsuGDw0MyheFz87dYrpLFK2tMpscn1Dsp9gZjPb+4ULU/4T999Pc+1jx89tlnduvWLYHjgJeAt1RZDvYPWlt7i0htgMSsfRLInAMwwKlochzRpTuxH8QR/B6bRMM5mOVRlcS9QdIEkIYUBaAaSfdYU5Fo50yNNce1eR3r1vXJM/JZOK/4bOKEttYOT5y25FRVsbG5IXzk5fy85hYmK/ZSVWlqvOmyVMQcfHFN1hn+uBJW/+V//d8fH2Vy1tLZY139g1axBt20Z1jWbHd7UwAVOnvZxqyCbQ4HWHNi5gUAeUyjkhU7Oixbd1eHjY2NGHopr52btuWlVTVeoFQI/QMaGZARQkuspTVnW1slZY45QKTDc+ClKOg7Un4MI5Xbp1RS5XDQcFUa7t2RYDgRzOBUdba02PraSjWTwgBjSGszKgGCBogakxBgaS34503rnbkT4GctQzUMSRi9WpA2AiinDnvZGcBqHNK1k1+b0QmWUYCxcb/BtInsFCw9FiKZPv6wSEJHLjJxQa3mPaGzEyByPFdc350rL3tksYVWirI+SZsMEBUnJjaDwvvkrFSzv1VgFR+HeYLFFsWsr0b+4qaqOY+zZB1kJtuQMr2Inyf9pACtkaZQ8CE6/Im2lOsT1Vku62VzOCs9nR3ePU+6j26owGtgzPX1oEVWlCFoymVlXIKVIu03yrlrMimMP04yTirZPowiP4usI/fv4HfZGho92JNuB85V0sJR8FTvGns6+JJmjNhUKbD3Uq+yffvtY4EGMLJo2ETCAx0l9mB/X5+cbg4hnofsHwfMowcPXSNsr5j0wQBK/aD1xlSI+DujrHSwL0adSnHQdDqCRQdrzPXPWAOxnrQnaKRQoey6KJCBhAZMRcBRDjMvvSor0Ln/4IEyf+xrnOEDHRzeSIDPFxCrvlOup0cGHQPG2ByUS2L4BVlZPnHSkgwe68kq8kRFprHBynSGPfbSItYGAO3w8KBdeuMNOz0+ZvUH+7a1saHMoIB5tOsoj4ClVCoJLODeYRJuFDYVmHJYUuaO/ZRRJbFz6BqSuVyTdZN5BzyyOhvu61djJkT3MbIY6b6BPtso5OWUXr/xld25e1csuwvnz9tWvmDrKys6JCkxKpb3bQlRb7RLm5xFw8AAGtJRkXnBMQQMUKa5sGnF/aLsGwEB8hDM8527t5ThLO8fWP2Rl+TS1If3UVYJy4BDHTtO06mu7i4Fpjdu3PLGVOhR7nPgtMl5I8FA8I3GGdnDN9+6ooQXGWvWMeMHaABTQd2wKfWub1Dw9rsffk9nBGxVHNdLly7axtqK1omc2fKRffXVV84aQBuMMpdmL3nDqSFpJKZdEpxHS+n8G28omMPJ/dnP/8oW5hfUAbujp8eu3bwrh0ZcU4J4HM0UvATbhLnz5hH4/s4iacg4QB/nmUIq4acO0lc1NqsNKjxx5FwUf2m1rEdVCc7Cd/vodtXlJygpCWkQEkfR7I0Xol+bOv6JQvNdGLVK8U/L/+8eWJX0QAoYJaGg5BdBpifFSGwpmQHol+QBKOvDfnBewJx0h5Yqi0M5UwB3rKVgbRD0RMmdg9YnVSGRqCLLzFqGtRpBJGAhjGuYoQRY/DwSYQJ9VckC89SrQfhinXE/Echgz/k8Pgc76c2z0Gk+VOKJOyGpgMMPw86bWFWqDhQvIGDWuEiQ3DV2KXGMBC7jk800iqkFYMoegb2HRhdl+wJAkvQPn0+mn+YRSK4whtyzg2vOgpQsT7OzUvjywKlDbHDsPAlISu6nAUgqFTmyAXCTOHvx7LmYYcwN/wbgomGjQPJUJkczRWwxgQpsp/fe+20l/569eGm379wRW4hEFCWDsLHY89wf48h5AOzM3OC7ce+MZ3sbGo1N3qiKJF4upxI2NdzMNdvOdkFNJgEQYPjm8+s6x9ivPN9A/6CAPp472HVcg39jD5i/SBpH+XEEeZyFgAqAPASW/P75ixfe9Rm9Mml1NilormULqdRseFjPxtmqhjmUPzc1iZHH+5m/YMe6xp93ZEf/lL+5J36G8x6lZ8wpfgJ/fv3rX8vXZexinfK3l457WTlNUyJI98R8WWPGvuFafA7kBYBqAieAA+4LsJVy3kuXr9ji0oo9fvJcXYoBZOM62D/WGckeAD2+hxiBP0kS2jVMKZWc13kAy4umXNwPpAX+FkAjbchGVc2wz7kvfA3pQB7SJMSlJti3zAcgCpJdjPfqyqoa3nT3UOm2Y6NjY/JnmBuuzeeKDbuzI020y5eu6JwTiJZkxmCtqHtzGX+VILXRBvp7ZZMZf5h0jJP2uYJmZ8oCFvM53Bsso4MSWnHeuI0vfDEAOsBmyj+xZfnNjWqpIWuR1xCkMRaMP2MbgH/oFGJ3uP9YI/rMSsWWU4VGaAIDzANaI4kzMjJqp06driYJxKSB/Zh87ogBAIOxdTD1SXRQSYKtCD+TZw5JsQBcIxYI0DbO3Bgf5i+Y0uwx7j+Y1uyDKNcMEIX7B/gPeSLO5LBZ6Hfy9fjRYxFq0FqP5h7eIM+bxWJPaWDJcXfvm2/s0ZPHYqxin3r7emXnKcelKgCaRltbp5Vo8kiJ5bH7o8y/S4VxLjWoISR+ppqkquCE07xWriwlRolbUgIV4od8hlSpofO8ylj1Zqo6048qil2Ze5ikOPCwb/Gto1wV+0iVFT4u/q8kNJBxULPBJl2DNcqeIPZh7vFXaVbD/sZ3Ig5h/NUoVRrLHWLkhv33CgdnMLO2498wspDa47GQnmJN8P5axj8xBACb5oCy+gMHKwEM92Br5fP21pUr1f0XADXgAvcMI4u5Y75J2GNf21rbbXtrR2DuZ59+bi/mZrU+Oas3ChvSMYbAQszBM8ovQuZBvnqjYjSS5bvbW9Le5px48fSpnTs7o30MaAoLnP3uTZDQpmwScy0SlpRmM0bRVIix4X4549z2luTvw9CkvBjQmnGA0MI6kdwJSfaGjO3TFLu+3pN+FY/xOEP4bEkmdLSpiTcJWNZGSGWwRgIgZOw5Z3gfX8wRr+PfEcsGqSrOBmEE9fWyRzwXdsarDLer7HPWkBrtJLAofJxIsPE+rie5keER2Truy4lmJHwrOmu4N2EJdZThO1gaJfcC+Pe94VbgCryWcvnaxlABaEU8FnMRycUAtQIDCeCPeALmKVWdkB74d5DKWNd8wQhkzoI1y2e5b+QVHSGXFQnRXK5RoBj73s86b6hKcpdnVGy6taWx4ZkC9wgwOsBrxSbJnyUGQTIHG85aovQdokgkv9njIqWoAnDDFleWJVHSNzhk27t7duv217aPfUr+Ij4lVbXYwz78QXyfVAnLeQuuFnKHeHt9vT3W291tw4PD0j+nAlFVu4wNYGqxKJJQNud6wjw3a4PnY98zBsRAgdco2bC/p33EGowYn3GBTFnYLNg7b1+1s2emtQ5fvJiXv0KFGEkj7BLzceHiBVUcPEuEIc5AOPnYRfUEaW9XpTDjSFNyAGP8Yb4kldfq/RnCB+KcYQ/iK/C5dUeuqytZCVXReqNcYnDIBmpgXefM21gXsd/Dp2JsuAZrOMiBscZJMrIHWNNUJpMYYm3T9I4qMjRWWasQq8A4Qmu3pc39d3xU8FDujfVCkiiqyMRw/W/+u//52JpardLQZA1NOStSkpgCOjIyaHE1ZlLH2uM6IbJckHJYoe1Jn8RZgwUFIzAnEMZnQWebaR6UGJmUD9qRdBO8iUOjDFmlUmevv+6C7jjuLNbnz1/ag4ePbAXEGsS/vl5lugR9KqOEyZrAHs5UAgZKBbMIA2/mBXywEZgQnIJarRAmggUXYKbjNp7J/O4fgo9awDUYIxE4hyGJ4DAYlnEAyvlMncv4TIJ57xJ8wpINo1T72bHogrkar6kFcjH4oe1Hlh7DyiKKhcXn8qwRpHHvkfkOoLiWAaMFkjS40J9B6yOyTjgIcWhEaXtIAajZRFWXNpwTv2Oyk54wrtWtPQEMMHgBZIdAP6CqgyAZa1AJD2BERYEvDjvAKs/OZwpUS0Gq6PP649fv7+lRNz0CvJaWZutqb1fwQMknjgwGS5u5vVUBPGPLWuGzo6yP78PxZCyDSRE6ObXAKvfDZvSOcug/0vzqWIc5mpfcm5d3dbiDldYbgZCASrTqxFImGVCw+9/cV5OQucVFOzw+tjYaQKgrXk5Ji5mZ07pXNIk47AHolpcWE3P5oNrtkqw5z+MNQjJWRF8PxkmZ8gHXHRTge5xAJhrxYBxC+iKB3jhkAJAqw2EcyQoCqEoTVLMtRxi9vgcPHopxDvSkwEDZnha9V4G4wFTP4qnoSuAW+rMuwE3QFwzqKks1mvTEZkii5OyBZoBxuoXDTGx2ZuLW1qZ1dnXY21eu2Hm61TI/m3RB9IwkNoG5aJXTWpYMwypdZje3pHWK+DilAGg+00AG28O9CAxWiXfZ2mDwMDe5nI0PDdvU6JgN9rs+jHSDOtutUncso/3l9et289Yt6QienTlrywuLtrywIBAZ5ye/nRcjj+AR9hoZ4qMjOoeTVQQo9wwsGbvRsVEd8hyGBFaUbg6P0LSj1xaX5ql9NysDvLlMB84LDjxZPoIeDhAEwWFE1zdm7OnTZ3b37j3NJd2Ud7Z3NC/O7B718pTjQzn6ueYmdZuGJQjziAMcTStAgUePH8shB0wBpDl//jWNg7KBzU2GXhWOBQAKDhIlq9w/ex8Hgyw1Y0uZJEEjz8VcUbpFIMNhruYd9fVycinnev3189KH3C7u2WdffmXfPPxWSTmcHVhVAuJUAeAOHHuB7KokJ6pgqpf6qZrAuS1aZbARPdPsbNUAWRNkWgU/td9TU0OMSiSldAiT9CqXrLBFh0k4Mt7J021VBHyupUmi0Jtj1bJiFYb4Hakplv/b/+lyBH9nXwlYddt0YrORHOArgFVsAxqr2ESSWARGvIcyPrEpASoPy0pCUb5JKSaBD0AWgQ/gvjNOnEXPnKojZ8rYcy2kNABMyMSTAJN+UZ0peyzZFkrwa85tP0dMdpBzEJuGM4j+XFSJBDjJ7wCm+Jy9XW+mgA+jBF+2WeAkNkTzrvKLVA5K2XmLdyplzgkW+ZsKGpwsGIE8Q47gmoAsOd48CzItkj45Bhx1sJmkEyye3R10YnlOL2MT00rNGFyPs7OrXXtbSYCGBtlynP0StiFpsOFzcZbQ1BAgnFJxSqlpYAWQR5Cgsqw6NAw3qgxb7Dp2++mTZ3K4sYvT06c15oAWBLYEhJgUAQWAF5I3QAuuxza3t21rZ1esVaR1ABmidF1NwHRmNXsVkUpekQWqV8BCcEvwyt4BTEfOZmR4RLIGLHVVPaSGQdwPtgYginWHb8VeZjwAYBUMJc03zuxf/vKXGkPsHsE/NgBg9NSpKYF1AHqUyAXDh9fiiIdeZoBLUbECw4HPVXO03l59D7j03U7nBA7s+wgMPGHtATO+Ge/hPsLvDIY3cjvBQIIxGg0c2BsEc6MjwwoG+MP1AV+7Ozt0PeY3/D8qIi5cvCwgfGvH5xCwV80rjMaALuEC24p7IokAQ7ZY3JEfDUMHkBs2JM9AJQyJZJrHqTt2a4v2LCZIPg/a3CR+kblAquvoSGye+XmvYMD/IOnB/Y2Pj4qlSHnn6uq6tbV32lc3bun5BBQTyAMYESDS/IymXSpJ7xOzijOa8xhbDmOVZ6RpIvMJOIzUDxU6Avx3/OzgbA1dUuY85iVABWR34kzxxEu91gZnBffFWYV/4ewumoW6T837WRMx39gS1h2/C6kTxon3YPcYK1X+7O4q+Azfks/mvYDjMzNnlTBkD+JLOvDixIyIGXg2xkOgdnE3df32TtgKpLe3q0yo8N8FoMm/93LRAOijI3OwrtXoMskHBNARzLQoC+W+o+qA++JeuQ7XYPzwLQP853q3bt6QTaLUnKoTVXGpsQpJ/j1bX18VQPbl9WvSToeFmmvLiYHKWOIzU4qrZk3H9VY5qjc7AiRqFOOUyg8luxOYCttdup7yK1ODp3SmphReSualc5a/gtRaPV9dZse9U9dpDi1/1hNsRjXfbM5afn1Dvit7mtJh1nelDv1tkvxO/NA8pIowkro0pFVFxWFF+tcQPgD7ZCfw16hwpNlxvTcnZSw4SxwsAvwveTOeJFHGeat1dHSkWIBEGuuE928VNt1vqa/TPbL3ICYJRMQWN2Rkd5BlYW7YgyTtsDMCbrJZ/QwZByU+6fDe22Pvvfee/e5HH2od7u+VxC5DyxSQlaT/GkANMmLbBZFvmGv8NdYxMlKeACU9q9Igu3Dhoq2uLOsc7epoVzNqZFG4D8qV8bs5e6T3TRKSxtUCF7tcQm9/X/uEMwH/j7HivrW3G+qtv29Q+omQu6ikyuZcWoGkJ3MDqBVd2TkHWRbIHEIAo5IWu0RCEaICvRX6ujulf4n9ZJywC7V7hPOGPYntZA4leZhA8CDwsF9C8zPkY4LpGtIczA02HhseSWLOLPZWgGd8Fs/O9UKbFVIPjH8+O2yTs3j39V6Sfi4RmFEygr3msiLemAcbGCQuJVWQpMhkqkBnAK61vievD/xBZwRNNRMO44msddke7p9qQqqhlZ9uOKkQxrY78Bml/FTUELfxjL4jPQnmDU95nSeJmgSsBhM7kvZqYK09eKgkINfmHpgzfEPWI7GFJBKSRilnHIQf7ArySfMLcxovqmnkYx5WdA7ytVnYkq9ULB1I25yqx87uHjHXHz15JkIFsQi2iLXS2uqN3oeGh7Ve0MkWUSYlcFlydfF3AAAgAElEQVT/7G3Wf09Xl85c5DfPv/aatbe02srSUiLZe1zV2e2saOyjJBuwK6kSOuaGeWHt83rprm5s2OramnzuAOT5mzUwNjJiM6edVf3ixayIL929fQJouUfwjEGB4mbzCwv6wz5qbm1T81NpHUsGsEF2H2AVqROSEDBZsZ+qMk3yTMjOMcZckCQLYxFsduZNlcloEu/ta51QwQVRib+5H+47WL4kiOJ5QsIGghKfyRjhxxJvcm5zbX5ONQC2Gk13Ygt8YewXZCEwRuSv8EOFN6UqS0m05Ly5HRgWzQXRqvaeGGZ1/+h//F+PG9u6bKdUsb2Diu3Acso0iMWH80uzgfKBO++HB4eWqfNydQJWjF4EUTjQgDQwAQF9yEZQXkc2D9YCG7i31527u7dvK3uM7gSbl+Dq/fffEguP0mi+FhaW7aubt2x5eVXlZXrYrW0BGzBUAValxZcaU0mzsqnJyqmMgcAlxNgJQGR49/Y0sLHhw7ENgDWCtBOQkKDmVWDVwZ4TFqsHmx7shPOjgCgxS2qBVYyqNFGT7l68LkBZ3l9lZabPCCA02LK1wK7KVqpaeK4bFguI60RJWxi7MJxhhOPncfBzWDvgbNbW7oxVZ9l6eT73UgUxZXxPAu+TMftOmazoqAFYn7w+NrwDqzQ3gcUVwXtqAtPYJH3JWMxqClIDrEZGKkDAkA5wY1kRs5MDkAxoX2+XDfT1ikmDEQA4IVPZjAg+4CmdidGKKxSciZHKofhdOJoY4sjoBbDKc0f2i795P0ZWTkDGywk4/ABDcSRCsoH1KCYwwYhYQzwbOjplHfAAEpRqPXv+3NZoDIUjRBOoinclZK9QXo1Tf+7MGTUc4frIHXAAs0o3NzfkSCEKz31Kw4emRXu7Aq0Au9mz4TgDrEpbELH8JJYemSI1dejtVbYLZqK0pNBPOijbBqW2GWdWsBzJ8JDB2uAwPCgrg8jBAtscPc7dImVCGEi6v/qhx/rCSWJNobkTmi8OIP1tjdWAl7SHJF2RVUk+jFXsDQ4bekkcZBffOG+vz8xYO82VdGB7JpP9wFhSrs9F0KHiYFxcXLbiwb406grblDVRCuPgsPQ0E/C8t79rLTC3KPlpbbGRgQEb7huwseEhAQViAzc2WE9/r2Vbmu3za9eknfvG+fN27sw521hZE7hKJg+AYmsXgGJbY6UuyZSiJF04GMSMrQI0O1a5LsA6wa9Ak50t6+vvk30t7u1YaXfPynslOy7TLO/QNja9BCnXmpPTDThLCceP/vAPtE5v3b5jN27cFPi9sbEpoAcHmvkfHhq1tfVVlfAOD/Xb4vycnZo5Y0tLK7axviEZlx/9/o/UhRegAnCV84KDjcoFzgkxrCbG7Kc//Utra8lJfxGG8su5xSoIhl3mD/sCpizzAVDFGlhdXamWOgKKcm0AF5q6/egP/sCd8vUN++yLa/brL76wublFBW6sPTAgnDI5N+g0tbcLzPLSfWemSMEjVRM4i94lTNSAQuWCSUU6/q5CnS4FgA0DJPK94wG0suUSZW9WaSw6xDRnpCxIcGgqT1RUl7r7noCqr8rFOLCayhb9BPKg7+8YWPVbelVjVUm4VFXg4+SJSIBV5gHQDACEfXz50iUvqVNJJSAOOuzItaChvu4au9jCBBTjRDljrs0dsZqqCz5ItldyCs4yx+ZLZiHptcU5Euwd9vMBGtQdHRp/VWcQxB942Tu2NoCu186e1WsI/AAdKQOkkVWU9EgHNSnksSbiWgRySs6okVuzd3OVkwjTaEfOO7qt0p2tlgo5c59gkDUFc1Xsj9aOpNmM83YgJ45nUSJAzbZ8HLFvk5MTAmQ553gOGhninOJj0cSTgA9gjAQkzioac1znP/wP/tQePnygUmDmDVCHclvKcfk3z8OeoLno+saGxgc/TCWgDQCpaAJ7QxhPMiKHgAZgWSAowfPa5qYH3omxw727Zi4N4zhDvZoDUAGgjTFDIgB3Suz+5mY5qSRUXoMF194h4G/2xaymOJgmrAcCVc5l5jiSxyqxThUjwUbGFiHbw/NiT3C6sS8w+zkLWY8PHjzQeckZzVjhK7LGwgcI34KgivEI0MzP7IrssSqtappgAE6o1LVc1noPeYAA0CKQDrYP1+E1BH4nvuCRArloUALAN9Dfp8+MrvGwlAns2WMEC6GVicG7cOGSTZ06re7EJAt5JuQA8Gcpg8W3YP0AznL2ePn8nu3DJl1dlr3l/GR/MHbsbwIq7gegkzOF+d/e2ZaGLuPPcxHoArB4GbmzPDkLAaK4v9fPvyZfhfvhvmAffvHFNV2LBI188aRTynkF05bxZM29nHtpsy/nVFlCMvTOnbvW3tVl4+OTNjw8YhMTY7aznRd4z/qIJi0Barh/tq3fMS8qLexGPsKBbzEEm7xpDQxyJVuOKvKFYSkyn8x3xA3YLVim77//vt6HbxfzV6tPyVhEF2qCU2wGa5fqE2IUrsv88f633npbz8K1WRPSeSw7mBbMUz4f+8F1SH65BIknDAP8VUVO6ggeQSd/R+kka4h1IxBqbU2MZKTbIjbi8/k8Lwtu1T2yxhkjrhF+MGufL5oa8Swna9lZwMz513duyx5OTU9Jf499KiCCCjF6dRTyknX57PPP7catm2ILdXT7eANSkmxdWlnS2O5sFy3bROdpfLaMANo4HwiOvR+HN5FSklLEDI4LJwroeEupSH4WjFVymtKGT/EdA87Z6keta63zdtaWdCCLu6qIg1VbRKMwVWcwLmLMZZD9gfTR6Ow5gNVUnQbQA7CKrQbUhLGv5qGFzSoDypMW+Ar4ts66lIRWapyrczBd2+WKjmTnYMKx9gDnQwrn2ZPHKrVnzVESTN8AqkABawESCNG4HgwzQBzsP+BNAPkBrFK5pbWWabCp6Wn74IMPVAZNIpJSa86hudlZ+/DD78lvnZ1fsPwWOs+H9vDBQ2fJ6ZnqBCYBXGlOOFsqXprNWYFdE2u1oUFrLpqwkSSkkksMzXLy56T52e/Pmnx6romdYB2wf7h/pvKNNy6oYguQkvEmRmBPkGzkC3Cbfc59sG45/2EMsrdnX76sJvmZL9iqAKunpialvxxxYNhmxtMl3nJK7PEnGiZHM6tIojFfvDaSHdwLey/Yxlwb+xBSfwF28h6BUKnxEPuSOebM41rY6+npU1X2a0iZUGmGLQwQnUUGmYQvrh2kn/X1vOabf2NDWV8kxKN6NSo1eU/gEvE998R7mYvQjo3EJjaGOTk9M22VCjiSE+8c0PXeLbyXf/M8XGNh3ps2s5/wiUKOQJUXyLR1dwtDwK6wvrCNkUzHZ+Ia2FHIN9xbVKJgr4jN0RQNwJGxc8CZM8TlXRYX5218fEKxEwlziCMA8nwmusLSZT2uk2zcPok6qroPD+3l3IJ6k2DruHfJw7XBuvRmgayXFy+e654YH8YKLA17kc34uQkpa3JiwmgqhX86+/yFSIv4SNhHiGHB/GRctQ66u2oq5rz5GD53sJ+jegwHjJ+JaHVwoHnG7gHk8nyAr/hR2eYWJTV5TppTCQM8KHtVOdJYVKXQRLWzUz4vgCf3tL1dsMb6OutoQ+qwsyrtRFUYfiBjj2/BZ7u2s+MRB3vOKtYZ1NqqvSBCJsmgbJNk1YgDYg/EWsTHiuRzVNVgC0MWit+RCOd9rOexsXEBqxADAIUBUCXxkM/LR5IOLXgdvUkkv+mN18WizULMahO+ApmD5+VLdugf/2//x3F9c7utbm7bVrFkR/UZTQpODQFTfmPVFhdeqtyyVKQbIWXDZHo8UJFzCAuKgJJAiK5tPd0y0rAEccAQoG3IkDHqU6ZrfXVVRpWbxwDimHEwn5k5bePjZK1Z1Ga3b38tcIYgmAYrlObiLDmwaio9A+QA5FH5OHT77S0dFGwMWAo4fKDTLDgWT3TqjNLAADfDWHkpiAOn1Z45Eb195+94bRikeF9ck0URWV9+J2CVUkUd/K7dF6CsGxZe4xPnQKV/IK91gwcI6KX4OKJy+tU1Et2TDm3ScILYqKE55uC3Z2ZU5luDvgdQqkykOr95lrOxyQ8dPlcHXoOXxskxkfMB1d4XUjy3/12jYaTmJ96x3SGpBEj7N/q3M8GctRUNjZSlTyUZdB8MlpFfwJvQBKPK2bKpg2CwfBIDmcOeoK2zo9UG+uis3mfoKKprPDo/6GzCUDjy9YJx5kuMmsQ+4/D1DLFveHe2j5U48HIE/wL4YpxhW1JupqY0gAQCBGByNEgTD+PNZ3HI4ex4AFYS64PPANzhQCdgefH8hc3Ozdnqet7yuzQrWHcwtqlJ65lD/8qVK3Z6elrlPwSvlBN1daAB1KRropPH98Hahn2BsDyHBWgJxgwnQ0Ej7Fo625HhTeUkYrgW/TDlIBYjCEdTTaeOBVi9nJsTix3jClDK+sKBkfbZblFOFk4Z3d5hXR7IoaK7a5P0WdnDKnmT3ARlfBveGKW2eqtayvVquzZAE74ANQjk1XedjA5JnZ1t7Q0ycBMjo9bX3qlDCpYB6zL2BUwXQDoAO8YYmwSADJuSeyexU1ff6E39xNrK+L3C4KThXGOj9XZ12ujAgPV2dNrU+JgODTVWs4rNnJ2xlY01+/LadXv29LmcrHMz56xU3LPNjbxYZ2S/GpsbrbBT0EEVTdIAOZUkUSltq2wDLH4YqwAtAI8cBIBCHGoKbg/2BBauL63bYQktW7TiVu3S5cvKyAMIEYx8/sXn9tHHH4st8s39+yqdbc5R8gHTk2eGKdetplmzL19YX0+3TY6P2sP7921y+pScPQ5XNQoYGFIwj9NIto89/NVX1xWESF+xo032/YsvvrTd3S2xKmAyAqxi+zkEQ+sIR5N9AvjCOqRrKMEN68wJzsc6E5T1npxUQHj23DkxAj/9/Av77PMvJeHgZU9H+t61ut3isEZlP/RPD+S9ZlDFRVWGImxV2erUSE1BQBwKqYGVGlSpYZqX9cIG5nrsE9mSJqo2AFsrtr1TVHB0rKYXRHKJKpPWNrZT0V2yXxEIho3xO3ZplWRME7u2aob+nb9Jn5Cuc2KjT6QAAoSus8Y6P/+9tDunfcFeY/87gw1GquvHcnZF0C8blvPgRQA5SawMLEgHOCKgo5kcZ4/OxsReAbDGoSLQZMzD4YFNEsEImsVUC8CSC4cf3booYVWVwd6eADz26NYOpaY45MeWwS5RLYETT0IxmPvmHdFJerlOkzcpJBnE57JWmTrAQJU8U+qJtE2sGZ2Z9c78rFQUMMDeQh6FgFQlzjQvE3OjwQ5T0tSTmvgGZTH6+KwIprDvAJXYb40L44gTmxiVBO1k3b//9z7SfLI3VZGBXjK6brBT0tnFvWxvFry5COXQaKlTeVHnsjyamwraz5xX3uQRH7CjvdO2dndsm6QjbFskolSOWxFgjH1GUoAmDZxvjAf2l3tFCxbfQGCaGN9Zmzl92k6dmnYmUDarZ+N9rBP8j0gKS2O0Rvcx5HPY11EqyXUBTvnd2bNndX4FA4vX8D365JqLpC0Z4FM47JEcoXkVQX4A/IwH18efBFyKkjN8TNY3645rhSYlfiifw+/5PsrDWdvcF85+BJXhH/KM2EKvQnIwhmCML+ny7e3Z2OhwtWFF6JPCoDt77nU1Iuvs6lU3b3xD9DVJ8lCpADvyxfNn8vMJDij9JzEE2E1yANmXp0+f6DxBXkBVV/X1CtaH0GGldLSOZiFbtrmet9MzpyWhAZg6P/dSbHJ8fAAaDCtJbOZvYnJSDD29tlCwpaVVm52d055RYHWwr6ARH4RnZ47Rd0VTGR23R4+fyOcYm5ywjfyWWEFI7gwODtv5N163g4NdJU8dDPMy6ZBU8BJYzgW3W6wLWF0kfRTYqQkuNsPtFr6Ykhxlbw7F6+U3pS/WD+NI4KaETtKK4xp8JvMX4Dr7DhCWZAakFc5qpA8CLHFd2kMlCGH1cBZybZIIGxtoXHqCn7UlEKmC358VO8jBD9dCDOKIE1l6qwxVxp51FeBr6Mxyf8RH3Ms777xTTT4omZKq0GKv+HnvLLxgpYVcA0QDrsHnc+98DgxWgLzVpSUlZWloAoGB67I+8PEAyKgsGhwdsc+//EKyI/hebR0uQ8W5QJXU2sa6zpStwo615jr1B6xSiajUSE9Aug5PKj/cTwyyhoDVFG9UG+0Sq/DTOIZr+mq4ClBqgJzOXTWVA4zv6VI/ERL4Y6P4eszBjm3RrR2AbHfPmnKtkkxhLfGlijB0/9UZ3CX0+EOTXWw6ki5UCMq+73nJs4O5LhuUxbcmmZOkx7ieymYpcUa+DamQlhYvMe7r05r0pkUZ7WnAQ2wZurjog6PJSBNoGrdtFQoC32joS+Lgzp07Ose5Xi3BBEYw8wsYOzE5YadnZtS4Bkb79PikZTMNSta8995b0rqELd9MpUZPl/2Lf/F/2tLKsuaSBA64APOjhCgM75ZWseghHIwMD2n/bm5syG45S9MlDdgHxFjEGjDa8SvwH4Ic5HOOrzhf3Suyl8WizZw5J0mtfJItYfzxO7u6vYoD4hhxNPsXfxofnvuSJMbGumLzICOBc3S0ZO3M6VM6l4ONGkBwVDfiK2C/sWXYffY7Z0awU5lf9kn8O8AZ5p9nUlWwEcvsVBMrAV6yByGwRHUU/yYmBRBSwrSrywYHh5TA4VrYDf7e3d3T3LpWrevQ5zc8ycr6dCCapLhXLHBdbAmvh/gR7+FzI9HCe4KYFs8QwFhUlfDakPTBdsFYRecd2xUgpj+36zvzxXgJkF1Z8zLwBpcF4/OiipY9A+kH0NcribwaET+OM4u/+eLaAKvgRespyc/PaPJJnBJyGXw27w8iGvYXIhJxG2sF3wZ/E5+Ga0lvu1BQrAE7FUm8JiqRDsq2uLwisBUyEnEAsmvtXW1a88wP5yUyF6wt/Cz2GwQpgDqS4/ih6B6PDA3ZqYkp4SYb6LjmWjyGyjUrKarEvqrjXKOfRsvsfeaWWETYUHubN0NbX9fPeF72DmsL0JT5wR8gLkVvmepAYkt8SIBHmO74dOw7SUIeHYl4xLWovnKNa2SEdoXt+fjtWVtrzno7O4W3qJqLZMPYmJLyaj6VNHwBq9F25Vw9pHo3tH3Bn2j0vrcv24P/SqFfxLH4mKy5kErh+XhexgS7xzjLrqaK48AzsJNUfuRybfKH8VNZ34DHxOCzsy80ZiTrIEmxRmWX1Wjd1xU+Nn84G8Bt+Jkabf2zH//yeKWwY8/nl8VYzbV3Wg+G+dS0AKGNtWVbWpwXALC5uWX7e64bwyHR0QnS7EAdX2wAgCqM9OBAv7RkmFgO7jhoeUBKlSKDi5HhfQTIF86/rqxzW1vWJsY77ZtvZm1tzQ8rnFf0vtQFGkff6gWucjgEc1GBKMhHAscwZhwufH7oTgQLk9dg/PjsKJmoZaPy+2heVQ1sqx12TuLXWnCVzw/jwitqMzkRNHJYh8MSr4lMtB+iDviE4x4Gh9+FpEBkLWGxAK5NT9NYYFSNETB+PFN0nEUHh4XEhgptqJBCCNZeAJc4j+pq3ZjRBlKTjtRtF0OmbBxNNlhUSUxbfoxE3k8AVQ8MXFuQTQ+L0LUKa4BUMrJKBtPoyiEDRPp9DP16tePEzwjy0EJsiEZYqayS+Udzx4PCBAZQqiUND3Tzjq2txVlVne2uvcrByPokOGnONFlHK0BnZ9UZ9TLxdq3b0ATS5k36d6yrKB/DmHCAKmuJlpqaPRW1bhknoBeyoTCpfL2VBapycPNzHA/WHnsJBwujyjOJ4n5QtvXClt26/9AefvtYBkZAA85WU5O9e/Udm56aFEtcDQuWlsUIhP2hpEY+L8OGcVTZCexMkGSBP3tiA3BIKKhLTDPWgzekc11E9ihfGCiB7U0NAi4wyqwhGJ7Sj0q6sdgDNDv5G2CSzOfy+rpYTpnGrAA7snkcRABN3A3PRfdwNFZhgvJegQtVAnSgrN8tkfa9yJh6QFsnmQJAUoASdbLnoM00WXuuTULg6PrhIMswNpIhb1c5P8Z0eXVFe4WyCTK7BG4kcMwaBKziiHPww74FSKHTdUu2yabQk56ZsR60Zbpo5mPaQ6zykYlR++bbhwIvN9bzYgVwqBwdoIeY1b+Z865eJCHQc9vUmGLkAaBDL47PJnihAySHF4fe3n5Ray+YRzjjy6vL1kOTjtW8HVeOZfhnZ5+riyvskAcP79vz2RdyWjgU1QhQQEG9NaGDi8C9Sn4zApXLB5QedtvE+Ii1ZBvt+rXrNjYyJpAJG8E8sl8oyWdtYndhwLBXAGvR2nM5AM8Ut7S16KBCw4nnu/DGRVtZXZG9UJkXmmqUoDV6STEgTq7FO3aTGCCIwaFkLf7Df/gfaW2zTv/4j/9YTsqTp8/l4KjbeX7Trn/1lRpC0UUY6B1HyQE7LxN09icGydvtiUGR5ET0m7Tkvgt06nVJOCf0g7wc1huiMffSI5X+p7P+/JB2QNc/26kySkg5MUaJnDhLTk4avnsVWCWz/Jt3w6vv+rf5VzBW4z1i9CaQUQAYDSkSY7Upnb0qoUcgPhosqAQRnWYvl9nZ2RMrEueVtSoQ7KiSypFWFWRztqmsh3K+lLwjiFNSj+RWApulq4q2Z0qMqNogARhilMJA3dzU51ABoOZUaDIdevMZ9j32js8CtMgX8gLpBbA3eMMS/sBCx244yOoAv9jBdaZyLJWiaU5Jeta7rjWl8AdlAWAklz0J6mcGdh/wk7Ip/CiC5db2dmXJeU5MDPdHeZj0PykZy3FWeefc/j66vjfotYBwgBzyu44pYXQnGeecgJr9AwsC2Q3mjsCZZ8VPgOE9MjqufUGyi3FH6oOg7+s7d3WGckYwjvhNDDzjhb2hhJC/g62mpLCRIGu00mHFdlIDBc5p9mtk97E/4ZQyF8w/78V2SI5D57iDW7CfSP5QCjo+OmLf//hj+ZP4HgT80Xkc9mVUIUWyEkZugDqchQCJUQbOOiI4rDI1kr/6k5/8RGMQ+p6ckdguznI+k3Hmmn/0R38kbU6+53NZX8wFzxVgEp8FUBtMIJ1hh4dq2BolalG2j/4q90Qgw2eznlxLcEGfS7KYc4g1he8K+5gEIJqW7EMFr8fHal7FuuF+Oadhi+psoQ/BofciZ78w1q4j2q19yfivrXpTFtfnB8w5kM9EEg7GKn/wu1kb+Y0NAaFtnV129epV6+8dkOQOa5zxY82yBtV8Y68oVhifSdMt2ODMuWt111tPV7fbAcaxs0fj9+L5c1uYmxPIxpds6CFBtzdnw7/Dp4C1Nj45ZaPjY9be0W237txVhQRnFuN//vyMER3g+3CeYS94P8xXnpUKOO4tgBASmJSO8+V6d8i4JAJJtlHgJslLJIUkxZHYWYw3645ziMCaeeb67DPWB2NCIM7PAPc599i3JAc5a0kGMu8RCIdEBA1N+cM65JqskZcv5z0R39mp9cvaBkTElgGskkDmi/3O+mSMQ1uW9/NMoVPNNf21SwKyaKIJw41rR1Mr1qCa9NBULPmhjENUS/F+1hrvZX3yh/XLPUdjHdnaXM7+/M//3M6dmbHhwUGd+fhYfOE7uuZmSUnbXFubfXXzhj1+8sQO8OWavEJOMikAcdIDJAGetUqZ0ssj298rW7G073tBVW/4ZRlVhNQ1AAwnDXPv++iySLUxnBrs1ilIV7IzNWbU0czrEipL/ODM+oxrW9bXyaZit2B7jw7TrGzP1kgqIxWB/mdLu5/zRycsQM4TxUaqovAu7yTVWVeUyaqygsZ0La2JxHKsWBldP+RWjM7UZa9Q4L3YAxJS+EiKG1TN1ijfHWBkenJCzWI+/PBDzdfnn30muQ+aFK7m85bf2vLEZ5IKWVxY1L2xhqk8jepH9jZ26ubt29UmNcQCijUhI6ysGPBxK3qqABpHFTWQuvLmm2py9Tvfe8f+8mf/t/3Nrz4REMszcm10/L3xW0UN5OjpMj42ofvHp5DsYDZrs7PoUXsjt9/53e/JjomI0OjJjHv3v5HdpNpM8jUHBzq7WPdRocKehkVIcpvpxQZiu7gXsR8lBUBjL49BmWfiM2wQ9xgkKfllR8fW3dVppeKWteW89Bq7wB4IIJV/h3ZnJGPYt7wmzoVIEnI+8H0wT8VwTsy4SNawl4IBy7W5H67Hc8Z5zPuryWqds81qJhQSHdg33octrdWdxE4yF9gifh/+imq5kp6+iFcVB8NVEVlfr+cIViD3x2vCzvCcvIZrxmt5fWAufA7NLStHfO7/S9ub/ciaHmd+kVm51JZZ+372vfdmr+xudjfFZUhJECwMNBBgDzyDgWH/Gx74zneG4QtDvrAMCATHkCx4OJJGA5MURbLZC093s8++176vWVsuVTn4PfFGVp5ma8ZjjIs4rK6qzC+/713ijXjiiSdITqe9cewJLGwrX9jCkMrRmFZ27eHDx7ru4KA3jAx2Pn0xlFhVlZhrsQtjwcWWf0FCeF9jixQE6xZfiQaoGqOkKx16xdyDS5YgK7PrTX27kvyldGEBqdG/panvtiHlg12jD0c+6dHP04x92eNJ5qJ/cMC/95clLTc9M+0l582mCCb5jrwtLy1rH9H0cWxkRHu5r7dsBao7WZs8c64gGwXWsLG5lpIMXhnO/uCL5mCAjVR6s45Ym5zn+KDEWzBRWQeStkHXd3JSRK3+Ulmfg60moYDtmJ6ZSxILBWEb+Cb9A4MaXD6Dc4b4BqLN5vaW5AA9xsqoUri/1G21Q2LqXWEfV69cVcJUDNOVFU+YA5DSEHWfxIv3RgDAZB9KyuawakVkuGpVW9lY13fmmLGLhAfPwhd2NnAZ9kcwcrmnSNhG9RXVKcSN0vTFZ1PDQ+LTAzWnJXmn6kf6w+ztt0B77lVr87ghwhZ2C/YqGFDm7z6607zzcMZu3X9ke9WGGROWAgWkAI6PauquPTUxqfKYpcUVOR6d+YIOX8ALAmecwdCIYFGLDVgoSKSewIiJUqMe6WLRsGpbbBF1P2QAACAASURBVATyiFCOQZbp4A6Yy0Z45ZUXtNmdybRtT6af2L3796WFoFLFTNZqDbqQd7hRAhiCDZTKCxhsF/0utdgEYZBcZ2Rfkxw6DO2gaIClziINrUcPNYON2h5k8/oAQgOc1YZGGDoxXpwR2tDiUUCeDvhw1OJ9wdbh+vF+Fhiv574jM8f1+voAAwH/YPp5hzT+HvohPDvz4plLzySE0QzwNsBVsUSzlAWWJdhPQw3eKzCOxkf5vANO+65j0/6cDqqejI+PR+iu4rS6BMJJAxhe69R/B2F9PABZJPyrteLAamS/ANxgKRFcZrieWFuJvSgkAncaXB3npKHnxBHigBajOq2rnq6impwBFFFqAou0mM1ZoaMgRxWnIkoBAgQIFgv3GI5paPc4k9g7Eutg5O6OPCNPiTx7wcvt9+xA3R8P1OmS5wDohdUEm5uDhbUPW5asNM1+0B0BeKw1M7ayuWuPZ0g0rGtPsNYJqGFlX71yWZ2AEa4HBMBp6MGhhhmwv99qcMF4YsjwLEiKHDXJvNV0HV63t7MtoFlrLZfTvSswV3OkY2WJtRbtWKwx2Hk8O8wlSkmkC9PBwY0msq8JpD5o1rC4tKpGSbDNYWYBGKuJj8qtvfxYzLUO16PkEPdyYZ9n/3qKwqrf+B6FWXLgBi+flbMOQFMo8gxF1z+pHllnrijDB3tiZHhQDPqJsVFvHAXoMT+nckMAcSQMxCDnsJAWWF0NWlij3JGzdl0/sJNk0vCQnT99yvp7em1saFDM2f3dXbEvCt1FW1lb9RKsWl1snUK+02r7h3bx/AX72ksve1B6xAHn5RoEU5QfaU2zBqQ75N1PR8ZGdXAtLC7Y3r5nskmswO5hDJZWFvWc2+vbZg2fS4Llb3/nW2KMwGLmQB8ZHfWuo3RppnECAVqG8jCE0D3B0dlJs4KmwHl22F5l2zbWVq2niw7f/ToL+AfbBScPoIgAjT2MvWCfYFc4G+YXZmUD0PidmJzS+x8+fCJmIZUKrr1Hx2j/h1at74U1K5V7tHZh6RJI0kWb/fnWW1934L/ZVIdmArg7d+/ZzPy8gHHKcD77zQ3bkz53zppiPBwIOJYEiUdRyXg5wz7sc0gAOHzp2jkn0hTJhgtc9WSZVqiaYnWINe2JJf8HsAoARdBBMCN98ChPTM01XNWFKC+t9qdKJoJL6lFiBIj/fwCrKo8M7DfY/2kPAixyg6zDgXKfM2gO9uUIcUZQShxnCYGLpH2aLvVBAMk/zqHp2RnZE0aPtYwvMY19W4cZQqM713GHpcD+dgYPsWVO0hw0jIKtgj/B3+UcqqEh7B9vrOPkY2cWclxI66uzU/csh3poyDZ3NuVMibjUkZqXoQuNHc3nlPgQMKgmVnRibYhRh3PGe5yF2ZRjiw4cc05Si4Qn9+D354wZmnsuLi+pooGgmwBAenRbbhfQAoYRqCw+SWkcxmyHOhCTELx85ZJsFuND92wlYwb6lTzi+aPxHPbMGSfruj+YrTwvzMSJyQmbW1gSSJURwwEBfvwzZ8UQZEbzD2w7FQwkUKTLlxxJzTW65h1ZW1qgRK9DQDB7C8Yq4DIAB4k7Obqp1DQc4EgQc5aoiicB9YwT84NPMzTQZ/0lD25hmxLYYyM//PBDAUGUp2PrGCsAu7/6q7+S/eGa+CvMj0CKxNwLUF8N/FLDKvYlyWjOdFg9/OP5o/yQsWNu8IMAJwCjsLXSWEzgGfYz9FIBIIJRTDDOfPDekAWIMjz5UQcHspOABdwbn+vr2INPSuphHnFvBLKASrMz0wIweW1IjFBFEEF5fCcxQD+CldV1ydnAdGPM+YcMAl2NVZ2UKnxYszCwWR8APXw2bI3PP/9U9ykGVyqt7uzusVOnT2lfh49Ksuvll1+Sj88zwlq7c/eOVbDjW1utwBi2LOsVH4Vnf/a558XYBlCenZ5R13ekjGDcEmyrquvY5Wj6+gZUtif2fyZrgyMj1tNLd+CCLS4v2/STGdnZ4eGydFZhP5PM8QBzQIEz7FRnH60LEOX1nFfsQc6bYHQ5YFAV0MPr8M2mJGkDGEAFhjeikfbn+rrGJ8AS1g5zxPzgm7HeADCZG4BVgEP8oQD6eTZezzpQAivnfRFkXwcGdF8kpmmkRSnl48fTWp8wVtl/0ihWs5JDXT+AIuaaueO7/KLU0V3aetLZ9KTA888/3yqn5LV8Jnac77xH4PjcnBqYsK8Agbh3fgc4HCSP6ITONUKLmGf/kz/5E/vHf/hf2OmpKZWVUs0iBjb3V62qwdLnv/nMMvkOBfKwhQ4A+Rs1Je95DeCdQE987XyXNapmh3tIVyAnV/X2ksRaBNliqlL9xlHq+vLyIFPu1L/Hef/VwGpkN6ku5L81LxBO+AcARONDMf1IbhzZxDgN34o2Mz1tlZ2KtAaPLWe7NNupNeTjEx9QOca4Q6bgGFWlgzSOiZepbnAmOjEsMQhAD2cJPkweLelUKQrTn7ULY04VdVQTJEkvrsv+xY6++PxzklYJAA5bdeH8Wfv4k+tW6PLu19Mzs9pv/oz0OPCYDCYt88Qc8n7W6JtvvWU/+MEP1KCKuWLd4dPw2kImY/s722KrcxaOjU+IST4+OW7/8n/47+3J9JztCvR0vUL82SdPpm12Zkbdv9HrF8Pu6Fh7l8QkDFrWH6AH+5a19dyLL3jVHwy5bIcqTQBC1Gfg4FCfzVizL3mvk74y8vf4O74s4+qgm/t7UaEXXdYhZ/A7xpIKFOaM9c2+kLwNDcemJm1x9rF8BG9o5E2KA2QNYJSfg5jDWGL3+K64KTU0ZF+1k50i7uc8CKY5z8T8BTM0QFjOT2xLVElwRjFv+MTs/55ex0B4Hva0ZJiOXQ87yEP4GJWK61GzJrkmMQfAbICj2LwAVqMqlnngH/aA3/EVJdnxjGJgoi3dVm0SRLhSqUc9eIT5JIAswHAHnb1RZ8iScN5wncWF5bQ2AW9hEXpFb0PnGNfLKfbDr+BZSYqwlWs1kmGegIAoGB3nYX4iCSMSW8OxA8dQkHsquPY/GqLSyHU5QnxBjAqxCPfqeNKezicq8UhmEvvOzi/oH2AbDaCQYEN6bXVtVT5e6EgzdsxJ9cCrogQQZzvs3Nlzako60NcvP7QbmcJcQViCN6Xyigquw9pgnUTzTZ6fPUdCP3xqfU89Jn7xi1+05AgYLKpJaF7JPmCOwFKQ7uDZfvqzv9fYce6zh/DTWVvsfzAbwGIB4uiQJ2IMvjokg74SySgS9PRjcN10yERgftIaT4kEjDafrd4+9MdACkAkL5cCgEmbzXdYjfXEvtzbbclSKMmfktysAX5m3XDWsUYF0lJxUyrpmfEn2Sf4tPQUWVxc0h5g7hXbIydRzKsKizFIJ4bOESVrwPPAMOp1+U1U6EMK4L455zIffv6kefP+Y7tx94FVDmqGdDYTzqByaAByUkr98osvKeijdGdpkfIeU/ZcZaabGzKOGLMwLhz4LI65mVmn7+KcJQ0CshDh2MFyo6swu4iSCu/qnrdXXnlZzDIGmY6cGN4bN296Wa5EzTusRqaZATyseYkxmxEtSjQq0EHQJnPB6MicRHaDzR66JpEV4n1PsyQB97w0PgCcdmC1/XdfBaxGtieYqALlsBZtWdP21wRwG8BlgK5eWplpOUjhQGPQXVgdENl1NtqNG8+KoWOxBFMkDP6J3ICXm/g/s+HhQaPzNgaDAICDh81EdpDMG10jWYwBGCjMTo/EfQdQG78HVGXeMxlnrLa+6ICdAFh9x4GhQZAi9zYd2wjsRbMGXMVKknV3gCGGEnYalCNGg+f1A5VS95rSxq49R1MPs/6+ko2gb9fdZZ2wHI/MssemIBrHkWCKQyiCHcaR8YsAX0avUHiKseqdKmsq/2FtUq5GiaQD4WSUD3RI7+7u2PoaGRovZUYwnjJpEhEOrCLmTkd0B7Z39vbtoN606nGHrW5uq9MwwQpfOFgYpqtXrqhcD6kDAFaVBOAAJt0wgEQcDzUP4eA8PrKh4UHLF/2ZAFZJjmyvr7cSDcqqN5tq8CXtXUqZ0qFL6RGBM/ua65GpQWuTQJ8ME0EJbBTWDCVHlNevrW8KWEUfjaxxlNdzANHIqt4gR+TAJY2WjqXNS9fWp4HVVhlXWkjBEMeZVPlvLqPSKA7CXCGxr2n6VOegKopBAEjI/E9OjNnpqQkbHhwUqDg7O6OAgVIjwC9AHRI3HE4rqxvq9MqhhNN+WK/p7wAMsNsGEKkfGdb3UTTrGjU1ASFBQVDAoS+7BcsPgGL3QJ0d0Vt98/U3tHaOm3VvLLaNZImXM6hRh7LXlDr4IUc3SQH3G+ti53Jw4GSzdgFVYLGyP7dWt/QZ0p5u1GRT0WZl/h8+eiBHiXWJtMD61qZsKM7ncZOkFaW/UpQVU41ERBcsksN929vdsaPakcqMMkbJa1XZVsTF+W+AffbM9evX7crVKzonuJ/r1z+xJ9OPbGhkSFprHdm8LS3Bslq3Z565JpkYng9AwqsfnOnJ+ltaXlTSgwYY2GTWM7qlrmXnjMFrV67apYvn9X7A1XnOqWzO5pdWbH1zx6rom3ZgY2h6cVIY2DJMOj3bgNUkF6ASfSGNDiqG4YmGfGKmiv0aEjJoqyXNKDmp3jyJ/aYmfGLYnNi5kAVIcGZbIiE+r5VCOgGBvYjxP/sXe15tP74ErkYjj6DVCuAfcAAP+4GzKYCBUiyVvXvQQnVLrUqJXb+cPuaJfzfv3G7JmpARVpktnbzRZjo+EggScg/4ImrWkRohUJIoDWsxjEj8VLyssq9P1+Ye1CAB2y7Hu+6sUxgU+XxLP5rX7x3s2WGdTuPOnIzmZQCrXdj4omso64lSUpS/yWeBOSjNbxhYrjtPwg/fh0aaApL6vEkNTvDc3LxsCUE4/zjrGo2m7I13HcWp8/NYZ2maB4L6nq6CPXPtivYANhepFRqMoFs4OeWaozCOZuZmtN/QK8WpxJYChK6srCqpxz1Pz83Z+ua2kic0/0Efm3OS1wWwyH8zXth2zk4YQpyJXIOgxIHupq0sr9rI6Ij1lPosR+CPttzWtuwTZwrBiZ6TRi4EplQopLJq9gx7Q75ESkJwLySMRwb7rR9me9J5hnEIqEXACCs0GAoE/QSrP/zhD3W/+DuMHa9VcwoloPs0btgKnOoANllz+IAwXQkySUyFvADvDZ+J8QYkw67wue1+AYA188W1WHMAeAG4hb4qtgwnP5gT/J37Cp1NQGICUcZDFS4JFIedy3+LIZTJ2Kef/lqfzc8uJ9RrpyYnWkmdVkWNIVGApM2CLSwty46H1iCsZcBVJYvRANbZQhLRq4tIMFYPadK0qeQuz4sPTnUBSdFsYkKRABDbko7evT32O9/6pipoYO09evzIFubndS0CVc4ZzmdAPeaAfXT61Gl74403dF0SYCSbaTpLV/DlRdfTJPaQGVI/hWO7fPmqlcp9bgeQ9ekpqUQambD5+UUBoPk8FRpZrVnKE52RPan1QCKNfcCc40ex7tBX6yujmew2iN+xZtmPkD9ggbLmu2FR9/eLzcxr1VAnaQiyF1h7jL9r+J7S2uEzsXnBXAP0+PX163b7zp2WrWJeSCrBFGJOKdON0t4AORifkRGXFpifp9EjlRwk8U22hvvCr2S9cR++lpwRHgF1VOyFHAtjwH1zr3FuMVbqDp9KJ8USqtcFLv/N3/yNrgkLl/cwP9x77CX2IXPLParDNL7e5qZ03L/1/vtKZuPPYOt5Hclqfn7w6KH95sbn0s1zAKOqJC92GcINflOcl/jRGctZswFzM2O1qlcDwDZ13x9ANWms6ryGxeqxhLNVU9ig87ypwi2lK7G3Hc5Y5eX6Kwk5ddlO0k+UepI0pVGq1hYMrAPb39vVWcBehJ1Nkrk8MGjVukn6CpsegAd+mEgK+NKcNVlnY3F2ud9vmns0ulmHJLWwv0h5dNIcMuu+FvuRuQK0iDOLIcC+8DsRUmhqU+q1P/iDPzCqFp88fmx3791VnPHFjZuWzRekUwzg8+DefWd3Jh+G9/L83De2NRI5//iP/sh+9KMf2Weff26bW5siVjBnVIF1EQ8gS1fISbKP8w0AqX+w3/75v/gXkhfsSlqJ+Od37twTe252ZlaSZ48fP9I8OUu1U6x2ACJIVeg4sm45R7A77D1PmmQ0npGQB1waGR1TBQbMRukIb24oXuWzOb45g3jWqFTFBgaQyTkLqEsMgV+Pn4l/zLgCBqnyRfhCRomC+emHlss0W3uZ++d84XVcn3/Y13ZglWeSZnVqrhlszGBSRgzN2mD8Axzm9cSlSh5zHwm/wBbwxb7jDIvmy9g3gL1o9oodYh6l15v6WgC2RvOq/T0n1CghLQKZJ66j1F+fw15I5K0AVdl/wRrlfYErcL8RN2ODGAPuOYhh+HMkz/r70YqGKeuSQ44JnMgGilGdfASBp40j9X/g+uVyt6TjiE+YY4BLSTPlAdKdoADkIhnfY+bc4yfuEflJiEtcEykAxlQeeZIOoAkd8ZYoYUnOib0FGZC+Q5yZkKPYiz7XVG7XPNlF0rEjJ8LAHMDq3IJITMTExM1o0UO04XyST1zyMnrhUZTbI6fUkbOezi67fPGSjY/BWC2Jqcp3iELIa6p6i8/rpuFSTXYJf1M+wuBAK1FF8gG7EnNCDEsC68MPf6WEnmKtQtHGJ8Zd5kCVhBklLVQ902zaw8dP/PmwQdWa4toO+t/QUJCzOuf6vvRQAfT0RnNZVQfnsk1rNiAgmJ5FvZmwi/mC7AsNungtFb30SYlknRogZ0kuefMqZBxoBF2DGV09FGM1cJnwmYME5uc4evHIh7rcVPiMXAufwKUfsSEV7+XEc4u0KeaKxoSqUeaOxcTej6QAgCpjxTPQVBRWMbacdQOGkPnZR3ebs8vrdvvBY1vf3rWDWkMAgMpDj+piKQGOvfTCi9La2987tHv37sug4YRyw/x3aPuIpUGJSiGvDQqjQYsKZgRskuqBlXrLvpEIyym7k4NXc10zOUVFO3f2tD1z9bIcvmDEor9DiSfajGR2WfgsYMp1cYZYkLpm0rdiQPnMoKkHwBoHBfcsXSpYJ9mMFjNBXXS7x5klQ8Gk64Am6EybnsMwgNUANJ1t6Yd3vE6BGuw9laWgsXpSqt7Oev1yhNzO7mDhM67BoFSp9d6eymLRJykWEJnvaYFikc1SBubISy5ZEDEOYfziM+M+0DtDXFli3E1vkkA5pbMjuj3TSIMNMSp883EAO+M0YQ9pATso7IxfGE10hvNg28EHL39N75MNBNh1cMIdPUcy3Nnxf87wIvD0UtMwxJIAUDdrMhV+AKi5Ejpv1QOxHtAfrVX37VhaRJ3qpqvOnl3ddoxecKOp0kv0vzjM6HpHcA/AzGEYGRGemawEX6zz2LChBdPV7dpKrrfioJc3SzqWlgilbuigIlSPo0gwQtMhmLTSXcp5x1AyYmvra7a0smbbe4fWzHXbXrWu0h7K8lhnZMeZr3Nnz9joyKiNDg3bK197xUtyaSyljLmLlFM+xAjyvoPagQ0ODViu4ExyDAZzur25ocOG1zLPzAoAAXtAmqep7I/1g41gilhrZJeh75Nt4n04Q4hdw0hjbmBHcahhcKdn5wUKsGcBuQBf2dMAerBYW43MyDa2dWgNtuqXgVUHINLeyjrrTD/jYDe9RFlzZDnLHpORJCMOC9sF8gdgfasrdlXlF5Q+UPrKs0WHQ9dbmVeWHy0fwKIdSmMPvRkLwMtwf7+dA9jsK1t3IS+tq7XVZdul+R/abfmclfspw/RmEdsbOxrbS+cv2sXzF6URi6NQO3I9wcoOWr37AqY5oDmwxHQDHIdxD1BfPdDBwgHI/UsneBB2U5cOpJ3Nijcc7KBDbU16UC+9/KJsM8xcmO40rYFZDZPOuy4DilABcKTAAAYalQqlnh67dOGsnT01KY0qBNTZjw4SdcqhJHjhUOGABdz5i7/4C2lxXXvmmgIRmqbs7lWsmXFWOd2YAZYAW9hj2DD2rIDiHu9+SZaT+11cWtAhzL73jrwuJ4OzSUkc+/YsbJpiXnMEy+Eeenz1I6vsV215dd22dnathjRCsUt6kQJME6vlBKVM0VeyU2RnZa9axjLZrgQcngCIJ1pqkRiTQ5eSRzqrtTb1Dv8el1XQF2zsE3Z2EFaTElwCVVtv+s8CqrY9mQeUqUGbWLHtrNXWx/oTSBetq9tts8YwVSikoI4AN5xkgFUcfAJF1gvg/+Ppab2X4JkEDXMpGZUkBYAOHHYORy72dzj+JFC8GzQ6wFm9Dn0kznXvjNwUqMO+5/zimvgUOOVkx/mKgABpIZITFP8oqSeqE0FmtgWs5nwi1cDLdZXwXWCTOrCrBJ6CZYIDCn6w4ejoZVTiKNbFYVVZfvYbmsQEiGr8t7Gpz4V1wWvYy9wzwSLPzn6XHMbetmwWJYjBPGHMAFxgQfA6zvm1jVU5jZxNlKmhqoPNYQzQCSMzv3dYFYP7qEmQVpDOHkk/9xEAWnM6A/hiSGAWUA3BP8YN5i1gE2MBkHD+4gWx3GG3A7ZIb3DHJWQE7iDPsO0dzhlv9jjPRxWKzumkYxwBFGWxfb3dVqLMMnUo5wwDtMSH4QyEncf8EpgA6qBfyfeQrlFpWtJIZF0E0xMfKhx35gVbBYCJT8V7ooMx9gcAKJp28FoYQ/iLBCn4Ru6TmDQz1TSQpNfwsGuMr6zIFor9SPAVTWcA4RLDkeswXi+/9JL0doOBi7/FPYYMgdZAvWb37t7RZwLYCQQ8OrLTpxxU5/6U5EA/v3Fk2zu79ugxGu3zsjU8D+eZy0bBOO30JhnqEryrJoiUNALWUy6M74/vzJmyuIg8wYafz0kTnfkIsJZxe+21V+XTs242N9ddS29vrxWo8xlIC8hvKhQF0F27ei35cKbXbm9uSp4AHwTACmCD8ZU2/cGBnTt33voAmTty0rAr9w2KyUdX5qXlFY1RT1feRkeGZGvYX6x7gMvw4VZWfE1GeS4+Hus/GMgRkMESJfnNfAOwkqBgX7EGAyjg2qynKIdl/Fkj/A6fnWuyvpgfsdAbDXW9v/7pp1pnXs7tWsFIW3CPq6vrrXJZrgdbG+kQXhuMMn4POx79UdddpTsyUm0OvLi8gzOUA7jhdXHfPBPri+sFkBKEE+6X93vM4aWcMG7pDI194Tmke3v+vK4R1+I5Qh6LceG1AMnsU0rSsYUKelMl4frmplhb84tU5sxIixO2IcArRB2aWtFUVHY+2QjFYpa35lHOjmoQFryiDd8fcBQ74z97EypnrnoiVP8TF+Pp7wKRMHIAqwI7UzOlJAUA1kiFAsAncSq2HxLD9s6WVba3lFTkLewBfHol5HvQ5UPn0f1f1pQYhYDv2HbFvl5lAbGChDL3tid9vx072HXgFHsPkxVfjKYj7D9p09ZS+ToVZ2rIaYoZWNfEE/w3c4NNf/ONN+yZa8+Inff4CSXUeXUs51rE0YzP55997nZqj0ah/iz0oWD/w+LH3rBWnnvhBcmxIL2hKiEqNlIMU6LEtr9kU+PjArjQU6U0n+tfunLZxiYnBbIODg3rur/85QeKt7GjJNZZpwsL8/bsM8+6vvf+oXxI9GyxY1yH+6JLOQ14o2s9SUnsoHxsZAbLJAYGJFmIhEdoR+JPYDeISbi+ZGisKTacE6sAFRO7G/Q8+UIBjJKsiVJ5zkeqHteXF6yQy9qAtEp7lSAlAQcQFIw/JCOk9wjQ3edSc6+++qpsBHuV32uulJD2mJh1IdawyrSrAolZm/yPxIPkpnI0dXMQSgA9rOe0xxkjxpJ4nfvis7Bd7GfHQ1yrmT2L36T7SKxPxkfAPE2durGhVe0lPkfVdt1UYPr9Bp4SmqvB2g9mIJ8RILCA8YQN8Hz4+DCD+wd6FYfgh/hrOcOcdCRwb9+b6Ik9KhyARLnbwnLZJRiII/BDSv19solKjqh/CH6eJ0dEimL/JGAV/V5sKHaPPRgJWcAxngcAFajnsH4ku1JAhqzUazvbm0oAInnD/iQBzbkpIh9AK9rd7B/09Hd2lIxdWFySjZKElTVtq7IjViO+AuuVZyU+RAKAtYiPCl5GefnzVHXkC/JLSfQP9g1IhmR/18kzSMFQzceYg3FIF7lYkE8YUg2wSLmXIB6oemJxQRIEktXo7tY5hV/Je+ivwRzjLxJH0YOD+BwfhvkhUXvvwQPFL+y50LTGxyKW5LUAzBBtiEU781R/ZSW/yGd4HHtkpZ6STU1MyGZhC8AQqHiLvgZeZu/Maentg6Uwj8iAIUuhhucOwgvrSckM9nbo/wYWRtU8BoszBLzDGz2PaN0dHiANhsZw1nWsU38AnvOwRiWcA+7cc6xjbD4EC/zTyfEJ+cbYapJSK6trlvnbn33W3K+b3XnwxOaWVm27sm8FDoQm2piexd7aWJM217NXn9GGvnXztg7N0HYKxicP6VkFL9vjoMQooFPApoGdun+IxknG2SSU1Sbnl+y0unkqoEOvMWdvvfmamFI4pmgT0QWUg4qFmy90qiEJmTc2vIDVak10aQZBC0SAqTNZ+DmYm0HrB7Xn/sigsRB4LxMXwCpBiRriiMnimU+AVw5BnGM3hDTSImCLVKdvYtHm6Q6ZgFWeWczNKGhOLNETIPGE7RmZ6mBCqOxDjvGgU6LRrqxU5ByfOT0lvY7VlWVJLJBJjOdkzAOxx6hQmucUew8egxHTAoiRUzCYiVmx/3Z3PONN4IujygpzEA7B+KrGCwCLsiTBoMrous6RGkCJfXEs5h46FK6n6l3T2pDYVgMrjJGC8RSU6yhRsOpgmaQeRJ8nIEQw2MWZOUAEslNOnqQmeAY+Bwdd4EyRzm0wmhtyPGBHc284+ceHNcs3swKP2Gxowo6NjqVM6JaCEb4wpDqIKXdsuPRCgChkUNm0NFnAEBCfk0GnBFtZRppkUUq9t6s1hSMMwMqTwTaUth+Z6yKNG3BsCJTXbJnMzBo1RQAAIABJREFUWmXfGpm8QCEyvLwXwwKzsZy0v9iLwwODcqQENuJgJj0tlRGIxcr9Hic2gEsB8IVhY31xvdXlRbFP2VMcFBwc3K80OAFCSiVnRgMGNBot7RlluyldqVC6syCRcRwswAbWTU835VGmxlBzC4ue2cKZwEE4hN27Z/vs33xBwGGj6Zo+bSKrDsY/xdM7AfS5HzFvMk2tP9YiwT/3yj7JZfNWO6jrgIJN6MxoX4c4zhzyNEkSaK5sW0YC24wrCRsACUAgaahRUri1Yzdu3fayvWyHQL2Xnn9OejIHexWBgmvrK2KKqhuqmmiMaBwAGGv7VXVeHEEnqNipcqKxiWHrG/AumNJ3pczp+FiHMA0+AKQJ1tj/sDrcceqx7p5OOXVqHJOncQaBZdkYviPYzoDd2xu6x6kpGE4NJbjee/ddmzw1JTAHsOLO3bs6gHFUYBBDWKWUDcYx9/Lm66/ad771OwqAP/rwQ7tz+44SCLB+OFTnBZqvSD/nvfffs3/1w38llmY4VJOT4/b93/2e/fTvfmqPnzzxRoRH1uoozYEYzV0ANeZmpsV8wuaSCMDpUblNERbShMphbt6+rQTOxfPn7NlrV21uetree+89jdMjSs3m5m1zp2LzS6u2srZhWxUOZ29+yFryhI43CGI5uG1yW4Zt8fKnFJxFlX5KCDng6gCiszT9gI8MaSSE3MYD9iNd45IrkrmQlmsbwipJgPjyKgKxYdt+G2v2pBWXLO9Tr/itH5Jj2bryUxIDSV+uhfTGs6QS+mCuJmBVn5uwZxxAwBTpoALe02wEsE0NLcV79cx+watX2Cc4OJxPzDV7C12naOjAeOPI8z4c2cWFBQ+YUplPBDsjo8OaL/YBnxflcjhnAHadxe6WNjayHuxpHCCJ4WOH1SG27mcprBI1VzxJ0KBLrO71qeJF5Ad8G+4LRk0h512FJd/iDA+BtzQuS3OGHwNzFk1IpD+UBLSmXbl6TaBEaIctL68osAZwJukDS5ezhUCJ8eIZN9bX7LPffCbQiXP10uVL9sbrr4s1wFgD4uGPMQ75Yi4l85xxhFuCLUASBTuEPhkJyN7ygHX1eOdb2KQAa4ypa1s6c9HPNMr+82I6STIg6+V4Hjz1WkcmZxNTE/KP0IOdopGHkmVIEFRazQAILjgb+JIuYNJudKa+S/ngWKGDxtgDp1OcQsUEe5kgMBLi+D6APQFMETjGa/gbY0HSHCeYNQYY5jqdNYHEJF744v3Yc2wO/42vhO4YP6MjSrlY+Iru1zYEFN1/cF+yVJyxrFU+/8L583btmWe0E/EfHz58YJ988okAU9YdfivrbZBKGIC3alXnJPYW/VSAdvYByXKaF+FzEESi6wrwhA+MvwB4BmOQe6H0mKQq+4P1InAVpgb6dJms3XvwyJ5MzwjM5/4BM1l7XJsmYS6D5SAwgTh7YosqiLr7ygQSyMXcvnXbVtfX9AzZDppMesmhB2o9Wrs8F+eKM9JhS6/o+qx9/CKVNudc67u/b0D+Fe9xndGigrDVVUr6Sdh50ysqc0IuAl8L/WFiCmmck6AZHhGD1UHkx/bo0QM7c2rCvvbySzqPaFTD9WDo0jgJ3w19OD5LzShSE1bOONYENgL7QCwBMxRAVT7EMYG8N38JPV/mEjtPYMpzYVNYXzxnrCXFQJRLJykGrbVKReAq+54KGf4W+qaAqJQjsm4Zf8by+9//vp6Dsmnmivlzm7eX1nyPA0ibm15mjlRJ0hhk3QeQwP7ARsE+JdhnX8BkZD3JbqQ+AZy7Xn6Lzqw31IW5jN+KDwTRgPu9evWa5hVwgGeM3hUhBRBSKyQthodYG8eaT5U8Hx9pfAEnSQ5TqtpV6tE6JXhHK1ESFAS5kmLCH0Fvt2CdxR6rHsBSq1ujHi1xvV+DYhHpanLOUB3imn9+jnqTykjMi2TgdQiJ8YpPmLTNW/GJa2oTi1JFiQ3EntOE89atm4prWBfEQ/ImWucqkXjeJiemdN47OL/j54c6YXeKOMGc4ZsjqcB5iW+/srLk8SVnXsbBEs5I/EAICDxPxIM4D4wpawVG9d6O7zHA09D3Zp0CACiJWS7biy8+b9947301kKVEGZ/vxhc3bGV5WWA457QaviSAHXCTPUqpL2uJxAFsSKR8AHmxmcTt5Z5u66MCsFiw/+6//W/kG//qw4/ENmW+OQ/Kff2SEWHtffzJJ/bii8iHeAnv2Pi4ffDLX2q9Mw737ty1t99+x373+9+yn/z050o8Yh9hQL/2xut2794D3QfrSTGt2L78tzO52dOecPSyZuJ1GG6ASPjDXpHgQGwAYyGvwv14vxGPPRmXo4YzAmHCs1dI/h3u7lg38hl0O+/tFdjMOePNSj1eRAKO/Ya/EAQlZFM4M1gLnOdBdGKumTfuTUmbclnECGR4GGsAW3x+AWpU03S5jEoSvde5yhz//O9/Ib8GH5NrQxI6NXVa57cSL7Afe3sk5xUYBjZVkgE93qyLcXS8oSCcJSroQgYgmPCRzI41zn2zBnlvJIKwg5HI4b/Fylbim9iXSk2vcBPLmdhnb1d7hDljb2G7IJqEvCDvZ869oVZJwNfe3qEYoYxBgmqsXndmsu95T8QztiGj57Eew0ecjq65y0IQ42KTAHAhYADIE8sikUjyhIod9UYZQMffZfvEMC/1io3qerEmW4+dX11f1bkJ4gs5icTPzPxcS04nCICcw4rjU1k59/D6q6/Zwd6B5Dro5zHUP+QgfGrMDZDMHGGHWT/BEgYf4FpRRQG4KjC6r0/2HrkWmn1hF9hXzBevx+ZGCb1rvFft/MWLqgpBO5V10tNTsn/77/6dnhl2rgP9OTt/4YJk9KIiB2JY5vjYJsdGbWJsRDgD+xGiEox0/B7uB8kgksHYQHAEJTnzedlM1hNrFr9b4LeKEzosSzPPzqKuxX2wZpUsSXPphDaPYSRfqPZLNNL1akGSRYChInbV6lY9dAyQM4M9K7IoZDTiAPY96zGLXNaeQF72HnG7zoSe1AsBX1/Sj3XLXL/1uLl/aHb9N3fs4ZM5NbAC/qvSaVAdiE3af+Xesk2Mjqo8E91UHqI9UBOiqy7hrg8h9oZYhR5Ehm6dZxC94VHzOKPyYWkBkRGUYw9zlCMPA1+28+fOaAFzCOH0smugIBP07xNYEZCAMB9WlZGgtDs0wMRYIZuVsoaUn3j5RacPMr+HucS2S80pAJAksaAIgIDKBZsFkKZOkwSUHof6c8UzCQ1PGi7MgujCKeh2kNG7R9MoR2wHBaYOBHtGyIHgyGZFkN4eqEdwyXc2ME4LxgWkP5xQNgqGl+CDEiOCARZa6KSGoL2aI1UP5XCqvAggLms6pDsKOW1mNlYAg7sH+8k5APyie11D6wRHQNkpRKjRvKWUhIOJUhwzCUVLu9Bn/ql10wYjaGFzHzEmAjbqJ52ixZTqADDzjBbPEYZapd+5nAIMsnSMNxtEYsSwRcSUaZw4LWLCEsBlrdTda0UMH3OXz9nI6JAd7u8pwBsbG9EdU65PExEONxq0+eELI4oMCPOJQUBfxQXDyfyxgcls+UHAgeiyEuqYTNMEsaFh1/LzoWepOFyzGQVSXsJg0oScmV+QgV9YXLS1jTVt+vmlJTUJITCPcgyCLpollLspjb6iYIoughfOnZcuMgLtAIjFrqKV+2mS4F1wOSAxpBwYHsxvSNeYQJvniVIJnhuNMBxgZzwU1FkPCryvK7PZ6Wmx83AaOWF4VrKCOBI0rcFIP56eseuffWrFbkqccrYHC/vwwPok7g6TEcDqZHWkszEB76HfizOblVagZAMUoKdKbTnaKVnBuuEAFSvwOFH9/dr+HvZ2sgMw1lUK1ZD+6ejQkHRt0KxFWxTGsYxzNm+VvUPb3kXeYU8MSrqjTkyMKevF4Q5bemVl2eY4xOhwjiEudKqUo0RXzh6aZpnYcXTCbnYcW0eeIJkmTd6pmlISmG5IoSyhh7rlWlMCnxO7c3JqQg4ZIAtOifSM6sd2+vQly+U6lY1jbZZ6um1rc01SAbB6vvPt37GXXnpBgfjNGzcErnLA0nCM+eTAIXv58MEjlavgyIyOeOkth/CNGzeV7MKh5F7/8A//UAc2dkcaes88a3//c7R50J6kKciBfeMbb9vbb7+tPfzw0UOVRsOGoSyU/e66gt6ogrJLnoVu0NhGgA4lAHa2bWb6iZfUJVZVN0LpJF8aNSvkO+SUX71yzW7fvWv37j+wJ7NzYqyilYuTgbNIKbRLB6KT1e/lJfsc5GjXddrufkUBODbRY6bQhE7Mly8DlFqvX+aAtszdiXxqmMAAK2Ohcy/ta15vbWv6ly7FOEWmtlUR0WZZ2+8gTC4gNiCnJHHoYO+L33WrSTIdH1m9SuKpriCSn7XnxfpkP3hJpJh3dZJK6DV604VIagYzh2GRLjBNNdD/ohEL8h5ydFLikWvAnlB1C3pjDfvm++/L7gDySHMum7VF9KlqNQUucsIqFXvhuWclCYGNJLjiHrGLIb5PKeKd27fVMIBnwDYjQ8JncM+scc755194Xln72fl5scKU5a55GRbBIqWfwdp1v6RD90z5LUG1znL5Ag5iSucZJ4wO4cgjoIGKHmYKxtgj7yfQX7pvWe+iSikUwRsBFM+KU4fW+dCgA4A0G/h/fvJjAamsR2wDewGWW5SzA6owXgQOlFhKJgSfgo7mxyS5e/QsJLTWNzbkQwGs4psxjiRHsIDS2EwaX5GUJlBnT3D2AW55BUxdwNjk+KT0zK5dvqzSNfY+5z6BtJqCMIdLS2IpP5meFvijQOvoSPamftxQaR9MLc4SaUxWD9SogeAe1gbnEc8MMAVbDlmAn/3sZwJQI8nMOPJ5OMyha4cWK2caYwV4gVwV/pAH1w7Ko0GI3wPQCbuJ9YC9YS3A/gfsiYALHWneA4h3595d21hcTswiPnfES13zBbt89Yr8pls3btjk6VO2uryi6hOuQ9nhxSuXVR3DfJIsQ4ubs4rPx36cOj1l7777ruYT28ozqJSy4RIo/B5AjPJeQGzAMOwxz826OXvmrPYFCUykZFivBObsGZ6BwB4myU9+8lPtU4AFxpIvfGyAUfwSGD0AkgIWJL9x7FrBKysCLrGZgH+wPjX+gDHqGOz62swXZwuNqUi48TNJbnUXrlaVAMTu88We5Ixgzui1oLGhiiKtF/x/xh6295kz52SfeSbOG9iqYiqvLsvfeeftt7TPl5e8KQa+UZSRAqrw3xHoQxRhbQPYUs7nTB0qtZq2uDSv+yx0ehIeth4N0Rh/bCFjwJnoCSFvPsN/qwouVZVJDz8FeKxdpDeoCuFM5FmZxwBKGEsYguieskZjDHm2AE4ZI54Nmxn+S1QGcN+xD7iu4jBKXYeHlVxQE5Lp6VYznijl5/qsIZ6F91Fey1dousNwDvYTPjOMQM73paUFXT80XBkXgGieC98WQI7mcNgp7CYJAhpVcfZj00joZnOwhDqkx4ktw8el1JN73ansWh+Mf/XkqHgDkUbTqjWIK5wjDpXGqRvnnh/L/+Fk41OVT2pclTqHI7sGe5FKwCJspn1JApRLPWoQy/r69NNPW/EUGoP4SmpYkxh6fPrW+oYYl5Tmrkse47FNTU7q3AE0UKOcg0M1W+aakmuhyc3hnvX19snHYc1h94glWGvYPYB85pWkDczH+bk5zSe/x76RsBiGsY1UjZnNJd1dkgau8Tlhi0vLNsHZ3TiyGzdvSWLv0YMH3khK1QQF2cN33nlHNoW5j+R4lKQLhM1ktP9UQi0yB/PjdmJgcMi++4++bW+//XX7m7/9sd29e0fnbCSYbt++Zd/73vftzTffFPAHCPXnf/7nShxQgbK8sGTnTp+RHfzww4/0zMhNMQ6Xr1621ZV1sV5phgUjd3NnW8kHAEC+2AvPPveczgRs0MLSkpc5H1GJ63JPcraa9GRwhh3nNGuYdch9ws7EzmBLGYdgkxJGPHftqnXlcra9viZmcPjruYzbZs7H8+cvqOs94Df7HaeL66m7fH+/5oifef3gABquOQHT2FDF5vupuXAC04nHOXMhowRrE8kSYlZibu6ZfUyTsdgvSGmoEqPTmXU0NpSuJWfIujflEnO1s1MAG43SWtVAEILoC9B0eRTsGzgQvrl6QiD9lrALbBXrJGySl1n7V8T0gceIVZ6kl1z/1QFlvjireCYHaDtEGoP0UqnAgvckEJ8Z7Hhew/WwVbLpubwnaZM2smxYqiwCAyC5y/wyl6GTjQ1jPfNMrAuSgfgMvI51ubOzq3GgGZSqRc2bm0U1MH6fGMpq2upykk7qQq5tQyQYnhNbQRk9OtPo3Ki6BHkE4mgqV5OcCtfCZ6JyAzuLX06SGiAYLdgweDC32dMQADgvuKfQtJVMT9F1fPkczZOafNfkw3NG4etEk0LiO2LKmbk5+epUgfDsGtM8zUZztrxC/LllPd0lVTiKyJYaajGGk1NIw2W8UraKLGJW5Ah8Q5ipsIT5XPz0s2fOtOI99jSSG/jOrBvWImPgPvG2sBHJQCYdXvnOJAL7+iRhJ4KK9JD3lchnLdIYNhJ+WzvbqpbFTkO8KqvZ85Q3oI1zLpe3tdU1+TeBxanKKoPMRo9LGijpcSBcD2AbQhYJFlXo899dDsoTG2X+7lc3mrV6xm7eeWSzC8t2UAd4yFm9eSQQRKWpB2QQumyckuXOLhmqKKfysvDUhECdGFMTj9DtJIMQmmFpwblkHYELpcgdXnYiB8d1bVTEkTmWBiYZeUqN1QmabDbvgR2DdsnegQ5iUGZAVQGqqVS7xcIUu85p/KIKp67uwTBikghdHSRtK89MNf3Hx86+9bM6WEQnoGoArCrzgK2UdEQEKCc2Lv+tAEygLYCj/8zfMTps4NBK4T7kYKTrhcMWzpMWUQJmMSp95V4xLSnjV4l2JqPFyfPihANOcMhEEwIWHQuBDRvlSGx6DkjKg2m2A4OyhL5Rg3IQmtl4mTqAGhs89O64Z92LWLmpEQxUbQGrTS+9oTwHNmnLzPp/nGR3n/5DZPcj8yJGcBgEOa/uGHP9KB1UFi6JrStIT7o2bEjey4EjABTNpATqO1DuYBuNqwBXaTiC8wujEfbE5uaaVgflP4CtNA4B5Fe5jdiqXmoaXWUZV/4RjBHIkqKo7ntjKA5a7pu/E1BzyLN3cERZl5ThCBjudAaUWCep+QpABgEBzicAwRqd+jbXbRbn9PBAYDLZG+aJAJbSmr5S2c6ePm3jo2PGYU+GiNJd2Lo8N4amu9TdArFxjgHgGddgvmBEHz16mITMySjSXMqDktj/mmeJ+hfkAOrv1UMB/ThnLu/B77ypCHsVfhjsys+++MIWV1c5ea3Z4WL/NCtgXLELUjZs07d0hqHvvfaCaM1qYiXo94lZGKxAwF05f3EiSVcrIDA0dCTCpcOYuVE3+uqhjQ4O2vjosE2OjkhP8qCyY9OPHklHjo7LmUK37e4f2gbBXyYjdtLA8KCNjtFYA00nZEw2BA5hv9A7haLZrDdsuK/fhvrRLS1oDQKQL68vWeO4LhATw08gCoAOUwQGEOuILw6G2LsE7NIVgmlGgEcTA+kbVqxQ7LNsB0kkyqjQM+qzjBqW7evAuHL5gr391tdtcmJc5f1KXKV9xd7frezJhty+fdcZH5TZpLJG18l2nbToVEzAx0FIUMQcceiHfWOvSjN4Z8fef/89OckAwV/c/KKVVYyuyzSi4b8JJDj8+BwdsNVqYhrk5ZTyOfwjA41j1t1ZsG9+4x2BrkgDXLv2jJjsn3/xhT2ZmVV5Ds1S5CBsE6h5GWEuX1SJGuNE0B9ZUFR/xZ5HgFnrDoatJ9482XbCgAnpki+ZuacCPF3lpDdVcpB8Jcf5ExUNcR1VPXzponptVD4k1m3L2/rSi2M/RDmL7GbSodMpjNMJ+19AYlYaaf3lXttcW9UlWWd9ZZhpnv1Wc5HEZoJF4uAdjHbfOwRlOB0kLjm7FJSRPEpyKLL7lBOl0laAIa3desPGx0ZV1cJ1mN+xkTG7Syf2zS3ZN+7j619/Q4kKGG2s1cmpKTt/4bwCCRJAnFs/+jf/Rg4gQQLscu4DBjh2VudUYiNjT3G8SeSoiR8OqBo4eCUNt9pb6pEtUImo5rwpVmEd9ouSeNhQD/AXF+cVZOUyrs8KYIbDFYELTifnMb8jAEJvijNKDQzVdNCbXa2trOocYmzRfgacnl9aVHnsrdu3tSdxiLkGNoKxjLLyAGr4mb2B3WC+xF6lcRxsPZgGNKUj2ZG6egOwMw/temkABeH8s274nGiEGdYTUO3c6VPWS4Mc+TUkijpkKziHlSgeGBBIGaVc2FtsGWtpfmFeCSPJBlQIYBzEIlkZSQbmj3XoZc/edCOaYfA7xiCqR0ImAVsDQMpnYmtg+AJkyA/K5wREOKtxycsBSyUF1gFMf/755wJ/GP9gx5AQOnvunBo3shqe3H2gzsKwTlnXPqdjdvXaNSVRHz96rGeX/M7+QassmwQB/lQkSDgze0q9try6ooaElEJyf1/72tf0rAJXl5fV8AH2E+AYa0BBnphR3mgmmIpff/NNgdgwXngeSqtJfgL08DrGl/t1EM0JBgQxJLXwD1mvSsBks3b16hW7f/+B1iIfxhrkmow5X4xN2Pgzp8+IbcNz4UugJcj4UIbMtQh0AFTY49gIkoCAQIDhgHDMnZhP29uaJ7HtpEu5rTMGliONty5fuqIGjADzDmK4j0eTNs64F55/zl544UUxY5lfxk+ECkk3dXgzxFKpxUZm/zMunuDBt6HZaZft7u1ofwC8kKSHrafGSwlAY274F3vDwYa6zi2SG7zemUwl3T/POT4xKcYv9xDMa17HOHJtzn3mKTo7R0dy5gtwlWfmM7lWfDZ/Yy23V0twHwCAdGWn+zKSI7du3Uo+iTNC+eJ63/72t1t7iLns7uqVvxmsb65PMp7P5Hm4DwArAI8ATcInX15eVCzBvPA7fFyehfXwxY0v1DvAGYauhcpG6i712uCwJ5Hopo1e6q1btwWsqmdBR06lyjSFcXmiI6vVvYrEv/5hEPUfijPaXEGRAIgjJf1G9WLGWa/8vL+7o7ORBjcXL563i5cuSJM5JCU4+6iqK/X1qSIQnT75mbCv5JO4vw+og1wX9kjAPDHM0bGuyxlAUK8qAXQKU48HAGkAHtm/rm67dOmCQEhVh9Sq1tePHNK65ooYeWFhSWckclYwk9lLsJIBBpln9i1z0dnVY6+8+poYsD/92c+U2A7mZIBDYoinJqThB/B+1qeYf6lBJPtb5KFUAeA6rwWt85e/9pKkLGDtwarGvhJD0jCQ8xofGT+P9Y6t+79/9K/lK6uCAF10+op0wrSuau0Bwr77/nu2uUmzmWUl/FlXnPOLS4tie3sCiMaNGw4gpliRdUDCDj+c/SqWOZWoVG+gbby/pyQO65rxhqzCCmMPIJnAdfCtQ6YHhm4ZUEVr0xmw7EHAFewRNhy7ryZYmaaAIxJVxKE8M3udWA+b43rZlLVn1A+BmB6ZHGJtVf5Qkl49tJ2tHZ0B7AkIQ6oCoBqIihkIRI0jyWcAYGNTIC1wxmv+il0Csy6cvyAbzbmOzijAmFdK0FAub510NkcmRg0LYUnXVB3JmHKvA+UB+UKAn6yDwFHY7wGsyqdM7w9APlj9qnYMv5PeE42GjYwMKjkXf+PvcS1A10Khw548mRNBhC/sKWPYDtSefKbbBcBmYl0qYAI7kT+lSl+qKI4S4cllFlkv/E2VTKlhJj4v9kvNRYm/O12ih8/iHz5IVCoRF7jeOuxcJxHEe/EPBOZasO+PvDnpEQQSGlqVRapSz4CODn0eMkJ8R1qCiiHWJPdMsh2WKl/sjYH+fm+0mnq+8GyMi/t7GfkvxDNxRgkXUyMyn4c4v8XsbDDXR5JjobEd//g7Mk+/vv6pSIMwVEnO49+LUZ+qiQAee7u7lYhCTog9gXQCz0gPE/AH73mQ1T7xqotdT/InYDn8ZMaOv7H34pziWVmfWHqSoVQFB4jMa/mHTQIbcVkQJ4/wO9Yw+5u9ALjN+0hgYo+YT/xjiDaca+wzVejWkUjaV0KwzLPh55N8Q2YSGUP2Qy6v+SNJjU/DzyKRgMP9n//6x81SacRm51cErG7u7FkVthiOX7YpcPWwfuAd6Ht6rKPpbDrezGQFAh4Ay1NgImnvYK0mlo2cSSFGqRSj6SU0bHA1JaLhhTRymlbMdYiuC5iFM4hjpW7OMnJ1MfnQaXT9Ui+ZxMEnK84iiMAOYDU0jngftiYWMXALr6XUhODQgyc/qD3TfAIUp1Pcg+AAeNJ/tzIVbcByvL712qSxKg2JVDbK+4JtwAILsDAMU5Q6hNMU4+tZcw+G86mrfNxXOMYEFzjAQZ3nuVhIHK4EbsF24f7IXpAlqTVqAnlw9AGrGSc5wrAn1te8TIkMWvNYG54FrHLvNF6erfHyWLGUpVnXIhK2D8lv/TfvdRak6/RGJjyMFJ8dGheMR2SJopxKVHbpvgEsecY+7qvdaLfmOIHp+WzeuopdKr2g6zjO3wFNTQ6hk9dlGBAoVvdHDp5iQcwUgb71IzG4eE42LPfOwQTLoSPfYU0J2LuIOeOvYCGVZMRcisZeqbQYzNwrRp7MCGNNporP4vn2aCyxs60O86sbaza3uKAkg0Szu7u8+626zufFGJ0anxAbF6OnzuQKMIpWO2ponjFWOFHcN8Y8JA5iHHEiGXPmn9fF31mXWlcyWvtWLHTa8OioNP/QHJ1+/ESashheQOiN9VUHGLp6BMTiCKxtbYmJu0oZG+UvAtBhiDuwqlKtBGJpHoMP2MYUZIZFsEi/EwyVmprxa9kaAavu/MVi1LUEcqXfJmBVABQvo7lId5edmZywK5cu2GmczKMju3f7ps1Oz9oegunNnGVzBaviSOF0oU2EQPfkWBKFp/FSTYEiYwEbjGxepnFsA3QnHB4RuAp89vAFAAAgAElEQVQQoWZx60suCp7vEOjCodo/OKC1rEB6a1MOByLjMMyYRw4fwFdKy1gjHHgASMsrG3ZwiCZ0hwIVnDuyv+Veus+yL49sbHTY3njtVa1tggCcQcBw1iK6MzBxYVE8evRYTud2ZVdVArB7VHrCIbu93XJiGTaAFwAG1vrNWzfF0uV+WU8z0zNy+gk8+cd+grUSrCycUNY4toj1hc3GucdBDn3DCFRxBtknNLLhQOT+R4YG7bWXX1LWn0MQZs3pM2fVIOP6Z58LsEdnEOce7WK0f3EkOB+6unuVaeSQBZBQSWV3p1VpbKSqBZeIcSfthBPq5YRtCbnfsmonQd9/FFhtDxXb2axtnxe2KxJ9ngxsTzM8zZmNmFOOZ2pW47Iezpjk73I4YGxgBwpUjmRsv7KTyvy98zqds3kPa8I7qx4rOeLsA27cnUJngKVKEYGuBNEEO0i1pIQibFYYg7BD0ALM0W2XQLRDTi32i3I1QKo1gKutbTk8PCuJgMWFeQVgrAUkirxTd0b7j8TMvQf39Z2Sa5JObqcaAkmwVWhf409w/ySECNh5P2txoH/AGzklULCrm4Z3Dj6pCoPSoK6ifAzv9uzNAli3W5vr8o1Utr29bbUD5AF8/OTkbu940jOf196+cvmK2PHSxcpTauqNogC3sOPqkHp4IH8n11l0MOnhQ4FFnDUEA97t3LVuo4Gi2NapmzffOR8jOcFeE4Olp6Q5i0RtlAzDlqdza5R3Yb9kDo+PtNdV8l/ytRCsz2evXrVOHNacN/XiGZTchF1C2dXYmD6T8ZfNRSOS8t/ubrHYYG3Kjm1tCdhWAi+TGlWkjq5xP8wDtgHAgf/m2QAPsEcBxnGWYTOd/d4QQ+iZa9es3NOrMYPVAGAXDURYt3wmgCdzxfjCuqNSAKYlQCZn11tvvaVyN3wjxnxzeVXVOFyTsSBg4D6iuQ/+UpSGkfxhLgUeJwmh8HHEhqH5Zb0qYJXPZ4xgpAVDDF8OtiuAHUAJP/OZ22j0Ju065olrf+Odd7SGJGvVbMpfwI4CcgSIymt5buYdX4Nn4IxRINUCGOsCPBlLvgio8Q/5OYA8ld+RTK/X7dzZs2pKFeBElM6iXY79ZlwAfEIKjPvuLfe41mTJu1fzFQ0o4nkYQ94PUM465zm4lmQSZmb02cw588+Zxj6Ympyy4eFR/Z3nIxDn92p6S4dnAK9UagoLBX84AjqAKrSRO7sKXpq+SUJwuxWABxHCpRS81wBjJmmTiQm7cOmSff7ZZ/b40SNvEpaazbDnT50+I2CEOeZZADslnZTLtc7NYAIzrrGuWH+MNQAZ4xP3HwkqQCfuS1UCsOVTt3AAIkkTrKza1Kkpgc/o5kUFm/dqKLf8akr8sYmUGAfblmuNT4xpDXGfUe6LBh9G2ZvguN4hQNf09BONeQTKPAdz9/nnn6nijOshecWZCsCA7AuSEySIkdKiQdoHH/zKtUXpu0BVEgyhzm7b3EYCifOEmONpkZyvCi7+g8Bq2xtIuGGDj4+84zd+IISK5nFdbCmAA6qRzpw9rSQJlUT4CoBuAOX4XBubVDM1FBvQ2EpgJfIzqeEd+4LSeWIIzjfW7diIV16wR2QTi16thF0HWOVsm5+fs7MkLYZZv4DcR3bm9Cn9HrIR64iKJ4wrvtn9e/c03owzoDn+1EcffyxCAEkfunlfuHhJYAIl+TQmUxVUVFWmkuhYt6E3HaXu3LcDSl1aN0EK8uTHvF2DqQuQUnSJMewze0FJr+5uvQZNbPw2no8EDPYcpiUMN2wRAKiaLaYmSuyJK1ev2ne++53kS87ardt3tL85U7BJJFEpJ2fdcl+c/aw9jT8dwGuHWpcR7xCDDA174yL5oKurOgOYB/YNex87i20WoJIa+iqRlM/ZULlsI0igNBqyyyLVpO7ovncP9MxiDyOTtrur5ny8PxI0zB0YB88KQIOsACBOL3Jj686OBC0AZIXoEHIC3AuA9ej4mOIiSRqpOWvWKiKhPdF6hNnHHFC+DNsRcN8bEtdse3NL4D5jiz1lPxK7wvbjWbCHXIs9yt5URURvn7Npk42JxApjpjL7pCccmIdIZQmI9LDKAT3mhN9TATg15T4+eqhum0lweXzvUlNFsZHVpDTtpahwCIJPAKuAy9gKKvS6ugpWrXrj3yBnMQc8B18nLPxsC8SL6gHGgzEg/gYUjyQo9x/EongtrxNQvb7eOgu1T5NUHmvOgfm6ZE1EDEwSSK5t2i+gMLAfb5oIsWvDLl68pPvls/g7FSlO2oNVT+P3kvxmCAryI9PZzWczR1QCsc7DR9QeT8AqYxb9d4KAgdY1UiysA3xm2O2A3tc//VwxdqlUFljp4+c9YrgHkgGsU3znozqsf5pEd1upu0c+PZKL7EF8sdBADVIm+y/2g5I2aMImUDUwE8Yg/CZwJ4BovnhewFnsKonaHcgMMO5pGE6yQRilSwHwjBAItI4HXIpDY6Q+Sw3HthrY/2MBq7wPQBfb7wkyCJo52SSelftgnfV0w1iFEEIVPsnnfcv8L//bD5qnTl+yze0Dm19ctcWVddujXAadwnyH5ABqx1V1HC/APCPgTsi+Z32yieUBkzTbEutugVdJkJmFEUCYL1LHOCg7YZFREttsNlR+10VgnM9ag4YCRTI6XqouPRdAvo6csihoM2I4vBGSSfMM9iYNijh0VY6jwWq06MVkEwgKMBRe6piVQSJwA6ByJqMzWGEdQM9v/4pAJAzHV4Gs8TsWblxLBiUx54KxGk5RCMZr86WSojjknNXojlJsPIHYcqYRQ6d8E/0uLw2S05IybBi7yFyE883PsGZCd5YxjWwNBhOqNLqIjI206wCsKZvPZIX6t38RNDGO3DdfYXz0g/QKnaEbwOpXOT4xjvE37jNYqxgD7jeMYFD3xZ5IXzEfwSJgzMOocF8ncxlSBCd3oXlik2Ry6hAKuEDAsLOzaYMD/dbfD1BryvDRRZ7g0TeXM1a1ftGiJEN15B2wAcXEiiL7yIZDB1Zaki5ir4OIQwVHMQll8zzsKe4n7l8ZwJTl1LwcHSsbSYBLJhIDctio2Z0H98XO4vCjNAAH5fTUKYG3KhNEO6ULrdOsl/oiGo1WbLkkJ1fawvm89ocayCRHkLFj/+D0h4YhIxd6XMxFZOzQXmEf040T9lhvV6fdvX1H4wmgy/PSSZ7rDQ2Nas9K3yWft+W1dXs4M2NzS0ve0EpCV85UFTMwafJqnhO4qhlsAalSt/Ly/qcKsZ3dSmAphs5XAasCVwNY9Xez549hvjN/uZyA1eefvWYXSUTkcnbv1i0xInd29mxnt2oDQyNiyZHdm1ucF6O4t0yny6LbGOYfQIars4frCJ8eWyHTIe2ZqYlJOdPLy0u2uUNDBy+pwfhzuFMWKAbQwrzNzs/pdaGVh1PKfMHAhFETNErsxcLSqu0dOLuDRgUw7Lq6KTPq1kHAYTE5PiqHvNzb7QL3ExOyUQSx7sjtiulCELi+sSVR7vWtbSt0dcrxx4bgNPB6vrA3OMmvvPKK7v/HP/6xHFaCzQgqAAU8Q1+yixcv2NtvvyVmDeuM97M/cEZxUtgXUeLC4RfZ5jhg2at8NoEDjR/Ys8N9ZYOxxd5iz9HwBEDngw8/ksRBN+DK5qZVdvddD2j/QPpl9SMv50YWgwQbDHMSFWjA4Qy53rjbjhMgM7m9UZHRAji/mkEDS/rpNdoyYr9tGlMTJdkvWLInuhiyEREwtp9HX21fPaulcy3ZRm4DYAk7pkx1vXaiPZxpiqWDfSNwAkxhHmBQMKckPiJRR4mQ35fr1IYTHWeBa+jSlhUvIumLS6f7SMmicAiZcxxYbwoF45FA1tcIwSkgLPYQEGtwcMAbelB9UkW3rdwKeAgucKYIdiPBhSOFEwroCtAnYJUgJDVd5N4pz8WGYM9IdqAxyZ4TGyNzLMcQIFVC+km/DkkVHH7OhvHxUZsYn9D7cMYACFcWF2X3CaL5Yk/u7rj+ImMGaIx0CBUFanJDCVFiJqg0cHBQNhyrx/P0Dw3YXLLFCoq2t+2jjz56Kvng67dD78WGBGOOvY1tB9QiANTn9fVLK4v/Zj/xmfgBXJvrqIw/BUDMTzDV2If8PRiNvPfC+XM22N8nXw3HE9YULA3miDHEFrI2OLfELkwM275+2FUE0V4BJVZGw88xdGGRcAhGfJz53Af3AMjJGITNIVHDGHvC2XV8JW2TNCeHh4bt/JkzsgnohaLZz/thLiiJ3YSJXBYAx1iJKZExBdswupgzZAMmpibFjKYk84jW382m7FIEbNg2EkvBiuF9IZvFmQnj1H3LY40xn8k9A8giNwTDBJvJs/C7VqCE5mZPr2wd9lisv+Nju3/3nsYgQDDO8RdfeEHJIQfQu+XXRpMkxkWJqKT7ybWUtNvcdPmDgYFWGR7jDDM6QG18BVirvDYaNKnENWnocZZxLvBPpclLSxon2LaA3FyL19P1HLtOEptScF4X+o58PmMT8yewdGxMAAp6nYwlwOof//EfCzziunwxb7wHaSzXV6MxTa/2APcfDG/sF/fO75h/72pfFWNO5IG1NTGjSFzCoKciaGlp0XYq2zp3Ob9Y/9xjsGG5FnP1DMzoN95QPHTziy8EmjLf3BdrgrVGGSRgIeAS9wwzmj0ZzOuo/uO5uT9sIGdqJE2YK67J/POcrBPe+3u/93u6f97HGme/ARazr3k9v3v3vXdtYX5B4Gxcm2dBOop1xXXeffc96+jIS/aAxBs+BusVpqa6TQ8MaC2xlmEf43TgTxKjcS3miWdj30XDOJIUv/rVr+zBg/tK5uO7USKtmIT4IZ8TYxUWPckw9PN+/vMPUvMpT34zptzXwhK69QTIxAX/cWA1GHVffTb6b5lLvjSvRw1pGeJ4Ys/w+XWfWVPZJ/reNK969OiJgAeqh7AdlNDCrJQvjeTWvjegiiaAUb2DPcM+BrOb1wA6iJW94/q177z9jpLRvA73dHt7XbJe21sVe/z4ifYf9o+k1IP7D7SXienY79gT1iil9wAib7/ztnonsBaxLa+/9roawSHzRMIOcO6HP/xhy6+PpChnfQBizDmgOvOKXYsYNUp2o7qQ9Sj5uZdeEsArP7JSse9+97v2yccfK+HGPmRNf/jhh7Lj/Iyfy2dxds/NzqpCawtmc50SZshGHkNS9fDKq6/Yyy9/TQnGjz/+ROtNAHCzaSNU5yWQlJ+jmROxFmXDXYW8QOwg7/CsA0N+VmJ/pLOZFgr+ESAL+0tkmCL6kMdehZHJqPHsQKnXhvtpPNZUtQq2ibFQ3KoYHM3TkvaL/FGAtgpx0GGLIQ8pB1+HJAUyW/QhwK+A5AOLWS2bMx3yfUhq43Eyrzwf+/osEmIJKCMWRU6NiiSqz9C37e4tOcs59cBQMhgyB7JOdGE/ANDtUQKNfQ6gBgOYZ1YC9IDy6YzOcM4fJAWiSiDAzEhq8fvw2ZmT8FPDVw0yVMS5+Jb0C+GZ/dxxlicAs0tJkQD3pmXMT1TsRbMl/hb+RJypXINnA/Dq7i7a/r7rxQYAG5U93DO/4575zACFWRvce+iTSm4s6X4KeEv9AeI6UU7OWsZvCJwrkg1cmz3AGLC+kafiyyujnC0d6yNsFNdmj/OP/cHfI3nJvcWzKBkM81kN64raX4x5JErVQPIAqYi8zmPHuzyxhS8Wz87vRAAo9Sq2I4ZlXzD3SIVMTEza/QePdP/YaJIXoX/KeIXO6HHd+9dQac4apnpJxCHwDsso6cDZHTr2fC73xHNEU1HumWuH5IN8VSShxPx2XI79HHrB/E6NEpeXXWYq60lO/B+Yt7BSid+I66B0cvaodL+z2NKTRZrHpRlTw91E2mPu8cs52zgLeAYkS7HXariVQ/qShJyvmQBWqbTI/I//0580h0dOKQhf39q15dVNMbByAFroWdYPbb+2l8pWO71DJ5pQNJEqFhWg8S9KyMTaSnpMCiKp/EugaiD9DjLBkvGbY3PDClEzoSJ087KyxbtoiqHhKc02L1fKo/eQOpITAJPt5IBNfYnVoIgABSPgjoYzkDCIoROijBN6mKJLO7Cqxk6ieXsmJToRs1CcAXfS8KkVzLaVJAscThR4bXIJ/XugGNkGNbYggxbSAKnsP7QxeMagwEe2MFD9YDe2B9KK+9TkAZDOGyl5Bt2bsZCpcRaHl7oxR7zj2rWrKnn18tpDOYhxSNJsR2ymXIcyswAKck6apgBczGJVc/IcPk4KqAms1VEzANWTbtre0OMfCPvbAIP2jGkwJCOAC2eb8WEd8VrGiC9+19IrSYFVlICEwY3xa89gx1ge1ei8TIdps9HhESvks3bt6hU7e/a0jEOjUWuVOALeA5YCAgi41QIPsMXZktIWzlFi26Ey/PY5EwidSvxZf6Gnyx6IZ+ZeVYa1u+f6PAngxhi4UdyzveqhFbu77M79ewoUSTSQDcYBmhgbF0CAvAaB6unJKZWlwp7FIBDADY0MW2WvonUv45h05+Ie+C7QbnlZB0+s4TiAgj2M4aakc2tzW+LhfP7I4IDYWdo7qUwIveSHjx+J+UajDhwYmldtVXZtE320rW1bTx0F0dmjFBRHQeBoYgpqLtUULDX+0ew7qBM+thf9J7BVr/MSbjUBOhGwTI2LkARIznlriTYFgiqGpDkDmfKLF+zqpUtW7OiwhZlpW15cEki3u3dogyOjApQJwG7cviFtGkp3SVBQjkLWXowoSm4IpDkkj45sf7uitXZqYlIHDpIBdIvEwXb22JEYppSxMjcAEDNzswrycMDO0el4fFx2Zn1zXeMde4KDaWWdbuOdtnuAuLo3n2ocVRU4AK6ePXPKrl65JIAV9gglJRy+XenQJPiFtULzKJjsaOxs7+7a/NKy7R86O8vL0nKtsg3sM7/HUeYwYuyDUTQyOiLw6U//9E/lpGEvOGT/2X/9T+UI0NADx5Y1t7mxqUBUurEKAmoKMgiCo3kO63JsbNze/PqbCgpv3bwhuQkaKKCDRxBLMz8Saay3FcqiJR0AC23N+gcH1emashZsHFqErC9ey/2RjWVPwezmYKZDpMvxttkypXm9LKgd+PyHShM9l3giY9FuEXXVYKm6EU1N1GBtp/XeVh0RNkWf+xXm9alftSom3anCAQhgVWX4kkpxVim27mC/IudIXY3V2MibopTL/a4bLQb+kfX0llvs8PY9ql2pBCVgK0w3moDVvKxNIG9izqucJy9mJusNhr18A0qkuj2wk9OogPdYbCu0Q5FkAXDltchmsOfUpV160N22sr6utaVE7vGx62Q2zRNH0tv2ZhojIyTRKPetOqOV8saca2lJW0z62Y3U+KqqJKZYtdJUyun37JuhQfTSSkpuoFcJ4AXzBI00vhg/7p29EslBnpG98uZrr+s1Fy9c1HnGfmNO8QnYz9gOwGGkmSRpk0AT3gOwGiWIBO58Dn+HGRcSGpyVnPuAKQTcAEcKTPpJHA4IfApnnKZ67BF1TR0e0noPRgr3xGeJNS+GYTnJCZHR7xWbS52pKzs2pK7Tnu3n/TjoPEcEQcF44symRJa142syLwcXbbuhoRHJT4S0SMgZCaDd3VXCCaCY4ADdUPZ7BHLBhglmBJ/Lerp84YJXXQBIPrgvxiNjwZnl1RSuxcn9MY6cjQCrjB1rg7MahhANumBn7m1XlDgjcKP5F69hz9BYL0BRl81w1s7KyqoAj/BhAlhlL00ApAwAZvte576wi8GuhOFGeSzBdAC17M3ffPaZ5tQ/m3EbEjNE7Jb+fgUl2LAAuhQs7+21ku/YTvYFc4sfSGI2wFfOfca15Xs6b78FQgVzCR9NlQWAF51dGifWIM85k64fYAzjgD8DewrAcGllMbHyvA8AADnX5Z7ak/7BtObDGVuAxJ/85CcaI6qyuE/WBglcxghfn7UdgDNgL2OBXh7fpSVeqYi9yfgj88Ae5gxDzxzG6uCQJyQoM0YOgM8JNnEkLkIegDMP4P3Fl1+2ZZrVoFt+86ZAS8aT8eBzAX8op2QvsoYBhlmH3AvnbwTABJhcm/HiPOOZGUOeLbRUZVcqFf3t/fff173yM88RyUnmgmdlH3I91gVVSPw388a8s/ZjXAGGS6U++8v/6y9lp2Ebsg7wEbh/bBZgEWcnjVmxhQLFDve1/nhexpAvfICzZ8/Zz3/+c7t58wtV4zBHXGt1bVVnEAAiQA7NYWDK8t9o1N+790h+LuQZQEDmiOTX+uaOHR+jywqR5P8bsPrUGd5WeahmZiK/eGUCcZV024lNIdkgvdZftm984xt2VwmNfZVOb2xtC+QcGBhS0o9EIH4eCQXGW+dFYpJRlaCkX6Eo0g57mTnn7GBNvfra69LhZg75W71+aJcvn1XMeP3Xv7Ff/vIjSbZ99zvfkZ9Fclhnyfi4zc7MaM9jE5HfiIof3AqdbYWCWJ/TT2bs5q3bqdFXzv7t3/6tXu/JV3cWsDcwuvBNWUOU7VO9xLoMnVhsKescm0mCk5gbhiPROPaAs5UqOGnl07wrdGxTwpxx4XOi6Q6s5b//O9fOhtRVO6rL96NyAP+Ee6AB7Btff9MePXxst+/cUXk9LFN8Npi4+G2ALFgqbFFUC8I4Q9JL7M8EdMnWUSVH1d3entat5AD6+1sVK8RcrH/sKqCY2GhmNlDqs3w2o/4LYrN1dIgUgX8gfKHoSVeaP0ZyT0lWKmkbVdloxg/dR2I/zr6xkWEbGh60LmSP0vyDa1C9UT2oJmkAbyLMmYNNHBkfa8mi0TMgGKacjfi2nNODI8OSmmNdMp9oraopIwS1RKRhXyvZliTl1O09NYRTM+qoIi10aZy8Osn7w/A9bDbfIwHTTgBoZ3qGr6wKiJrrp0dVD68L7EP+VyIjRTyKLVWyNiW34mziXt2/QOc0Vb2kcnP2VXwm7+fzsE28VzFAkhmL2DdwCL3vuKk9zTOxnvmKRGpoorI+sMnRACsIc3wm4xHrjbUMq5J7GBz2yopgYsZn8x5VsFLaLu17Giy5ryt/KbFg+Y6PwD3093qlbpDouM+QSeMz2Tecj0GaAiDFr2Fv8qxq7jkxrtjnkB4r4DzFos0vLqiHxksvv2y3b99Rk0hkAfBxOL+waVSX4fexZmswtPvKYmC7TvC+fEF8ajAgfCWelziOMee5wk7wLOxB7jswBskkaK68gkpzjX1u0u/A9xj2iDWPzdPZxzMAlENGy2bU+4SKRE+U01ODOKJiQyNDAop5HaQoJFwcm/HqG3BO9hn+Pc8iCUWRPrLetJPq/Sy+Yk0YJfcHkY1rQNbJ/M//6//RLJXJzB7Z9u6hLa1s2CEXRSPruGH7h5TOHTh7JFfwDmuJ7s2kBBOPwzAWCaCbd/T2L2UqCFCTNqO/x/XpwDzERhA9zYGfwb6ydD4pp5B+Z2J8MIgC+ZKeIsxVWEVqQJUAlCoZluSYcn9iL1a9szmLjPeKKkzX86SzAlLN3/gOsk2A5o95rM608dUKZhUEPx3shvGMBRBAa3tWRROXWKtqhJHo9ZGFCOZGlEQFi4PvHqgm0Ch9tpzwYxoyeblDgI/tBoIFzMFFp1kWBH+jSyqyCsESiNIiyhFg3eQLOW+OE8zQlOVgY6tcJrF5KfNV98HE7pGhpTtqCky8uzqAq0sffNVXOyARTLQwqLw+sqaRrYg5iPHgZ9aTMhmJyRWvjbXXzvTld+3v9Z9zOrihsbtWUE1lN5SVdXcV9Tt18y2XrKfTS+oJrENXQ9lAoLsGjdIaWpNkf/ar+zrQWsydxPRp1xjEoEj7C82Uri4ZS+ZSgNLBoYBVGY/tHenWMTabKsveURb1/uNH0hUh3MGIkNUdGR4RsFru7tFBTskHBhhWOKAwXZzBgyvoR+WdIYgBZ/zaqfihidk+b+wdxpoxVACGQaOMfXlV4AUODu3oYWGi3cl64Bkadc8eHR66ziEsrKWVFdsHwMJeNGlocqyy5OmZWaseeIIgRCQcVPV/ZGSTisMJoCWH0PWStT0DxGqVSv+/B1YR4hfrHaZPV9HOnpqyr734ovXh/GN/aBq1e2CPHj6R8cahZj4AVjHsMHjFfqcDJHkyHQamztGXzl8QK39zbV1A0mBfnxh6MOZZNwASMGYqAE2D/XZm6pTKPzikCIY4dDpyGTl/OHTK7u3vyXFF75F/HDIH1YYVu0pq9LC6sWm7u2jXbekf9wT4ffnKJTlzLnHhHV2xv3x2yKtQokbwR1ADu3hxdc3GpyZlO8PecMDB+OFA4wCmSyYHJoc5a1psiUpFpa2Utty48YV9/NHHApsAjl98/gWBNTwLjiuBAocpawu7jdMOCERpDI0KWHs//slP7O6dOyptg1XDfoTBuDA7I0eVPQVb9bnnnrdfX79uL778kkq60E28fv269Q0O2MOHj+RgiMl5RLa8qrIcdBHZCzTrY30ClKtxBsyJZD88YeOSNu0OpO+Vr9Z+OwFWT6QEYm8FsOqr2M8ePkMgEes6/dx+FsnuJZH+L9vWLwOrYt0kvTF14MReIh9C9jXZH1i6aOmh9YUUioBRpe68OV+uw5smRNMw2AHt4xFjEsxV6dRlaQ6xq8QpIGrIPfSX+3Qe4bQKvN3aEjDDtbFXNPzhC9Y0TXdYT5w/rDXXX9oykoBoThGkR2ksEgAw39UR++BQNoq1RHBAwEZXcEpMCQ6xl8w5fgRyADj6sERee/UV3RvyHPglaFgRXG9srKlBCPrVw4MDymbDjGDtcT1Y0yRGWPM02BLDoVprSRLxs5zjBHZyX+wZgizOlKhi4PzHf4hmJeyduw/uy3eJ6hXey34hIMJRhfVGAMw4hN4ZryFoh/WAI4z9wEfjurCWwq9gXQTzPMA85pvgA3CTeeS+dQ6JnbmnvyGrQYMF5psGNyTPYBmNDA1rr/FM3C9+Da/xMkYHW/ls2HeSE1BzCXTz62LWqNOtNFV7tWZZ53wuZx/vZy8AKkgT69ABL/4WVajhWXoAACAASURBVCsBrMb5xefSeObsqdMCn5AC8KYUzoKnjJr3krxi7MKhf/jokUC1GFOYFoBBJCU503c3K2KvoRGIDeIclM6aOcOHwD72AtcQY3VpUX4D5zsgBgld7pOAGtCG9/Fazus4YxkvlSVW0Qr25h2MgYDB2TkBZdw/4wAAgPSMs0s6dU4QLBNoh3/BeLIWAqDjs1grwTBjrzEGPAtzBCjIegSAQAYjGJNeAu5zhF/AoYufRDDEOLOHsEOANgRxvI+u33F4s3azORhY3TpjmE/ODNYq60LBfz6v93K9P/on/0TrjUqIAEYDWKVKAtbVjS9+o+QLGuBnz5xToAZwqaSZGksUxbwLuSzWIYzV1157TesySB+SIso2xbzGL6a6hy+eFZ+asQnmeAS/fOccjNJPngNwlXvgffz9mWefs6HhEbGgv/nNb7aATs5I7hGwNdhUzD/rGlvGfHBvfDaswAA0AuCl0VAE8twnY8qcR3UaYx/Au4C39XWtrwi4uVfu8bv/6Lvya3gGPoc1gX8YVSfecMcrFTgLmHTGB4CEdcIe+cUvfqGk6O/+3vftr//6r1WRQjALeERgi241Y8L6H8b/GBxUcAuwOjA8bGMTEzY6MqHzf3V9w2bn5m16ZsY2N7fl1zSNSkmAn/90YLUdVI3/VoxB3HJYlbyafKFCXtVFlcqWNytJlZT4V6xbEuswuc5fvKAmaR/86leyzwT8SmYVOwUkKIZTJZbprHrjzTcEDi4szkvuAA1jQP1r1y6pQRYvxddhvrTu11ZtfW1FSTzkmUhyUy4vaYuhITEdOT8BJZkvsbUTmKsGos8951INKVHngMu6SsWjOc383LySWUF8YlyiFJw9CECIX8saZC8BBkrD8LgpoMj1dj0hparVekNsab7TiJLEJgAM61i9OpaWZN9Wlpa9GiaVhYu1PT4he7W4umw37txScxr8LOYIcC8qKUiQYOPC1cKHwReTT5bKfjlPRQyiNJxqjuaxXTx3XnuIhBL7/b/8p/+Vkv+sW+wPdgUgF/8oEpv48ZKaoXo0lUFTfdKZz6m6Vh3Cu7tlE3gGQCb2CP69J3uw2RklJBhX9nFo71IFCtv11VdfURIXjUrsJ0QCNUnO0DCzoLhb3ehTVS3PKXY6QkupARIyJ4C/xBA8A7aBbvTEB/MzsxpnGqidOXXaqxk6O1PDZLfjsik0oE762pwxIlAVUlPobiQFaCTnIHnEADwj9xLEiEjm8PtgqQbLMmJ6MfxUUQoxyju/Rywc5LKI/QNcjYpnxdqpEzx2SABfipvx57BLbp+ckYqdDtIJ73M9cpfy4749geHsWD4zsJTw5NnTfAZ7izOE1wYwyLXic3h+voRnJcIXn89rlVhOhEPudWBoSHY1wNDwE2K8eFbuux1kDjwI28x9slY583tFIHHAuT0uk6+G74WdHR7Wuaf7bzS0PqJyiMTdqdOndH/EPKwffDGYq9PTM0q2T0xMiaS4vr6pOF2yUImFyhhgu3Yr26p0g22NvYGIgKQdSSQSQ9G/I8aI+2UsgrwVJELGINi4cU4H7sNehtDHnPBe/BPIXZI3E7O6U/uYCl4nfeYVBzDfgKjEl/J391ySCfwKvw2ZOIH1kBNpvlXzRr8kgCEfsacds8tJ5xh7wvO4NCZxSUH+HvuUz8v87z/4y+bAwLgd1sx2dg9tYXlNNGG6vVMGyb9sPhlalT17mUlk4SITIUOUqMYydm3MHrHdYK2mzLmXXrj1A0/lehxCCIcTxkEtpqSfgAVnnexhoNxch0Xkmw19NARoPbMhB73DmXYMWmRUcKbEyEzC1myoaPKA4eX3ZDoAaFOk6A1tAJDEyPxy2Joa6KSSrjAWwTxlwQoASYFs6B7JkGAEU7k7jo70yhILA4PFAsIBc4fPgx+uFxs+nGpfaE+XOAczuB1Y5RoqT0H/pfekKQ6bjjFVBjLphqhskwY+OTd4DrR6Vzmuw32EAeY9ESDJsKfAnc/mZ0kAJGDU5/vk68sZ4/iLQPN2rdYvgQnxvrheAKRhlAJQDeMk4LzNuAeIG68/ASm8+ZFAfL2+riZqXg5b1H+Pj46osx3OUT7pzrK5lKWA9Ux5496+WC6FrqKV+mFlNsUSjQMhAMkIJGNs1TghgexhSJR9q9UFPomhIuHoLssV8zIOGDtYkvcfPrC5pUWBPwBQ58+eE0g3NT5p/WQ9dypy8jj8gz1KBqvc3yfGKgYBA+2HjZdsRnaMgwSnIxg23K8HJ85eYL5Cs66ysyvAF8cDrT3GHgMFGE1n1NUVZ0VTzgV4ivFGAyibL4ipSsf2PB0zz52Tvt3y8pqySHxh9AJYPfneBp46uiObcqKx6twakfz0fyfAqn6lbt5aoWpk1frCIMEKYx9oMTasM9dhE6Oj0oy5ePasTZDd7cjZwuyC3kYQh84pnaKHx0bt8fRjq+whln3kQtoqwa7b1StX7KUXXhAwc7i3L9vGGoPZJoAh710oyaKKLaQS237ZQxgNOMSAXuil4uCT2ABwxbkFdIyO5bB1ACWOmjk7ama1NtAKlF7lDp01d1TaTAkzZfNjoyPKyAF8sQ6xCzjNXZ3dsqvIOmyJBbshdnE5sX0IMPg765PDmXVEQADIw9oROzLJcfAdpxjdMF43Mz0tfdTK1o4YiASAOBoE0ACfv//7v69AEDAMG0XQRoAWTDCCDg5WvotFUyrpkEXGgc9iDLg3AA9AmKWVZQUHp06f1vW45y9u3ZSDoTKYBOQyn9EIDDZ1eWBQRewqH6/VVWoiCRDpbqJT4cmfKIX3wvikyuAHoSs0pN+pIVaLY/DbZFOSH+1fsmGSCfZKkLBdYetlU6Sc4SCvtsJvH1f++6Qt7rLDXomAbXDNKc+UYzu4Fnpk6Jl7Iyq354BtYcuoNHF2gDN2w/YGczVsM0mEjlxTa511RuIHYAl2sZirkYyDOSGHySslVpeXdU32mZy0oyMFjjR5GErZfs4/AAnWAUGXys8A4hLTksDLM9lk2ouyzfgKBEGAGwAP+A/8jO/CcwIaPvfsMzY+OqrxmJt+khJfJPAaSp4BEiMPQEJTwKvYq+gBjyZdQWRAci5fsL0jwBgnjfUeZdsEq4AVYtrit6RyRdYrZy3+Q7BtSN6whmGRsLdY81H2HyVrYigCZKVzOAAvnOlw/iMBybVhLrHm+VuA1hEY4YfwPkqf8ROi5DgS27yH4IkvSobZP7B/YNgDLnuDDde+r9Zg+jbEIA6t9mBX0KwF/Vzp7BYKKs+HqeNaZEhIeKOF8DPCEeccCqZclL9yToWPxP1wf8EkYUxY5zRUZK2jq4wzHqwP6dCnkr0AKJl7uvfye/aK5FDW11UdgoPOusweUW6O9qIzDZVAA6BJyWaeMyppeD4+j/FkvYaMDmPL57AeCOAHhwZsdBS2rutYsxYEwlpGNo5n4m/MpZhDlrEPPvhANhVgkftnjYScBHsFBgpzHkFhgIKSp0hALffH9bh/QBvGknOAdcD4+HjTPd3B/WCCRsAjcAU2R7lPaxWbLPAs+ch8Tmi4IoOBNAN6viT3+FyADcaGz2adBckgfE9Ygswp904gFuW7PCfjCUD4wgsvSKaHhAhMOBjpzJvkB5JkAfIXgIjMFX42ZbVUZgCuKyATQF+wvV2YnN0C4TGcJFD4O3sFUIZnCb+d+YigGvY0YwWIxO+wT8wHCUTGqH9gUIkc7gF2aJT4c27yWsadNRql2MH4Y30x7gC1jAF2IgJtQCz+JuJG8p/ZM3wevw9yB8xRmK3oW7JfOLO/973vaQ1E+T5Jgv39Qz1rMKFjvTH+gEPyE9J6pmKApBON1Pg87AEMb5Ixp05P2Z/92Z9pXnmPAONGXckD3sNZg48GQIjuORURA0PD1jc4aOfPXbTHNGlbXLL5hUVbXqbaoGHdvWUBqw3Fav9pwGqcSXE8toBVBesOYlOphH4mgTRgJrJJJDS2NtZtf29XkmvML4x6Gl6SsJudnRPTkQoZDJaqINR3oKg97JWCJvYvaw6bAgCJTcSWTkyOO5GoWrPFpRX75JNPlAD28uc9l8lJnb8B6VgTaiLa3aMzjbgF3wmQDsY/8Sy/436ICWiQpZLlTEZ+F2c6oDV7OMB4nilsFWsnwK2w9XznfpGuCM3lSHihU+pd0PeVrMResI6x7dwvY4AmOucJSUSSI6wlAGIaU+KfA0qwr5ENwC7MLMxb5XDPNqlaRbeQPZzY1Xw+vghrh7OCtag12nAgkLFh3cu7Tx3h8X0Q1kHTlsRm2OFLVy7LNrKfmTf8TJLtWl0pluX1VMIAiLOO2dckYHsoj6dEGRkhtEgbDVV6SAoGEsn+vhL1+LQk4tg7sP0of+c62HxigXv37tqlyxflX4CBKLnfN2Dl3lLScsQHoqGoy2OhNco9izF8eKD9RFNWmqhB7EFXE9kjPMFiF1Iwdbt/564qURh/EeCwD6WyGHncLxVlkM1Yz6xX/CU+Swzkjg6B46wl+pHE2ggflO+cef+etDuL0TS97sP+VHctXVVdve/7zPTsnI1DmZwhpZAUKVtbTMuyAjgwDCeIr3KV5CLITRIgCJybGIkR5MKADARxANmW48SSEsuStVAiZ8jhNpx9pmd67+mteqnq6tq6Kvj9n/dUF2ldGEgBPd3z1fe93/s+y3nO+Z//+R/3ZE+VRnS9bi56Je3D5Kq4emzMWdm1Yq2lbl92bDA8S2KiJ1QlKVTg9kR14SLWqudxBvjh92Mte4/1XRqi1nfJG1grPufHsyQZOmAylZx1z4mFh8bbJStRds+1C19iP4sxWWxX13aNSkYH+A2TeTzEDb4m4K+esa7rM9ZdAfCe02udjbu6gQv5HMIBoFzSoqpKfW+91xq3FtiD6lORZx8b63r3Q4Wzfck+ICzdR+y5eydxK8k0wKqwQoNHe84zsMOIVGwN35wEWwdW5xLtSEzxVcS2gMnSJzXHFcMU6bGA76qKK8ymJDWqKtnnklwZGw8WYl5Us82myrVX60jSFds35EjydBo+D81qPV/FBHytNAVfXoo/OD5ufUwkprFv2Vx4i70IixSD8/kjnUWn1pofcDE+Dv8gPlIahs23kX/0f/yf61NTe9ryKmH61m7fvRendm5hvt2+e7vdu3+vjU10NiQZZeCjPxaCi/VS3aH8f0DrMYByyA8RXjIfA7jay3I3hX/rnUmDOYMpmG6AGkTIqExui84RAIsxs4Btfou605r7QrWR/ABVO3glY9s1fwSAjAKnsjvPnWJtgGsDlih12HADm6WzdHo4HCW9NOF6qG3XGUT9uSprgt1hIYSKTDw7Hd67I+reE/SkzLgHlO6vKPAOjnpPaSduMFwGYLUW3QZzdr0foO6yQFGHUA++hxLpodTFfRpTzBKHsGex8QAyhJOT+VxdCQCH+gzAwVAIg/HeQgyERegw9+N3/dDqC7hA8w2W1QCSbjBSN6HT5dD8tKNT762/a91sXGNYORsAZZXjb2o2VuzUAO0DqFMbuj6X1bdJk3Oous2YJTgfaQGebJjpyW0JpHXdPHLoUDu4f382mAPVWKC5YyGH8k8HZ+Fe2zK2te3YvSOsm+k0Rund98JCXVrq+qcT1rvOc/e65tfASsmhVqxQGbWFhQ5SDdpzSqYYAk2AgEJ0986ePxdjKFB+8fkXYuRzgCpLWlwKHT/OHUZoxLO3bDBWOUKCIAa3wNXKkrlX4EOVVPY13YEYhti/ZcSsI2UnveHBAgWRXhpx40a0BAntnzv7Sc/mTk7FARDs+cyW8Yl2c/ZWu3r9RltZW2snTj2SLPOnV64lO1bMSRmo0kAp7Akg+lDWspiqD5tXFbC6kYAYpAB646p6/08659FYpa+JvQkccKDRxVl7kO6AL73wQlindLQunsMS2539JFCns0W79u333tkIwHUi5TRigmu08+wzz0ZX0brZt3dPAE3AqrKym7N3ootkPNkNGnSy1oDUsLgDniiPvZW1jT1S5RAYhkkEaaj2YLVtn9nV5u4BybYmkBMkX7lCx3Qujt3N2evZ6z/7c19Kt1DdTAVDklnm23rjuWKifHrpcptbWIhcw635+bZtenuuB0yxjwRggnoBnnsXSArUOrPwTl4XMPudAJMj53mw/y6du5D3WU+cWs/zrW99K0Ff6Sa6HltTmkDWJ2fdelUObV9bi0B9ZSKunVL+SIZsDYuI1ADQ4tUvfjHzZQw+PvtJAu9IL6ythWlbwQZ2eJIVu/aFTa1cPAy/AKtDJj662d2R71a4QNSHYOq/BaxiW28CVuso7J8vfnb/VxJkHEDZ96EsKiU1gwRK2VzNtSISvf4XB5phwObc7smwgEI6kG7pzaIAW3GyOHHRGl8Jk0xDugpq2K+U7Q9nOScrZ+4gnTOY5rbue4Yzvpex+Y2O0ntz9pg3P7dnZ7Of40ApwcZsXcRexITprFUOL2ar57WOgA/slQZ5GrEU0y1lOOn43XWsNDgxj36PCXX+/IXOqEuPLd3bD7THTj8eZpXKAg6UseSUOwvZTuVM9t6P3/xR1/mdxOieiATMwvxcHDx2gj3lbHK+sI8AL1tHtwQoUFqvAQWQxZoHHsXh5ghOdV1ja8oY0NHlxFUH7UhiDAxR64v0B3tcUgIB2wamiDllvytRC+Dwfa4LwKnf80OAQv589uWXU6arBP3AgYMZY76AObE3gCPY5fZ/BXL8A7/3jKpg2Hj7j+bWqUdO5nloz2JPdQ2qHqDzH1595ZXOpF3EHtDIYGcc416SzA+aynfOTG/v3bVp0W7Zkk7ZAgF7oPwlZ06qRiYm4qs49wAGSbhqiDQ93bUsyTAMAILxun1ztieGVX4MSR+2KQHk/HzWmz2nRN19az4lAGKbivF7+cqVVIj4/cwEm0k6YnfO0KwTzR/CLAL+ToZZ3bXh+GM9Ic8Xxazxuu/0nlR6tBYZgaPHOjABoKj5DuB76HC+NySB1dW+P2Z2BFi1r8oe0ynEtPSskkmC7fJRy3f2O34FO16MYu+xRkof1vzad9ZvglK1DusP2cNVWVSAHn/o+LFjYfACV80tEMXcWQuCXMzUY0ePJZlmbT16+tE8N/ChgH3zWGzjCuIBgO7TdUqv0hnjO8yfNe+80CSzf6brXxs/jO3O9rybPV4kDXsNWMJvUcbvde83DhrFALwiD4bZv60Dz9Y+cLP2Vb3f9RPsHuyayZinzjV73pj/wi/8QuwXpqMmO+7ZOJXkh7GUeJFUtnfNp88bB/dZACxA1HdZQzU2nrvbZ01fOhHCda3tgDqDjWHv3BtgzlnsvP1rf+2v5f6qOaS4SaK4kunlK4svCvSlc22vsxOdQf5g0DNeaT9+qyeP7AmVNv/wH/7DxGUdKNZNvCeco9ftvFleCrt99jafZizNTadndrQjR461cxcuhqF5/YbYzx7a0ibTdE9y3p39uwGr5evXs2yOP+rMxb7q1SHrbf3Bas46ZIrHTz+ac/PiufPtxvVr8b+sj5MnTkavXUJd9V+aJe7clcSgGPPB8mqe0fggqvj7a1//ep6fDQFIf+1rX+uVkmuYdXcC0L45aPOKI3qixjltLYuJJ2I/nSnIGxOjvUkLGxVW2JiKyJK+6pncO3N32pFDRxo9a2fczeudqWzOC8Cxdry5WG/FzmNzxLRibJ9hB/hi1kYBQvwnAFGAKTbq6JEN7X26oPa+CrpPr3S95ZQIIx1t2ZozleavfSWeMhYS765DvmTXwb3tyjXaiXfT3At4XfE1spQlwFdxv4l5NTrTQCfkq17am9+1kSRyQWnOHHMRgGRcAzVgXI+xuv090vXBhwS91yr59Ohjj8WmkusJa1PCjl0cpNusb7H74SP0LEfbhXPncx4ANL2Hb+3zqhacX2lgefrx7EfVN/AP7+F/SDyJG6xwvobkLDk3ieGb1+lAa9Y1lflXlRDZpgdraTaec2V+LuOpJ83evfvaO2+/nbVjLMyf+8AstI/ZNHJmrhWQemheZQzsS2MbYBWZBpN/SB4WwFmJmzpjrPuKb5OsxwDUtyLrqTd+BKxu3Up/fLETOdbXN0rji5HZ8ZvR/G5yEiP6Qbt3r5O8qiK4qjCMtzNVHMX37zFAr7Lx07+zV7tk7gcf2rWqoqDA1+4LYUp3iUB7mv2tfeG6xsA1K8HnnHRP7rnIBp7bPFWM73ek4ZLkj/xDX4uuE1918Ad83lhXYrae1xgWacy92k9hk2/vFU4FdFcyNg1B7wJWV7MnfT64nWSAirz5zto0xpF6mJoM01PPDj6SfffBBx+mel0PlbJH9tiVy58m7tGstJfKd81ekQ8CknvD2Gb74R2JYwZZLOujAFDPXPhM7mNgS3v2IiZuJsrZC3zlVBeoclIJT+5gejpyKBIcAfGH6tvSXQ0hkTTDYtcuR+6q8epNuXZmbpIgmO/JLCz++NXbxCiaVGni28lGqol7pQZ5sA6E96qd9RaNVVIAW0eBNQLwCdhLa6NjYTbpOj5/f75NTtFSWWjjYzpjKRHXra2DQ+LBMFoGvVEBYI68Yh+mfPchAFngVrF8usOJUUA/cjXAqsCqo9OjaZqVTDuh5SHzUdl+n0tzi4EGbRKh1zLNO3fsitObjWSilZvEqbqexU40PQBrGkN1EA6iZvEVlVtQXodxlSv8NKuyWCBlNDpbaiEbp7rU1wYDEgGNBbZVZlALqTITrl8NBFyjjFIxUfw+rL2wQIeW6esYwd3xKbCyFk0cGGVcg5aKhWLeEswNGQubmnHDLBHcYesQ5PVTWckqQ/a5YjT6t2f0vYyHBVuOeYFzEfsOA3YADgZWaN3nZqenQNEK0v3902Dr5vVTBsz7NjO4av0VAF3g9+br1mdsNiLu1oB7dVAKntG7K/sy8gCLWlfFnW3fnj05kICVgn5ZGSUcyVopub43n3KKXXt2tSlGR4flQZKi1hsnrij7DEx0VgdmTpUsZP2PjiXTWeyl7LkhmYHZiD0DSKC9CWRlqF968cUcoHlmB/qDtZ49UgqT76XFopPezTZ7Z3bjYK3yQ+ujMnvmkiPfExrLMYbGNMyLHOaTXZ9y/l6CE0Y8zv5a1/ESFFtPjCynVMAbjVS2YuhsODI6lmADG5KGp66wOnPPzVlPd6N/DNCPjEjKsbtKZdbNYCxdb3Mzq6ybyAI8ZJanedVfAKz+tHOeccNIGx8LM9kfAMqd27Nt3+7d7blnPxPmsjVx4+q19tijj8a2uDfMI40X3v3g/QQE0T7VCCgakQ/SAC2dgY8eS2dOUgkyxm6LM/7e+2fahQuXBmAVE7Y373GwE3QnOk8e4OxZ3YbvZ16BTIKndOV1mDhg0+l+a/TI2pbRBHK9iQUdu/k04gCimDuA6MkTx1O+27NxDrSezcPA5syFja3r5d25dufeQpuY6jo5AlzjxQnhdAsUrRPOtqC3GqL4nXXFgRbkFkAvmQbscA1gj3HE6mBHvIaFZL1VZ2f3yrH3GnaS6wlEfV9nU+9o26e2Zywry2uZuI73ajzx2c++FNaqMeB8AzU0SwCEGSMMkZRbbaEvvtK2jE22xehvcg5XNxr59cZMJEg00gAGDmvNeYbIuIk5OrR3GhQKH2pP19kyHDI/ISDQ2Xf9nOCUZ16HZBEQ0VxjzQIn7i8JOjd/Y4WLnaWa/UCn9UEvdaqsfAdZe7l+9lM0iNaT9ACgRNtzpdu2Cs7LlvYg9KE8Tf+SDuwLBgHAveHISJsYbW3Xzu0Btqent/eEkm710XaWDZ7M/QnQo8e91gGedFCeVFrXgaQ4SbT7ZrYngMOyKF1RLHw2Eav12vXZ2AzgKDujlNSZmyZdrSX4efTRx8IMKhF7dtTe4GDRQAYKWLMXz5/Pc2nMw37dJ4q/cC/nQFirg4aDzsDAJAGQIb8xeyNr2v05zzuYf/snHGZ7ha11P/GBhqSVNV0MBu+pMiefr8DEde0DY+TvChyqcVK0NofmcubMv32+mv3QJ7Zf7Tlj7W/Bovf6f8GG5ymtP3u2GOWcfvNhL9JUVDkB3Dl4CMtXR/VdG7YBsIaV9MVXX83cyPI7N13D2SiotB5dW9dqznJ8BnJE42NhVlWisVgMnr0Yq1WNU83uehA2GWDKWeQ+k+i+t5AO3dmzI62DsjOdXVVsJd/lvdjzrnPx0qUw7IwD0DdB1K1b7crVT3Pf0xOqBiYyJx1I6s19uhb0lgSs1ZSv2GDF3K/AzvzynQCxPbjc3Xbt7kGQufR7r3dmyJ7Mj88mmMXcHe/Nh/h5ADj3E7AR+065JpmKwc8rsMy+t+bMsb1d1QXG1Gvuvfab8SrGavf1V2PbXaPYJwEblCcPuqmSZ8WAkzwjTeBevM+9uWc//Nsjxw7n3j2P88La94zVQMyzWtvFCDZnGDZAw9KRsx7sH6/RWHUt9pruu8+7n66veredOfNJ5tj8GYMTJ07mvQDRJMfD0F4I+01TFf6W85BhM06eC2vPfdY8VImoPeQ5XQdAZAztOdd2XmFzRt+b7tzERBiAFRC7ru9mk6LFOiQfPUsBDQHpBjZe6ZgWu9Uc2Sfm2J8K1svPdh3jBegtP9t36xrv/u1lY+6+tm/fsWGnPEu3YTsz5wlgJctPnIjGavcLu4yPpPq7772b+TMW/Mx/+k//WQCjLgGyNeuNHbYWnLFIPM4Zr5FkGBvf1nbu2RvGnoT75U+vtus3ZrvsgNJup87IWPyb/z/A6k/EIxKEI/1cHN06En8PaCbx/cxTTyZJpIICa1VZqB8gKjvP5719+24AqGPHjgcMAwBOb+ugas0HYOpX/v1fzRzwNTx7AP91iazb2Rfn2dP33+9Ag/guseLQgJcvrwWkRP/KgzY5LU7ppax8ADeDbZiqD38nhlHyez2JszR8BELQE1/uzRn5lmERD4BL2ZpKiLmG+a6Y1vhUDGB9iQGKhY4B5hmPHD0aG5+4mr80MpIzHFABMHTGacqLnXvkYNdhTSXE0D0e8Hfg4IF24pFTbeeBve3iVeoEcwAAIABJREFUlcvt5o2bPfESKcCR3JOkr/Fn58yl9QuY53NIghfJSgKY7x8t0UjnrYX9yU4nGb+0FLmFSniFBRp7DFwfz5qocdk3JCudaQFiU9Haf7pf1M9ZvQesmQvnL2RP8PmBM3weY8BfNT6Ranj66Xz3J598HN9T80eAM/JFYkIA9PR0WMfWAj9JshBoHSwgUmS7U11E29Ece5/qwejvrnX/98dvvrlha9iTkg2yLpyV1UDMd6VqciD+KJOG0WAR93L73tS0wLs6A2oNFRia0veBYRkfZkg8ub4EAVtgvPgV4keJjC5V2NnGhY8YW6ApXK43t+qJI9euxACCX++9oJs8iZYunVi2s9ax+/e5ukfXFkfx/73fXBdIX40/EUzMJXvMLps7358qt+npHvcnbugAodfL5hqjqo4zR5VkSbOxoaG6NVh+jecu2QDzUxiB8fO7jlV1bMxnCgjmR3m98JoicGVv8WmWepWL97um5puSF3wmYxKW7KCTLGamew7RBxDSMr6/vNwO7D/YFp2pd5yvLfEUG+8+kYNgIKpz+cMISHA7zZD51MELkTmGKhjz7POe1f1YO8bWvZiDmrvNLF37y+fthy4huh5pwy631zbkINIPw7obpBSMhbHx7DAECav4gypr9YAJyQ7mticSGOnJND+XKoUiuZGH4VcBkAGrwb+iy9rXoRgntmKokI4O83/93//99amp3W1tfayNbKUxsKWNT062W3dutTtzt9raiENyZ5znrSMEXHuX3UKTwy5Ixqv1Ut9BZNZgFbCVssmB6VLBZA/wevOqGLGxzszpXeTX8ppDQIkEVFx2zu8tshL2dS2TKsi1UaMFJoNDzHqco9Izvg4xGhIasHCaGBaItomlh+A+AzyNdU3Wjsz3jZYSyK2ymf2wsoE7S65r7BXaHg2eoTkUAyl7IrjhXPi3heSgMfj+FEDrShXYFmhogfl3ga0WQr2vgNUaW2MVcfX1rksRVqus3YPO2lKaYHEFLF5v2WTlVBh7B10cnCHIY8DpL47pbj+UxzAOsu2uU1kfY5QGNgcPZlwcfFWCZhMbu7BdLbIBWN0Mptbz12uer8a+WFGbn3k4vzaA1gJSa66SsdwELPv/vwhQ3Tx+5cBgLC2v9kyfgybPDVjFhBsynly6ZBNntsdoHD9yJE2i0NwlBFLSd+t2ynFopR06cigBzQgwfWi0VXtGQMTRqEwUoxIwbNDwqlJJFP/S8jWmAThXO8Boz/nOPXv3pFxGwOd5BR1x7hcWomHkjzk2hw71R3SmPdrLFuk8Ob3rwGH8I1Q/PZ0xcH0BhPVnbfljnVjXPpMMXIwRG7DaGSrKXCbG2qeXr8QxYFhzn3v6QSEr7yCzhR49fTrshDt35tqduXsBQegfOrwmJ6eTiZOlNC8YoZwgvw8YrgR5AMStG2S9Yq92d6drQ3YlgK5uWaTpcOY3SQHU2sp642Bv3dqWlxdTEhANpW0Tcapp7h7Yuy824d7du+3w/gPRB00Z0tqDDe1YgPengu/LFxOEY6smwznZm90o3zh29HCCk0dOPRIgGSvszR+90374wzcDyGCQM95Hj/T3PfbYo+3EsWOxN4BVQvmcUeCRMv+XXnoxawHTWhLq8tVrOQRpLAlGySlcvXqlzd6eHUqiV9rd+c4EcP+PPvJoe2zoAI0h4aAEklmDgHFNq2Z1NccDGh/fCMpjQxe6LtRXvvLloQR3KY0U/vxb3woTqBgx1pF1yBEhY4CloLQaG0l5IkDC2PzCX/7LsSveh40lkH3xxRfDAsIWYr+xs/zb93Lu2R7ewM9/5edz4NMCwwByJmnW19freJua7vIrn5z7uD3++OnoTQtWOKGeV+kMRxurRDna+sh4W8xedYh2aYOHya0OZhbIgJnwk4X4g9s9AK1K7Kv5WmkD5B0byaZBGidJFno+7DkH9UEYF9Ydm40t6DyKvt3S/Xb33p3OgR0aWWFqBT0aEg6+I9pEW4Ahqz0IGzSyyv4apzhf2JvrawnyuvbQemx5kqgD8951YzMXe6IlfwYd4co6m99eOjPeXnz+mWiB3yHBcE+TjsUwVsKMkL3H1r55I0zSSAINmtm+8x6h+b17M88A9jNnPkyg8NQzT4fpxD4B9dy/oP573/9B2zGzs01un+4gHUmdJeVVo+3i5c6ido/WQIGyJQvizDRkk8M5apwPHzrYrlz6tL30wvNhpX4C9BzdmoAowOP27dkr1h9w1RpPR+KZ6c7WGxnJmnd++puNBYK4D59x367DbleAiH15SBfXQcfYNTpw0cvCi/1RAU75L8aoxs7vSq7Fd4epOTjkf/Nv/s3sNYxVe/dP/uRPBp1SAQndK3tkR8aoM9NuJ5gAONpTxdLoJdmLjRbpK6++0p546smwtzQs8kySa0A/9/eXXv5cbIbyRnu8WLppoLB1azt25OhDBu/ktrZdUome7v2HJex1PhpH9iFM07m53E8loH1XAYPA0DQasK5VBymLXF4OAL9z966MufEENkuEFYMD4JbxjgO+kPvmv/2Nv/E3Mp/f/d4b7f333m8rixqldp+xJ3ZmYqvNgaAZ89W1BYupErh5M/fZK4eO5w/AMPIEeZa7bfbWzSS9NipZNrF8MCnYMWvI3IbJPdvtqedwHUEym25/9sTnert5azbPZqyqXNOeKkCQL2AvlD/i/uPP3L69ISNlzUpkkB1hb127PuNa5hoL9fRjpwMYFWDjDPv4zJmst2984xsZq4/PfNwuXbyYYP35F56Lfe8s6Kn23e9+N++tQNL6M47OxPKHfbeu6BWQVqMrZwQ/OHqUzsBLV3L/nst5YXzefvvd3IN1bKxocLOznrUIDc5ija/0GtDUY3QMC7FrqloXzqrSq3N/Kbm8ezfz6ntU+ViDgnGJQiX/uqBbmwZQItn3feELX8h8+Lw1CnxVru9ZrUG6r+71hz/8YWwDu2fNsHnGie9lnxVQbh4LULU37Xvr0Xj5f+MAzPXdvsMcS1bag+avxknZvfkwdj73zjtvp9rA/ZSe7AsvPJd7sgYEotaF9zt3jZP9gs2uksZYdUC2J5AkTFJFNHSC/+T8uS7Ftt7avv0H29ETJ9rYKOmWlXbmk7Pt4qXLAbq3jvWzWJOeFnZiZ6xmXIefzUSNigk2/+6nf5/7oaE42NqdYSiJNdciK4RQwd/nq/Ct+IHWiaZnZAow3bdNiB9W2xe/9KWwmt57/722c0dPpJkj69T3HDp6OMG4ZA0A6Or1a+3EqZOJnTT2wi5MPDU2mvWELMH+AE5UORShyTqzbpzhG4DDKMZejxNLRsIceO/muMJY+QxpHueW7zFv1oV/s1GuHdsyJLACgg+xoOexXs2xtRD26mTvtRHJsqGHiVgDMSRAsFj+/mJYvhq2Albdx9kzHye5p/cAG/unf/qnAaZ/7dd+rX3la1+NzupSmj89SMyAKYpBy2/bvUdjqLXOzFxcav/i//oXAZLHxieCAQDDJMZ69RfWp67dI0maptpgZibPDGhxnpQtYdsKcIrPSFN7376MdbHjSZtdvHSxN6wcqgklxCTpi1EvCcZ3A5h+5StfDUnCntu5fSaNaiUZjTPbaQz4y7ShxR2ARIlcADUJG2OGhGFtGFOxIt/L2hN3sPVio9nZ2xnrg0cO55msMdWBzsBeWdIlE6wTz1YsXTZMpQHmawHO5eMWXhP9YJJH0zO5XpHHKkYvtmb5whvYT/rpdOJdxYuu7YzxGeSwTkpT7QGw7biRMYCvsPnsVyWgak/7fLGK+fUA6eXEoCoWesLa83rWfv2e6LCWxseBup2Ls7bmM7MbFaVFrBODJuYFto51DVdzVQ2qKhlY68szbiYfVEWJNWMurJUQ2tJkrUsRVKLCevRd7tlzhU28qzdyrfH0ngJvCxguDASu5N/le9e12XOSgbO3ZjOmviPA9uRkYucCLgNYSsYMzVJVql/+9HK7dbvLcAAkI/u2PpJk1/XrXUvWayp5MTb5JiJuzeOzZvfva48+9kj8E/G9+fM97rPYqu7P/5uX8mkqiV6VF/52nxuku1QRT0fGIjJlkeIai02F98E6NEsNGWRILpf9D6HDficlMvQ44r+NT2yLvwtstifYwWLlZ/03YzewrWNPe7wj3uv31UH+jDugGMD8P/4v/2h9fGJHu31nMaWjKytr7We/8uWUQe3ZN9GefvZUu3VH5kk5w9a2vLTazp69noO4mKNuUokeQxz9Ex3KLOpNg1nNMtxAHQAWrJtJV7whWwCgtFCSkRjKMwBa2FmfeebZBGDAGoxCTv2UAE4Tl7m5ngla0YBkd9dKSElQLxONltjhI9Fd6qVUD5K9lT30WfduQxYoWIZhZbVvTCwhAUBYc0PWoxZBgrUY7jIYWK/L+YwSDc+UDmSEhDU7wegZGL2bHQNGgwGvLFkxZ38aVKx7C6gYodoO8FbQX9kzwXcxXxI0Dt2luxzlw/vYyN5uUSox1qajfzKaMfPDMDAQ7ssmqMXOqXM4eRaHhiDCODK8lfWUGZB5dc9F7w4La5M+bQX5dd0KVCor5XvL0Jfxcl+12Wrcakzr2pudqHJAkpUegG3Xj3Zi9H8Hoe7Sik0Wm+vmMF5LFlsVMEYfoO3UiZPtC5//mWy4rhO0loYrWIso9UeOHek6dEOZTmWfYujplCx1JmoFWg7Ryl65LwEXujmg15r0mvfLSLpnRsnYkgbwnLRwGBZOoHEwTjKbtIAE+GER7N6dA9S9OSSuXL2SPVSlMYyK9VI6qsVg4qBV6ZBxN7/RhR1KiHvmbiF6JgJIgK29CIgwR/asgFFQINuu6651MrNzZzt24lQM0d25e+k2b18KDGUdsdn2HTiQDHsHJrAMO2twXTOdoZyDc2EOA8hvyCR3Bp690RmtXSok+20AVbv+agdgu5OOcdf3UxRaJVWsgzD+HrSJMaVFY+kM6LXxkS3ti69+MbbJJyKgj+2z9iCg1MdnP44uaNjkIyMb4+Y+fublzyZ4sn+OHzveLl641L7/vR+199/9IEFnMVI827PPPhNxe2W77Ovbb72ZsnUAPbakuaadhj3r2kD1D8+cScmYoHH3Xo1kRttHH3/UmwoOpWCSZzR0zOOJE8fbIydPRkOYE6zEmRxCyUjcmZsPo/i+w4oMwqVLwQbdD2fUmvvKV7+a7DzHz/nwne98N9l7+5FDYh1qMvLaa69l/Sg/Iqfw1JNP5nkFEoJizwIctS4FapxCJa2/+iu/EtYPe0sqgCO+GSR780dvpfHF6cceH4LHT2JzXnjh+XQzN3dkKQR41qlmROZA4D42Mdbm79xtt+/cyh6mZ/v2O++1tnW83V9xIPf9xvb3ddYlYjR0SnY/DkBnsFbibYPPoKLgATmHFbXzST4qF19d5uRLWkyk7MQHowc6NtqbStFGnt7W7t7BGO9NfrzGibQXwlIe3dLmF+Z7hhlgPSkDvq0tDw0b4yxxQFZ9l/NtJvdvf/lho5J1HsPOGM/a/fTGtTggHKoCqlxj81llviWbUqFSicbVB8n8Jms9szP2Zm1tuT1x+tF27VMaZreHDqu72tWrvYEF28bO+Tc7Ys0aS9nuSPfQmJ6bD/ODDTz9+ONtx47t7ey5s5F3SBJq0M8qQG1hYSkMIkkH60OSA9NietDvpHsqCKpMtvnoiRasdp1Buy0xD1jme3f7Qz5nJDp7ghtz5T7pS50Ke+tmT7ho7DG2tR05djQgclV0sF9KcYEnaTA06Jh6JnbRa8Y7wdvycli5WKX8KNcWiFWgXrrsXi/nlLNtHjdYvQOL0vgCpNkIz2S8gCnOHUAU4MW9+LE2rDPAlkDXHsN28hpH0560/3y/gMKZz3aQ1HCtg4cOt7fefru99eab7atf/WrKpZ0DL3/25Xbs8JFIfLANj58+3Q4dOtjOnT0XnT3B9MnofO3tAcYUjbfxaBHfvddlQiqIsB7t/6r0KUfd/RgD42lMyocoRobPvfziSxkf8jnm2phbc/wbnaQBscaqGMQSzvY8+2bs//bf/ttt34H9Kdf9wz/4w3Z/Dui7I+vCeFbyQeCPCVnAtnkqrVr3fv36tQBiQL3Tp+miKmV1dIzEJl24eD7nXbGICvzhf/IR+LcBygHut3sjJc/FtwF2WNelIcgvl+BNkHX9+kZZazWBKZZj6ZpaH/yANL6ITl/bkGkxJ1evfboB5hj7gBbj41kzgGtJDvbUaxIH3Qfp3eqtc/cfEOHmbLoVp1Hq6GjWDxsAiPfsxsw1i7nr8+bQvDoX7CPjYC2WHqjEG/BEM0agC2C1GMF+p1z2m9/8s8y5/eQejx8/EZvlutZDWE5353qCYbqzufhc169fzTMYY8Cqte+7sWHdbwFPntk9A1SNue/4W3/rb+X7/D8WEAkkP0BYY+w7AZkqOzBWvSZodZYaL3vO/VmX9oK4xXnp+71WYKp1EEbS1FSXTZnp3aKtXeu6GpH5vkrQVNLA92HZGlOgbUkF1J53DWP+/PPP5fys5H9im8X77fKVywGr7WuMND7ej3/8ZkBbNs09+ZznOXHqeNaG6i5MO6QGUlZ8yNEx/Ql2B9heuL/crmF4Xr2RcxF6OzoxGVA1uvvVqPTfEVitOGozmcO/A56MdgD+2OFDYSUh7EwjJMzeiAQHxqFKBTIwfgA4YZCtrTWNlPiiL3/uc0kYA9bNJVAjNnJiPHvdeufDS+KkymbtQdiZ5tZZIUbkz2G+On/tAXsxLK70GegJ0fK7Cxgr1nKVNBc5omy++91ckmxPOLdonhdzsfwoe47GvWfrRKFOeCk7UAzmIlsELJrclnHwfcahS8npZL8YcDCgydT23ANgEyEl+5Z/OmgBO+eiFb1rd/vlX/nldCL/4KMP2t4D+9vv/s7vxX8DzCqz/9rXv9RmZpAR7rfz5y+1b37zT9sPfvTDAD+nTp4KUOl+vvnNb0aOLM2TQ7pZ69rag5RGacF6FiQOoAx/MzHmtonE6WELLonZxgKInTp5MknIN77/vTTiJePl3OZ3S8AYD3bZ2JHYknSwL/nXz37m2VQ1nv3kk+wXdiZJoldfbVcuXQzgqnkVwCY4BHs/MdH27dkbAsbxI0dzDmO+8j3Z+tlb8JB78eutD5U6R44ey3lGksY+gcdYb9XDJeSrQe+U72T9IHx4ripNr7OsiDPlH+wY5ItqTbiO88YYsisF7hVL1WsFhtb3bvYje8+In2SLFqDY43TX57eIaXsCc3MixXvqutam/hTAwCL+uM/s8SHBUckI561rWhPkCIwVm1c+EnsZsJ0039h44hvneVV9uI6xMvZV8VH4SPkermcPG/vCoFLJAXwEbg7VY8XuLXvtezfvvc2EM2MTItEwriFAzXWyQM1dneGVsCkd4orto0G81Fnrrud1+8U6N26f8tWdSyF4jMUPq0aw5gJWIpmhqqsqJT764MP27NNPZf2Koensz0z3ZwSs+i52wHfxCwujcY45Y61lY1NYzmZGtHtkNz03chKyjzlha3+iGn6QWjIf1mONk/UW1j05qNu3c+7Yz6nO2DGT2DJs9y1bNmGBS7EHPmetpPGuqoutW7KPxFPAaGMumRvmduLBjhGO/P3/9X9b37nrYLu3gCarBHCkfea559qHZz5sk1Oj7dnnnoj2oYfQnGDx/kr78Y8/3GADJTiamUmQcelKF3QvdJ0BC3AappmAvjthlWkQKDIilZUI4zVaa4u5RlSShsZWMmAYWzq3C/i9T4YH+OHgEoCluxjR2anJMGyLfm5DMFQHD3ZNJdoqjKLgXydYgFCVOwJzTLrvZxzGJzpzs1g7nqc2ax/0zvYsY1GZlFqwRb/2jCZ8M7Dqs7W4y0k1ua67gdBvKmcuQHXz3z2S74FgMTYrQ7QZQKwAebNz4d/lZASEHFmPxhAAUSF1ZSorw1CAmmcp3ZkSZ3e/tRmKGeF9uS4G3OD8JCD/CTmD3pzCuijntDIU3mfhGkPPZLPU4VDP4e+6pn9vHs+an3q95rGA2gJWHwCchwtmYw+C54DV3L/yc+Ad1u/ag7AYAUAAGxkbLh4HQZCYw0Vmb3svX9Pwpsr842zI8BJg3jT2ZaxLP7EMYHREBgPu/SmzD1NzyPxEQwdzTQC4kEzM0sL9iGO7H0YEW6BYicq99+7d02Z2DiU7yxzDXlrgpwIp410lDUlaDIEb41b0/RIad6/WBUFrNHqAheBLIKGbqh+B+c3Z3hmXSLTBdi3lKrS0RnRSXQXSPGj36JtgfkUnpxuvAEUry+3und6ROgZ/XCOE1e5QDIXQ2QqDcd3cA6j/G8u1Mwg7f7X/h+PRf4pd2PdTT1jYEr2BndKwsbEuT+LPVrqbd+faL3zta23Hzp1xaOrAP3L8WA6jMx+faa+99u2wXaw1AUexwDTAUl6H3fPkE0+m9O17b/ywOaDOnzvfLl681IXHV1ba6cdPJ6Chv2cP0H3kmHGwMn8jW8LgEczRXQW2Xb92PcGrPRmnecdMsvNOiTTpkZmbu9s++PDD/J48AXYsR04ZBMkSLA72NUyY7TNtRGZQEmJtPZ1djSG7y4mz/19++eWs+XR+vXYtiZZKbrB9AmCB6Ecffhi2ocz/e++8l+DQc1mvrgP4cdCWbIBgWyAGaGBr2RXOoHUnmPCaQBh4CZytA7pnycd/4nBUUis7DqgDrmoUg30IpLRn0gyM3qKO25c/bdJ795dXBmB1IYmB2OYCVmO7JroUCo3ldOVdS7kNjcWUh3AOk+hbjKQC1rn1Yd6Kkb7hLA4Lt2fKh4QS0IuMxgOlU/c6A6Z1DWy2YHJqW7u3uJBGSZWtxoiXwbePgcHWt/LFbruVuvXyGGMfxnUkN3oQcefeXOxJkqFh05KG6Hs5JT0ps+JItFzbHFs31vfigjIu+r8zvUnP3dvt4P69be+eXRudNSd1F3777ei+cZTseXbJPk/zu/HxsLOc29aKdVOOpOCcY8TOYGyEyTskSlKeNTXdWRzbus6T4cR2uXlLGT4G/GqCNOWF3l9Jqt5FtHea7l1qW9u9c2fAjZnpmUgAEOdng1UxWOMYTO4RKMguaoxBv2p6Zrrt2qOZSC8PM+acawmC3/iN38jaFsDaHxxL2XaBX2npummVQMDlo8eOZQ2d+ehMbKa556ACgVyXD2Ns7AU2ppJgXvN8Vcqfipyhc3OVXNlPgNVioDgrzGUv+dua78n6GQKneg57z3usNZ+1Xz76+OPYkjDjFhbS6Rqownb88i/+Urt29Wp09qxjutt+zp89l2AGeCNgDYtmbr5NYZhOSVIpbx3LHncdz+Dsth6AQJ2B0tkMVX7PFvjjfeam2C7GbnK8yxgpHzM3vts4+mHDCkCN44y16Uy91ZmmrqWh3pNPPxXb9k/+yT9pd2fvJlldTnwaQDx4kDE1tvYWgIUNNi+uXwFusVJ8hlyO9d/9g/uR4fI8flcs40g4SXwILqamMq/2L0Z318++kucI81PyeyhlFThjdfgp/yz2fKg4Kb/RugbY+b5iuXmt/FjPzzZeuHRhQ8/X2KY6pkoeBXiDHp3nDhgKeKL1dudO1r3zAdkgEiQaza4sZf0YL76k8fY8/Afj7nmts0pCuyf/D6T1DO6rWEaAvwBi07TvltunV3oDPHvBmQJYff/9D3LP7sezGkfVMd5XjG92vJeljzaNedhvuubOJ2vLujafvh+IbF26njkQzPbzqOtYmjcVGZ7N60vLKwEEK8ao8XM9+81zC1atIT+uV6QTv7emsF+9z/87841FsaGrRNTYJ2AeGHrFKDPfVVnm2c2JdVmsed/nXlL1N5SJW9/GXTLs6NEjSbj0JLykYi8Pd02g1EsvvZD5qyZWHeztgBNgEbNPstV4AR6ds1tGxxKv3V9YbKt6bowqB92aKiis1fuL9jRfb62tpkIiwk7/TsDq4Nxt+CEV71SslP8ffMFokNPg3renM1QXF9O8atyZJ3E+Ptb2aPo6N9c+/viTOJKCcklX19keezO1EcdEI3dgixln82TeVZdJTJPjYt/5A+aHL5vmitNTWdNpCjycCx1cWU+lB1CA6+D/u+8uyfegbRnd0ibGJtLEhT7/4UNHcp5/9OFHYa15r+qo5577TDQDA46OjbbPfe6F9trr30/FiP33b/7Nv4nP7zv9KRA9EnpDQ+YCq6xxydteQcYXmeol686kGVqhe+OrGEO2DwmFfBq7ADDkNxh36xS4by6S8Dt5sr399lvto2iEjyUOMCa+70tfeqXtP3CoXbp0pX3w/oex8b/7//4/7dSpR9rnP/+FfmbPzLTf/b3fS+yTmF18unI/8mnW3mamnH1y8MDBdoyMwfJyKqH8FKhYe80zi3u8TyLg/IVLkRd001lHA9jl/5WnnzDfa+vt00+vBKgFtAJr7t69E8DdGLM5fOKApSPOkvvt9q3ZtnvXnsThCp8B1fxzY2nMVNKRtum9HeZ7aTwG6ErXZSfHwM50Tenuo0RXemDiGWsXZ1dUqIoXzRlmrrODD1XAn31rrNIDRDXnltGAWYVBFNBXQGuRpwo4CwlhUyPr+n2RwGwiY+797qd8j/6+LntoT2zb1iuT2YHCN+rsKpwjIHiqqDqQ5rM57zcBtz9N6jLmqiKrSqLsQxHJ+LvVE4ffU2CdtVGsX2eTn/if0112rRiXbOlm6Rx7nGQfe1DJ4f6MKzm7vVbgb52/m21Y7ckCgHOOavK5STO0j0Pv82P/V38Gz+Y7JAi8VjhOfCi9RYYmTAgg4lm+sQbSV69fb1tUkg32iFSMufKs7leMKD4gkVfSiGSXVlcQG8l1mIOeFDb+1v1m0qBrWcuFpRUuVklH/x9NY3JC013SYOvI1q6RHImUHr4bg3rumvfN1wSsVuVXYU6wS98tvq0YNTgdCZOhcpd9LQnF2KBBh926iJbrcpdeDEYI3/S8/8P/9Jvrh4890rZspcHS2vy9+2HgfPLJmbY+staOHDtk6WdCdu/a29ZWR9pq3jTbAAAgAElEQVTFC1faBx9+0MsBDhyI0+ChHZKYjjY01k9Q9OnpngGfn4tR9NObVox3Ku/ApDTZjJEfRsN7o9fGKI+NRpcLHZ4sQA6Fhfvt8qULaYLg99eufZqusrrgaWpjUgRLAOEEARxtGnyyuBHShaTfTVBTpfoCNQdjZ770w470au9+TAOtl1el2RW2qI7HA7hamyDae8NCrSyJcRBYC5YgPw7H+pwJKaZmGaD63WbjVcZkc7bGWDE+DHCM5UYGtxu+3myrj3cvhe4AWi8/3diuQ4l07zYekNYBn5KEzu4sY8MYAGgE7Z3hMJ/DXUDdNTw6m7V3E13oZSFj43Ec3F/dezm7/f57BraA1QJGvb9+5z4quKtSzr6O+oG8+bp5tKG09qeBaL/b/EzldArMa6yiDzh0aTbn+ffQmiaCNeu6y/emUjS49u3dnWzfiRPHojMKROw6PlM54AGdRYP3jIyY7PhmA5pMLuM06MZE44ZTPGgUWa9lfDHS7JUETMPzW2+SF/YfVmD0rcbHA/KEpTKUmiU4Ywi3rAfYknHiHNc4+P44eOmM+28HphU8mKPSV6k1Ths1oIVS7zuzYUgIqMhUuP4teqNzcwE8OIYx7BjDi8vpYD+us+FSTz4onfQ7wU2YQNsIa3fRaDovGh44YOd1zpbBHGQg0lAnIL7DvDNVOzl7pAOugVS7/uoGsFoNEAb2av9tedpe7CBrmqWMYxIynmNtjI1YXIy0gjF1CJkje+Tg4UPpImq/GwcOZW8cpatsL/3VBI2xFgQeOXwkJZS3Z++0a59eS7MdIMW5c5/k3jmcpEx0VOeoKS+SVOLUcaaMC6DhqaeeTuCzfWY6bIClhYV2Pdqht9pu7KwZumZbeoAyHKTvvv9enHKAB/uLZbyHHESanT0I44jjizk8hZk7giHZQQl2xeFt/XIIPRfWm31r3rBquw3dmr9lk7GJ7BN/A/pu3bgV9lgF58BB7E1ByAvPvxB7U/IBZz85G3vdS+5b00yArfGM7PvRo8faBx+d6WtmsjchMt5sxu5dOzaClH379qTsyPuwjyVJPIf9bD9UGyns57n7i+3e/cU0QbL2OGHFWrU6YsuxXRYWEjAZLwCvQxnIjdEmoGQzlaJfv3lzo7EAJ9s6qe7onomjywHgMLDt5ta5pUwLk1HQ7zwDCJeDK7EILOKsR5sNiLIAoJwYSof39E61k9MBvjRIs1ftXYGQ/a4Ltr2XLu7WfJgCylwehLUvuOldax8kyTCxbaxrrIa5KgEqQbalrSx1dot1zQa656OH9mdssVcAbHSIAUK+O4nWpaXMTe9k2xJIKIUHLKZp4gCm9HNiLGs/gezM9kEsXqmRRmVdAxB443nsyR60rbW5e73xHmAaCIGh4PPWhnlzbkk4Rf8QYMBxnJoKwGAcbl4b2H4Dw6mCR4EhxnrK0w8cTOdcPoLmIkkqY3IMSTEAhq7H9sK58+fb2bOfBMSwdtlbc63ywB4QfLGxGKPuRTOvAtkESpxB/4895x4BLH6KeeieK1Dxumv5f/vM74DOFroxAS5ag4A1Z4t9bBwjTzMAU9ZIsR49XwcEu3SMhNrv/+t/HaaT37FX3k/2xb19/Wtfa69969uZM8Ghvc1nxGxNd+Xt02Gvm/c0MhvdGtvNRglEgDbAOIAMYMAzsodeswfK8XauJJha676De2MvA1gsryRh79lVeVhr1oF7cc+ejRwIW+acM2/Kc0mCKL32vMblxZdeanv27W3f+ta325n3z+S8ZQs9rwSbdcQfsH6BxU88+WTG3VnoOqn0csYN48rXNhaa4iAM2GP3F7v/696sIT/8KDYaYGAfFEvNPnK+WFvuwX1am9jenkuwrGLB2ipgtQLZkgByPd/DNlhTlcT2vgKnrRMJ07fefiu+Xq2nWheuDRQPGWF8fINl7F48e2QgduzIGD7+2OnMTSS9FnuVTO0zz2EOzbl5Nl/uiQ2oEj33WtVUxjbJ7NHRMECVbud361h6vTy/dEH5p84gzOTSdOs61r0SqyrFsCP5Jdsmu32MFvfdLrdgrdV8mwsAsrFwzts/7rPbl9kNEBxQ+jM/8zNdvoG+7Eh/HoANW1Vj7/tLHqQYxdahJJMxD7Ns9+4AP95n3Hy/P6ULad1XQmUzCcF32OfOCPsUkOBMcF8C/1OPaGR3uL37zru5lu/zGWfQw+qRd/KdmvQ5J9jS8r3JV/zRH/1xGKuXLnVpgUrCkyNLnLJ1S6TJgInmFbCKjKNaCfjPp5Ng1yxyZRlQtBppupEttPAkEpF/FuORKXGupPjmmKgSufX3RpTzU70dNgOrBewBUZSy8hUkle/cmm0H9u9t6wLj9bW2d/eu9sTpx7JugfbWGCKOainrjB20lqyLazeudULIoJFrLvjcBWKUby4eTYfqAcRkk/m+KfcdmvaxwYAL9wz0koz89PrVduzIsUE+ZTlJ9OUHK23+zly+55FHTrWDBw61haWFduXi5ZCNIj9y7HhssDPUGSQ5+PxzT7f7i6shHkk6fuf11zcaO+/btyvPo2mQfYNtb+3yta1Xe6HKiCseFkPzGw4dPNROHDse1ig2u8SDsdNPhc+GuZoE5fJKzrjPPPts4ponHn88fsu3//zPU5mi+ZJn974A1CeOR8IJK/rMmbNJmrzx/TfSHwbz1NplU7//gx/EjqdL/c6Zdv7S+fhf7HpIKq1l79gzzvATx3tC7PXXXk8S1lym0ur27ewB/iyWqfHYsWtnO69p2eJS1jWcQpUX39Ra58M6B5xpnh/+wSd69NQjqSrC4kdsSIPPJNQWI+XFZ9IAUsACzBcDQgpJ6EhIqkhUzbQR1ww0kfgYQ7XJnr17u4zO/L02e/N2kvzVxK7HiXc3mn0C4TXgBcCxGzvpKw9J8ToXlHZ7HvZAkmNsaGZmDxfRwX6rPWVc69yqxHKRrEoOoEBFMmnBaoY137WZewOoAgt9dmpKvAsrGSrGBtykvisYSzCDhxICdc4ZX2vVH//2UzhD2Q5rszAH31dVPMVCrDi3Eg11/npfxffGb7MOa4+BbuRstp7ZQ/uFj9ilfHr5fyQsl0hY9td6qX/v1ZNaymFs05gtgKiYrxOFYGhsQ+FD3Wfv+I/nQJBga9h098cG8FPECUkeD6Xv/l8iEX6hT4AkjZjm5uztdvb8hTQ0TPI/lZe7kyATX6Qh2rp9dDjrVB8SVSNzd++0hXtzQ3PSycicxMfWL2mQiPT9nr9AWmuogFHvcf7XeWaNFLEvpJKlnrz0nRi4/rDjqaIf4gVxudf5tgFdl5Yy/oVDFsbBXsINr9mTd+3JlnO/kvK9caNERMdhSk4tftISycB72fMSD/BGccfIf/Xf/c/rh4480nbtPtDGJ1z8ZnQB5+bvtLV1jYewJ+baiy++0Hbv3N/WV2mG3c5GtRgh2bt2d20Og2aRAXhMaJh3O3ZsPFAtwlDtsQ/S8bhnNLZN9yDL5sFgMcBCtjDFhq67hw4eSNZn547Jdu/uneh5HT9yLAMKhNDEZ/e+/dHlqu/qG0lmHPu0C/7aFOjyvcs4AeOlPA+jW4zRyqgsLvRNXxm6ygLXZg1iP7D9ij1Rf2/ezJ6xG/OuxVBZls3GqYDVMkplWDZvlgIOi6VpA6bZzGYdivImNv1dIONf8KvN74oxByYtLMxnI0WDYtD/4Jh1B6KLMpvrLNIh2DQmldEBBvpsZeYLBKxn9KWbx7DGse5zM8i3GVT2bwenn2IqdFC5M1dr3jo4/jC7VQa0Mmb1+xjfwXhx1iJ2zpANXbkd/J6jA2u9DNwhKKtIh1YwdPjQgfalL30xgP01mppLi2kGVMAq41UZDdeOptOmroTRaRmya2Xcw0qTxRtVNjwaMNEzWLtxFIYxKIZOzy497L5YB1NlFOsg6cDpcnScOCeYegVa19w6ALyPISvA23sYLcFXBeoV3Hiv/WTsONjFuAGu+x1A8dq1zmoEXFfXRiVPZz76OGDrxDYswqE8ISCzkoeeRcuhOwDK5k9Q/OmnypUXom0FANMgLVlKqzfBdT9csl9yIAzAapIHgwbr8HfeNJRalcNSOirpShS2q+CWxIku6mNtG92eyW3JiAOPzKsEA4BTRhIbjxNovgS+b7314wRfjLJA64Xnnm/35ufi5FlbypY5yjR5MaLeeefd9qOhIznHKM5GujP2Ms96vs4mWQ6T5bnnn29PP/1U7PDlixfa2JaRdu3K5Xb2/LkcjBwujFMPowQCiPT+hx90JnDkUG5F/5CeJHB1dQlL+E4vSZrcliQZdgntHXMNsHDAdSZ5FyIv9nMH65W8KF2fGIDVG3nN+vI6x1tmvg47Tmw1e8FWlcmPrtQQqAtcBYZsTzEz/S4ag9gXk9valSuAOwyZzrqmF8kpNWeSZcaaXi2NWwApxi0n/3vf+177zHPPBoz1fkwlQOStu3cDrPYmEbKwvRTnoU1mdzpwHKAAg2Fo6sSZ0lwMOGaMaDNeuXq13b03F3AaeH1g/4GsAWuEDeB4e74OXHdpASB8JZdyVm7b1g4f0s39QPaxcwU49e3XX++N4YbmL8AdDPHnnnu+PfvMs21paSVr8NqNmxkvnzOXzr7IjGDJYCO0tYHdSQt6OY4dZyvgSaouNNnZFYYmGxGHJmzOfmZ3faLxBHAH9+9rJ44dbgv377X333037BmMHOd4zrCtWDa94zZZCkCZ5ytmpqCpmFO9eqGzg517GN8CzWjwkWsJCLM1ewB4IPBib7ABd++myfYg32N8Ac++K8E67eqV5TBNH3nksSTJgKrAOMxYmouez+ftf8GSeze/xobjVlp1OcdS5LCWIK30c+us82zvvvdeO3/h/IaO5LOf+UzKZPkhyuqVkm6UYip9vzuXdQnE52exKb7Pe4wFZ1mpM2DJXJbDmkTa0KSy5HnMofnZv39v9rbPe48x8G/v8yflkTMzG8BWne2u79+ePQCy/Xfnbvvud98IaMX+CVZ/93d/N3vV/T791FMJVu0b94Tlp5mVsmdlYQIDzi27+PJLLyU40vTPPKXh1fJy7oVN8IzWKWDIXqgEpf1RTnoBg8V0ZN4rWIt/MtK6rMeDB7mX+A+DXqTnc8+xq8vLCez/+I//OPbG/QBKP/u5l+NAv/at19vFCxc3utm7F/vIewX21i6plwomjMc777zTnfehhNJY+j0GuD0jOF9a7prmL7300gboa94wwDrzcrLr1Y2NR7fYffnjuSVrrHFBgvP5iSefaE889dQGO8V3sy2ez3OW35SgOs1DtmTM/bEmlPYD3Lz30uWL7duvfTvzX9UDbG/5cvaIcYn24FC65zyVbGLb3bPA+aknn+oNLcl6LczHzltPmKCkc5A4ap+am4or6rtqXVcQluo2iZas97Gcpc67tQddV87rpbUrMfY7v/M70Qt2PtuszifPV/4sAIcdYeP4Gteu60x+O9+BSWr9GYNiHfk30MkfP9W4sfxW11XNYe3u3LU7jBZja4zNp/1bfpYzDtvTs1pD9oSxrn1fSYQCIwK2TU9vAAcVq7hmSWb4TCWnlOu7fjUfwQ60dsyzZ3NPzgjzJXhWwlwVfx3A7tIrXKo6N/jFfLx/8A/+QfZ4+aSdEbx9kMToZA7XIufinuxBvs5b77ybCo7VlTXFYW0tYAFtPyxVCXIdnfn7q21hcblXbW0Z3WD+/nRMsxlc/YsA1lrzFUvFTxw0CCWW2/qDtkTT317eOtKmxrdFV3vXzpn26KmTWePcwuilhmHamVvOFOcNX4n2JyY6cI7vK1HurAkQGV2/8U7QUVUzkCQAY3VPxikJao1/4uNizPYO7/aOc4K+/yOPPpo9qxpA4uNHP/xRZ4sODXGNsbODXWZPsLp/8IMfRrfXOcOusJ2/9Eu/FF/LWjD/3Satt6efPt2OHzva5uYX27vvvh9baH3XHvC352Wz+YP2ZHqLDEldiTK2wJkpiWacDx44EH/He5xBkl/Ybp7DfiB7hcTyL//vf5n18sknD/WA//pf/7U2sW08ZffAd5qcfmAW3/72a2Gkm3O2hv0GkGQPnTzevvuDN7rdX+vxoh9rvqpVyRA4D/go9KLZHucMPwtgSlJIzwp+5K59ewPyq5A1jz0G1fi26zFWwufYkcOpWOPzJinx+BMhP/jOVN3MdfAJ2Gn8VY0BcO7eupP5VvVHv9IaYNdmpqZTIUPDMj7HeAcKw8Qc6ZIPqjw8//LicrtxYzbAGrYq4Cdn5/VrWR+iI35jdak334Bb8l8IEubOz66BHCBuUBLemx/1yl3zbb/3JExniWZND7rCPQ7oUkLmpSpQjY8fY8N2+GHHSsO5sI/6u/xf91/fUcBpxQI9xu5VKSV1Umx/fxfhqmxCkdr8PyzLdWOXxJVDZRz/LjHf8Dzdt+3nhTOrzl2f8x3OGWumqnytc+Cq5zJf/l2sWZ8p3KzGx++qGrTA/81EsQ6sdt3RGht2uNa8sy4yQYgKc3NhqqtkNR7O1WLFiputR9dIRdC6KjvJj8upwo1E1/JyfGiVpVPTnTATlvzW0VwncdDqanzlR06dzF4WN5JKDPj7YKV953UybjsT39sDbMNPJ3it+8LEjLsxc+/Glk/HZ/C6v60R57PkZ3oLrXWmc/Zberr0vVJVt8bB+ueHuEZJHBnDYspibKtKLOmhqoa0Jvs5q6KsM9glR4Jl5ZzrwPXiokqy8axt9j7f93f/s/92fcvo9rZ7z4G2/8Dhtrz8IJkdMPTKyv12b4GmzGr7yle+0g4fPNouXaAV9q1sBAe/rrolXG3xFIrLISmn3YZ2eFSWwmYMAMa5HJih1eDIzTqgwuzb2mnRQezX1wJifPall9rPf/nl9uTp421+bq1d+/RmO3/ubJu/N5fczYISoOvXUhJai7Xr262G+cYoCDi/9rVfSOkKVoXD0SaZG7pjcjp8L4N6/95cFmkxNwusq4xFDPhSz7qYuAKyysEpoM+49MxGNSXpIERt7jIY3u+7vF7fVUF8OQR1P97bBZh7sF+s2QJdywDVPZRBKcBpc6a3/3st2YboNN6/FxAihilO/FjGzvtSKjvossWoDwbVOhCIW6jGU6BrDRirylwVKFFGrDaUv6tccSPbMkg0hPUzsBLcj/8vZz7062R4OrOjxsFYVMZtM6hc4KuxKCNVgVV+N9KvUw5OANWBuSuw5VHJ6gAK1tMIZq3t27+3/fzPfzkHOMBV2ej2bZPdcR9YfWUkbfho9A1AcB0YxYIzXg5aho0eEeAg4zeIFVRioEoxa1xdv9bf5kOsAFgHbqfBL2S9aCCgtBywaq35U80bGLSi3hdYZqzK2BlXe5/TUwwOAQNGCOaisn+OOQfD52S5L1w430tXFnSZ7WVGnEQ+DvbYvXv3A4ZpOmd92YusmexaPRemUYTaFxfb5Ssap3THdnkobTGmeZZBV7Vz9wY5By0EO2G7Y6Ub7O56sYOtmZehy1XKDFL2IvBWdtUbFSXZoFPg2Gi7T+95hU4NpgKGYu9aHG3c2JpDeR7OaoGCM9un2uc++3KCmzTXi77hVDt84GAALGtAd9jXXvtO1pC5qpLlZMPIVeQgGYlz74deLcdZmZ71cvHs2bZtbEu7dRMDlo4q4fTJNn//ftsyNtYOHzkaHchPzp7PgXf58qV29pOPA6x+6dVX2qF9+wOg0bIe29pLMdkBh++t23fDrDSHnEr7PJIq8/N97Nm6Qf5FYwJzlmTM7OxQYt81WT3bnj37uqj7xETGQtm/cXIAA2iMpXVjTX7+858PUwcgA4B1uGPzmBPVCt/53htZE8dOHG+TU72breDmuWeebRcvXWjzc3fD9oh8zdS2zKMqBMybf/Jbv5UzjvwHR6EAnBWMtzDnSqi8/90PV3a37x1z7I/XgZle84xVvmnNfvPP/yxALW01GmrG1fO5Z84NO/XE6dMJQBzydT2lZ7Gzg36ef3O4BVXHTpyIEwGU+PZ3MC16Z1WA0MlTp6IZ6n3PPPOZZJojDZKGI/fC1FTSyJGJfeV8btW4r+sT1TmT8yjPOgR5D1YDCv/6r/96e+zRx1K+b24Fn298943sz+407movv/SCu23vvP12mtYAfZVTb5+a7g3DvG/XrgSK2H+AdyBnAVT0djkspR/H6cPAxngOU+vuXLuhzDG1kd15Mu/ej01U5conjp+KXbXnzI31liYzox3clXlWZWP8AO+aT2gWUvNQiVHXF6R2jeAjmRf7K+fQwCS0B27dno3Wm7H7+JNPMu4+w4E3N726pzMonnq2JxCsHXNReox1NlgHOijzfx4//Xj2Bj06DrU97yywBuiaYkX6TtezP7weZvbgU5SPIElU/oU5cC22q0BW+wvoUo1MvO4MKU1L/88/ciYIqr/156/FydTAhT377X/+z5uO8GliNoB9vsO92H/GkM9jXNgKYMEjjz3WnnnqqYBexvuDD95PY6MqDzTentezAeCsWffjR0Dj2bzmuVIFMgRK7KH7LT0vjJvS33/++c+099//qJ09dy42xnexKfEvxkbDQvyt3/qt3LMzUYLv8SeeaF/+8pfbm9/vIJX58ix1D8bMddgQa0BA4DV2rZowFTujkhCAFvqNZFycyQFFn3iiM1AFzdH87QwXv0vgvLzcrl7uOqLWTgWR5q50LZWFHjh0cAMINwbWmPdrLFjBaTE2jV2xL73PWNhnxhwIqlLNs9DK9ln7w7MY4z/7029ugCPWRfwQZ/JgL/kNYVkeOZr55keR9ZDE8uP7MB1L9zf9GoZzopjY5rsafrmPklbYAPSW7mfM9u+j50n/rFdDmA+f27fvQPtX/+pfBWBy/nB7sYSqWWJPggMGtrVDhw7kHP7k7Me5V8/5xS9+MfdabFHP2UvDP869+B5jbJ6TMB9AfWvXH+fu1PT2nLnGzl62T/1tDlyDNiTbJMBmH4BNgM8wy5UBD3+shdLl8/5qnOYs8Dvrx5qsMbBG7ZtiBVtHpSdszFzfOLJRnkHyU2Kykm7uQQJI4q188j7uS+3MmY/a3/t7fy/rvRL0guvso1HxU2eNiQNLl6+a7nz79e9EdgNQJnE7tm2yTYxPRQpgTqfvuxKWSwFX6bs3bNVBTmFw8f6tv0KO2CQ7Fr9vAH1++s0FzBjrkyeOtdmbN9ptjZ/Gxtrt2RshSUxFfmctoAFwDPVC9Qj/54knn0rCBCFIhQodUD6byi3a9vyad997p83s2BV/sieSMSl3tFOn6OySS+jAz7lzklF7E9eJo+iCl0a2+yvwid9gbs2J1+x3a/IP/uAPsnbsTfNQNpstksDwh00Drn4yNIQraRE2znwWk9+eEz+8+upfal/+8qvtj/7otbCS3U+dKT2m7fExAoi1IFRhN6wbay2s6AsX8/9sQcrK2bGZmXbl8pX4u/af84Ff/Eu/+Athbv7zf/Yv8hzAUu/n/339619rJ08dbL//+3/S5ueXst7so//9H//jgIfT0z2ZmPN/erodOHgwhAK+/3e//0Zba5pRdxKG9ShpYS9KovJD7LXLFy/Fz6zkovd88N778ecjF0KrHAOvtWhRVnlxJfnSJX1Nb4mbSQYqi7YXfJ4v53xzbvC5sRTte2Pdz/vVgGHATbruEtUkKRC8Zm/cbM889XR7+sknU7lrj26f6bIRfBj+eUqV+V/mZOtowNUPPvgo2Ah5IvPLPmDcVkf1AuiMtSaSkvbAeD6a6wGcE4Our4WxKg4rUK6A1dpr1nDF6oVvVKLFmNc5Yw96nS/nma1B65nN28wmLaKG6xagWPt3M6Gq/JsuF9CrjX3W+i0fsBMVunxGEY9ClhgklFy/krJeTzJq62jiAc/rtTrb7RVr0hwnZhzk9Mr2VUxgX/oMG+8c4isY/0qkFY7k8yWr6DXXqXO97FbhNYm7Nv0xB8G3Bp39ShJGq3x2Nv608WV3k6RcWYn/Y6yNmz1qvew/sC/VkKrPxLLOxtu37wSEl0DAOnU2ImPEH7ojntrW9u3dk4SuZIjqzvTpMZ87ZmKPAKtIKvSyPXfhNzXW9lz5asbI/ZTerTVREkvGOWvAPGKIDzJbxq6wHr+HucAlk0xvIyFairVgLPZqiDiD5JiGnDt372nX9KK53avsq5rFvPG9Na8HnHbfa2YDGJYIM5ZADD5lwN0Ha+2mJOx/8J/8F+t79h1tK6tb2vrI1rZ3z/62uk6M2AGOGaWD3mTK8gCriwu0SXtmNsHl0BDBAj5+8kRurjqh2YihdqdZlBKnDohZZC+88EyYHj/64VvJWKSEPvTu1X6zMsmj5AJol3RMRDCg0cmLzz3TTh471CZGUaEftA/e/zgC5/cWF9v84mKYqynvG1B913SgKcNxL8Tqn37qmRhYi84gA3uu0SWcne0baigFXF/vGjNhKw50c0y6AgM6CLkYQKkvdgGo5lUyK1WW3vVwjNfoKLC4Z3cYi1oc/q6sR7Fi/yJgNaDKAL76u4J8pxmD4vdl4BlzLBj32L9vAJEyCzJL1VGz/7srT1q0vdOZxZjgLw1QRmKIk4FaXEogipLdOzASW+5ZS2WdFhnHNOVua2sbZV6VueqAWDdixWB13zZ9GWZ3U/8uALQYqjZSjYN5KONUrBrzaVNU2eNmp2rzAbB57Ov7trZehtiFO5UcdXF7GVL3bW5tMmtW6SvWKp2pHTuUae1ppx99pO2VLV7p80nXrQyy+2fMgDuCSevJ/vB8AYbX13PICzZTIrBlay+PBGin1PYh6Bvt1aFpSzc4q9lPAeoGdq3AAsMrOiAbZf7GnQNL86SXHNSzVwBawLb7Nj/GtQ7COrDCmBnY2hnrxaXIaFgHQGfOl/XSyxyWkk33/mKiYtdeOHehHTuqVOhWu3b1egChw4ePRO/uthKLaPS2OJeuI0FibjgQ9pHMEJvifUurXYcrh+dw8tb66Ry89ba2pWvp0jneEGbdQFuHZgg9v5AMVd8U9obi6H6VXpYxEp1FmXfdzpVqc7Lfe++dlLVy7/UAACAASURBVANHh+nIkTCWsT4Ajr6P5qrGVEpa9+3es6Hpguk3PTXZHn/0VBpQWV+Awtdf/25nxWyb6OX7q51ZNTE52WZv3Ukplyy6bKJ1um///vzxszQ/355/6om2a/tUnBefAxJeuXa93ZVRw87eOprOtJVdZ/vWV1bj/J08fqwdPXgwpZUBmNN1cmuugylMI5bEh7Xr2bAudXdPk7+hBBp4uG/vvg0nzHjSUqNvWV2A6ZMJ6OyDYqJxsB2ADjWvCxitSUGEs8P5onGVdWW9O3yxJmY1b5qeytrmaHKKNJsjG2O/mhvnmETc1U+vtMceebSXApOL2TbR910E68nBjLQdu3b0Bmi9s0wYgyk7GV7r8h0l/dIDJoClbD/nphJilcm/dPlSu3D5UrtJqy+2ebF//7auFekZdYPlZNOw1eiAnWVvo4WpKQvA0xzcW0jpmOQE1oE5UB5oXg8cONT27e8NunQupv0GVD/z8Sft6qfXUhZvz3QGzXya2wjscqavrbStI+thThg/zATMU2V6IxzrhYU4kYcPHQzgckN2fmjI5ybe/OGP2scfn0kAFVtA/mJ8vH3+C5+P5phE1aEjR9o9mujXr4fldenChXbo6NGAytYxW2KInQcpeR/KeYCRbJ6KgJqW27PGcqWXrkbvcTHP1B21fl4ZGzIRyh/Zi7BOZ7an4oUcgHNSwokdt5ecfcaXnABkSEA0puR/547sR+uAPl7242BtDh06HFmigBj0Au8vZG0WK1CimW9EV9WcpvyfDMKDXlXhh833HJ4nZWADEIAtc4iUA6bUoCPVWbudGVkMBddICf+goVkVJpuTtfaM32NiVWmzz3SGWgdX7EPBd+3jclrZB88P/HGNapYFsMeYAmQ/++xz7cyHHyYZce3qtUg/3AlDUuMAMhZY5FNdfzNasn0unbHlggA7NYtRQmm/d4b75AZ7r9gYpclsjAXmbEaVS1ciu3whY1Ps0E+vXc33Ov/YmHfffS/PrrqqALywNR8/HSf+t3/7t7NOaWViFzs+sKiWF5S27Ri0UEfa2bPn0pivg/o9kIlfHOkD4OFIxhmb2r1XktR5HBBq/UGb2SF47+X+Bbp1lsZyGlWxUaWxW3rYxVis4M64WfednbUWCRjPVXbWWBQzd0N2aKiE8L1lhwWA1lfpsfKhNcoTsPlcNSr9xV/8xfb7v//7AZx8r7Fyvxl7vtqQ8LZmExyurefzR44eSek4uwYM4jMYk5/7uZ8LWFKgLfDP68X0LTkEcyxQreDVM9LEtG7JzBw5fDR+utJ576XB+NJLn43drWY+7kcizBx57vg8OWvX2vT2yTB/Bf40880rcDbJ8fEeSHWtUf7gvTwDgM33Y2Lba+VTeQZyHcpuNeksxrDmZcbX3vD9xhyo49ntzzr/+BLWk+cAyljv3m+dmqNi9df67dIvvXmI+/N73wnw9YyVjKlkTiXxOiBwd7jXXRvkg2Kt8mdmdmzPs2HciYsq2el8tv7Zf/6oxFqYjZJXW7DGx5Mox5iTuLLfMFRv3LwVCZTF+8vxUcgNjY1uI8AUVqBu5+IzZnJyeqaxumkUOYClPw2UFoGk4oTN/v9mMkn5vSlhlzDfKtE6EVIJGSVyTzu2T7U1Ps4DfUbG2q6dO9JE6ca1vseNyzvvvJf537FzV5LIpOkef/J0++ijD6OVb6xIfTzyyOk2N3dn0BPe386fB77fa5/97Etp3Ge+Mfhmb5Dq6ewqWplHjx9LLCEOoDGoLNv/28/ek4TV/cXsI2csMAUjlUyMe5QAVj4vkQJs/+jDM+3Pv/Xt+NnWMCBPAqzWsrWK1VlECOf4M8883V584aVcM373/YV26eKlJNpdIzqPPGR6xo8+lioge9P9uQ4wlV9pLKzxX/3VX01yEJjJX/rwo66VqsxdjKWSCKD4jb/6jfbjN38c2+kZ+B+A648/PpsSZYkZZ/WrX3w1SeRUrqyvtTe+97329a99vZ07fy4NFZ1Hd+bvxHYn/hxYlu7N/9P7N3b2K4a9SkG+FhY+n2LH9u05k5Os37Onzd6+00bp8CIPAWDuzmXOKsHFpvPhSDZV/MR3AVxev3E1zagk09hSfkvFR3xBsTbJBuB+yADbJtN0WIOrk8eOtwN0nwd23uEjmkvS5xUb9GcD+CDkeOH2LdrPV1NZDOy3HyWQETQWlnrDRePuvjuweqQdPnQ4Z/vO7b1iBcDLXoPNsO0lF6sCpMCxAjkDsA/SX5uJXJuJUZWktt6QGtgQ+4gfH6nFoUK44jd2qyorq+lqxSy19x+SsVTk9ISOe3Rd53xPuPYy+QI16zPuI4D0/fv5e3Os24lVvXlVMS27FNeB3GsBq67lOuxo2dYCV4tsFwB/ZSWfLdvtuvUszrVKUvjbcxeYXESN7LVBJqFIapU8r2f2/9ZBJNrgMeNjvUHtELNHgg8BbteunGnILGzKiy9JpN9rS4vd9wwjc+F+iIi37851gt34RKQ6I5+EbEOiaPt0sAp24s7t2WBA1qzEUZcnQ7Zp7cbsbPxfZ61zzX1u+LwDQ9gYuqec5dOdVOa+PXcSfAiX1iygf2j6hwBBPsq1wqodzgb/Nn+qBzTf9UxiFX5RKvEGuShnkgaEkfhJzxmJu/XgKb6bXeWTuR6ZJrbJuBbzPRIgQ6VgCGji61//j//z9RMnn2yLK63di9Dx7pTTyE4vLmoUg+m5NQfDiaOn2uS4rmFXM2kc7Q4WjoZyjylksgyAIBKNWIBbNF0Bg/d7zxNPQKnX2vmz5xP09kUPfOzNUTzc5u67ysVGR1oo+qeOH2+PHD/aDh/c2w4f3NeuXkGln0955Znz59vtORT58fyxwBgvixo44QDl3ChH8l2yXACAzhDV4fFuPlMLPkAjUHYQ6y3dhc0LvgDQyrRUNqECps0H/+go/ZAOVBW7ooLq2lRFWy/gsQL0cgoKVPS395TR8m+fLTajReq5N7+/vnezs/Hw/gR4UCW6ZesbZfVhHdDk8F1p9DRAV4NuRQBhZcCAXiChe5jsLJpkrYbS2Q1WwQDY1ffWM1QWzOubmaU1DjWeBSjXuHnmKkt0L/U9BaxuNvCVyS5QuwNDvcN3n5SecbMWA6wOQHY1jLIWdDIUKI6O01dUpkTjdCHOCWD16ccfbwd370sp0fbJQcNw6FRn7QsigSXum3NkjjgYvjcaIYtdDFnG0GEcXcw0ZOlMuDBzht9Xiefmw4qBqMCG86rsu9ZKxrrR+5Xl6t0sK3D2+MaxMnwphxxKH4pN3GUn+iFcyQD/xjiNTotmU9vGYxjvzN2N8fHdmnJ4v+57xjxlEVevhz2akp4FYtuSE53lbA25UwkSCZpe/tgZrQzrSLr89XJNe3FhSdf2nkGqrGQ9c/RkRtaSnbHCN4BVs75e3c4HZVVx3yq2YQdQsyTAqsVcHda+NZCyxx3bY5MEi5qXpTvz1q3J1nHUnnziiZQ6c7ow5DFbZKkxQznDghPrFNDxyImj7dlnng4YyXl9/4MPAi5xiqI9xn7ReWlb4hR/8NFH7cKly8kIQicwYWjRAu3bynJ79vQj7cDuHWGd6qQ7OrGt3dQRnbO4tJzsM4kJjpgx5IADVrEFjhw62B47daodP3okyYHoLq9ovrGY7H4YRyvGfjU7J0H86mp0YM0TMPne/fthb7PD0YjTzOjevdwfkGxu/l7K/ICidfAXg91hL0hlB7Af7BN7Q4DpPX4n+HQOhZXTWjt34XzbtXd3AF/aUcAuTed+8L3vBwRXfo5VqPmXcn+ZeXNHv9vvzV80gzhlxOnpXRFg39KyHjkRnJTxsc6Qj21LEE5XdMsGk8izcug45LFBaw+SJJQ5vXrjWpIG9vPcnZ75xZLstk9Tmel2945O2jdia48fP9Ze+/ZrCYqMAUcuDvxqb/YAyAbmWtfuyXyww3SLAc1Xr13PPBh3EgDGfVECIlm/nqAaj51WWichuNQmJ0bb9OA8A8LMNSBdR0zPGyBsdGsvMbs1GxBVCZDA/9zZs0lVCKp74wolnqtx3LBZ7HuBlPHlYLl/QVjO66ExpP0qKcOuVHMt/2ZTVpeX2u5dGibNhe0CEBZwmsMAP3OdcSbR4ZxwFoYBYE0S89cxfqWL9RtfgEnO/gcrbWJyIgwjzMvsIZIZM9t7U7RZFTC6pk6H7eG6YeRt2bKROPRcnC7PKFgoFnJAiKEBYLowT3btvSSFovG+GEetSsyShL5/P68JYNcfrLe/9PLLXVpnrTPwqvGFe/c5Z4O5NKalt+h1trAqOiqp2IMEDnRvbIGRUw0XjBlbwLezJos5UNVG1rbvNx8VgExtm85YWHMH9h9sl85faIeOHI4tBMLyryRd4+AObCHfBwAAUHPUk/0fAJ9nn3kmkkQ3rl8LsxVwY61jNtjr7s0zuX40+2iJ7t27AVZW0yf3B2CqcajvltzpSbue2K6y6pyzA2PP3GFqCH4BAcBC7Kh9B/bH1lpD9+4uBtQwxtY+dpJ7xbosPUH3ABx2j+WHYGSY82L0mOPePM9+BE70M9PnKgjzPRphepYqbeczAIOAA5WM53uzY67dmzv2JKo5S1J30CqPtMDA8vVdFcQU07SYSF4vRpk9fPnKpdjeShYZd7bJe3RPB3L6fQHcPT/Z/UXfaRwwXdjYaI0fOhBAoCQfsLncu3XjucyfefZZ88AGuN9aD1VKaz0ZI5r3YaOMjacxJh8LgGN8aJADVo0BcNt1rf9du/YkSbThL/BvVjCAMJsXYxvYvJI38PlikxcL1/7ze4Gj73f9KgHFcq0AErmD32J9lAxAscR9rogdPgucZe+/8IUvJKlYzB0+RAXa7pndt1aMmzEwFs5JYL5rOBOsT9esZo/ux3pwzWJcF3GElnxprJYvbZzM485dO8Ja9V4gIQasObdOjYmmbrQoe0A8nv2tukDQHWB1x47oqm74nCNb2wifEOtndKItrT5od0nB3Vd+OdqWVzTaRHyZiwY/XwjwusF9GNbW5hir9tnmWOcv+n0lIvh20UkdF5vx/1ZSESJKO3rkULt7Szf71bZD863du+K7XUcEcD5s1+3+btbr0ePHk2jhZX725RfbxYvn2xtvfC/z8sorXwi4IPkOVLPOnYekhZSX0u40N3xyvjBfCTiHGCMxYgc9+tjpJPGLgW0sr1672t5+6+34lSkr3jHTWYkXLrZ333s3TY+cZ+bLv1UhfEfFT1jrD2UI2MGSLCt2nrOkQC77jS9qv1s33ithYX9K+rIX5G34EL/8S7/UJR7eemuj0Zuzix/he+xh9xE5gAE0sc6dkd4neSFG+vijj4aqkJH28mdfaK+88vn28ScXN2RnrtCWVhUxNdn+o7/zd8KKu3T5chIcV69eCxBrPxlXNnBx+X4S5KmmGhocVvJw75698QfZBKX37kGidOn+/ezVz738cuyDtc73Xn6w1saA6FNTSWaL9SRujYt9EG1pz5Py8F5V4cwAUvLfgH0S4n7v2cVNITFt6f0+VK4Bq+YHgHkXeZV7800F2AEM3PWOVRw7eiSgUm8g1pv8OIvNle9DOIu84v2F+D/8LOtGUzUSYeJD/9/X3mqaY6lGC3t0pjcpwp6NTAxGMrs42QGxAgSLMOUZvVYgWLEQK4ZO5cXQGNw49UQb6acOgFaSL3jCGFk+cXbX2jx4cG80lclZ+b1146cwlxC+UrWJ7NHPz0pcIoR4jV9TryNF9cZVqlu6X1KSZAHnhophGy+V1ZuaALJt7J1zwNwVcGrsrbdKaJcf55k3V4H6rM9tTgQbm8I/yp9zntTYVqxd4144R4+p+/1uxofq/2E1/JryheP7DTJH1kjFWdjxP/tzPxtsg29PClLCAgzCr5UAw1gVeyMWdILdYrATZ/q+PXsiBXALg3d9ranKFC8gSYjz/I1E4/v62dQZv/XchTWksnFTw1DPyS/Mek7V+bYuRTM004rkJ2yQXCh28kDirLmWIHEGwUu6RJv57DG/69kPYrs7t7u0VhoJDjilMey9ZDqr3PtVoqUHBm3/gaVM0o+fkJ4EST6stpHf+Lv/5fr+gyfayJZtyUhs3YJJMRpgdfUBVh1gYaWdPHG87d9zoG0dGUvQJ7tcejHZMNgSM9sTBBeSHzr9cgcp48QO5fD+jYKLMs9YGEzB0JDMbmvrXa8CIJGsQhoP3G/LC/cSIB05eKA9QsD68KF26vjRNo8tpdnA3Fx7+4MP2trIejt89Gg2q81L04xBdEgBZBiJUycfyWID3ChJ7KzBXmbOENXhvGWLTMdKFr0DpWjWJrS0OExAOZq1IQsMrQP9IcsSM6ij58U2rWxPGaAKADaDYQUulrHaACWHBj0WSGVjktHXMGFurjMYB3BwM8BYn//JDK7FgtkhdsD4GYh9yTgwTDqwr4fJVAFYZ9X08utOBwRK9EBvg4o9dIctA1SHdYETHciswu3NLlBnRdf4WhOuW9cpGn83xA8bbdXvfc7vNj93/f9DJ3o12Yy8B6iWZx0YvIMGpwMrDKms4xZHG6tpC8b0VpiaUuHlQQt4qj11+vH2zOkn2rJM57TAvBt9mz3MgkgmdJYVI+vgJkxe4Ggd9jTVZFwCerVe9ljXsokBr65R7Od+eK+0y5evRITemDBgew/s3wgaYhBGWg5a4LDDqzJZ5sU6LwZMjW8xVrqA81gOrwKtK8BgOLEu6Czt2r0zgRMQyf4zsD7b55Em5HIAiJWllXbt6o2MxUjT8GipvffuezF00dohcn/zRgyjMREAYaLYS8CilWFtMGSMndfSsCbC3oPNGVj1bAJPuYDVAOmhPPykFED2ZYBVLIs+7z2VgF1tFmqdaoryoO3ftzdjzCEElGEoYB4R6D966HCYfuYWE+Hc2XMJvAl70x0MUCmJE0dBQ6z1duLY0QRE7BSWG5ASkLoYIHRJt6S2tPIgUifnLlxo5y9e6uVx0faaykERJtrqSnv+8UfboT0706BgmVzB5FS7u7DQ7i3qIsrZWswYsn+yj9FPG2V3R9P99pETJ9pTTz7R9u0UrN6L87i80kF9z1eBu9PXgZROrwNTxvyai8uXLmXNOLjpl83TICXrMjvb7szNt4lt00m+yRoWYMDOCkzpwVnvBUxwxAWIDrtKQAhkc0asriZgm9mzM4HEqVMnA3RwJr/3ne9mHsKyXep62jL/DmFdLDVW8J0iH3YdgEHKgU1YWJxPE0fPwKYCtsfHOmPJWnZoWfNJEEQT7kFvwBOZiK5naZk5yzAE7Dvs6tX1tXZvjqD8trALyNR0BYqRdvf27SQvgQNf+tkvtj/8/T9sjz9+OueWMSC1oURMWan7cIZZG8maxxlbbiNbOdqjCQLSMEtDFkALO/6ABmjKKdJ4CyvV/XMo1laXA6z2ChH2diJl/9hxQ54hv8NeBawC4TF72KDtU5NxxpQHAapTRnzkcC8JvHQp7OpK+ggclCWSK7AXMU+cVWyL3WbtaIKiZLeYM95DU3Lnju2ZR9IBMugACnMoWdWDw9ZlGrBmh9JpOsLmyXpib3wecCag6VZhPXNm328w9Yfmm3wLARwNUT7M/oMHYp+MtecWhFlT2EpZ17dvZw0I0vx/lQoaXxpuAqFoYi8v5ZutkQQ9Y73xiX0fp3ooIZRg/tIrr4QFwP9hp6vUW3LBPVi/pUNaskTFsih2XTnsbCl/6v5Cb1IjgGZ7AXxAzgBIgIQdZEm6xnyYKGEl6DjfK3J6M4nlNj6qy7vAQOJrIgGdLL9EGe04Y27tsjM5UocmW/7/zCcfZ21U6b730dhTPimwpu8n4NbQxNg5iwSB9rtxLuZrGDUFMk9uy/ljf24Aq0rUsJ054eO9Cqd8sFTCbGLJlM6z56zmXaXrLGmhIie+5dxSpC90fVZq+1f/6jdyTSAscBHAavy8tyRS0iAnciGdBWOteQb7iN9Fl2xltYPWzpVq8nT92vWUZwJ3Y4v0L+APLK/kvPb/nt/6P3/uXGdQDI0dAA9+KrCtRHxAziQBxmNjjb17juzLkAzzGf5Jysp37Wjvvf9ewEM/Pu+7jb37Yv8lO9go1xJgSrZ53T0bZ69j3jqjwkjf20s/S/7olVdeCVgnvmC/fW9A+Js3w37xuvXNtrz66qu5pvuz/4zjY4+e6syTMCb3Znxff/31jCOt6aeffibj/93vfje/O3HiZBJwpWnZfUfyNkCnrpcMMGFz3XsxxYsJXYyaklwC/kqgGqMCh7/xjW9sgPjsFWAQmAlc873Gxk8xp6wLa9A4eHbALPCqmEn2ozFwPhWzqYCJkhiIlu1TT0aGxJ4GjAEQwyK/dq0z0fbuzZ6q5EABqwcO7OsA01CdkL0VCSzNzGbin7BZH374ftizxoIEkfP6937vd/M+4+08u3Hz+qCNB4ymLQpYflhNpmpmfNt0xnnPnv0Zm5u377Tbt9jr1lZpmS4NFQQLPXHON3K+VeyyOYYpX9/fm+OKza9XLJZYYEtn4am88xyT28YDrCKDkAI4uH9vuzN7K2eec2dGL5Cx8TZ3p1dPpPHPYk/6HTx0OHrekiRPPnW6vfb6t5uGm6Rlfv5rP9++98b3I4mF8cr/A74B0QTmVz+9Gi1EoPb9+fsZZ74cGyuZC5A/cPDQRnWLhJ/vwpzHEgZY2E/xQ4fGfJKIBw8eyjljTyS58ORT7ZPz5+JPirMlJa0t+y8+1dJSko/ej6nmehVfWXfWbLGlrVGflSCxh+1Psfav/9qvxR9X9QDk/OjMmSRewwosmSDlxc5gTEW+V2vtY9IEy8sBMemQ/tk3vxmpvv379rcvfemV9pWv/nttfX20/eZv/mbKkVWm3Lhxs+3cvbP9lb/yV9pjpx9N5cQf/MEfD+XOXUIuJJ3RrV3Oo5pyDk3xPFsxViWq7FmApnODVAG+vWtoUmsf2CsA5dtz822U3NeuXZGdYucwsfm9G8Af1t/SUpd1U+0jgTY1nSq27KWZ7e3goUPtww8/6PvFWlxZToWYe/EHsCquIEWBrHDi2LH4sSqx5u7cbRirkXJQ5TAxMehnk1XDLLyfXhTO5Ws3rifR7l7YTqSXH775ZpvZuSNAqvl33/x6/iiQCvmAXTF3KRsfn2jz/LvtnUnIbpn3SsJtjsM3k5oektR6+X9VlPo3ALWqTt1bkbHGx7vM4fx8bwB19OiB4CZsgetVsrRIbOxZJ/v0xsV8oqoq3gxC+iyfdmyss+jJuN25o/p0LGchG+w9VbkRItlAZioCnfGuhn7OpXp+z+Xz/NVi7bon68f7eizcmbT2Gvtqz9a1qtrI/ZYtrioKf7tOJfIqKWv8q5K1gNwiBobBqdJzwN1Kboo/ZX+aW2eMfauKkoyTMdmTc65rsatiZ5xJ/fGn2F4xqe8QM9qvvodG8llnzfxc/P/dO3e0RXKJTVPae6nSwFwtQsBmYJwfUQCyMfG93mfNeW7/b2z8aK4KFxC/IFyRX0GScE9sSSrayAVgHg/no/VTGBt7xkdle41Bl9Ek23Frg8DWfdsHsb/uYXJSbMZOqHS5lRiK/+ga3nf7zq2BiNEJhmma/R/+p//N+tbR6TY9I9vVO7wa3S7IurXN7NCte769+PwLbeRBa7dm77Qb165Hk8rkVvY21PJFhvxgb6qxZUvKaKoj/GYwzGKTpcPq8GCd/dA9bsbeBgpFnU7eUE4ug3j908tx7jugeqzt1D14/762vHg/Xfdu3rrVLtCL29LaiZMns8BNylvvvJODL2wewcFQjsaoCUgZ5yorszFT+q45SwIKnJv1TFi64CpvWe4lOJVR8L7KfhYQWH/Xod/BUkEcgOlhpqUyC5sBP+OwGSzr4GUHH+vfG38PzXkSLKF9D8GZ8fPsPRvWQcef/vlJUDXRcpx7rESsVSVQD4HcnjlISfCgDYc2blNADgQhxq7o3SkBi4zDeltZ8jmAla6fvXxY1oDD0AHprhNbzlA960NjObCiJyeHDpWdYVw/NXaVvXJ9ny3WazlSm4HWDcOERq7Ed2D/FrDa1+OWzmANi6R3yvZyZ5QIx817i4D4trCdtqRD3KG9+9v/x9l7xdieXld+3wl1Kud4c863u2/nyG6qGU2ONJY4gF9EJ+hBTzMG/GTAsAEDlh9swH6wRzI0sJ9ECRKHhE2JJimq2YzdIpud++ZYt+6tnHPVqTrGb+1vnTp9QY4GU8RlVzjnf/7/L+xv77XXXvvciVOpHcerEzZhyBoQVMH4mxyf0HhwePMPZxzwjXtyEMvm5hBmXABKyLji2O+Vt0aGParVo6kADh/OCgwwQHUAE9Zsd19vHVjlXsQ8Uyf21bqWolnSzIezjsyD2cCMNfPfaMTjkAojS8kSwANOc1d3pxjsGCE1WdlE1D8CMcr1YWqKLVso6eCfJqta3UnlUlP66MOPFbiii6Qy3d2dRFDJ4QVwQfaML+j2jAlcY/Y1GaP1XAbDOtS8qbQ55Ep2FWnH7/i/3wSs8pLcx6ABkM+JA0YM9AmANoMDADdiCXR0yJCLbYJ+NLIWbW3K4u3bN6yyHmwFe4GD4P3335VjrXWb6CzLQd2dFmfoygygVVa5/+DQsHTiCD5gbeAYbSJ7sL0jdj5a0nfvj4ktTEDC4YLtUrlEsZCeu3gujfR2SfeX7o50211YWU0FSiV7esUOoaRJZYhoqaJ9hQ5eU1GNUrCxF86eSYO9dA1fSVub62KSiTFOt9IcvMi2q5HVZnYS2nTowmjFEWWdSFuJrt10vXWjJxJdyL1kYMjADwGfA1OvQVUc5PJCHHHWHWfN9773PX0GY7mFfElbJc0tzKnsjH90Hp4an0hnT59RUEJCAuYqIJUORrqMVquaQxgKgKr8DhuIrdrYxDmAQRkN7dg35SIl8gHOyL4B1m2SbKnpd4yheOHVaI7I8wE+L6+t6GwtiOVOiTpOe2RSGVNK0XkPgCE2gWenKd7onXsKStn7NFKCCdPc1CJ2MGA6toKzb3omWB9kmTk7u7p7Bb4HSxV274OyWAAAIABJREFU8nYqVZrSzm4hbSO9k7OurBeCS9kRMrqpmtobgFTsoxIogOfoF5VpuBN6wqdOHNfzohd2++YNBetIL3C+E0ASkEjbaHlR+4brAIQYuBEDhnI8ZbSj9B4biJ4oQSNAC+e19FiLhTRB0mh2JgDTjg4BuZ/97GsaQ7qSh+TJdk5mhH3DYSdwVYYa1rHYHUUFLjozdkkYor3GHsrJXEkS5TVeSLKrOMb4C1QA4DzhsHEdQCmSP8w9pYMCX4qlOltGze3yeQhYBriOMwcbEkcVW2iQFrs5gbzC1qbOE9Ysz3ns8BExAmVraMKVE6Ykatygi/mAeScdO4EELTk5g95UyPMAkMufgfG5sCC7ZS1HM03wbQyc+Zzlv/yefWcJAbP0aCTTUkH6pyiAHqYyNhefEPsrOYmBQflgjDF7AN1tWAcAeWj94aew55ifF154Lu1sbaWP0FdtaZWNhbEH0wFbyb4YvX9f18Cesv65PzW6yzpzjIF9ESWl0WPtiqZKAI2Uc1rTkr0GOACQwDljRiwgDs/qpjKy4VnLTimQWlN659fvpFs3b2ndE9xjh5h/gPhbdNGeodlXud48IUgEuwITkJhQeRmfsbGWdqrIKqFDGQ1RfTYARtB3gHJQkhHY0aioKKXJ3HTD5d74Z2pKk6tNCKx6+vrqIK6DXwfFfA73LuAtl5mHf95eL81U1/ijR7Wnb96+GYzoXH7nQA9gGbtFM0P7CARunAmsY5UkZx1Yae/DYllfT739aLOHfi+vAbj5+c9/LhshAkSuVuBMx5+AmYeEx759I9J5ZU3xvPyX9U8iEDB7Ey3AtnZJ1KAnCVvu3Pnz6dDBw0puwq6j/BdAeGRkf8h/1XsbRHfpkFEqqLQdDVGkIfhiHTAHaMPyPWuH9/I8nEXf+ta3dD2XDj/zzDP1PgOUi/OP9c5nG2A38Mx64FowTWHasp+REGCOvLYYF87KKB2P6iSzGPlc1i+vhUkcLC4AUZjpB9LYgwfpxvUbGi81ljt3TvPOdaIUvEnyDFyDZzFoen+MM6hJCVB8ZfbMN7/5NwIAAcD5cjM6fFYx6PGXa0gqtCvAp+pF5I/cgFBJjqbm1NzarjMKCZu2jk5V0ywvr0tbdX2DZm7YdKTktsT2hc2ArRWZo+FrTwIq/DtLBWR3re7TBSAdzEDukUAZW6W90NcbFT65CqOjpVnAlnw6YtZyKbp8t7ZLVgj5L+R1sNskvaiUOXbsaOrq7Uh//dd/JXDu1c98Rmvnxz/6sUKKY0eOppGhYemSs0bEOsv+W1dXRxp/8DBirVpo+Qp86R9U40tsH4k8fCuYwwDbrG9AN3wSYm+Akoc0dj4cpe341sw3yX2AfXw/gA4AD0pq0a3GllJhio03awzWrKs+2VPIDpHEdOUcaxC7zHo1iYm1/9ILL8rWAhQjfQVWwDrjHsAE+MJOA2Lye6oSmBMkWrhvksg0TYPxyj90U6niQiv+yaeeTN/5zndEDMAmskZphsm5+uUvva6z/u+++w/yeyRtVcv+qkgYVBbBTSCuy31Xmpu1JjkrOWvZB2jq8qUKgUpFjSFVwdDVpWQzyaNrN2+mXRJc6G9iJ/A/VNoeLEN83u7OTsU/+JkmXNHdnr2sZH53lBjTFFCxfWbRcSbTnGp4YFCgOwxasI6piXGdWYN9Ad4Tnw8PDcon4DxDqoh1AzirUvPl1TQ/uyDCHMAqFSPItbG/OXvf++B9rdv+gQHdN89KGTX3i5+A7AQVXZ3tHfIRmLPp2TlJUMF0NebAejFm0RhrGwx0HO6EkDVBmXMSCfYFWeft7UFoEHN8FzCaBqKLaXCwV7gJdiCA1Ug6uHLYmAF/54t7M2GIn7FJaryk0nuah4fCF8Dq2lr0rWDtM4fsx0geIc+DHx9VLf5y9QGf4QoBESgy8GnQ0GAev+cZbGNNgOP3ZtUyr5zBHqMAnZt0TYPH/FdxgkgdISXJl/Y40j9ra/XPEUhOzAXGRoyyva3kL2NPTAQpgjlFw55nO3jokBrUI+M31N+nxDtnp5qzVWnEelj2RWxgKvWIZbOOOutFeskPIBWRFOhWoz9IEDBd8aNJ5BCr4ytzL9gC6Zdm30DkmO1tjT/jxPNwfzyzJYDku5CQxvZTNQRJRJhEk/a99MZzslrYVibcMPb4RQI8M2HEDGXGmX9IAXTwfkkORqxPJV/4SSHviR+IDyLgPTczU2J8ZSnkAZuppqU6tZoK/9m/+h9qIweOpXKlTaW0Dx5OirrOnB06RHnToTT+8D5EqbS9uZPWVugAjWD7ohaFDYlLiBFIFgCUkoAAPhiwhYDHm297i3JxWI+cXyHEG1+AjtGZDaeI8j45jPwrl9O1q5clFIv+H04m7ioGCO0b7kO6jLXd9GB8oq5rwiRR9sAARcf3aBilIKG1RYESRpqJEbV7bl6HdwBhoPXQhZtkZMQEbWlOuwRcmYbO81mfyAxUOfIEbJlR5+dGF1KafPn3DlrCkOzpnzb+3qAh13gUVFW2Imu18Xdvfmd+vEittRQA9r/rK3QkxcyDhZkBYzMkbMQMvvnQsqHk9zhrGBzuG+OM0Ydxg8F2psqZeUCqMBzRGEVsmIaOd74Or/GY2Zj4v42gszM9dvZtJBvHlqdvNP61ajg1nk99TkAdWiu+Pps4MiORxVjbWFVjNw4Gaa6uLWsN9lBa1tGR+jq70zG01foGFSixdrq7etLs3HS6evmyHHPp6VHiOjsnx8CGQaBq7ujMfUl3eHO7XvInpxBmcSqpkzvjbwAUB8CNpQB0YIwzj96fHCrohVIKYUaV140y3lnDhbF3YCrwPAOrGHH2iRyP3BUSJxuPkc/Tei3WxB7Fr2YtEeThHHR0d9U7XOLg8f6HDyfS5PiU9JpYH08/+Yw61dPkh5KTwaEhiadTNkowhLOEbRjetz+XO4YQN9cSjT93bo/M5a6YvlrVrDNTqpWFzvKI9saRfZDV2tuLOqzFxg7WtIy1mMsBlMM6hHG4uU4ZQJS0AKwCiAMmkQwCwOCq7e0t6dSJU6mnuzd9+NH7cqwApwiwYOG0tzan1199SVk+NPKwVU9cupT6BgCYuxRcUMqNMwy7Ap3OezitSKmsh44OjR8ICMVcO3I4dVfKaYfrTU+nielpMVXX6Ag+MpIee+JSampuVWMAGM48H2XfgFYAjSeOHUlPPfGE5ADYv7ARsb27W5vSIWPNWB7CWVUHxzjZ7DFewzrSGZC7zhMMcH5wAHFATuYO9SERQUlHKZ2E7Z0zvVyz3jQH6RnYJTlY5JC2UwGwdfvu7VRur6gREg4hTVJYL+xule6uUPHQnF5+8UUBnQRG6FYSlJD8UVYeEBHnpamSqrskaGCLx973IYyNsF224wN7ApDPzpI7WAajiOwulRA7Svqx/wSudHfX9xDv42e+cDpYRwC87AlYWwAKfAZzi+N85MgxvVeaoisr6eq1GwL8cGI409DuRLuOhAf2DDsAEwh2s7otCwQmIRTALMAqc9XaVEpbayuptk2VRjDjCFE5RwHVO9ratP+xe+0tOIODGhfWGPP3O6++JgakSuEWl9LM9HTqaA95EVVV5GupAqS7V6xIwCppTra16jxT6fziUurs6NT7SJqyxzlbAFHee+cdNRgB1OY8/Z3XP6tkCesK+8V4Efwyh2jWwqrhOowrLErsKfsTMBcpFzTlSQyY5SCbK7A5J0zJVm9vKfhXWfS+EfkUBIawhSl1j2uvBVuF5AT6xZOTmi8+m/llLsm28+x8CTDbCOYA54sYxKVSgETdXZLTwXYwP02pqK7Abgjp9UJpKEEh68ySRVwfxrAZCv39oZHG/HIt9gRg+ML8gn7m833+8V8HDgQNTrjxeQ4kIosfZ0JUJ6EFt6pAl6/BgeF06PDBnHCldBCQlyRhVQA/tlhg2tJyJC24dwJlaU13KLFEU8C1lZVg8ojNB5OBEvJCOgV4trKqoGZpaVGMvOs3b6iUE1AdeRWC5CPHaN5Gh/HttLIW+uMqR29vF+gAQMHz0yzo+IkTCvINOLpCibIzaeIWS+mTy59ozqxFu7mxrX4DgMNqMJbLraNJ0kCdTciaYO/DFAT0YH17DTgRjjyPzotWAvxoiMqeY3xZV9FMCN2yHpWTolFpBhV2gD2p4LdSSbdv3Qqt2LU1gRvoaPN7M2O8Fvkvc88//s7P2HTuFz+Cz6R5HGuLsRYwTpONoUGVLiPvwz0cO3o8ra4uCwzkHgDaWPvYMwIdAAl+z/NY9oh54frEC52d7ZIz4R/29tq1GwntUZ6L+8AOXbr0lBh6USJ/W3EDnw2wBEOY4OqVV14Si0sMYO7r2DHZlvfffU82BMkcwCGSdtwbINHx4yfCL5ulZD2kEvD7APiVrNvakM2BYcq8Mk/37o3KhmD7fvGLX6Q/+IM/0Oe5iuLP//zP67IHJjUArqpMuNKc+gfCZrLPSBbwXtahmuWux5jymTTZYm4Adjjr+D33hL/A+sJWsDbkl+SeBDo7NjcFOnP9X//611rTL7zwvIAz1iH+IrYCvxUgAjCDMWTOALJ1ZhaLAv6wk4898US6fOXj9PQzz4jdZrLGn/3ZnwqkYJ4I0Hkm7hGwiPONpqQAZDR3paKLABn7xVwA0Ir1U26Wrv5HH38suaPO7t7U2d2TSuXmNDE5lWZm5pVUNuFmq7qrRCbsp7rrlp9fP7usIo8H66whspKN5X9+GcAq5yPJKoHT2DWSMs0VEXj6urrT+MMHOo+Rx2lrbklTUxPpn33ln8nuwEwHmORZ8dlIdu47gIRHfzp46IDGkfXGOv3C658Te/rwocOSiALgJ7nFXDPuTzz+RCpnv4nrmuGNdjP+7gcffKjrwQ7G5rAnsSmsWda6gQoz4wBSAD5ZE5aBwI9A8q+9ozOVaSSDLNPSUvqDf/E1xSEwX2dmZ9LFCxe1d/gb8+1S5q9+9auab9s89oSSMjs7Ahx5JoDJL3zxiwKt33v/fSXySKzh73If73/wgUhYnM/acwDvpZISFRvrAL40fQt/iHV5YP9BrW98BDelefnlV1QdBsiq/bOzk55/luZWnxML/l//6z9XcgbSAddirbMvBPrje+YEGOez4gRksHLDUVUVZC17fHn2HslY7of/4jfga41NTaXp+TmNYaEQGo9ci/Gy9jG2SKz0nLThe+wmMQN+HHvvxedf0PmFfUZCCfDm3p276bOvfVbVY1R0zE5Np0qej+o2sXI0gUOqiz3I2cC1RbDJms8C4grltLy0IiCeWAhCBoAZYCrSWZXmFgHX3CdjsUH5NxUG5Sb5yhB+DHwCysIU3rd/vwhmTvRIeoWS6oYG0vwcDFLKoyPmNvDH712aDs7E3DC2vb3dqb0dewKAGo1hHfu3tkZ/DoDQeEYqICKJzv0aaEQyhM8UMU/ycYCQUWnaWBRr3IE95liW74N9upmOHTssdqzijQ380cU6bsBzusoAHxC7Kdu2uyvQ3AQkN+Pi+qx77Db7tfHsx+a7Io97NvuVuXNFOONsPCnA6NDM9ngr5s3NrIxB+TxQQj83XWafKvGGr5qlgbDbPAtn4ZmzZ9L8/GxqBbSm6fTMTBqfnNDaPnL4qKTm8IldbSI/eWtbAOvszHRofUsqDWJioX7/ANT4esQifA73TlUHY0rSkOc0qYb7w3fnmeyLeB1p3Kgkpc9FqSSSUcStoXXNfFtSwMQ5GN+8TiSajFcY8K9XiNCvBiJU1ipnDLUuikEm5HtV3NYiaR2N4SJZwt7H9kEmI5Zh3ywuL6bCf/+//JtardSaqqmUaoVymp1fUlaGMuEzp0+kxy6eSx+8+44cJA641TVADHQe11UywEWjk3xQ7TE4AKJChFdY5HEAEuihjxEMhopKH9EVpPQpGgGVU09XpzREzp8/lTra6cBeSlMTc2lmelZO9Z3bN2UQhwYG1TwDsBMwANQ6WH3lNDAyosNTlOIlmomsCIxg4G/fojvvQzHiAHai8U3ALWJ6bUcwVYOJlYGjNkp0K6HhKa02NmslOjiauSqdBw2wGaWUPlWCtUXmoYzOSndu9uIO0wGw2ikSYMNKzexUfk85fuhCREly3ZPQ6wjQa3mRlesZMYOdYpWprKlaBwEM2MqS/LYva0nqv3sOmxyQDC4ZVJCDUgrw0dd2pkjlCYCqFfQ2FzJkBZ6xK5BDBmQ7xozrYPwItgi6EC2nfJnNwyZmEctwkhVoadU42lgb2DBrpbEEgE2qbDAbkSxLBrsNwPI7GUE2K13mAE8BeXlOwG4NunU24xlZCwT8q+swLkJPp6WlkraUAaZRS1Pqp2P1MEzFA9Lw7OvPgVB7hzQfETXHURFAkwrp5vXrYhMgdE4wTSCIo0dWUlIAOWMPaAZTg8+Elt7V2a2gHqaIs8aItUOXR9eKvcEMKgNEVrY1gO4Qv0/KSrFHpHep8rmsX0P5b1u7yoSURZSOUKx3hoO/MTcAKbBPmQ/2DtegXJdxI2Bi3bO3KVunsVF7V4cAdjkx3FktKZsN6MQaYVwwpvsOHFSZ+gKdsyuVdPTwYSVNcJT2mjr0Z4A35k3BK7qVKys6PELWYVfBpRiDdMiEyvcp2YcAuLTX+J8SL1kioL7d2GVZVzhLXfjQApjiKxiysvlpJzctgxUcXZwrAu0IGGE3wIqkOYRZkdgggL3WpnI6d/x4aiPjtUXZxG46cPCgMolHjh5RSQVZeMaStbG0upLu3h9Nn1y5KrYF61WlD5Rkd3akF597Pk2Pj6cVsnW13XT/4UMFI7BfYczsO3BIHVMp3cJBZx/KadxcR2RMbFv0gmkoBNuHxBb31kZ5WmbIOGEDc13M1EJBTm7IUwT7GhuIY8LaYu9j99GxZOxqrG10tsfGoqFfsaQmcd2dURqGo4r9npqarLMQWW/jE+NpZXklnT59JiomMng7OT2Rrty6rr2pskPA0WpVTD/YYQRC2Ba0b7l3QDdeIxkEVRPUtGaDvRCNgmo6UHcUyEv6ILPhzb43yDs3S4JjU5lMzgmCSzXB0j6p6jzi3pHZkS7z7o72IXuZpAlOo3QOxXKgEcK29r5tqwMjPgOnurOjK9hDRYC4xXTj1q109vw5OT8PJyelz7uwuJRWN0IyAykIWCqwvNkGrFnOSxpbqcwZFhB2EM2rUiGtLi2K2S4NNBI06HF2BjhHYEIAgH40SVjuR00mkfhBFqPJzGdYrjtaPwQRks7JJU1IELS2tImZHU0k4xxW5rq6I4cFJxqbgpwBTBdsHvZkfWUF8nnWHE3p2eeeEcAMwMe4mQXGmU8CFmAVWw9gwDj7PODemC82Luk0N3e0Y8W9RgdSyo5gLawqKGHNWUIINvjC0kJI42QZA5XFlyvyj9RAjaRHITQvsVH4GoCv7FcnZQ2qcp8KVMQwba6XobWUKmkoN6pysMC9UyLIXsMPAwQSywjd2VYaYbVrDVJWJ+YT50J3TwYf8OdWtUbMrGOOzYjgXOee5efk4AO7wnmBL8Ne5nvWA4x3PpeFxfjQkZ1zCl9JgRGaWySH0KEiCBKggpbrTr2Chf2EpWVNACyy32Q7OMPFeNiUTWAfd/f2iFEPOxtbAMPr7uhoZkbip4XWFp+rpgpiXqF5O6sgiKQ+AZAaoxWLYkUZiCORB9jBlxOUsOwBMgnymRsYeHwG+5ZGIAAKITVFKeCa7PXI8Ei9PN/7H38YQFgMChJ2uURe47mLtE+UGWOHWIPBIIxmUthXPgMg4vDBQwlNQL4IQlhTBGjMLwETdgYbSNCH5iAMaewMz0iTHOYMhjlfBHUEBOHrUWrI2Me+wzcCoOMe9oLiqEqYn5vXumOP4Q9Q0olEGGPD2HKvYtaiRd4SurAqTcy+nAkJ3Is6z6+iG4z/QJAGKypKD3n9yMiQEkkkaUiu8rr9+/cJ4Lw/OqqkE4kY7ABjSfwCi/TkqVNqAjk/N5vm5he03mGyqrSwo12A5Sk13IqmuSYMqIS0pVV7j2MVzdrRu3cjcGoqpevXb0hHFA1uWMlf+9q/0FzG2h9I3/jLb0TZcQbUuS4AanTx7kwnT53WMwPGMZYEvMxrgBBRBgqIRBDHGrh48bF0EOma1ujyDoMYQAFWleQWdms6Ixnn+2P3Ve7/uc99Lt29d1frCvvLWr8/ej8HoAEAoaO3vEzTvrKaEOIDkVx48803BdqgJSpgf309vfX2W5JlAdxmjfPZf/pnf6ZSZnzDn/3sZ1lGK5oW8uwkAjkfaFLW2gYJJ5LGrA2zMQF4Tp86k65cuyo9RZoHtgGUVXclFURykMRxsQxQs50AVndU6UGaj6KPPdaqvosg6lPRDUkb7C0+GM+oyrGNdfkiqlSrN7bZURUY0Z908mGUF0tpCzteLoatJateq2ksGEMaHg8ODshuUU6Lfj7VLQDwAJvIhKjBJntsh9dPac8xb8wj88N6Zjz379svG8o6uH7juuwEj8IavvjY41rvxMIke3gf6wcbKRm+tjatd34fDcxijlg7+CIApiTRObsAeln/MBw5kwBD/+V/9a8UR5AooqQdfx2ZHqRcOOuYT/YD1SVoKWLTTpw8qT1A+fvi/KJ8Mm4Gne0DBw+oKRal/E8+/aQqGbBTSJTxPGik44vC3Oc84/zGVnDGqrFqBmbYq709fdon1jXnTHjm2ee053/84x9rTx87cVyf+/TTl9KlSxfT3/7dD9Ovfvkr2XzOb2wVzwIgyHNA9pIEF/EaDRu3omGW5esEku5QXYcudIskFGCk6Uza2tLcbtd20r2x+wKfwB+i2hWSDc2T15Ukxo+3j6pKknJZ+w7dUs45Svqffuppae/63Gfx3r19J339P/26QKu3fv5z2Tn2EnEqwBXvhTV6+sRx+YE695ub9GyDg0MiaGxtbIXMUj5zlFRASmxzKzTjtzZTTy/j2q61xFwCbJs4QDMwfCd+T6JSYObWttaNNFezryLgT9UIFfn1BvnkDxFb5SwGc8kz8jvOBpF4BGoBCsPe7Ujt4D6KqWieBAszGnkCyru61XhIxPMmquGjR3IEPw5fOuKTPdzClWEK8eQD7+mumi0Z2ueFaBpcgTEaSV00+1lHgM2SEYJNu7Gh5BP7w5JPxMvYFyU6e3vkb/H8/H1uFlmoRcVa7oPTKKdj1qmBYmMqjWQzA8j813KLYGucp8yBSfyumDBhgM8jycKX42jOBEt6Hjp8OD333HM6t9isnDvsVbAt+pqQkAQ3UxNlJA1bWjSIIsuhib0R0j4iHAmPi0ZgQaho1jxznltOR5hZbnBpOR2DyZxx2LCII6P5Na/lv+qZQIIR4gYJOghruYKRz5O/mMFff7+2EYlx4yqcr9hWg7DsiZF92O7uesWTqtOojshfqn5FfmpxUexv6hdd9s+aaGkLxjt7YmllKRX+x//t/6p19A2nhZWNVK0V0/DIfmmiQIOnI2JPd0cq7EDHXZQ2G+BriPdvqcQUdhPAKl+BZBNUdiuDjKYIi1zd4ln0G6GRA7AaWnUEc2QnNlRhS0fP4zClLj2e+vo70sbqRro/+kAaRxi5K5cv6+DYv/+AygxxmFmMHDbK7vX2pqPorcEEzBpssDLIyrKJP/nkchq9d1+MBcohGDzQbBwTObJqNFKT8QGV5iBorRAERIbCTEgxtfh7zv7y3HRwZuANOopZtBmLAUOCcWIjqkGXDpk9UMeOwB6MF0w/ft/IWDWnzpOt4gF1Y/y0npCBn/qiyGCtWZ6f8joe+UEivzUziPcaD8SGbXBiMpjqjW5mJ//FOcdxtA6L9aBccs+4shGVQaT5WS4/p9RMxnEN9kvokZjdIfYqTlET5fRbmTn4aa1aXm/mpjVYDLjys3WwxNDK2Q5lHUgQkCYjiESqAG2+tjY5o2ITUZo6N6fNjaHgIOZgFoODxg9tbVojlKLCvKVr43EOpLaWNDE+WWe5cpgCeOJgMSY4FwRaN65fT4cO7lcJJVlBlR8ArHYGsMpSKJci42ojFDhaUQeOdAXFnqShSrCgxJxqRpiZErUovQ/mdVs00shzKeZWzlpb+JxxdFaMgK1RB4y/8X4D98wFn4WRwnFhL2BEA2BpUjCDNIE09DQ/ZIPjAGQOQtcmGDmMJw6UAM5yk4CgqZkZsSRwInBKCSQZaycQSK4wJtJWRfcRnSgYpGSfS8VcVgBzlQLnokrmvQ94jf/t7TOXZzesdteSPbJXALX2khU5+dHQTE4BWqUig44zpbVJOXptV+wksYd3d6OcIdXScFdPOnLwQOrNzZgYLxgBJ06eSF09PQKX0UwTY3VuVs2rkDnBlnLQqfkKFQA7OwqQZqdnBCZiH6amZ7JQNw2YAP86xLzDuQcgYd/jfIppW92W1hj6sSQH0FhqKpZSV3tbGuzuUYDB6xh3nOFoghbdGJnPOFCDRSeNKjlAlFZT3gZTpkX3UqNBEWU2GUCR0yXHcDC6/taCFY0dlTYWgNs6DWOmNK9PPfm0HEJeyFrf3tlO//jur9L2boiZsze53vGjxxV06gsRdqQHursFzkTHz4LmxRqMXI8SZGVF0VtTAqsoMEiNB0n+qJP8ei6d25B+LoG12X4EUpTDOeuKM4vNA5QEsMTxwPEW8y9rOeM0UMJPWT/r2/sMJiAJA4AknH+SBQoCdJDjeKBLWhBIWW6uSAeL5hFAlZQPliRbQPffxVQsc25xBkVZFLYam4GjK/kWGm0lSmw2U43MP6WDuUs5c6q10doiDdu2XCqDY0GAwhroVIkaNr0opjPzB3sSGyX92tzVk+oNJTwKnLOM57YY2QB9Yq8pKQkbncZ4a3q/wDXtnc0AfaXBntLZc2cULOD0AOK7FM/6Vdh9nhGAgOfEJuL0M38hhN+kTtOMoZNvkfkPIDSK9ELuBvaiEhBIK2TGKb4QQTqHEhIvKguiyV5TsDjMOGBfqGlWVhPBURdQX93R+gLI5PMlA1AKDaewD9upo7U1NFYB/TlbxVDsVtmVyvthVG9uqGs1usHx+zClAAAgAElEQVRxpkYAhoSHmh3mpguUOFWUoNxVUs168Ro/sXpCY1rlvBn85ffW+AYE4iwMNiGAxY4CCMBMEmsArey38+cvCGCFNYntDlA+Gl8AHOMPRLIimAf83cwXl8RxbsDuYb+pKRtgrZrK7A9AnnlY3xCIBNjHuQh4xbkQ0g6R6HB1lc84rs9n+nP4XM77Rn00N3TCVgFOcS98gKqbpAsW2oqAq5zjJDmtIQYo6863Ysquhb9DYoAkgRm/zDnnK+c4YA7ACoGX/CDAn9yAjM+hIQ0ln2pWlZnd/N7JZGwGQSjPxVmMpATsM4Ajg4bcF3aG+WBu+VmNWnIjK4PArmJBeiBIE1t6Rnwl7hf777XIhDBWAGf4rV7zst3VsPkqI9dzdtZL7kkScT4p4ZYrWNThfGMzND2zrMDQ8JBYr4wj8wQQMDZ2X+cIzXsIbjkvSFqx7rAVaH0DnCIZQSKNdcZaX1vbqOvIAs4CrPb2DwiPAzRi37C+YLdyfmwCkiD7le0XwBlMOcBBnpWzKOQEAKhp8ERH8l+JkcPcMNbWxRWrPJM4GAf+zvwCrDIHsSax+22yTQ56T548JWCVMWaPol2JrQH8HNk3onlkTVFlBmDOvuTZQ7qDxjAx5vfvjQooIZajC/vs7Ez6/Oe/oHmcmpxQQAy49zd/8ze6r/PnzmsNA3ryBZjE58NWpFP9T3/2swBXNjbExHbFGXuba2JraQ7IP8aBtSBSwcK89jTrFT+EeI5mOpxjMFibKi2KF2myCNMJXXbka2C7EzsVik3SD5e9bgRWs58mHfys66SYAT8tN2rVBGiMAzgL0x5649jR6ia+T7PIQfg9VLQgNccaAIwt7MK+HEhnz50LPezlpdz9fSidOXtW4Cp2Z3NzTWAEwDvjc/bMmXqZPecGSQ8ATvYWrC0Yq1o/uUkwawMJLDGQtzZTf9+gKotIHjKXrBnWICAJ17DWKWcMv8Ov43W/+7u/q3VljUfWyvvvvycAhXMQLexjx4+lL37pC6oaC2B1Os3NzKYLj11UfCbZlbym0NHFFrBeYbidOnUioV8+NTmdRu/eT1cuX5EvBfuU58YOIe9B4h+Ndewaaxl7d+3GDYFSnM3YUlVwzc+LZEI/BbRMI9lXTufOnlOyBJkQbAm9FiT/s7Kq+B4SCOvt+PFj6bHHL6Y7d+6LHQyYJX87S9Lo/FXPh4gDwB+QjCJRxdjTfBNbrfL1Iud5MC5JrHG+RVwEm70of3NucU6+mdiQ2t/0Q0BLlnO0liqcV5Jwr+l6+C0kZ2DCwoAWu68QTacsGadGjpub6Z//x/9cPvzVK1d0ntFYdEM66KtqpsY5cOL4sRxnc3aGRjv6tHweaxYdf55XDQOLBQFH6EfTj8B2DjuKbeRrZSU0+jkz8C33Hzigs4Hr4lfgY7CXVY2QSQPsdbFjc8WiWX6ukHXFqKvWTGxSzFUs1YlAYEetrdGYrlqtpY0NtJXXZQsFeuVKH7NYG+M3MzU5YxtBR+3uBvwjYr9gyNjX83O4+pqf+Tzid17DmGBL+d5Jez7PVSWOXZlDJw+xhVzD49QoBaAeDhkz0BkqibuOOlvVfpB9MTNSzVY14Y19gJ0GWLXPZgKZq0O4T1e6YMt5Ns4HzlnuTT0bZmd1fj3//POyGUpqZ5kZxgQsj7NHMV7GfRwrmTxoXIB7ZO3iJ2N7Se6TQNFey7q3jIXjZu7P+uZm1luKRDhFbl4lX2J7O6qFBga0jvG3eAbOSyeo8CVZP2Ar3Htjjs2JTsbVpDv2BP409oqEGPdlEBe7Yt+dz+c9xCbYQvwVx/IA6dpbyIxBSiWp+t/+T/97bWDf4TSzuJo2tnfT8ZOndXATZNGBt7qxlg6MDGvwEbItoaWlph1owc0pAJPsIHoVCDV3InzcmfUYQtOMgB8a8AodeXGAlNmgUQRDT5kteosMfEGdF4cHh1JXd4e4281ocACmbayr3ITBPXX6jA42JpzMEKUSBDo4RsN0FKTkcGc3sgk6iCLAu3PrjjKMAK/oF+JscV9yzqURG13GAT2hAeO4lym5zs05GGQWrhiUuSt0gAY7aXF+IYT68yZmwjnQjYozQCw2NrSBVZyw3ENERk3Xz4bgtwGrjdiOWuqI+NeYlYlXNAKyNi7//sBqHCZ+36c+M6dEbJQEnmRmlTe8nXjmQZsxN5ESq0kg8K4CJTYBv+NAxEC4eyLGG2DVho7PD/ZM7jfEGAuFzmzSPOb+XAVumS7PNVySrIZIuYkCm9ds3jAONOWJJjx8kdFVwx0aRFQRKI7u7VxXOoLKVkUgByuI+ydzw+HX29OV9g8PC7zEweFzYJMMDw0ri4xcgNiyGxsCtcgY0yxIotrlaJITRjOCVg7m7i5E8kOiIppVNAmMpMRGGlZ4CDB+1NxjWsFFMHwD4NIqYU1nXUzQWpepcU0fEh5zzxmGzDIZGDonGXxY+nBTqXQGrFkHcqylycLhuKqg1PpNzsA5Q+dDgOfDaX3wcEIgEeAqYEuUl0UjOv7xMwArX+wzfnapBs/BPHFtPl/vgS24tZN2CrDyozAs/OnclkqbKPNSG8gOe8VmjTsg7wv9J4B97zcBU7gxWTAfAAbwjGsTULNacWbN8ndwzfqrwghsqkg+ApYdThNAEsA2B0n/YL/YjOgRAl6glUZp6tXr12XPQm8z2NwCPFrQYOMACTYkILU+T/o4UZrT3d1b74Au7WRYpAJyaKiVBK4CquEEklnvbmtL+wcGJVQOwAZ4KCczZ3hpbkUZLo6p1ho6lthB2MIwFmmEIxmU0F0k67iOjlVrq94DUwz7iwZUlGujk1ySnALAOiVRgNAwowgqzp47K6YTr2VdlppK6fbobQHPakpUCz28g/sP1LOdZDiVDQXEbGmVwwpIxVzjXGs9qwqDUpOtug6pwOvcwZbnYn1xbrDWWHMElu4Cjx0K1moACXa22As0eqJKAxBCQvByFjn7ohNzc3OrAFTuB4eXRQOjG+c9dGy31AADoBznnrONUh1KughSdjlTAaxh+VW3xPgBWOWzAC0j214TcxWntqpS0JD2YGEU0CHb2lAJGusVuxWgQTwHICI2T0mnznYFo5yH2CySaQSrcu5ykyj2AmOOJmiAJhvR2bO5TXsD1izgKuuCRmzj45NpZnZOMkL8jucLxwz7nxsO0HRPeq2RmOD+BEgigZAbKxEc4Lxak1PlkdilzKYKOaMlAdlo9m1LgylY7nb6Mgk8ykdVjhUMS55XCT6y48jDUAaXKxnMfEY/2gk3+Rk0kEOzi5K0rA1mqQHGDl9Dey8L5ysxgE3nnqjqCEKh5oTnZq2QcOrr6xHAjd1hbrqlfdshdjFzx9zSUABQn8BIeqqwRZoBL3bl97COncG3jbZNM1uRde4ACpsrn2cxEgnMsUvv+N7Nn2BIYL+cEItgpa2uK6agoEH6R4kotH1zw0bbewPlZmiwpw1aYuP5x9qSDnNuwIit8+t9b75Xzhufcy6387xzLc53npcvA7O+LyfYxVDOpYP+L2ccn++kCHuE5xU4nKtneC336XXJunLgSsAlZr+kkfBNo+QTW0QQAfuKOWcRhDzQpgJiNZbLQW0w1hYi8buwoCYlDha4Jj4QZ6zvk+fhd/ZprANnNglz6KCGe6Migy+xodtouBUMJewcfh2gHfPmJq/0asBuMacu2XNwyn4gMQbrCKCGe4Gl6XsTwz2XzLMf+Mfr+CxiAd+zkwCsARivgIuA4cQI3J8lHvBPsIuAM5T28wXj8sCBQwINsSORKAg2P/tyfWU1lWVny+nmzRvyuzhPmUNKdgFamSNAH8aR+Ziemkzf/8H3dSawTl999VWtFeZaSbEGiQcRQrq79X4+G1CZhkN8D0AWCY1oBOZmHjw7siBoAhMUEgNx7jP2AKSMP/sOgCXkdcqyRWhWk+hAL5ZnYT8gY8AYcx7hcwPmffOvv6n37xvZp2Q865DPh3V74+bN9JOf/lRaopx38htXVuogsZq7UcUFm769LbW1R2MSSf9I8iUSAdJbzQyrShOMHxqpoe+JjYwOujBT0VVdXl1XteQWxBUSm8WmlArRMNks1b3/5uqiXAGIRyaAfH1N9ySZlnKT1ifVPDw3tozxFliwsakEFuXsAtx6e1MVaRoaqM3MpMX5OYGg6IIyt+zLTz75WGv/9Jkz0kBG/gB/zzbVpaySkqjVtMaRBkBCK2QaXojmcBmswl5gbwBqWAOqUNuopvHxCa0j5oL5kVbw6KiuybUNAmBvpQna3a21FySLkKAhZrg3eqde8sz58ORTT6WTp47LBwO8HR29r88moc978DlhvAIAI/eBbWX8+HrxxecVz9d20T+fSt/9u7+ra3FHmWJBTLmW9rCD7N1LTz6p+3nrH99O128A8NO0MqQxIAxQpUXSYHR0TM9B4gzm7aVLl5SwoHIAsIv7kHxZOcYqGHE9mhf8xuvXr2k/KdFDt3OqJxfnBfTjmwFQQv6CBILPjf8HG5c9gH8JEEqiEp+FRDZ2GCC6t6dX4BNycJvbkMVIIO2mliwjUt2pad3SMBTpH+4BpjPxHWf04GC/msRKoqq6lZazbiNJM3x4dRjf3ZHkAwD31OSkxgOQl/U6QSXa8pLWwLGjh+s+K3OJJjOscmlNIpGG/ehAWxyANRo6Ek/SFFg9Z+TLVOT78JqlJRLYGwLQ2JcQOrA7EBEYv9XlJY0da5Cffd6yLuWD53PRQFQj4Ocz0NEUfyMeYw5VAdVB5UPonsJWBdgySMt6Y82w4wNYjaSo//n85jP4coLW+AT3ZdCR98jdbSDBOAbmOXidgGQYmqo2W9ca8OtdReZEJmsUm857G/0EsSshn2R5D3wKzjzFF7lyg9c7VjbxgJ95n31B2w8lprPchHCBnDAFWOUzsBM+j7E9YrzrrKbRXX+whzOIz2dFYiiqutkz2C7uxyC1iANZE55r815fwxJFHhffG68xcU3nTm46FdUY0TuIc12Ji1xVbb8SO8A/xpx75+8G0fme63HGyofN2IL9KJ7BDVD9GcFejobbIntkQpaT0dwP8UBvXzR+Xd0I3ffwP4iRA7sy0Mp9z8xEM9qolt+bI+8DSwkV/uv/7n+utXUPpI2dQtrcieZRAlxYiIAxZPV2gtJNEAwoCMuF16CzSpaTwwtQFKPR0dGmBjO8BkCV4JAAgmYzlOST0XFZUJR7IVC+Kr02SpXpqE2mhewmOmAvvfi82DGUFHzy8cd1Ntb5Cxf04LBMKXEASZaAOEyMTBuepZnHwkLq74cBVRVzbmUpOowND+9TcKmgZ3sruiEC/qpBRWyiMtR6BdkBHgYWkwWQsxGpA0xZo4XP5p+01XL3NGs5iKWKURBrtZGxGkCogpk6cPkbGKv5NTZM2uBQ2tXFfq8c39k4v87//Q8BVv3MjdcyeGyj6SDs0dc2grvakCFsEBs0Rfk2KL9Kb5W1CYBSjWM2NxSQeeML+OFQKOTGXkgQZADZ9+bNaqPFImfsvVmlkZM7sNbB3myQdFBmR96ZNzNaxHzJ3ebE1ADAgn2dmzlxTV4rtmaB5kMldRTluZx1AnQYRLSctTc4JPaQQAmavMEeUdfVAHcJiPkX2bIVZRhZrxgxAzYcMGSb+GwcF9hLNMbi3nlelboQzLS3RilKNi6AeDj/AGMCRCqRZWkEi0y9xxhxD2b7Nmrr2dAJIIbSjzYbjQByZodr2NjyWu4dwxdO0Uq9mzDAszOZvIfv1YyJBAbsprYoLeTwikx1BPUERs7s8bP0l3JnZK7DfXDfwZRbTiuwdklqqIws9ov3Q+NBKaDU4OsjzRE+tQcyw83AamS4A1itr8ecpWM9CxSnJIkseG4KxlzyPU4bzlUH+qht7QIucWKxIQR+ZNxhYVFiurSyohKrW7dvpw8/+kh6opTm8DrmB/vCmML0pQkEABM2jhIlAd2AOppXABqa5wTjFBY1wKqY+PqZ0aJkhy6QFYEyXS2tad/AQDpx7HhaW13WvHhPiZGytSFmEZ/joGJ4cFBgHhplzAXPu7gEALEdIuhqYlfRGSLmQmaFYye0Nkm6ZH1AZzp5PtgMnCOnT58N4BogRFqYXCO6v3LAc4iiQ0kZKXsKUEGg/A7lyZ3RSCAzgWCp4MBx0LOX1cSGckFAxuwI2EGz3fdcs/5cDmSGvhvAGFCSIyGG3VpmYoTjYEdPTLuOrjq4B7AYGmjBKvSeI6Biblnf0uEslKQrTqdMSbZQvrS+nu49uC8ADV1dSWLQdAtmaRFtVRKkJWljwn6RA0t1RXUr7Wysp76uLgGlJIJgfDG/UTpNieeSxnVoAAZ+j+yI52js/mhoDWeNSMYSW0mncpgvLrdrb+9S0wmkC9B5ZY3MzNHcYkbOC6AQ6xRgFSBQukqFkuSDioVagJsSmo8EioNKfra94Uwx+MPz2REVoy93gKV6BTEazn6E9p3QZB/EZxAsBLsF+8y64PqAKfgJgEboJdMUDGkJQGTOKukp5nOBsQDYhIErm8OcixG7E/IZdB8WmBj7lc/Df1LX6CKAa036d0gwYfc5YxhvNZqrkKAuym9ALbC5uUmgC4EibHOaW7D3CJr0WXpeqoTQHQ2wgudhfFydwfp1FQN7zGcDr3OJFuNiG+ugQknnnHB2l3YnzdgLXMvAJOvGwQOf7XPGQYYdau8P5tH2hvvj9/a1NI65k2/j+x3s8TuejXXOV6PkgcFQ710DnZxDdpatgWnpEz7Xe9ya8pxPACYEu9yPgTQDv3byo1t6aHfxj78T1IiVgl5clm9ycKJSupwM5jOVcNtAny98cgAA7IABU14LE47f4cvCBOSzuT8DbgBkZqjaJnut8rPZR7wGvWT2ivYZ4GaxrGvhb1jzk7USyddWAWfMPXMrQDYzVpmfxv3IPPDMC/OA863SXuMesOtcj3HUWZFZ1HzP7+zH8F8/u7VRNR5TEyqLZ4z6BwcFxjixhQ1BZgTdUViXzL182FJT+vrXv57ZL5E8pkkLwCqEj7aWNu3F6zeu6exgDphDxuH5F55TEzyDz7wXtsz3vvf/aR4YF5hAfHFuMb6eUyec+RmwLgLdFem+Mu5ckzGSJnmlua6xj3QFDX6wzSRZb9+5p3LIyYlxgcrMFdejGz33wr5lLgHFGKN7d+/IRnNfPD++FPOJ3XnjjTfSt//tt9NXv/JVPSO+5EsvvaTXHD95Qk3ZKL/mmtw/0hl8HmQcxhxtaMagnqiolMVaJBFllhPzSHWiXoe28vqGQOKHD9ArnFbCp6wKHCqTCgJWZyGuoAuu8moSmzSVFczyaXA1ywOo/JuSctYZLDZ8maam1Nvdo+QE3yN3w1plr7uyBG1sElUw8A/u2y/d5hpATK0mos7Vy59Iz5T5UVVidTtNz0wlmJzYJ5otfuYzn0kzM1NaYzAomVP0cvm9JOlu39Z4sSf4OUDwA7JPrBdr6LJmGH/ZrPVoDst9kwDgKzREQ1qEWEA66NJ0D1YhrGXmmz3A/POcaia7sSa5KHwwSBjYB2II1gxzyf0xLq64gcGK5iuA47nz5/ScxNLvvveepEK451MnT6fhwZH0wx/+g9Y590TSkYQ4ACH9EiCqAJryfmzl3dF7qsDi3rkv9pOkxNBb7R8QaYQ1i91jfBi/l158Of3Jn/yJqljYE9jBtlYqUjaFNQC48ZzsUUkclYMp39oejam2qptBbukOBjyfzZhxLh49clRA9MOxB+n9998XO5MeLgapZMNTQdULaEADquJvLi4tp6mpGckqhS9TEWP1/tjDfBbs9bhAi5JzuaezS1JyM9NTaoqG3YdAgTwXfu/o/XtaYzTDHBu9L/8hbGRZyRPsLL7sieNHlbQmqUzjNcZJVQ7EbSQJe3vSCNIAkMa2OWcBJWtZGz5kDQBb0dwN8hBxbSYXqSKtqB4PSPlIDnJ5SWcNQD6fY+CN67usHdsQPg+VkntVvGZempRFogsMhzViH5n16vNtL8FdaOgvgi8G1hHnP6C1r8ue8P3YV8bGOKlgkpfPVoOTBmH52WefGaWOZxtBTp+9XM9nq+WU7OMYgwgGaOha63nUVGmvEpjX+SxkzznBwJnGtXwGCI+SbA7sTKQ4I8YFVAFLwlb7M/k8SWAuL+v3kiXIZ5QxhZBXAKcLbXU+y4lFz5lZuQarHTfzOdhyywUZ1MU28RqPlV/XiLn4WZ0odfwc1TwBbPK5lko0GGtpB2wH8SJrhy+uLT8i9+LwZxrDcIxvX5Cf7bvJJ2nDLgWwury6rCoh7inuL3SCuSfmj/sbG3sYUkLELc0t9Xm1L4ytYWwK//K/+ZPaC5/5XBo+eCStb++ma9dvRlnv4lLahFWzW03F2o4mZ20jmJ1mrYmBxMaEVdTCBEU3SDTt2PShvUh56IrKWBGsJjtCBpZgPbR4anJYEMw9f+5cOnH8uADdqemJ9NbPfq4Nd/HiBRl9Dio5JmjRQZ2Gcr++nm7cvKVsPovk5IkTCnj0DBwi6+sqscYgwiiMEqZWGWCeCSMeKopJQOvi8rIMDBNDQKeApCEbwMTUNT8bumJTKsuE2KAom9bRKYYVhpmFLMCa7B5SCnkT23jUwZ66xmoEUY3g5KPAqIHVRsaqAaPG1zaCP4+CrY/+rC7VufyhEcB9FFj1ffnaja91UORns9POIBPcyQCUQ0uKxUk2HUcPtpuCIPRUigUBjsoWLkepsoCzXCZvxqozUs6mGCRz8MzvWewCfra36x3nDBZy37CxuEfmzpR9fm8GDZsGfTQOIGsvci2ew+wLM5NlqNStjoOmRdlvyr6j1LBH5X4cmAS/lCITINM9b0nAzGxkNPsH5GwJFJ6hkUBJmk44tzwf98XYselTYVcOAeCaDzICdDmWWcjcAQ0BOsAGTp9BU57TAKiza/yNfeVDqtE48xobeR9YCkIJbkt7WSgHr42vcaMm5pUvnDmcKZwbjJ0BEbK9AEd0r1cjg1y+4ICE19MMgrnCACsTmPVaPP82um7igU4XiSF1Q6/u1DvKqpO1sI5ITHBgNzKhf/t+KYjV0vh5jBO2y3vZgjfYOgVwJAWybArrzYcwDtzS/HyCuwhPEIYmTjZMG54LsXgasXA4YqfQFfzgww8VIKK5evjokXB0AAQ31sXKh72Iw7e0upY1DrsFHkX3W/ZeU9qke2HWgSONzb0FyC5ancBVfs/vSBTQIXdf/0A6i+D4SrCuCDzQE2RdRDditC9Dz4b5BjTAjulgK5Z0LrDOsbGsGWlREwi0ouGEhk9VWl2x5qL8hO/ZDzge2AfWG4EJPz/++BP6TF5HU6633v6F5g+2jIH2plJZ92IHWrY46+l67WMjYGzAXpDTkJsbsn5oLETiwEx4O2hmrWIfnFgxG85AAu9xppQkHWCY9WdZz8EW2mNmNbfsJUHkoJAxhRGRGU/8l/UPQBCMTqQFKtpHXT3daRnmEeBcuZzu3LubWmmqsoY2OgyPNgFpcgxzQy+CdthSnIuwGyiZpErl5PHjKlmDBQFbQhpe0pOmKUCL5quzoy0aJqrMLVi8gAwEDN6bKmmcntb9IenAmhnZf0BzqyAIOQVK/QU8BpCAPIRA4hTsamvbsheZUxJXFeR5cnITWxPAZGgs+bxh3JnX0LCkq3hUHTBfdnaZ2xproVgWsIoPIyeVMz+z5Mxc1V4XcBvsAAOCzDH/pHOJzhS61jRVyvPqM5kxxx+wzTVbIaQK4uwh6SX/KjeCCI5qURpf+OV8dvyjbBxbVo2mG6r8QFusVUEjQRZN/5AK4HkpQQQ8YS4BwEiQL+XydScZ2Zs8uwEf5q2RUcEYs/b8vGaoiN2T9ynrn2fBFpjhYfvMWuAL55g1R/kqz26/yUlIXiM/KwdF7u5MsIyd875m7RkgF2jS21tv4MRnupkegSD2lLXH61154sSrz3zug7XCOGAvLGvC7xkTN0iw42+w2MEK64/7Y63zfn5PsOLgizHimVkj3BvrlmfBrgskpJIr7yOzexqrfri+k0C812Ad65B5BTDl9QBvPAO2Ax0yxol5U1O0zk7dI2Nif4jnYyyYa0sJcB3mhnvzeQ1Lg3sE7IC5aUCTew12eCSkGCt+FuNlI6qB7E+JcKCmInTjBqxa0LwZSAVwAbykfJ7XuImWAxfulXFkXHlug9mw/hQcrSyJuQkj8PLVq+n3fu/3NI88D/qyVH0A/MAmBcBCv5lE7h/90R9FkxoS7wDfNAEkGaXzmLL2clpYnBeoyH1dfOxCOn/urAgfjDXv43kD1OlJP/jB98WqZa988YtfzI3WlupAsdci98aa43kZb2Q0jh07Lh/RfsStW8HiZbx5LWvryOFDApJg96OrD9Hkk08+EkuPdcpzv/vuu+nQoYOpry9kz/hiTz8Yu68zk/XCXLD+8RmxCzzHn/4ff6oznb8DrhGvcN6yhxi7X7/7ruaM7wG7eMbvfve7AtL6+vvrVVL8jNQaer/EFZLSScHQRk9RWv80JZpbVCk31RWzs/Oy/xU1VaRyEPLMhv4Gu417KRRIpGXGar38P/RV63r4/J4KDJ0ZTeqk7oZE+CHYFKojieVYs+wR5oTE51OXnlIcCnv1wvnz6de//KUIOqy3u7dv6YxjveLboB97/sI57QnWKnuLePXq1Svp2WefUVxqcBC7QcIcQPSdd97ROof5yu+ZW0tyYB+xfwYuWAtbm5xLAZpiKxh75oD5Yk4B8dkL9jecTOI6sJLZ767qYt3DDqw0w76OpJZJIpalgADB6yErjd2/n95480fSn/3P/8v/Qsnzy5evpMtXLqdXX/lMevvtX0rCD43Gb3/7b3U9ngnwFjCV769cvyabDzsWYFrn3fKS5CQsL4CdIRbXeVVuErDKPLHf2QuHDh5Kf/iHX09/8Rd/ITkON7ouFspRCSObsptoYMTZgT3gn87+xQU1UaNBImsduQfmz+Aq64Rmp/jcnLUk4hcX5gWuMobcO3sbH5EYsK0D/zI0pJ4uPw8AACAASURBVPG5Ho5PysaQKE6FkiSMIHu1d3TVGXxiP66upmOHDynOY7XiT02Nj8vvxGdjY7JPuF9sGvvlwdiY1sLp06cEsCI/srqyLDD4xIlj6eaNG6p8HBmOhpU8s+xxc0vq7uhI+4ajKR6xgRpF79R0/uDjktRgfHt6+xXj8jeDVrBUibcFIqE5LdAskl7YSt5nrUzmE7tjYoIld8xUxPY4PjVhCQBXWE7WQ3XSzElwE2eEm2RfjLEpl4mxkAmsirnc6GfxeQYZ/R7H8U74cO45Xuf1zJvA6Iy94Oewf0yeMLjp//J+g498L78tS6BxFjgZbVDWSVqeg3hfCR+S4Zkox+vsc/l+mEOu473ZCKzyPvuwwqbUhHCvUZgIHFmqwPfJ7/we+2MmS7iyx9VEBom5ttbs2lodL7Avy5gZYHZC3Z/Le0wWMVbIa4wVNYLtdZA9kyGNn2FLuU/ebz+EOVK1rkhcIZvFWJjEYQyBM43P8nzZNjhW55qybfRN6gj9fZ5ltxDX89yQgPA6YXz5HOw5FUFRQR0N2SJmDsKoqpTa21Ph//7r79W2Uzktb1RToYnyjS4dxgJhFhbS6tK8GloAaqJFFhsMVl40uKKkA3012IawnoKQEfpIBHOU1wOUQDuHfUHJBxRzAuho2IAmyZq6TsOMQTuru7M9DQ33po8/viKWIhkNnBwOqLV1rrcpAwDNngei3FUNXGopmKKUVDeFwDD6ZABbNEwiqMFJQmw8gsQWHcTbueM794MhR59O7CiMAU2xHGTVtctio2OMAWm4rheSgoIU5eEMNBNCphNDRukjunh8jrIjmRHIfXpT7wE1eyXGsQGzhmMD0qOFGi3K6xni3wZ0esH8U8Cq6gQkCrOXVXn0e1+Dazoz3fi5fgYbVTYhXxiUKI+GBRQeEQvUQDVauxE8UyYRbAXeK0PLJkKIOwPdjcCqMzXeEP585sTjamNu5gvOC7/DyYmNh3ZXlLa5bJ3PNXgqNuZWBLGUWdvgGcBjPTgTxoEJSCVdHzLI0vYrK9MJIKDSOxoZdXYIROOaZCaVeSQR0NevzKMTHNwDQvGTk+M6DMMJG1G2jnWMVhalR6w36Pwwyngv+5D9pXWX2bEcrBywfNnQOtA3s8PPxvO7XJ17sFadwV0DnRgX5sPgNuNgY+x115j5sbGSMHbOejLXHC4qRZAkw66ccmu4wiDg8xlTBcdr6wKOtQazJh02hc82aMmcqKnIZgC1i6tr0szc3gwdUsaHNeUWsUoIoHEnBvindwoOxqe+soQFbFIBCHkPGxTIaUn9BykTAbhId+zGoYNzT6aMdUhZOizRJ86fT3NTUyo58+GEbTl6/LgCJxxv1jhr4O23305v/eIXeo4XXnwhHT5yWE7S5CQaZgupQFfymZn0cHJKgQlMSLRfeL30G8vltLSyprWh8rq872M/SrBDCQK0h6UfUyqlrtaWNNjdrSx47OlgheBoUhJJZYFAj3yoz8/PZaAtAhfODLTGlHHdQu4Dkf812VAOSvY9DFU5JBJRT3VAk/VHMAyAgLN/9+4dMTgoe+aLMqqTp0+pSzNl7+GzBFDMGNpW4dgQqODE0zSMtcN9cSDCyEBrBxCRtci5I2cy69baoZLdyuw8g0usSYNKPB+2xJUZBv0o8eWsBLCWrq1KZylLRkNuNzKdRRjCzXp+mC6Mj7LLNIlp79B8EXSwnyglBBSoNLdqTGGAIiOwSBKo3JQGR4blJC+vrqS5BUqDlurZbWt6Mu0CYWDZ0TBKHWs5j1vkuMPuYWywMQTaRw4f1vkW7KcA5hlTNIcA5EN2BceOM21XYwArBi1ENKgxFIAbrDAYqbJB5PLoWLuyJhA1miyUleisbqNlFecr98wYoRMNeA8IZXDaDDlsNywi1g7jaAeV8VLp6tZmNChra5WPAgMcLT8sgU69umxNJEFIalli2YAqTJBItvoso+y/Xey2cOrpXFoIreesH8l9yhmtbmu9+4ufWaOsH2SL0OkN8DiYBCpJKpTS9k5NskXsX36JTdHa4x6zbyDlAALadkoko+qBJKXsdVNoiCKzwVxVMmPZjq33R6OzH8MRJXdKDOXqBAfvdvYZW4OTDgzM7LWzzbUIYl2uxby4rEvrPvtEBs54H8/HvAIK4tTyOp6BsWxMbjgRqLWYEyC+V8aSa7AfnXwz89Q2ln3LmWSwkrPXmmq+LzNJeC+fZ4YYn+e55Z5gk2M7DAr7jBPjM1dcmFXBs3KfvjeSsO4ezfN6LHxW87PsGSXtuVstn8O65sv3gb0QSESj0FwCx3w0Mkw8h076cB8qh1tFszDAfwEFkhaaCVmFSiUtLy5rHqkuAJjgH+uA/0pHm8aLmUGsIGkTBkq2E3lunBjmnKVjtdZ7/sfYMLYuIeSeGUP+MfchlxKJZWIS7BC/A5hU1VNnlPnCjn/n178W2MPPjBllwucuXAjppb4eyRA8eDAuWwnzjs+O5EzIgnGm0yVbMUgHtrekkmjuTYzglWWBkZA+GB+zWth7o6P3VLbMXJAUd7UF/gjPx7kvzd6UdB7BLowE8lz4BB2hnY+vNzExpTHmdyEDFeNF0x7NV3VLAOi1a1dFBGGcWNsBYpPYC1YU64d75P6w1Xw+6wlAbm4uAlle09lOh+MuAUP4LI8//rhYjLNzczqD+Z7rUL6O38H6eOvtt1Nvf19UbYmJiXxBnySLOOtp/se5ha/DGtG+pAlcW3vEmisrqqigopHmsbD+5heWZPeQMUJrlQTT5hZJMfH2/0kpAM517J5iMzQp6UBP0L0TPtvSwrx8FZ/ljO38zKwqy5Dtgr2Kj0BSWU1kqWxcoynUgM5CgYNLi+nw4YPyzxyH4O9/61vfTH/8x38s/xOA3SCLkxuMM+vDtg9W55NPPllnkDE37EPpaJ44kVaWozGev5gH3svccR1ez3ywlsw6B8DkC3uGrWXPEN+y/tH8J/kNyM3a54wG4KRCBsID733rrbd0juKn4mtjnyBIYRPxkfBZ/uHv/17gG4ApmtoffvRxnfnKOUMTura2JsVtuzXAh06RQX7wgx+plwul94CdYtfnMmA+a6B/IB09elxnPrqt6PKic/r445eUnEKr9+rVa3qeM2fOpps3b+keOdtJ1NKIC31QdIKxC7du31LieezBfcWf+KwA0lSYiJFXC1kx9vLGWugbSz6HqreVVYHJzCugCn7NufNIQfQInF7f2kzTM3MhKdHcIsml6Rn6vkBIgxwA8Eu1y1pqaaqk4ZGhtLMdlSngBLBWiYGpImLPkJwYH49eEmq+mBO3773361ydg7se2pRHjhwWQ591ChAKAIzfNgLzFT9xbT0N9PbKx8TXYO4AhBZo3rMJozTiAe4zKnB2hNvgh/X39ieYxjTHYi7xZUwYUAI599YwoG1gjrXtppzxeVGlV2dtZlskxiqNPnPVpJLF+cuAnBOL/I3Plm+VQbpgOYZ/bOIB98B77JfbVzcBy4BbI6OWa/MMBlL52SxL3m//wqAitkNAXK46dkLfCRKDtP49Y8H+NwCHvrS/N7FCMXQ+3/kbz+DY234K94eN4tkanwvCInbXY+Dn9+c3gq7+XD8LP/vzmFPOG2xJ+LdRQu+Et31Ffudkh8FNj7fn2sQt+5Mxd3sVeo6lFHPn6i2/VpgZZLNsazj3+OeELAQikhB+ZttWE8H8jLbHjBW2kr+7klJ7X4mAntTZ1ZEb2iOlsCfzBnCvuCgTNrCrNApWA7JdJCu2Zb+clGafgPEQnxb+/hcf1VY2d9OdsYk0t7SqIOfJJy9FR2NYI7vV1FwuCoBSSSgaD2iVVSjvDZ0nsTxSlKstIeS/RvfN0B6JArUoV8eRUlaGsk8Q4C0EnndE0++kVHoA+n9/GhrsT48/fjpdu3ZHjgagKK9H34eADUkB2FdkhyhtxZh50tS8oD2y7xgrspZ01iO45nCExUGZHELJAmVpQiLx7KBWo/FC0I3hIaCmdDi03aLU10Abk6euzVkvzSBilBBG0MM9cE0G38AqjWMMrHrxNYKqjd8bpPGC839tfLQ5yHxkQ8P1/H6/xqyR/xBg1c5Y3do9ArY68LKBefR1/N7PwPipfDE3r4CxKnAZVpYa1dD0KkqIVE5di5IOsdgyw8id+Bh7gDyDXTybs1M2wM7qOCh09oL3Yjxwjri2RMNz+bY3O6918ML3Yi9hZHKjEcANAfJZq8VBIM+DliRfwUqj3B4tvg0F3Rx4+m9bu5y8LoIEmCFtrVqfsFYBHwD/yQgCdIj5WS6noeHBkEVYXZGThLPlLNR7772r/Tk8PJS+8pWv6FDGgDAGOP44mA7iVK6OtEXOYNloO9PXOI4eS//NRpjrYqgwdLyeeyRrxmewj6Kcf3VPIDpngXwgOtjGKXTJBfNABp/3S5y6pU32A5AQ5zQ0byKg4h8Zehws7oGDC2PMffBfrukuoryX61AOjXPOYU4ihnkyczWnMAL4VDnwnrqq8VTtq4b137ifDOTz3/p6zyLpCo7FEKVRD4d0AKs49DDayf4O0AG5WEhf+eKX0pwYJWMJUJKgETt6+MgRlXPh8DKGOJMI88N6YCwBVk+cQAsvWKIqWWpqEqh68+7dNDE1I6Z8MDqi6Rm7DDsKi9FdLrk3i+yLWIsGtLVxUi21Vcqpl67PvVH6yFiPDA1HlUGpKBCO0nntU4GmKwqwYKJTOsb+IUhjbqKpzqbODAAugT+wIVtaY++hwdygfcbfscs0hyAjyPdm+ygBUi6lwdzQgfXNGjQ4wutYuwr6CgWVpnFws17QrjQzMUpcexREE1wzXlwXlsyjdtW2z06BHQHvFQ5tM9zqBz1JMNjsdLnMLC/ukS6ygGasKe6RvcWzW5KG+WbNk1DktQRbBN8R+KK53Kn9zh4EWCX4YZ4HhofSxNRkyNugPby2oTIayTCo8oIzLPZT2OIt3V9zpZS6OztTu7q1xnOsrCzJJhFgUPlBcN3eEXvPutDcOwxX2wn2Ie+lbI3ALdgNAPUkQ9FDrWq/lUporSIpkjXP0WrGEclOrRqZUfZTods9TNl2nRHcsxIxO9EVnc9tZAzbQTYYFcysqDSw88u4oN+3xhrUgRfrXtUiGfgKziiNFgDqy6mrvUPfE/DwhX1nzna3CdJjr2uqeT/jjD4vYvfoZeL/ZCkAkr4KNmo1OWswZcQsbmnWfo3+K6o9SLupJF9H+u9ZxgSbESnXLLNDAqRcSi2VYLwyrzRL44tzYGhgUIkJ9A5JRLghhJ1j1r9BNcbUQX9jAs4BgoMgJ02tI6pANGtqc8Y6gWnQkjWAjeJn5sLg3aOgke0898DrGxN7BoEb7a1ZGDyrgxL5CZm5IPvSTCOfYDDzHKwVn0UGarkv7sUl6GYS83p+7+ZPBvzM8OS6BOWwRTlzuEeVCsPYWw0dRzMuuBde74BGIOjOjkqQDagzD04Ue/z52b6WfUeuA1DH6x3E+pyEjY2vSTDm52S/WkqB3/mz+QzmyoCtgXTGH/sjoLOW0uT4hO4hfhclhtwXQFOAqhGMWC+ORCJng5/10WeowkrMDGUnRO1D2MZaaoJ7Yfy5Fxh7LufnfZaVGBoaSKfPnA6WXPYReC6x4Wo19WfA77hw4bySWtPTM+nI0WPBNEeaioojmJ0zs/LP1AxPrK5iGhoaFLDKnBrEnpqaEMuNcTQYDmucOYE1yzhx5pl9w7hwVpgJzBzgx3ANxnV6elbX4l7YUwBly8s0BQtQg3+cnwAlnLFxToZ27v2x0XqC3UkJ7Ar2iDXPc7P/h4cHda9ujkVJN+XhagCyuCSgiubAlP3DsPvyl7+cfvrTn6r7uRuxcQYjNUCcdOvObY0v7EQlUCsVSQRwXsB8VDOpUiQ9sN1TE5N1SRXmDXCVa5P8heEXZJFSmpyaVUJ8A71wzuNEoyxiRthCgDANzauyb6M1U4g1xXUBctl/G6srOtex2TrzkUXa2pQcF1/sY75HKmBnuypZDuJHzukKgAaMbvR3s4Y3FVOM8ez8rLRsbYuc9PnlL99OT166JL8cti/7C/vgUlfGicSoyTfMPz4eY8d695rmeiKI7MJWDckN9gDvdRMazmJ+RtoBxiK/Z1299tprenaDCACsPT1dWvMwcNnQMFchS1Hqb7vBe1/5zIvp1s1bqoxpb+tQBVB3V0d68OCh/GnuD7+NqinmnsbRaBVzIDHvAIRObrW1Nae2TgChkOyBZf3GG29KM1bjVkjyWajIs03u7e2T1jDPyp5zo7e+3v70pS99SePw3nvv6fMPHTos/WCf9wbbGEvY31QkImdA8gGAVn5d1nokDiPJrcR0lg5i7s08ZL7ww9FZFiFAOMF26u7pEgOWnjIQM9bWg5XPvsB2PHyInYx4grMfu8pcIBuE3eQf5zfX5HfsU2wnGq5gIMypbHJvn0BS5gY/OkgzNKMMzchgDiIvFSDwuXNnU22nJvYq58nu5rZ8ORNdpFlfLKZ5qnItjyQGZTk3+doNYFWge/QYUXMhktxqcBugI/vWMbaTYF4/BqIabRbfO3HTCKDh5xl0c4LDDFL7zZ4bx4/eaybriHiVy7dN/sFPw2aHu/Rp6TcDoyb4CJvIwKrvxeelYvpcDm6/0c9tX9/JVyeaHRP4jHZZujEkyBzGqyzl4WSoY2rWEt9zbT6ffx4H5t1nAdeBMGOgl59NkGoEVo1pGMQ2iMz1/R4DmI3Aqv0n++LchzCRDIIbX+J6XNvnu30W+yQGXhVnVKM5VqOvyfXt7/A9f+fs5LW+Z+5P4H1rNBbGVnhNeU6VRMtVuPa3WEf8nTF2ozE+m+tBCOrp7da+LdPYd9fVuhtppxpr0z4cRBcIonxGJBU2dR56zbFPONepJCl85413atVCJd19MJEeTs6kmbkFZU/Z0C3NTampUEstTWUFNC2tZAJC76y3G+Zq6CtWtzbS5sZaGr33UJ1LVT4pphMajx3SxYH2TSAfB+OugiqYczhjbWRiW5tlzNA02TcylJ5++ly6fXs8XblyXUwOHvDm7dup1FSRQaBcpLW1XeVsdJEU0KkSObpA4oBEN8howoVgcFXZKRqZHDpwgB4uYezW15RJ4l6EaBPguIyPZyhFc5HGwBqgSjqzufO0NlRu0qRJLQV70V+AZhyk2lhlQDmA5p0AdmC6ZWAvcBkz5vZAGjF4wvusX1OvzGVRkjPI5Re/DVj1wv3UBX7TDw2MVf/Zhuw3vdyOvkFUZ0IaX8ta4NkBTXBQOFTI/mvjA8BnUBtglS+xcABOc0bImzm67kQGzGwMg8kGN53p4ufGLI5BSIxcAI5tOjR4PU4DQBdlmGT+NFYwDHPpZ7BlY+OrnDOX5YrtJ+MdrB47CQHAoacb8gXWTgNURfMJ1iryFBIEL5dVtklpMofj6tKy1ivOMz+rY3xTOfX09dQDVgwCIBsMRozFBx+8J1ASZ+aLX/iCMtIAsDiRBBU4jHH4hE5LZHzC2Bggc2LBRtbZR2cZbSCdyXL5AD8rg5X1ilUukxv6OHjmc9ifGDofzFzPupH8HSOJE8pzHDx8KHV29ag8F3Dpow8/jGwi4wdTtFIRg50SeeZFHU9zxo95lAOfA2iYwJS8cx10nimFjg7taPNwIFUF4tQTGhmqCNc84yxZE2ev4VX8jfs2+Mz7lVzxnqw3VotyXbGw1WVU8G3aXEeDtiRDzPyjG/kffenLqau9XWOBVtqVK1fT+IOHcsiff/45lZERTBFQErQRKDHH586fT2dOn9a8oqfIfW1Uq2lqbi5du3073bh9R4EJaxGbDGYlsDk76p5Dxo7gSmtdsgW5uW5ualQpFiQH0NsdzCbmGb3VZ556Wlq+6DDx2JRP0e0Z9gxzQbIKwX0SXHSIpSkC658bWZ4PZoYdCV5vBrT3FOvfgSssRmnDFpLWD40iCO5gryLNQPKPtc165u/SGlpa0pkh8GdjQ+PoQJxnjuZ5FQFbduqYRwGbcGMye65xDdvJ5vrcryQnsoYs13BDGvaJr0lpFvuZ8aGZAXucAGd+cVEsC81bbuDG+cia5r00kyDAnYbxtxjNA06fhqFFArElkaxD/gGwD3YqZfScqbz/9p3bmQFaTHOz8wJlVaZd25U9LhXirAq9ZYBL9OUoaYku77CbeBbumX0DS4tnUJKstVl7FkeRfYn2r0u1uW8SSeiHcr4yF6wH/AD2IOuDZ2Q9CkQUkl8UcMwzAHZKlkbNR0K7E/YEfoiyykp+hQwRwAJMDZpKSM8dIF3aUTQi2ztf2etKvtT1qQBLi2J001hT8Kl0y5HBoGlgMArxI6KMlX1RUHm9zhnkWFTCvxBspQIMlFZ1J4epp+ZcZmIiLaNSQRrBRQKRNclYwhJifmUvYTZIWxUZhLApSKvu1EqpjO5qZisoIaakZCRDkFRinNpamzNDPowXzN6Y6xatNxIhAF2h6TdUB/i4rpuL+UxodOANZjYyK7yunVCzk86aAFzkM5gXvtiP1gxj/fFZZqKy5zmnAIccFGg8G+QFWIPWJ3XAYAfXrEvsiNhHApLjfOc17FFslUtDLQ3BeLtKxYCIAU3Wq3WTAQ54bpfr4qfymfzdTF3eD4AGqAHox+eZtU6QjG1wea6rKvwze5K/wzCSjVapH0zmkJDh9awD7A9BNeQCXmOwEja5GpxRJZPPP/4ueSvpAUfpvW2oyxYNbDsQJDnhINFBo4FtJXu2qwLFuBaVEcy77Rs2NZqxRhkwY8b1OevYO7zHzCYnreU3lJrEXrcfZ98Me2p7G+X1vRpTMzZh1wEMmsFjLd/jJ44JNA2AY0YgD+tODOOVldTVHbILMPJCgmg1vfwKmpiRVFPjm1IpjU9MqnERg0hZMH7EhYsX0uVPPtF1AelY37965x/ThQsX64xEqv14XsaHMxq7fP78uXzexF51oMgY8dyse+6Hueb1CsyyFlyUTUfFnwPssOHzqsZjbxOvcCbAnsMmch3WKLYLzVnsDZ8R2qyn5O/Oz8+me/dG1QgRrXbmjWoK9sqhQ0cE9lLBwXO/9PLL6R9/+Uud48wJCVTOF+bz408+VnMjfu+YBN+Lyg80y0fHxtJu2lHSNALQ5jQ1OZXm50gAb2gfkeShSrCttT11dnXLzqGhSuPS1bUNVS/ROJkvAay1AIL+qeZV+L2Ur+PT08OAuA1SAzZa66w5M39zcyru7/TJU2pEvDA3J4KDkuAw69QPokmJK+YNCQQYuvhL6N3S0At7gh3Dri4uzid6fFB9hHQT6/mJx5/Q2ANsUsWInJ2qIMpNWkuA3vjRAINUpMHQZM51xu4W63IOJKuVUBkf13NMTU+pNJ+YAHDO4Du2F78IRiPgHnqvzz3/TNrdARSg23dUfAFKvvnmj9JnX3tNCRLkpY4fPyz71tqC9FeSz3Bg/5D86p1qTdU0c/M833x69713JTtFIvfkyShX5/7ZrwCxSsji5w5EtcHcXEh14K8K4EZTcWFeQKka0KkDO4n21livudqAvYqteOaZp9UobPzhQ7HSOVfRPsSuhC8G4y6qZwCNqfThTCahyJnM/mP82OtcA1kBxo2YnveTSHn55Zc1H8QWAL7ISUUX8JqkrMbGRtPIgWHNNbaG0FRAJ/7u7Jz2DtUuC5kowzmPjWIecLDZQ2qER6fzXkDoAJOYf8ButKa5x7OnzyhOBDh/+eUXBYCzJ/FXKd1/+CCYrdGFPaUnn7qUtta31HQWGYCOltbU3RE+mCqNc0NpEQuQfsqgI/rtOkdTaJdyxjB21ozE4a7Wgt3KM2JTHVMzP05c+neP4hDYOZ4vYIzAMRRzMnD5y+Cc2YlO+Jssw8u0H3NVUePZaNDTtjVYm8Tm0eiqMQnr6zRWqRgUNrDKa+xPGBh1wtbxEs/U6CPZD3LVh2Nl7tMxDn42+93xouWMuBfGmmf3Zxto9H0aZDSo6bFUI9oMkNon8DUamaFcp5E45aS4Y372pn0rv85zxf02+l1mxRooNTjN6/26ON8DiOd6AUZu6MxjjOwHGU/x8yi5WatF4zpV3oZMX0jIcM5R1Rr9Z5zY9n0azFa8kKUD8FGUXMs6qdg1znrNZ1uLKid4zc5uEB2CFLalSjFe41iS/VupRDwHDsp6NulLCcL8T/P2v/6f36hNL66n2aXVVGxqSR1d4VxIK21lJU2NP5DGKlkUMlewQwHGDh86mHp6CHRgSHA4FNPMzJaEn0fvjco4s0nb2tGvbBaqTgCJAUY7h4Gp7qBVEU4jpW1k/jBmIyOD6eLFY2lhYTtdvXpDAALaBmMPHiY06CgThEVEAA2wihYCGx9grquzXd2nCYzUhZsSJ0qIt6u6/ulTJwVAPRgdlaEjAIqmEZReLqeNrWhIIdAJoKREZ+bILJndRwCl7pL5nwxCDua92cRSaEDbvaC4ljeVHdpwEPa0GcMoaZkFmOrGVlkSwIaI14Uh2GMyNGZn6mBRA5OubsV+2zcqjw5j1wio/rvA1cbPaTRgBuPspOOYwFiVllNmp3Lg4CAytpSzk2mCsQPrmIXK4lV2g0NgJ8pdQ4Qcp9K6mHusBwdk/FesqAxwOwBoZKLWM2AkD3InPoJosVU4BHI5KcZQazQHPbDCeK+AWbRZtwM4h0UrY5WNi4E31jjAxM7WdjSsKhTVoIjGIpSGoInXDvuT7tSAfuvrYobh4AFkACwNjQzJOaObK88FoHTmzGkZKwNIOMd9Pd25HLesYIR964AmALOimvHgtDhYfjTDZgPnv/vQ8Xy63MKBL2NBgoI17oPPhw/3yj8bWQ4Ovud37HWuSSDKs/EeHCuBLMWyEic4cgCJdq4oASL7jMg8gZEZmuw3AkPG3weRWa58Fsw0DvHorL5dT6So4yOlxpQjKMkR5b98x4SKuxZ6459KruigyfvbYIcSAdmxheEWSRLsRjQpieZWIXVhXaAw/m0qDTp39mz6/OufkyYapV4Y7bd/8Qt1LH7l5VcEWsHUff+999P90VGBOO/ZvQAAIABJREFUhGj14gzjVOP4wWDhMwGK1qvb6d7D8XTl+g1l0cP2RPXAlthvEeT54GLelSCh5AeeXCm0JiMTVE2t7M1KOVWzNqAOtR3KQHvTs88+nV5//XXtt5npGYncT4w/rDdXkL7l2pqce7SikHZQTd92JLzkhOSSIJwQ1hZrH40+WH4DQ4O6N84V7jmChtk0MjKUpufmMqutrNJ47IaaKpXLshX8l+CE4MAHOoxv/uZySBgjC7NzDZn96HC6AbM56zb5sMZWODPLWnOZrdjlOWPsklUD7wIaqQKB+bBd1dnA3HO2PRh/qKA/wI92yXlgY+6P3ZddunbthhJQCgpgBNdqaWBgKFis6xtpOUs6KANPB+fBgXTs5Il0f2xM1yao5j0/+clPtJb4TPadHPqcQELvGb3c/n400VivOPjRTZSxnJueCV3bmSnZFEpso4R0rp4tZ59hB9l3jA//Dh48oHlTcixL32C7Yc/yJXsNG0I2IZpHAq6yXwVqSke1LJCJ8WE8YHdwZtupZfzZ+9wr78GWiEGaQSk7/cwBrzVgFs4uTVCydp/WOo54VZ3ZI0lS1JmFZAs6pZz92GoBCdiAzSgh5zMAkuNMgMW/lkpNsFOzg05jwp1dsYoJ9qNyh622qyQYoJV+TrVgyW2RcAR03Urr6jpcSG0dnam5JRiocvZzkpogUo6lEpFVnZ+wYwniYKyqEy3692p21p42N9cl94TtwNdz4wg7vx63RifbZ4jZg7zWUjC27bzeOrYugWc82I98Bn934MLYs3a4Hr/DYWb++GKPcg98hoFRs7/NOOZ1fC7vddUDfzMTgnXldWjGAWtTSbesvcf7+KekXbZ9fM965ws/wE2tcPLZD9av45mU2MqMMj43QJVoBGeAlusAAIoRl30Ms+W5FwAwgAc1e8mBmoNTr+EIdINBzHg5wGoMGOx32edwMtPBE8/l/eEgz9di7fAc0U07EqVmfvCcnMny8dBERrN7Z0fggn0r7hdgqJ48rNXqFQNiQmadbksw1M8ZJdGjk3HjHDEnBn35nr3GGee5YG2RPMYv4BxgbSmBtrycnn3uaa0lQANsCmX49mMAJ7Er6ua+uprZp9X06mufrVfA8LwkpCCAkPQm8QZ4Aev+lVde0TljTT3mFK1xWKWA59zDF77wBTHYAZdk2x880LqhSkLNRstlaTnaRzHg7oQUABGv5xmYC9YTQBsJKbOOGD+SZCYzjE+Oi1X32c++lg4eOiDgjzWGrV9Zg2UTVTyRXKckd00JbO6Z183Oz+u8xneBdQrLDzbv/CxzHCw63g+rFJ/t9KlT6d0PPtC1uI58t1L4zaoo6O6OygUST9WqQFzOLfYOX+xrYjTrMwIUykes7ook04wW+NZOWqIx0/Jq2treTeWmCKYBSqrb+FWqKUg16KeuOcu8EzNWpRuOFByNgXiG1ta0b3gk7d+3L+zneuhVMheUcCqxsFtTshMgDRIOQDrnIgApYDBxL8/N2LLueE4aGd24dVP+i9h9pWJ6OHZf65E5Yv+4WZWqZopFAeloaAImQmQCyBZAlvXCxQjNiSLWw9j9cYGUrHn8wt///d/Xuc6aMCGBtYvfCJsWm/JXf/VXWufcq+0w+4Hvgy0ZDRT5+uEPfyhQ+eJjF+Wbsb+QMOC+uC5r5YmLF9Pps1RNlXVe0YD4jR++mSbw2dG4Hx5JJ06dFAjIswNI8uz46nyO9avZ7zCZz5w9I91jxoh9RQWWGb48KySqxx5/THsKW8ff+OKZuRb/sCk8z80baNxOq1rv7l2Yr4CqIc+Bz0uimJLpKJ8/IsCWvfWNb3xD98u6Aizh9fNz89EDo7tb12Cu6AvDz8zf5cufpE8++TgdPLQ/HT16WExYzmnWhX1BYloS3yQHwAo4g9kffGHbnFSjMhiA/LXXXo2mnzReLYTUEraNmIAqxm9/+9vpy1/+Urpy5bL2In/DnpjZKl+8tquYkGZ72K72luY00NOdhvoHo2I3+6acCZJTy+XjrDP8XAGZapAZG4l5Ye3pfFRIRnK7TYA4v8eu8l77Bo6xGQeDooqJMnbCnrNfGEDrhjRWjYfwX9a91yrfO1ZsxF+cVLQPbhyEz+d7npOzCL/Rn+/X6MHyGmKuGTe+eG+Q80JygM9VEr5B5pHX8Fy+F+7DGIL9GgNzrFGu11jO79cQBfrsdBKbzwnplmCos3/Yu3wG82SCk2MPv497gXBgYpmfwUAon+NzwmPv8ePz7DeY9MQec2m7/cHG8eA++MImcK/2Fbkm1+B6li9jDF3ZwTV4RvYAr3F1B3/391xXWFoG/znv+RufwX+tMc77V3JzUcdzPleUUK7jYpGcd0LZc8n12PuB5xDmB/aGZA1nt4iABe4jxpVnZr9wDpP0jOQ/TSpDu55zw429/frCv/nG39Ym5pbS3QeTaWs3pa7uvjiEyZJurKdCrZq629tEPQfIVMaCDrj796usAPbSQF9nGhnpTrVqSgsLa+nmzbs6ACjjBQDtUoczSnlbRYXarvIQMcizczMBlG1spt4+SrT79e+xxy4qmCKbpi6FM3MyUspUkj2RDqI4/eqWi1GhgqSpiEjyWmpvaVWWEceor7tbh//J48fSE48/Lmo9ZdcwTdStdzsCwomJhwrsBKyq6+x2qrRzUEYQxEKRc4IDnLVBvNkwRWiqMbEYHS0WaP7K0u6J+muzZgaCgVptfjFlIrMSGyGK/P5pYDWCKhsQGw4vMDkdj1Dh/Zrf+N9/T2DV1+QajVkNb2KDcL4Psc/UZCOC5XJTMEKlTZmzVmSYBF5UmqQNh3PAxlEWcm4uyttz10umHmfO4J4NxKPPz/3Y2LJpbWgE5ORSQWmhNoWeG0xt1j/akmjriO2WWa74cKwBJCJkgAFcOTRg+bFDcyfyYIoU1egNBhRrRUcVB1Vba1paWExdlIEjdI1eV6VJWcXerk4F7dwboOjMVDR9USazqaQSLpcVoZVHUgBpCx8KrM0b167IQAcgQpO4YIlqHarcgXveEXOD4N4ZJRtF9iKOOQ4zThFBA9cys4d7M2vEa0vvhanYUI7vcXcGidfGgRcJCb5wpvjeGjlch/nhc5WAyTIfne0dAh9wVlgPgEUkSpgzGX1YqNvb6YnHHhdDbmzsvgTdy5WKyl9xVgBBm9HXys2A0GpGsiTkFaJ5UICrWtEZUI0Ug9Zp9EL4VAKEazKmEtO2oDj6jjEwAXTUIvjn75SRAUSSWHDwzfPjnFOWRinYa69+Ju3ft196u7ByCMz4R0OzS088IXAMpxaQkvc+duGCNLIo3WOP4FhjwwTANZXT9MJ8unn7bhode6AkFExVaVuXaaJUUgm6SpazzEk4HdsKoqP7umqaBbYN9/el/UND0t5mfbD+FJBTrjQynJ5+ksYER3L590J6N3dfhr2h7PT2toIB7C92eYXy9VRIn/ud39G8MP6sXQIB7ufO3Ts66GiCMD0bjCI5Z+py3BXlU9hKEhrMQ6U5ffjhJ1rzBPrYYdYY3+M8c03ulz3kxAuHN3Px7LPPptE7d+ulydgrOTOEbxngsxPPdcW0yKLzrEnbEidzGm0u80QwP9DXl0qFkoI97AJOPmvZmt7cB6wMmNhRzbEl3TJK1VZzQMbZQWkcZZMwfXbp8AqzpLVNoBblWnS3hFXVl5uqMF4A7pxPLzz/vNYIlQPMg9iDU9M672FhAcTdvncrPffcM7IrDsYPH4jmDdeuXdG90XQDJ8zMNJ7fWfPQW4yzEtthXSzZa8BGdWrOel9oV2c2AwxqAnnpilJt0hROLDZBGu00Rmuq6NxmTHFomAuemzm3U8pccz+cF5ZEYawBsWxjeE+AJEvyJypZ51PnPKwI6aCGliksJ2wQCTYxjtdDsJ41hP3GBvOF9ir3W2wKcI4Ekc6n3AQA5hR+hh15syRZP4DmYrvSrRpwOUup4CfRfGx6djFt74bf5DMRkBcAVaVOtXA+WyokL2G2IkASQQbrjaQm5wFjQC0s9pNnY78RMPLFGBms5ppcz4GGz0tl9rPulEE85sDOL3PuQIDP4hzzHLoqwsET84pfpvvOZd6sIWwyvzOziH0WSYTobs+4ufzQZ1ujn9Po1xgktF/C3xwcsBZ4Lu6T69iH4HfcD/dmrUNsMHPq4JF1DcBhxqRBY8aQ+eGLcWF/8byMsdckzEEHubwem8j5aukSA6v8jmd3cMHPrGe/zgk9fo+Dz9+YT+wdgYADXJ5diZS+vvo55XOX8eG+DDL7XPLv2WPWB+UcoGIikikhVeCgK9YHrJQADly5sl0lYI/ghn98NTJWm8oh5WGw176Bn43nAdjwnDEnPCvPxDgC/JCIYgwZdzRW2f/ogSIpxN/c5ZzGUARkn//85/V53CO+ff9AMKVdaYONpQSadTY7PS2WLvcIgAYAymdLcmR9LXV3d8qOAJ4zLwAeg4P9ugfsNPfKOsCPCgmcYP5yr9wz98EzE+ixRtCKpPLDDYz4Hc1/bTMgj0AymZ6arT/DrTu3dK9UtdCMQx3dM1t7cTlKjJlj7pN1AEhM46ErV69Il5MGXtiKvv6+NDQ4pOQea/vhgwd634svvZzeeOMf9IynTp+WbMGP3nwz9jXnJKSB7aq0s5lrgFViuH0j+3SWvff+u6oOYr+xnwBn8YW4Tz4HqRfIN4otW9CiBhDbSutbVWmD03iU2FNrpEiyCp8kwJ5oVuXGVdn1IlBWYrymRBhjU1NShwZ/ZWmFElvQqFEl1JWKbICAklQQkIXOphrtFouKFXkdZ+bBA9E8j3EBhDx2/Hj68U/e1Fkl34amPsVi+s7/+//Ip5HsS27mwlplXzoxzDjATGTNRJl+j2wwX9ZOZR2xXx48mEyHDx3WumCdcvbCquRvrDEnlNxckDVnlhZriM8GUOQekXVobm7Sec9rYI/yXz7/2WeeTZ97/fU6Ex+AjzOe+/r6H/4nqaW5PU1OTGkeASvprTK3sCQfZGae6psF+aOslffff1/3iQ3BZphcxJnw1a9+VY2XAMdhhzH23APN4bgf9irkD/x5zlHWGmP0ta99LX3/+98XvoBd5Nok9DkXjh9jHEdUhv+Xf/ltVUZFs6f/n7Q3C/L0vM77Tu/73j0z3dOzYwYDzI6VALiANCUrIihbtpaIuohiSamknItc5SY3uUsuVEklscupMDG9hLRVUoWhJFukS5YACiCxb4PZ156e7ume3ve9O/V7zvv0/DmBwzhpFKqn/8u3vN/7nvec5zznORNlT12Oo8eOaR5hzw0AZfIdECxlI9jvXWLMOX/zN38zbt68rfnrBndvvvnjWFqGOVqn+T90b3i3goBnROMtEptXr13TvaUk3LrWIOdlvWPjYDUTGyJvQKxw40bqxgImM+b3hobiE4gUw8OqHoIhyw/Xx/d5ZoyN91wnuWSft7ajt6MjDh04IN+FdSDWX5GocXKHBqKAzpnEXN6Nx3nfMjLov4LjdPVkU0TsvcG9TCZkVYLjIOwpc9Pxn3EN+018l/Ni6zieQUy+j+1i/nIM/uY42FYDcByD98WwLXiJQdlMxGeFkXy5oqdcuf/bJzCw6sSiY+WMgbJpEz9e7/w20OvEKd81ecjJSFfSmD1qv4Lvy+eIBEsNhvJ+ZSLWMmZOHDux6mQxx3USGfsLC77SdzEgaj+Nz/ra7L84wcw65nx8h+sjGcIe5+du8Nixjq+bNWyw1Mlu5hfntNyQfUpjC6wtbInxKt8P5/f1GTfi2PY7+BznZZ5xXcwXqgl5XVJqhf3KPTgOYzy4H0m7tbXtJqXxH4yVZUJgK8mV2OgtYpLszaCK3Yb0vzg35+Dfzc0574hHGDvuh3iVMfOcp3F01T/+w3+9Mzw+HRMzC7EVNbGwlDfAw4dFtQPbqjobsLDhUtoPEACVHUedBjwdbam/AjuUTOfwcIIByiyPjkZ3T6/o8qC9ZLWqq+tUdo3zMzc/qwAZejv6UoCrMEtxphgkLn509IGAAXWGVDORHQVDbMZLq2RBCF5SA62hlizKWqQCTwIc/JvJ/9wzF+KF559TKd/s9Iw2dUBVgAS0S2BI8RqliGzWXG9TK13JazX5MMAMPAwWfihDJMvEA3YDHW2mJdtD1nNgoF86gxhU2HcAyUwYjje/MC+Q1eCjM7JawEWfpTJIkJJaEuEKoxVAJMujHcg/DjA+/nfl8T7v3yq/RJur/FR+/9/nWF4gfMfGtbTgSoe86FSrVLOAn+je8r0sR01avDOAszOzKpc0YxUpAAJWB34OrPhd6fBjlBwA+jN+3591J1EF6719KfReXSOHCscARwuGD89bHSOnJ0uDHMDUagGq3CesTbLWymrhUBHQUEZdpBwAUyjzJNCtq6nWBtfb1a2ymab6RoHJ6BryPMmgww6hDG1+EY3IWomeX792TfMUA8MGjC4xoBZ0dtYQDY2eOHZUc43js8kzvugMATzhZLOhoInEvDYLzEYRA4IjgkOnsnzE0AtTh8DAwKjH1YwS5mWyzlIX1puq55Hng+UXzBwT4Fi0gf1vvk+p2zzNbhiLzi6tR9Y1GmAAUYwLzqyA0vV1jTtMip6eXq2vkZH7+g7AB2X/mQmultYX7rMACq3BhZido3lJspsTqEvJB4jwyYpOBrm1WK1VilHezRAWQEZUCi3SLIlUaZYcq2Tl8DdjRmkaax/Ag0Y6gI4vv/xSnDl9Ws4bbNS/+Lf/VnYK480xAFd5JgAwsNoI0vj83j174uzps5p32F0CSe6zFgB3ZyfujYyolG9jMzvMc18EKthyxiCB1UfC8U54RNHOziLtHXXW3dPdJWAVe8bzgHnOfjG4f1BdW8+ePSObh6bqu++8LSdZkhab2T0TR5XAZoPnQRlkZ3dcOHdWewlJF/RzaIIFC5xNMAPunXg4+VBzmTmmbK+aJGZCQw2dGN/NrRi5TyCbzUWyt19VvPTyywpUmNeuTBBjBV1jlagv69gwbSmxSrH+ep2f+WfQjjXH82YdVGpMsbnnZpuAAp9hfhtoNPhw7MgRsRXFThQbvj4uXb5cNBI3ora+Tmuaa8HR5/o7ujoVSOJIcK2UfYr1UlWtYL1R+ly5TsRcx3mZnIjp2Zm48Oyzmg8C89i3GhsV1ALAb65lYzrmIswkrgnnv7GxPuoaauLUaZrgLWh9YQPYjwmWYGowLjhWzEvGkW7hMDrYO5rVGCUz/sqmN6C7VFX0c5EtyPLmBGzTOjD/xI6UZA8Mb5wdguhkBOhYRYsLnVXuH1+hvaNdZVUksQR0MJeVvKvKLtMK3B8qkUSQjwPKs+HEZJ9v3bopSSHkXCxxpMz1SjauYbxoZOL5SsBM4ovEqp13qmHUFAXmY1TLn2CuY5toYMV3sB9i5C0vCZjSNdZQ9dKQTbSwX6Wag3JF7tVgJM8d1hbAKjrR2ESSTJYpwB9Rl1kALYE0CZJZ45uxZ79hHHEyWZvsr4sLi9L75vOVYCr23WArjiRz34EGv11ibCfWgJiTln4OjA92QUnKom/lAIRjupkKc4n5yVpxl2tXqfA9syc4vpkDBj7lg5WkIc+N52WNst3A47HgzsmCSiDUwHJlQMT9cS+qYlpdlR/gvc5AqQOv3cTZ1tZuyTpzlrHMNZAdqPkbf9aggBM9PBfunffMsHBgYCYnv7k3By3eYxkD2xueBedyYt/sj11/tCQDbJccNJoc4GBSjI0CLpvVIt+PxDJyAGXdp/RWAtLpY5FAzOQzz1rADpIYKm9Ntq+DWa5Vfu/2oyDT9sg+I7/5DvZHfj/NIkojK64P1huVGiR5+Bx70uRUgj4wVtlLmGe7ccSDB5JSQTOUayOOgfCBPiINbbP0MMtjYc2zDyPFs7K0VMo0W/QcmRvsZZNTk0p2myHK97HfL730oq4T0CwlmpJJz95HJRJJLOYO8077V+l8zLGlm13KirluvrOyYvZ+TUnIbsTt23e0hkmo4A/SqIdqA0Aejp3arGjKp+/D/bI3MIeXV5ZUwo+2Kl3v8RdIlu0fHIhTT5+KDz74SGteMlQ1tXH02FE1hcRfcWnw1My0qkeYb9isZDCyxzTIR+dz+/bs2/0udiY7qy9lskdJFcrUJ6StTTKLZG9re3s0NDTrdchz80vLai6Iv5JVjvgi2DvmXcQWqc+i05n68VWxU50+t2Kx7WTB0YA5y3BrtQerezm2r2gF4m/x7AYHBvR+1U7x2dbW4sHIiMYSHxqGIqejWRqVjyR8/+r1v4zf/b3f0/jg63Dud37ylrTUWQv8zdpn7+VaGDP7EjBWed22kn0WP4VrAeQgCSqburQW+/b167ySoHjvPVWNcDxsgoEJ7KlJETxDzs0PwCosTdbJ66+/XmLULa0VfGqxymvrJFvx9a99XZ8jFgZQZ34DuP7Wf/gb0dqCXidVhMvyGVf5jUTJxnpMUjk0O6PqpYfjE/HXb74pcBVAGt8BG4GtYT2Q8CARcOjQYKkyWZB9IxnBmNxCvmp1TcmLBNC2dQ+/+7u/Gz/4wQ80LozViy9+QRVTH37woRikxGmsoXtDI5IqYl9n36U/y+uvvxFf+9rf0Dy8N3xPDWDRI7WMmNmIqVk/q+ZTALeMM/qxKtPeCcXtyK+Mjg7F+gbrbSkejI5pHYANsPYY64MHD8cbP34jCToLiz/DWGW9QGwBWOzqTCmApqaGlOi4e0cki69+9asxNjYeH334UZY9K77M5qVmNcJAZlzN5s8kfldKGq2vR0t9Qzxz/rzmOTaZuPDIocOKQ5D2wF5gj1j/BrdJwGOnqaLS8bq6JOXQ1tEp/AbCnBNg2GRrc3vvTdva8jMVKpU4ANfONcuHICYtwKorf9ykkPdN1vF7vMYc8p7lmN7YRCaamS8JqvpcXgu+Dl6Xz1l6glh+wH4MvyuBVdYs53bc4MSjwd1KkJbPeF92gjDZkfiDNYotvMf6fftG9pu5b9Yy7z/ypdOP4Np8HSKVFF1wg6C8b7CW43Cf9o+Ml3gcnVyw/eC4+HiPV5c44WosxeORpIdswGoQ3NfGZ3mWvofdxGXBZOyfYN+4RwPN9jftF/L9ymoj5gugvO/RWIP9Gts8rpHzmwHN/kziife57yRibMTs3IyOh2wWicn0fztjcP8BrVkl2Gn2trIa9XX5DPAvkHTB58AHIQbHhrLWsSdV/83/8J2dtZ2a2IjaqKprjLn5RS0KAncYq7G1oeZVAD6U3NPFDbYQ2a49e3ok8I5IMhsqwuQ0toCOD2qLoUErjcVMQPBwYlLaPGyklNpYW1SizPMLgiMQhR7o3xd79mZZLwMOq4TunRhugIH1DXTHaIRVJ51ADI0iC4Cr2tToBMBiY2MAacKFweO4J588EUeOHJaO5cPxcTGicD5cura4lA2CVEqkoAswanuXJWLjoU2ioVFBFZOKiWdQibJ1Jsnevj1xlGC6sTFu3b4tR21mjkAinXU1PFmYF/otzVXR5rNUZrfrZQk+d5VI8jaN8siRlTzdY0CogdZH7/y/+1dmWRNY/f8CqnpSPw6s2jH3pYLjsLAIPAEJMouRgRyMGzobE3Awrso4LiYLhIBUgBWasqUjO88iQay8bsberA/Oq/MUYKsS7LDRpWOpggzpR9E8rS862ju0OQFsUQbEaziZOE7zS4sCAcxWhcGKUwVzNZ8drIxNsTgLzdH849SvLNBbE1qMaP10dSlgZy4BlnHPSAWwxgD8Z+dmVQLK/KF0yfPnzu07ApEEQpPJ2dqMq1euyHnmmGzwdI1USZsAvwQIxYxWyXsyc5jTjLsz66wZl0EaBMEmOJPFd8yicTYoNQGTXVbJerGx97xwFtLnMlvFTD9vSLAy0Cri/MwDN1gyICumXGHzyJmtpuNods0FeMR2cA4xxihZKXINZGaTtQu4syGDCrBK6TWlyAB3rHt0a7YtBSCwPjc46/Vk87T/u8YqPDEFmALbc2PfUpOW1CDjR6yvTbQ213bZQowbZdNksilTH9y/Xw2qhu7czcYblFU0NGqDAWjmnpgrRw4flgTAcxee2Q3Occg3trdiYW0lljc34uHUVLz77ruy3QBJAKyAxzACsHMw/9UAr1wf7BVpwaI1GcgChOQrujraxapenJ8Xk1tZ8ZIgwKbCdqHxIQEjkgX3h++JHQq7FhAaZxLtNfYWuuu2NjbGk8eeiAtnzipoUWawgJx0amR/kMNCSeDcrJoFaPMuzexYTFtbCRp5M95Yz7sw44/SRsrJ1NRpFmmNxV3g3+AL89XsQa7BYMgjVlOWB/EsrZ3qzZrvGRCxo8Za4vzO4mMTWFM8Uxg02FiSHJwHzSwAApKMlFjZuSeAAeCl/ApUFPuirvGw0trb9F2YPQRDNDWaW5jPeyDoX5iXXAabA/q83DN2A6dcDOmmZkmQMJ95jgP7+mWXeC40FRwY3Bf7+vcKTOKesTv8sF+RcMGJx66KCYSeq3Tr0GLbFqDoZoo8K4BVnj36f2bW8zmDWByXdUjQT9DLvcq2kwTYfPRsnX03UKf9pbDVsQ8qBUabrQBasGMBWJlPOD8E7nzeiRCeFXaduQSzHRAGNqy6P9M4qKpatpk1iX+DXyOtQhJV2E/A0aiSk4xv5OtizlDxwlhTZaCkawGSBW4U5oVtE/Oo0hHn+dhmJatjVYzV9a1Qw84E+xblL0iftVTJwCzPxkHJiGddOvHDmJBO4lywlNFhZU1y/QCvDnIYUwe+fuZci8eeZ+1mVAYIuHbeN1vFzBPWSyVzwowqxodj8sw4hoEys1ax4QYkOS723CXESkbPz2vuZDlWjq9tveZ26ZpuMFdJmPLj7zmo4rsAb9Y1q/QfGAvfC68DVnBM2d2mpl3mmJlCXD/PFvvgIIHjmnXK/cqvXlsTYOFAkWswY5TvmTnCubhvfnuMHBDYz/QxKn0uvu9AxmNjP9pj4eCK32awyBaU5IQZQQZ7bF/ZEwDpKxmrnt/MjQRaM6hTYK5yxgXthZZnYbxchpo+IcBEYMueAAAgAElEQVRqat1WlkKa3cYYMheTXZKsbIPKAJf4JIAYlpGYmZ3KBNr6uuwnQSLnEYBEafZO6LOMCWAq0mZjYw8FkALIYH9IOMPA41myT2GzuTYlMQqQjC2cmJyIgYGUcfBewb2dO3dGthKASNUBBWRgX8ev9L7PMR30cp8AZnNzydY2GK8gjlhJOsqMbfot169dl38khk1jgwAggkJV52xsCIRiziKlgz3iNSqo7g7dLXvwSrz3/vuazw/GxmJpeVFA1L69+2JiPHVeM2EQso83r9/QefCd8KXqtMctqnqEY8gf3MkKvZzPLbKdFy48E++8/XYBsmECLsk3lU9WKjQsa0A8h8ZqYyOs49Ggr9niyqo08vFd8FOI/QDjSY4LJCnA6iPlNAIi57azIk7gtXw4GKt10Vg6brcil+LmVTTcm55RY+PebnyU1bh3d0ha8BPj45ov0j3t6dK8Zk5iBwCmZudn4/yFC9pvWRsPx8ZikmZcpYkqa4y5y3eUFCyMV+YKn2cOM6exH4Cs+ExcF/aOxCjzq7YmK3J4roCr2BD8e77b3o7eJTs4wPtaXLp0OT755NNddizHAWDAt+Tn+s0bih+5JtmvtZQz4jqfPvlUvPqVV9Wo7Uc//JGAUYIG1hhNSvE9mZPM14wVI7r39MbmzrZIVEPDQwIaeLbXr98QUMp9kcytJLRw3QCcx48f1TgOD49q3jCPWb8XL34WQ0PDms/gDYBl3Ptv/dZvxXe/+10BtQCrAJDcB3urnmXR3kdqiP0PVi1YQl19TXz72/8kvvCFl+LM2bOyBz/84Q9jajLLjf0jwKwhJVfYS3t7+iTjcfIkze7mlYRIFnpznDn7VAzfH1J1HP6FtOhp6Lpvn5rJsre8/fY72mtF7lhLSQ5sA+A0SZ3BwQPyw2n0Sp3cyvKCcAl+YP4C8PDcGaOPL36avkyJc/nNOLqknwo+7Z0wJyAgrK5EXVVVvPSFF6O+pq74iI1x/NgTug7WL0lgMBCSNK7+sUSPbTD7ANVREOT29g/I/yBxbYCP95lj3nv5ntl7TsDadjs+5P4kM1DYf74HjmkboiR3IUA4hvfx7CcZRDQGIDxEditlz4xhGI+w76m4rFRK8Ky9V9vfYS45aWzyEddscDD972Su82OA1klOXuNavV/YBuCLgSNwjXy2Epi1zJLBX9aNiQVOtLpZpPEO9lZsMD+yc4W1yd8GPbnX3D/S16v8nJOpSXTIJJQr8jy29pcSQ3g0vowL18H79sH8fA0GY3ds6z2e9hmNDbB2jdNU4kYGtnmNOclYah8mya64NZm+3kP9Xc8VJ5ldLYNd4X9e9xxlfyTBh+8MI5y5zDn4v7u7V3aWOIjvse8ih5qNwzO5ynVhs5mztuFcT9V/8V/9tzt7B49ETWNrRC2GKZ2t6cmpWFlajNqqnaiH/aQsLV19N4q+QoOAym7YGk2N0vXC4KJNCbCKEULcu7OzW87LveH7cfnq1Vhb31QpCwawozPRZJpe0NiEQAigSLpfne3KdAFIwERi8yVDvLi8qgwzjJZ1mG7BBKWTJ/qJiIzvRFMDjTPQLdyM+bk5gahqelFVpYzWMxcuRENdrQALBKDJOPEbFi6ACsacv3W/G+imZAbHxgDHiIcKExX9HS8ms1phDjKGTxw5KmeJCUnwjJO3vpkMLP6D3asSroUsN09SQLIfszOmwQ5BHclULTuAZBBKkxnuuRIE5fWf9/fuTvLYPyqB1Z93HDv0n3csT3Le4/75X2CNF2dNMi0ApwlOmV/z87NZTlGX3YzFUNvcLJ1Il+VYElAqUKD0sWiZ2Ug+fs82AhybxWbj4cCCa1K2Y5t5lEaFEv19e/bE4YOHBIxTEn2HjD4sMbq7F+BgkUYsclbXVEaxSOa2ZAUB//NajIJb2CEDWft9gP8NdGvf2U72am+vQOXlhcU4cvSwQHkMFKVbsJ9wjDCkOE8s9EsXKXuuS71GOjU2N2mNsHb7evvEOnvyxHGNr0tQtSHRWR6ZjtIp2dk/Z6NsUJnzzE/OxWucH6Pr0k+uje+KhVqfGSuPaaWxs0PlDcPBJOPtzKuZg2bxwFhF6wi2Vydd6HGuySCgOUN3Pzkny3IIYPEBrgKKYjP27tsnkI/zCVyQ9ACC+/NiGLDQCLAMrqJRSdKHZA+2hmeNc8Va5HMw2gCx9LxXH7EQcOofbeLJnKitqhGLU81uNF83Zdu8iaqRRz3ARpa28DzQWVLTCRh/zc1qgvLySy+JsXBJDuaQssoAPHwHW8Z3cOQAegDgz505J2CerDYB1/LaSow+HI+p+dmYmp2Vg1tFULRJ+d6WWKvYl5Q3sI5zYcSXEjZ185WFTeZdO9k8NpCV5ViYm09mHsy01lYlq3Bgz589JztO0EYZ1tjYAzlw0rqW3mKrGhXM0HW5uSVefO75+MJzz+s7zLXRByNioFImhjNJEAewyv89vd06XzoRaVcI3Akc1d4PIK++SUxvSuEZK5Xg70nWEkwkAyAGIJwRZ2MkKw/YBiiJA8RrOLI4PMwJ5io2STaqMPtYE3Za7GRwjS6v4XlyH6wHOVcF5DIoSandxU8vqgEIwCqlk7DzWWO9zOHYiY31La0vJTxm5wQCoks6M0NAvyHbiX65urD39kjXjoAe0PZbv/0tjcfVa1cVnHCNPZ1d0poDKBweGooL5y8oMcM+uLg4Hy1tTSoLVUMuyqF2dsSc4L5UQbC4IFtKaeGunYtq3dvy2mo2FytsU+waCTMAF+tepcOXml44KBwLhm1tNRIx+RrOJ0240hZtSwaEuUCnZzmN0sBCZ3Q1+vbu0bnFOlcZf4IIYqvV1sbdoaG4feuW7ANrj3FgLjCnYYQy31rbkl2J/VAmvbZOTSPwcXhuq9JXqldmWrrwSBOURoSwZ9GkJRBjTfAGzIma+rrieGczIhzIBK9WNA+xl7DmAHQYD/a3dNZTLkGakOjm0niuuTVI/5FglK0saxC2Ue5d2XhidXlNSTiAVX5IvkhXuzobNuLo0oCFPYM1J1tYWJVOtDFu+C3MczvndpQNBNvR99x3co5zOmAxk8DAbCWzwMCogTbuic+5qYhK5kqQxWuchz2MgJjj8L6BQzu1Dna8nzHeBnKd/OY7vKYAugTyCZo9yk7LVymVNrzOd8z8xgZwrwTPLtkzQMI+ybVw3Yw1tsLBtvdNzusyfftNCUomQMx3VSXBOkW2ISJmBeJNZvK++KEcRz5jaajm58A98T/vVwZK3BPjJ6e/BGAGpp2ENkCYQQW+e4LfHgN8N5oupi+R16xEV2HEsLelHEACbXxuvpSi80w8FgaKmd816DVubsre8b6DHttbA6uulLF/wdijycjnAZgAaQAZamqr1fgRu4UfwHMyo1TJ17Z2+eIAOPyPmzY2ntUQ9ocAMvCPOBd7ruZiWStmJbKHcR/9/ampq+SEfDD25ba4eetWfPThh6qU4Lj8d/bMWcnm4L9wTMbZJYaMNyX2gEn4XckuT4YjCV/Gk7lBfERccvfOkO5L9ry3O8H+XgDjtKdcC0EhXeuxLbIrDQ3xV2+8Hk88cVRAySeUaqNTPzMtABb7jw09dvjoboM05h/xydTEZDQ2ly7VHK+QaXj22KT0mTKxkdV+DXH40CHp0mJ76bvB3so5uE/pzZfkxe1bd7T3IRUHsEq8ODo6HmtoDS6hG74Jo0K+yuYGye2isfrzgNVkEWScpKa8afOpJBRrVOdMcERNjtfW5Y8z9iQcP/3oY4GY/JvY8OTJJ6N/YJ/2Vpf0dyO51dMZwyP3ZbuIDYfu3hWQe/yJJ/Q/zwZQP/2zZFoxf9HWxM7yLCSLNzmpMaGKRSDozo5KwLF5AKup4dqhuY4sBXOOKq0jRw+V5w6re02g5DvvvKfnTyUQVRtKbkp2a0V7rctqmc9UdjAPuc4L58/H1//G13Uf3/vud+WDM08z6UnPEiTJ9kqnlmdNnLGnf2+srK/HzaE7IhAlOx+90jXZLkBQGJMGWJjLlipQQoDqkslJfebVV1/V3MUn+vTiZ5J46u3tls+7Z+9e6dLCWAXgzMTnoPxytPuZh2jAZ8+JJQEl9KJAVvDkUyfiH/7DbwssuSDAsl1kg+vXU+og4+9MCKHtmiBSVbS3dca5c2eLPMZDEQbYC9D2//v/+X8aN25ei5/+5C09K8mmSCKhK/oH+rU2h+4OZ2NQ4jz5RKn3j+0DWKXCjqQBEiazNHRTn5EajRnz8plnnpVGLSzUP/4/vq99AB+Ca+PewVqIg4nx1FNjT18MD91XjIlk0dryUrz4/PMC+V0+PVDsIh8CUKKKhhhFVVtTkzE+Ni7CF9ePDefZsy779uwpFcdcb+roO4ZxMsgJMPsO9rOx8SbPOKku6aH6elUPOUnI93kO9hUc07N/ONYyKMk5HKva9zZ455jf4J33d/smxgxkvwrDdrf6sjS/NIDNurG/zniYfMHrTmJyHCdu7ds5IenEs66RRG9pImZwmNddbm7Q0diFgWDFlkXX3vuu5miRRDQwaSaqCRq+Lo//5wGrTlQyRlyTfS/jP8ZvDKz6mTBe/JtjO5av9Be5L/Z0PuNn7znjseVeOH/lc+TfXD9j4uMTG/I6tgjyCH4+f5tAo/23NMiqTBg7VmP+KLk6P78rk8PnIKnNzE7r+fb2kDDKJlQkFiGA0oSS5sH4dox1d1dvnD51SnaY9aQmhC0tAnuJUXNu7ETVf/lf/3c7x54+G1tVdbG6ua1u3CpLmpmNNSit25sxNz2ZAKU67Ca4R7CNU0EDHrRW21tThwzWCGWg3ASDx4IEpIAxNDUFi7VRmwWl7s5QT81OZ2YYh7SJ5ljJOoPFlNkqd+CaEEgA+3V+YUllPY3NLdqUE8BDzxCRfbJHMAG7tRGwsc/NzEhi4PzZs3HyxAkFa9KPKaXWbPgYe0AUZQNA9tHMXE9Bal6z88tYQOlmnDCmdngFDs7Nx727d3UsHCNPJK6P+4W5Q7aL7C8TiqCPa6D0iMBKrDKyB1I9Km2k3GG8CLa7YzmMSkDVDAl2Oa27OOfnAY2VzvzngqtyQPIMld//9zlWJahqYFXHK8BqGgF0EQGVEiTKzHGWNBAEtrVkAwNnH2A0s2m1tLVmpqKAmnyG58LCqMweMbY8jwxQU+vFhs5BiJ11gZUbmfkgoD56+Eg8f+GZePrkSTlhH7z/gRxkxP2VmSGAhh0E8wqAd3MjAFoB7QD8+CGzkRBqZpIU3PK7hiptikYzg65AdIOGIwQe7QJIcbzZNHHqCNDJZmIAGCOVj1VXSYNzeOietKzQ6SFwR0qBBjwEXwAQR44eEbAK6IhhYb7CZgLoAjTxBufMmkFNDKYzUBgsNnlpDxVtSY7lzY/fYrZQZlvKHSo3A29sngcOdAViFCZHZZMQB+xraGyVslmuG4DLm4uNNOsShwxHBYPJdbnciefPOTITSmBRq7JbBeYA8mK+J7uW5/lgfCIWpLW6GcurqxJpB4AEjAGQbGrO0hYcU16Tvm4pRdd6KfrIjKHK4wBbYL1ub+naZfgBl2gc1tAgh4U5CduUNcB1tnekthCljS++mOWEPGM1DUIOIKr0/MdGH8j5P3jggJxLbNBTT57Ud3HYGZPxiYfS2pxZmIsHD8fjzt0hsfthfAgurYJ5AkjQLJCVMSiLXusQR9HPjnmLCaKBT0tTaiyyHmGLMnd4jjA9cKiZb4Bon37ySXZdJhu5zX02CiiArcK93r19J2qjOv7m17+ua0fT7OHEuIBYKgYOwBREIL0RpkadnhkVEWmHEkjiujLLS7aVpnvIwySLEpY3e04yk/qSwa4O62kH5Pz292te3xse3rUzjB8BiZkkPCcaWDBHYUzYueAe+CEwevbZZ3fBJNtJ5pXXE+uDseR5imtTneWz7Ac82ytXrsih7e1jL00dREoduV7KLZl3gwcPCHAcezCuUix1yYbNuwIbeEdNANh7AUhxtCl1Y/7TsZiSL3RUkQ3hfqYnHkZHW1s8ceSYAj8SNQRonPfatatx++4tMd3drCG1kHPOMvqAugLhGpqz1BHmKGUwYmQuPwJa6mrFpmftwZo36MIzs/akGe8kp9BuY23IYYOp3tWlvzP5lQw+ftR8joZ0NMxbWY19A/0KoMUwxMEtzRjaWts0R5AOofuvtLFLdQTXi29AUg0giwQfCRwFevgU7E2NTdHV0alxobkL1w94zT5Aklal/E1NYkCZoS4JEdgim1tRU9EMgeu2M2/gznssc4uxq2RBGEDiWeJE7hCU0SBzdU3JpPnFBQXi/A+gK3CghsQWCcsMYvlh/JzU0dii4V2kSdxMLwGb1I7iM9gWN9Nx4kF2sjBFHTiYgWzntZK1yvNlLRms4hw8R34M/jkI497t9Hovx6YYfLWjL9ZdaRTm/YfPmSHF+Rh7BwdO1jnY4PuMq9h1FSX6knEoeqGVDEyulb/5PsG3JZz4rJtxmfEhBuPEhM5tx57PMK5ubJCJINj3c7tsdvstnENdmkuA4GfCuLP++N/ME1dN8beDTc8p+0u8p4ClSCzwPtfoYIXrlO9RWLI6f9Ety6Y8LbpGBz0Cq2tqxVhN25aAMz8eT9aH7HIpRcygleqvtJVct4N16+iKXriT+r4CcCgrXn1EZOA15iI/XLOTt9wPGqtmnvB9bPGevb2aZ0qyFsYwc0WsGKpFYH5RntySQC4gDqX2DgBzbtZLs10+RNFlJ0noa7OuG/cC6FM5drmnLMR777+nZKb9LK6XZOmhAweVHAOcYUz9DAE1YKjdunVnl/1lbXskz1wuab3Kudl57fOMPWAfP0gBAKSxf779zrsCSmhsxZ7KGJw5dy5Gxx5of0Ze6vadO/oMWqvZ9HJL13v40BEBag5w74+OyL7SJEUggJJRqe+IfVIfAqo+0KXbbRiUQBN7I4k8+gXcHx7WdRxA3kDl5Cs6H/sflYx9fXvEiqOBFT01YOpDpAFYZXcHUE0yHk1Ck55CRJrA9aO2FLvtKeR0pm5aFeQJfiODVNhiSAFQpcZcJznM3jAyTCOjbfkr9OkQsM2+srYmYPVbv/1b8dZbb0mXFhvH/ry4vBCtpYoELUpYrjAFX3ju+d340CzAl19+WfdMUgD/CNDMiRjGDt+DuJTnwneQUsr9kiZpB3flSH7/939ffjmaosSZm5sJRuELw+QGAORvbCMJVusSs36wJTBs8YuwaxyHtcXzuHDhQrz2jW/En/3Znyn5zRpgzyHRQyMl5jR2Dpt54viJ6Ovt0XOfX16KydlpJf8YZ5FXqqq1F3NNnEsJAzQ/Dx0Sm5vmvIB2rkrAv8L3pVIFbVIkU3jPMipmwXP8oaG7Ak7RNwTopmLWXcQBIWE9k0CgVP7AwYNKvv/xH30/HjwYi69+9Svxy7/8H2jNvP/Rp9JsvXXztgA+1hPySvhi+Gkry2ulCdWEYgsYz9euX4+DBwfj5ZdfiJ3tzbhx43pc+uyinhnyibBkWRva07dCoDzjS98ISGWcA/yC3g7MtcEDh4SlPBwflUQYoDmVQdgGpA5effXLsbOzFv/bd76nayMGYb4DMv/pn/6pziububYWr33ztfjRn/+b6N+7N7bW1+LW9asiO1BxyTUoCVtbk0moYt+xbZwXG8pcYy/m2vGv+DvXC1U9zdEOY7mnVxIGjq/NynRc7T2zcm/hXpzQ9B5HRQFSAErgozNf5kJWOqQ/5ISt9xqfwz6Hr8GAadpv9qBHPlAGNjkvfR08A/tjeuYV8gKsEQO8ts/MQ67HPgXHcpWb/QquhXXhRCOfN+ArJjF4AQShAmByT75us4MdX/Aex+J1vyZzVvRtK4FI1h9+LD/24ZxcZcztu8lOFv2tSj/B+zfn5L4NUFYCqXyvEmDlb8bEPgT3x337GXus8X/siziZXcky5ZzCXUoTZT7rvd7PiDGg+oLrkgY1Cbk1KtUh42UTNn6cUOeYlnbw/boCgHOxNv3MIK1B6IOJT9WKiTAcg0oWbDD2C58NsJVECLrkVGRAWLFueWXiQNjh//zP/s+d5s6+iLrG6OztjiNHEWevjiuXb8fQnXuxPD8bi3MZyNHohEB5Yz11AjFmHe1tEmvvR1RZwQ3GifJNSmznYoHPb6KJgO7iprJzMDAAyOxMSnx2dU1NFVj0gEvJCGrZdfhxmmdmZrWpg05xzMkp0OLmqBVDhtI3siJo0c3KmLUjjLyxGZNkpFZX49iRo/Hcs+fj4MH9cfXqTWWuJ8kS0c18O7vmulkUoB8i7OMPxqV5ZodOk2J9I7tfttGQKwNOmCz80KACNhdGnsktJlQpSYLVhYYKi4Cx4wHQuZkHSFCMsaytyS7z1litqPovPkIBW9NSRFVVigZUqAHYjvwMMLr7YoWRefy1tD7//4FVH9fBncFPg4uAIG7qAwBFto3njb4fi2hlmQ0JanYCTVqkAGGwIJYzMCH7B5DnQIiJXRlccG4F/aVzn7MxXJuzOGaHSJ9X5J0Uu9/Z3BIQ0FzfqOCaTYrmNkeP7o+1teX46U8/EaMBwGp9azMampukK6USG7E2Q8wOfgDDdgGqIklAUE5gAiCEnl9rW4J2nBtHIxkl1QKhMAIJWtLxHOZjvcCZ9XWcvc04cigF8dGsZP7CLCDziYYRDsno/ftiEyJ6zt8ACKxR1hMbp8FV5iobBeNt4NSBKo4Xm12C3xkgVZZr8JxgejtgZlwZ+8oNQWDDLrMlRaadcbTh5XzOnq3iUK9l2SiOI46hNwCeP+fwM/f3MbAJzCdQwBpk7e3p61WzBAIMwMstyuEB2XSNMOc7ZE9w5LEpY+MTKlGh0QXseHxzgHJsBNfEaqPUFzBbjr2c9mRl8+wEZBCQ12RzDxtd1hb2LVkoRQaAhEBtXXZ73trYdVi/+MorKuPmuzSxgv0yen8kN4StbTEGAFaxQ9wj7BASSVyDytEmx9VIYGxiLIZHRtW5lYYAllCprq2XTe7kO6UcG4Auy4nLJl1E4LknkiIwoqWFirD4zIw2NyWcJDifWTscOOYwAQLJAEA4khMAZcx35qBs5vyCStJfevEL0dneId1K2TM0IbWWN3UOgENs/PkzZ0XipxqAjsLYO0DplCvI62Z/aW5q1TWlxMOsnDYYTWJFtbfFwUOHFOywUbu5kUpEt+mo+qRedydnmMMkc2BHuNOt2V6UgwCyEbSwHmBxSJu8MHFYJ5zTQBH2TSXAa+mo88xwWN/8SQZpfJcNG0eeucmGjXYqyUX9wAJTZ+itXaeBxlcpl7EjtpCcuCKJQiCUTds2ZBcIWggy8PQ729vj7q078eD+iIDVq1cu67ktLS7E0L070U7Tu8ZGPatks22p7I7rh8kg5mdDowJwgQ+tLQIsVKXSlQGhtHsl/7Cuc+K8EwpjW8zqM1hDppd7AdBUMF8qB1jPYsvVosm3KdYPrCwCcOYagQrBGTq0JKMALNgfAOmpJNhYS2YitvnoocOy1XwO9jeBFt8FvFVXzwKypHRBVlYA6GOD9QxgrgtUToAQUJZxlYZsVYJLciqRQ0AHrDBr7czaKXVg4CSfkhQlkHAgYifV7AXGe2h4WPM3k5D1srfzs/Nxf+S+QBBsOX6MZEKKw24n3IkzMS8ooWeOFhwCO8VzYAzsmDKfXcLFdfIcLGFgVqUBcL7DjwJp+WAZfBgI5FjMdd4zY9LMC3/XwY5ZGwLwSzUFx1aivYA22M5KANcgl5N0HkOzWMWkK82jeI0xZc563zPAWBmwJWMhAwwHibbtlYEZ92lGDs/epXtOLDt44XyPM2b4ngHvdOWQtkqQwXsr53Lpoa+X32bW2Kfht5ki9oGsnYZNZfz9XLh/+SUF6OZvJyq5V/byTMCi01vzM+WQAKtU8HA/qnOoqFDJOZCl4/zYn6BiQ3OzSKw4kDTLsyoyuGSe8D8/DiY5P9eObdWaK4lyxoq546Y0Xj88y+6eTgENJOWwtTwj7KrBVYC5ZLSlLjasMZKmbrIm8BoQtyGbrxA3wLojRgGw4TgO+DKIzVjF7Gj8tc2tde3ZPAPugT2I9XD61GlVlyArwj1xLulY7+zsatB++OFHkjbjHryvoPnI8RknfCE9r3X8mXHZZOImADR8SgHZJNbbsjHR1etX4+HEQ9nzI8eOpuzMzJT6SKA9yTwHwDpxgi7pe+Inb/0k9g8ekE3BSHCP+FFKVjQ2lKa+VN15W6Kqh2rBRzJc2QR0S34NyTyAVZJPLU0t8qWdHOH6CFpheOJjsXd0dHaLMTi3sBDz80tqXLWqxJqqm/Uj7XuRTH4+sAqQqvmuxGux4VUpDdYg2Qz8tBoRHdhjYJQRN8I8pj+CEiM0ECOWXZiP9s52fQZ5OxJekzNTklEgac++xfMf7B+IJqoVausESGbSqybefPNN+eXspTxDxv13fud3BGTx42eOr4uGKs+W+c//77zzviocDU4A8rGG2VcBkfAfmNOVEl7s+cwX6XOWJBe+1Dde+8WoqqmP1bXNGBkdKSXxNIauFjmKfQ3y0zdfe02+0K2bN6O5oVFkAe7djajwT3/97/zdOHTkQNQ11cYqsn0Lq/KJsDcrS8sxfO+e/rbNPfnkkyINcH/EO4DyrD0aygGSMj+ZE/jp5y6citFRkgfZbArAOYGRDrHSGR/Og5+CBBUlvazRr33t1VheXovvfOcfy2dgjqd8Cf55dZw48WR85StfjOefPx8ffHw1urraY+LhZPz4xz8RaM7aJ8ENyYLvyb8qyVNir7QbxGwr0dnVHt3dnZKNI9FDnwzAZsaKexs8cED7rZqxCQNZj9EH48IsABXxrZBLfO2b34i2lqa4d/d23L59S88Cf42ENn4t8d/w/RHhBOwTzGTsCjYCAg32DnyE1z7++BOtMxolL83ORXdnR3R1p4QDc53YEeJOZ0en4hi1bdlO1qQatvGZtQSzGG/2AuYrRLb6hqboHxgsVcuJgXi/4vsGuQy2YqcZfwOM6crmGMpfrnrOtlMAACAASURBVKkVCxdbwDrhXIy5mbBuGKn4CDmnEl+JvFJK8RWflAqTlpbUWMU+oJFrUpX3ZH/O8an/9j4u+1KqPbzX812R7go5gmvzXsk1ey/znscYGDw0gOe9jWMg6eZ9xNJkBipNarI/5XVrPMOVp/ytuBKpjM7OXazH/op9Au/trBOeVSVAyr99ndx3YjDZDNXAbeXYGjcxWGn/jb/5ro/luJ/rc7We/Q4TJR4HYJ0sNk5g0N+xM3sQ52POsK9DYOMa2csdSzNX7LdZFpDnynWrWrBUS1uOIxM1fD+bgGMb04fJsX3wYHw3RuR6keWgmbASGStIec6mTEvRwRV2hdQRvZi+84d/vrOwthWzS2tRXdcQDU00zUhReTJ2jfW1MXpvSIZ/Xjpm2ZwDo43hAACjxOHI4YNyQnA0CDowBnweNhABPP8TGGZWM7v9MXgZPGzGFkHj1oYWeDZVAHBjc6L7euplANYSUJEtgb0B0xOmlTP9BD2UkDuI08OqqQm0KHu6ulTyuLevLx48GImJiWlljwjcCbgIiHAcKHfx4oJx0lTXUAL4R6Vo0sksWXkmFUAC2SMMDMyYO7duJ5Jeuo6SSaccATeAMtrN7ew+hsFG7Buhdsp7AHcojSIYxnmwLACNurKqxV3KzU/dVqbpcWDVTnyl8+PF4N9+7/G/K4HVXe/p3yEt8Pgx/bfP70VpgEHaIrqXbZVIy+EpYGIatgzMMOoAYTgUZjngSMJaAywSeFGaRnEMB5CVwR3nZEEZwDNbphLw4z0AALLMLChr66En2VBbJ11JQlDmDt206XhOkPDTt9+L2fn5GJtIYBW2GE1bbt2+pQ0TcFw6NyUYZzNOw27cPv8NGEowzH2yDpj7Zs4ANuAMk7igKzrMPQBRNmIcOq51Y20j9qBvBBOI+Vt0RWkoR2d5GIYA/dJh6mgTgCUWV01VrK/lJsjac4Bm0MNMIgdnBDDWOzFbCcNlI8k1w/bC2eR5OTtXObcMfnpjFWBSgnqOw/gDpq2ubui6aCQE+xu5BBw4dTxHy3Z9Q1l2zaGtzAi6WzjAKRsw461r2NmRjaKxF2sE5i+sdQBGwCvWH7qFOCU8N7LI6JHCusMNz0Yxy2J5AiTBTqYUTeAPLEqYklFkLoruIg6PgHRp/WQJ/aNGMjBWs7SSOa6S56J/y3NyExWcope+8JK6vpIo+vTTi3Hx009jdGRUjELKEPYPDMg5Avhho4AxSoMeQBc2ocmpibh951YMj9yL2fk5Megmp2elsYrF0NgsLUd3L/pTmeTZDXrXsrSR66eEX8ClOvem/g7zcpYur+vJZMA4YTuZk9qcqigRWk0tN63lzV0JEMBIni/gF/Px1NOn5djBhOKcVCzs7x+I5pYmbXrjD0a1Tl55+RXtB4sLczE/V6ohWlKWwiw8bDnMf3eJZ11L67Q0G2F+sm8xRxkTbd44jLOzycLS36sC6LjGbGKXTX+4Nhx72xVrMimpsbEhp1WSGEXj0Cwm3mO+MMdxepl3AKvJLkboPBt7SZ5hc0vPku6rQ0P34tat2wpySLLRXABk2cALG/pDGItiBq5osxe4gjwDjj/gUFOj2MCsDzHe6+ri0MGDsmkXKQMdGYlnn3kmbl6/LmePypPauhqVCiagjX4zNrhZIKacu1J+pNKZvr3ZvRdN7NKF+tChXKszs3OpDTk3o9Jz9hXmpvWL0rFKEB/bjsPo8kQBdFvbqmggOGWvwMYRFAm0pPmZtNfn9Kx6+3o1vwRuwjQT0ylZkMzJnr7eOHfmrK4dticMXZIJC3Nz0hRkzOWwq/FTSzacKs4190YSVFp9BTxSoFObVRJUFPCsuT7sk35orKJMnf7QSyoGdta/NKcyOMVzS4mRZCBiu9xwj7UFiIojiX+ToC+vVQs4Zh4DFDM/cbJZR8wXSwepMZ0avCWQx/2wT6xzvhKo8Jo1A814sBNuH80OfiX7VccqQZODJa6f58Dz5DVrZ/KceV4GGblHzmWA2fu4wVUDCLY5tpOq5inMC/6dFQkbAqoYAzM/KoM5zsXcYs1VAol22g1g833OV+mgez82OKJxLo2ZDAjynvc3A7R+1nzf4Fkle/jxQE9Bo6sdSsKY1/gxwCu2oDopt+0Cn95rDeybJSMbCwBaQMjK67Pv6kSmwVszPSwDYHtm1gvHQq7DADmJEycMkuVCMimrg7jXDJzRUF3+mQY79sGywiC17HyP8v8qmluwxrgefvi3k7ZcK7ade2ResdYZ8/37++WLYI+4IMAXAJuUEFrRuudcgFcp11InJhbzB/9nl2HUmE3laFyVjKpF2VizjNJngu2azXUYQ47HmLD3wsK0X2rpAUrgYcBjf1XCvJ5NrLTvNTdrDVJ2CGDKfZLsyAZXue65f17jWVLqPHxvWL4QiXlAmJGRYV0HIAp2krG5cvWypHcam5tlE0mSr9FTYjF1uBkbfnMM7AIAFp2PAV1ZV2oTUMrp2eN3iQxlLnIeZEcyyM8qDT5DckdNC2vqYk9Pbwz274+9vX2q2CFRSSKOsabaCjIANguZhtbWjO1W1tdianouZd82MmmKLFtq+ZuI+khj1Q1FFXOU5lUlaEp/Tb0oJBhUtKWro674ZpJ5KH002G8AVdk/0SFnfNkDKSnHn7GsgtiRANzbmzE9MyWCDvaF50O8sLa0JHDNev+MpXVBWVc8G+YvQCvVcHyXxC6NaGkwSMNm5oHkNKhcGh5VwzLmDD4U84Jx5H2zOnkGgGHME3xmmKHYMjFrKbWvrY3Tp09Hbx/ySPvk6/70p2+LXQ0ALdYbZazl34cPHZYvx/2grwoLloS4AS7u7eiRo7GxuR77Dw3GuWfPC3geHn4gZuiVy1fis88uym9VNWqRuXr1K18WIYiSdUr+SRb+6q/+quYNoKJ0wlvZ4zfiwIFD8j/W1+nMTXk6+uzYeSQPLsbFi5+q2akb/bD2YZOePXs+/sE/+B+1zpOtRkPKrPjas7dfZBMYrVvb1WIis0+//8FH8f3vf18SRFl5g6+fneczoVijdQWQdf782Rjc3yUQmMZV+AOA2Conbm6Srbl29YqwCCpbWA8cj/gNCaeJKZLPWaXa2tYh6cMjBwejqbE+piYn5McAOKNnyr3u6+/X/3fu3tG8IG7lf2zj8y+8qLG9ffuudJ+xN4C7PZ0dsYNvtbAg/WVkEJl72AgkHGHWai9palJtrAhLSD/WZmzDc8P34thcBwQwMIn+/sFdEg5z0YnPZLkC9Kfsnvd/vm9MxdiA9xrCZAP1zE/G2bbcpDS+w/y1T2C/w76I4/4EXfEpAMa2FCuazCMbUKF5yrEqwdVKPMRxEPOc/xNIz6as2GvjCswl7/0+D9dmrXKDh1wfeyG/+YFownGtuc/nOI6bdjlxnHZ+cRcQ9N/CTQp5iX0fYoNiThO3ig64gVAnhXkO/NtJWMcy3qcMrDp5LpylgNZirmPvStVRJRBtUNYJR8f43Jf9MH8P22S/y6C3gU/eY60xxoqRi2QT7zM32Z/5DOROKgX4cSUHr7M/M2e4Nj7L/Rqj4H3G2PfDPpfJUCRAttSwkL3bEnOcE5thQJ9zgTueO3dexwSvo6rfvot9XuYuNrjqH/3T7+/MrWzE9EI2SJiamdON7x/YH08/eSL29fXEjauXtcHMLy4JiMDQsSGM3B8WowfdvWNHj8TC4ry0IpXtq6pW4H316jWBqgCglN9hqMgSk91j41OmHsF7CQmvKhBS9/S62qhVAxhK8KsFbrK5KtOBoHNDg4I6d/UmqJHGUz2lWzU6DsAFQAZGl2wx+plkHnFeWHQYJrKryJUmUFctYFUl3jB9Gpvi9JMnVW7LmFRuUNJLK7pgbGBkjPl5MPog7pfSaYI+Nmgy5qdOnYrZOYJgSgAWpGnEvXN+glAeFCUvNTV1KllMDmoBUovWI6Fd6rCW0heysP6/WAY77J7c/u1gpNKAKOBza+ZHb0hEu/Ln88DYyuM9fuzKcztgkvGTY5M6nAmslqCviDm7kzp3DduPH74nZxZDCX1/O5327Nqe18n7XkT8zcK0ZpuzLxh8My55llwDi0+sAumCFYYZOnewkeobBKrQmhSA8tSp7L6O8zH64EFMwUKYRcsSBnVV1NRTPpZzjk6TG2t0/i56uWWeq+mJ9HOThyxGV9En2R2zch0ww0RLV0ObZDlyjeqwXqQNCI5ZJ5IWYFOpoat6drKGgcZpKGHFeWYNtTa3iO1F+dr6GhvEejqapQySueNNy5ujs5AOrpLpmmPJWrTOHJlZNDZNwfcGauMs9kcpv/B84T2zX5EoqKuD6UrguqHSZUqRGB/r2XlzZpP1GFRuji7TsBFPgGJVoAfaU8wrHFecPhwkbAjl8TRN4H+A1Jm5BSU1KJOHsYrzQ7aZpIaay+n5pWA4QMj2Ts4lryXGPO+P7HjOTWRSAJUw+koUqEwz5UUcpPNc0fTlOff29Mb5c+dUJsZYk/HnfxirH374ocaYTZhxIWnDPIHBCjMTW0UQOD09FdeuXY4H4yNZ6tzUHPdHH8TM/GIslUTX0vJq9FL63NaRXejFXF3X9wU20L1e87R015Q2UIMCVxgtYuzK/mRGX13Ji2ODI41zPzn5UAkmO1nMRZxRSgMJqg8dPKzNDeY2Y0AwQqdigou62uqYfDguO/uFF16Inu6uWFtdiZnpSc1rEniMBXad5JY2aOkMU7qeIB6vARQyN5iz6lLJ3gKruI4kYsqKKDBeTe1LPsuewZqCvUKDMJ4dGyZ7AP82Swrw1Y6BwSKXCJlNxxzmPc3V0nSJ81LGTcDLXKRZE3uYGjEtL2uOoivOuMF0QAuP5wOIyP4Lg1ZNJ5QlpZS1U8yZ/v049z3JNKuqitOnnhaYOD72QIzjrs6umEdOZ2ZaDvSJJ56I61evKRHQv2+vgvIH47DDk+mXDWxa4vadu3LiKa8lKGYsYT+zB7Mk2CvlgBbHHY1klaquLEdzY4OAVeyYGYxKMFApUDYa7k1BaEND7hE0gNrVi8xqBclykIirT/vPvZOQQOeONUU5K/ZDlQ1LiwIctf46MhEhZ43P0JRSzS5DzWS4CEBKXgPIzmx/Jq8SFHdH1wQN0hlLTSc/cwFpRRqEGhJJaxRgtdK+cmyDUbb5ds4dsHJMA4AGcABCtrbpOp3OLQwW2H7MgQS4qBZakR/B8ZlTKt0uNC+PpVghaBeLYbuRSbkIzTsDnWYGmP1ogO9xNoX3i0xuPdLnslNcmbATg2kl15ftpdkVAtJtY4otdfafa3FQk7ZpaTew9z7OdZM85O9KrW77Qowna5bj2Fl38MQ6NhjLa1yLO+8KICrPywCzz+mAy8xOBzF+hgY4uTazNRh7s4L5vMfB96/xLvsx64vX+Y4DHVdzYMNcqs/7HMssGfttDoLcvMd7L/fBdziX2TI+LucxEE7QqGqZUo7IOJHsoIInx+yRH+LACrDE89ZziCoDM1ZZI4yH93EWXmND0y7Y7mDRjCEHfL5XbJHXigNjflt7lzHY15/Ma+21EB1KGTLnBAhD1ofn6y7a2P6qqppdEJPP8RqsNe3PNBUqc4TSY87PTyYp6ov+fGrKMvdgh166dFH/Bqzlfn/84x8L+MxEVafkAJ48cWI3sGZcmJuAFNgvbCf3YhYPAR7vWxqA8Z+ZntW9sR6QAkhQdkh7MjacuIj/5+aRTpuPJQDgurq4cvVqNDQ1qGEvUgBPHH9CtmN5ZUmxiezeRvo0Bkc4r5jfRYohteYhymTzSs9f+V0kzKWTXfz97YgjBw7FmadOxcDevWIV4suoKmp7R/vs5MNJ2f329k6xh6vQ144qVQ4JWAWAVl+NTQFU1r7/eYzVSmC1DikV/LZUY08gosQfcsdLHwhVjRUbyVxHvgAfC/AORi+JNObFZ5cuxcraqpiqM3PTcX90VAn8PsqkW1pi+uFD+SWWGTFIY1mgSpCCf+NH4L/19HSn71MHA2xD8wu5oMOHn4hPPvlE5wYcBaQFWDXAofW5va21CSMW34tnxtzinLyHTeG7n12+FPVNzTFOk6jPLkpaiOohMcWRUimNLbsAlPcfkC965vTpuH9/KEZHHsQCzV7n5rKhy+qaErjPvPBMfPHVL2bvkIVl+e9cI6CxZNQ2t4QN4Nt98YuvCKj+9ONP49133tXzoGGWATZiGOJxSDRf+vIrKutvaICEEDE7S+nvuuYPoOrrr7+udUIiGFCDePvCM+clQfEnf/ID7dOdnV2xMI+++ZL+DUDK+ma8m5qK1ABgyfyCZBTeefd96S4ThzDnef6sN7H5AFhra+PkyRPx0otnlYC4cvlq3Ll1U+Sqs6dPRS+aubMz8fZPf6I1mhJq9YopamrrY/zhRAzdu6/1WV1D5R7A72L09nTGnt4eEQjcD4D9HJCQ8Xrtb72mpm7vf/ChEu/cN8xuWHTcx/2RET1LbEJXZ3v0sKdXVUk2oaG+VvMC4B9fiXlOzAVxh+pemLcwg0X8orGTQD209JOdmRJjMyLW9fakjWVeSce+ME2xF3yXeSbZq8L0xO45HjSwxbzEZ8Q/URV0kfTj/UpZAO6R9YGdMMBtVqWxgUo/zOcxgMh64YfPVDIxnUBzrGhg1AClqybsE9in9+uOL3IvzUpGjsF5LO3EWHCNfJc9GzuJv6WKqSLV40Sxx5Pfu8mrAqzaV+BaOL/vJf3UDclXVoKqOk8Bhb2HGlQ2qGl/wKCrj2l/1mC1bbtJViKglKbXlTE+38Pe2P9xgr2S7GbMxXuLfSbuqbKSTfITRSKAZ+49ftdvQXKs6Oc7Uc8aM7nFgLt/c02V+BDXSd8S5hkgifDHzS3Fvfw7/ZNsMOxeGdwP9/jUU6c0l2GrElcJwyuVJxyPeX/37lBU/cE/+t931nZqY327OraqarWZ8UE6GJ88fjx6uzvi5tUr0jFZkz4f7Id6lRDevz8cszPTEnhHE4+SmZaWpgy+GmF+Vonlg2ahsj0q2c+JlhN7SwGdEHpt5KtayGQPa+uqSgdlOqXWSBNOoIbYUU1iTfEnWViyt5nF3IrpmclkMNWkSHkGcp0qFbh+9UbcunlLDw0DkUyuDOAa0DlUmW9m7nBC9g8OxskjR2SsGRMWDAucAQZQ9mKnMyEDyv3zG8YMDw8dQgAPMtU4/huba/Hw4ZgYsyr/IKMLqxCGzRJAF90v0fDc3G1eJT3EnepQwWvefmG/CLIUsEqppQNUG4ZKgPURZvpIh/XfBbRms5qf/dzngaz+/ucdxwvO32NSJvKU8gUKLHeSKYlWrUpxlIHBqUtwBuaxMxdyrNUBekvZGZUKUqZUuupVBiwOrtikHbjayPIMMnuZDAoWM8+fTZlzE4gC0CBiD1sV4AYdSIBV5rtZmm0d7docF5YXY3ZhPmYX5mJpNbX+WJCL84uxPA9wzqMBRH7E7MjgKfWemKM11Qmc4LBRzivAAObdyko2UyuNILgXHHkcfTFbKdHFCaakvIYgG+wiqfdcLyAJTDBAfjqzukHWwQMH4/CRg2Ks8pytiWajbaMp8Lpkj2xcbTiZ4wYLeA1WyEDpaO9Owp6HlUyUSlZNJaiQ2SXYX9ZQi1hZWhGjDOCG982AMlPFAbKNtETWSxLFWSzek4SJAJiFiO1NMSoBrVphMKmsYF0JlexMvhwra2xU9WIIkuhIp341lpaz7F3s8aLnjD0C7HDiwQ0umAM4dEx4ACSyx2jhugO1NleanpWO5TioADuUYQGIYzMOHzkiTSeOPXR3SGVjsOEB98weAziE+cIzt2NOgIUWKdox9+7BnJ/WOgFYvXLteow8GBdzFSdyY3s7enr7VH5HQFNbOtUjpQKYSTMANdUSmxXgDxZhstuQeRHIALiMvYR5i66kEiGpJUsiAvHvLFerlh2lI6tY/XfuxtLiSvT27hHLkjUHSAYQAAticP9A9HR3qjkR7F60sQ8fPCCwem5mOqYmErB1wgC2DecmwQVAqiZGJTuLnbejwbyTpldHu4A5HHjGj3lMQIhdxnY4KCG4IiDgMxyPEjkSadIqnZ6W023njTnPHOT4vMZ+YS1Bg45UQdDogWuamZpWIyhVcjQ2ifHAZv7RJx8r2EXPh3lOMHH7zm3p/mETOBalpeyB7Kcrq+nsLC7Nx/MvvKA5QXklADNsS5KJzM2TTx6XPu8yXY337IkjMFra2uLG9RvaQyhja0MrDgCkLrvZe51ubqUmLKXzMLz5IQmbmWxKQ3MvQ9aAfZ35wf4Ie6MZu7YNQyBtPqANDRQ4F+uDH9sTgafoJcGqXCNwz0w8oDusTRwkEgHMZ549YAmvYZOsyyUQhXLYAqaxd7C+xTqsTbBMTj/3wX5a2NoAqfwtW7iGthzzI1mXarCoEqlk4Jnl6CZduedZ6489DYc79zrA4Ez6JgMXu5/hPe8zrq2yKdhzEhUk05i/gJ8J4tTG1PRkbO1syE7wncZmHPBalSQJzELrsABA2AwnyKydTLAM2MoaIfDnhHayGSte5+8MeGAvZ3mZHX/GgKDMIJ/Xk0us7Hi6YsGBSybOszGTEqRFEobfzGPvM9wDds3JNtaXNUsNrBkMdaDk+WlGKsdgzblczkGCmRhcqx1/joFjb61rO8i8zzz353iuCjS3trTezS7xsTlmJZCsQKeiRJ7POSCwfXDw6GCSY3Df1ufl3+yjPoeBSMbHTFAHegZuzaQxWK2gpSRgGSe/7zGXvVjMsvGsXMlyfEsu7IKThWEiJlJUSa6DY1GJULmfZ9IaYDX1UfmbY6lKazVLI7mfn01u70RDfTZktL9QaXMceGndFtaP5wvvOWnLtYklX+IP1jg2iv9J7uC3ZRIz93rso+cSbDCaVlrjlevI6rVMFGEDuD6BwjXJehIjhuRSfb18eb7DXsL8ICZ65523o6+vV2Aq1w0L7ulTp9QkiETdc88+G6eeelr2ShUVRROOeyJWSYYedj8baMEW6+3tE1DLtajh7Sx7C03EIgb298s/hpnqhC37C9rSyJjQtZ5eDs+/+EL8+M2/lkwAiRliOmRSUjaDEsY56WkSj+ALsw/wzKhykM9HUqmwhwhsSVDa92EfZY+B7VesYNr1nYjjh47Fc+cuxMHBQfklQ/eGFNvhu9JYiaQdflpXZ7e07WH8Uz05wl5FEngVhu1SLK9kVQn68PLBfo4UwOcBq8lpyPjGlX7IW5Ac5hrQzUOugYQb1VL4QceOHS1VWFsCPrEx127cUCNi9rCdqqw8dNO3xtq6GBkaUnmppFcKOYR5bDYez5XnhY8+sH9A80/xB1V0S0tKBvIaaxif45d/+Zv6zRqFNfXGG29ozuEP4EvSnBLdXeY6Tdu4R/RZORZl9pSLM3+pRv3LN96IkbGxmKHpq5LhWWUq9lVZZ/ymASx+AhJ6lPDv29sdt28Oxc2bt5SMVWn+2nocP/lkfOVrX4rT50/F5Wu3BLZyz/gezNcPPvhQiXTmB/4tAB9g/ci9YQEcXOuRw0c0NmoAVipvGOsXvvBMVNO4Sw0dt+LevVHNOcrvWQfoJU9OTsRTTz8d77//ns75O7/zH2kcUqapUckMQFISFACcExPINyyn77a5I8Y21UBihe7bF//4O/9ciWtASnwz4nuqh1pbWDcNAnzxeb/4ygvR378nxh6Mxk/e/Gt991f/1q/Ek8efULxx8ZNPVEXC/q+Yc4nqyNYYHh5R/MixkTWEwYoO/dbmuhrEgqWwnrg/1jj7PaD+7/0n/7HikIsXL6sSGDLEJxcvlv26W2tPaxot1LaW6GxvC3SEb966KSkM7pf/mZPMK3w8mlpRxTt4cFCEOJrxzM/PFYC9NgEsEWKolliLhxNT0dLctgusuukfdsKJM+xJpSRbJbBqP8OEIpLzlUlGJ1i9Z2PjbSexswYAnfS0b8F+xXcqsQclu4s8m9eg7HuRqTPZh8+puqOiHN7JUPt5PrYBWK7Dkjz2k1g/nKeyMseAqasRSdLBdOQ7lTGyq1mE6pQkM/925YkTunzHvh3n4jgQuuw/8xo/lfFOZTLV9+z74nve05xY93X5mFyPn4EZmq4e4Vx+BvgTnNcgL9fuMfU1eZ44MeqkcCWwaj/HY20cgmOoEnx1VXu0qz0M7GN/sR9cm30w+xMeX86Ln0zCg2dOfAHms7Wxsds8nXFgzUIoYZycTCXGOXbsCY05CQ/2Cv6N32Etda4Z21H13/8v/3IHturyxk7UNxNUVSnAY3Npxlna2oixkWEF9Js7VbGxHWKtdrZRyrgobVRo8JQrM2nUqKSJ7rPdQpC5eHXwRgB7BzsCsNqS9OWokri1mi1QZru5rmBqiwAnUudSmoS1MAgzc68JthPSP3VZJyxYNvmllaX48KOPYnllUQ/34OCBOPnkiRgY6FW2a3x8LiYnMpN79foNGfU0ds0qF+R1nCxAu56+vjh77my8+8YbMkIOChhoWGEc3yVL6O09HBtLhgi6O8WZW1rIMg0bNBoXjYzci6GhOyod4eExGdYoc1nfUCa2vh6Al0We5e7ZtTuB1V1doV3hVco2KN/IDsUOgu1w2sjw2w4Qn6kERcvXHjlIyuLmq49/x5/9vPceB1h9LT/zHUBFlRVljbxLpbNrMZtPloMC1lD+i9F2Uw1KnmFb0aGUzbS+sUEOhMYPzQ1tCKm34cXkDJKNLixrPs/nAAMFlsNOm6X7fDYSwslYgIW1sRV11XRwr4/WxiY5F9Kz7OyMo08cU/MQYIfJuZm4OzwU12/diq6ebrHMVpZWo666Xj2AzGgUmFy6DW9L4j1/OIYCkUYC9yyNlCFbWZbEBuNl/S5KQQm+XVbDethYX80EBIEDjZU2NrUx42wBqAB2qYlGS7McGpgSfb1dUV9fE/UKeDNoYaxcsli5qZF1dmkCY4vzybiZ3YIRYiwBAsg027DJcS1ZHrNvOIeNpeeQM4Icr5KuX0+X7c3NmJnKDCxAkphaBUz3RuOxIejnMy4LtE4fYwuD3PtJZAAAIABJREFUj2ZoqytkmDCsi9JABGiYnV9Qcz0YgZT/1NGZtqNbY0ESaRNmz/KKpEN4LiSVCDhoyCEwZCtLU7UZFXDFZcQOpLs725VYATAlsBJ7oLFBAA026O6dO7J7OLfMMz7HeAiYKk1lXIoB2Mr8x4HiGs0Aws7QifTkU0/Fq1/+SqytL8XkwwextDiXQeX6Rrz/4UcxPDoW02hRLq1EXVNztLSikdSqKoCOzmwWhINLEEhJElnrNCzVGieE6wF9+YySR9JCm0+BdPQ0pb1Hg4iqXa1egRMwlleyKRv3r2qD+cWI6px/MMRrIBGSJNohw0xn9loxSbD958+ciadPPinAhzTN2goO36rGrLMtG5+QuWWfQv+KJAUOuucsc5EyKYA/scYaUk9Ic79kj9Flbe9oF5imUhM0Zzc2dxtcMD9xdrkfGCE40oA/kp8o0hbMT66FPcANfAzMsA+0d3XF6uZGTExPRV11XVy/cSMuX7mijT6zqlRMbMWRo0d1fIIXmj4KmChsSjZurv2JEyd07VevXFeAjEY14DDrBB0/fjc2IWXTKKCS5Mr9e8NxcP/A7ngfGhzMplbz2bWYIDITYdsxRtOnsQfam77y6lczGUiWfHMzmVq12cWcuZUZ3nrJVhAIYL8Y+4OD+6OztTX27elNILOwommC5n/beTH4AmDKs7WGuW0n98zPyno2XbOzqmdb5EqYv8wRA0zep63LbPvB8+J6WVcEggT5tmt818xtO8vpgJIcTgAy9/5NjTcA9yNnjsaMaGW2a9wAPFl/tgVmTQhIK5UM7HP8mDkpgX43BUKjr5YxBvyi9H1Z4AfgEZsowJD3FcZRZdqF7cv9oRNnoNXsATUMq0/giO+aZcgY8W++Z2DV9tl+jEEu7p/PMmcNQjroMXjG/ZjhYe1OxsFBTGXSDVsiBkFhA2aiNROQXLeTJAbU+K4DJN7nWlSdUBx7rsFyHQYuKx1/zlPJANE8LrIg9iM8Xj4nr/Oj5GUpLfO9cp2cz581aM3nfC6O52BMCfjSmKLShgO+M/7ss/zYdvh4jKOvy0ClQWkDtRyPfyvhU0Akzoed8vUzJjxDxt37pnXJDJ47YOIe5RM0NEoyJBNtqf/KmCopVUq/8Tsqgy+AVV7j+u2Hee9n/pKAMDPSgaJtKd/xeBrwrwxAHVz7uSlBubku+w+oSpJGpfFdXToH+z77OXED32VOE4+QuNoFCEs1SnNLq+wPezDjyHOD5Wlg2kl2unID+rAveG8YHb0v2038w2t0MYcpSExFTELzJoBRrot1xnXwg69FNR+21AA910ninSSby7opY6TCQX4u866lWWXkd4buqFSYfYx4zEn6sYdjko05feZ0/OXrfxWb2+mrKTk4mzqNfJ5mnFxvbU2CJJybMWDfcuJaQekYgOeKrlvgxc62GvWZPW02lMZ0eydqNiOePHIsnn/mWfmgXDfSViRGYV2+//6H0vVuamyOqupagU3NLW1xd2hYcSOkBaS3FhdXxRbkMyS4ldgGXq1oXqWYh+2LKsQCogqQSZny1HFX0RF8/4xBJDOzvSMG48j9kfjSF78YF86fFwDCHr44P6f9HpD6ww8/SKbx8pISuEjbnT1/Jm7evhXPPf+8Pkej0XffektSR0iIcVxsK3E1gCh7OvOKOckz5bm7oR3zjH2WueM1T0OnttbOeO21X1L14/JyxqP4gMzNPXtI3HfE5ctokG6KIY2eq9n+3/rWt6QnOj09Gf/kn/4LsWtn0PUW6zj3DPZAyaW0tMaBgQFpv7715ptx+dJl+VgwTZ9/7rm49NmlGLl/X4AzP3t6++RXnX/umfiFX/4l/ZvPq4y7vUVVaPdHJmJsdFTd5q9cviz/lXPSJLifddLVLd8DG8wcun7juoBD5t3TZ06rqRvXloSY+dJIdDCbRVHpupFyTgDP2AfK9EnsY/P+6I//SK+/9tqvxJHDTwgQuX79hljAsM76Bwbi9u0h+Vbnzl9QL43Jqdn40Y/+TVz87DNJNPFDRRvVOAl8Q5xaihdeuBCffPxh3L1zM44fO6bz/f7v/r049dRJMcfR8B3o74sPPvg43nv/g7g/QgPN1G9GhhA/nNh+z5592ns621vixReejS9/6Yvx0ccfKyFz//6Iku39/QNx9vx5xVpnz52PU6dPx7vvvhujo2PSXT1BdfHAQHzve98TaQKiSi+SKM2NcX9kWLEgSd3+/n1qTNrW3KK+CCR1AVQBpImhFrVPUPVCz5n63YaN2TO2KubmFtVjh2vCfqmZZ4lr7VOJLLa0pDVmmQD+XWnXuV/5maWRq4E25rxtbGUSrrIku9JWZ+VANhF1nOlz2b8yUGiwzfsk121fxMll1h+23UxI5qlJPd7HOa7nqvcgJ4y5Hidrvf4s3WOcAm3/TDyk3/h4fOwEN9fLtbqixOPp/dnAJ83eHsdqPJ5cs6+Vz3A8M4vtaznpzd/GTvw7Y4EEeFl/3ttdqWMQlWfGMzKjlddNxPJnzf7keMam/AwqMQeOwbwxecq+MPfkPhWWdzNu4HvAntp3deLXoDjjaj/Te5TQtZqqaNRzW9gdK7A5yc8UWSLf1/nzF+RSkcQy9gAjn3jPyWT2jKr/9V/82c7adk2MT83F2uZONLe1x6uvvhh11Y0x9XAqxkaHY2byoRgo65vbsb6V5esKnBHh3S4l2pTOl06jZDfIprDoMEbSMl1dVbaHbAfODQ5ENorYFigE225zY02bLdke9CQb6tCKI9isE9hngXkmBxsPmaTOThgvlN5FjD2cjr/8q79WiQtBJCyuE8ePxS98/csxNYVTSQZyMYbu3ZNjgPGemKSZFPo+bQJVg6CObHgNnfP2xWTRl9VkLl2ouQ6MEICgOq2SkV9b1yLh3rOLcnZd1abR3SVjceTwoRgZHY47t2+pCzQYI5MuO/9ShgarpVHC8upqV11TgFVg5grB9p/paEXJebJ8dktcqlMboxJYfeTMPgJWH39NE166p3rn/xFY1c1V/HweWOvzp4MPhJhSAADMur7C2gE8hOEHyAdzCkYPJZkYJJ4hYuWwVXF0ADzm5udSBqBkn+x8m+HhYJHLYw6yKbPpOUsmR7JohNJ9khIoa+Ax4CQL6pGRQD+KLtLbEQcPDCo7rC7qsaPnt45OyspyTM/NxPjkpMANNTrbRtOpSF0kTVcjlZWh+W/uX7qWWgutsbZOV8ek+QPQslAr2RtqAFQ6oqd+HjA8bJoNMUnQJZbfuLmtJj/ZngSQq1qJAD4P0+7JJ49Hb1dHtDY2RC3ZmtJFkc8CBEhSoHRcB0Dhe8xR1gt6jjwPjJPAwcJKoQO9QJxStslzcKbQmwf3VckWcvAglnYpLcAZUEm67g0QngBjU8kXBM7ZsLg+nFlvDsrMKcNN46ImrSWCg9GRETXOQxaB45K0WVyc072hlcJ9w4aYnZmLwYOH4s6dIa1/kiwwJiZp3lASG4Dow/dHVTIotl51VWE5p96tOzLipDOODmiZOzgssFVhb1IiBOOHEuzBA/s1trdv3Vb5kZxGmvP09Kj0HHYKZXsYb5IKVAEwpjjWd+/clVMNSMimq42eoL2lRXpRv/2t3xagOjJ8N2amJ1TeQ1YcAI9mENg7KpUbWzgmeo21YiLu7R9QMyucfIA+QEqBCTDuSnkfnyNIVFkvAc/snNaCAJ1NdIJzLXNNPHOeE/OEOYiIPpuvGtuoXJnEAPIwWbqSzdtSj3Nf3x45diRZYJagO3v86BEdR5qdVDxsIFeQbE/mKMCX2Fd0OC0Nc7gHNlr0OqWxWZimbZ0dWodyQEpGVppJ9XSlhrVDOVWnGhzxmUwkoN9TE9NT02rCSMkeAe7w/Xt6rsxL5ldzU0vcuXtbOsHMRzkmy8tx5NixOHD4UNQ2NoolQaMSgRNLi3qWMBkA3JlnlKwB8vJ99l6Yidwn14Qd5TktLM0r8MsMOSBXo8Bl2Ikqj1Nn1SxnZV7S+Rh92o62ds1FqkBa0UpFn3U92bAEhvUNddrXWe/8T0UI48IaxFbhVBOoA9rJeRH7oS7aWrOBhgA9s066uqKhpir69+4TwMv77JkwMAjmMYeWinDpK3Nna4tGXclwtdOYgX67Eh4k1tA9huUsOZ3pLBVjr+DZYDuY22rgtb4hsIUABFYq18q5mIuUQEoTvuhm2m7B1GbusscACNNAMLUEs4Q72XSUvkYBFZjrdEFH9qI6unv65IBVAu6Mm9Rl0MnW92FV0z27T8dkLqRv06PEAiwbbJuaY60vR3UVTRzze6pYoFSsNLVhjuV40cl9WXMaK2oWr8vnuB7pfVVhB7M5pJPGTgQYUOF4Ap+KVIzBPp6vQUnWttiMFfpekrApVUmuDuFzfN9BBOfg+AaTHWhwH4y7QVKDh7zmpBmf4drNmmDMsFd23M0+5J4rmSyV5zNoYXYEc8e2yX4L98SxsYGMA8/IwLhZmdg4z0+PjxkOjBHXyXE9Row31+Qghfs2+MpnVWpa9kOXU7qMzcGlGJNFQ4zr4l6SRZoMZ67fYCd7Ip9nzRGUMI4cj2vl+hxo+DkIhCqsTAO4Dl7RQkROyGMAyI8t59iMTU1NsoE4B2MiFh4gL4QJKtF20EhOOY36OrSL8/n4ujmGv2vQn+N5ftrf4LeTG9prS0CYFSATsqGZVFiPOkDhoqUPQMm6gQDBPoY8CDYdvUNsUCZOYVE36jfvIfuEz0GXcEoFYfJR/k38wnHHxx/sJiOx4dhcbE5XV9GmnpsXGId9QqOT/RsNceRYDh8+kjrmtUkaGRlJfUwnkJh7vA4gjO3gPa8DAGmD8wMD+zQG4xPjcW/4nuw9wAs+5Mz8rIBQfCIqqq7fvC5/RaAFyaUG5luVdFfNagZcY48jQZP+WyZPILOwz7B3kXysrc8mLPZTscPcOz9OmpCYbKquj86WdoFPgHNo4e/p7dW4AhJfvnRJ91dXWy9fQ300OroSWIXJTikwDN1FZLvqY6eqOpmx7BMCVS27koV+GEz3M1BtQOl1kDHITtTgLyOJURpX4Y/BWuJ4X3rlS7KJ8mfW1uP0qVNx+fKlJBu1tcUPf/iv0zenESPNPLs6o7unSyAvjMe9e/aqYmxyfFz3i5YnfiAJdJobvfTyi0pgv/feh/Hd7343fu3Xfi2uXr0qoI/1zdp39RF70MTEpNjPTU2tIkUgpYQO7a1bN8XAPnHiqJLVU1Oz8e1vfztOnz4jRteVq1dieGg4Oro64jd+/TfizJlT8XByIv7wX/5RfPzpJ7GVwaKesYk4MHcBUP/ur/7tOHPqePzBH/xPcfXqdfnVR48cib//n/29+GcAs/dGChjXqMoY1v/LX3olfuXv/G2Rm5YXliW5xV4M0QMwU77E5GR89NFHAmytp47vMbAP0sGAbC3+r+Z40cDfu2+PmnbhA1MOT4UK82bvvt5oa4dpvRq3b92N+sZG+WysF3SWE0yqTRmk8XE1pX3hhefF2L1x43Z89tllsaUnpqc115k4sNG+8Y3XBNz/1euvx4cffCiQkt4Katjd0iz/AxEJmmf19XXF6io+xaqqxGB2fumVVyQHAGC5trwUx48/ET9+46/VUIp4g+CXOIMKoJraBsUb7NPECXPTE7G1uRbdXZ3yn7AVXPuVK1flW5Cs6ejqip5eiGJ18WBsPH79138t3vrJ28IJBg4Mxr/6V38Wi4srSjq3tTbLZ1hfXdbeie4rLOCTJ04EfTgAlMAO8MuoIMLfxBdijfDcJDlSEkvMRWI2EsbgOYC0sOgBvysTeU6C2yY4CVnpB5k1iZ2ArMG6c6IWO2P/IatfAE5r48GDh/JDTc7xvuA9wXbTQKehCftztkfeK7KCIZOx7Gf8m89Q0djaiqZsshGxifahDCBX4h6cr9KXYf55r2dvruwb4KpmCCje97Gt3KMBRsYY7Me+h4kBBoNTc/uR/qj8YySiCwvXoK+v0ePu/dTJSifMnTS1/2gA0c+R1510Zox8HfbVK4FVJ+btL8qG0uivJINNQLGPYf+C49ovNCBscNtELI89fh5+PLaLudnW3lrkVpAPywpVJAlxzFOyK/GL9OMKCWgtG7LxXgKsYBd1igG4NifNU5e6LuXF8CWQTqMRZlSpGp1KZ75/5eo1EbNYRzxvmO5Vf/znb+1MLyzH9dv3Yml1Iw4cPBy/8ItfivaWxlhZXI7x0fG4fvWqApXuPT1Zir1EVnpNjgCsTAUhpYECTkliXtlkiv8xhlxga3uHSn/m5haKRhT6UymwL0016YYR/C7E7Ox0rCwtRF9fTwz075NmCJODiQiQCZsN0KyubkcZXTbdsfHpuHL1ljYQWC+UvO3r3xtf/9qr0ldRI4zNLTkkIN6fXryoYFFlozsZIJFNouSSgcTYtVXtSFiaCTk/O6fAtbmxWR16mQRkvQh+AcXq61MbRmWk6eJGT3ePNhmAERYQG+7DcSj+C9IL5TM8IAGrKgWpVxk445eM1Z3MzpYKFh9XQZteA5RO0V13wDSo6g3TwanBT2vbPgJDE/bjmGq6U5h3lQbE/67MjDz+WpIjHskI7AKKpcGWzsdAS3uyOhXoS9aYTVCLXMBEAT5xkJGPiB1tkCwkNGUE+BWDYkOiLHjJ/jhg4D2z0hy0OntjOr30UIpQv4wJOms0SZEUAEBPncTr1R26rV3sJOYCzFmYrgCO6PbNLy0p8BawukM2PGn6FYq4eqagtHpZevmZ7SdBgfwDJdFcHwANQYv18WSISmbPBac6trqjZlMVdXPUm2S5EA7PNaiGEwAJpTP48SeOxd7enmgGPI1t6X/CpMA5XV5a1fNnPonFJGOS5aO8gQvLNQkUYJwKAM4c5TqcdfLmhi2oZGjxLBI0yVJ5pj/PKgGG7QQHm5ujrbUpdU80PbbVpIvyG0rTJQXS1CjgmLe5TsAVWN405mKsAAhw2CemJtWwh2PTMG6nisAYptN23hdjCsBIoLu0KpsA+w4N5samFjlbsNinJdvBaOUz0zkpc4BpLbYvXcZTnw8mD8EFARiBVzrKvdLeoltsT1e3CBWDg/vVafX2rVvxztvvxNj4WOzUVIm5QdKG4ObS5UsCapLB1C2w9cIzz+i4OGrYL86PLInnCoAcWffuro4Y3Lc3amJbjaaYEH/xF38hnSfKDZVIwrFgbGdnBHS2tXcqEB0YPChH+M7duyoLTO1nEml1sbe3O5566mTRLKWz7LpADZgngHgAA0zIDJYz3cMcwPbBCiA7joO6tQWQQYMh9ExnlWRTCYaa7aTeJlpTlJKTXANkPXnieBwaPBBNDfWxgObS9qZkMCSPAZja3q41CvOGdYWNJaA8+dTTaW8VpKcusDoXE1QgGVNKTblG5jb7C+uYEjICm9RbrY69e/epwdPa6rqeMefAUZcUQtGZYt3RTRKJiJXlVa3pZM9UxTGkdfb2xfTcfFy6fEWlmipbrsrGkDQfoMSUCgauU2W5Tc0xNTWt9U1XZUA+glDkCaQlvklX72WV+QkcKJq4LmunVFGlXADQsGFmppS0AuhMtkiXGhkIYAcco3JgZVl78fzcgvZH7p81MjU9Vew3rFUcptyT2d9ZU/zt9ZxAdHPac4B1WJJFXkROCrrWpUkU18f3bKuV10tDl2Xz7IXlNe2xlOQK6E9mnsE41j6gCs0inFwzK5C9wVlqOZu1dL5N0L8JwBNHrFQ77CYleW4A1WiAw5ok4y92wLb8CGym2BUqG6ZJUTa6AThFyxrwgWaU6XxSlcGeAEM0gUPmn2xkPc2vtjTuPCcadqyuLcuWJ7ABkIQ2l/VUs9Eca9qyJ2b7MR9JImmbJXBWU1CCZ7Tn2WOzkRPBYeVeaAfaCSsnRSoDIgM+PFv/z/i57I9/m31pwMVMDv7mfTMACBAMmNkPcXCRnZiziy3X6u+ZAcH3zEhl7fK6GZmPkiDZMKMymackXGG02icywM1v64czLnb0DcZm4uZRRckumKyysZSrENBbmNCpcQsI16zjImXBfWIfWQfylAqbVOuA/RPN5wKMeq/kM2ZleJ47mOHeCUD4TKUUhtnTAilLApT5BgjKtRg457gOLrBDvJd6gGXPLHp5TlhnI8aUHTJjGGAfthh+vN1G/AT2Vux8+gLpF2Lz2SsTqG1UNRDAHgG/9ZFTm5zqD3zfTNAxd9n3/dwZU4IYqo0ElOGfIG2hMvUsn8f+ATDhr3EerpO9nDHBpyR2gLlKIMYehw8xPTNdJAfQHM8yWFXiFM1WrpF5K3sl1mWj1jEJIuYPupLshdgW6bHShGllJUYfjKpJE8AqpdBoRm5srMb+/QdKF+K0cdNTU3nNDQ3pb3a0K4ATK73ogBlIfrSPbSqQlGbc8lKMj41pPVK9gt4rwBmlvZRLd0p7NatLAFd5LoB4JNKQpFG5P8lgngkJSjUqrBYpBj/EIBCSaSSfAYl4RqTxJZMCG70w/8UEgpWPrxW1agYLiHb08GH52H3dXUqSkhjFByKeU1PCjU0lEkmKA6IiTzS7sBD37t8v54REk4nhtE0QYZBwyXmCzi/HoaKIa8DHYs+Escfn8Ck629v1/InvAJR4TjBVGbfjT5wQM5VnwH5GEvfa9eupjbixrqZk+DCd3d26d8aJ45DIBUjZt3dvHD16JNqbW5R4ZTwBtmGpMjeee/7ZaGhsVmUbAAFJ6kuffRafXbosf4BxwMcjyTkyOhIXL36m+ca1+Jrw3R5OjMfTT52KvXv7ZN/HHjxUoygknVigrIOZqZk4fe5M/NIv/k0xM++P3I8f/OBP4sq1q/L32J94xuyLarrV3R37+/cHMcLAvr744Y/+Qo2f2UPwx049dVzMWfxs1jf2hOqZG9evRXdPd5y/cFZNctnLTp16Oo4eOyx7NztDZVWVgA2Sx4DI+Iv0bVEjz5YWPQMqCk+efCrZ4TR3ra5S3P/h+x+JeIIfzb4GO5OmvfgG7H/3hoZjfPKhEuj7B/eLyMC9sWR4PgCB94bvSwpgYP8BkSQg1PA+EhnYL8YBWarnnnte84dKVuYDJfsQH9TUUo20KZ9vjUOHD8bVq5djYX5Wez9rhtL6U0+ejHNnzwqzWFlYkL4sJDDW9/D9ETWWooeDGlGrb0NofeEntbXQbBtu0WY8/fRTuX62t2XneA78Jqlz5EiC65euXolvfvObce36jRh7OKn4BQCZccZeqK+DwMlaVZ9xrK6OdjUjq6naEdEBv545rqq+9jbpAmf/iC2tU2xjJn2X1YMCwFXswOr0T627j03NmDHBKbSzDX4+YkQm2cu+gfa2UoVUyaQ0SOr9CT8Jvwo7mPFjxow6TwGzLBdUeXx2HfYGg6qVOIiT4yZlZWIw5Svwt5grALmygyX54Ot2Us9gLHsmP+wFuVdSCZqNPQ267iYNFSfbb4VkljG67Ka087NZegJ6GQcw9gloZm8I1h7Xlfq3tdJ2rmSo2n81NsL9s+fyemVlj/dT7Z9FGol7I0AVocyly9yb5PCW9JvXsQGQLdSQXD56lYgk+MeyyyIGJuMWPwjal331Xb+n2G/stn1Hjy1/O0lrcJVrVAPgQuRgvwIEx4cAs+DcSLhgiwycs4ZIgnLfNMMmQUHFPMkeMCU2waZmfHCkJrPCUVXKSqQTi9YouYoNpuoUuT6aK4KN4E/A0L9zd0hJE2IPxpkK/arv/eAvdx5Oz8fNofuxtrEd/fsPxJnTT0V3Z2P0dbdHS2Nj3Lx+S+LHXb3dzNQYG5vUJgwDCgZoBjHrcpDaSiMUnCgW38DAft0YgCGbNJ+bm13Q5CG4dXkVA9DZ1RF799DlmkzwVKytLcWePV2xd09vNNQ3KXMglisBDl2kC8iTXbCnY2qGcpEEhBKVSbDt3NkzYsAQhGMAWYywWj759JPC+AqVBNN9F+CBZjUpah8x0N4kEATHmI2RDRRwRVTn1bWYnpmVtisAG5lUhKg1iWvyXlWi2z+gsnUYlxtoN66uSp+BzY+OzjT54mSUGfMDuGN4MnOs4u+lM14A20c9pwojsqIJ1ecxV20U9PWi/bYLtFY6+RijigX1eeBqZVDw+L9/9u9kr5EVoxGZNee4CzE9SqlfNjVpTBCzs0OAhthM/xdr7/VkWXpd+e303vvMyszytr1DG4BoAzTJBkCQlESQIDjDEf8IvuhJEYrgg0LCzDD0JioUjAkNh5yhmQFJkEA3DNuhu6ttVXd5n1mV3nuj+K19VuZBDQRCCmVERpp77znf+ezea6+9dgVspmWltaau3UaskypQU1toLSWwSH9b8NjRMxaINxtHZ0wJd/QjgfpkLlmvwywBDiFAYOYb0VQWOqw02sV1mGOwBpm/irgVoKgc+a0dRcX3gOuKTBUX0Ik7rvSp1KLiPWLIpPfxU1/7RcqSncrXf/2u4iNieRZM2KJfdQgBKm5uykElunjk0KEYJtV8dztqqyoFsmLEAw5po9klULEivWCcrWTh1ahKe0NTg4xeCavjtAVM70JPuXB8BI4VrBccCH73AbtX4Zb26VnSoaTPWAdmSHV1tWXBGDGlqBhPIallAUeAFhg4HORs6Iwz7eZAx2HloIFZQlqggKvFxdQJ2t6IqjqMgXqtZRpQV1MbdTVUs4f1mFpjsEPOn/80hoYOaB3CQpmZn4ue3l4FXNhAMfoxOABUpHG5vraXsqhDH9Z1UZiHeYTBCrAKKEhlXAIgB4cPiDl449p1pW0BYtY110dja7OCMHxh0Ccwsi0G47Hjx+PJJ5+SBil77+uvvyFJEdIKlYZHdfnNrWhtaY+nn3oinv/C56OjpTkmxse19mDOcIgSKOAwujeRkXycltl5gkbV2tsef+rpWFnbiBu3bsfSCgcqxtVmdLQ0xqHhgTh6+KAi4JKF2Eb36lacO38+GdcqSkTqMs4baxNDoybBxaoqMS6YhxhJGMR37owLWIVRaCOkCCNpr8YIxLiGtXzm9CmxATrb2mNmcjJ2iiyJaYoorK+LuSFx/h170AYjAAAgAElEQVQMsRlFETGOn3n2Oc0F7onRzJxjze9FXxsz0gjKjtYcqdaMEfOX6GPKhuxoH4CdgtGIgwr4jOONEw1LFmMK4OD99z8QI5PnYa2okmxrWxw6fET7+GcXL8b7H34o1iUFB7Q3S7N0TsFHDGOAe+Zya3Obiplw2BPQU9CpqUWpXOiMxS5gwmQ0NdZpbfLFHCQI0dbWmv0hfVwY3Y1x9964DAgyKSRRMzik6rAMEOcr6wYNXIw1awBzbmF0s85wBsUqaGpUf7sgEHszzkcCNeibNmve06foeAHKABzZ2HRFb8ZA4FtRRZa+IughA7IoHqSgEcyAIsjD2ar9lIIke4X34DUToCXwkwBa6hzzntx7bZRjsCYzIIFkABL2AmQn2JdS6w4txRoFlLimDL4i4OqAJecWz8OcwsFnnFTQY2NjrwDSXnkuSd9kpWwVYhQDZFsgMOuGNrPv8lmqMQNiY9y2ECwoHH0yK/gMz0F7aGNqsKVeKdfn/36PAOnCkbGRbaYjf9P3Pj+lXVukJDuFn721bKTzGc5LpXnCiClSI52hY3arWZAGgWy083nrFwNsMKbW9OQ+Bkf5yX7G/iKJj+IM4TrldHLPJYPBPsd5n9OSfa57XeS8SPvN4yiHsGBj+Dw2kOo540CswWADsux1ZnjagbMzh51gkNL3oE/MAHXQ0WPEc5ix6ftx/3T4kt3J52UvFDYb7eSLZ3fKolnIgEk8vzXu2LPpW9s47Hm+Jv/n20XMzGzhs2a7cB/awvzwM/M+7i1woggumlHrQAnzNFnO6KItF4E22NvJLPRewOd9XRtC988/g8kw25h3Bv7lrBH0LOQnYI5ik7stAKc4ZexfPBPyJ719fVqntA0fgpRs5gQgg+ajJIOSfZ3XaSikpFLHV8zb2jo5YXxubn5ORWXYrzo6M7UZ0gdnCmcPe6qyeXQmVEVPd4+cMdY5dg39wPrgGWGncYbwjDwa88KMUsbNTCb6qam1RWxI2kOGxqXLl8Sgg1mK3UZQhuu0tedawlaiTeyXB4bQaAeknpd/InkumaMEn6oFAs3OL8TMLHafNjFJwpG9SHZd2rHMC4pBJmAg4Nb7705ENen9OyHwCFATXW+K9FBcB1Bn8u7dtFFbUgIFkAyWHuBlBzI1q6tx+epVyTRh5QpY3S7uq3TZ1BiUVmh1lYBP9GLZzwlAso9gI7AGGQOksp55+mlVbUdCAX/jyuWr6r8bN2+JtYa82+HDR+LDD96X3weACBDIs2HDwE7ld8lPbGwExVuZN1wfW+Ygtl5fnxjMOOZ8lvOBbDTGE9bhc889p3OJ6vYXLlyMCYCJzc148cUXtC6R1fnRj36YRZmaW7R2lA0qNvZ6/Ppv/IaCg6TOs3bRl79ABt7qSpEdGPHEk0/EV175Fc3dzy5cjLfe/onej33GaUe/cS8A9qOHD8uuBiBRAUiCDdMzsqEZT9bQ7/3e78Vjjz4qfwQNU/rmgw/ej8X52RgeHoxf+uLn4+aN23H8+LE48+BpXZfMlq1tbFPO0R2tw1dffTXeew/AdEPrhXPohRdeiGef/bwAd9ieFOPt6+mKH//onxScUKHempp44oknYnBoSPOawC/7D0DpyOiI7qv9rzYZyGNj47Jjb9y4E2+/816cPHlGti7EC1jrE9j3AmuQx0gdcdL+R4aHo7W9XWP22muv6ZzPGVcR/X398fWv/1r84z/+gwpDYU8g10Nm7fEjR1UwlLU7Pz2jAltfeulLmjPotP7wRz8SboAMFpql2I8Uk8XnHhrsk63L75976kkBuswhajTA9IXZzB754IMPC09465134qWXvhST09OqnwC42tHRJQAW34U9i72JvQCGPFSU+rrqqCF4vjQfx48cFmmBNYit2NhQL9KFdIzxfevrFehhj8cHYNxmpqfE3lawS+dxg84M7AFngeDHNzZmOr3PuwRJE1j1+SX7B2C1KNhs28Xno4FABSYL2Rx/3mAb55+k7godbZ/zZqo6AOzAs31/4yG2URwcpc8APrFnITSwzph3Psd9Rpthy3UN6tJ+4QRNTVpTXJP3WRqAvTXbUy2NX9aU5EyUuZO2FjY0n+d+nJdc36Qwno0sJjNI1X+QFsCkCsYq7+F1vspsXe6bn9+XTOLatkFsU8q+qAKLKghVhT/BGLDOLPFgO4HPO5jOXiBgtmiDNKKR82GvKSQ1DKqa0ez9xyxR4wG2/UV0KbRauS73z8B31uABFCWwwV7AmAG0cl/5wmSnKRuEgH4SXdhvCUqcP/9ZbKxv6vwF16isAivZ0vXJVJb0JLJtK2uqQcG+y1mB5cW5CKGIdXf1+rUYvzuh/Yb7MJ5irP7Rv/mT3bXtiphfWtOBieYHDDac2sceovLdA7G1ziKriIWllbh5+25cvsLFxlUpj+II+C9p3G7LoSLNZxPZgPVNAQGAq0uLy3H9+s1CvBv8JvXBmGB0PhMRR/HMmaPxwANH4vbt6egf6I6OdlKFVuLmzYk0vBcWNJEwrABc6FwcXwBOmLTbFHra2hG6jmanJAGIYFXsKgWXTaa3r0eHEBMhU+Rq497klCLWbMJEZ9lcmYwtlVsxNDigTZoDjs0YEIgOxHADmGAwYJzixtHpRONJy2VwuTa6nDDOSJvFyayvIUq/ouphiLnzOTYYPot+CwuMaGimuSRGvAesCpT7aV6otYMMxprB6M3ip6I4xQXLG4yNWAN3vwCuuvcRLxT/o/y3gMWdLUWlmfy0U04N6eakhsMaEyCZgswA30zmNvSWqL6pNO8sKKKFv00xoU3pPOLwEuWxRgqGsRe1QVVvLCx+O5R20gz28X/GTyy2rUxtZaPwJp+Mw549J5B5hzHO5znouK+dHbNnSH8ysJpV5LN3fKCIVVakMv18YDX5rmJulQfp5/xup7F8cPAszGWeg5SeI6OjUb21Hh3NLdHb1SlDhrYBXvFeDKnpqQkdLADdpJ+oUmeKUql/kKtgKsHCoO/E8i0kKMpgB4Aebcloe4sY6wY57LSy6bEXJFhAmi4pMqTzAW7kAW7Hwoe1WTs+SMvRMIGthSMl/biF+ZhfWojVbaqnt2gNbsA6JPq2S+X3lqipShYWhxkOBpvz3PyCKqcqFbS1RWDa5vaOigUBfDW3UABpQwUAWK9atzCEGuoFlqwU0gUc+r2dXUoB7OnsisbaOhUOgikIy+X9s+8p6rxDwb66GumDch2Ae8lnVFDMpE3GO4XwTpw4KWDzjTffih/88Mc6+HEOADJx5ADQfvPXvx4PnDwp7Zi7d24rcp4FodCl2ooJQNWpybh85UqMjd+NReY/4HxldQyPHlKBiKm5eTlUm4BV62vR29UaD5w4HIdGhjUe0iteXIwr167LoUOvTQaQrlMlsNEsfJiYpM1REJA1R0Du1q3bcfPmnTRaBYLxBWhEVeYasY2pZI8eG8UNDx86GA+eOR3DQ4MqcLixtqqf6FsDYJOmwf6B/hUsXJgK9NPDjz6qvVpt2860I77MGsSIUGqxxh9DIME+AoMwfpBRgKVKECH1qOqVRQDQpn1DmQfEDZNBQcVg9gneJ7Z4Y2P09w8KyATMRuLhzvhYVNfWxMWLlzWXKon+1tYpDZxzhkMbwxsQF/0z1hH90d7SHr29fdFKIYWaqlhbWYiZqTFp6rImGHvWKvsr5w7M59SzRowd9uu09juMX/ZZ9gTmP2NmvcVbOJfNTQKYnWIMw4k+ISjBe1kfGNhi9hXRbYwh7kOEmvNMz69gY2rl4ozZwDVI4HPIbMJkVWYqrwDXzdSPUnDH4F/Bnje7z4EpAFBXrGaMJRHRlExDg0MGxHgvwDVGFA65IuzFHm1gzEEiG61OQ7MxWX4f488+Ye086w/usfELFqQNSO9bNtAdnef9zGGn4JmtSH/v60LtSwzwP7H9i1R8rut20m9ltoadEgcwbHzzPoBOB8S4np+Ds442+m/mC3ObNvIsXIv5xB7H32Z+yiYqQHOzELgu65Gxt6GfAFJfMqI151Ov0wa/0/Romx0uz7Ny39IPdkAMRipTociG8NlrzTTa5mtq1ynOY343w6PMvuX3MgjMddlT+EqALQszeX7buTAbXlkOy8tZMKFgtyYbOTXWuH7ZgbQdVb52OlsJPtqOMRPF4LL7LhkaqZlrx49nZ2/hPnze4Di/0zbG5v5nZlzLgehMTU9tbzuP1qw3EC8WeAHA0z47t3aa9tcj6zsBQ89jv9+gt3963fI6a4E5CAhp28tzewvCRaGBDGhjdi3PZ1Yv7WO+k0FBwIq5zFkL2CJAH/sOGQyxgVNfEZ8IOQDtMSpomQQJruE9j/8DoNHPnNXYQ3aqU5oj09QZI/qH/i8XQDFjmv6yZITtVK5N+7kea5B7am4rI6k6rt+8oc9cunw53n3nHbH2WE8UE8YPmZ6eitZW0n+rsoZBwSxSQVdYhfNzCqbLdwC+hKlfW6dzfFk1DBZUdHF1fUtB16XVtWhr69Q5qEAWjn1BEsAWop+w7TlvCV7DdMO77JAMSUWMDA0FOtvb62uxAdunpjqLe7a0CBh89913JQHQ3dcbu5Ww/W5LAgb5IHxUWJGARzyLASSKL+I3kH0AsMo9LSmG/YLfAdB88OBo/PZv/3b823/zr2UPwQCsrq6VVNZ3v/td9TOSODAoX3/99b2aDOyB3AvNVMbOrHJ8AN6LT8lnz537JAb7AMna9zIxeP8/vf5mssVbW+PAyLAc9Yb6JhUmvTM2Jl+YcUVHnzkJO/ZHP/6x1ioggYLBIpYk++z5558vUsU/1edeeeWVeOPNNwSoO7iGzfGtb/2WmKGXL99QFtdbb71VSDdtqi0UvMTmJ9iKr0ZxKnT/mZvpg2V1c3yQp556Kp5++uk4MDgUt2/flITW9evXYnVlKY4dPRjf+t1vxH/+L3+n+U0/dXZ1yea+PXY32e4VlUrBf++99+K9s2flE3Nt5u6xY8fjhRdfFPiOri0lyshYouA060pZUBWhtUV/s/YARQlq8jrrEwKECkWiB91QK9m/c+cvxCfnL8TZ9z+Kvv5BESSwW800ZB9hLuGrOzuCoPHAUBaRYhzYG9iTmxqbdf+XX/6SQGzGbnZmWuQhNNePHjosyT+Y0WO3b2uMH3n4IckdIGfx3tn3pTELGAPgrLN4x3UJdqO7q0PzkyyfO3dua06OjgwLwH377be15gH8qQFD0bcvf/mXY21zMy5cuhyXLl8TeW1+aSnPsGrsGsBVmLBVKga8tb4iktzi3EySFDraorG+Ljra25QtBoCPXZoswnplCoJtsMYhrACsMjd9zvGzra1D68HnUgasa/Z8avvf9G/OgfSTCC5jG5s96qCnbRb62/aRz3H70fb1maMumGwf0OeVgi1FcNPt9TnPe/i+//zgM7SX+2awEGwq2aec3fcXaLJtqDOgsF1t43Ev2sS8Tb8cstXOXmBLtSgK8gBF1Mo2BtcjEKG1X9QmETi4mkC3fepy4NNYQhlYtR3CtW2PlUFY/u/3296uqcsir/zfNpR0pYtil7TZwT36yrYaeJrvwWeZE7QJP9tZaT/LJk1yQn3hB2ZGqG28cv/xLMoGl11bJdCb/RxsifcxPhCnICJANhCxpzrrKBDQIQGD8whwGvJUb09/kSG4HruRGa34PJwZBF67Ozrl194dvyf/gAwX8E3ONzS/Ie5cuXZNpJ1KwHfVwODMX46K/+F/+vZufXNnLK5txuLKmoACUgRhsz1w8lg8+fjD0h7o7KiLqhrA1dW4fG08Pvr4I4lRw64BjMjJBGBIKgvGYqZ1fP7zn4/2tk450QBRIMikNSAjgHHS2AwzMSuv4oAdHB2O48ePaCN55JEz0dfbHqtry3Hz5j11+Oz0tCKbAA1ECzkEGHBFUytI5WUhoMG4HutK6dySrhPGAqndsIsQb/7c5z4XM3PTWuh01O07aArelWHCRgIzlQ6uWFuWyLM2DVL7e7p1qFN1EyYcbZJ2BJTjNgY05NBzAJ46eTJGD47KQKMSISkQ9dW1ShfBQSeSKUd3lZRRUoiJkswqAgQKicOeAFwCqWY4CjQrYAhplhaAZcIS+1qrNjblVBTVjzNbP1O3y86Esbp9jdVfEMkrsV3toOx/EmCVlIItbewpN5AAFP2pBc74FIVuYA2xIHlONiHmVH9vGiiSnhgbE9tr9OAhFQ2RNm1RHdbpgzY47SCxsZYdGDlEhW4Kv3sT9+ZuYJW28Tptxbn0hs5hbMMWYxxnxNEXrsXCh+1G6pM27iKdrQw48z8Dq77uHihe0hT0mMt5+3/mqu51t4FKM3N5Bm+itIXNEEDvFBo7ddXRCkiEQ1hbK/YkB6wcYzbRhWTAkFYNUAPQReEWWATJCtwWoAjYTT8A7AFQ2MnPaCMMnEzVtVPKvgAQ47bm4bav05XBAAINGDkZ3WPj5v1skGzw1ng1sOGDQUyJEqOH9xJ0AWSbmZ8RuLq2uRYdrW0qSoTBCAtw+MABAa2qHA7g1MZ8w3lai6mZGe0za5sbAg75H6naMDspcEEqPc4KBxF9gYwJxgmBHSL81gHsaGmNo4eOKBUOUAy2ZX9PXzTW18etWzfje6++GlUNtbG8vqqiCMxRjEUyABg3DimMVAzlz33uaaVSvfbaD6SzRN/Oq0L7euqTtbbGv/i934v6qppYW1mO6cl78dEHH8SvvvIr2ts5PLg2gSeYGACrHBQbkmOAXVoVuzhUq2vSoFal3t3tGBnqj0cfPBkDvT17Y3L9xs349MKFlEfAQaZ4SaF5S7oZhXxok7IESDvv7IzVjXUBq0jCEKTiNfqYuQBbBEO5prZKjitgPxq5J48eVdpSV0e79Fa720lnCqVp3751S4Eq9KxwSqTTrUIHS9qbh0aGk6lTZFUwttI1lhRCyggo/UgFnjLSa3AmDZJkQPKVz5ngD2NOwTMyDlR0ZDcUcGSfrysAEwOCo6OHNI5jd8fFUlUqfWurGE7IAFRQobU10wkJEsKUIMAnsGIXEJjiZpXR2pxyBzw3MjD9vZ0xOtwf5z75UPMAwEAFvqgSPTurc4T9k/YiiwAgIc3ZQge5vKakkbe+FhP3JvZ0p3hmnsHaqWY50n/W19qTYEGjsGAhyiAs9J9VLdrFdIpIugNiBgRtLHpN83nekylPyUhycIz1xnaoPZWzhHSvIhVVATii5IV+J2ML2GwGoqtXl41YgHTmGu10e2zwGpDjuvSZtTYN5PmMoG02RM3aslFog98pxTZEDaYaPPGz877yHse9sRPMqmRMMhiR2Q4+Www62Rguz2GfzT6rPI5mUjKeXEvyDaROF/pYnHWyu4oULPYhSW60tu7t6W6PgVPOxLKTw+cNqHpt8czMRQqzMB95D3u1nSmuSTtojwODDngKNC+kHbgObWevN5jgs8Wgp+1Ls9Q91/KsSYfI4J8dMb/HjkkZ7OJ/BgPZ67xGPAfsXHB9xqnsHPH8dsDsPLgd/mkAkue0/WLGDM/o853X3XbPA9t8vAYJwVqw3Mu2Km13v5nNen9w2We2Nd18jvFZHE7awGs8H59lb7E8gue39xkFzWtqkvVdrGX3CbIVtJH/l/vG1/DZ7rWUjnwSK2hHmcmksSwKodqe83w3sG3gnrY5EEL7OAczrbteQTa+OKukb1pXL31SwNWUaaKmwrrOfdYJDHdplSLNUWh4A7IxNrxucN3AOnuQ+9M6x/RnmV1t8Jln8r7C/GWNuDhHBqEbFIjlWbgGthgMSALT2PmLKvYzl9lHDTkXzeyH8Y80gcDypUXNF85eApnAwAUJWADn1MxCLC6vSqOd74XlFYGRMAgBYeS0KkOFMlEpmYKdoTUJaxVpGyQVGupjYWZGlcjReWyoqY6mOvq8WZmBsD0Bvc6dOx9LqyvR0NQsxuqV6wkaIVeEXayswvX0GTnzCBqTfs1+sbqMpnzabUuLEHFaleXCvCFgiLzcM888E2+98aZYgbDuTp8+Ex999NFe1gbPQtCHwkfsXWbG0X+MGd8EhLg38xB/kn2HfRKQElv6H777XZ31FF965ZWvxH/4D3+ueX7sxHEVAMXeBCSDHcgz4xNgI/3N3/xNPPvsszrD3v7JT8SeoigzwAX3574Ai/jTnAt8MSdow/lPU1LAQQRs9S9/+cvx8MMPq6208S/+038Uw5m2sP8CyH744Ydx4/oN2VL0GyACcxBtYOxYB0u437PPPBO//mtfidGDA7GwsCGprtqaymhuqo36hpq4fu22fF7WJm3mOsdPHo2Nje24evVmvPfeWYGEPHPujwSklxSofeGlF+Pg6EjUkzFSURF/81d/Ff39A1obAJzYrcjwvfzyywJ5WaMO7mEL4KsACFIpnf/TBtJ+b9y8Hf/nv/v3Aliw5cEeGGPvA9jzYpwVOs/sLwCoHV1dmhPMDe1dFaSW18TBQ6PyUemr+TkCEuiur0tWqKuzQz75rRs34nd+53fii7/0THR3dsXE5FzcvTcRf/zHfyx9VdrJuuzs7omZmenY2liVFu4LLzwfP3rtB/J96J/RkRHJb3372/+r7FkIHRC8ILzcujkWv/nf/Ub0DQzF2fc/EUEDnwWmKX4WGvKsLebQHLJOM1MqFL6ytBAnjx+Nnu7OaKToKfrxsMbb2pKB2tomMhhkEoXEkQRZWVZ9mHJg02Q6zhEVxYQgpswcWJ8JKDroyD4B3sLn+cLeJBPKhCYHO4UB2I4rsmrK/qJtGQcofV8TJoxrlIFVn49l3MPgqm29BD/THmDfoq/ZywBW2WuZS5Zesp1o0NNnvW1hP4PPn+yz1P2ETIe0hXEQgZsV+7rp6e8SIE8Netmze0WnyPpYUXvKRbF8H58XZXvPdoV943LfGugs93ltA/Mhx8j2GPOUdWBbrFxE05/lbCq3w8U8CQpBDvEZ7z5yv/PTZAruybPuAc4FucLjltdIGRuep6k5a2sQoGW+UcDX57efLaWKIMvsSvKPwA7+1eDgAQVRYeiurC4UUqShzGRlSzU0as+hDgvnF/4aNQzoT3x06v3cvH0r7k1Mqe4OGe8CxMGN/ud/+ye7Nc3tYqwuLK/GwuKKGCwNdTVx6viReOjMqVhdAjxd00IGCF1aXVdqRX1jtRb2xYtXRbmHHcMhD7tnbXVdEaWOtg45mQCApC3gRG5tbMtAAf3FaYfdwga8QYXzKoDC3ZiZnY5Do8PR39+bhSMKejMOGteikzg8Pj3/mSYZ1a1raxtibXNLTi7mA8AqlagZiOVl0hk2C/2idqXDksILk0oFOTAmdkJi1UqqrswCAE89fCLq6ihKBNK9kWnF6+sqfMVEY1FglCk9UZooOHapf0a0D/YaaSNHjxzTc6Bbi+4Q1ybVl0ObA5bIL+zf6akZHRwyfhzlRotlTwqgYLFaFqDQXvIiMMpWBlXLwGp5wf3/Baz6nmXw0PeBKVxT6GzR/yr4UTjrcgxjVylCbMgsQOYQ9GwcYgvIA9hpMcJc41owI0lXKNHdMWh4TjsQNqS5B581sCfWVeGweyN3Wx2xYZF702V8OWRt3JbbbsYE97STw+dgljXUZtoeB7zZWHtO5c8AVtUp98kBpHGbKf5ovv5zX3aoeV4dXAUYxDPYwTowOBhnTp6I7uYmpYmz4QGk0scDfb3ZTzAVkGHAQJ0HnAnN3ebWJoFmrGcMVOtp0u+sCeQt6AeBTmIyJUuQLzuDAIUwyfhyH8Ne90GV/ZzRX/RoOfDLjhmHSjlqaCeV6xt4sDPK8xNphom+sLwQs4tzcfnyRbFUpZPV2hbdnd0pmL+WES/AVrFW5+ZkVNH7jHMW79uU9hIMiqra2rh9e0zrVsYC0haxo/diZMhZXF/XfGb82LcOHzwcjz3ySJw4eizOvvtuTE7ck8EFGEhffnDuo7g5djuDNgXjlmAV+xkGshmrtI1IPwcE6UU8IwYfhhpG93Offy6OHzseH5x9P25cvRoba2sxNTkRz33+2Rg5cEB7H2sJbdbpmSkBqwCoAHnoPU1MTcuY2irSANP53o3WxoYY6u/RvkzhQDlyN27GhUuXdNgT2+KLPRK2MwcM6YIEiAzksM7pRxgCnAcY2xyEzJs0NPKQVHofUiwD/UrvOnL4UGxhqKlKelXUks60uBRtMInn5rRfUCyCoJ1TA9UWHN+6LOYE6xONIL6YU+noo5eXjNPdrQxE2OARG7NwbHmdeQFgS6oH5wYHraQaYMbBnJ2aUgTz+o3rOgNg6+aelCwX1jJjlwXBQkEK7UXrawrAAA5ucvivoLm9pf5hXyMDBMAfhjOg6tL8gqLAzc0NMTo8qO/JybsZCCyqWsNY5YzhLG9Gp7LQU8RwhkklgxC9SQrdUISMNFlS/tAOrKvTPMDQFrjVBHuV4pOpyQgbSdpE9fV7YKP6E9Cn2KtZ2wafdrfzWcw6MKBYXvPeq8rnl/cRG/IeCxmGxZyi/+lLDB/mjs6G3VB/sv44HtElcxGf1BqlSGRttl8siqo9UNXnZrkd5TnA/x3l39+/cp82u8IAUdlh8OfM1LSxTF94PrI2eN3nsn/qHCmkbcTaIf23KXW1DNzZgXFgy32b8zaDhAZi3Z8KHhVpdtgydlBoA5/X/EEio2B3mxXAazhfOOouDFAGk91uPu/ghp0s2ufU0wympzyEwWNel852S4ue0aArr9NWHFmuy56J3eaxYe76vulMJ7hrgI7f+Z+dDDMtzJTgZ2YvJRvMZwx9ZfYl92PszWZRShiVtQvJBD+Hx4rPWl6BdvpZzfR0f9rh4Ln55r1l9mL5uvSP5wP3pj2MkYOPDjTzN30Ca9Vfdk7tDNqJdODZ4K0KnRRsXDthgFLMCzNXeC6cD+khbmzo3KM9nmO00cCq14vXg215bEGAMYOmDlL4vOdzthP4mY5u6HmZe9aFtUPNaxTXYg/iy3aXnWrf33YeTEPazRdjzJzjNTuu6p+a2ugbGBDow7jSR+zhtJn5wP5sCYxyIIWgE5/nM1ybvve8vysAACAASURBVOO9gEncw+PDNcwA5/9yzAowgfnjgmVmwKOlauDdRY4Ym/F7dyXVAhB4Z+y2MvPwscbu3E5ZkSqCci1KyXa/YK9QKIezjL2SttL3ZCkRcCSlmJTluaWlmJyei4Wl5VgnnXsH5tCmMlksy0V2IudYaknDWEM/MCUskgVSEZwDm2tryqKBiUiGCASe2N5SNs/wyIHUjJ+f11m7iWTP8nLcIRV/bCxaWtuU1QHgQIAbxh/AGvI8ZLOgG85cuDs+HuNkhLD+Ghs0Xujb80WxE6Rv2EcIrjPHCKTD6EQKgjRzfFE0UR3sYRzoM34y71gDgKWkdzMWANlf/epX44033tDYPf/FL8bkvbu6HuxE/geACQONtiAD0Nvfpz7p6+3X8+ILQrTxWoYxi51A5grMVLQ5AS64ltcHbEmuRx9j98FuRD+V/zEGvM/7IszkDBQsxkMPP6yCYRQdRQriwQcfzABNXV1cu3o1fvjDH+6dSS+9+Evx2KOPyDdeWFiRlu/hw6TcH4npaWzQSWEBy0sLsbmxqgxFAfKFRjZtoy/Rl4cZ3NXVLZADn7m9A+kg7H3sMeoT1AioILCLjj6p6mjHQ96igBjSA9hcAI3YuNhUKhi5tKR1pYzS9rY488AZSfoR5KAd2Mrvf/BR/OTshyI4Adhj87B/sIdlsAebIG1C2x2wp5ED4Iv28iW5HckGpK0FQxp7am11WTYymqYzU1MqEoqvxX744vPPx+OPPRqNTS2yewFW5+YXVZOFe9U3NinLCp8HndX2ttaYmpjU3kiBPQqgAe5973v/mAHLikrJMH3zW9+IxcVVkSBmZglGfBavv/lGNDQ2yz+mrbXV2DkQZ1pieXExpibuxdLifNRUV0R3R3v09fYIXIVhizyIzt6CyEFxKgXhCkxD+9L2puaQzyH6DrIMX/Ql3+x1a6tpzxtUBZiF+MGX/TPmHAWf7av77OI9/F4Otns/t71kX99npoFP7/Xacax3XrBC3eayfWVb3+Cg/7bNo+LQRZZBOXBrgpaBRtrBXs6a48uBd9s92S6IJtknaEDj56adRr2PzIixz0G/QtqQ1EgJXGbOKF29yGowVlHGcrim+6GMybjP+J/73IFaZZcVBfx2i2p/vo7tHbNFOYtse5VtXM432mOblOtJohHsbicz4hgDZzfxOn97nIyx2Ibl/x4zYycZsE+GN8/BOmSd8Dp+H8EIyyPRTwSCCJxBtpR28uJKXL0KG785xsfvKkOiu6crbty8KilS2K7CMQmKLixq75qZgtG+IYIGmYdNLZkFuAT5CcnBySnVKwEDlB1ZVx8V/+4v/nZ3p6ouxidnY3Z+UcAqzhb08SOHRuLoodGo2t3WRAC8BGyggNXy0mp0ddPQpZi4Nx1z8wBbtXHr9rg2W1JyxEbdxXFDPyIkeNvT1xtNDaS6VsbcwkrMLSwplQVwQPTdLSrrLqliHbqcsEURo+3t6ZZeCFqIUG3ZRAE7pyZn0nlVul+tAA9FcWX0rsbaypJ0RNjoVBSlEYCuVkW3cCL5HAZVd2+vAF5Ri2uY+FS/nIqHz5yMxsY6RV2XV9alOcMmjhg9CwXW0oXPLuTg7u4KnOCgVHEladttavCIiD704IMCQObnFnR4w2xig4fenan/IckEqPjSIy2lke8nyu7LAJh9qoJQRYTZQBz3L4Orer0oFnW/47Zneaf58wtwI/MTAmyLr58FqkrAviI00egr0vrZqNIJTOMXAwxDmAlpR56/uTSTWazjEsuDwz8BGxjUuaC4Hn1u1gkLWEWpVBU7NVjLC96GtZ15szrtRNiR8X0xYM0gEIhIu9aJPAHoZJoq/7NjBvMWRpkcp/U1zSVvjnLGS1IAP9WP9wGrZY3VXwRYdftph0FWNiszoGg71cCPHT4cPa3oQA1J+4SiCYCiVKeGSdDbTYGFOhVOmJ2b1rUAVhubG8VsJMKDM6DK6xjsrc0xN5MsOzNCMnUiNeO8UfI7wBfpNGKA77GtAFYz2sMXeshZECo30f3DOfveLDYf0nZ8GRNeN0uQcYXKPz07HYvLi0pr+fSzc9qziOD29fZGW3MW4EGigEgrRrsLpcEQBUTmfhMTk3IcSNtWBLeqSix3Jrg0kZnTdVmsgjlK8SMB9wDIgGwwDXp648SxE/H4I4/E2K1bcfHCBRlWFDA4dfp0vPvhe3HuwmcqWsDcSgYQznmzDHqMY6QAKKiEsckct/6XmKEVlXIAf+u3fkuV6f/+7/4uPv7w40yHrKpQUQK+cQioJIxjSYogICgpVdxzenZWQCt7ESCVnleFQTaiprIi2lubY3TkQPzqr/6qDjAOlttj4zIACCIl221ZTA05ag2NWq9ZGXZaY5xF+dBexvmq3XMWDLhV16LxRC/vxpFDB+Pxxx+No0eOxCbaVPNzsUg66/JiLM7Mid0goG93V+NpQyP3+SwuAouWPZ57J+sgI+JZdC3BVN17jXWa2pyMC+LsAJJcG/CVTAYAU4BjHCBYAzh37M0T09MCVS9fuariiaTxc9DmPh5ivxDAYC4ovQ6d0kJXFrkBQElAep0FZFeoSAznCZqEFKtqlu4XoPjVyxz20zKKh4cGor0FMfYZnTcA5k4jhbmCYc7+xfNrX62qUhFGmAicfzDVaecsVXsLViTgLamh9BdBEMaV9Frpj1bn3pxzOxkiAuIoNsNapcIy+sjId6yty7lJXVHrniaj1GAU/WxDz+cJP72Gy3pVZrwJxCsi+FRuVn8BmKL3hDaUigSmfqPYZPV1GSyqwuHfB1aRnrFRx3nk87IMmNrQLoM83qd+FrDK/Crv9T5bfB2e1/PcgJD6uagGTl/aubNhacCG+5WBVf5vUMd7If/T3C00aulb/menwMY168TXNTBm8MxnHXPPQJ/BOBhDtIP9iDnNfcwWLQOvPhPZw/g2mJOOWJ0+ayfCwU7WqgFC+sOOmlmJAA04uDjE7JkABTbG+Z8dAUtaGCiiT7kHn+f+/E4f8WzWceW+ZedNmSel4hheU3aauB+AlIO0ZWCb+xo0diq9WRm2EbwG3B7azp7COqX/HUD0WLiPDHjvBS1IT8UuLnRAbQ8psFkw9u287J+vGVz2PDX7lDFlTAxY8hzWXuU5uI+Dl/xtjVaehTnAs/C791NeN4hvu8mBV/qRPkMTreycle01O3oGXAFB+V32ene32m9bwLYPwVJsf75sA5nVa4CMvmOvU4HLwnEFBGY+mZXEvOB5Ob8Awnw/+kNBxCJg73HjbzNvHaDQGVMUVaUNnNfshw7ewfKl77GlVESqcJbTSUxgwSnQWWypXsAW1+Gbs54AA/0M0YPgl+ydmek4cfyo9kjSiZW5QCEnFf4l+J12Ehk2ALBoxXt/5h5d3Z2yWbELpqZnBaxOTOH3LEnfdCcqpb2OVJmA1UqkszLbgU1XQEQhTeKAOvsz9v3C3Gy0Ui2boElrSzQ11ElPk7ZJkmYn5VzEUiR7YmpaDMzltTVJ2ywts5dkxhfeCs9PlgsSV6Rv0qdXr14RqAnDmDOSccam5SzvpGhWe6v2kcxOgoVUKb+L/e/MmTNK8QbEY5ywkTyOPIuK9TQ1iQEKK5n596d/+qcCWulnrvHoo4/EyuKi7OmzZ8/Gm2++pbnx3/7WN1SMCqkD9j/YqvQxa4rCRrSdPenBhx7SPSmsxP9gj5LijnQTdp/nCXJO2CIqkoedJdYWwbJk7/M/MqgYG89D0syZ29euXRdzjloCL734YgwODWoNo+X5/e9/Xxrt2BJf//rX4tlnn1Ff03fvnf1AYPzBgyOqPn/p0uW4dfNmjN2+GTPTE2LqYqcmAJJ+OXUKaAP9hVwT9syVq1fji7/0eTGQMRaaWxpifn5VzFD0ZgEBe7s64mu/9qtx4cLl+OijT+L27Vva51566aU4feq4bKbxcbRz1+SPI1M0NDQQjz72cKyu7u9JBP+/9+prMTYxFRMTU5ICwGZgTAzCZGHhDGqYrcf+3tSSjEqfQSlLFypUBWiUe29dbJGWTAAXBv/SomqDUDyb9fjM556Wpi+6qGAhf/InfxKTkzPR1t6heYAUAGMB65VvsBbwk8cff0xzmKxOxvPKZQgMy8JhAI9/+5u/HTvbFTE9Ny/A+NPPLsXf/Jf/HM0tECcyaIz9w74g+bP1VbFrkVmoq62Kuuqq6O/rldQhgWdYlNLBLwpCHTgwnH6aAkQwxAm81GhOep+X5m9RpI89VHIezejxJ+nMYCHzmeKe3jcNQsrHILuvkA5y39tmEfBcZAPtBYQK3XEHD/x6ORgobKFkB/k8ME7hNX0/qMf7HAhkj2Sv3Newz+Aon6F9Dt46MGnWpQNfPhN9T65DFibrj77mb/v/MFaZ27SZa3PGUECLvt4/v+mLrDXk7C231c/j95axmfKz245lPivTuzifPE6ybzazMK/7j364v/ClM7ds/yQQvJSSahTxLMBdfErsbBE4ijT+sr1i+5h7GQ8o+wHl57INm0B3pTRRsxaCsYRsM9IAPBfrE7+dOdne3in9Wuo7ffrpBZ25H398TvbOwNBA3Lx1LfoG+pTRyVqgrdevXNuTGsV/pd2HDh7JgqEVWXSOwtb4zGR84L/x/B3tHVHx2hvv7UZ1Y1y/NR7jE1Mxv5DVQTnwers7Y6C3O3o7O1LrsKJKaC1FrNZWNqK3F5FdDtWMom9tVcZHH59XGgYdsrxMKudWLLDRrK4KWH3qc0/FkcP9MTm5EB98fDEuXr5asE8pwJLp4hw0zS1NsTg/pzR+9D/QKGFj7uxsU7r8rZvjYsaioSDth3WYctXR3tVZpFrVxrp0kFZi+MCg9EVwntAcwuGawqAqClIAXrS0tcpIGB4dUlQNaQGovovzi9HQQKoYKS/QjNGpgw1Bpd10GDnIDdZheAG+ZsmpjFzgoB85clSRwbaWdmmtII3ApsuEJDJMagIHhQ5BwCUbDwV2mcBqVkI38lkGVssbhsHOnwZW96vQloHVMqiq3wsW6X/1/1/gHz8LXFVatwqXIdK8qcIdtIsN2vfDMEi2TmqbAkqJpUlleFWTTcPAADrpwzjLsI4c0bDOGxsEi92aq7zuzcvsFRv1ZUC1bIiz2OwcOEptx8hOGuNmfVUb7BadBlyoFJU/o/h2Ruz0sChT6rZUvCob+VO9XAZWi7rYP3cUfD2n3dGXbHDuE+4PU3N4oD86mkivPqJUEUkjLC4pDQsGJQYqjALW7OLigsBTAAsOQdiGGBXdPd3SaEwMYzeWCJLMpX6egQJAJZgH7mfGBfYdh4NB8HT2snq8xwBgNTVSisrtRfTdjpaAFYpnFRqCPB99b+ffY8XzSgpgfjbmF+djdg4N5RsxPYneGNUxO8UuZnx6unu1P9FmjEo5T6SBNGaFRgyy6blZ7RkWnGdjxSCD5S5gvTEFy2VQMnepSrqyIuYvYBVsGoDtB848IDkChPN5neq/BJym5mfiwqUL0oWytEVG81MQnU2bKD1tJM3O84rDl0OEiDBR5l/+5V9WNPyffvx6XLxwST3b2FAnpsYxGbfHBI6iH2TdPQ5AfkePFuYl+yl7ESkPGEQEqUi9b26sj+6uzvjyyy8nYM8BvbwiDTSYjQDwsAgAXOVEV2ehN5wOdEUZI8ZeoBSSGfVNMhQwMHmNA7yuIYXWNzfWY2T4QDzx2KNKhQLcm52akqbq/OxMrC2vxMMPPChjEAMoi+A1aA9zJJu5hzNpYNXBlPK+4MMb1o0d2mSxpsYXwC3Mc1VJjtQGJ9UNAxcpCA7U67duxacXL2UmAyzA9Y2sript6Cxgtji/oIALKf0YqpwLzH+uy/sIWFAAMlNKsuwR7Fz2io62dlUbxnj99Nw5zR0kZfp6upVOub2JJA2FWRpVkZ70LxwawFgOepwEAauVFQK5OafoG5xZAlS0DSYucwrDgjMJR4G1qv0SUG8D9lVG1RX4oEJswTbkbzkcMCVk3GQBBOYlxqT3XH4aIOV3A2PsNTYSvX4ZwzJgZBZAssrzrOT8Zd8ETFGV0moqlWZFUgMqsL55XYWGCmObs0MSBWKJ4QBm6tP+HrR/5hjcMquB+VJmL/hz3n+Y9+x1ZeNW7Lei+JaBE4NbDvwZhOD6aSBmAQ47dgZJuZ8CkVtbe8a4wWjv+dyvDAC7/31GlM8x96tTtMqsCbMYvW7sVDEPYdHzlYyfDFooqFy0z33p9eUUdNqOc8G1zVpwAI42GFg2a5X9gWtkgGtCc+rQoUN7RZnoK65tEM9BT6d2m0ViGRle570YyABW3Icx4f1lB492mp0h5t1PZVnsyv5wMI/XvK8xrswPns3Aann83Wd2Hj1P6VProaZjRRGa/TnJ++kzg6rcwwEKM2Zog4OPYs4WNoAdF3+G59TrBWOazwOIOH3PIKmCbdPTe8C/gwG00/IajJdB2nRG82zm9fIa4P/csxykBlh1wMDnGc9YXvdcm+sx9vxOG63zV34GfoeVCajneU7vKaMNkLTIRLImLOAa56xtJOYBY8cz816KWwE6wuDy/bD5EjRKB5y2AKZxDQOrsFUdbPDaFtBdFNTyWgLw41r0E46eAWPbn4wz9+O5eJ0+IZDKWQogzNwlSMr96Rs2YHTfyD544onHUjd1bq6Y0/hK1QJ2AaI4L0nX50xgHpMtRluw82gPZxKsOnyVlTWkALChAFZ3YnsnwRz0VynYK09HgFNB/0CVrbBvOTtFaqitQ+BOoBNp3mRf9HR1qjI5BBpAV9pg53tkdFT3xnGFKSsSTE2tCg+pOjaFBSOUmYMdg11EYBUNc/qIOQsRh7Rsxph5wfNn4DHZZWb9j4+NK1MQ7VBsIIBV+pM1z7UYVwdirC3OGJOOz5j92Z/9mX4C6jEnINccHB6O4eEDMTl5L86e/UAZnf/iX/3L+Mu//Ou4ffuOnH1ARqrV01sApswLfFxAYwpjwj5mPBnX4ydP7AVbmAcE2J2WzPxg32Vvxk4w8OOzg5/MQ9rIGud99A/rESCBIlo8FzbcJx9/rEKktq2ffuZpyRYwFx966HS8/ZN3xf46cuSwbI1rV68LvJ2fnY656UmNJUCw9muquEfKy6CpSn+jDw8DEs3/559/UfNXxKn+Hs0/WJfIFIyN3ZGd9LWvvhx37lAPYCaff3k5vvLKK3H82EHN47GxKdljV65cVvD02NHDceLEkZiby0K39BEEpu+/9oO4TQrw3LzsNWffJGOQ4C6p6fu+ivYEQNMm2KRpm+T63szgbE2eOcp+USo3uvPNkrvoICOstibmZ2eVVdTS1BLDB0bSdo+K+Ou/Zg6MS2IErGFDBQCZ19gxsKNh4S7GN77xDdVpuHrlstY4/jEkGIgcA4OD8eWXf1nFqmA1k3EG0eOtn/wkGhqb9OwiUu3uiojR3tYinfvNjTX54Zvrq/q7q7NdWWHU2cCG837NmMEwJlWa9cscA7hm7bAm+DsDy7AHYRUn8GT2/epK7vMG7HgvfjvvNRFGfqqyifdrnBgk87nEeWbA0UFr1r3P+vJZ4oCXz0zew+fLoB3z0nacfQDbXfvAXdpqea5RjyHJPVynfI6yVxjM9T1tOxkEdhA374kMUGaxbG1nnQd9pfi2+pn3Z1YINg+yklN7ACc4VUoyrOz1ofvBQf5yAN32n+0vt4W7GbzlNWfrOFuKQs9cz3YJ/e5MIcYMO+X+wHyO78oeqcPYk7JMCk0Z2w4mEcj3KUgtvN82a67HfWzE+5jnBDihMhu30u70uGDHp42WuAH7AkSVDIY1i9SITOdnn12UHzN2Z1yBn9b21lhYnI2hA4OSoyEgwZlx/uPzOveFIWgt43+PSPZnYxPfeE3n6fzSorJieT72DPb2ik+v3Nht7x6Im2MTcRO26cSMAL8dGEpVldHW2hQPHD8mI3oVnYLdELhKGsXggS6lH66vA56uRW1VjQ6E1lYYilvxk3c+EohBhIhJCJPksScfi8cePhbTMyvx9rsfx/sfnhNtH4A2K4Fn6hqbyMoylTcrdQ9AkK997Wsx0NccU1Pz8fHH17Sp8xCAHkxGIi2gz5zqRCcRLIdpdeIYouIwVgE80HPNiACDru+lZaWcECk9cepUHD9+Qs+7s7sd//v/8adCpwFdDo4eiK//2ksxM0O0IdOfSadFq5A+w4jBQFAF5NramLh3V6mnABocwmiWwNZbWFyOyaLoFfdn0PgGpKC65gYpM5tb2rSsvak0W2mtVoSo2ntSAAmGaiLu6Z1mNFeTtVRxPoHPQrO1+L28tjUtS9IC+yv/5/9WBlTvB1fFWmXbAJXRPRMsYKzFKNjcUoEx+kspSFR1BWSGEVVUjdW2U/Qp6U0cFCoCUGih2KljwWMwmYHjCIgd3vvbZsCPTYLFaXDcwKTZQRZhNmCIEcKm482G+9jJ1aZPISdSqYl0YsAWVP69vtaY7DtMOszuA1W1QRRSAHp+T4RfYFBsWJkZYSec9gAstDU3RVNtdYwODsRgf782SgBW9ZeK5FQrhQpDhfFAx4S2LK1kVJ+gB7T5puYGRbbu3Lkr9hpz3c5zpr+lfpKZI2JIrSUA4wMzD6I0bDwePHlGLtHqSoaRD1AfbI6YGlAwS9fPbFAiWSILAlfZ/DAC796jvaHnY9GwH/T3DQj81AG4k2zs22N31M7UGlqM8Xv3BBoRYUXbtI5qwFXVAmLFcCrAE35XpfH6ejGBKYaFZhHzHuYGe8vJ4yckRYDjASPj0pVL0XdgUO0kMOW5NztL2iF7QYqtCyBEO6kptX5h3hIA+vT8eRmd/J8CSPT/7OxCLMxTxT0Za6RVUa0UQG5ooD9OnT4hYA1jLasP7wpkW1iYFwNgamZaz602kBKDQUrKVE2VRPmZs4wxoB2penI0W5oLMK5CzHucIhwNDC/AVkUwaxPMViZDZbLJn3zySfU5afSK2MNynUNvui3OnD4dD5w+pf4j/Z9iAUsLCwGnE9AVIFDpYAsLmYpTMOI5NwTc7aYuYfkgF6hDJLWoMO8NlUAA+wesEsDkBFZJe0SrO5lvAMk4B4gBo+lNcZMLV67GxUuXZeTuVhLR3o5KUl0KCQGMKQB2NABrqai6G+qHZA5lJU7OwEzvrdT92QMZL8aVgg4jB4blAF2/flW6eTAiSPFqb0pmDoXQWI+sZwxc+lMyF0XKN2uEeYjzbLCOM4z7k1IvAKMwIvldxjzZG2upc4qRgiYWc5C5wpnOPRhL2Lhi3Ra6nwZJFUyprdkzfli/zGMz17xOWTOMCePETzMuyyDkHvBSldcz+9IgpD/jaDmvl9lqBrfKDHjtSRswDLOYURpmudZ8Xthw4zUbrj6Tyka7DX/vQWVQyW0pOw48M4ZzmelAe5wxUWYj2FAtt8n7YrkvaIP3UZ7B56YZmVzfwJ+CDgWYaNDJes7cm/8xT3gP72XcDdQYaKAfzLLkfcok2snznC/a7TG13qS1OQ3SOmjkOUEb2L98rmLk+rndfjMmeI8BMb+HNitYuEx6Zt6f9hqgM9PFkgO8RtvNzqT9GNRmZJrlUdYYU1Gvkm4w76GPDVx6bMz43Tv7C1DewCVt9nzkfmXA+/6x9FlnB4V2W0uR+wC0Yf8kU2NCzy5d0CIVXXtXwWLlPQazDca7IJmBffYL+sxAI8+AneqxN3vHjFLuxz18XYPmngd25gw2Zp+lE+VghIgIBRBqUN/r3sCqx43nKp/3jKGC+IU9LKezCKRYH5XXUkpnbg+oJY0atjvnBTb4ndu3VWuhu7dHtRw4/8lOwKdg7gigx1YvghcuQsX5T3vIEjCzm2w1AS/YlwXzDTYoXwZJ+YwZ2pzpjIOBHAP3dtgZb56TtUP/EJAEHBMwCUN1bEzZBydPHtf8LO+j2FXzc/N7+x22lbPYOG88v/GHONfJ0OCMhqGKHcBZjlQN32N372VhKwLHCiIliEFQfM/O3tnRNTmDRKTAWYfJFLvR1dYuG5Mq6KR800fYIfQb16M4jzIoKNiCn7WI8zqvYDsBTcBVyCj4hTi+FFEF0JP9LQmOxqJ4TwbdeB99du/eXWUWfeELX1DqPH7buU/IYlqOr3zlK/FXf/VXsuvZX3getOzpV+Y268GgAmv1iScel64pDjzj1NHREpcuXYzvf++H8ezTn9NcOHRoJLq6OmNldSO6e9rj2//6f4sbN25pXPDvAMHoL4Kd9NM3v/nN+F++/e294oXcF2k4B4ny2ZoUPHexOeYEYLD0d1tTI5O2O3jCPIPhTzAKNqoYV7ap2UPo25kELulTnhfgjjU5dGBIfqWKnx44IPAV+wEbFmIF8wcA+cBAf9RXV8b1q1eKvZvMpCzUhe9Lv7J3oE9PZlsSZSrj1OkzkpU6fvJ4HBwdird/8l68+ebbkkUAGOdIpq9VZLO1Vf1E8dLHH3sw+vv7Ym11KyYnZuIHP3w12ts64sypU8rGmp4m4ybE5IT5++lnF+InH3wQy1QGpzBbyeeTza9zP3dpn0P1pGYXWU+MPXsmtmwF5dEqd3Xu0D4YpcrMrK+N/p5eZYVhj1Ef4GtffSle//Hbce/edIwePBgdnV1i5X744SeS0eJ5sBNhvbJGILeQYTtx915883d/J8bvjMWn58/FAw+ciRdfeEFFZ7//6qsqfP3FL34xTj3wYNy8eUtZYynNUSdmHhljU5NTGlPGf/TAkHzu+rqaaGlsjJs3bggbgVgCcY3+hQGIP4J9wH516ODBGBwako8AoLy+vqpC4Mw73iMSlGylLNypuVoEvXZ3UpbPmaL0MTaxzzqDeEg2OSDFtUx+8hnE5xXoKYKIPmvSP0xcwECpgVXvP/fbfmWbrWzn2SYr+5TGAwDrGNf0L/OcMsmL332WOCBk9qqJQ25DPtc+9sT88X0zKJW2qq+ZzPQ6jZ8JBglg57ntQGrZ/jRIyU8Djn5Og5LGRBwM5fWynSn7s4Hq9vsp+rzXmR3yIYpAosFj27a01X6WbUD7BmSvlXEc2w6MldvGs9gHFyezvgAAIABJREFUMGHONrTJGKq/UcO5nvhKZhdiR6R2b9ofac/zf1L+eb7NjS0RvwhwQWpkvhLUEFFmfS1a2pticHBAmuN8qX7ThcsK/LBvMefJtsW3VmahCqevxzpY4tpqSg4SpK2qit6e3qi4fO3G7uDIcKxt78bs4lpcuToRZ8++F1MTd6OuqlIb5kOnT0RdbUNsbO9EdW0eLqoUWE11MBhopD2zIe1qwbNBDAx0R3XNbrz1xgfx/gcfCtBob2+NoeEDSjfmOjBkb965G3XSP6AyapUo9Pfu3pX+C4cwm4GqOTY2xe///u9Hb3d9zEwvxmef3Y7r12+KnUPaJZOtprZaBV5wTPmMKpHtbMbwYL+c8QWYOvNzYk+y2U9MolmDFstyXLl6RYLsIM4YqHQgE/vt9z7YM1COHhmJf/mtr8XqBiLlqzE5MSs9FaK+n332qVhEa6q4GgIvMKRw+Hm2hx56KB599EGSFmNyclb6Dhzql69d1QRggGHCAazC8MUo2gdLSRBI8FTpqwVAKSe24PoZ4fdnXOG4DNqVP3c/yOiiV/9vgdWfB6rqtYIBm9ETFiuAQm5UAjLZqIrKnhz2aRgBTCfgwnOouAgaUDiNotPXCdQB7LBR6s2GRWTQ3IvXi9QRKm86jujYCTSjwk6m2Wu0VSnFhdFvdoH1r+hjR7Vl6FNJlqQOsfKKarAl6YQyY3UPJy2kG8oOWLl4FdXPf9EvR6j8vD6EPB6YETUVu1FfXSUmOGlUB4dHBFyxZtBDZP20NFO0KGJgcEApvytrKxo3gAgYe52d7dHaBkMxU5aZ647ipfNF0beiiFdhyHFAs8nZAOZ6rhZK+xgTNsnUUEkpjTIwbRDFTlwZBPEmXAYf+CzSIoCrAKK0HYODdjJWSlMoWL04N9Y841oU2OM9zA/YfHxzranpmZienYvRw0ek5Sj9mLVVsfyYf2zaMP2IcNGWtZVVga/83lBXv1c4SaloRRGYpZWlWFxdjvbOdvU3hg6H9XvvvKe9wqlIGHNmzfD74YOHVJzgzTezEAPtHegfjDtj4yrmF7uVewCAoq9ETasqo7u7I7704gsyaglksHfx2c6udskCjN25k8EiVfGmEmNGJGHYOp0VR5LDCRbCzHwym5gnvX39iuwNjwzHpStX4+7de3uagaToSX96x+z8dKwfePBMdHR27EVKGRMBiHNzAqlbm5tioL9PzBMsObQDYaweHBkRK4X9AkYrbB2DQqxjDNb6IoiDg5X6wWnEyLARKz5ZlKmUwrrN9GmKEWxvr4sNSkCipa09VqWzvSKJBPYj5LTJ5Hj/w4/is0uXVGijkkh8aino2QBhMZ5Zw+to9KpoWoPOUYJyMhYVRMrUUQw55j/PNFBINvCMMHLo++XF5ahvqE3niIIeDY1KwbfeH06PdWu9psrRazZVGSrrySADXIaF4X3Sxir3MnCashSVmrvl9HAbmswdAAMMc4HZRUV2fX4TKaAEuAy2iB1VgHe8n3bYmPbY8Lf3YBtfWqs8b6GNWgYvvd95n8zxp6hmMoPtCPj5DPDmmZTv4Xo/1VelTddGrEE7t5n2miHttWEwyYZjuf2+Pu3hGk6dYk/COMNw5R4Gjm0c2/D0s/C62XNlg7l83hkQKKfTKXhZFAwy0GYQlXnjdFfrmxqglJxFwaIzi5TnwuE2AJ4B0nb1NY4+jgftZk7y0yA/7dZ+00mKVqPG3qxTOfRDQ3tGLcxC7seXQVLPJY8xz8G3AUsDgk534308G98OwMq+KAIDYusX8kHch/bu2SgFQ5Fn4fpKCTt0SPPdY2QnyfOV5zHz0ixU2WuFDjy/27kxg9HjaeCUa8pGKgG4Hnv6UnsB525Jc417mjAgJmSRumymq8FjM3O5toFM961BYbdbpIUCZGePZ6wdDEiHeV83n3YZKKUf/RrPYmYd96Nt6VynzZeBm5SNUICOugeFhIOBfc497m2g2Cxi2qLsiSLV0GCrnXr6lc8ga5KMfYpRVGn86PsESHLd096743fjgw8/0DrkbAMMEWtrbU3zAnAJANC2Jmc1oB4Are0THDN+B5TgnOSZZQsU+v60kXHifcx7rg+gyk/63cAebfJ69X7D/yxDRXo2+uME7UjJRouTMZK0QF1tHDl8ROuT65l9LJbvDpk3mXVAH9AWFZhbW5OjiBOJs09GBggV597m9k7U1jdEZXVtjI3fU2YFqZaks7vPLSfD2UXgj/48dPhgFm0hVb6lJQ4dHJF9PAWIurwUjz/6sGxQ+od0bwLfff0DWs/IDxCspOjjxCR6eY0JFgNGNTZEb3efAsFkV+C3MSbME+wvnGuBhP0D8dwzz0jv9PKVS/LHsOG5vhioA4OymRhbijhhR1lyBJahNXWZQwqobGwIUOV+9B1zj/GnDzi7Gc8//MM/lO7qwdHRvYJmVHD/8z//c40Rwej8zK72I/w97A8c+VdffVVtw1b1HOXeSyIaVSvrCCkmwE6nG9NG2o49aAYgeyjjytxGNoJ5fv3qVa09/FMCpVevXNEcRJaIL95Pnz3z3HP6P4VfaStyGBRyoc9Zl8qu3NmW/YiG/8NnzsQTjz4aH3/0gZ4flijFtTjPALABOE6dPqXs1nfeeVdtoMgS18PmwndAwgqg/sOPPgr0Y5EUQvOQLB6C5/jsL774Unz26fk4eeKksnHkX1ZUxt/+7Xc0lylEe/TI0ehs71Cm0rWr1xTwvnjlcnxaFKamn+2Vec/lGilrkTaAgqRkwxSMOP7H3kP/I21HsJ7xZt5hPyzMEfzbiScfe1zydhSA+9Y3vxl9vS2xvYm0Bwzwpfjk3Keao6/94Edx6dIVkUooAjww0FfIdKxlUKCqOv77f/X7yiQCWGWdnzxxQizdDz/8KK5eu6Z589G58/G7v/vNePDhR5T9++prr8Xdu1l8lCyj+dk5jenB0YPR1taimgTIStG/YBVbm+vCL2ANi9FdUyufBuCZucjYcYbgCC4voqObOswO+IgZK3JK2jJ8KetkMyUCnPbNXsjYG2j0OQYiTT8arFQwrJCE46eBWPb2ciaIfXvGxTagsxfs/6UvuR+Et89JG3xOOahof7Jsp+U5SBZcni/K4KPPCrkb7mfQjf/5vDEj14QtYzMAq7AphRVUpw+S8wqZxsxM3AdrKYqdoKNBVJ6HsXVwxcE24SEFIcB9aYzD9ifXpV22yxOUTH+bL9sZvK+to00yMewD7icD5+whnItln9zjZDmmfRA07T2KIiLZRR+6zT5vyz67fYQyEczja2yG8QBUTbsh2WZlAN33Tj1bgn11mkMQjNjTqUsC5gcQCsZHlt/yylI889zT+/rARdYKY8s5mhmsqwqyNDW2KLBEBgXYDqgMwSK0WAnc0V+ctxXvnP1kt2dgKJY2tmJpdSMWF9NYRAtnhTTg2I72poZoaqLSNRv9llhaAGLQ4fv6iCQhir4t/VNVt19bFeO0r79bhx4IMdGZO7dv6aHQxRkYHIrtqIyVtc3oHegVA7SxgeqAC3H+/BVR+3FE6SAmACDNiy++GCi53b07GXOzpC6TotOlCJLSY6YmxPwR/byWDbBWejroxNZUo9cJyOJUpZ24ePGCNlNYShcvXy4isMv6SSdiEI1Pw8BIAJPIzhOPP6QINlEa0vVZERhcN65fE+hA4Q82LyKHFIzh+RmIoaFBOYT19cgnZKEsDsN3zr4XpCoyUBgRRH5hOYpZqtguznZFDiLfRdqoF6tZoAbNDJ7asdubuHvTcD8FvQzUAfbtMVYLLdafB+T9s4Bq6cOkh2jjkrB5bq42ipXKqZTuqixMU7CVAMfVdpiMRTVZItlE1jECFMEqCiVh4NAvXJd2cZCUU0vLzm0ZXPUh6rYo3QE9muZmLRBvQvxuEXhHd2inI5u8riI53rBJKaGoSg6CgAvfS5sYerpFeNQb289irJalANBP/Oe+/Jx+n40Bbz66F0DP5kY019cqbaevuycGBwaUvsKBixQATD7mLYcy2pzdsCg6O9IIkvYtKedUF2cDBkgBwIOFRjpyGuiMD+xJA6u5hhujugq24n7RlOzPTHHwxppOF0AHw5/sNh+a5cPSY8nPctqkDz6PYaZOrulaMlYLDV4MNm/wtNfVrvldoGsNAFcy8lQZtrkpxsfGlE5A43oHBwWy0incgzQ0CiGwDzCePCtrFgCL6wFeWddREd89Hapk1iyvrcTAUH8cOnxImzOH17mPzymqjbGMw+D0LzvDMDHQ93IfoQ97+dKlTNvbwuDZ1T7GYaj0CLHPSD9sUNrUk088LqeG9CDAVMTAiYpjEC8uzOtZiOghB8AhJd3ZujodJOxfsEcAV2G0wpaBoUOxPlL5nnzyqXjv7Nm4cvWamBD0JQY3zi37K+OOVhssgP6Bvujr79srIMJ8uXHjulirsInqaqqipalZjqpS6dEi3dyUdhpGJ+ArARoOz9x/W8WuBLjmb+YmUgyAkxgYjKeMD1KvtrNQHimP7Ll7jKqaythYW4nlpXntW5w3AKoq3rGOfuiKWDxIQVy4fEVgNsUTK4v9HGxVxpECTDD1q6Nqh6BGZTTVpyOYemiAullVFqcPtgNBQnZ/2AuA0ZyzsIEd+EAbi+rDOKj9PX17kh5eH6wrnsPGDnucI+Lecwxy8bcBTxtyrJ2y8cR7WR82jAx6Mi9tSNqw5j1mQrKWN4qUnTL45P2Z9yqiXMh7cH+ubXDQ54wBKRneZASowmwa4T7jyiCX2W78zwZuguUZsORz3t/ZZwnmGRTxHs++6bYYOKQfyoa7DdjyZ22Mlo33Mjjm6/raZnyytgEmnEps8IxnMOjoFGkB4kWRI4Ma3vfKfZLOYDJHDDB73zTIQ9u4noFj3uc0fIxSA1sAD7TD+s98jnVkcNTnjYFSF0HyeY9xzn3424xU5pTPWzNOMriQafieZ+VxMwhngI6fzEPLW5jlYrA0AY9kWhiILfcH/WZJFO+vPBOfo030E+3lNdpP38DYZ8+mzxy4LM9hj52Bfc8Z/m9g0MCjJSEcEOb5aC99Q184qOtAQDnbw4FFxtztpY1mAcPU5Fm5f6YYZvqiGaIeW4PAnovuQ8aK93BPno8zyOzyMjDN9Qxwci3PRdrOvOA6/M78tmPIXuf0cTFbCvkDXjewynX4v8FEO+48jwPiDoiaRaWztmD20Sb6yHs617FOqs9Q/udMJ4OdOF5cl+w1iiYZwOK6AE6cjzyTiwYBcnCm4veQtkyWh/vUQLX3NP4WcFOsH4O7gH1eA3ameU6zqekjs5cMiDO+BB2xS2gT6eOMMWnmgCfMU4IATqcFEE6AIiWN8ONwojlL5uZTPxYd/camZtnXcwuLsbm1I/YqoGp3b1+0d3TK7kEGgGAzPh1apdhLEEyoLL+6uiLwGqAMTU6K/HD+oek6OnxARYWxf5Ao6u3uEumFoj1o1aH7/sijj+t5YBvCMgJ82tja1vWo5gzgmcx2pKySmc4YAE7LBmhDMm46rl+/Lr8LCayUf9uQ3Upf853zsVra98wnxp85zhjjKPOTMWDcPV9+5Vd+ZQ9U5XV0bxlT7n306BEBtP/+3/9fe0x92kJQimAzoBjBavZQSEjSaYXNJUZsahMyP5VBBA2npkZtwAaTM08ga2gw/uiP/seYnqatMyqeRWBda4IzfxG5Bxi0HVqHLnKGjQSQqkAgQO1iyv4xV5RpEBncYt+maJPW5OqK7Ef2o9t3bmd2C8ASBJdC0oUiTQ+cPBkPnDopn5t+MosWcJX5Nn53Qu1BOxd7+ZPz5yXLkEGVTYGi7D08IwQOxpv9lf0BiSb8wwNDQ/HMM8/G3MyM5I0IGhBsxz4GkKfoFb4iUmaA6QD3sGOxSz86dy5mVB8CScOKJEQUIGD6dqHUfNao91I9dyHT4cJhKTVUE2vrFMXmnCLbsVI+FfVgyOhqbKhXsH/kwFDMzc7EL33hl+LBB07L/7g3kYUBX3/jrbh69brmDUEL5jzuLvVfKObMuv7cU0+JJcoaffhBJK/Sb0YH96OPP5avcfHSpRgYGoonn3oqhkcPxifnzsdbb76tPtF5pGA3WUytmW1IFfXKyiw2WKxB+lYa4rBDGwhy7shnRTaCMeM1+Q4ry/osWIb8b0nJFGBziXzEeiIzkTOINenAFcWMmaO2TRlr/Ab+Zz+Mvv9ZNp/PYe/7th9sfxkMv59ow+t7PnbBcDUQx2cMrHrMbUvZPkyJKwKJ+IJpM2rMiuwcB8BtHzL3rT/ugPm+HZ12puyzSlzIBJWRRySIxd7OdWy3AETzWfYla9KSne3iTw4K2G6z/2/7dv8ZUjrPZAufkwZE7SfTFvqDWiqse2VhFsA1n3Hwj3nE39zHZAXep6z0kkYs19O5CSGtKoOlHjfWnn0V2422VXmPA9R+3z6xLYtEb21taE/wNWzPOVhtu4wx47lv3byjfRKSD4CqgXqAVQKQz37+mT3Ck+0Dg9SAqgSh8A0hS1FwTbY9WA7Bi/kF+cPsm8z306dOR8UP/+m93YGRg7G2HbFCZceV1POJ3e2YmZyIqXswV9kKK2NpeT1W1jb0u4o+NTcpBYOOYOCYKHyzWIjaJLOvPqJiW+mtHJCzc4tKR0QUen1rN1bXt6KnjyIItdHYUKW0w5s3xxR9JYplrSKizWpXUIEPBlFNDPYPaTJSuZI006mZKU1YBggtVZzowYG+6Gpvi5aWGjHwYISurCBNsCBGBZ2VAspoFG7FlWvXtRETKYSVt7QBay4jKhgGpAvjqEOJJ02zq6NDgzRLwZKVFfUJzj6/A6zCcJPOVUXosGhsbInOjm5t4hzg165f12ZJf1JlDHDVBruYVIWuH4BpGu6bMoTKi0gnRMFiTTCvBMEVC2NfJgCC3R5kt/8xf4ZN7p/H8PbTffbkB/bvWQZdBeopwpAFYLSxSvuEAyl1BOUQFylCcvJlxGSVZ74wwOQEFqzR2oZ6zTe+bVCZbcHCYs7w/jIt3RuAW8l4egOyI21Hm2syp1msLC4WGp8vO1BOb+Szjvh7oyIgQIRGG7rWRDr/BgA41BkDAxpqWzF+vMf9JxYxEwdcpmDzuv3397H/zzV5dm9IvqcPF+k2YjDUVkU9DG+KNnR0iklAVVXS2JjnGCUERJDTAFAF9CLCLnZbdZU0HIlq0j8JXCAjkACn09UAXDlo6CO+xXKpISq3qfdYj4+DOMHVZLWlA0z0GLR/v9gNzGUZPgXDToZnwTgFMOX1DRVI21KKEn2HwUZqufVteB8bvdN6zBbiXk5B5YDgiznqw0/BlcoKMTsBhmG2r21tab2yufIZgyIY9kQ3eVbGUAcXhewwSClkRf+jBVpoMOMs0G4YIOi8UEiAdIKm5qa4deNWoRk2JeOXPUvBh+oaGccYkUTv+UxTY5NA0b//27+Xsba+saO0PfqXQ03SCrCflCZRGR0dbZJJeeSRh3QdWKAUSFheXlCGASx/jNgEFWB3tMfowUMyqN966y1JENAvKq7U1hrjE/dkTB08eEjFuGAYfPjxJypUICbE1pbYGsx1mK2k0FPdNwHa5ugf6JejyrhyWFHZlwyGXJ9KwFI6ZlXmX0UzhUU6Oveq08PExZDHUYO5gBYsjsZAX6+CgPQX851xxrDEKKQtSNUg2WBNMBj1WYirOmJnM5YWswp0fUOj2lVL0Zr1TTmgAKvoz126ci3GJyYka7O9WykZhHX9vqtAJEE42ldHMbLaumhrbpG2FetAS3yXwBoHMyypHoGqVJoFLCbKTTohc4Q0T6Q4cGZoM8Uhezq7xYAt720GF8yy55w0AGXj0aBV+W/NTWcTFCmQ9D/v8R5ro8UglEEwr3WDAWZj0m6Ciw580c5yZN2gLu83yMd64ncbTN4/BZQUmu4YTTyXzohCS9IAsg0zO8Peo+0kez/Mc2A7wf4CfCwb+TYUzRozc5w1sc+6SyaaHMPC4eD6zDNH0H3+GMjyPWgPQKoi+0V6tjS4iIpEshhsaBpwNMhF2xzEMiOuDPyWzwQ7M2Z60j73t50C/sfnPda8l/40ACymUpHOzGfNUikzHu04lUFGrqfARaGDamCRe2GIuu0GwQxIG5Cy4+CzjL7muT3mdgxsKzIuXNfzkJ/ux/v7gc/yLHZm+Ml1DSgb6GJMuC99xLVh8nD+8WXQnPuadWmnnX23zFbkXrDHDHLTBwagaaftGtqVgZfUWnXgWHqRRZGrMnBH25SiXjDLVeyoSHf1uoV84HXnQlAeez8DAT2f19ahBIzzmi9nA3m9My7sYwYvDax67sskLbJ62Osd7ABsS4c1g5cGx3k/9zYYS7vNXuXatIX3eq0zn/jd0iS2I8yut+NuB872nOyRAjBWKuz2ts5wvn2N4ZFRgXdmATL+jJdTI9GnRJcNgIXPMw6claRsGvg3yOx15D2C5/Octd6vWdE8E/uJ+9BkAZ6T/+8B9wTMKkIAonU26cvHH39cYBsA5JEjRzRnsQO4jiTLcKAbXZF7UZp+avfioiSf0idaVQo+2RcUUiETA2AVHfclZbFUxEJRNA4GJP2J/fHJJx+rzgQyRWjaYxcSICRYAeBEUH5uZjqqK0N2JynJpCb39HQVbOdNZeHgG125gu2wJIALHUlsv8GhA2qDA0Y8L/1nSRAAUZ6bcQRcpuAjwW2BlRWhvmANAWpSoBXg6sDQAdm3jAnzjfRpGKH0a9l34HN/8Ad/IPuBzExMkb/4i7/U/HVxUfqbbBsKYDHXeG7YfxRQwc5hjWOnwExtJAMnQgFqfFxr4Hr/wBckc4hxIbtGsgadHfHKKy9HVRWFooZkzwK2qeDWZgYimGvdXV3am5599ln1D+A5mWgUriIrlLYxBwBWeT+awgR4CeRKGo8gIsDnJlk6y1kJm3omGwSgU7uY9zxw+nQcGR2N44cPx9NPPyVdUdxWxuvWzVtiV1Iwhr0J5iu6nW++9dae9jt+IeNAhpj87Dp0f+tipyIKcCf9QWy3I0eOZQbS9o5S1U8cOxa3b6Pdvx53bt1R+7D7CII31MFUW5CO7YVLF2N6bk429nZRPNiBGQXtitxPk2UE2FVT+DL1wM1GA5ShavjtO5DEkIhIgIy8J/azlaXFaMLO7GgXCMl6+29+4zfiwQfOxM7OVjS3ZvCEWjTnzp2XJj+gBWNM1kxDI1reOzHQ1xenT51Km7G2RmQ01PTYF15//fU4f+5cPPvcc/Haaz+QDYoW7gsvvhRjd+/G337n7ySlQB/hV2MnQpqh/sG+jROSacTudFV1WLadHcyZLNoEoUbZYtSfATyGlVldHSMjBzRnbSvARhZAWPqGxMZexdzPvadKwSb8BbNQwTEI3hgcLYOqZUCUOcHcKQfunU1hm4D5a0zE+6194LL/LayhpL3q9/CzjAn47/208n19VcadfZv9ls+whrimz276WEB1YTvZJnPRJYGBtQkKJpiJHm7aelwvz9glpZobBDY5AHBaxMHC9jA5wnZdGT/gd65vm9rBQ/qxHGz0ueh9jlohBLh8Fhm85PPO9vF1HSA04Oyx8hkrmylgcGempoFV27+23WgT42ebxqCt7X5e55v1puLWW+t7Wc346e6ftG/S5xXRDdm1iLh48ZIkOGhXFg2c3pOtYk96+NGHdY0MLCWRCX+Vs4BgCr4imeR1dfUqJJiFj3fEXidTlXOGv/FfwVAqXv3hT3ZHjhyPHaIwmzuxsrymBd7S1BCrSwsxMT4WOxtrqmS/ugaoR/SZIk4p/E+Uli8AUUBEJgNsG4BNGtrV1RFdXVTOy5TgxaXNmJudj8XllZieW4i5xdWob+BQpNNJC65UhT2YqwCPPJhA24osugFYAQhLFe+m+iZ1IOkoPBypCQ1NDeow9FmGh4fkvMb2pq4/fKBXkdW1NSZzsuAoMsJgtne2SV/2/KefKpoGK629vSMW1qn6nJ3IRiUjcXcnRg4ciFMnT8TxY0dTawFh7cUFHXyw/+6Oj+vAY5NCiHp2elrV/wCbGhpSmxFNIQ5O+rGjs02Awp3xKR1kbDgydovqlwwyxo01cNSQPYC0SLkvgXd7xZEk35lgncE4DhZ9/GeAonCbCwnXPUf9Z/1SBvbuB/nu/xt80ZsW19LGRvXo2gRP9zY++plUekAtNK/qSdVLx8VOoIxTaW8mVd2L0YekjVYBIUU1QTsT3iwd1So7t/7dGwYOBg4Q70W/yBuHHRAzQvicnSlv2BiLzQ0per6oNZF6NDbwMRjKfaTX7tOLUZsZew5uAUk/LbJaHk+PD21hMzF70w6qNyeuybU4+Ct2NyW03tLUKP1gjDDkAPp6+6S7A2MV4yuBRIItnRKsx5kkbUSgYzVSHTUyNJRRUOilmGFBxXTG1g4M7aDYHJuUnah0xDFQM1LJ+wFWLQfgqJsPLY85z2Zg2r8b/HDki+tl329qUgNg8SywKRSxQvagAOeT9cJ+knp7PpxtvAP2w84gYJK6bbVxb2pSLApF5lTZckXG9c0bN2XMCFimoE4VqeHpdMk4qKgQ8xN2J8/Nvsn+BeDO/mSdQ6VyLSwobSF1V9cUGSNdh/lOkId9iHkKKwUDEODte9/7XkxOzcTa+k5sbPG9lSl/26kVxvpCbJ/oeG9Pd4yODMfJ48ellXX92tVkK8/NxMTdcV2Pg4L1RnbA0IERAcnnPv1Uh5MMgNV1RfHoHwDJQ4cPx8MPPSIw/u69CTEzJiYnZJwDxiqCSyaC0mBCzw6YSZAOtgegpNLQZmcKELhazpnABYIUyJtWRHS3d4qZKieYPbytValfjY31cfzoUfXNNgyVNrRxOgrdYBgV1TojAMhh4nBuKDpMXn9FVdTgcItJyVm0Euur6G/ne3nGaqXC7QiIXdvcjpn5+bhy9bqAVf63vrEtdvPaRmqSV9fidO9EBSm0SAo0NERbc3P0dHYmwEw12o0NBfdgJTAHCPwBbNdUV6poFYbxwuKCzsOenm7pdiMxwZnUWAcLYT+IUTaUvN+sf1KhAAAgAElEQVSyBvk2YOm9yvsX68BGJv/bDzgkk3MvMFMYpvwt6QdJeWShJaev2gA24IEBTTDGgSsDMjaW8ijLM9YGldO6bUDTHgNeVZXVhYxBpjexFgw80R7+FogEW7NI5TNb120Te16AMZkFyUiijQ6e+Tzgp88fMwvNuOQ+NmhpL201QMTnrEXrvUT2RhHpdxDOxZHYsw2yGABnvNyntIvrGPQyMGInms8YoCqfNQbwfN54z/QZ6DEvO5nMBQWwSoUBfG0bwjao6W/ea+DS/eGUORvazBWPu+cLTmcZxDcQ7WuaMWFQz3PQABZ9aafFYLRBYRwAp77ZmbKDYIfGjqGdxDKIaQeHvjSAx+s8H86idTl5n8FY/ue5YoC5DGQblGRf53WD9k4bN6vQYCd2IX3Ec9J3tIN5bceK5+KsZF5Za9XrQGy1ggXO++mflKip17UAT8ptUOrx+roAIM8N3oszBMhEW/mdvjMzxZ/n+pZ8YH66P8s2n+eB54XBVYJ7tIfXub+DC1yT95hB6jRC+pP7AmyZxWPmLH3j5+PzrD+uzZzwvsI9GHeu4znNmHFu8z+vQznLYtJjw6R+qIP1zEtnAlDwCAkXXue66GdyPfqLecL4eI54/3NQws64HLRCv9O2olnedoJtO/AZ1oltOkAXKpGTLQMDEQCIdqBZ/u677+r+zDfaoiy77e09/VdYlLw3g6lZMIXilQQa8T9g6lC0cbeiKmZm52J1bUOEkIamZpEcCLTKbimKM7KPksYMa1Up4CMjcfnypQRWW8hs6YzWthbZnATuETiD3Qd7lefknPb+BGB97fqNuHr1mu4FSxYggzFhbBgTfCHvbzwfXwRumecAq4wD85Ln5PqSsdjdjSZAt+LcoLZA2g5t8fzzz2scsbeY8yYJcF98UetH/+Zv/qbuAwsQ//bP/uw/pj3W2qp5NDo6ooABa4zrML4A94cOH42nnnpCZJaz778ff//331VmEWszM7sodLklMBcSkVNuAVsBMwm0S4e5ukbMZJ5B+qTHjsvXRD8VO48MSuxVGJ70j+Se1takwY6dD3MLli39w31o2+Ejh0QWYMwJ3pOmn3r4tSJKKbhSaLPLLykKxTB/sLNGBgfjxJEj8YUvPBft7QQEYHIl4QmbFTtRsvRVlRpPyQrUN6pei21u7sd6VyFnJmtFVZHtUq0xIjCOTw5IjxwSAWj2q3ukvldXqa9J2wWABR949tmnVeT1Mvr3ly/G9Zs3FeClhgm2gTOXMvBEem8SD/jS/gB7siDZ0C7GCdZxV2dXnDv/idaMNB4BViWvtKEsW7SDsasPjY7q2b/w3HMCkZl/IwcPaT5SGO6dd95T6j7scM1tivIoAF0ZJ44eizNnTgugxYZRIdWGeu0TAKuXLl6Ml19+WTUJrl67IbmSJz/3VAyPDMV3vvMPYm1DYMFeJsNndHRI2bBzcwvySTkfqaMAE5VnIHsP4hlzgbnE3Cczl/VIgSt8I4G81dUKgDgICygIc5Y1Z/82CSSJN7AHW+IEjUv8HYO78lMr9yWibHf6nC6Dbvb/GRuzQn1u2Cfn/QlUpkSgzycTpwzC2q6xLWUf0zaSbcDEDbhO4j7+P3PegTaxvwtZG94vokRBTvD5TtszoIsEQabe4zezFhJXAFtK1q4D12ZJloP39DWAQBlE5dnZa5nL5ewYP4vPHJMUbEfLZyqkue4HpKtrqyU74swk+pm9iLE0QcPjbwID1+V5fYazXvgSMFyd+uUe97ItSjsMDvN+5rcziE344P8O4jMeFP4iSIFEA5n0XDfJGdZrhcxWJdIVX+znBMnY13hmsB2CUOyJrIMDw8MxMJTBbuYoOCNzE0k8mLsEadjzqDli1i6EIPZa219c268JU/iHV9/YHRg+HNsV1bEt1hipP8tKL2kmCruxFmM3r8fEvUkxoLZ3WKhVSkvEWU2nBtAgK6rCdMIphdWJ444D2NXVFo2NTKTdWF9HPH5RLNPpucWYXUhBdDoG8BMdkKYG9DdBi0mpmS2Kw6wo4iENvO2dWFvdiJUlIvlZsVgoNSlmLVllmiqUvb3d2gSqIgELDgAOdxevmpmbkYPGxtbT2xP3pqYVOaIqNwWSABNmline06QFwOYj2YP1DW3up0+djCefeCIPDRxvnNPC+WejlBbLDqK5szExfleHJwy3lVUiBqDz1dHV3aPI6cGDgwKfZ2Y34rNLF5UCw3NI9H47CweRjsuCQ1tUgBWbP5GWQqdKpNMSiOp0c95khF3gYiE0UIbq9oC+/w/Aqh3jMgBbBg6tl+mNlwlP25nI2mwIXQuwzopuuzvbeyzWQgJk79JKH4bJJfHzfWpuGXgrgwl63qKYBve34c4mYKf9pyJtRRodUV50cVnQHGQ4P3ZyuI6dFcbBkR6naT145oE4c/KUDrcLFy9ISNxpirQZAE2SGYWjnRGs2r0NgusLdKASOUxV0ogLsW53xP3gtcfAQCGLnOvaiDdbjB6jONXOzmbUFUXEYLtRTXR0eFjGWAcRxqBC+YrE+yeLirNor3Dd4dERHZYwWUkbwAGEQQiT0IdDMpQAKFNDzYcXwCpj6I0yx6rQGN7c1P8zhSLZ7z7M/P4ymM78KY+vDw0b57zG8/uAhBmxtoZOKPqYFO1JpnACJfV76XJsqhhBe4dmTVZiZo+DcYoeFqngGF4Abbm2YBtl2gZ9hI7rzPRsUGyNKCNgoQ4RCvnBwqyqUUS4m6rujY1qC9IktJdrsOEDlgosL6qsAwh/5zvfkc4ofY6Ew9BAUWRgcDAOHhzVAXbh4qX48MOPY3ltIxaX12J6ZlZg6SxFA4rnra5mH90SkIlRiOj/V7/yigC9c598GGN3bovhUFtdJfYnz9rT0xdd3b0xNnZXzhfOHAE3AGUxZhYXBKz29Pbp8OLAYmyRArglGZhNgZICAhYXFNQCoCe9HiaJHXlYBRmhpkhgzh+YGHbGWQuw6gkQwEogKgm4TxBNgN/UVBw+eFD7M/NyYX5WZ0FfTzI7KWTIQcg9YAtU19RLA9WFqGCREKVHJP36lYuxu01AcTPujI9LX5XMgirkCeop3lapCskAyFOzM7G8uiY9LfTB0KSj9QTRyLSI7a2oh2mMfjQs3N2Il770gpjWkxP3pMtFSmdba3NM3BuPyckJFUI4efKECsUZHEjQryJmp2didXk1ABphcdqgM7hgsCKZFcnC1xgUIGg6qJl66FRXB5C8tmSgxq5SxMyUYvw43/j2HsoZI91TVchN9jcOhLJMKpPdYNaiDS4MG/5nQJF5z/UM1jr9yJ/VeInNRgVbztU5aQv2or3bQkHBZL0zF6ap0rlOcYFZrdGjR46IkYPcBcXk+gb6tY4k1VOdwAmabDyvWXHsJ6x7MycdoGNu82WAiWek39gzDGoqqLa4qH7gevzN6/ShAT/GAbYQkXQz5+R8jYyI0cT6x1F35XJF4AvngTGwpiBj6CDS3j5fGM5lAMmBJ4OiXIu2GNz1Z3kG77Plc5b/2ZkxqGkGAmNmwM9MOINEBkJ5rxhPaxT07EgNRQEzed7T1/QT7aGNcuwLaaDyWe+gAM9GW5k/jIFBPf6faY/N+9kfBRvUbQOAwtbjnq64bvDPZ6vXjeQsNjYELvCaU3uxzXzG8F6zb70mMoiXTBuDs1zHILkdL/qA4Bh/l+deyrfk/mfnUPO00CKlvfRpmZViYJfPkoHAtekHgCeub8BZ6cVr7FVZyJU2/t+MvVeM5ul15ncq5xy7Olfn6Z7Y0zMcTmAQSRArrgiupJVk01pBa69XWMOCAd3ozt4bL6AbL3QjywK8FChguVqbQZQYZrScQE7g5J6ezmG6cs45Gr/n/J+qjy0u5EIXqvqr7/uH9/++5z3nOc95Dtdt5qbZr6VjyjiUAuFO0vh5+Ro9jqXJCb/m5287hF0u1eHzmHme836DyQbYOZbvK0GR1HX1+xhDa8HZvtiucc+cjy+uwcA8+6BlKTgmSUD2no8/vqYELKXF7OtcH+sNEB1Qh9eufHxFto/7vfzRZWm04tNTsaEmuBBKYH4WjeBsx/zToLmTQn6eJglwrfYxMwHcuAcA488xhmht8x7mKM+TZkWwaLgX+VOSA6ER47bsCWPGnOMzlhgy8L+6QQl4NjESk6+iMqanZxV0wlRFMgfZgPPnH06NQTWNrJZ0kOzV9LRIJviRjDexFfJAAE7ElpQj0zGduK2hoVa65yR1CZTxdbk25i/XdvXqdbH60HxlPGkqRlwDACUAbmMrWtra9Py5d/wQgCH5bg0Ne03oXOkDQNtM46yGhnj55Zdls6jWQRLrq1/9qtYfYBhj//jjj+t5c4+MJRqtAILoq3I85pbnotcyP7HLZ86eFogJAEocwDN48tLT8cwzF7V/Xb12K/72B3+XjNONDen2Et+yPt999101fQJIZPj5HaDxyNEjqvYk4frO2+/sr9v6BvmCjBlVnvioEJ6oQGMe3rh+XUxYUur4RgZVWCM8r7PnzsVjj12Il19J3U/GZGZuTiA9Y0ipLPvS7bt3iu70gI5l6QOhb1xVFccOH46HzpyJ9raWOHToyB4rl5J15teZM+fi/MMXJG0AsEtcgeSeQSfAf+wwYLSagE5NF3q+FdLrZJzVe6OqRuzUpQV6l2TJPfFxV0eHYjSeC/5Hd1dP/M5/89tiTQ8NDsV7H76v51pdW6P42Q3kLAklLcaa1JQ3SASoylyz/ed8MKUhoty8dSPjc0C0mqqorkq5OMaCBMH5h87FP/+N34h/9+/+9zh44KBIJ8yF1vaOAJg/dOhovP3Ou/HNb35T2v2MEcxd2ILMgScefSyOHjsi0gPJ9nt374iZjh2/c/u2dIBZ2//mf/of4qWXXokXX3o5Ojrb43/93/44Xnnl7RgeGdM6RPrr8cefiEuXzsf6+nb87PW349XXXpN/zly3fd3Z2o7OznatMwkQFskeS2iBzdQ31EYj9qchdettnwC3HLN6zywvcyNWcJ2mYk+nSXlWHDDG7O+t7W17/p4BPsdvToAaVLVv5bjMx3GClP/bT2C+eN8sfd3YgBNTHIvfnQR0EtZxJRCDwVCux0Cg92Dup5SxypzwPs79uOScueMKDQG7PMwCmyBGBlj9hyzQJMU50ZrzMteccQf70MYenHgUnlLE4977Enz8xaas9h39HsUMmzQWTr+Fe8BWYluc+DVe4kS3wdvSPZ5n4ngOIhAxrM/lmNzX6HnE5xOAzrnF/ZZiB7lXi28euF7MSZpLQnIi12OQl8Zp3LvxHhKMzDUnxDk2PjfXQ+XRyVMnhYnx3GgEh3wI76GpdFNrizBH/AE1EW5tzQagVDpsJlbBmAsPqm/QGh4dGY2yv/nRK7vN7d2xLrIO4Ge10Nyq8rI4c+p4nDl9PFbml6OhtjJW17ZjaprmLckiJUukonKVNicjCzAUQLGnt1sgJuArQSDluAA1vK+urlHOwcDwaLz34cfq9gj7hqzIoUMH4vjxYzL4DfUslJ3Y2KRUYE1NXNiEOzualMW5d28i3nnnXdH9ycpUwVCks3JRFpzNryqjjLLRRrJNh6TJgqEC4GCwydLyO9/DgJ8CQMqlqYBo+hpOf3mZgC+cJ7JJAA5098Zx6EbAfHszOlraJKZNSUxdNd10NwUGENhx3TC/cLII6vhmEjW3tAiMULe8mmr9HU0nxOPp8kcZDtkMHBpoyC4f5zV0hWSI6BheNAzRxGVCmWFreYCCIWmg1cCqwDhN3X0Gpdiq/z+kAEo/8+DvD/4/gdU8jw0XoAVZSMDm1B2JpG3z3h10RzLr5PeTLeMZc8VkDmC8OeNkx7MUdGNRe9M2W4k5a+NiAJLFxjzAILJA2Nw5jjW+7FhhIHlm/ua9fNs4clxrED596WJ89vlnY3V1Sw4KmybfbPo4fzNzsyrtccC+ByjU1RUsqtR2I7MLUw5HiQ6TD36VBpv+m8EXbyacg98Zj302zbakBdAr1hqprpaz0NfbGwcPHJDGI6ADuih0Hx8eHIzJqewwybFwGmEjUtYEUxH9x0o0oug6WQtwCoOdgDcFxx3I5wa4q+fsID4NJ4FRgi9mewB2ALqXbsT83QwOXjcT1kwoB0oORp3945lVVaTEBOuGZ63GQ4B2MFkBtmvyeeaGlZIDCLUTXOnv6M7OzSdLEycVraFDh2N8cnLvGQGW06GX92A/yKpPTE7p/oLu8wDKRUkBDfNY/ziUPb29UVVbHdevXZNzyDlbmprFuuCa+Ymu0eb6evzFX/yFxpmEFaAq+qiM5aG+gwqwGBPG/eNr12NugdK+lZidW1D2jW7HOJQZZFWpPP740WNi8GIXP/uZF2J+Fs2uD9RUAkYzYB9rD/S1uak1enoPqqTtZ6+/LpYH+nOAij/8IfIDa6mHSnkiLKTdXWW9U+ogu8wzfyampmIG4GsTwfdasfKzKV9REVDoEPk1ZB24huwsmbIhZEFbm7LcizlPsoYSMDbKxfl56Vv1Hz0iKYHNjTVl46txomjcVgC3zE3YpA1NLSrzh5UDuIpGKqxV9NiG7t2KjfVs3MR8ouyqubVFCTKCyxb05mbnYmR0LCanpxR00jRMDerQZEp5VUk3SCuaLP32VjTU1qhx3LPPPhMz01Nx4/oNsXMBCltwGJoadD9nz51W8gxWEdUPCu43SPA1q2nj2MhYDA+NaBwZX4I5Oljb2bNzxdqwxAXOgEt6uC8ahGGPXHLMa6yFPZYYbMji/kvXMvugg3bur7WtVYAD+z/ZeJxzbBgJCYO9rF8CNgMNTogpgVBob3JMfjcAYLDFjhz33djUvNfBE8YEaxY2NCWo7CeUH64sL0dLa6sAEMZlbHxc48K+nUL09QrSeB8gLAk+O7KlDqiBRjvRjBP7g8cUewMYyjz05/iJnSGo4H0EcNxHaXkv888sKGe7eYYEl5yDZ2zAx5qOvMY9cE1y0Av9VH5nTBk3/uZgw+8p3Sv4nWtx4OFx9XttT/k/1+49r5T1wFxiTzRbwKAXzxlwzkGPbbEBRV7nnqkC4V6YhzjunEPlkAUI7UZSvywo8vw1c49rcSLAc8hJAM8rflp+hvvgOvk8P7kPB4QeP/ZpABWeKSAwX0rYF02GuG6trULDzffv7rDsAXye6+J6ea5mH+PbmmXD+bgGnh3v4ZoYd87lgMoBF+8BDPPz298r8xh8jnthrnD/en7Fnsn4My+4frNOHFTabzJDzqA2Y8C5uVc/ezfB8Xs4X+lYO8Dm+g202idhzhk85yd+IfuaNekMlFvmwQEbn3OZpP0tzm+5AAfgzIPevmJskdypSFa9k+jcPz4YY6WEYolsEu/hehkDfqIFzj2QFaKyASYnzZe4F6pNzp07F+fPn9c644tAi2CUY+PfAyaadcu1c608t3l8iClKcHflEzI/mBe8x2PN8Tw/nPAy091rxnrMsJIhjwDmsMeS0OWZHDt+POcfiWySMQXbnT0VZivyBsQrxARoj4opWHSFX1pejOmZGSWK9dlgPqZMGb6EGlqurUZnZ7f2Y5LUOHBI8HAcAl4aScKKBNhjbLl+nmdTc4NAP0BW9juC5L6e3hgdHVZXZjRK8ckX5hcFZlIdSYk84O31a9dVCULCiUT0O++9G4cPHhYblviM/QjwyskW+2hPPvlkvPjiixpTensg74Df9eMf/1hrhTXS3NAYX/va12S72J94L/q0tj+AqsTFrGWDJwbZz549K9sFgMrzeeqpp9Swq7OrVV3pf/azN+K1116LpsaW+NznPhuHjxyJwaHh+Nu/+1vJJh3vP6G5QJwIKPvT13+mWIc4jrkByeODyx+KsMQ5GVfmOv4Z7yOOIpnIHENT/smLT8bTT1+MpobqGB+fj48uX4krH32kpC1xK76omOPEBsit7UYcOnxI81kszsVF+VEiOdTXyU9lPP6vv/iLGBgc0HuQsiI2gLVFM62jRw7JZyWRffLkKc19GsVQggugSVzaf6I/Tp08pZiPZ8c68zwGsCf2Shu2EjMz89L3RSLBe2radjR1l3CuChANB6tM/SJIUBNbwJoGrMK2IPFw8BC+cVe8/8H7Ot/swlzRlDXjGYFJ9H1YRXs4JY9Yl4DZ+PQ8A8UAAtHokQKreVD7AvEE3xAQ8Dsa9EwiTp3qj//lf/438ad/+meqSKIUGt+bxDzA6oG+w/HWWz+Pb/zlX8qHxu8nBmlAp5VmUm1t8ciF8xpXyBIzU5MxNZGMu0wclCt5gn/5+utvxNXr1wUMnzt/TjHWpz91UczpyYmZeOnFn0iuBOktGMRII/C1sryaUlgbG4ptYLtybPCaWmJblZJvyU8CuO7saIvaashQKatlEBopMPYA2xCR7baT1OIkF/rBsieFz2L/qKOrcy+ONphmW2z/Y58cs9+pvrS6w4CrE2zYVr4NhP4y4NT+kH2f0s9wHF43mK/+L4UOrG2zAdMHQV6u1TYDm8eY8FrucSTVU1qJpur2q4h9kQorBZAzLv5FX45rRnbBeyHX4MS/pQe4Ho+j79H7L+PkZKfv25jML+AHO0g0ZGUHn90DSAtA19ft8fVPrt9MXt7DusGWizBXJIhLQVT7ZqXXx++MH/fmvdW+XT5nCCS7UVWN1BZV7iRJqSqjoi1jdZIv7BsQu2CqvvPO27JlsM2xz3fv3tax29pb42Af1RwdAk15DpAwcu/bkO1pwB8rWPaQLZGn8d7M3sv66T/WL+1oYnXsoeSN/p+/eWm3paM3tssro7Ia56w63nv/vVhdWoyT/UfjsUfOi415sLdVFz07R2C0sKejiFEhqBGFnSY/S4sCVtIBwFHEUWGSJgLNZsFAMICfDAzHx9dvSRZgY5WsfrVAGjYlQNDGxto9RA5wQk1jdnajt6dNrJ7R0cV46aW/V4mDuvrBflpbF/soG8ZsyshRuo9BoOEHTVIwvPp7wYZig0EriKzhDgqyAkBSKL0LcezFDIrKabZFGfFydsZmY6MUB8NDGTUbLKwpNCwrKmBHrsb01Iw2NDYZHAo+S5kwC0BddunIPTmlwBagCgYLGyhODEAFhn1sdCLmpe9Qo42Oa8NhRMeT2YDhZoNkDLgnfaPpWDT+UsBXoqtKKb0B1dJmV4mwJrBaKtP6DxC94gUzO/yzdHGWfqZ0gafB2GcjKpNRBrBK05hKzSNVmRTG0UYWMIXFqZKoLbMQ9xFgZ7tsAO1Mmy1jA+JAkfG3M4uTYmCUBWW9MI5hYwFg4M3AQa2zIpzTAQtr5PFHH43PvfCCGAKA8ixaZ9NFSZ+cFGOP4xkcFKOlKOc0gMiGJ11aAN2C+fnguD4IrjroKs1W2YBx74AzjDXHjF20f8uitgppj6bobG9TN02ABxoFAbjubm8p8zk+Ni7nj6+HLjyU6xOHtqZKIB8bcaPK79B/wbjDukXgPMHQZHyuKTOHY5JM9xTnRquLMTQwmk5MpTRUnMHyhmZgx6CAGaKl4LkB+b2NmuPB9kK2AWCVa9HYYo+Y7GTfE8S1piqbwspyBhvMxeaGJgECrGU2S5ygvsOHBVgiRcJ4YqDNAGKjJBgBkG5raY+5pYVY39iUeP5OeZk66TJ7YU/gTOMojIwOy9GHSUqjJRw3AiJAGxh3AKrf/e53Y3FhTvrRvNbb0ys719vdI83nFJrfEdMDYJXmgJQdEXCMjo3v6WYBItHYj6612EOOd+LEcYF8d2/flGZUR2ursvEAb9ihlhaaDxzShkPGj/UBA4T7+t73vqcSI2XvcEQB5Rfmo1zNytZl09CBZW2NFmxRAh8cQ5gPLHoH0oCSMB/5UsMGsudFKSbjAfMCZ7OzrV1zjsSDzlFZGY89+pgYqSePH4+HzpyOzfVVsWdqawq7okY2qWUEQI6zSRlVS1uHgkaSeEqHlsNAmI/RofuxuoLuYpZHwnCF9YATThmfxPurqgXasa55D/sobFzYPrBWKaUTswzWLczu2FFy7+ihwyr1Atib5rNrsE8BkFcFrvJszl94SCximJU47hxnYWkhfy4sxdTktIJ1HH4AEPSSWcvKXMueIyeS3UgzA51aTiQaBYoiRVGwsXFO+JLedZFwEXBWXSX7I4AcfTW6mJaFOtZSucJ65TWaUVAmx/MXkFo0pcpGdOmocg3SuiscX9ZLAhjpiPt13kuAW5qBT6YnDPPqaOtoz8AGndmCmc/akXbu1lYMDA3GyDCAc40CZIJPGqpRuZIM+dAcYk9hbCjn4zqxL+qOXejUmT2Lzed3zonTZ1DKoC+ADK87OcOewr0QYGKHOC7X7//zuWxg8ske09JNRgAUPB6MG8d2hYQDCv7OuRx0GKDjvJzP+6Cd3gf3DSUVij2QdcxnGHPer+dZgMR2wA3umbFo9rHLu7CdDk5SIirZ0A5IXU3AcRgn7p33ZyIp90GBBQU71GwFA8TsYWYGlGp98VmXoXtPcCDAT/sF3C/7V+lezX1zTne657guW4QxzHXyf8BE5gTX4EZd0lisrd1jDjoo4nXe53lteYPsMI8UVc4TM1j5nTFgv2HczKbkekuDC8YNoAxQibFifDgnPxl7zsP9YF8BebABvI8Fbyaig6pkXnXqc953GUfG3oAu50qt8C0BHiJSVFWJ6eT/q5pseVmf8zqRzS6afjnQ9b7uZ+k1Y+3o0ufJ512CyDXxVZqssB/HT85r8Jb/c3x0BC1xxXV4ftnfSOAvOxvbfzMAqqCsYEFT6s34kzRE6ot7YQ7wd/x8NA/5HZCLxCfjwDM7duzYHtvbgSFjrc7v6pC8KHkffrd0gcs9GWvLLXjemuErzbdNJM2aNAc1b2empU+Kb0pZOpU4lDECOnZ2dCo4JjgnntHeWgSClEdLRujoUfktHAdNWD6voHEnS79JirE/s6ctLiN/sByT0zPSFE/7gH44CetKAUdd3Z0iyMAA5dleu3pVuun1tQ0KKIhdAE8Bbmmcg68BA+nSxYtx7drVOHL0cFH+3K5kIaXdlHRjryTrXdwAACAASURBVPGXAMW59yNHDisG+vCjy/JfNb5tbfI1YbfyPEhOkfjkdQBDqs64p86u7ug/cVJzR6XzrB/YrTWUjn9a4yt/o7ZWfpcTHWiY4rsTn1m7lfiNxqEc4/XXX9d6ZH1eePhCTE1PxqVLj6l65eWXX1WlUUd7l8ryqbDAX4Axe/LUaVVScO2AgrByv/f9v9G1umKRxDvPlLlFLPHO2wkU1FBii/QNpbrNLfE7v/M7AvUh9xw/dlQJ5Tff/LmeD8fGj7t7+04sr67E9OxszAGMqslsSmDB0D195ozWN+PD/kukCIjKfP3+97+fzWk1f9dFxiB+fOqpS9IDRULs8gfv6/Mck3j91q3bsrsV1XmtAGz4B9gR7JIBZbRBHUPhS6DvSz8XmkvbBiSwlM3Kqit5nZghWWMwM72P8H8TMJgvgMQ8y8sffiDQ49xDZyUn9+1vf2ePaMNxkALw+mc8VFVIg7XCviUoiB9ZHvMLqRUtKYCK8qivBfReVRUSvt2Rw4fiy1/6QnzwwWXFUhAuGOtXX/up7AeyEOPjk/GTn/xEADLxh8ge25n8gujw5JNPyKddWV5SnxIaIlMpiyAnPizHqayqkVbvu+++p2qwS08/rYrep566GKdOHhdR4j/8h/+oMcQHpy8AjcR5Rkh5MO+mpqc0186cPq15R/xNI67sB1GmhtyAqviqNOlCvgP/cd/ml2tdWkaF+YbpdjI1K1moQk5g1L4Tf0dWDl/fyWvsj2M+xtv7nBO0PJc9Fn6Jn+K93z5IKTZhhqXjwozz9pueppucQKyBX8fVPFuAVe9F9oNKpVk8DgYIneiz3B33wH6D78n8Uwy7lTqnGaeXi5XN+BnMTHA3Gaa+9wT2U7Od97kag/NZv9SJYSdLPR6loLX9O66L133ffn07UpfVgLWTw06ie2xKsRQB/pKPyeoX+5LYUzYRk/+8lvlZCrIbrLSf6kofzuXnZWAVbK2qhj4vDVFdRVV4VnSAOYjEtEu8sytfCJvNHo1NYJ/EZlAZii3t7unSsUnIyP5WVCnepNoNgLWjm/fT52hbe6GaKX5yX/u8fWf2h7Onzyr+QlqDJCX7Sdm3vv2j3eauA7FTVhXllWjHhajmC/Mz0dPZEadPHIuKMlDZPjE2V1d3Ym4eoCS7sOIcZEaZzmUNCiIZYJhB3AybKeAjWoMAKgRtXCSMLToFjowRjG7JeLAZUybSd/BAHEYQvq5GGRQGo601M8nrq5Qs1apJ1MryVrzxxptqiiW9vJ3dmFtcEUApVH17S6AqLFnAYTIGLGQBq2trMvAtrbCV6pSdErNwelZZJcq1OR8AxOLSgpwsCFXO0oD9qQlTZWo5EFBStgkCjiGqra1S1o2s0Br6q0sEj7uxsrSscg0mGtfJ5KLDJiAEhu/I0WPadNBFZCzR6KOTGaxVWK1sTFwrTFgmrCZbSeYR46xsAyAaWjIISjMWpcBqgZqWaqwSKCeoms2S1FSqNBp74Hcv2Aff8iDIakfYQb7PKcC7KGnFOUqDm1lBfRcMAjYQBQg4zkWTCQps7ayXZmFKjaoDMYN3/J/j2DiUsilcwolxYPH4HngPrzGGBEWlzKNSB9/n8nsBuU71n8j5X3SQY43gmLNxwWzDOTELVgyhAlS14U4HNyFwxgcB6NJz+vdSYBVnBvmC1AwsWNeTUzqnNwKOnxsFTXG2BDYCMJBtRhuYhkA4ycpMUrasbusZ1DmTf/LUCTkqgCrswiREmuobpAOJsUPjMjsokvFM8NSZLIweZTem+zMGZJr4xm7IdqhsmcYWNMXK8kieBV8cyyWMPCczV7knnCNvKM5S8vzVDI3Ew86u9KfWNjJhkZ1Bc7JXVOezhkXD8eVgFSLu3H9NRaU6s8KOBwhjPTW1tYp5wPjyfvRpWasEAwou0WEBkKmpj5Gx0VgCkIEJ2Nig8nz+jlOBHcA2Li7OaWOyDq5AhvX11Oc6dkxlTzC9YJNSCdDb3V1IamB/2tVJlHHKBMBqMlaXMnFDYDAzN59SKrvZkI9AiOCAZhI4glQK7Gxtxu2bN2JjbaXQ362XQw6o1tbaEQcPHhWwNTk1maw5gvnF5XjllVckccBr2NVuNSSs0n2Ojo3pmmATSTd7bk5zG9sHwA2wSjJMQflOaguLeV+AO3qGZOtEfecOyuTEtza3aN7i3AKwYWdh8JIZOnf6VJw9dVKOYFUFcgplsbWxpv2ADZb1SNCcmcnmaO3oEgC9RuZTZSVUZ0zGzORY7GxTAp16uQDFsGOqapKBQOCA3YblAZMH+8vf2N9Ss2tLtpwNmCB2gy67OzQOqRUwzC2VKTlWJiea79XlZTGFAcrpAAzgDrALkENzA8aY46UOU4KlsKHZdxh7MT4rKmMDMJhSZCURdnQO9g5YK+wl3If0XWEOFc3ZmD+sFwJq2AoCxMRuj3xGZNslh7Gh7CxABv8X23V3RyxmWKLqBls05qACoRQkMgjIWgVEMTDGfNccKJogYJfNXjXoQSJyB4ZKVTKxeOZkclknMFbR8l2XNmBqT/F8uZaujs648MjDWiNyGre3FeyQaGJjr1Z39wR/7dTZ6bRjZ1tjMBOHmvdj1/lb2q26PYCL86RNyblsB1ZJmyKo5BgG9gDxCFBwBA16GSQ1oOLEH+dlHmOrrG8GC8ssRj5v5oRBTe9rBrlVxklCr2A52Bn29XpvNcjDsXlG/N+JMu7XezbvN9PWwYYZeXbaGVvuiTHgJwkf7sEsBScvteaLTvL8zt85N+NAEOHGRMwXA5VclwFOzid2d4n+qP0IB24KnpF1KbrfKlleaHt6Djho4RoMlDl5SWLRyQL2N+Ybn8NX4LkT+PBertVziPdjAw2y83dLSlg2wn6ME6wGpwE13FzK/g8/ObZlCHgPrFlLTuBvG8w284OfGWTsa5c5CHawByAJuMjxLanAMQEpmKdmW7vSxwx5xpbr95r2uHnN2H/2c5JGe2P2a2Dum73LmDiw43hmbDoY4x4YY/txTgBQrebX+IyZ4qV+qUFWxsUgM/fG73xxTzwjPavpmcJ3z8YxBMiMHcdwEyg+a8AAwIJr8/xhjpkZzf1QtQe4ahkFr0FfE/dhX4cxMnjO+zPOqtHxVMI7RwPGrdzDu9qldb66QvfiXVX2ERCSyCbIVDUI/9j7C11EAEj2JHxRgFX2UI7HG2dmppQwxV/H5i4t08hqKUbHJ5QsJujXXl0k/fFZ2trbJIV2sA+92irFkSrbV0+OZlU0ECMiQ4WuPH4U5f+PPvJwjIyOqOwZ4BXgCpBX1YTrvDc71aOfSfKO+ae4aWZKYDHrkICamAfvgGYk2CE+TzUMz4xkg5JeFZUJ2q2s6HnyDAmG0caEAei1h32y7i5rCxvLvVL9ACAKo5m/w07l+PhXrnIjNltcXoxnn/1ULC0uxwcfXo4bN2+K/Uyj0dNnzwig/PZ3vhM9vQeK+VEXBw8eks7rG2++EW+//bbAYYgZNHrmuSMJwDjcvXNHgDGxJCAeICNkiD/+4z+W3BP+O/Puzq1bcfXjqwr0qfBhjcOWnl2Yly+1tAoLGcJOtRqc8c2c6O7u0fhSso9viw1Q1SZ9Maqy4Rrsrdm5WfmqJMzxH5lz165+rFictcTnYH/xXvZqxh9fiXibOUsTGJ7D0NCw5NIArbFdsJVpZ0J1F7r23ItihO0CRF2jgiiZtvh+PKt9+0A8nh275TMV44YWPxVoELe6e7p1LJp4YbNZS7ApSYQ7yahzQuQpSpqZKwLgCgyAaibGk7gDwhTA6uzs9J5MIGvgkQsXNCdgb+NfMS7ovGp/qKkTm/n69RsCO6m0JVZiTXHNZ8+kxuoyLOyBT5SIQJefyht093kO7Pc1tfWKCWj8BXh56OgRgT/EC319PRE7WzE5OatGxJACZucX4tbtO2LEtrS2x6Ziuxk90wsXHo7R4WFpRoOVkEzHJ6JpFj1zGmGZb24IZLV8EF3SuW5sktmI6UtWxFrBADYwhx2wX2IQsr1zX6+1NEns/bI0HjZ4qnlUUi3qJLJJWAbvZJtIKBXSRvZvfA0GVB1Le2+x35TnS7/QsYivh2v1nll6PCeEHfM6wS5/uAk/oDLj3M21rLSTFAGVJVvZ4LekYSyauCZIGdQnTuSL+e6Y2j6KE40GUb3nGZz13v7gvu+Eq/fQnaJ7ucfDe5SficfNvhzjxfpw/O4kveNo9TmA/FdINRiz8Pk8pr4+rtvxgoF0+w3ZhDqiphapF/o41QlITZxhW/sFexkJRqRV8GNUydLbU8jybMfw8JDIFhCLkJvjvXAsGxoaFXcSx/FdAflLjZRhzy8oBkYWkbgLwmh3V5fibqTY5GNR8UEcurYWZX/1n3+wW9fSERs7FAaXi+FEScXSwlzUVJZFR2tzNDfUx1mxPjCWaezM7OCkZK8wzs62u9xHTdHLs+yUgE/OHiXa6oC7HLNorS6tKPicnp4S0whAlpJWspJ8DhFdDCINgdjUsqRkN8vyKyrl/N2/P6BgfYHNfznLBLXYFLyz129lY6mqSgVWUIjRkG3vTONSXV2rIBQQ9P7gkMAAACMEp0dG7scmGnubaRwtRp/gaDKpFLhsbIrZcPTI0eho65BxZFPifnhg0lvd3lKZKt/SsJIAPAFyNq4oq6yI9o6uoHSFjS9LlcukNwOwJT3AymQZmAFDYyzujQmooAR6ONlznLKtzDokizXBVRmdPWC1hLmq1VLIAOwA5P3jXw+CqP+1/zNZ/WXHZR+4RbS50AOhTBdHoapaYB+LNZlV6fDuUes3kiZuBoQNg40QY8G3N1svSo4HSGVHF+PM8ySrwQJkceBQsxma+ZONlNL595wXyF4EyplZSmeY8yjjtL0TVeV5DZQuuQupWGucY3Zmrysdz16BQPH8bGQ0TriJEkan9DmBp9Iv369fIzj5zd/8TXV7B5DGofnoo4/FLnRJgthZMJR2AN0pnckylbbmlmijNLK6JhsEpSqkXme8AOvHxkY1TwksCPDQodwJMmpbWb7c2KikhYNt5qrZEoyZmGkFsOqgViVJsicJmLJhcV/WXXPGqhQA4H18ziCCAywbdG+UzroJWKUUH3Fr1iqgskwml0M5Z1lU11DCXpPd2WmER+kcn0GfmNJa2ITMKzZBgGLOv7MdH338sTSWaZYHkAQzvbkJbTzKPXZk95YWV+Q44shWVNdIB3p+YTGWV9YE7urZ7+6IsejGbTAxGUcBlWTburvFhhfwVV4mpiYOM6xaiYoD6BQZXj5z4EBfzC8ux8zcghpqvPjSS9L/BJzDYWT80JlkzgCsUoJ34fxD0dneHteuXlHTQnYb5hIsXxxQtJSOHTmhEkAkTJJ1M6fSous3bqhaQWXSzc1x7qHzKpe8eft2XL78kZxwusEyD7Uh4/AUmUBK0wh4YB4SGDEmXKOlAeSEAeJxzxVVegaMg7WBNQ7o4k5NiB1AMuDs6ZNxsv+4nMKu9qJqYnNDiTC6mvKM0X5FO668siqaW9tjfin14/gGGCWRsLw4p40cR7Tv4EHtER1dXdFHY6ydnXjl5VcEVrKnwQQRu6mySiCzHGUihKJZGXZifnY6drY2BJJTIgPgz9pugrHW3h7lRSJAUhjYhfKyuHPnloIRtL6drUdPSwwA7a91appFAkCdbAHVSGCSzJHczZISCdhUxlVVDtgt5jNZf0kVJIOf+QFoTUCKH8Bzl4Ye5WmdKTUBiElA1tzUpISQyusoqYTd1tam8cHhoCyRZ8ceBZjAfMGWqmM5JbNz6fjw7Fjv1pm0c6qkRBEk2hGHaQNjChCcNcgYcs84SDBkAPyRjIDlgz3IJmXrKlfEiWcfVrKmulqa0hUwQZBbUUIn2bxi8haAFJ/lyzaG62DucC/sCfydYJDrJCg1m8CMAtkRPccs0+ZesZ0Gb9jrYahyXDMsYWq5PBr7Z4ebcTMjERtEYMWXu7fyfwOOD9pLJ5wMKnI/pQwEA7ilbBE75Aa6uScDjxzPQKv3P/4unbna1KozOGr5ArNduVeXPzM+fI6x4bMG2s1edqBhNpPZQ8l+ykZMBlE5Fv4oQLXYXsWYuwEqLIVS4JXnzHWUgticj2cE84xrsmYlwTDHVlO0bfToOgXo4B8wljwXAHHugXnAc+A1vimH5riAO9gUXuPcAInWPuW4pSA818T42T+wjim+hOcm92vQ2eAt9805rGvHvmCGq8E7ng1+kPdH781KMqmRTqXYgehJ+vlwPYAhjCHPgHH0fs0cNEPZIL27aDuIM0hqgN3AML45n2V8uSau20Ej18P9MV8YVwd6Zos40LYPxjUiMcPa5sv6vaUANePu58g1cD7WDWsSwI7z2fdTAqiuPmV9lpd1/5ZFAPQiKUAimznrEn2u3axkrjtBoXxOSrxvIWuWhBTPXwMCPBfO4yRNxjrJavIz4pg8T95HPwsqbmj6ePgIjRqRL8oSUyVFlHDaVCzA/ikNOIgm2zSVSQ1s9gL+vriwVDRho1cE/tVSupU0iaJ/xsqaGKDoq9O0E+YeoApjCDBJh/H29laV1R87RoOfdoF445MTAnvb25NVKtmhA6k7ixQRTFvKtAEvDvR0a7yY8yRNifNodAwTCN07SXNIY7sxmyaXZQAuIJtKxfIKPUc62gMOEu6wXzCOPHcYmSRTf/TjF7Wv/d7v/Z7Ay7d//vNYnJuXX+tYjPezjs0SJ6Fgtvaf/MmfaKwA0QEjH374YdkJ/o4N+Pa3vx1tHa1x8eJFsb7Z49DmvHn7jsBDWKuc5xvf+IaSsMx//LVHHn00vvrVr8T09JwqgGDNsx4bmpuUnGZfcHUdz449F2AZf6izvSP+6I/+SM+ZfZ749O233lI1C3q2SEQwDszxucUF7eU7ZbsCPvEJPve5z4mxyPx2cuTnP/+5us8jr8M1Pv/883tgM/f105/+VFOEZ4r/S1J1bm4mBgeHMwHQ0qI4mjFhbiqB0tUpIgG28NHHn9BxLZX25S9/WZJSoyNjAgxFuFqhCiRlMvCx8NFZz/YRtHaoeCpKtbPfATrpKevF/wFYd3e24mR/v+TOhoYH5dOw96L1ylrCl0KaStVoBbkH0JFzcg7uR+AaTKeCBOQYEJwCIgrJCAhb+OYkxKlcZM5Njk9oHJkjvX3ZUGxqajaGR0bFXAZPIRFMJRTXTdXmIw+fV2PspYUF+eO3b9+MrraOOHvmtHCRjfW1Ql6kkDBpbRPYAxD84os/1joBm+CZ/PZv/5ZwkvGJKX2PTUwmkWMpCWRUV2FLLpy/EJMTY0q2IJ1l8hiSHXiJ6MgSewAas/6wnVm9kH6aE5cAqvjAJEIEMhUJZ+IH3uc9ABtA5ZETlbb3JtM4Acyz5jh8OaFmvMMxXykIyPHssxhk9P5T6t84YcxxjRn4p2NIA6veh/hp34djcy7vP3zG92CfxuzGxBwgCmWikwZMTsYJ21jNSimuM8FEdFTz2RqQzOvNyk4n3TiPk5+Kjwq/gev0l/eDUqDZwHApEYkxFKZQgfRlShjx7aokA6HClIoqLPtnnNv7FdfLF7ZTz76mVjbJeIWBVd7ja/MeqS2nqEBzfM/5eS2vlbVdHnX11erhVFuDr55JCWzFzMxcDA4MK9EAGdFg+unTp7TPpL0Cw+jWOsN2Eb+DeCFxRzNqCE/seUg2Yr+wvZCT6HnDfsN3R3unbDa45J1bmYAGL6R6Hd+n7C//+ge7m1EVKxvbUVZZrVJIGDTLNBdZXoyqioj+o4fj4hOPR3UVFHsmeQp6MxEY4GRyADACjlCmnQNvxw3WJxowBNZk1iQ2CzJMKePUrDbekZHhmJ6h1HhHJfsnT/aLvUpDCUpG5mZmgsEhKyNmAQ+9ti4GBwfi3r37ysSsoIW0TAlmRcEKzTIPkltrK7CAatVU6/DhvvjSl56P5ubamF9Yj+s3B+L1N96MeRhLlPyruUejgKP6OlgNTN5sJETWCYMBMs2mBvsHRwows72tIzNFBw7KwVApFeyM+gYdj3TXJqAcTXOKYJwNkgfFRs9E2NrdjUtPPZWZLozexobKbzD4OAoYLC9k2FrzNOeYyUY7LDwCespFmOQAFwTIAKtch4LqB5tXFZgnksB7+qo7Caz9Y4zVvZVbotHq1wyyyhiow6M1cYry1OL4CaqmPADjI0MFo6oQhWYO7DFWiwBsYXEuHceSY/JsbHhZ5Iwf42RWNXPRBp1gBgfn0UcflaOBEDibK8aP0kyeB4EFDpEDa0q/+DzznmfB+RwwlxowAd41tdJ/1NqoyTJ7B5dcB6XQowVIaTaKG2F4o+DeBPxlWnaPsVo65g/+zjjh3OEEsuFxrVeuXJHzYIAiDRlNhNCN2VbGmUZvGIj25haBVQCROjslUZVV0dXZpbGemBzXvePscR50xJACYLzQuuSbzYMAIm0CgW82l/BGg2OCU+6AIzc8sssp88A3Y2JwlvEQQK1ykmQu8x7OyVh6UzRT04aZ690Dask8skkxxejASLM3YXhlsQMRUs3DKsXiA1i1ViFB3zbMYeYaAKjMb26kwLJTc7Nx9dpVJYmUza+sUpIIG8K9Y/MiKsSkm52bj1UcwtiVRAfapzhunF86RwQ/0k6qiDrK6R30F2LegFho3xIEwnoEtOJ7eWkhA0HKTZqblTjiWNibtfUtlfDdHxhUudAK3aUpH97YjIXlJTWXIuhnw0HagTXR1dkRA/fvCVjFZgJIz83OxNDQYKyubsShg0fji1/4Ulyj8+8stmc2xicmBS7RcI9GEgf6+qK3r09sjus3b8aNGzcFgsFY4Xmyb1CGD/CHbdpQ501lEbSRYS+0nrELRZYTsExOGZnP8kpt1IxRR1u71huBBBsaZYjzMzNx7MjheOyRC9He0hxb6yvR0tIYPV0d6hiLZirzh67DJK2ivFIJrbWN7VhYWZMkAEyl8fHR2NggUbWoRllHjx6PweGhOPfQQ2r4wPx54/U3VCqPreA58+zJNEvOoHD662gK09mtOYb8Bg4q2ev11bWoq65S5QF7bnVFpVi17JGsS/4OS3p6alIllSpfLfS+sZc4/bA3YfyS8bajbztHMkSN2orSHO8RpRlq2VASCySzCufYSSKCP0AD7AjrlIAIu2xnCCCUcwJksX/xRXCKfbUuGWsQ/T/kRvjdOq9ibxVMQXfP5jUztLgu1rwdLtY6+xpzbnJmVtrVi4srWsYEJThIgArcCzas7/AhNffiurDB2GMSjaxfAJzTZ07H+OiYghf247npKbGsGINSZ9JOOufHhvNZABU7lDx32EvsI5SFco9KqBZNMBg/5jLHZUx4P+AUXwSUjJcThAaxGCPrEdtxt901cOUko4Ewjye2l3EzYMi5HZTwNyeszF70OZUQLBgUtt/MIzvbvI/5gA02aGow2HuWHW5rpnJe/uZrMiOX+YO94F4MDjOHPA58hv2Yb87hYMqAE2PHMVUGW4BojKXnucFRrsfv8x7kxK4DJwP2Bt98DdIGKxKl3oO4d5fc8XnWA3OCL545CVrmhlm1PgfH4hguk8NOcd/s04wvAKZ1XB0get6ZjewkG2PG8Zyk9fX7mTBmXIuZjSSErPPLe+0HAQyXgnbMU+yy/RTOi//K+QCf+MokXEoIGGxwlY6vj/HzNZQGsQ6m5NcoQESuijLEbMxlH4lnyrwp3dv5jFnhDnyV4ClADwdyXBf+r581nzGozHvtV7BerW1sHWMqcCwP4GCTa0H/EA3n2rpaaZOaHQ3IRcL60cce030ge4afz9plTWclTvr5rF1+AjSR9MNOGYxlXL1+GBc3qrOv48CQucMzYY5zf/LvsWcVZWp+eer0idQ7XdvQnoHdZ67yGsAw7wcITduNPaqTbIznKFV6kiigKmeBJsEJGhDIQ9bgvACrADOqfCkvU+Ml/JXhocG4feuWOqHjJ1AJgL4llXSMA4llGHroR+LrQ5ohnlrfgKmejQ4hUAi8KWxUQ10y4yGzzM2StBiQzWD+9ffTwb5O0m3vvfdeVvT0n4ienl59hmRvE82v1KV7UT4E8wuWEpqff/O3f6c594UvfEHgBTI8E2NjOr6BXWwY72dNk2QRw7KrSwmAP//zP9fnAVSJC1gn2B8kB3hO6WstxzPPPLMnn8Xf3nr7XfnNjCs+OcAlwD0+2fH+/njmmafjK7/6xVha3o4XX3xJcwRfiiT2K6++qnXNOmO8ACYBM2VTVteit6s7/vAP/zAmxifkvxPrAhazdmkeQ4IVuyPgeG01VmhQRjNWGjs3t2gt/bOvfS0uPXlJY4gdY53AjkVewHMTuQR8E5pAmtWtuOPgQVVADQzcj6GhEV0j8TPVOgCrVBlBniA5jPQBa4I9HDDQNhSbSKMZAPWmplZVj+Koc3wn+WiOyu8it+CLF0n1rCjKJjn4XsYfHIeWl+FfVYgkpri6aGrL33nOgP748cR/tlXMH3wLJwgVO0s0HyIGGEGDErrSIa1Dq3s5dre2FTsBPn7tq1/VXg/wTQMxyvXxeYk3W9s6ROhiDKdn5wIfMckGO4pDAICfe/YZkTvu3rkVN65dlVzFV3/tKyKKsd64TpLqXAcaj0ePHZft+e7ffC8+vvKxsAFiht///d9XY6uXX/1pXLt2K7phSbe0xjvvvS/2uWKpDTQoD6sBHZV6VBnDJocRTaUT4TmVXzQ+5pjEeZyXfWtra0d7Ar+zfpUI3kj8x+BjgtUJkBk4dUUzrr/fW+rD5ngn61SVfIVUi5jnhbSUAUTH0d4H7YsIDH+gYVOp78P18R77PKUgacaS4Bb7kbaP58/ZfnrOmHVrf4LrcFI4m2Bl5ZJi76KXBMk2KgzZr5yAy+R+5R7GkHsmVTOZ0Pae4USg42MDzr+AvxQgqPd/+9i+dt/d3rOpLZrSlfhX9pv8PLwvcS38zvXy3PlywtAxAXEahC2P3YO4hV/3fWFb/fzsZ3BtwgoCRjdayzTQ24mKcpKo5RoX8LuJ8ckYGBhWXP7TOwAAIABJREFU5SjHc+L77NnTe+uVGJ/KP7BGjgnTlTVdW1uvJAeYm8ifK8ti92OnYLCyTjzf2ENpQC0bsLyi5r6wYtF3vXnjepR9owBWd8urVA7Jglfp78x0jA0NxvzsZHS2t8a502eE0lZVw46hkdRogiyNjcqKMFlxjpUlJjAuur4pg9vaLDYKCxdtVAJ0BmFufknoMMzP5RW6xdL1l2wJCxYNJEAUHAqybjBiNgJKP0YEA4LjAP12DS0Wul821Qc05sGhhbh1625MTo6r4QvaJ/Pzs2LiseHQYRnEGqo9mcTZ2YV49/0PxDiqUpkynQe3YnZ+Nn7ja1/WRlJVyYSpjJnZRMW5dzTcBu8PKMsndFyUeBqI4LRmZhnAmYe2vLQiWn5jbY1AGli+LBTKSSS8vrQkhuHc4qLYNgKGyCQvL0mDJTN0gDoEO1nKCYgiMLQIPrTICmBVmRMckwKooNxTDmMJsKpGUcUsT/5eRBl01m22wX/8y4uXd5b+Xvp/LeYie+6Mh45MhjGxrUJztTzvhe2SjGBVNlzCKcC45YJOZ5xSBV+gM0gG2liITHYcKQdJvKc0cLTDz/FZeNYzcraH13PBZZmdtZYwfDhf/HQ2pTTj4vum0RFAgsak6GzvgID358JNfTRnrQD3/kHQV5RGM1YSnf8lXw+OO+dhbbDJcc+sU3fv5lyZqVoXsKqxDoTfK+TwU2pCxoVNVWcDNBmfFGDHcefmcXSyJA72+LHjx9TIYWNzPTbX1wrHOMv2nXVLcHWfZU0zBbOuM7BK3aLS5lV+v1ktnNMbH787YeOgxJs3Y2tD7GepDCDRG5vScpaqw1jd1Rwq0/rgGYHppU5xbqTMH7QtyRijjdnc1BBok23A+qTZV3NzTM/DnJtXoxwSSp0dXeoIyPpMILtKICY6SDS2WCB4oRRwdTmWVzcErJIx1jebn7qe70oGA5CH8i2dq6lJYBssRwILgFUkDXB6aHDE2JDYIdOc3RcBj7pVoj87O68MNeL2slGU9omRuSRmIaVnOJZsCgSHsOrXV1ckCcDPiYnRuH/vrnRkYY8sL61pE/lX/+q/V1Z1YHBEbFwSEbBW0aqura9XF2CCkIGhIZXykQGF4cW44OADkJEBJJGkBJDKoBiL1IPWl5ya1CCShAGOpxoUlKvZRDLaYajW6dlQxiQ9YjZUHPiujmhrbY7+I4eitaUxmhqyZAvHl0BpYmJKpY0A3tU19WKsjk9OxfDIuJgtlPQh6ZL6m9XR2koH0xrdV//Jkyon+9Z//JbkPlhr6qS8nQxF9HYJIgDXFVDX07xkN1ZWl6TdihPOpO/t7BbbhH2tBsB+a1Mlm5S4I49jx6Wrp1uJDDkEhYYjjr9GqjzZ8sw75i6vwypln5aNoSyuAHbsPJVmwRU4VBRSB0VDF4BWkjrs3yqFmcuGiwCrKmNuaNjTdSRoE/O0YA/xd3wC6VVW14jtTTM8bBV2GpvLlxrBKWGY5TZm1JldgB13oyvGQRlxWAHbO7EuiYJd7Q+tHW3R3dkl5hYOJonPm7duiXHL+RiA8w+dlywRjFUBdBXlmks0XGlrblLQRUDBfeLD8CXd6c5O2SiXXbFOuT8/F45lFifXbydRoHplpa7foJAZTS75VhKuYMcKuCjYtTCaOJ/3GjuajAfBvRsskjRjPTHOvIcgjTGSvWhr22uYY3YP73EZnffGvcCz2H8MbpvZyfkMcJeyBksZIgZQM9CrkT9kO815zOLgmrzfsf7Muniw5NlsVM7BZ/ny/mlQzkEWr/OMAVjcDMiNgrgX63dag1S2coXmKDN6zvyf/ZLjOYlgtrAZpJw/gaxkk3AN+GvsAX42rA3G3UQD7tMAnfdD71d81uAnz5TjAZYyTxhrMx73kpGFbIp9Dq8PjmsNSMbdAadZrgA+sAYZawOafkZ8zskBs6e5Lsbe4Cn3wnVRapqsrgTpuV4zbr2WrT1snWPeY2apA61SQD7tVerq2w/w37VmCz/DCQLbBwewHJv3+Z7tS2Hz2GvMcuG5sga5N9aqm8NJ97Ho4M61WwPVLCzuN6uZPpGGNg1wAPLu3rkrO4LfxHpAX5KkIccituB8TiyQVIbZZSY6IKGSswVgbxacbVtp4snr1BU8TqR4/PUzUmsRH+zg4b69BC2+COwdgDf2Ha6NeIY9kj0WEEUSRGihl2UZJ+O2MDenpOP29rp8C84BmMq32EBFtQD9H4gnDh86Il9AxJDpaVVAkYSEcMJ1sa+1tNGcDv1XNMkBOcuipaVJ402VUHV1NgwjRhsbGVESj0D80898WvMODXGSqeyjM9Oz8blf+bw0/cfHx+La9atRU1untcQxWLf3BwakPf7Upz6lxDGfJY66feeuAFKkm37wwx9pPj/77HMCvtAkpS8GDaqYIwCKAi6LJDU+EsAo85RrookV+pbcA/41+qokqIlxmWtvvfVWdPd2aVzZkJ2AeeONt3Qc9uyxcRoaZxUiMaCZuF/84heiq6tHACMsw+WVZWm3M0cB+ZDf6unq1jUwV2moNjczK21P9hf27ScvXoxHH3lEvqpAj5pasYppIoU8w+jkRCyvr8U6lZjUtuOH9PbGp57+lOTARkZHtTcyrv3H+xVn3i+0wNH1Z+0A7DFvqdDkJ3qt9B8R0CDJmGx6xXgylrAzmSesW+sI8z4Afvw75hfN1HLt0zBuM0aGxyQpxfPDt8DfYt4CRNF/BJ9G/s7Wtnww7znEm96/03bTOHspGqiqFViU+79tOUzZM2fPyX/CZr700kvyZ+SfF0l+Jxnlh25T6p6VK8Tj+M1dHe3CG6huw39HyvCf/uqvaj4fPnhIa+Latetx95NPlEiDkUtpPL6xOpKjmwn7uLpKUhbtLS3xwgvPxdzMdLz/3jsxPjoSrY1N8S//5dfla7/8k1c1lqxrMAaassGev3Tpybh9976aoU6Mj6laiDn5L/7F78XgyGi8/c67QaMwWKY0YuUZcE/EGTwL2KkkV6j0wnfG9+X5Z/PXipTWqiS+SRkhMWwrs6LTvgLPcH6OsdlvPsx+wDmdGOL9+Gu/LO71PsB6M8DGXsj9OvlvYNVArH0bbBbv9R6Z8UMm8/jidz93x+68Zntrv3g/1E56kz/rGP3Bnz6PfR3HrtxD4kBZDQkIn74TSYH0JRiTBbAw7yMFU5R1kPvkvh4s/UicZLAvxOe4ficYDfr6vkuxDJOX+Bv2ydVFHMtjU16ZPXv44rPYSietDYpnfJ8yiXyWdY9d4P0mJ+BPKW6XLnFed+lzKH02Bn09XgZwfR4/b9ZddTUVZ/QFoEoPP2s7lpZWpMM9OTEV8/Mp7QG5iGQN659EH/6G4o3YFrGFQEvnAVdFtlDyI9vC0GC0k4C6fuumpMaYp1Tp8Xmq30iKUB1ALFpTWaOkK2RKnjt4Zdlf/vUPdytqm6K8uk6aJwcP9cTyyk4sLSzG6NBAjI0Mxu42oEGHukJDl6XUnsEGoGlvx4nPrP3YWGpMEdCQ5bK+EaK9lGaQUSQzmY1ttgqB6nUFfpQmk4GVwPoOkw9nmgmYXbpnp6dEhyfLCruKjYDgDvptXX1lVNdWCVxd39qOK1fH4qOPrsb05IQWBcdbmJ8Tu0WNOegEXlEep0+dFkuLMsvhUQz/mjKIbe0AAJUxN78aTzx6PMuIYVYSYK1SyrOiDX9wYFAZrmRYrOjzbGwIw7NRsGGyoBgTtBkxvjCUtgDVNjfloEnbqaY2GxxNTiZjluCWUis2PyQIynJhST+Vkk/0HVuaVZ5aX12rUlKYuWww80sLevhiDhMas/EIyN2QEd1jQRbmwmIAGHeBqSXA6i8FVy0jYPBjD1S1AQIgLKWh7ypruR/4F2KuBVW9FFiVsB/PqDLlI8xQy+xMZgLTeBRdxLXpbWmCp0HLLpcICTPPHNTZ0O6BmMUiL826mCFh401AwbPDEJlVbMeX4AED4iyKg1CXkHAfCI3LgCIRoG5c+9k3693iUGg+ouHC34sGImqmVNDpbbh4vqVf/zVQ20YOR4zxc4llqaHnOrdhbQpYzecuXU+SDnXoq9ZoQwWkIhuDg85xMRgGOHFIT5w8qbHBDqwsLeBy7JXMcq0ZWGWJiJlW0mJDD2sDZsW6gECV8tDop2jWhbPOeMC+SOYHY7nfqdFAqsBHpAsKfVUMKAkNM5y8+QmoZYOYT9F99CHFhqysEDs9O7jn/OX+UgdsR4L4lPYANpK11XkjBBaJobOzHaMTYyr/TxYz5fwZVMBtZV5QooZziFEGtJuhMQ5Jld1QMAOLFGNOWQLJKOZArony2N7IxiQw+NkgKK+j/GFnfSMmJ5EZiXjk4QsCwgmgaRyhRgatLdHa0qqyBkrd1bF+ajLGxqcEXDL2aMawLr/6a7+m50gwDVt1kaZqWyQU0Ehakc1F42l7c1uN+IYGhvUs/uAP/rUkD5A04N4ol/jw8mWti0aY/o0wZteVLFJZvzqsbiq5Rlkamxcg5CodhdXkCd3O1JXGedDGzphLwoRS9apk3cNCw5GjrFFs511JMGADaaaELAqMX+Yih+CefuWF56KtpUl2HMEb7P/RI8fEVr0/OBhTs3OxsbUTs/NLekYTU+huJciNviqZe8ktFAxKEi1nzp7RHP3ed78XSyu5kWdGlXLyanVltgQIgdUmJZkbaIvPx/z8TKGPVhWnTpyUDABlW7BpkavYgpkvpmlmSAWw19WpjK69o01sH0sOAMoj8ZAl/pkgIOhnHSjhsbElhoaCd5Vo0WwErdhM5JA0YMxV3lZok7HmrKtI8DAxMS69OpyRtqI5FvdIh17sL884dZxpykP5UG02iGmm+Vm12L4kbEgGcGxsB74Bgawb7dgZc8ad++YaAA8JDJxlR2Zil+w140Qjq4pKyVjwTAwwsve+/PJPtCc3NTfJ4Wc9pDOVgRhOFv4IoC97MqA2XY6tsc2zZg/gGhg7gBmuifXohBvHckCBP+Qu8g44Uu4n2V58Dn+AQJyxYT4zXgaVCAZhXTOHkNBgjRLcsedgP9HoA9Dns3ZoCbDM1HCyBxuKjp2ApQLAMbOP13CADfSUJqgMUCnBU3SS534ZBwPe2DgHIXbK+ZkadVnaZlanATAzNXkP68GVCAanmQ922p1QM6jGe5h/vMcOtsFrBwK8l3F+9913swSraDCFPQOA5l59Tz6+AyqD46UAIOPJ+TRONSlpwFpDAxK/lv1cTc8ALBqSGey9mPNZwsBBCtdH4KPkRZFw5DV1bKfzNI3WBgb2QFlYrNh6nj33VRpYchyzdJ0c5pwOUOx/GOhW6fDiovZo7tWMEp4RxzFQK/bYzMwem8jNaxgLxhEwyfIXLpXmb2aac353EeeczEvO4SSn2TS8z/M9rx+fdb9JhoNM7ruUxcoz93hxDMaEv3s88hkl8E05rUFdng1/45qYnwZ4YSES9AHGAUa5vJ/XWaM0EOIeAMouX76iPRpdxuGhISUOsWWcDwCKIMtzmvNB1GD/JqbAz1Gn8EakwGoECOH342p4XiZ7KTWL3SDNgTNjZdvhsXFgnPIf6zp2/4njKhdHyxq3XAQLqlh2dve6xeMnYf+xMzTuZY+FnFFRViHwk9dIkK2tspbXBKQAZiGvApBK7KFyfCoFxCZfEcGFOQBgTHyF3wTjDekgPYvqqnjiiYsxNDiiNcQzw/fKZo61YgHjZ3DR7R2te348trmmqkZMR0AsknSch/3tzFkahWRHeqoc2Q8AGfkiWaDk1MZWPPX008lgLUpL3//gQ90Pski3b9+RDBJdookBz5w6paoKElms/VdffVVsZL5YUySeIRIwjy0TZRCJfQ99eYBW9gLAd7RJDx4+KHk5kwgsj8d6Yq+2vAtjB1tVOn87u/Fbv/1b0ur/8PKH8dHlj1Qqjh915NhR/VScs72tuBOQkz0VlqobKlPFSSOpp596KvqPHVdylFgeYBTJGZiyJNWjsjx2ia2pZhQQmv0ZqILEl2TdYB8gCRF7MJ++8PkXYmsL/eT5GBocEpuXtcCERyZsbmEuHqMB1unT8m2xawCVrF1YxMw9AWqFncR3xFdRjLRL1Vj68+zVzF0kBR5++NEYnRiXDiif53myLvBj2ceZS2poWSRoiK187d7nMnbciSr8e/z9omEtf2et/O7v/m48+eRjinlu3R6Ib33rW5K3cuLa/QDYV9XYmniTGILjwH5D97e1NZux0dclQj77F7/wBY0PthE/BabqD37wQ1W7Ma8BGnmmRGHE6ITEil8bGgQyoz08PjYSlz98P5YW5uPIocPx5S9/MUaGhuKNN97YK4/mPvANzp49pwZsECfGx8bik7v3YmgoG1W98MJnRbB4/c034/qNmyJ8VNcSZ2VlJGsV28LaIt4h9kNLlRiApD9EN0gJ5VT0zc9pLXCtsO8p8UdvUmQ3dMdhis9nQ2i+DfABAuObOTHHdVHtVZrst/+H/bAfshcDV7kB2n5TSp6f43rWqoFVf6Y0IWuwThhDkSDlfXwZsDWw6uNaHzH9mQRovd8b2PQxvL8ZJDR71aX0vM/NowEGnZRNfCh9KN6bet8k7zO+Kb0/7EkeJxsuGTT1OHvv4DOMh+LIwqfjNdax/Skno0pBTY0XDcQheRT7D0kT4hHFxzVUUzYoKWbmL5/hmtlnnew0g1USQcI2mN/7ALVZwKUgsfEYJxyzMVz2WDHuQ2IOUJoYDlxvdzfZqnNzCzE2OhZjY/TNINmQCeIDvQfi1u1b0dGBL99QgNS7Ud9Qq/2TPQUCFGuPuIi9DSb/0spK3Lx9S/a8ubUl2jo6ZA8k54GEDgx8Gl6VlQsPQK6GvUcJT+bkf/ruK7vN7T1Br2KCt7Z2BLLX5OTv7vBBSllm5aABBDU3tUVHR6c+XFdbHV3dbdHW1iAUeGIcHdNyobcT4yDH+9RmLpoydgx/fUM2awFcWCuaB6RTkJOW4ICNU4CrJtG6nMyBgU+y83F7u4wPA374yOHo6GyJ2nqMXmWsb2IcR+P2rTtiHPEAMZgE3GRjiNJ5OACgZ8+eibNnT0ioeWp6UZsVAeeB3s7oO9gVjU0Nsbw4nzp4KkOuiKWVNTE60WGFbsyGgkYDJSeeGJyD1+R00TkW7b3VtdTV0yTbTD03MVwyeGGBsNkygfh9YWkxdfPE6KIzY5YKQBmnNIcNk8xlc31D1BUdzze3diTojtYhIAXbELqt6m4Ic4RNqABC91hhRUZHYB8V+7up6alEZulCQOszmew6N89fBkas18LYCFDVMipK2DFEGciygYp5phWV5e1mp2ZgsM9iJWOCoU/WQZHpUFoBI5OGYt+4pSNJgK+FSDathkwMrGMAiDVtgrxf0g2FsZFxLRgxvyyToox60Ymc5+MSVgHchQ6oDbnLFByE4uQszM6l87yTkgHSjlRjgAJgtcEkm0PmSgmAzKDIKFZmVpXr5jV/lWbKfgFpLbJxNu4YOgeyXJ87+HpTW9+k6c3OPjMZ1jNMW8phYb9QugEgjHNenwEKNmFtfVXPhQw9jYJwZqVLVFGuDvIEE2JIlSVjxTotODc8P+vAMCelF1WUeisrV4C5ZOUpL6ExjwEVBd9FV0nuWxp90iQqNo9CSkCBmxIylWngikZYaohA47hlWGzZ4IHNg7mmtaDS7XI9M+vpCuiETQl7GeZU4cA5QOZjC0vzWuuAS+MTEwVLrDw210mCIMexEw2w9SLE+EDTStrH27sCXXA0WKtcCx3kJaKP5Ic2tixlxYnvQpuK7q2V5VG2vSN2CevnxPF+lZaTJd+igR8sgJpqdb/FZgB6UvJ+//4nMT0zV7CDd2UjsGFf+adfEdDFJpQsstW4/8m9mJqa1PohACLpxdwYHx2Pm9dvqUnGf/f1r2stsumSaceRBtjQ2CPQDhilBhJL2RF0Z1ssDeYk80PliqzNLRoSoKe1mYkjQMW1bGiFvZMd2y66laPDWrD2q8pTBJ77xcZiS3EE1laXNQ+pDmior4tTJ/vj0qOPKGGAPhR7AXasvbVDYzA4PBJDaF2xMVJFgfA5TTM2U+KG8ifGU40P2zsEBPCTQJs5e/PGzbh+Ay3CBI+ZV40NTdF/sl9jyn7HvAaYHhwejKVFSq3Y0HcVtJw+eUpMAD6LPqzAzW00ZguQnSCTDrg0EGhsVGdRxhLAlLHGMjB2NG2hsyjrG5sJE2lzeyPWVkjQwVDIBlUkELAtygCjZbuxJU2lbGLFPpGdpGEScU3sa0j0wK6AAeyupNhnLgptLkAIssWseapaCJixITiHPAPAbcBVnDPsEGuKNUPZILaJAB3HJx3IdNhIlvBFczB8Aa6f58WYIiov0J1x2tyOM2dPC/Dl89h6EjJXrlzW32FzUbqGCeWeuB9AYhpjElTPzExLix1bR1IhGYfJNNN6q0j9VuaZk27YImygEzylICG2hPOiX8Y8TxtVrfmJnAe+B+PP3Ea+wCXv0sXFHtEEpq1NwaYdYGw5wGrK2xQJm9VVBcOsL54B58Df4BjS6oIZEWUCzCgV5tzuvgsjjADICUczM2GFiZW4nqxEsXQKTWntocwfdCNJSOlvOO8pAYXNYu6i0YsN5cuJWRxS3UtJ91onIVizzDt+OiHGGDppxjOHgSwmvxqWlUs3UEEbZYrl6IVvy6lGx5kL4RoYTxjm+3Nifa/5icBhSdVQSZDabcxXnjeBPWO6sLighA22ifmCPfQejg0CsCfIsORQMi2yM679wAx2kA+a2QOWsKcETIwZc5pnB+iQHYNTyoeAEwfeLEvmm0Ft7CcBkRmZBr39vAw0M18NzIqRSJO3Aiji/gGZeD78LTU2F+TjAqJIyoNGiMXzHBocFKDEZ0SoKAAefHAlXSPZcoy99UvFRHIFSYm8hhpZFMlUyZkUchH2c2zTuS98BQXwFRV7oLASdEXMwLVw/U40ME40p2V/x7ZBcGBucO9co4LpnR0Boswh7BTa5TTbY50QGKKZKS3OUdhy3fHRR1e0h7a2t8XU+IQ8W47LddKBHgkXtJuZN4wFpduMmxpSFtrKno8Aq/gS2BSaT/JMs+Q/7agri7QGJYdA1VQytg1O8DqJXBKrfPGsjqMlXlUpH4U1xHpXw9yVVQE6VE6gqUrFHs/Q3blTOmBNhBqCXvy71bV8vlSMkVjGXhJvsL8wBwDV1PBpaqbQ26Vpyab04WGSknwX+YMmPLU18ZnnPyMgEw1X7AXPbHxqIjuNd6XuKj00Dhzo0bVqz99Yj5HhUY2f/DGqU+rr5f/hJ7lLN88VIB2AD3vCXFHfi7p6JT65ZwA67B7PUYA6TUkqKqPv4CHtIQBihw8djoN9fUWjrcr4/ve/r6Qf4JYbqnF+bDh279Sp4zE6Oi55J9butatXBZ6p6/rcnEg65VVVCtCZ79g3qk+Ya8nOJ1mfElfcw2OPPZrJ5c2tePLSJYFk73/wgfY+1lSrpER29ipCmf/YfmTnpmemY+D+fSVqsVXME4BoZAp+5fOf1/rAlgByAqzChMW/1j7F+iyYy6w/1jAEKuw8awEwGWCQyhLiXHQ/KZfPvik1ugdJ3g2PyMdgnlFZw15M0pDxvnf3ntYrcSv+JZWiTibRpIp9initrTXlUmhexvPD5yOWpLnX5Y+vCODHj6LKCbsjf0vyUZlYk7/Es2Z+VFQKPOZ58awBYSTltbstzII1xTXwTLGB//oP/se4+MSjekbvvnclvvOd78To2Lh0/6lghZCEjezu7s2mYSsrAuFbW5qiPLbleys5g/SSqow2VOX3xBOPy1ZcvPiYMJNbt+7Ej2BLrxKPIYeFnwkRA4xgXfNRIGN5hWzPhQvnpY97985tkbHwkT71qaclT3br5i014eGLBqKchzihv/+E9iaucWJsXE3inn/+hejp6YwrV6/Hq6+9Hrdu35bfyL2paq9E17KhkWQ5fuSOJMKoXGYcwS46WluCSBWQl6Qjg8fa7+rokswIrED2XK6PKmLFl0XTovQjkrHqJKMki4q+AQZh+SlSS9FHA/CQ88jHF0GnSvOAdc7xE6xLXADbp/1DYHviE/KpBFwYJ0gf2cQl79VOWJayWbNXbjY4llQhT1sNAfeZl963imJb7evGKCTBgt8DwQh2p+L7lAJTDEncX8Q4aTOpQEjNZXwdE8MSHKYKNKWZbCu8V1K+zlrUPlEi32SmqwFg1iH7HGOLXcCX9t7pBC7PXraW/aDQ8WYuyb+oAJepTmnLxvoidqc/Ro49dgbbxnssDaRkNtWI0mVNaRfJK1BEChGpsIfYrfS5s9En+0cSqkgAuvKbEDwl4rKafT2xKlW/zcYn99C4X8okPJ+RTm25rgtZEoiI2D4Sugwj45EkKYhUSd6ZmpmJ2fk52Y87d+/G6vqq/AMkgXj2JBZ5dvhmJFhIAnG/9z/JWIb7wKaXffvv3tjt7j0SK+sEVQBgFTG3MKsMZE9PR5w+1R8bmysxcP8TGdXdnfLUWduiG2V3dPd0RlsbZZkwPJejpSmzQHNzgI2U1LGgoOouCZXHAWfDI+giQIJVyQbFQKmBRnWtUGQMF8wdkGAGa7eczP+yjAiTR2yD3R01FOkqMiXV1XWxu1OhQQb0TPH6LTkUS8uLciKYyDhABFsPP3whjhzp1EQfH1uK19/4qQaHzfRE/5E4e+5QfPzxPSHaYgDCoMAZqqpW+U9urLM6D5OVxj04VYDQHKf/2DE9ONPSBQACtFXBGoKJuyGtVnWLg2a/lcEFjgMMVowubNXp2Xk9fEo+yUZxXjKZdDpuo9wHcE4szpBYPE1yMAewmSppFiaNWBr28Fqhb7VHy042bIKTOwrIxQ7byv/LnFRks5g0LikOvg9uJpiAkUumagGcFqgfFOvdxBP3Qq09zRIWyN7LBZdWgGOCXNLNUfYknXRl/IsFKq1FMUAAH7ODNdfFQsrgPIGXDPowpKnTZSYF94wR03skipyBpB13/780E1SaOeI58XmMD8+e+QHIyCKjNGcZFZKvAAAgAElEQVR2alobnZqOFQkC3sfnxHAt2HacU6UpZXlu5jSOAU4pPxlTmH1iG5foxRhY5tg2oFwfRsUC9y5xY8ycTeEcvIfNh/mRcgypoWPmKpsA0gBkYmHQwSAVS2drSyVYZH5OnjgpZ5TP4kx3d3QqOASRV8moOrFXqKxLjoO0z1IvCaa21slyGkE31KJTOtfHJk1SYXk5G9UxBrAlcFiszwrQ6OcHOOnMnMfD/+enGDPVOFQ05lvYCzg1b4tEgxlRZtd6TLke5gefNTCu7CUZfUp5GxIwGhkZlTNK0Mv9SwNKDRpSWxJgjvWM/eB4YqoqK5u61DSH2NguK9iHO7KFbD7aaBsblBBgbjBGFaLY0uUdaZMagYZItaDRSdZ8YW4+Dh09Kh0lQLd7n9xTqSyAKA4Kc5prYm4+/8LzcfToEW2ylCDBIKEpwUdXPhKrGYH/3r5eOb9T45Nx/ePrMTQwFF/5J/9EwKlYzLXZpTPLrnHUYEsmSIpDitMJeAeQhrQJgAUAHix+xlei4ZtbeTySVIvLsakAOqUBWN8qeVLZdM4XbEFmkTMBxFlRyxDUWLYTNZWVcfhgX1x84rFoa2yMmqoKNWDim02VJlhc2/TcnDSPP6Fp4ey87Ctl5gC+2Iberi7Z5vq6WmnK5Vp1aRHN0Hbigw/fL0C+TT1jaRAfPpQgIN1RcTYqq+PGjWuSzIBRC8BCGR1rSMytQqvIpepOoAjcle2l2VTaxGR/J8DAqqX5FvYEVizjrgw6NnEXUCHBEIF8al6F7ngBrBY2taYeeZoy2Qj03Nif085TWZKlVTjMAnWVeUY3sypWaGgyN1t0Q4dZyT4JSxCN5QRG0DTPOZrl86wR2IVcC38HRMJOujqAsWX8nLAhqLOtw35LXgC7pEx87gkEa/zOPsw+DxtkZZWOycmqJcnGnrC1vRnjYxPaB5BUOHnilMBaEhj4CDi9nNtOuJRcypO5k/sy4wb4a+mSgkFUNKbJ18vE4h4eHde6JQjEB5BTLH1XWI2ZEMCuAa6qMZzGqlmgIBOe6+CZiQ3Q3Cygj3kkUHYbJvq0pCEk0zBLwqRCgTBsOKQ5eG5cMwEppa5iSm1tycnkdSqIeK7YOZ6BGsYQHBaNERLwyb3F/g1jbyfbzEVXMDDP3QANp7qUveE91BqtHmOBsw8EPWavCJgrErbMXycXsVuUtDJ3OA/XyTX4erlm9lfGx8GCGQ/sQTDmuW/mFLaV9wBcs6+YCcJzphxYLP6u7pSg2NlRcAwAxngwfpVFAph7NcPGiT4lcouSVK6Fe+dvALGWv3CTLeY/Y5v+TsrmuPES98b985x5PrCCzJB0En6fXZPNM8yQdWDG8XjNzaG4Txix9mEYMzOOJePR2qr1x5jyOteLT8F+Ic1iQKOi6aYTDOx7fpacTxUpRVkm48P7rN+6V7ZYlEHa1jmx7L14n6mSz9SsVH63lIPlYPhMAqsdRROmZMeZqernwU+O427BXBdjj13iGDAP6Q7PmPN52Lr44tg+mvhgZwHjsEGAdAOf3Ff1GL4acVFbOw0sGrLZII2HYHzX1qi0mrWV9g3mf1vREDIZz4wt+6cTj07eKwlZNIAxm5r5zzpObcVeASAwv4glmNMcG98EmTVAUu6LgBLwxbIFrFXuhS7H6HcrkF/fUFUFdgkAFlAAQNWAOtfBvKTkEzt64kS//CfOyzjDYuIZcu2sedba4488mqCgPgPzcFYJRqRhSM6fOHkiE+4N2SQMgB+/kFJi7Fn6h0k4sFSK1zXjxnnc80BgSVmZ/BhY31TU0NyR679+47rYk9yniEHM0aLvAvsdTGPsANUPf//3f69u7ZcuXRJgyv1IF76Qrbl48UK8+ea7agxLUpF7d4Ub40GZ/eTMnMY6QfGQf3308KGiOdCu+odQpTI5MR4PX3hYuqM8X/TASV6+/c47OueRw0ei50Bf3Lt9N0ZHs3KD+Ye2LyDz3bt31AWe2FZxhrpmV8aJ/v740he/pPk0OU2JLqX94/HX//n/jVOnThZx9aJsSfZQCAEq3ZB1mprkA77wwgvaGwBl2bN57nxxTFi8NOdaWVqKN958UyD5Y088HvcH7uu9ihdhyC1mpQd+7uOPPa7nwvFuXLuWzWxFkmiM7q4e2RWS/Kw3kgL9J04Kc3j7vXeVNCPe42+wjYkPVMJeW6vkKNqlJLzkN6vhI7Imddp7qfUF+EfOr6GBJtLJ0tW+UV0dX//6b8fJU6diemouPrpyRc8f+YuaunpJTdDcCb1Xrufw0WMCRq99/FF0trVEVXmocW9//zG9h8Q5CQquAZ1VzvHZzz4XJ06cjIWFZRG+XvvZT0XEAFhljqhHixiBCawyNxkLEjx8cX+AttjcSxcvxqG+PvnO77//nvwd5h7n0RqsqtaaEttzjbnSFp/57Gejqak6/stPXo3/8pPXkv1Pde/mhtYHAF+ycvP8G1sb8jVJuCzMz2vOSYKxqzPKqNRUAjyJK/iIPV09KQtx9Kj2J6o1vQ/jQ6VcQKWairoy1ICnqxnSv9pnuNq/KGVxmsno9Z+EpX3AVAxQyTcUJIeCvJTErfTZE+fIpIZf43dXMxgLyT2V9QQ9jZgZQBOfk6RoHt8xorEN7hUbaXCYhDCSl3yJuVmQOoitXZXo60g7keNqH4L7ZI14rHzfmUy1TjnSgql/z/25GsX3ab/JezJrmDG1zBVjYf9BCVeaD1NtuLYu3xH/nr9jJ0wosgxQ4kEpAyn5B4iUJC/qsp+A/YedLcrtjd9AfEqcgvvBJ8MH5tg0USbhyHWownaTfhXZUJbx894tTh6NgOezaTvvh9iBDjdf9km4HnwsVc8V0mQmm0HWTDCX6uZm4V7E1+CGwyPD2psZpyo19K3RnAJsZSxIxtsWUvXAeJBc47LAAEnKlv3ff/V3u529h2N3tyqijIldlZ1VZyakL3f4yIHo6+vWjUsY9v6gNmMam1CCAkW8s7MtTp46LGY8ZRhVVbB8KPHAYSOjtKoSWX7SrYsNgowUDayoPMd4YcBxvHBKuEkyoiCF6NCgnwB7j7JBQCYxpAqNlZa25qhraNQxKssps6dJQDoAmmywUSqz9Fgga0UGEoCqlGDCMiBIBFX/8PL7Eu3GGelo74gz587G9MSoHjKNt/oOHdQgov+SUggbug60cGjUcuLE0WhtqQ+EshcXYVGM6FhyYKtrYm5hvmDIJVgTu2T81qX/qCYuaMksLcWhQ31ibNU3NkVrW7tKVofHxmJkbCJm5wFtNvQaOp4NZBAIYnUf1TEzPycNTzo+Ul5bWVMrLR0YRwSZGwLpMrBTRnwjtUS1wLZ3Nfa8V8GsSktT1zUNC4uo0KUA3ICFSA5f4IeB1TQz/toHVpNKn2BIqW5J4q0ZPO9nggBCZWyrspyq1IDuqHJ1v7GGHArRwpPZmRmeBGDElJSEQLkcI5c88j5+F/sI0XOBFQncMh5ycorukLzXTrE3DDEDC2YO70O/CacBp5aS5PXV1Xju2efkzOG0M6/4ZtEnayvHkfMr017owPLTZaici8AfejpYmo1YKajqcRY4WjCCzJrxRsL/PSYOAsXUFJCb7GE9w6KpGmXvMBS5r+amBv2OjiWBv8alEnZqZoRUek5nZLSTVD7JBp/ZN7OSE6RBf5h1ipEk6CC7nnIBkuYomCw7u5nBhuIPA9ubmLuHc53cA1l9xolnipEzKM59+rk5YHMg588y5irTBfws9OL4jMGALGPL9WTHntcs+cC9eK5ZI9GlfFwHdso6jWYxc/3KBu4BzbmZcCw2iIHB4aitb43x6XTI2bQAubRR1NXs6V2SyKqCpbW1LQkARO47Wtvj4YfOSR8LrdXJsfGoRaSfsucd7O9KDA0MJAOqyJ5iF7kmNa/qIaig0y6OZK3KXikRW1wha3dHG+3ZM+eitro2JkcmpK+FGD+b5wuf/Uw899ynJYL/V3/1V5oLzz776Th3/py62s4i+r22mhnotXSkDQwQkLGXqNFXY0sMDg/HtRs31ehiaGxcjkxjc0vU1TcoA66yNSVXyDpbn7dCYJLsT8CU3omy3W3pBR880KsmVn093QJIYYYSLDJGXAMMY7E/mppidWMz7g8NxzLJj5o6laVh1zvb2qNNTQxrFTxTSdB3oE/JBYBZkigEtSNDNF+c0b3OkFTpRpsyqyqwocuLS7L3XW3tclLZhywvYGdO640GZE1NRbZ4SdeZTLq0UQYvDDTA6oZdK9C0YIEzt82w9HpnHrPvuZQ653CuJeYFASLzlgCGeUNQy99dzsTnOYcZPKwd7ArznGuyFqJ1LnGwaWhBswP09ygv5Vici/NgJ62Fzc9kilbpeAoMT9CMJcQc4jWu3Y2OOJ91nyjdxQnCpnJuXqeE1zbcwItZpfg2XDdzGlBCibFCboT9h6CWBM4+8xDQDImTqqLTeqP02tHxw3cA1KDjNV20ce6Ym9q3O7rkiLH2uL7p6Sk1kwAcYFwZR3SNqRDg3tLm5DlouoW0AddGl3P8HfYQ5j+6gQB+3CvHZUyoKCBRhdNIWax1L7lX9igSvWb789yxVcxNxlxJ5BMn9gACxpxrYGxcHs4z45pp1ALrqVRihs8y1gRgi0XVjpmG3tMM6hv8dOmcWYkcT8k+Ek7SzKfKBNmi1PJ0opBrEyOMpDtadpKQSR0w5gF7guesyzyZ34wj+wQOP/MaUAp2PZ9jHnAd+EK8l2CcL0Ae5jBgpPaW7XTYHdwwbhWVmdDlelkP3Bdjx/zVmKDThT2enNxresS8Z3wc0Eirf2SkSAxu7TWC4xjMY5679w7uSVIqRamu9CF7e38hSCxd16wJ1pyljDgma417tgY9x85kJlUiKW8kJlFDw57+L6/zzbVKe7DQO3YgbHCa//NZJ5g5P++3Jj3Xb/vG8Xk/tpgv+y/2UxwwOXnGuTkP42ytRuaCE6EOIHXM4ln4eXFO/p7JjAw+qU5Tc9mtLa0/2HVcO2MKuMp84nXsoiUUlAApKuUc1HN/Ljm2rbTvwDrkGMwV5ghzgb/RDIsvXjP4y3mYz36v79HJFQfXTixYc5b5hD1wUsT+jyU2WE/YMr5sbw3eO9FiyRPeI8C8ulLgESCW145L171G3UiLucWYUmLO3MFueU+gtLy9pVUlzLyHMcY+WasZn5mxdjKNIJi16WfNsTgm/+dv2AE+w3Nwg0Dul3lgG4O9QIaIMTnYd0igHZqWN27fKvoLELut6HdsKZ3uAX7efPMtMTY/85lPy9e4efOOAEAa3DLmyBIw5tgE7gP7wbrlmvCh+F2Vh9vbMU7yoQ4mN2WqyWIkeff4ow/H1NS45H/OnzsryYThwQHNRUDN8xfOi1341tvvxPvvv69kal/fQdm77U2kqXK+MEeZV7fv3t1LcDC/kSBAnoQ9AVvN/XAP6M5+7nPPxvnzZ+Mbf/mflCy/ce16jA6PaG5w7cxn5pIldX70ox/tJV4Mgtgv9jpnrPHxeEbPPvdsfP4Ln9ez+bM/+zMdD+Ys14wN6+05oGunZJzmZoz/4MCAgL9spJdJPK6XZw2roKG5WaxKktzMReJnflYiM1LYWI4DWxs2HGEloJ+TfPIZVQEG2Fwmtura2rL8ZuIXnitVQhDEXFkH4/ynP/1ZoekKiEKlw26sbW5HQ1NztLV3iBiyvrYSTXXVsbayFA+dPRX/7dd/I/7tv/0TJS+Qw6CpNqSSX//1X9d9scYYW9iF3/zmN6OhsVl7HFJHTtwmCY1Khg09C+Y6dojxJ3a8d+e2ksgk5BlD7Npf//W3xE7Gr0dXlX3lueefU5XP5MSkkuS//uu/qeQP2rEpkbQk+w+jWn0P6pMwpth2M3WYsRGw9O2TaY8AY9nZUaNj9lKBTCurAXDG+j529KjWgq45EqTDHyJpaWDVCTz7svbTDCiyhrx3J2aTvq0qEYtErONfV9o4qan4ragac6xcGjM75uangVz+zrm9j/D/fdIY1cKbwjkkWbIH4u6Xtfu13LeSNMVXJiSXxNTnbzxPxozjwHDOPU8/foEw5X3QIKZtIffsxK/9ZRMryiqyYRjjwOec2Pb9+nP2hfic91mul7HwuPM37KOqEGjUrqR2xsOOpzl+lsPnNXGvJJzBKrgnjsVaZ0yFm6TW3l7FE5iOfbeMqbMCLMcnm7BTAV/qExAP8zrzSRV664lfcR/4Q27yaTku/m9fn/fgS2E38RFd5ZOjHyItQQjBHmB/bNcZS+aiEjVLSzE9m0nlqWmSIil1YdzSsSTvnZ2ZibJ//39+a7eppSd2d5P2TmBRLUcX20YZc1m0tqNPVxGL84tx/979uH/vngLxx594XKWjW9sbcerU0ejtbo35hVUBdPV1VdFQXxMkL9BTFYNmYzNGRibi7t1PZCQ30BOE1daIDhqaWJ3R0UZ3TbL0lMNsxvDQiJwbhJa5YXW4h8Wn5hXbKscqgyatUrrKWF/dlL4hzB02NQVs5SkSTODEg8Oo9B04oA7SCKnDaNnZ3I7LH30o0JcgEONx+OjRGBka0MBi/GEhwWBgsrhjvB0GjO2TFx+L/uNHY20VJuqq0Pt0yrdVzgY9Wd2gN9YlKp1SB9kkRpN0ayuGB4dknMSqAFFvaIiJyemYnJ6JsfHJmJ1fEAgA2Nza3BJNdImsrxOogt4QUgDTs7PK+tIop44GV1CjJdpdK2OaTU0AUwGuCpBXndMptU0mUJb851cS9FzYl68mkKoC9j1ZgD1JAM/YrO6nKreQCPBxfjmwCliSzynp4nbcVRYq8LUAdTmekUafqyxBVS/GBBQoCUhgleOxcEqBVQdAqUKw36mW323oDbi6hAGjwuK0nh9zEseBBUfQxrMj6w5rkC6bbFjMQQXJMzM6LvpN0plUGeeSwEa+mFcYQ4wMc1Tl68XzIhPt+/Mt29CV/t/lqcreFxuBwUMbR44pZ2kben6OuZ7vTrKRSTLAF2LuwuSCXYC+Z3vR1R2ACOajALLKquxgj4wITJemJo03mSjGhGdAYzrOg44VxhNQKjvBpuB8ljh4fqWDBQeRrByaToyJGSYObFmPbDAe1wezj4yhgylnAv1MnQnMjT83DQdKBtb5PN/eALyBsC55D8dkLfO7n531a9w13BuMwQCCH+YNjjIBu5k3GOmKiuqIipq4d38o5heWBOwpeKqtjqaWJiVi2EA6OtvkvPF/nMi+3gMqq7tw7mwc6jsomzI2Oqp7V6kPTB4AsDkyzzD2WZC7Yr/RFd2dbtkoKaOkQdnQyLDYOOtbKRiPcyZmT2tb1NfUxSd37sXlDz+Q49/V0xV9B3qlE8Z9U2bZ1t6qMiieDZp0ZAAppVUJ3M6OHEw2JHX8nZmL4bFRNWyg5PDGrdtxf2CIbVWAIRrTsFbr6xrFnnEAnZObJgLJKsy5jph46qJ2dXTEUcpq21qjr7cn+nq6VLZJswdKNZg/BJ9o7DYAZK6tx+UrVwNr0dTSKkbklY+vRFNdfXS0tUUbXZ/r6gV204yAv49PjIux1N3bI40zbK60ssfG9Rr2mXmCXMLQwGCcOn0yejo7o0lsu1w/nreed9yHym3UeCT1LQ36e717XmdWF2ZtlgGZrYadY76ayWc7aoaaQVGfyx3NrVF5+EhmYWE9YdMBlLkvxo0AIZnNVXuVGWJXkdSRxmAG+QbR2EthKyVbPcXusZeZLa7XesDWcQyug3vCNuCcu+SO+yBY5Lj4AgAivNdgH/bCgI+amdXX6zj8biedMbCN5/28zmu6DuyYGNcr+pyZUSSZYZrzfjNClMWfnVFpEBl2Xje7AiZ2YzMl91XyV1jHHI91jOMJqxrHjXPi6B09ciR2d5DCSNuJ3YSJwt9xAgkwKfVkbAH5T54+lZ2PiyAYwEDsT/R019d1HIJ+mCOsL4N3gJ5soNh2Al074ICHfEnztSpBXe8x8pH6+jQW7HGMHUw+xj+TywmSA6wKYJ9fkEPJWLC3mGHA3xgDxskJFSew+Gnba0DUFSAw2GAf8hmerRME7KG2s7bnnA/AkefNmBmkctLLmujPPfes7gU2KtfHnGIvZq5xfJK1zAsqrFxy7/lUUZ5MYSdccz6sZFliAdp5zSngpNfA0pLGSXamSD5oXy8vl6303sI1sW4o7+b6OQ7PlbGEncj4ScuyqKoxAKdmsC3Z0bt037edYL/g3Nh2njn37DlvNon3P1d/2CbwfwPeBmu9B3JdBgAcKDNX7Dc54Zwl4ykJJvZHkTjymMq3ktzOvpaa1yXnKvVNOAbv5ydBEwAXPz2XHCwSWJvtmYA5ep7Jlvd+z5g54c01O8FSCi6hE8mYM3e4B1XcLSxonnldMYY8L47Na052cXwHZfzO2PDFe7ApewFnwc5nnHjOXKfAlwKUN4DNXCxN/OI/cN28xj2afeS5hv23jIT3BSfbDMQbQOd9Tt6xjhgjwBWOQZxCcI1dJGnCMwQMEkhMoDkzrVJIngEa664+IzlBEh7GGzqgAGww6dhfYDPyhY3H92Au8LoT2IwF18Q4cF9meANscs/419h+nokrskrtgRIb1SS8ukXSQW+P/Qafhio/bB7BOZ8noH7mmWfi0KHDYirxXDg+zYiQPOCZoHfd14fO8M147bU39TnAYGyIgXlJtxSVYlSWlVERBBhH41I60Tc1RCvJ25UlVUc2NzUq/jxy6GBMjI3qPBBo0CcFJPs//v2f/n90vWeMpWd253du5Ry7q3NkR8YmOSSbaYaaoNGMNJI10lqj3YX1wRAWsGxAnxb+YkCAAQMLe+3xh7UAa6Vdw1iNtfZKKwjQzE7QcALDsEk2QzN07urqVF055yrj9z/P/9bbXKnIwq2+973P+7xPOM85//M/58j24j6swZ/97GdK6cM5TPEr5PCf//mfx9PPPFMHtZ0OAdYVJCDaId8mY/XGL96MifGxZBlGnruTYxOZM7qw9Rg3ZDlzwjrlnDp37py+Y8cEz8leZS2xfpBZzB3/7uzujF04CtvaBLKzLyBeMPf6vKNL/WE9oEdwPl369GI9fJb22CfsNzGKaw3KB/rKL30xXv3pT+OjTz4ScxSAsGCoYphJ5ohBvyS7RXJcBaaQ1Vl7hHWZZx7gTKlhoDjvTWEAnLU4V7HJmW+Kj2F7Q+yYnIKFF9Hd16f7QwgTCNXaEl94+YUYG72rIlFEhTC2n378kaK42PeKIIFBPTio84Tx42z+9re/Hc+/8JIYx3/1V39Vl1cKcye0mboB3aSeGhA4zv68cf266h2wrwyssv/feutN9Z99CEmBeXv+hbOSIeTeBXxi3J966ol4++134yc//Zn0VOQnOh12JQ5b/pasIPy6hHy3kiqlyFnhFwCE1LUp8s0g3PLCYjrd+/vlrEB2dnd2C/OQA1Rkjox+gFltec+c87ntTwP2Lm7GZ1xrApR1E5/D3NNtGNDMvLgZ6m/d2mfJNmCaYKrBResRsjsLDpB92lLUF+0BiNIe/cmorSQjGbxk3pi/BDtTF5+fy1zUPlcIn4eIpGD+2oPfr553fk6+56iPtJOzUKcLLfIZmFdbB1EwqWtWgVUDznb8ug0D0j4v7OBmPK3Xpb5IdEeSj+wMhnTAukNnon3VAVpZ1j5G1werqeoO4EuKKISkJ9YwDOYsosp4g3/xk4xYcLrtdIhEdnvMjY3wHZwTgKs4U7gvupRY1X199TzZjD/9QJ4hf9iPyCvWFnPGZ9wzQeckc0GUuXP7dtwfo14EBRybhdkx/+gd4xMTeg971ecvfZeNAeirdJS5Jmr/8v/48622jv5YWeWNBDT6+ntjaGhHNDWTT3IxOrvIp7IeC3MLMTs1o/w9FFE5feqkaL2E3W1trUVbSxrhCAXC/wiVwhsopWKdqtdQm5cV1nt/fFz5DOYWF8SQIVQSAU4uDwCY5mZyasBIWxATiGvNCFlcWVZIKcwuh7cr/JvUAmvk58oKbACrUrhK8SflWSGcsuS3QEgBEMEUIRcOeWSEoOPhJaddZ4dymyAwEHJMnPNScHhwaLG4lMesvT1OnToeB/bvD4L+ZNS2EdbRqsUxM5UVxQAvyM1AtXHwAPpJSgByVJJn9tat21q09AEFgIvGFQZNtTJYX3jQYJ0sSZgSToIHDkCL0EOK1DBWMKsYo7bOAqyqmECzgAEUkVTGU0hQwIQfCRtA6MRVEzgtodjbIGtWNWV8EuQwW7WwHitFrWhTYfrr4m5X2Kq6XfHYZH5LfgTqCUB0OoBknkpICjzhIK3FxqpZstvJkBUG3JD3MAiMJ4SN4/Yk5EtOzjpD0pR+P2/Jv2IwwkJSntHC2rJQZs4zD8l8YSKwb4ZipeRWwTPsAiO0Y+OGww8B6XBs2haQXgynqrEpQQ7zNofogedLELrMUyXMgffpq40oH2Q2TlGYlWepwuIQIF0qr7PX2SsoKOQKZW0BrHZ3dYphgpQgn5arW6M89vf2CcziPWYK5QJQgrHXepNXKkNvusgJ1NtTQoudh7CpnndKa29TRO56wmuHTUq5L6EM9jz5oOV5mFcOCD6zscMYeW3kOmPPJTPZRqmvkawqoJS9mtsHajUFRiZ8d0gk16aiQS7onN/qGmM++CzZYhnGyrxjSABiEvbe0AxbdEwyj/Wu8Kdmktln1Xk8ZYDSKGjsE/YhObHIkwlj9diRIxpfQhG0LpTfoSGdWgq7WJTyqT3VkClLzE5SwvT2Nt1jZo78T/PKJ0d+mawyvKjK64CKGFkYGByyjBV5S0nJQt+QX4CzsPEwDGbIYzoyon0wP59RBI8+8ogUbmQYebbGp6Zi7979yml1+dq1+PGrP5XccpVG5B1/o/R5XStHzsqqlGtAu5yjjWhBed5cjz27d8WxI0dj184dsXtoZ/R1d4mRDXOUfgsYoaDL/LwY4fNLy3H12g2Ff/Xv2BFtsMgB0Lc2FRlASDs5UTlAOTM4aDEmcaKQ04o8cMw/nktyEsKaUmg3yoqUrLl4+ukntUfaKfxUCidkcUUH5XsAACAASURBVLbttWgQCoVWqQSKgpgKXa4//+b+3VB+LhnEJX+VPfsGgQyoOpTKBYGsHHB+mZnFuHBvOyO4F+cW3zHjyXsr8+emcmvgCOCBtUTfsjgTuZTnVASBZ7NTg/arBj37wHuE5+BeDi9GpiDLANiQAwALBgRQ4q08oeDQd364F/+m/warzFQwoMWYSVdpb9c60lysrZeQH5xH7ZpbwEgUSMkZktVTEZeifMUhBmsDZYx8hJnHtqbCccqdXNIWsVcHBhIYRu7LaNq3L5oaaxl6XRQ++pQOKYqCjWUIeUuz1tC+A5kX0IYX8wLgQNE69r3lIfqDmZY8u+UYzhiMnTy3M8KB+3APAzSOnuA9DDY+Z7yZH9aj55A5oh+8x9wwbhjMyDjPrc8x7s868blsWcv7Po+r4KTOORV+TGYDLATLb5+TvBosp68ARnJiTE/revrJ3JoRyvv791MhNpnTKmywZ4+uZ/wz3UgCZBjkrCP6b5AYxw59tBFGH+cXZuqpOWyQWV8ws7LqpDUQxrOwDty+q5rndzJ8mLXLNWbj0Q8bToyldOVSnMv7mPbpI3vVxaZsrPJd9hPXmsXIs9rgtyOSe3tevE9YAzZyad9yhnFOJnC7wB4DgTaW5VgrkWMG882E5X5iV6roajoqec/gb9XRJP15ZkafMR6sabNw3Te34QKH9J17+Xy33sB13Mdja4CIcXDhDdYFbDG+DyhnBgvPTgi05417OM2DgXSdk0MZ4UfbGHKAhJaTqc9mCCvf4R48G+Aa7QHsMY7OhYecoz3PLWPB2WtmNPPJWjHTlfng16kM0lGQziLakkOzgLKpR2yTCLx2KcbotAsG0w3Meo7NZDUo4nXB83tdwZpEDhH9R0oExhzQ6syZM1qDrGHmkTFknXheAAkdoWDGsxnVzJP1Os+9GfWMpcYBJ1NHh9ie5O6kveGRm5LrOIMZf/YcOfTQUSDLYFsyT26fsWCMmYdHHjkp4PXcuXfVV2QDa4JnYHwVZTBFPY9kzM0tLsXiWuaORgem6A92JHo1qYkO7t8fe3YPRV9vV/z4717Vc1NAdN/+/TLy//Tf/F+ST8w7c3nhwkfRsJVOn2ef/Vx85StfijfffFt2HrLZZzf3R0cC0HvuuecEcPH562++ofXFONlpA5OTc4P5Yx6+/OUv63vMOyxUIhN4RsaTYm6kSGDs3nzzTem3lq92HqGvElllAIa+JFiZBAtqrDz11FPx1JNPCsxkD3184SMxNmkDAJG5YE8ovH96On7y05/Gc8+/oPvdvnMnpudmRQoiByuMasYX4IN/y8FTClPiZCR9GWc1gD7vI1dTr0+yB5GinJlgGE8/9ZR0lKtXLmu/vv/++8qRTBQs4frY393dvbGEc6ilReAoaTCePvNEvPv2uXj//ffqRSFHhm+ofdaEgSo7EXhG5oQcvn39g7KxGWvWeII8CdiZ5MH8sw/kOL5/P+6P3s3UYO0dSWbp7IyrVy/LQXgKudTcosJrX/v618RKJbcxDs+vf/3r0sVIB3ZjeFh7g7HoHxzQeUEhWaJcZSsTRViKFwEokf8eIo7A9M2t6O/qjv6ijyk1yMysUjZabnPG8IzHjh7XXAJwww6mvxS6sr5rucGz+Ye/rRPaVrUtZmdh1Wa1488ySnoftmsJqUfW8j2fJSZlVD+3jWYikoGxtMWxn6BBg408mDKxCqwmuYbI3oxAtA0pvXE50y0pGlA5zMmjv419fFavN1BLG+4Ta9vOffaKomIl41Nva25p176gz/zbZAL2KGe1AVTjD6wbO9Fsv9pmzuuJcE2CnfURR0FZ7yNSCyAxMbZqykV0tjz7MkXjhmx5MLF8Dxu9UfvQad2Yj1w/28BqrokEKUlbCIOWBsHv0KsXFsFPKI48Vi9siaxCPjNejixxagY7yhkffrgfconnYRwbG5J4ATmAPKoG6jUHtYzk4H1+iM6E0ClH7+ysZCEyS/pMc0bt1P6XP/7OVkfnoIBVcqzOzS5EV09nHDp0INraYXHMRVcXh/NyrJIUHvqtihCR7HqvlDUGf3j4msDAnUM7lKS7u4sKvFsCT0D7V5epSoxh3KxQefLZYURfu35DHtLN9axg2dPTK8FBR1WREE/HGsWcFuRV0WBOTKhSIHlQVB0Q457cFDC0tticJKXerCfZ1+YpyfQF3MlZBTCRgC8DoqTNawm8sVgoOIVQ6GprleBSuDOhfzvJKzsUn376iRJzI5ARFhha5IeAeSLmDhWcYeP0wDpqjqWFVR0QCL8M+V8oOcla5MUEnKC4FgY4xhx9Uai9aMgA2e0CSZRNsNYgQEIHFjn3St49DDAOpIXFBRXIwbgnbIKUAMn+2xR7itBjNoOEAwAWXiMV9crE2XWOegFG6+zUUjwqGWLpvTFQVb2mznWF/q0qpXVYVtfXya/6R/47QcLttAJOSO2EzaUon5iqhMVUBRDzi3eDebSgTvAsGatOU8AGNlDrVwmwAshWhX21HbNuDKiykfhls4p1UZgsZsTi4mR9sWZs2NpI8cb2ocB3UIxc6M3GV9WDhdICs84GadVArR4EBlpT0CdQznMYcDS7g8+pBMu8Y7BzL41N8cipkBxeFwQjXrDGxmTYtbUqTw5zQjgzuf/EQEWhJaRncFDga4aZj6toDeADa00gN3suMARaBewqn9jaikBWnBiswazuacY0BWrygAO0sFHsIm88FwcCypDnwc/tf9sQNzjqsfH88m8f9tXx9VoyaFQ9/D3+gEY2CBDkUmxLaJXz0vHKOkDoo3xj4GBsOHSD62FRKK/oOsb6sorvwLiHfQ4Dgn2pIhwwjZsapaxjkLKWYGVQzfeRh0/H8aNHpSzCRIVBz/5HXijnW2urDDLmj7/FKmxuKUX5iCpYldxAnqFokeuLMCGe6dLlKzpYYMcef+ghyVrWmph9VC1vaRZTDyOJZ7x+/ZpyWv3qr/6qQGPARgq4zM3NaKxPHD8upZc1wgEJMxXlmL6Ojo3H+x9+WAdWdThvbikXqoCNkncZCbQqBuyGQGi5XbY2KHarMHsYBMePPhRHyB872B8tKHCqgJuFyORRXpiPkZFbMTwyEmvKubYhZn8robDdPXGCcHSATIBYirr0D2itkjcMWY4s3V0qD3PO0T+FGd+5G5evXRV4imKMIoTcP3nyhFIKIOuZA5RVFRpS3uis9GnDH8OK71XXn5UwX58yjnC1DMnnmcxAMZBlRxNrhV/WHfc0qzUB0GQxeu+wP1HgzK5j78FAZw0bKMQA5Nynj/yaHcprOlNToZUM3shQdrO7zGaVM6co1qwLntmMNPaT0wEYXMMwYJwMFnFfQBD2l4EZsx1QjLiOV+SrgWeDjIwV6zcBtNb0vOPc2syicqwnOUA6O2O6KFv0lTOdXL9bxdPNvkTekR94rBTxIrdhE3lVi/xl3NmzB/bvy1xU0xQ2bFcONtKjKCy6sCUM7rE26DfPSx8Jy6N/0mWUQiTPdHLsocPgqFBOx86S0qOEYbEeiQZifDBs7MSD/SRAtOQSNstYIHPJZwiDiPVEGyiw7HnGFzlihdzjDAjNOWq2oEEy+lTN12kAjHlIlkKen2b71Q2KWmQxtcKMtXHC/XkWz6cBP6cnsBHF+HEPV6nnevQzrqMNh2jbmclYej2SXoPPeXb6Rju9PclKq+sY6I4bucZ4z3vT4JTPKtrkngaGfQ/m2ee175FGR+az5zrnQeVasz5p30YQ19b719ur/cr3kAXOB+lreH6zNRgbR16wtpyjz+efn8m6g0FJO2yt78BWY0+zdgByzLREdthpaQcy82LD2YA744aMpH3Gj/dTfqRjwd/hOvYqz8ezsS/MorMcq5/vxfHE2nJ4POCY+84zOizfa9XsZYUgR2i/sfbpL44LV4unfwCfnHMeS/rF2DKmrrfA+W5whH4AxLAPvAYggfB9zhDeZ6wUjbexIeCW/llW0j598V6lf8wt9zDYznpwO+6LAKoCVNMufaNdA1/0xQa22eVmW5Fn1eC79WwD1HnmbKdkYGz5QRYzBqwJxpo1xXPzPsAqjnnW8FtvvRWvvPKKAEv6z1jzbPyb8WUcSBfA/RzdQ/9pi7m3k4Z7eJ3beGZM+UVn0rgfPKSCQ7D9R27fklPUwCpnxlvnzhUZRAqaOY0zYJbTDAAovvbaa8olypgTIcCaYVzpL6+cWfSP8ZaMVeHhhZhfIdoDJlZbNNZCUYnYiM8++3Qcho3bSVG86Xj9tTc0l8+dfS727T8QFy58HD/7+WsqksQzEgE0PTUTTzz2uAqukXrvmWcAAlfiF+fOqV/MCfMlIGV1JZ5/4QXlR+V90gN88OGHcffe3Xr6K7HCaw3ShbiGvURKBIBw1tvrr78uYJX5YR7Pnj0bv/zLX4n798fiL/7iLzSePDNjXJcNRLaIWNWtccdWvnubFGis8S4xvcgz+sILZ+PpJ59QXy9fvBqvvvoT7S9AXe6jM3t1NS5fvRI/fvVVhd5T4Ii+EOGKvkixX85bgHLGW/VacFZQ+Lo4x7BHsrjlmn4ztHlFTkrOQYBV9JwvvPxyPHnmcbHuPv3kY5EAcIwDPmLfcC6Qfx/GLVQTzn6cx6dPn4znzz6nwlLvnT9fz/nM2Y7+yRnN3Fgms8ewj4jCwB4an2D9tElGMd6sa9U4KYXB2EvoPz7XkKngJoDV9F/1Kzo64tatEUXOQVbYt3efipN987d+U+PI2Tc/Oxef//xL8cabb8X58+9JDhD6zzjt3pusQ+VdbmlOglArBSKzICQ6Hvou+0ZFBlfXoqOlRemxGDvWHJGX4EGQMtCr0SsoqvbyS59PnbIQEZQmYzWjBrg3qYnQEavFpH1WWgexnmsnHHKG99jvrFtHNxhs1efYsg0ljWCxU2yvc50xAMbbpAXbcwZvE6NAN61FTZHbpXB3Id2kTEyL0Od+YgcO8d9mtlKDwfa17k30UzM4RaZETHJb5jn1b9aLSXJUkgM4O9PJTM5TyIu8qghrW3tsgIkUvdhjYsxCwGbZFyYbWO9iPzhlnYiAJeWCz11euQe4DPLIxb5pc2CQXKhVMtyD5CV0GT9bI+klRRBJfeVBbCL1LvqU9XKSVKeQ/0I4ox/GZoRhEBG0Qg7Y8fq5aUDe68sOMs5YCAKu42D9imfV2i8pARtqTZkehEgjcMYVigFnBDFOfsaTVAeye5aX6mmSxicnck+1tUvWK0oVctm//OP/Z6t/x76oNbQplwiFn2BvwDjq6GiJja3V6O/riVptI1g2GyuEuS9osnfsGNCBSQdGbg1rsWBIcbgBMNqTKm9rqYiJEdPWimdtKy5dvh4XPv5YXgZiMClawwOD8vMAGVbYHy1aPAC/a1lN+NbtuHn7lrxJjc2ZhFkLHVAwcpJ4AzCHCZIH3sZIqcxO3xAWGIxMpIyzLarFItgzfIvF0SymyYA8rnixqIR+4uSRGB4eEbA6PnY/E90uLUtxQsAIaBrMnCr25JCnkutIp6Cw3GVya7YrvBpjm5wtgKqAIF3dHfVk5KmQNYkNhhAizJDndPJrWF4IRbwHhPzjyVNe1OamWFaBr8yxCLIOGOvw81zgGTahqm2i0It/mhXTS85LNgOL2ULnwdcH3zfQKoPBqQQErG5Xta+CggZVDVqZHv+ggCth6kXYca0YtSV5c90YKMBqta8GalNwbedkq7JR64ZShfFpAWfBbmFgAWnBhOJnI48N7bxXCCCt9yLsuJ7rbGyhwLHemFszU5yHzYaePW2+ZzMFWwob168W7FWQ2eAp79lw4z2UJ4dGCoApoAN9QuDqICn5b3XolRyp5ABkXbKvWadqgzVRgFtYeQ8dPSJHCsY9wgUPJsqSqukp10oWfZF3axVjtFFAKn0ilQQebAALzUUjDgYOx1x3LFOcRhi7sPPYlwhU+m32J3LCjI7q4WkjwGuuCqp63vnM4IKVsqoQtyHs/WCw2t43M+0MZPG+GSMo6ChqXifIRcaP79jYS6WBKoMLcX90KjjJGX/26+QMjKB5OZ7IMU0uT5QXlB9YrDbWxsfG4tSpk3HowAEpORhlKHHysNVCxQkYX4xE8jeK6TpAtfShwmKKGBubUMg+3kGUeRioh1R1djJee/11yQMqtsLIByRk/DOctTGOHjkc+4us46C6c/uWGPlf+MIXNFdpfMLWnZcXhXzTFKnirAEYREZRhZW0ASQuRKHFIQTQySHKAU0BhvTIFGWkAHbIDMkEMd1T2UL+AvyT5P/EsWMyYhpU7AtsdVM5kNlX98fHYvjmSNynkAvFqfbtVz6vWSWMb4ojhw5Hfxeh1ijoq2J07yY8empSxgVg9EsvvqjzC3ANQwX5i3y/eWtEMmrPnt1x/MSJaG9NZksCjZl+wga+15sVLHm2i+KXXtBk9tXBgwKG5fXJ7GZPGyDVOdSWCeQNrNh7zZo0q4h1z9/cw2uTvpDehzVUBcXMUpNSXJh7jDvXZAGVIZ3dzq9nhhZ7gTlSiE2J8ED2Gdzxve0Rp32elT2NfGCc0/mwJCMRwAsjzKkBGBPuYXYI9+dZDPzRRytoKECWAbzyPcIXSZGDboEewVmIAsXnKn7V2aG853JSlBxuRH2oGM36mhR5jNR+gLiGhsynKoZlRgwwR/QHxY7K1zwblX4BIg8cPCBglWdjX+PI5XrOaMbUBj7hiTjWMHYNTnHW8Ov8iOgZDgtnfmjDYBzvMwZ+dsae9ch7tEff+KUNGxueW9YD68rGDM9ioIlr+ZvPSE8CSGal3OAfr8g81rtBUCu3BhANnjpvoxxmbW0ygpEdPn95DtYZ64Fx5vmYf4M69MP9py0VY5uZ0fd5viefPKNn5r4+DzE+fWbg1Od9ChFaF7Ux19WZ7HPrF0RfdHRmCh+DwjwfbdOeDRvvP+sp3sOMCX1kvcNk4n2cT9wDOUGfaYPraNcOGNaEnbJmDTK2Boqtb9KO1wD3YD9UHcd8x8xwA7/VPlaBYPpS10MKK5bvA6Ih35kXWIh8hza5F2ua7zAnzvfJ/S3b7DByrkOPHfKEtq27WP6xdxkXnon7MsZ85jVMuwZoiURg3BgT3iNkmzYxtnilz3yesi6Z18w7a4p5MJuZzzjjGHMzpFlrMOtYhzwXc+A9Qh+Rm9b3GE/+Rt9zmg0AHmQA4AzMOKd7YX5pi73OmLF2eUbeR9axrix7GV8z0ukXbfjH68bAKONCOymHE+TnNZk6mYub/vk9AcINoXH2OZHn63YUFP/mvnxeZQgxHsiDLPpGQaSa1jZsNcBV2sDpyt7y/bg/Y2TnGPuRnKO2U7iOseMZmQfmz3vQ/fJa4jm1prtJLbdTxu762kaydZdy/auSdEOjHAGfXrxYGOHppJLT98QJzTnjBbAFoxLDnLEy65O2uZY+sW5on2vp3/zCogqe3B0fj86ubjEFiXpBHyECpn+AlELtsbSwECMjwzoz5uZm4wuv/FI8d/ascopPTKEvLekXu7evpzu+/MWvxDtvvyNw1/uKs+fU6dM6gzkbBBKsLIuhCHjNezgjP7n4qeaJcQLIZowg7nCGMZbsE8YOpwFjBLDN9bYlYKN/9atflf4I0Mx+8p7xWeO0fOyxr33ta9pLV69cUWFF1iD7hj1z8sTRePyxk7rn1MRCnD//QR2whjWrFGvNTXFj+EZ8/wc/VAoHUhsA8KEXDuwYUnQIxCGc9hOTUwozV1bGYuvrLGppywLTE5MZRaHIkfVYL3YNaXkAe7/6lS/Hrl07gzIeo/fuiVENkxdiA/Y+oPDIrVvR2tou2xstE7mzd9+e+MY3fk04B84AcuKiqzhntaMpIGFlrZnUz1g3FKVyOhP2+5/92Z+pjzikuV9iIMtK58AcyJG5sBD79+2RMwbcApA+5cOU2gaHAVhlbZx9/mycOfO4wGBq4ezZsyNef/OduHz5aozcGpFOj0wBwIZABpDa09erVBmSF1ub6WQukX58DhhMJCYIy+5S6I0+s1+R4aSEW0OWUsxqaFf8+je+kRGYyJySVo0IMzloCpGLvkIUoX3vYesNfGbno2UW7fG+ZbZBRF+rs7WwGu1AN+hq2VkF1riGNh8ER9PZn+ffloruYpOaPZlnYUb8WA4leJl1X2yT5/mFTZ2RJtbNIVVgR9M+Pz5brYPwb+tJ9M+6gMFe9hVyx/nTWaMQK/gxeYJ7Iz9px44or0eNebEp+Jy1JV23pB/jmeRgqyUxgmgs6tf4TMtzt0ERq2mjZBq/fJ4seCunP2k6FO0c2mesD0hx6Mxqg2K8ZQysF2QB78SeDPoybv48Hd0AnTWlr3A+ZvpM//09rxvGQAWaX3657gDzecO19ci9za1oa24TGUlM/kKysA5H++gUAK7o6axXEeRK/n72PDKLMVJhbmy1f/Gv/t3W0O7D0dxC6GVW1+KGKPywLWGt9vf3RGtLowokwZtjkxM2T+Pk1wMkmZ5GKaEa72IsLlAkpVkHttlkbC4MaoBOCiZRGAujeWp2QbnqyKXKJMjgmZ3TJLD5SSYNExU6Ph4jCmDdJcfO5GRsAoR2tquCJCArdHbaYMMlYp4sHCsvIHKw8VhcCIU0fJItJI/Y8oqMcgZd+RJiM1qYbCopNzergvNTZ56M0w/vibm51bg/Oq0CVRxEC7Nz0VZCIazkEE7EDx4mBB+VJwmJgPGEgO1q52AmT+Na3Lo5HHfv3I5dO6H/9ysXoCqQ4vEdHIz9+7PaMkDT2tpWjI5Nx+LyaswQ+rO4GLWmRrEDQfLJm8Jv5lDJkCPmdWI8K53pYKUhMUkTJLNRj6eKSniAX1nNLz07KTDwCOZ4sTkAfKuCpAq6CljV73a4uoWDvlTC/81e3WaxbqcUSEPAbNe67ijatsKbizeGTxqbUtBZ2FkA5GZHWGVoaFVBNEDA4WhauI0Ae2K5h4WxGWXcz2FABug4EGgbxUKh8NOpKAvkL6GptEn/yJPksDwbCFyL0GST8reFnw0xwrr9fH712BtE9aFjRoiBRZ4bBdcMOIVLFqaF1wJtJnM3acoedhwNgGQwV1HgyIsqw3F52yCBZTE40KfQZ4QoIRBUgOc6nAfkmuzp6czvrWD8EiIHu4riPk1SuIZ2wm5Nmr5I5Ur5SnVhwi8bpRDzfIy7Q5+QU4yvwzZ98PIsNtq9tw2eOgTAY8a8y5tavFdOk+G16kPWwKpZS7zybA479QHuA8iHFsqolQUf4jb+OTQTYMsqxzeH72o/YnyxX9c21hTahfeM/YxyiPJOyBVefNo1m4lKr8hiwCB+9uzeo5B8xpuUIXt27w0AWBQhXlcWl3QNrIy+nj550K/duK6DD4WcA/vI0Ye0nqlQi1zAQALQpc8YfCiSAOUnThyP3/3d31V/WL842shryvzSX4ytu3fvqAIuPxhOsOZr5MBqbpNz7P7YuMQRRhEKbC9VsgkzJ7xmi2KAc9HU2iwFhcT883OZSqWZsqzlB2CH3K6D/QP6jJB7wq0FZHKQExLG2VVyIpM2heqzqhy8uhxHHzquM4T83xQnujl8PR47dSr27tqtPUHY/+EjR7S/L166pLl//uxZzYuqLJMHl2iKO3dUFRoZzivnAMBrhhzjmc78p97HVdYba8QKnx07XOd16DVu5QtFY209jV7mpBrSz/kr58VW5gjCADAry44I1rsdoOwDDEHOdvZUKjJ5XiIX6YNyeirVx6wYLjyHFIoCnvEdg0tiZ87MKDWDDX47RBwKDYCIUYoTEsMVfYFx4nsAqRiSZj8hqzA2kKO+r6sy0y8DUO6vlSjnwwaQcTgkY8r1RIcQAUKRCgOIrFknw3chHhyr7EPGj/eqod4GL+hfyocm7WHvd4AG5oJUAIwTBgqOj3379sbEZBbeI9SPUHrmgvYEVFfG9oMPL8Ttu3ckQ7k3z8K6cl48xtwseBtw3J9xQWbyYwCTazEeua9DpBhnt8Uc8BzsU3QwM5W5t8CD+Xm1a2ae1ilgfzGcaJ/nqDqsvMZtBFmHkLwv4Xp28vGZgNHZDP9mbVjuMu+cj74/8wgQ4vOYthgH5BBhlswV308nd4KZACWMMXPpe8MC4f7k2Oe5MHA5o9knAiU3U3m3zsH9N7dIHZAMGsaEV3629aMMbbThYmeD2YTIYhvQzMVHH32k6CYXBOIefG5AjPWMAc88OAKG/tMvG5ncn8/M1rTjhPbNaGdMkwmTpAPvhao+4TO0CoR6X7GOuKeLxvE38sIyQEZHcYRbJ7GeYX3Jcgy5+VmHkBlKliWWbbQrllTJHWsWJ9fzTNyDH/apHTY8M+uYz81aod84Z7xn6IvCVgtYy/qHCY98Z5+hL5l5yzUATawn+pI6TobWsgZYe55/M0AdCkyfWHNEqFAUybl+mRve57u8z5zwN+3zyx50eKd1IObXeiX35zrmzPsc+UmbBtoNRmQRldwH6CZcgw7AMwsIacz0IDiXPJ52JlcJCX42+kVf0RnYc+wt1i39Q57QBiAQeZ45+w4d2h9/+7ffr6ddYGwJX/7Wt74lEIExuXjxouaKtsyOxwbS+TpOOqQ8I/hhXqwrMwY3R0YyRUZ7e1Ack7RKvX29sXvPHimVQ0O7Yteu3ervtevXJR9wqAC2su9og5ymPBNAH+NIXlieibHkb+brpZde0r1ZW9V0NKw90rW98dZb8cQZqrrD9ltSxAu5xl988XmlAeA9mJG8Nzp6L84+/0I8/sQTAvYIf3/33fPq38FDB+Mf/favx7/51/8uRu8lwM84MI+XrlzRODkEFnkCIPYb/8VvyKmN/GOu//Z739XfjC8gA+tk4v648nayDgBUAfuYK3QE1gWvZo6z/mDtOsKG+UHm2jnFmkQHAtykf8wl16r9mXR0ssaYWyI9dwwMxO/93u/F3t0J6ANe/+Vf/qWKaunaR07FwYMHVKz51Z/+RLKGtFg3bt7UPFEQlbOwpbUtDh4+LNsG9jFn9MED5BffIftkePiGwFbOpvGJqWgktYvqiETqV2K1rwAAIABJREFUh+1tcfZzz8TQrkHZ/eiUP/nJqzEzNa3nQKbxe/X6NRXThtiAU4A1REoGbCh+WW/YdN/5znfqsgm5wNiPjt2PE8dPxkNHj4pZ6nPMDhjm8W/+5m/0vhy3DclSdMQOc6LoqOlpMX2Vv3Z8QgAPa/Spp85kZCLFnAvQA4HlV3/tV4Oc75cvXopf+ZWvxve+/4N6EUW+d+Sho0oLgMjoGxhQhBr3oR/gDqyx1g5YhI0CPwUMLy5FS2OT8gUjc8GB7PBCjgPWA56yT379175RUgvC0EwMwTYj/eQ/2dYi0ySQyS9rzuesATLGMYluSbIyCGmikPUMCQQV204dlPZsl3GN5FuJCPG5ZhvZ57o/TxxhMxohbFHjJZJ8lnp3AU0r4KiB1XTeZASYWKZN6VA2kxLmZmdHho1zbZXMU+0v/ao6Wa2HOwUWr/z09w8ol7OfzWeZHcqMkaPJuKfPCeaI+1l3Ytx9BlA4KoHlJDlBNExbhGJRmd4GXdbgtfGh1ZJ60X2RnUuKBEWM5/M68gEczClxtm2exJi4t22HTEsAsTD3DuM1PTutlJfIO8+1nVxeH5zbrsPwla98Rbqc2anWyUS0IGVYS1t0tKVda/Ib+B8kHMgWjD3vIyule5U0RrbjacfrzuBu7X/83//t1slTZ6KlFWNhTZ0ZHRsTSj842Be7du8UsLpjoDdqm+sxOzUpzw6sCwwr0Pf1jay819nRrkOCScUo2EXITEeHKtB2d5MXpDWWyLOqnJTNMqQp8MAAkQeHXQ7jilD55pa2LGzR2yvKvDjZJO9dXpVHb5oqy4QzxFbcuzuqok6gyoQJsJEN8vGgoMhsfO07Qti3NsUOYIPDRBGLARS6OZVaBgzhMzs7HUP9g7G6vKzxoBIf4ZyPP3o4NjcbY2pyLu7duR3Xr10TWEEeOcBNJVXv7ZOAArUf3DGog6W7uy1aWxpieQlDdUPV1Sk8glF15/aIQgSp8Eu4ByxBQAtCpkk/8NAxPL9UnWQzbiq5OoHV9ycmYmySQ6NZ4QsA24ADFHpB6GM0pnd5KZaXiuKJITA3J28EHt1W5UDLinXkVVzbwFsFLTRD/vP/DOvHM8lm0+apkQw987ACftRfhaimkpfVuvVXHQBxLoAHUgJsf1qurTLRHvhQRbZsBHieaw3bzNbtuU9Kv0F2g5lVoBThAJsPQczGM7D22fABgwX2jijnTAnfTJC5oc6gFGBWDDIEg4pErRcwurFBVcXFQCBReGFIcMAAxLAX2Kh4PQCKdN/iqbOx4tcqkF0fh+K9MThjBpgZSfxb1cvLupf3sBw4FpCa9fKe6PAb69ofOEcQrsyb8qU2k0c5w392Dw1J+AkQXduIufmZBMNUEbFPhY+oBkiKDkLH2zvatBeRAwDb9I/raEBh3YD45CksufTMmGKvmiXBM9irh1C055E+2TiTA6Eo4MyZHT0Gpvie8sLWahoT54yiLX491gZWfWAnKJaeaIO4tGkjSwfA9LQOLtr1Z7SDxx/DzoAu16KwjY9NxcL8kkK/lMN0Y01sSDzvyCnkG176gZ2DuidKPGEJzB8gDeOHgojih8ybnJyIhZID78D+AxpXlCOqhY6N3lf6BhRq8pBxPxR5mHE4frgPshR5ePHSZXkt5clbW5UiKbAGpk93l8BLAEb6yXx3Y4S0Zx5SwCKU9Nu3b6mAAjICrznh/Z2d3bG51RCjY1mgZ2Bwh0Lw7967H7v37I6G5ib1gwJwTuTPXhodvRu3b4+IRYrjhb1DmopdQztlAJA4n8/oH+H79+7civbmVhUPUgX4tfTAIiulEDU2xMjdO9HW0Rk9vb3R09snR8wv3ngzdvT2am3zXMhMcqEhR65cvhI3R24q7A3Qmb0hQG2t5FP93OdKyNOG5DKgLM+QuTyzUrPlRhVgZd3aSWOmpo1+73E7BXSeNTRFQ2Oed84/6H2RrJ0EUJiLKiveSoGBAecaRWG/d++O9gRrlr4xVrRB+/aAs44pYsVZx1mfqmYyWOk3c8Y5z/dhK+PVZu86dJb+Al6Yecr3MFIN9LBmuJ5+AUyaDeuCJTwX98EY4G+fB8gJ3rPjFAOc9coPa5Y2rcxqHCkYNU/F4bkgbAslX6DGQha2I6caMtqKqIoJLlEELs81zUmR/1LAS6QGyqRZeKwX9uZAX5+c0BhB9Innmic9xvKSCgQygIwZ9+KXZ7DHnnQchGMB2nNGwIQ5dvy4AFvPj52mUgBLAQzSeQA+s345u5FvHW1tChH0GYYMxPnxzDPPlPzNeZbyuUFB5CZzhMJK3xhXy1LGALDYLEXmsDonPl8MCvu5uJ4+cw+ft5bXRP4w9qxbg4asBeafH77H+7SFwU5fkFWsS0cEoFOy51hjuc5663MvMKBWq7N8KUpGfwBYMcyRr+n4yzxcFCT1+cj95RhpyDaqALKBWtqnDfplo9CGFN9lDFln/HIPh0bTR6c7AFz3OcR3bRhYDjAGPq+qGpLPRAO+9INxSFZU5h51G1XjyDLBBqwB8mSmpHFdZZpbX+Jz6dkV54rBYDEgK2CzjLXCOtLZWYwlxpAfG9Y+U1OH3K6IzD29bj3GrAODuVqLJb2Rx9tMR4P9vI9TgnswN3yX9ef59nOzjpymieuYK/qM3QOwSjteJ14DjANz4nXB2mEOHfLO/qHGBKxX2mLMeB50An4ef/xxrUnayDzma5ITrBfaNDvaDnvapv9c73lAziHruRfzTns+A5A7PCfPw7MhZwFAXTuC8xXAxHvfYIfkew37MR2ZyBKEHQQaxunS5cvSX9lnKqoGWYEiewMDOocNUJMSBXINFcp5NvrDPoXxzPeQQwBtJgLwHK5hQToA636MB89mwJu5QG/GOffFL3+5FFfZEGEHMOr5F1+ISUUsUBiuS2fNSy+/rPEESBwdHZM8oT+MO/c0M5z1Y6CMcWSuCLVnPTB+gIT0WXlWAVsaGuPCJ59kAa3OTgF7FEaCrUaqrKEdg0qTBSMfZxRjTfHPPXv2xtWr1+LIQ8fiBz/8YXxYxuFb3/ov46//w19rTn2e4dQmHN65dh3Se+v27Th2/JgckDwbY3unpAFgnTCujGNrU3PcHL6pswTWJOsYOUq7tIXuYJnEvKCvmsFtUIfvmAlLBBwOcebkd3/3WyLkXLp0MUbv3tXcMk5ak3fvyjb6wz/8w5glbd3CgkBfwEXuAxj15S//Unz+Cy/HxORMfO8H/0l6LPovOsXk1LRsW9LbsQYbmpr1TDduXBcQ8tijj8Xnnn4mfvLjV8VyJTpJ+ZRn5iIaSYfUKnKVika2tceZxx+LEyeOJXZx92689trPFKHC+Z0pjrqVdhA7Ls87UgWuKtKFOiaMCazhX/vGN+JP/uRfi0FLSi3mFYYt+gXpCU+fOhXPP/+c3jt37q348IMPtC+Gdu6M8+++k8556sqUooHOMcxcYEMgyx86elhAPE4KnpX5fOSR03p+iFtTk1Pxve99L1pam+WgoTYGKQcZf9Y+cwD7dnZuNp548kzcuX23Ht0KUY19zCY3eE9KLKe7Q76hO2+srsrG0LmkIsdJxFG+zHVSba0p6ve5Z57NsOjOTtmxyBE+I1WAcnAW2wmcx2CYz1VHExgM9TlvPcI2mR2Vlr06W7DZaskqNnjpM5TP7YSxHWewVCBvidLlszzHV6OBOkEtnGFVZmuyUxNbSGZnphJK2cialpNdaR1Sd7YOj0xsb8vc7VUns88+n1l8ZhapAUnmxdfZoTQwMKgoO+Saz0mf+/ybMbIco7+OKONMoA84STgvkFOsdznC2rFlMhUCNo0cbURpra/J7u/tRfdLgkUCm43SNyFlpHOSGkMJnAqwLqn9+MznIaQ9sUyVHiDBVCbOeVnRsVP3DYHTcixSNwkbYnY6JqeTiZ420DYwz9whn1jrrGfWINEJyCXrb3IKlGgLGKrIgd7uXukixkUyTWYCqwLGlzLqWzoHKThLKj7+tgxk7Sl/89p61P7of/2zrd17j0RzM8pWkxpiE2IMkXd01y6MmqbYu2dntBAiMjst5R5w9au//IpC2QnTnZ+nEAlG8ExMTkzUGQSEm4qt0V+MCrENMSpryulKmHrm5buewAgbeHFJOfcQQngem5paFOa+CfixvJbA6uy82JjL5CsZnxRqj4G9GRkiZOOTxcRAajNqIeDJIHwwF4oXvMJpyAfSkbke08O7GZ1NucgUztDXp3C+z7/0RHSQ2Hp2SVWteZ67dwixzGId3hSwHwjxBWwVyNzZLtA0auRTwWDFkzung4PiVYODA9FccqeQYgBBBkOQ9AAD/T1JuaYKXFu7jPyZufmYxSu7BOCRuRhhrDIOGHkAHRR+gbm6MI+hmAwFQglk4C4sRsNWTWE6gMb95HFbW4l79+/G8kqGouD9yk1rqrsrcBN64RyrqfzmmBeWKvlVXdjKoGqdpVr+KNaABRRtpNCs5l3dZr1aoKa/a7toUzaTAtVe+5T3AJ4pIBCMNrDt5UBQCSgoYYpW2u29spfIHjIzGlBm7PmpGiGsJQSAWQJ83yHf9kZ5bVSFvr0xrDkb/z4YfCik4Hnw+Wx0VEFVnsdGo71OtFXtk5gW9QMBAN2CLdM2EJJKjLHmpbySN4hxZG/C/KEiNqxJgJjlxWXlUnbybrzzOARUdVR5CftKGB5j3STQDXBVhbBKvknmZteuobrXMvMIElKZlQ7NnjAzxKC2Q8b83IyFDVeB1yVvJd83081jb6Hsg4d/+7DzYe3DnbHgHg966ZJd7YOYeyAnDEjRf+eMdM5VM5BQWDjMbHiyRVqbYd/PxeTElDz0hByjvIl5XjyYAzsGY+/+fUEex3v3R5UnlHsCWhOug4KzZ++emJyAnZ4OI4oBIoN1iLS2S76hcLU0NWvfozyyx2WwUkDq8mUVC1hcznA3clojKzkbVtdhC7ZKOUbZJm8koBFKMSxnMe5gdq2vxiRgxeKiDBEU6rnZBNuRPTid2ju6o6d3IG7fHY2Tp05HT1+f8maP3LqtewF4olCzXslN9exzz0Z7e2vcvXtb+bDIM4Tzib4gO8ntpANUxjsAfovYER9/fCG62jrSc9rYGAcPHEhgwUXNMIaXFnVfDMIdQzulNJI/qx0HR0urvPH04/CRw3ISoKAS3o4BgkeXfOAqNtXUKEYB1VHZRzwnwBxrD6WZbexUM8w9SiTrpMraqgJRBlOKqEyjtlJMBmAV5q/ZfqxP2mRNsJadh87APt+3jOFvpyMxAxRJCbBqIM0gnwFTh4fakWGg1XsjgdRF3VfAuuYv0+2k13tDctiedHuhbewbIGGNsJbYJ2ZxOi+h2VvsfZ/zdpbxTMr9W0LfLZ/pE/c0C8eh1azxqelZrTuq/lpmGODj35bZZp7zWmUBWDk36MH5arDQzGSMib27dtUrYSeQ3SanFdeiqLI+GTczzQyacT/0JBT3e6PJusU4Bmjlb1ay0i/190veCfAqMoNxBShg3/H8jD16GkAozmVkgY0nPrNDLmXvqkAZs/z5Pvdjj9EnswoEpLa21R3aVUcB37GzyUVqzETRqV0KKNqY47uMufJud3VpLq3DVVmZPJOBJObS7FLadhgza8vMlDxPc/97zdqJQT/QQZEZWSxk+7xJgK9BUVZuj1edC7j1FRmVRo3PnaohZGPNLAzml+egnz7DvEflrBjMIql2ZDCnzCHX00dkjEE1xt/pLczapG+WJXYi8B7PZYDRBVEMlLovnwVGq3uK/nivWT5xH94XeFTYr7TF+2b40S+DqdajfLYaWLVD1J/b6LWRSZsGos0acfoHFV0sjhXuhfORviSZIBmlZhIzHowX32Uc6ZcBehxJDjlnvFhD3Jf7eT3xXa6v5r82uGtnLn1hbfJqpxbft9HKWkWv5l7MM2PuaAKAOADf3O+Zf9uAr51tdkrQR+uEvNIP9oAchouLAswAKV0Ah3EAYEJOeN/wnlI29fbWZXKunZQhdv6xP6pGvb/Pfc3y93jzTJyJXEMb3J/+AKxyLWuP+Ucn8N4g/B2g2YWsAEIZO0Ba5+Z21AJtAIRyPxfXoz3Gx3lQf+M3f1PjOzp6Pz7+6JMEbp96UkYF9TdgqHKPhx95RM8PGEtRXJjIyCjGifUGCxFdiDVgBzrrmvaefTaBI+aae9NOprYKpYKB1YSM1n4QAaApGnB+Tk1KVwZYZf3RngDzVUJktzR/OHjfPX8+Ll+5Inbt7/zO78Qbr72uQsWsI/YFfcYRjp7M87PGvvnNb8qpoFRwxRHCunjn3XeU594gEOM62NefBQdLlXE+A4xgvHlexo+xph3uiX6HE/5HP/qRnhlZxxxbhjC2RJYyp1wnxxznM/kYB/o1V6wDAG2i3/7gD/4g3n37bYGqrA3n8OZZvvb1X4mzzz0b73/wYVy5dkURXYCV2LZENHEGrpE/FcBKxaZTPrDuSNWniIQmZPpCXL9+I27eJPx9OmpNpAuBzJJhcdQ0+eIXvhC7d+8U7nDn1q344P3zisxylAs2CtFUrFtSYwEIQRJAL4X0QETZ0K5d8dTTn4tPP70Y14eHBf4ylzr3lLeupnRnp06fikcefjjOvfWLmJ2Z1rpQ9NUsKW1g/FK7JlmbrCX0a/YQaxIdl3SBzA2AHWnXcEyfOnVCTp6hnQNi3P74xz8XnoAtjN4JUQt2tUE0irixZgCEsjjRkiJDIDCQPhCAVykSAVG3Ig4cPFjXCQj1h827Y+eg0iaiv+AouHXzlkBT7EjkINgIqS9EmCGdY29v2jmbCfQBvHJush5YMxkJm6xL9j3PbhvNZ3+Vserz1k54nx/cQ/3ezAhkOwpt5/nsrzrh+K5tPOMCtMN7pMRiL5E72GkKuT7TADxYsd75cWnDwKrYx62p39P/tCGbhPUYo7J9yr4xTmU92To5/becZXwYJzvvIIJANvT4VcFeP6+dfPTDEWvOUY7s5X7IaQB6wNGuboDzrE1j8Jp1yrgz5yYi4YTLyOZm2SU+ZwFVycHr9zbBiUpKSBOkUqen3gQM6Y2C6KTdluBmRp+rKH1TRtUkcWBZNUAgI2DzioRW8AFkCO0iv2mDfuI0xKlp/MMYCuOnOYma1mtne6dqjhgnqOv0FB0EYC05VikSZqcx2CR/YyvbbhCRraU5av/D//x/bnV0UX24PVrbOuUB4gFyAlC6u6O5pRaHDu6LjtbmWF1aEKjK4fbrv/6VOHzogDCtmZn5GLl1V6DsbfJ4jFONtkmKwpHDR8QKzFBSFA4KKQBeUlWs5E29meFcCJuVpUwO26bqZenxXienJvlCl2BizsbM/IKEKyF88wsZztnUSr7VzBsGcJSLI70pyZisCWgQtb1US4NhxOQS4oqAZrEAMrBxoGyvLyzrOahkjkJ16MD++PzLj0ZPZ0esLK3F0uJqDPR1xuTkTCwuUIQm8zowaZcvX4nJyQwrgMDZ3t4ZfQODCmGgvyxahBgQJF7MI4cPCbCichxKAYuoS4mmYb7iDUqWRl9/n6quc83iylosU9yL9ALky9za0CLCKGHSAZxTOVyIzY0UbDy7cnQsrURnW4dCQTiQKLg1MTUeH174IKZmprTIHlzkgNKZx1YhqKuZ/Fw84OK9UV9LkSuBrVuZTJq5qAOjFTr/tqcigdk0yh4scJV463YBLNiU/jEYWwVWbdiRVzWNg/SqOHzInzMv9mIIIKzkknP7BjYNHHO9QQZfY2OQa81ssrHCOFdBUgtSGw++rgoIGxD15qZdC6/qdQZWq69WdgwC+z726tiYBUCT5BL4bVZIAh+ASBj8Ag2LAu8CY+RPRemiIIqBVZQPBJQOKRitUVMuTkBZeem7u7R3UAzxDHd2UuikFpPj45oXfsjFunv3kDxYhOcmSx2FPg1Q+mVDwoA4Y4GcQiGsKv/ylHZ11UMK0qOYOWfdjg0T2rABWT2MU4hvs9v4bvVgTuMiv8v7tFsNBXV4po12jCSYdLyiCGEEIPjdz/XV9ehs74rZmXmx0fEqE/KknJg6RDK88yjskqEdYqVTnZBrcKjgUeM7PCf5nfFE8myAqjsHk1mIXO3v7Vc+ROaV5JwcWqQPgMVBfwACf/7aa3GdPGcCWpOBw/tw9DYoCri6pnl8+unPKb8uLDzmt7MtcymyVmDvw4oFLAKAZI4W5mcLE2ZDbHqY9zt37omZ+fl47PEnlJNsdHwsbt26o/uT3oQVyh5hTTz77DOxZ+9uAbQffPCewFoYudwfUJ6cqjDdFuay+i0K3e6hXfHB++/p0ARo5RkfPv2wwE0AYjywyPrVjbU49/Y7cubhYBKDDicVYRVKYZFOD5QP5ox5gXmEQoJ8PXLksOYVRWBiYrywstLbyQ+gjiqHNmUhsmQpd2m8WGcOJTYg5/XpEKJt2ZhecoMnkr0FWOVscO5mrkH24NgxmwkFg/dRQLi/nUBWYtk3KEX3R2E6AT7sFODHOPFv1nwy+6jonEUr6a+AtbYELXmPPnPPqSkqeI+XcM10DHENBqtZYuwHrsVwMVgpdoOKUiQTzZ531j854+i7PcsY3P6cay3PuRftOnchyq7D+g1SMYZTFHOcnY+5BaqMZj4nxroKiBlYzRCoASlqvLo93wtZZCAchwJnSoJD5LBqjoeOHBZ4YEeO8gJvbWYF44aUwegD6FYAAK5k3CGGCPOZhXLI5wRTgee4cvWKXjHuMMTQe+iD1udUFsjQ+b8wL0MHwP/2rduqUg0zHYMNpwvj72gNn6lyQhw8qGc1mMIYsU4YI9aX2LBNTcrXTJSOzyKfa1xrMIBrzXaibcbBc22QzkCoGas27h32x7+RzQavmBMDpICwZhXSLvNkuWzASKBtyTduQ8r3Zp0TXYVS7ygDZCjvq+hNKSBhR9rScubi9VnrZ+VzA02MA/3jGjsB0R+YEznESuEe6bjra+ob40W/Sc+AfGFPSx4Vhp8NT9+DZ+VMpl3+NlDruWDNsHecWxRZzXW8b/nAtXaiiElSonEsv6TDFvDYe4w+8jf98Y8diAYpPcfSKwoAbeATMMP7u6pnVR1LZoqyBp27nHsyLgZwbSjTfzlUCiPWwCp9Y+ycKoV1kfmukynN9wDBeGWdMSdKYVLkrPVgpyAwC4jP7Wjie07tw/gzxs4b6pRF9D9zfGaIqvMjcy8ALRfZ4P6OnuEZeT47eAzy0m/es4zk3zwX+4H+0lf0DfrhHJpKI1SAbgPxnAXMB3Po1BPoNextns3r24Z7FXyQ/VJy1HqNs84sH5BDvE+fuQ8/GLpe+8gUZAJgHZEm9J+xgKHHemN8nC4DOWRQ1iwrmJY+2xgH+ssz/9KXvqR5vXzpSnz44QW1uffAfsneffv2i5WuHOkl/27mCe6P559/vh4Kz7XkKv3ud79bz4VsPZ89Q3/RBZD53//+9/WcfIe1R/g3aZT4t1JDrK/HjsGBWJyfy1ROLc0CVgFFYLDR9yvXrqs41BNnzogM8+nFS3oWHMrf/OZvxdvnzsWRQ4eUQgY5hz71zvnz9b6xRv7oj/6oHtLNd1kfsKt/9OO/ExvV88D8kGOfFF12whLxRLuAkIDEPtdTd2nUOiLP6s9//nM9g8Es1jzjh+O/salFbSC/FDJMSojePp1tFDJlnTF3czPT8fu//1/Hhx98GD/9yc8ErGJPUIwKMPaFF18IUlu98cYbqacQ/YRDfmYmdu7epXNNjNV1CrqShmUhDh86HIcOH5Ksxqn/pVdeinfPfxQ3rpPuYjImp2djbZNoFNioir+MxYW5eOXll6O3t1spou7cGombwze0zgAE+YGFPTk9Ffv27o/PPfO09te7774XlwHjsXybGmTPd/emk+TTS5dicgqdnKKGTYo6a8epLznZHc8+80yM3r0TPV2dIgZ89NGF6GjLNHJLKxQvTWIYbWGX21HF/vz4ow8FYOLYJ0qMFBQHDuyPgwf3xY7BXuEXIyOj8drrP9eYsu6GduwIQqHZ26x50imgyyvVA4XBSX01My02MKA1JDCcUzhyIczt2ZfRlWDR1IW5f39URTfRZdmfpB/74P335agFyIWdChEMbY+/uT+s3ARU09aApIPeQ8Qd44Q9wXPyw3XOhV2VNT5/7BzwGeEzzmcwawgb1N+ttlFnGRbSjm3CxDCS+WgwlrUK/gIJtbE5UwH4J5mp22zVPNeSeGYHqvSfGszNBELpP/JDOUnLvdIWT4cl3wVnclFw1fcpRB7a5vsQZVjfYlAuLkgnlENpYbFu1/o7fhbuYR2I7zmnfO7RRu0x2uDsYf9QByPldwKrPlshIjqFmR2pCWBnsU3b35wdimYtqRGRyVsbGc3MmHgc6sAqTuq1QuLa4pxOAgtrgrFAfyWHsvX9rGuwnrUNmimAPKbnQCY7tY6JCU5xwj1t42uflchU+kx6UnDJtpZ2EY1MWmHMvPekT5SC9sgb2jLZA30bJyH2uZ9PgP9//z/9q63u3qFoamqPxuY25WtjULJADIylVuVaPXr4YLQ2N6i64cz0pHJRnXnyTDx05GD092GQNcTKKnmiPo3Lly6JjcYhwIRhoIF0U8CptY1q1jUKNCuXIpM1O7sUY2NUjp5SeDoeJTYh5ZRQchlkBd7VGmNxaUUsTQDW9Y2IJeWc2RASB3i5sELYPp6fAvRUQp0NzDCg9qIzgN5U3qR4L9kU5O3cWCQMbDE6Otri5PFj8cLZs3H0cG90tjXpGdbXIpobAaBqMT21EDOzuchRHs6/976qTXLokNQcYJg8L4DXbFMEIR4lCoURht/e2hovvPBs5qmk+jrhVW0tMTWZ3i02Omg4uWTIV4hnjBxCGIXkmIXhxhjAjDK4CrDKQhI9OdjoLTLexHRYXY8d/YPyMB4+dFBehuGR4Th3/i2F62IssyE0/lRsl0BKlokM0I3M28YBkkyXZCv5MLYQxOODUADEM2howwsgAqPF87AtvDKn6PacbIOpEmu1bZZsfmebsboNrObG55kpoGQAwQpseLcBAAAgAElEQVS1lUYZjSVEzZ8lOJye3yozwH9XPUNsXBvfZqDZQ1UFQmlzGwjOXvuAcLs2MCzs/f0qsPIPtVk9bD4LwPrfHhtyDeXYZyU+Pfd6emdURKXk0pWnvcKW5VAEJGCNSYDCXiS/H3mRC5sOwXbwAExGvOubqniNQk2IOHlYAeW2tjakYNgQoF2Yj05+3tHZLsXFc1Q99PJAylB9lHeUOQwQF2jAoHHSb+dKtDHM9XxPB30xID3HHmP2Th5kOa/VX/qxfXhl3j0fPj7AzGJB+HKtitutrsqI4G+UJDNn7BHcPbQ7JscnY2mRolwZ9gRr00puSwkR7+rplqecHKQALpPTMypYADtdAFNbqyqXXrjwgfY9hwZj3qR8P00CVvEm834DYRbs280Qax3jEhlCZVFyiJJnjfm5d29UycL5XSuVq3lGKpEeOnhQTicYDYSXicnQRFGRZbETDh88pAiGm8PDMTdHVdtMu0HI2/Xrw3LmwdBAg+nu6Y22zo64fftuAquKQOCwXVUYL4yExx57VMX9Ll+6GCM3bipdC6Bff1+vPOGnTp7UmKGgo6Bh/Fy9fE3pXFD4UJp5n+c2AI8H/+7ovXj7nXMCcJkf5ovw7EXAJ4V4J2Dl3KM2smmfv10tuqrIbIeVpLKsNQg4XRxI3Af56Xx63odeY7RlcMAMTBvTjrRg3BobEwgxSE97zoVpwylld+4XDFeUYubMygPtJ7uwPSYnxuPgwf0PMAfYT3zfHm8cpp9VRBkz+sU96AMGrcOdPebIH4BVrmXPphLF/CbTyY4pyysDerTLOCuPXAmvtZPLxrwdMHZEOSTKDg8Bl8VZYpYP+d3Js0t+eebFwJ3lvx0qKJPOlcr9GA/GmzGjrzxn5k9cSsY/ynTJncxeYY2Si5jvcv7m2liWs4M1ha5uOUMhTNoU2L6yIsckOX8xdHhf6QkaMy8jSp1zsaNr4Yxg3Jl/5KKiWJaWZKCb+Uh4JHoczG72I8wXPjMgbjCHtY0M47nN8EN+GdQ3W4k1RIE8HBn8MGe857XLODFeBmF8ThjE8lpg/gwOEvaVoVUPMkVp10zlBPQzJy1jx/Mi7xkj9hbvm/3B+scB4zG2w4I1B/sLHYbvuMK0zwL6hC6IUzyNrUynBLN0YvK+3rNzzv2pRkDQjokKrBEDvjYUeR7eZ91nIYg0VJCjGMe0ZWUfphn95lqzW8y+9flmNiivXEf7MOx4NvfPTg2zM7jGe8aAG/3w/Fb7ICO75LK3o9HnXNXhYXDAbOd0MKQB7bMVx6v3j0FXxpZ+WfdyWB/7xjoRz2GnVHXsnRKDs9BrzbKCe7I2WL+sRYeRszfYA+gnlj22DywL5DAuhT7YW54j6/l8xrhYxtI+Z6kL8tEOnzHPCVgl28+gNM/IPmYf8l2Dvga97TCiH7Tl5+B5AZjpP9c6ZQDPyn04f2nLAC/3qeo8/O0977OQZ8ImQ84ix62zen2ZlU9fLAM9DjbQeZ95oR9mIrowGLKf8bOTgedG3wCo5Azlffaj9SXGm/ZcIZ33AYUYO4BVnpHnYFwcMYbzCBBuePhm3Bq5nXpRe1s93B6DnftSpDMdYTCvk60OWEWf6T/h1K+++qqusdzgPvQHEJaxR86SF9XAP2BDX/+AQCoISHJu40Dv7IyFhTmlBMJhi731pS99Sf3v7O6Ki5evSM965ZVfismZGeVYvXFjWG2RduCjDz+IE8ePS99iDKjrATvSACqh/xSNQmd7/Y03NIaMNeNKPlJANfQiZIrO2+5ehYpD5HnkkYfFaoTd+YtfvKXc5ga6vPYZQ57Xe551wDywbgA2dV42wNbLKCfkI0Aiz81eOHLkULKIyX04eif+yT/57VhZXo/v/6cfSRd86NgRjTEgKEVSkcs4AElBBYsSByhpDkj5R0QWjGD2Oc9y9Ogx9Y09xfOR4uDUiZMCWkjBho2CHXx/YkbsOOQObFX0yr27hmLP7l369/17d2NqckIMtu5u6kl0CnhZ29xQbZQvfukLIjV997s/ip+99pr08J27hgTU0z7rf4RijitrqhugCFHq0jQ2C5jEvj54YL/IDhRUxYa/8OGH0daa5yXfI2rauinPVNU/3jn3lsaU1IBEmsHyBjc4feqozt+1NcC+jfjz73xH9oXSMe4YjLNnnxMGA1Hi408+jXffe0+fo1tAwiBKFzwH4KWrq0fGNdE7YAYGzZAndthCgIFhjTP19MmTAssV5g+7E4JbY2Ps2bVLhcuw9XbtBP9pjx0DWVmeyDbs98Zmim7jcEybzAxUR5/Y8W8bsOp8q+IC3psCHEtqNNtl9N/2Gq9VQlP17K62Z3wDvIIcq6SBxOlpXEPsYoGAeW4aPwL/8BmntoPzPPEDy1HWnmqYFGzBQK4dFW7LWIXxguqr9yT3kB5birPxfIl1EGW9ncOVPWK5jS5AW+j+7DHySSP3ktk5VJzxnE+cZ41JzitF3sFw+K51LhZ11ozIqJ0EtxMgruojG2sbSo1BO9JfS+rJdBg2K/KZ9+QoWcpor9VVflcVpo9Ohm4ngBS2L6kHgroRUxpvrke2wX53GiWcWpwnPJeKS5X0gLZhOFcUYUQO2nZS13UqShHd3evM+h6kJekUYFglAt44FrKJaADrvIoWIxXQH/1vf7pFftXV1S0BlQi7ngKICI1uRljORENsRkdbcwwO9JeKj6GHyES+W9Hb0x379w3Uq4IJoV5lQW5KgMEMxUtERUQYayxO8nsi+DKsAGr4SiyKObIUc9MzMbeQuf4QAAA55AJcWduICapqT8/GytqWaO0AqwiCuaXFmF6Yk+HhTeoN41crcAkEJjtFlcw2tmK9LBKDe7z2tBCuRx+bYifhpgcPxr69Q9Hd2RbwqbYUNr2hwl6J1LcFIAhgBwc7IYYcFlevX4+FpeXoIddVUY5Q1vsHMNK6YmF+QaHTJO0+fgwDrDd6e/H4dcbq8lasrq3Ie0YoCbTs61evagIbEdq1JgGrTDZjhqAEgMEj29yanlzCPvLamoSgvQLtLe1x+OBBsVYwPLZqG7G4shCffPqJ+kRyZNhsMJVYxPfvZxgIuQsx9NILn7kwME62BQZ/Q4oDHk/jwkKDV9pKpZjNmx58/1hxr85DFZRUkb5/IBWAleJ8TaaYf20UeN7rArkIyG1ANoFjK+1+32CcP+MeNpwQXLTnDed+VIFR39efyWjjoKkU3bKwtHCvft/j9w+Nj/tTHYPqmPrvBMVhYKYAzLGkOns6GZhM8qKkoGR+toFMtd1QkoA73AIjbDmNIb7DmtjRP5BhZ03pqUXxO7h/nw5Z8lGSvH9i7H6m4yAnkT16tYYYGtqhkGzyhNoQsIHM/asAOevYuVbYD4wfgp9785xmMFkhdIibQ/XosxkWBvfNDqkyVn0gGPzK+yQ4m/Lrwart24dzDmkqoPNiIf3d3/2dFF4f+Arv2KBgGDm4uvV8KKg82+VrhKllQSPGCBCFfGb7DuyPR888Eb2Mc3dX3Ll3T3sK2Qcge+PmcIzcvKmwX22XzVAqEgBcvPG9FIli7REJsL6p/cwhRIJ++ngfViNsy9pmvPnmW3nYkdC7FpL//Jv9QI5VPNIYOQf3H5ADCLYeoTOMPcnsMSY4nJqaGuLh06flLHv73Nvx8ScXo7d/Rzzy2GNx9dq1GB4ZkcJG+/dG7yvlC151QAE8qQBHp0+fir17d4v9QWJ+VWNsaxGoyi/OPA5NQDie79hDx2JrfUugtpS7HTvUL4coMq+ATuSounTlkvL34PVmzB9/9LFooZiHKplm9AOyjuc2+4517Rx2VrSqiqD3LGuKecX76cqYrFHac3gnfWFd1UHYwogyYEi7XGM5lsAeRXRqyVAoTgCeD8WZ79nI5d8Aql6XsBsBRw2e0I/c7zgVa3H06GGFYtqQZQ6qTFfmSOklqBxa0jWkAy9DgekDxrQrs5M7EEOAdrZlTjp02BfMF6AaSp4Va77P+3wu47jki2IMLEt59dha/vgssaOjyga2/GDP8jnnJQ7bFnI4bUa92FqerY318GCvHRRSsycNLPOKrGAeeX4MM/L9okwCUGDk8op/ijHAIKGvAKwYHvLuB0X6WMMtyvFmUJhngb3a1NyqHE8Gqnkdn5wQuMo+RYYo/2hhEBicRw8Qy7WkReH66ckp5XfngVFcAXar+Xi5N89j4MTMeoehGTR1mDR9JHcaSqrzoBro9H6hb54fXiU7KHZY5sFOLOZHOpoOmmRqVOeYt1kz/FhOG+zy2uZ9g2SsSfrAeAAiKPRxejrTkRSWn8N50XOY276+AbWNzOVHYGrJN28wUmuxnfyr6Rzw/jEwqYirwrh2WDdrynuYdm2gMB6MGwUfmVfGRGHFJUUPz0d/2Rs+b2yssUa9LwzWeV2a7cm9kHcG93xeGhD0vNjBSL/48b62sWLjyfvNa8zGnOfOxo7P2Op57XNcsrLoSz5TmT/LOr6T5+CCjCaf004xYIO02geeH53X53ZV3zGASHvIF+e+5d/0E1DTYfIGtumPdQruz3q3o5b7GmwwaMxa5Tv0ETlhJ6JlV511s5YFz2iDezMW9MMsV+aTz53SxPLG1yHL+WWNM6/sXRu81bOCceN9ngtgWrp/ScdS1YHpt+eKe6ALeo3wb84NxsfzyPXcv5qignXLefHUU0+pPwmSTei7rA+egetN2qE/nKEAg5wjfJ95oX8AdshM5wJmLzCefMazOMWMGcouwsV9CdF/7Y03BJxCagHUgu0K65B0bORPRrDQFjJZoN3UlOyaV155Rf0k/J+xR9+gTxjsOS5b+g7XcX6yZ7kOcIICrlzH9Xx+/oMPFDIOaxAgFYbZ0089pfcM3nH+Mj6dPRQxbRVr9vTDj8Sf/Omfqjgz0TODgzulj/+j3/6tOLB3bz0nKUwzgMZ9+/fHiy++qP58+9vflu6nEOvmZuncX/ziF+UsB1hVvtU7d7QOcBjjMKL40T//5/9dLC/X4uOPP60D6oCSdoBUZR5j7TQWjFtGXvUqzzs//M0eUeSMirqlM4XaJBQWBRBcX1uJAwf2xl/+f/8x3n7nbbEu/9k/+/3AFJmeJrVVs3TVtZV1kYfe/MVbcfHypRibGBf4CMgxuzAnZiX58L/4xS9pfTI/gHlEwkFO4JxjDbFuyds/OTMXrW1Epq7GEmnwaluxe9fOmJ2ZEosSAsi1K1eDoPzHn3hceVEdSUPxbIBq1ti7738Qf/Hv/73AXoprd/f2KNVAU3NLjE1MKjQb0BDdNVnfRO6x11tUC+DUyRPxwvPPqU7NX//Hv4qJsVHJCoBpvgvAxJnM+NN39o8IaNNTGntSWcFaZfzRhdG9SYOF7oAeeO7tcyoWy/l+5ND++Mf/+LdiZnZFhAXAeljJn16+pLbJgUyufCLXpE9MTglLoA/oRFWnpXLslzRIrC+iDNG3kZfo46oJgiN3fkH55LEDSG2IrcFa6Cd6bufOwgyELBcxRaTv0qL2oXUUR105PYudY1VgtQp+VcFMiAtgQtUz0eeVzwzrELTx99nS2zYz6ZLJqYCemsCqbXZAVGSIsYA8w7ZBxlRfsO23Uwa4z5tFf6nqjz4D9b2CB/h666zGH3jf55kc+XJqbKc5sj3q56SfjCEyEbnKeAE8ulYGMs8pn8DeyClrgNROWO4JjgfWx57iO7RL3Q0DriYYCe8TkY4o7faYm8l6Pu4/75mMRwop8Ls8X8k5n3o3wGoCxa2SUzxvOqZr0UKR64ZM+SViQXHY+rl4VeH7PXtKFF2maLQ+gQznu9JV+/qjr7snGmoZxU7hbesPArBV+DzTdQHmGrQWTlN+sYvsiEZfkHP/X/zx/721sdkcC4t4hvCisokzES/ej62tdYUv1mobEgqEMOzdt1fsn6TULoh5CVOKTdw/0KEFBVAL6bmhAVAwjS86ThgEQKJozzLquRfCIxmcGPkklib/18TkRIbC4qXv7IjBHUMq3kSFPwo2kUogGskvRwLwxVjGa0JRnMbiUcArBc1cG2C7En2mBMh8IlowDNDahpLjOgExgCCHYlstGXukBdi1czAO7t8b+/fuioHe7uhUAR+MIVirDdHakhXuVla2YnRsPMbGCINcjpnZubh1505sbG3FLInlJ8aVI5FiLaZ8p6KzpZyyx0Hajx5RiAJj0RCNYqoCquLlmpmeUngtoaib61vR0gzA0ypQZbOWjCi8bCiZsE05gLBUyB1mLw0DAkLPXMFoQ+AxLwDI65vrcWP4miqJHzhwUMITMOCdt9+Ne6OjEvQAQGLMzs5pbsnr6nBiGbRLKBNLsb6RuRJzU27nCKVf28AqxhKgZHpIqtfJulJBEMWr6zWDSivFsDK1dAlr334/GSCZX5XfqkFAC/a0sC49LjYyqkCuham9XTZ4bMhYKBpQAYkUYOo7lwInEpSFtap8vxhvaBMVoIA1x4bF6PCSVe8rh4AFL/fQSJTUCLwaHPThUH31dTKAFHJiD55z3qaA1hR8xhO1DQpv58EFgNH41mqqrMd4sKY4KOmZDq7IAkcoKSgURw8fVkE7CbHFBSmcUnQWCT1Z1HjA7iKVBTmezTyqs1wKkMIzVA9U5saGC+NiJqiBf65n3TqUjs/5tVHrtcB1ZskZJPpsuJuBB1j4Bmzdno1x5sFAGwaAjVLAIhga9MUsQQQ8+4g8nYTts5dXlvEYr8b1G8NirLGYCAXGQMC7DCOiV8WQQuE6vM+Bh5J3jwKE90d1eBDui/GPfEPJ6WzvUAgYTiLuRRgyhyBKEeFFyHF+YMyTx2ZhYT4onEM+L8KxYMR1dXbVUz5QcXdo5w4ZPEcPHS45hTfj8OEMrYQ5KnCD35UlyRrSwiAbRu9PKJULyvGVa9cEGAOoEo7LOlwlGX4Js2GdCfTo7ZETD6T43p27ujeAKmk/OFOOHT0qJYgDknHcu3uP8lizPpAx7FHGm7lB3uDAginNOhifGJNhwjOLnTq0U2PEWmZ+HGJi2cB3mEcMQ9aEwRUDQVVPueWaC44JgCuhq3yPf7OWrERpLxWGaRXoNxuJ6zBOGbuGhmYpGGaJ+ZC38U+/nauOtpTShhydJTzYChDKO2OnFAq7hlJxKkXucIzC/FAutVKwjj3KdwwqKlR3Pgsu6ewp7ND2zg4Zfig69Anln1eHW/M3axVljzXsvc3n3rcGqgyqWpblGbKtvFqJZDwNDFkJZTwNMhjg5azkXBZltFZTYbfbd27Xc1ih57S0wsJulvKJwWMwMEFwGPyZW44xknOt1hBtzfkeBSldAIdbsP4xSDg/s3hJVpJH3tIuTicMJsse+izPfmOr8ocB+pPyQ3KMtAs4MkphOzl7OrPwlVmtfFfOpALeyPPPnuvqkPOM6BjAGdYwr4wzY8ucItNcbIxnYewYNwHSJVcyY5v6EYUquuoscB7JQDvtGCSxk8ggi88Vg+GeT1gJyID6mVoxOKqgupTfYjgY0LPzwWzJNDC22ZLIYBd7YS/QRjIFAXpTlzJgR5vIXZxBrAWzEmmzoTEZhGZd+9nMHKmHi1UKIXKNIyusP8ghpiII4/UQbPa5mb48j+UFfXV4vc87A9W+3oxqPgeEslPb7fCKvpf5PjMPadXpzLhxjdt3LlCuywil1NOqOpJBWesjjF8yUtLZbqdPVVexTsN7lmtux7oaaxd5wb0NiNoAN5hIf23UQcRgrHze8j7XOT2C59rOEO5LezAOWZNc7z7wPbNseN9OKOt/vHIvj6sBAObSKRzsRGJfGaBiLTmE3fom/WX+DJ7z3Jn3l7x223n6+B7ynFez6FnDBuK9j3h11ALj48rxYgEV0N9gdRUcYM6JSOLcxm7i+bE1ADbrRVSLnmlgWWnFVldV+Zy8pQJIS35anEF2oFSdcDb0nQeW/ednZ3/CAnXaFDPN+L7HlXFhXTjfKp9xH86ZDy5c0DPOz5ESZUx/k6ueHJkAf9isKnBHLtTClCL9klM5AKiyBmCFcmY5OsQgP89HP5y6gXHmPZ4l9YF96j95QbFZINy0tbYosgs7hLGFTYiTGBIMetWWCrm2Karxzp27WVCR/bm0JNn6X/3Tf6p8ljA+YbkyRuR537tvn/rN+c/9eSbsWGQE48E5/8KLL4rgooryExNaV3dvEdWzIF370UdPx4kTp+PYMYoyb8bFi9d0LWPr/YzMok3nT+VMs9MTvQogpLePdAovxOuvv6Zr0dN4doBt9DXmBucW0RLcFwCbXP+E+pMKAFYroCprmzRzQ9j762sxcvuOWHmKSF1aju//8Adx69ZtnWnYUMgnCuqwJg4fOhQvvfS8UpmtLmP311SY7PXX34yrN4Z1HXOEs59iqqdPnRCQCmMVYBVbZXj4hvThY8eOx8mTp9S3S5evilmMjS7W5/l3Y4V6A21E9PZEX/9gYO1cvX5DJC8Ks7Z1dOmMJqoUFidg8fJS6pVf+fKXRAh46803YoycsYBD6zjds06JGeTsP+/ZqclxsYzBB7AVmO+1kvoQAgGkBcaAVH6QI3imh0+eUDGwnTsHlULxzh3sgtm4M4rD97rWF+PP2ac0FvfHhEswppcvX5XdD4HKYCX5LSmIiRXIeOEYhpVMQUxINOTPRWfsJRUhNi46cgE6W5saBXix9tHPyT8L/gD+YpvWKZvsoOXVjkvbtj5DDDxWnUUCaJsfBFatV1d1jaotXMUcqra17OCGTGdI7RzLfacCsCPXMlyR0xU9JSvBJFu1DqpubIqMlzI30xSCnXAl+4i9m9CGa9akTW5Hr8gZRZcDhATYRD9V0ecKC9bnjvUj1hB7mj3LeHLWwOi07s/6Y9+pGC3AZYkuTmA9mcusRfYjTG72tXVUOb8DHAoGcobyp+6eIOzM1IxsfGSvHergb7BVkX/IoTxbcVBnqpyZmdkK6zYLJXJ/2mO9btWSlIGziFfLO8455FvV4cgYiLywBcs10+54nUEo6sGeXdvI3ML0vdhjkENhcWt9gK8XnYZzUGd5AXRV5K8UIydSn7Ok9m//w3dR6WNuHhCOcEfCVlrKYQLLERbaerR1oGxm/gQKCyCgAMfIO8UCYdGTT2PPnh2Zy+jeuIRTT0+HbipghEXQklXEAWk7O1pUGGRxCaAnQ98BJ5ubyF2UoX8S3iWHIxuaVAXkRON3ZXU9VtagqC/LQN9sqEXP4IAGg8GmDeVtKTkopLQT2t0I6JUecYwqBBrX2zvEQvaiaY1UIhGKe4Z2xOED+2JwoDfamqC916JNQENrdLZjPJATjoVIAvNpVSJEcMFaBTCA8UUlRyl/6xxEfarQzqx1leT5q2sbSg2A4gsoRR4WCgZRtAXja43wwZVleeWYwIatBhWkgSnb0dUppixtk1SbAxs2DsIRxhXV16zEswmcK5VFLqVVRhleqtwgfb39WrBJ3cZAyw2TIBRGReYGTEZM5oBEycvFe6/kh1wsTK1kmVghX1nJ3JkWevRLRcoqwGoKppIKtA4gJkjK2DzwU0uW6TYACEBmAyBBV+5ncNT9sOAB0Kx+30LTQIcZFPxbgGFhjlUNBxt2AtuUa3Lb+KgL1gozl+9WBaDBPRsFDzxfYdBWx8fAqq+j//aiVd+rtlM3bDZhviWwWoa8cigkUG0DO5X1B8c7DyBtNa2jtraO+rOQAxfAlAMW4IXD9+C+/fHoIw8rVBtvpuYPzxthVrDeFinWMF1CZtqivaNNSbSzMmfXA4aZ14yNbs8FMob1KXCjgC1mLNngYL3aOLRhS/ueB55520u8bTib3WMjkHuxJ2yUmLVTDX2UV6vIFc8VawQjz2BLAnyZXgB2OKlBlJZCjoYGFbJioNnT4xPjCjvAMIP+RjVIUozs2bcv7k+MZQqQzs64ded2YZsSjgcjeEkpFsjTTIoHFJ2dg4NxtOS+JnMK8sAGEId9gs4Rk1MT8da5twXwLpCmhZxg7ZkzSg6WbnIctojNePyhYwLImTtC9jGMUCgNMi8tLcS1a9eLYy1zmxLmgSy4fnM4Ll66HDdv3qqz/nm+hcUEHTlQOQxR3jg7WkkVQ+GAoZ0aL0KqNzfXYt/evSUtAAYybFaAIhclSwcbz8khjWxDwc9KxXglM7KCnFOsRdbFLvKMUul+ZVXyjLOBcxDwl+fmfXJT5/m2WleMrAgxhygdOPjk4FJF5TRYGWO+Z7Y73/H6M/PI1/E9ryf66jHBmdXYlDmIzGbjOoNa/ptzVCk6Dh6sh1sbxLIcAiTEAKTYHO2Pj42pfwYcvMYd7cE1BhfMynOhDyuhAi12DNbDl3kuFB/mgL3o9uknZxDfMyBqhckecgPMn2XMee/SH8aSX77rsWUMnTORe7ggkCQXzinkdMmZhQGZz8BcZcwaIo4cSqwXjFwiUtifyDbeB3BjLRAVohxQa+tS1CRrN53TiSJ0mVeZXKeA1DmP6dl3+iOexYWZvG9QuNdWMyUJ7bOOVBG5OIZh8KgABQW/Ojqkn6F8ynFXAHpyMjtFgwxIwuKLw5XxZVzsxKI/NuaYI+eM5zqHJ/K+8gcWhjVjgL7nc9JnGWusui4Zk5QbmVrC8toOKp7f7AIMr8+ecT7/6B/zyo/BY8tiG0cOmec+6QzbDsl2mDOgC99P0K5bYdqci7SVzph1RRxR/BP9Bpkg40a5vugDKR0yF7f3gv9NPxh/5+M185D1RbseZ/aljUZkC22xXs149TnF9a506wgGjz/P4ByhjK2dee5LMqeSeYHcAUj3HDI2dixXgUe+w/vsF9rknj5b/azMgx2I1u8YNz9rVW7RtteHwMuiQ3kdVBla3uP0wXnU6IPZtAY8LRsMlJK723LS4DR9YIxZr3Y+WdZ63LW3C7BqvY3v+Xz2fQ2e2tnuZ/6sk9s5S83yZMzt7HHFYwOmBoLpE/uLe9F3M/U919a1eRbvT+9bs1Z9fvAMYqdPT2u+WYOOsmANO72DC9dZltAuZ4DZzmbpig1fKWLFv+mPQx+ZQxXRGRqqs9zsLEW4ko8AACAASURBVERe2hnlPMgwIg0cM6aAbkTM0E/aJJenmWv0xWkxGFfnkqVvFy5cqNgoyYJfKAWZsE+uX7shllZHV1ccOXpE9hlgK8Y1TrXUEyHYpH2A/cI6454Aiz6nrEeKRNLQIN0GsNm5qXmPaEN+Ll68pH7xw7z09mS9i0dOnYqrV6/E1OSkwIkTJ08ITIVRCpi1c+eumJ6dk86DjP/400/jvfc+UIq4//YP/hsx/mAiwowFJEEHZCzYI4Tva993dUrWsWYATpgXChDpXFpf13s//OEPY+TGsMAt+s31jP03vvE1PdfIyF3JMhe7w2ZfXUVfyfzo2H4jI7djeDgZcPwNeQgw8fHHn4iRkZvSkQCeKW46OnpPOt9jj50WqEiBVu5LFBK6//x8Oq0fffQRFXeG9Qiu0NPVJ+IRRB9VPieqdHMzvvu970nvBbS/e+9e/axnDmFzvvzSiyoS9fa5dxSFgjN+eXUx/vKvviu59PDpE9He0RpvvfmOdOKgDgg5Lcm/3d2l9lib5OM9e/b5ePSxR+PG8M0Yn5gUyeD8+fMqoAPZq7e/V7UBGpua8bSJsToxNRPY8e2d3VpjnM+EyAOkLi/N69x9+qkzcfTwIQJMYmVxUSA+9jqsR8Ljkd+sPdabdLvm5pifm9GZxLPt27tPYz81NaH5g6xw6GCSGe7do3DdrWhvbYknzzweL7/8smrlUO+FvkAIGR65Ex9e+FhzjG0hfbaNqJh5FZHl36RoYF5g0qKng51Q5FU5NksFdPLVQtQg1yrF2Ui5JYeZcse3Rys2brFvwEv27tkjPYF5x5nN+gersL2NTDFT1QV+kQc+i3z+V21127Q690vETmIWrfWok21dKuuIWH67veq/LcuJutsAVN0kj/p2yshqlG0V5GXuHmyX4s+V1IklDQDRiX8fhmCAuIoVcH74LJTtUJzIdtLhMEG+AshWgV4/l/UwZDFzzVjShtPIIL+Q+S4smpEbnbG+kXPSSsR2qduDrsNa47tgK+kMTb1H99nMopFcJ1uonPdEYhMhizxnX7u4IePIucBey7MEfSPTAugcKoW6XGfFuolqJK0nMQUGvggFlfMbfYFzhPtsz2XqVZwZcgRSCK+TdB9dSvexvpp9l75EhOJmSfFUImeEGxb8iOvA9bgWooz1CoHKS+Stn4ra//vdH2/1DuyO5WXoxZnvqa+/Jxbm5xSav7JKXrUxoeIauLUV5T5VzqamFhVRANSD0UPy1927dotteufObRnVhP23tALiJXsNoxtDtr0VI6Ul2lubYn4uYnllMQb7+2LHQE+0tdaUYHpqalaTBNNpbnZezFaMcMIBAFQRtPPzFMpYjBVCNSkw0NYaDSXMH3AHUBOBArKPnQOomh6CzH8B+ozHhMWB8MCI5nPyKcirTMD/1qZSGOzbPRRHyD3X1Robq8v6bSaHDvlYOjP0S8pwa4vaxeu4uEj+Q36XYnl1RWNI+KFyIsaWqPeMDGh+V3ePmKwItTQGllSkamx0VOMBCIAXkHGcnZ6WAdfaSKX1NGhgu4qdS+g21wAiURwMkGt5RSxFgIOkiuOVAIDmUNkSAKHcma2Zw5U8NwA43B8PL4v9zJkzysFnJgQ5WNhofM4PCxX2Fwg+C35cYYqwB3LTJQMz2Qt8l/G3UczmoU//ObAKOGlWZgH3kFaFherrCVn2BrfQzfygZsD+56H9BhyliBeWgxXtersl9Lzq9fL3DN59FvTgmRB2fx+wWj0ELITd38/2v9oH52WpgqTVQ6b6LP7b7Vb/rb/BCyJBXTkZKqH+BkxV7VgAegLOaUCUllxgDMiBhDnaS8kSxzmC91KgiUIot6K1pUn5Kk+fOhmPPHw69u7erYTtAPqEWXMQI8xQtFhPMOVF+W+F3Z45x0zBr45JddwMKlfD9+ugeQmRtrFCGzYk2a+Mg8OPDWqbeWphy+tnD3WAKB+GNqLNUjKrhz5YiLs/HEwudMOr84ghA+pM8lpIfpb6NpJHOGQAVlFIkC94xvkl3BdgchlWOMzL8YloJwSq5HniQEE2M6bLeP4pVtHVlSFFvb3RV5gFzK4Ow6ZaAREywf7b776jMCIOPvjind29YofibYRhh+MNxgRe8wzvrMXuvbtVEA8DXvuE+WxpEls381c3Ss6RG0q5IpVXdVgpDdpaO/RcKJo4x1hXGEQo4LBTuaeKPgig6dSYAayuri5Fe1uzcpEB9KDoJKiT65F2VGSp5IKlD3yOoqn11tIUC4vzqqqKAsLh3N3ZpTxUKARj9+9LdsPyhXVI3jYUZgBtK0PaK5nJXpuF9cT8AzhzCLM+WCsoig6zMRAoR19F6aPNBPCTRWwjnnsY1ELpbWkhfDnzxlZZQTwD9zIDjXu6IAIGLtc6XIY+AKjjBAEKBtwDYGY/kyqBeaIAEs/O+QbrJnNjoZCsid0MgK+UPwAm8khTKLJJ4WY8hxS11mQDYsCa+c04WFYKoC4KDtcboLZyaWDOCpPZgQZkDdRVWaU8J+PFNQYiGGvub8MaB6uKiqEQssoJ4YK5XeST+o0VRMGA9ja9Ivl4n7VALjUKOHDOci4D1OKJZ/y4LwoXRhCKHMAq60nA4NZGKs6lyCJzPDE+LgYJ99P5Oreg1CB5gOIcbpDjDkMIUICxRzZMTE3GVplvA6v0j33KOWwDBSOto6VFsle50Qqgb6Dd55qBLIPNtMW88eO5M7uPPYW8soxjDr2Wq8CgHVToj1xjgNPgK+0JFAR0Xc4ipnz2WeCK9Wq2JXvKDgizF7126GsC9Qt6TnQUrzH6x28CvT0lzylOJQqGZs48xgRmCL+wjB1aKjBsM6MKqgaRQ8EMVtI24AdAlMFGPzd95BmQnfSDcSI3IfegHe7NtbzPc/E3ABM/3g98ZgDWIJ6B5arjpMou4TrWIT/uiwEjngVZwjX0gR+ngkiD6sGUN96rVYcu15ihbEOQ69gH1cgOMfpL7men62CeuY/1QvrlsHPrAJar9NHvJZEiC+exTbgf36XvjIPzldqJZGeq5XPq/1ksz/emf2akeg16XdOHKrOVPht0p03+7fXjuaUt1hHPynM6BZEMtCKLXNDKc899EoTKZ5PDi2JBZb045NVsT7M7+Y5BTJ7HIfROIcB1tGfdSrpgcUYDbDEe6CXOqUw/7AikD5wb7jfjzPXIBo/J/8/Zm8V4el7pfaf2fd+ret93sptNUaIoyqKkkT3OSJpgHNvjZCYZw0HuAgdIbgInY+QiQQBfGA5yEcS5CCYT2Rh7FikzHktDSZQoURRJcetuNnvv2vd934Lfc76n6lOPcpMCClX1r///W97vfc97znOe8xz7EpJc2Ng40KO2DjLAI/fA+dn/WSPsTQTDjAVNCrlGPs9nABIBbRl/1hL3y/XCWOI1JxYYU5LL7MnENgCr3/3ud+PchfNq8EdMA7BKgC3mXSG3ATGAMee4gK6WpvF6Zqz4v5NLzCuXw8Ic5L6/+c2v6zr+/M//nSSY+EJSh/2B833pi6+qURcxFYAjeq40HZ6SRvv5uHDpciytrsTM9Lziw0/u3o07n9wVcPXal/5GDPb3Clh944034sMPP4zrN25klcX0tJ4Va+Crv/YVBf3szVeuXMkmZiPDmnM8MxoZfetb34rHDx/FjmKuGtlg7ovmVJcuXdJz7u/vjpmZZEy3tjZLlm5kZLhgETcIGxgZmRCg+/HHt2N4eERl7P39A4Xs1XIMDPRLS/ZnP3urkIm4okpMYg/tHxtrRd+BWfkKXK+Yim0tAuV2trJyqrGpNtbUaHJFa/udX7wraZzpmem4c+cTgUr0jICARRyBBumrr7wa3/n2d1Rt+ZnPvBBHjvbFX373x4pJXnrpRpw4fiTeeus96aqOjoxEI93OW5o1n7iOZOg2xJUrV+PzX3hFsfydO3fjjTd+FD9/5x3t951dHdHX36u5trCwHEBvexWVMTe/FHOLS1GJ9j17Kz1JRMbZj5rKCvWo6epoi+vPX41XX3k5musb1WCMMQSgXi6SeMxlx4TMr60NSCM7atQFQMlcAGfRXlVUkTIvZ+dmVGWFzMG1K5fj+o3rwmjUF2BjTRJmn3xyPxaXC1b02pqAYYHsEJ4Akaqr5XPAKlbyvqpaCQukwAT21SRZjmTl0MBg9PV0R3UGkupJsLK8JMwEHx1gFftCMld6+Ozp+At1tVFVWSOfOuO+JH6xvs3YZY2pIqfYP+wHe+92bMq1y/bAAC0xPO3bOOnu43j/LPs85Xg8/fkEVQFXeXa8N+1bkglt4/K9BbpRVFDxP+XVCxD1IBYnPChk9nw876lOfJowZH/Z/rF9eydxdS3EiLEn3MefN8B6AHgWfg6f4/75HOvdSV9sh/sDuM+BwFHixlr0WitUacXfPKfcI1ODXTq0VVn5TcUp9hWwFV8acoFAyNVVSdFxTt43MDB4kKTlb1fOOEnsPc0sU8f0ed3NiiVJsODLW6qHzyajNjEp7Lj3RM7hpKb3UZ9L/gDV64idusEm67V41gckDnASkWqqFMtha/ApSbAQFzP12W/w88G9Kv7X//Nf7V+89HxU18B8qY3+vq5oaaW0vSJGxxbj9p2xGB0ZlvYcGTJ0SGFFEtyy2GCuok+g7pLbCIB3R0d7q9iVbMo0LAHJhRgC04iMFCXuPBz0VJcWVqQviGTA2bOn4sSxo9FQTyOB2thYo0SVxiF7MT3NcRi8TTFM0ZWL/SplrthEtnb2Yn17Nybm5qKh6LYshBotspk5ZQUpL8jYhEFKNiOsCGUuKyh1y8YlBNwEwWyGu8gNACQ3N8VQf1+cODYYXW3NUV2xF1X7u1FfkwaDkv3U0NrOUhsozmsbsbsHmIx2XLfAEFgrgI4joyMxPTsrRikPMYV7t7SBZLc+SkMpaaZ5FQ0j1qOvlw57WZpKFgBwGrVrtBlVVrq1GUNHj8roIYuA8X/3/Q9UFowcA3pDsGYN+gB4MvnFHBCIw990swtlG505cLYIxwdwF9ANBw2HgkCaTYiOgUx4QFnKgmD0UOoI2CvRfgF0CZKaTZRObjJneVa/xFgtCv7FwS7YRAZTlWUkdDXQp2cKZf+QtYpRYbMW1V4L4pAtWwYc+Z+YQ4XgP/+zc+pg386tmRBlxpQNu42YjNoBDJK/2ND5ZxmQ9efLH3FgVAZSUssiAebyOf25Q/AzWbJ+77P/T+AHPBSR8Wpl+A6bRCWLxp81yKZxKEkOpDBDXofPJY3igp2JgyJnexeHJ5MkaHlS6nPl4qU4eeJ4sgoBuABfCsFznpHKgHaYU4ua894EzBYyA8sOscEnB7LenJ3R84abhj8b67BWbIQx9lw3jj3r9tnMpu/RwJmfTW6wyYw3Y4f3lplXDlYcvPPTAJNLDlkbBMvYTxgQOr6Y+7Wak2TTWKcAPjD06TgrNp3ASWQkKmUzHj59rAw+SSICmeraerH41zZScLutpVkgIdnyve0tsQIAV5EHgEUAW50SeJiaR48NaVMiycJmiq7Sxx/fitGRcZUqoQXGfTC2FjnnueC48/yePH0SM3MzclDRHmMcAIGOHjsiQO6AZUS56eqagqap6RkFGPOw8CtrYnhkNGZn5zW+cvjWU0pEwF4tzKnt2NvZFbuGxBA2obIKiH83rl9/Xs4j5WldnQQIs2JUk3HCzvL8lXXfTYZhrnmC9Fol+BgHngPJJeYolQW899HDR9k4rJWKjTYdg+thxTOHBf4UuQY13ykYyyqLB3BTF+wsSRH7tmCAGVjl/syQMmDAPM0kWzoNDlwJ/thfcWRoAEbJn9cC1wFIYJYNexpMFBxWH8PMMbPcct1sySGmNI2MNcfJZFlHUao8e2AbVV5egKDlazPbgPnNl4Cajk6NRdm2mgHGMfi8KyF4TxkYcjLD64rjHmSWCwawARDmHsfhb67Z4B/3wbj6dWtG8l4FLIAwjLMqQraUmExgGImJZCoYEFcyswBW2e8EXDY0au9bWcpEALOwpbn1l8qP2ctxgNk3AWWxZ8hQIIdyAGgUe9Xi/MJB4zDuAbYkiUh8HJ4xYyLnlhIwNECLDDqlpyRRlZwp7DX311owkAHGuWfWfh1sVzR7C+mTcqKJZ843NoCfZq8ZoOEays9TySjJCuUeaye2DELJBhQMbT7PPCnPdwNX/E8M1DUYSYsH3cr5vOeCQSfbfP7Hucy8tZyB9wJJVKymdlc5WPX/OV/qayKDBfhfr3XltcFry0uHz8lBF/bGlRz2FcyY5j8Ge/jdoKcBMcAi+Z+UX05Oam4yf9vaWjV3PTdZPy6T5r2wTsxYNKhqINIBhAMz70cOopx04DjWYSw/S4+jOwanppmbf6Z0joNAPwvvi5yzvDfatnltO6D1mHIs7Y9FVQ/BFTbFgCPjZbsnEKyoKrHd8t7qe2bOaR8u7IeBdz7Hc+AYHlOukzHlGEkMKNZFwZZ2qbyBT/saWmuUABZBvtctf3MeN49yQFxOznIuxoj7REuuDIYbBPZ8OWRF597H9dqW8ze+goNoronr9dznp/1TbA3H9rPiPjm/yikLVmySLBJU8diyl3IN3Ct7DJ9hbHmNn8wdV7f42nmdMeUzTp7J1lRXa3xJzmHzmPe85nXC2HItnCNtaSY1YOPxO8fkHNwL/hFJCDOy3UiR9/IF8Mo5cPa5Vvb6B/cfStP+uRvXNQ6wzwG3meOtbVmaiv0mYIaham1ZPzt8E95bTsATB1lig/fDYGSufOMb35DNpAy7q5OKzq1MwNakHAul3Giqssaff/65uHHjBcWvb7/zc8ncAa5Ozc5ETU29pJeIXQcGh+LmjRvx9ts/i97uTskyfOc739EYfuOb34wPPsyybwARbMN//d/8Y1VR3L6djGB8SwJ9/C+S3IwhjFf06edn53RffJZxw18DWD1+/GjU1e3Gm2++F6OjE/KNYbT+4R/+oRpk4WvYD+e+YOh+8MHHSo7zPuzGo0cPxZxkLzpz5pTmAEmjK1cuxbUrVwoAZC0+vXtXgAzjAXEHHVLYbpvrm6CUsbi4HE3NTaosJdE+r0T/e7FexOfcH3Pp5s0X1Xxr+Omw3t/c2KL7e/HmzThyZEjXA7g+D6jZ2RlDAwPa/5Cv+NGP3tAzoTHYt7/9p/HCCy9qXCBlMYeeu35dc+qDDz+KH/34JwJzwQyaWxokkwi4hazaHI2q9yvU1wRZxSWSoZC9SKKur6lit6ezI7a31mNvZzNuXH8u/sHf/4+it7Mr3vrZz3R8yvNhvTKfVJZdV5e/t7fH8lImw8FeJFFUWxvvv/+e1iPNZ9FZZf59+NEHIkscP3ZUzbKQ/Tlx8pTIXWiswr4FMD1+8lQ2qqKpUCVNL5cVM4DpQJjb3NmJt99+O6uSK5MlSEsmwFnIBmAdYBP0IqigB09dfbQ0NgrngZiHX14h9mpWfxyh6Rh+QNGAu47Kt8oaST5SWex9kvnoBBzPwcx3bJTjbNt77zsCe0lQH5CFslqkDKzaTzWgaV/6AJQtbO1hDLiVoGoljz8lp9JGkoTK5lD28aWoWmBKhzFj9jJhPziI3ZG/3IYB+9erXh1LOp7kM+U9l88w172vK0ZAAm8zgWcDp/bNfH3yz4pr8L3zWdY89p0vxoZ1S2KP47iazHuSKxa4Ro1rDbiJAefEJRzHECvxDQmS15Cj29tBngRJm90DSTBwO8gy9j2zr1CrrtXSOd6f2TccN5I4a2hKPXyPv+RNxsd17dyXJWN4ZvYjTCzwWHEvfOHr06sisZEi/ijA+UNgNSvdOR7jhG+KXAESfGIBQxYs/HAqSyv+yf/4z/YHhk5GVVVDtLR2xdWrz8kwt7VVxNjYRHzwwSM5pWjUbFCGRjCqjmeg95RasinhoLCh1itYx3ARcKNZhx4ojWpA/gkuYBgR5PPAmHRbmztB1zDKOI8fG4rBAUpJqqOzvVmi302NdQqe6WCPEdvc2I61dSi4MCEBKtdjYX5RIOYyLKe19ahVh9UMmHBitJmqsUQCq6lpmQAUBlIMFdDwxtQII0giWGHA0DCl/LSRZgvNjdHR2hh9XR3R09Eabc2N0US3+co9qEnSU3OJf09Pr8oBNgEMa2uiu7s1lpe3ZGQQraYj5djkhEBUhL/JHgEuAAbQpZgxhpVCo5mrV65ocS8vLsT25rpYtTScWoVJsbCogA4gmICQkkDuiftcROB7Z0+oOsAqB0GM10EACwPQBlCV+yeDyaIHRgNgpczWTrvZVWfPntUGCZPtp2/9VOxkFgfvO3b0mATTKZFgLCjTkOYPw6PsD8dNBlcypA6BVf5mHh0ET/8/gNXkEJU1R7NLnb/537OZLs6n4AJx4oK67lJE5kfZgfVCtFNcBkid+eKndBQLfcAyMOff/V6uxwaP3328cubs0CCncTY4WwY19Y/iy5tPeRzK/8/X6UlUeagzzPPW/R8Cqx4rMlOFIoOClvw6BFZ9HowTc0lBRdGllbmuwEnMu43oVzfLPn1Tit5U0PdhuGI3EuQkEAix41ZWCIay8QoGH6eB9XlwzoJlwbWbkcbYOrNnJoMDB7N2zAjCIcFO8JOgyAGBNLmWlnL9F+ViDvTKm5R0okvyFr4ub8A5v7NpEccyw4ZjsHF5npFJfv/998XsoxEVOkoAdkrsqMHfTuoM74WyzoCEVTXVWk84S+PTU2IpVFQn2Lq9uxdPRkZjaWlVml0w1mA94NCI2bmxFvuUg9TXClg9d/a0ngnA2vYOc5ey1zbpYfHEAUkBNtfWt2J7k9KTBgGkgPJuEOfmNGxwT4efxtjEmJ4n989GODg0EJevXJKOK5uQWLyNjWp4dfvjj9WsAeeKQANpl/d+8YE2rtTDhiWV0i2Z/S9kJFZWpR1FplEJrToa6FTL8T9z9oxKtMbHJlSxgO3H9kh2RdqggDtFo7A1midNa/7DQuC+0QGGmdleOLeMO+ValDsSVAKsUtLEPlEGA4vlkfauABO9tpkXsDqtS81c5p78PjsBjBlfZUfJyS0HmzhEjDXOPwk5a+g56HXJP9dmp4iAinlnp535ZxYU1yB5nqYGge+SWJB+aHYZxWkxIGkw1Guh7CQS9BrM4B5kMwW2JfBih5nnbztq8Jz7tfPD/+0s20bzPu5H1TJFVQpjZWA1AbQEZ3g+BuP8+UwEJIhgBgO/cx98CYxHm1XgaDq1BKTMNwGshb5sfsYAJ1Ue9XIkk3UH8ELZZZZRsQY4lxomLc4pSGUtpsO5HC3NyUTkGjg/70d3zkBMXhvJqRqxuDm2tOALEF+gaqELRUWMxg8QnmQ2jL6GejVtEYhXVI1QkleFw7+DPmTeJ+OqtQrjq+g6z7Pk/Fyrnd/yfLXt095dUamgyaBnmWHiQIXPGvSzX1FORDloYnwFjG2sZ6lWPYzydJANcvG7543nse/Bz12MyIJhiYMOE728L/I+Pst7mFMERryvsbH5IPGR566SlAesFPsAjFltXSbXyvPT7BrvG17LBsZ4nfMBzJTB5gR48lq4d5c+c0/Jqk/AyUxWn7NsWxw0cQzvZQaP7XMxv/gf9oPnwprx/srnuE4zPZhXnNdfBszLz0zJpMLn4nfvefYfxNYvGEe8xvEOWMgFCM/rjIfvzWxazz2uw/t+OQj2GvZaZb5Ki7FgPhnk4xkeBsAJ/pcBWeaqA3Su3+xTJ1N8/7YbTo4yDnxx3Twjlx9yfAO/XIuY6YXvaTktryPbIz7j/UCxUZFMMwDtBJttMX/jHzAG2BSeq9hgjcRjCQC4k7KPZRCK8S0zY73XHCT1ag+BVj7L/XE8B9/cvxMjHlfuk3GTHEmxptzoC7+R/3EMjkXTJjpQ8//R0THNRwBT23LOQ1Mrf4b7McB069atBE8jxJakcQ/vY84yhjRpolLvyJEjsr/0uUCTlGaf2HZiQZJf7A+c5zzNBPv6xWIFRGWuco0Zj+R5AXC5J87LeDB+BO6AiPz+5ptvygbTuIvr4T7e/8W7ul/ioI2i/JqEbNrAbfkep05lx+qhI0djamY2Pr33UL7RqdNnBX49fPxEcm8AcmfPnBJYS2WDgRfK4/FJAGu9H/7eP/w9+YKAvQbF8d/xLZFbeOmll3R9d27djlsffax5//LLLx/IY3E/PMt//+//nWJnXH7mCv4x/gPNFzkG/gVALvOttxffcS8ePX4aH3zwgYhDzDVwA3RhP/e5zwUyUNLAP30qzp87q2fHaxCFeJ3kEmSey5fPCVPY2tiNupq6jJeXVwSsMtceDz+Nj2/dEsja1d0Tff19MT4+KRYv9wUAuY201MPHahJJQtlSYgvz03Hz5gtZIgz7uLFBsS+yE2jKv/blL2leAcY3NjULB8HHPnbypMhP6Kz+6Ec/iZ///B0x9mpqK+Pa89cKMP1uDI+Nx85+RWxs78b6JuSH6oPqWbAMqlOoOKXSdX9nU3IA/8lv/7040t8eE9OLKa3w8FE8HR7V8/Aawx7gw737ztvyu1UJ3Nik57KxsaY1R2Kzv69P4Djj2dhQF+1ov7a1xNrqcpw4eUKkhfFxYoUNJS4gLrA2wUY4J/O5sgoN/h4Rou4/fKT5ug62srIsxuou7PkNeiW0CSfgGQ/1DwSWkPiiubEhOtvb1KR4Ddxofl7NOHk2F86e1dz32NMcq7urVxILVEextrhX1rKTPKy/JCQc6nXbvttvsr1VMj9bssgWsCbKCX6//1kgtfy3Y/5MoG1KY5VmTuzztun4AwZR7dsoTqnOvghOVuIvqOKw3AMFWSek3Ip4n2t00rUMFvN/J3eMFxgX8H4kf0lJ9PSF+Lz9K7/HPpNxD2yuQVX2fie7eb/IjmtZyg4bE3yIe87GVtlwyuPgfSnJKRmzpx95KJ+XGE9NrCwh+ZF2k3vAjnKt2NWZmSntXz4Hn1eleE1NLK8sZX+Q4t7UELK9I6rZH0XQSx+ce8SOYuf5HTvC2nD1qBN5HNcxAj+935FYa2tFdoTnlT4mN6T4ozbBeT97jg+YiuQQll5gawAAIABJREFU9hW7xZ6BH47PDSMeec+K/+Nbf7Tf0TkQ2IGtTRDxvejo6IqdndTS3NurirX1VYk0r25txjIUfjoPrqypdB2tUtiKbFZylrmYqtSK29zaUFkhbEJpUu1silUkoWO0v3YiBaYR9N3fidaWRumX9vZ0xtBgX3R1tERLc50aQ+3ugCwzmJTAJri6urIeYxOTMTk+Hcura7FFqX9dY+yr+/KhxioyAptiJh2qc6pJVgERqUAdZ6SaSZ5BbVKZcaYpb66I2io0Uqqjvbkhjg70x7HB3ujuaI2m+prYh91Dud8qpfeUbtaLpVNTW69SQpqwELSyyQfBDLoxgEEra9o0YJfxHkBiMmNPno5oI5GIdVNT/M2vfU3g7r1P78bM1GQM9PfEKy8/F4uLm7GytKYSRF1r7KtUmHISjOD03KzKE8jukYkCXAVYBZQhEMrgJHVBCIqkwwhoLhAnm+9kNjyB8GvXrmgRwGq7ffuWHBGAMMaaCQ6TjPd2d3eI1UapDV/T07Nyajg/i43gDxZOBs4Yo8x2WH5UzIdfAaymgcJSHUoBOLhDCuAAlC2orNnJDzZ0Nlly4GZQ8gAQKQIDG2M71IdGM42Ov8tsinLQaWA09WcA8QvDVxhbgaiFaLUlCnhvIeVXUM3RFyJYSYNx8JkSW7V8/TagvvdyoHMQEZWahmUUxH6RmTfAMTclSHYWgWJJq5bfDxqHFZuEyv8PG5FhhFLDN+8FIBswUBuBzrcnMfnujs44MjQoB4AS9K72ZAwAYqGZ6c2GrDWJGIz70tLCARtJzXpaWw+CxjLwwobga+KZuLTEz7L87G1oDeIwz7mOnMPpxDgQ9mbsz5eBeZ6hs6IO5j2nfG0C0wrmhuZ1EXRxTr74n5upbG1vRkNzk1gODXUwLPdjcWFRDLcqkiI72a2X5AtOXyXM9M1tlQGTTaZhHQx8Eih37n4aa5skdRqUMALspvRqbXlZ2XNYqzTew7ns7emS045oOVMvHZxqrWecir6B3lheXov52aVYWyWBRqOaJjFZYeDTdIX5jkNv20kWlXtnk2HzZf9oa8/uvojv9w30y+lmL1hdWoqp6VmBhABwNbUN8frr34/RMcpeaZYE4yPZhVgG9hg+hx7t0SNHVNJMed3GxkosL83Fiy++ECSAaCqAnf/hGz9W4IR9xz5xrQ7GAEcBVLEVc7MzKnvrH+hTQksaV5sbsbqeXb+5Nhjw7e0dBTt0U8fhmSajBVsGyAszmeRRlsU4eYLNhbmaDcWy6zrzzfPCQbaz9NZF5PMG+plfzFX+l4AAgF/1QddmO0hmW9kp5b040wRDBBuwVzguJZleV8wFnjtrEa3tbGy2JXvPnq4mTgXLNstZXRGAW80eb5H/tDxcK/MRTV7mO/eKA8W3OmcWbDXOwT3h7DhT7kDdGXs7v07wecwZf7NnzFD12rJT6YSGHVXbVTtMmWmHodgg8B27I/kJgNVayoFz3+IaCDiy0zHJ5cN9IbvDk0DG1mXDTiQttC7WKJHaUEkVY2qbgZ2XuoAST5t6XWAmSdDCNiRDANkUADc0gA/1VfkwY6dyVbRhV1IflkCJshOYO9JcLbTaCIjkpG5uxJG+/mhQsFJ1AJ6ZnWCbaefZySGt7QKE9rNzUoDkhks1vCf6c1yjZSlsR7lng1ic1yCVg4hi19GYaN0/0yzJz9BBi22/gw8D5gb7sGUcw/uC7bQBS0kvVFZq/GAfucTMeyjAtq+B90mneRMAPJkyZaCzDNzZ3yGIYF4CgAk0LpJ6LnnM8cjkEb+zL7AuBcALsN84SEyU53XZJylfn/cfBwTWPnYyz6XDXAf3Q9DD8+Z9BLYeF37P+Zml9VyPA1aDxswp5oHXmYH6cgBsQNoMST7LcWkY4XF3iTxrQLajaABp++D79rPmdb45ryQ2Ojq0DmxvDfp5Hnv+cm7G02Clx9DXyP0ZoLSvpbV/oPl2qB/HMT22XAOAnsF8ngfXYMkK3a+e/fpB0sxggkvyfa0ec0tP+Fr5GyCN4zCneN1NlLgPz3/GhPOabco98/wMYPN8AQfNQPLYcu1oUlK+CQAi6ZxCEmF6eqpgOFWoD4TsXdF4huNzfrQdYX7zO2uefR9v0Xubwe5Mbu6qMRx7krXyynOKseVzPFfiDv7HveeetKj4A5AWn4I9jftlP6PkvwfZgM3tmJiYlH9Ecjmr61LCRvvM9rbAUMYBpqADeq6FtQp4SOCsJEoBdnP9JFkBsABRuT6AOcaRa+F9JDyPDA0k4UUNWavEjk1pvEaVpx85Mqgy8sXF1RgZHZP/8/jpSPz4zTfj6nPXRbiZmJyO6ZmZGOzvizOnT8bkxJh8QkBOgNO6ItliWR8Ys3R2R7/WDbXYU9nHILvAtP3t3/772SSGfhlrSM3R0GjsoFs4Y86cIpHqOecKH+YbY2UZBJ4LICv+aHNzqyqq/uAP/q+isSGEmuyvwH7f309jxHo1vya5ThIf356/rdF/+fKlOHnymPa6teV1Nbbu7WmL8QmkmTYEbqY/tqpKT/Y2vu7evSdAl+vjObCvri2vxc2bNyX7ROk5TNnamj0xMGkOdvr0yfjG13891la3FVcjO8Nz6R8YEJhNU1D2T5iadY0NMT4xEyOjE/Hzd97VMXp6e2J+fjoGBvuir39AVbSz80vx8MlwrG1uKabH30SeUIkYXRe+bGVsrq1E5d5uXLp4Pr75jV+PVz77XIyOz8XExEzc+eRTNcei+ot5BgjM/Gbeffwh9zgjXx7pPtYXY8gaBFA+e+asWL+tbS3R1dEqUBrgE23ezs42YQwAq/fvP4ifvvW2YnTWJwnbuXn8542orqmVj8x6AaxhHhHbISmI/0DUAukrfZdsz7y/sysQV9WJFfvR2tQUVy5djr3d7ViYnY311VXFC2dPn9acwK4gvYBcWXNzm2IE70fYIcu3OPHovcWJFyelnBBjDvh/ag4tzCljs4NKo0KbtHwsx8pOSHr/ZA4xFpCBqF6ua8CuJmM1954sCTcgmvtGAquOD2VPJQ+QLFt/S4d/s5DLKhFvvDdgd2xTsSX2r+wX2dconwdCzS+d95l+LBzbSUpsHMdwA1/LuJR9NdYH12G5A1ik9n+9x6DDKpuo2D4BWGQ+AUaxw8zNjKvrs8fHbhxUiVhCD7sFoeXSpYtFVRyVDNlAirgzWa8ZyzPGgKUCeKtrJbVFPGx/khia5BzvI4Hk2Mra8PajuH+ujXNz3PS5W1VVXi41zjmRRCXHCfvo329tqdIcQiHrU1XbSGIUTSy5Hux/xXd/9LP9hubOWNsASCNwp1x2S8AXQSEsURijdY2Nsb6zHSuU7eHML6/E8eMnFYDMzc7pGxCQLnBkTxI939amQpnl3j7NJADPKElHv4yFiS5XXZYE11TG2uqSSjn7eruiv78nLpw/JQOBMZKmGcCNoFpA2+1YXFiLj29/EsNP0XfZjIrq2thlcu9HoQeBRmwCikUfiWRNCpVO5mp2Qc8GFohGp4OR7nQCQ0zaBEMbG2qjp7M9Th4diqH+nmhvaYy6Khh52RBmdzvLGnm4OCTdPb2xjY7WOoLO+zExPh6bK8tRT2anqVlM1cdPh1U6UKnrRleyPu4/eKi/C/5lXL9+Q42AHj28H0uLCzE42BevfemliD3A6T0JRqMzywR4jNMF2EkXSBD8yipttjDBhPJL7PiwQQPZPRZDbQ3SDlVisNWodGFdQAlGXGWbFRHXnrsmBwddl/ff/4XKMhg6jCwLFx1bJtnQ0KCyX8ePn1AgOjY6JuNtp9LlUDJOlVUKRhFSZ3Oy4Uo1Vv1VlKG7i1UyNw/B1SL0qUgA1SCFnVr0OjP48nfR5a3E/iyavh1kqA2y2dnk/jH2Zs7wfFmgLE7RwEuNz6R54i6ARWc/GzYbSQOwzwaq5cyUM2dsakxIOZwlA/1sQPksqOyA0D/9/xxRrT6BJSBpbEbOdB3KKxQlDAWw6o1BY6JCU497PiUBPCqHSDCV9/EfvZ+ugoXIOeUpNLlra2mJo0ODAvT5XSDi4kKKtgM41VWrsQvM6CXpFWVZskEgA1IOuh1gKSgtgiYyt6xDDDRML7JRBmEcZFMmnh0OM+PHOPOsCXK5ZxhoasRFSX3RAM2BM88z2UGZTeXe/VwOs6DoQlO+kcC/N3G/zyw9OUkreZ8KiqtqYgAmxeSUQFVAOTYoabysU7acdox1DcOeRAyN8XA80Va99+BhbO3uR20dpfOZ9V0BgN3cECNxdyedPaoDyG7jmAGwNjUDgsGgg2kI06QuLl6+qLKOuemFmJuhHGk/m1QAiq7TvXhOpbtT01M5BwDrpcPdUjD1FrVhVlZVyCH9yle+GsePH0vq9P6unHxpFFVkyRH7EFpWBEHYoKUlGDM0q8KhQxqGJFtlnDpxQiL+aDjxjObmpuPO7Q/j+eevqqQNJgrj9e3v/HlMTk7JaayrTzYyc4lgDNF/nDwqKR4+uCcwGWe2r68nurq7xZyeQ490d0c2m3XPZ/nynONZlrUdDQiIAVzMKydIAM14jmYkpK50OmvMV5IdknUpABVuFodteXlJDn9qvQFwZedfHBf0xghazDRM5yttcjo5K2KfSLJlc0OMBIM2BGF0J8aZlpO8t6umB9h0MXI3N8TygU3JuXxubDagI9eG88kzYYxSqzo1tTUOReWFA2qcI4J6nm2uo9RGYr1wrVyj2f44PGp0iZat1he+RLUCepyeZDOaUZe7JePs8iHbND5r5qOcoKKcivESwCNtpWzUSZDIPWcCBOZW0a1VtgPwoE7/x57YeeeZoQ+NnrrWeCWsJBKWVZI7wu/BnsBYMuCXIFStWKOHrIEsiyXwkKbZKnYnGy5VV9UW+vLZzA3glGvByCIBQAZdDXrYl5aWVL0C+505jyQPgFPO10o5h2eOH48WSoKLUkPmMOcxi5i/DRAZWOA1z3nbOsab9/Hc8XES+MaWEjykPcymB5tFEiF182DFM58Iur3f8t4MVmDk2jcr9pSiTK8M6HJusxbN9ivvcy595/ieR5nkOtQJZW7hj6BvzVpMwD/nIvfqQKehvung2XEOrnt9I0vlHWB5LBgD7sXAFs8QgIbPYTclm1UAUuw1dErmvdgePudggnNwDdbK5DwpYXIoq8G9GSyVW1Q4r74mroW5T+DB+c3g4XzYMrMRXdrNHDLbg2ORgDlMDmSjNcaJucv8Zt2wH3GdCUhmI1XtH0oOZ6LJSVtLM6lxqpIOKYnipArXzX3bZzJo+6v2Vt6jBHYxd7Er8jsK5iyvJ1CeyQOOYZDW4DZjKUmXwuZyPNuLQ7A82UrMIemUS9YlpVK4D56Pkk/VNQrqsJWSG5Od3i0qX9L/ZCyYD6xt7KR0w6lM6+nV/ynDZWz5HDaGAJZxzvfvyE4DLnKdPCvGDwAQfztZVlu61mRG7gg0Yw7zfPk/c49gkDHnM05geV1xLd2dnQkGI7VTXx8trS3yQyh/5DnxxbxAa06g0T5Vb9lX4PGjR+kT1WdDxaZCHx9/xeupLMHicnVLwXDtPAv2YMA9jsXvfPM/9mP2I/7HNwDUxQsX9JMxYj87e+6cjgGAiH8n8KCCsvKlQhtvXZ/t7ukROMp8vXfvvsaLuWD9exKz3u8ZH4BZfBD0UwFkYW/ynP7iL/5Ca5fGTfizT58+Ufn55Pi4NCep/qH3BNfPvAFYZM/tH+iN2dkldbgHRIUh+L3Xv6+y7ZbW9iTX7EX09vVEf29PPH70QN3smYfMuQlAr0Jeip9f//rX4+NbH2svsF3gPomXmUM07/q9/+w/lS+wML8gaTzGDFDy00/vHlROMO9Yx+yzrCfZOOxv4d+yhzBONHeCATo1OR1dXb3R3NomuQCSJQnKUh2ZNgk5AOny19VFb2+3fHxiM8YDze+e3m4B0zTOlGTdxlZsrG1FS0t9TE7SrC2T84wJpeODQ0MCP0nG3759Rwxn9FGZp+yfJL9p8tTX26dzUdl09syx+Jf/8l+qHP7y5YvxxVdficYGOtzvqIpoYWFJ4wnB6fiJE9FdVO00NjXErdsPYnxyKj755K7YtoBIs7NTki6ADcy1NDa3xZ1PH8QiPUnq6FyO/nlWNDEWxEGyGPs7whN4pp//7Ivxd//O1+Pupw9Fkng6PBLvvPue1qYrpC5duiz/7+OPPpKvjbQEdhSfFt9ODcVbWtTT4LXXXhN2AqBNpfDy4pL8+pbmBlQDY34hpQjf/vm7qgIT7iGt7414/OSJZDFYDwCrfQMD6nuQQOOmyGt7JHMlF0gVDTaOypddyYwh60ZD2Yq93Xj+2jXJi5nIQXzB/UprNvaFKbW0tak/AOsSv8UVEU5qYXv4nfMzB7FNTrQbiHyWtUrsYcaq14DWrhsTFTGek7nleM2+QxlYra6lWW/2YHAMjP3DP8sk0GG/Dl4rE28caRuLUKIPgtmGZdSyooZ745zYZ7PRjT/9qji/jHEIQ4gETsuJxzLG4L2UMUg/I30C7CL7I+e1L8vnqCIAZ3OsTOM5kmq8xxgI9sxJPCfVwArZo9zQk/2NfWhzg0rtEMuaz4ATYRc4P3YMG6JK8Qpiqqxwoc8H53dSHpuT8U29xlxY3X5W9fGND4ePxe8kkPAhuE/iAz7LMbF1rp5xQ1aPBVgce3ZWN6esm1nTbnifYO5OTE1Pq/qJpMPTp8PaFzivniVVCouLUfG9H7+3X1PfGhs7lIw2q3HVJ588UbCxtDgf83Oz0dnRFmsEE3SC39mTfic3fPnSZV3A8uKitOmq5PxvipWDTgrONc4CWn38TD07NDdYz2T6CdYa5TyAnc5MT8bq8mK0NAFkNcW5Myfj2NEhabbWVlemFisUj6AJEx2+tuMX73+ojJ8CHbK0KiHMMllKsgH0EGIWoLqDyO9ubNMBUoK7UWhywBLIJlZ25BhkQAVgop1tMtSUJtREZ3urtFZh1jbW10YVEMI2GTuClBox8zYAQCoi+gcHCiedwGI9ZqemY2NlVYLOODqNTS3x5MlTgVtkttg0CJKRBKilq6/kDLblqE1MTooRyziyKF588WYcHRyIuurKWF1CR3Zejs29B/fFZKtvbIj7jx5GVW1djIyPCoAhEFP5LiwwnB+CLib+5ma0tUDtV2SqIHlqciJLQWmcUpHBEJqtZPQQ6KXzI6xYmD7JNmHS0VhsQ04O2ornz51T6cPw01E5gBrj7R05JuhBJlM1mRA8T8Dy/Epd1dyVE1jNVw/Zk4l+p16ovtBBKYArg4NyjIuMCj9trNSYBJ1tOS7JglVfaFgJRaBiR5OfOBEuP6VUB4cSg8Q9AEBjuGxcYBIKaITBwzlkAJKpap1SXhOIoQ035yLX5JJ7va4O0MhkZODA82Lt5DgcissSgPqzvI//JcO0GBcPZ8Ew9WeZ19JYFbDKY4d14vEtMkGU8lfJM8qSgwPmLY3I8hyGq3lOZHfEti2OJ4OOLg8AXnWWiZB9hxGBkT1/7oxAVYDWDAJGZTw70R9syyBGzdPQLtxYV7AN2ILUCMkBP890+PIZCKRXtnGrYNgR6G+JVU9ihs0WkBAdYq5rbn5B51pfT3mKbNYVWs8EkPzNZrSxgQ2AmZ06KzwCMo+ASmag5WbmcQdETcAMJ4j5wldmIfOZYqcyoxrZsRHJDum0rIk5d+H8eYHKfOGQwExHLoPzqBP44qISSjjaXA8yIMs4dbW1MTY5BSQnNiM2DweMMoXsxskj3Y2F+TmBp2SacXyGBgfEIiV5ozlXWyNQiyBB7MXN7Zidnhf7E7YCz4BEjQKOvb0YHR+Tg8Q4clM9Pd1FGfSigBSBSfV18Zu/+Zv6PPtGa0uTSuVwhAEyaTT15MmwnOXOjk6tMTLsBJxrEgknAQcAtyTmKxt8Nh6r1nX/4r2fiy2C/RkcGNK8YI9AP0o2am83ZmeyJBh2EUAHDiDl/w8f3lfCBnYHrGFYJowV94SdaG9r0zxkgqhBRm2dxlWatlWUpOd6wsJyHtZ5NoHD+UxWLOPKmqayASYizwGbmKAMOpQNYovyWrKw99Vtl/1DWWD2OYF9KWVgkBdHAfsOyyJB3jw2DvPM9LSSYJLuwUkU+5lrYL7vxdWrVzQ22LLtLZiZMCuq9c3/AbdJ3sEQ4f84cZTK4bxnYjKtikxO0SBS9hOmm7RBU2uJa8qyPEpmMmkr4E3SPgm+4ZTkXEH+Ax3SBGIN6AJ+YuwJJrJUlIZd6WcAbLDWfJwEd1LfMjU0s9SZ43NfWY5OEiNLemUnaF6lZhipnYYdzuZp6QQzTuxlvA8bks7nvnylw66wJAuT+cM6xm4RgLW3wgqvO9DzVuPM7a0EkqjokVxCaP1iF0g2Ygsw+9gifCr+xk6wV+Lwu2xamqQau3Xp9FG6p9L//TwezxD7iEY6iZpe5C4aKPtnvpEoyA1DVQyFnAp2xgxFJVfx4QrWNoG6HnehkYhjSdJD+pCVJMWQFeE5c82rYh+RtOGL++J5NzY0iyHOveXcwRGvLjrcFntMYU7NkjSj06CaWYtcn4Msrpv3s14MjMDykqb8DqzRrMCxPWbtGHjHzvMFOHAQ6Ozvi/XPl1mb+GSENMwBM2h43i4/Ywz5PHafawXQ4jUS09h6M3FJcMBIIsBgz+EzgKD8jU1kzAEumbMGyJJJkl3MzQDNuUlgkoC/9sJCTx/fhXvMfSp9cda/KyU4jjVHGTPLNDDXGbcEEzc0fqzhMkuX1xy0CjhRYE5JYVYsGFjJ5h7+Sl8ig8kN2RnJWRQd15tkIwhCi27MNAQpfDbGmmtg/L0+U3ojKwNI5Jutq9ikAAI9PtgGbGAmnZLBzd88N8Y5k6upxZvzOxsnwjRknShQLAgE7hfAXsT48jfPUt2P1QAKYDUr5zwOSk4Ukg7bW7tKHLOOjwwdUVBJLwbOrYYk8v2pqMjmd+zdBIpoVwLQwphBM5KEzfXr1w8aXHHdBu6ZR4wD18TvgCoAUMwbWJf8zzI+/gxsOAHz+LX00Whvjwf378nnE9N3fSM6ujtjbxsQiqaQ+7oG4q+7d+7IxvEMkR3q7O7W2uJzqqyhi3IBorA2uAfWqMv+uS7mK42dKD3nmgA4uX6uFZuJxBhkDT7HeL9w47rYhgCpAE+sKWabyvqpDtnaFJVgfGpK5dDMV5iynANQjDWH7B2v+xxcI4lipIB4kFyHk/tb6xvxwgsvxLWrV/V8/+AP/jDa21vjb7z6RWldPn76SODlyNMnueZ7e9TIiTWGRiq+xZnTp6Vlv7C4HC0tbfHk6XC8//6H8XRkNNphiataERY2vi69CKrjyeNHBai+GzeuX48fvvGG7Dz2gPj0xMmTGmPGBPAWoOHe/ftaA1zH0JEhVT8yTrdvfyKAmokJCxIA1lJeep6FVEKuAdYqTaxaBTpzH0g5sNaZO5JWaG2XT4SklcYLliPrZDuTeYCpgErMKz5LsyN8zYnJCdmLL3zhFfmQPV2dYjfubO/FyuKKbABAKuuyvqlR8+qjDz+KCxfPx7HjJ7QPDo+MxNMnT2N0bCyePn6sJqMA8SSIzp+7kNe4uhKvvPKy9Ha5V+IAbMqFixejr79TYzgxMavrZwyvXruqhAU+MH1nPvjoU/kVJCifPHksmcOa6grNde2FFZVx4tSZmJ6dj9X17G3w8PFT7bsmd1DGD2mJBqvsdVTBnjl5Iv7zf/QP4+GjByIqAIq/+8678kFv3b4d/QNDcf78Bdn/W7dvZWKzAOLm6T5egbwK1UX1MdA/EF/84hfj3LmT8hnQat9YXYljx49or9e6K5IlH9+6EyMjY6o+JlZFTnF4dEx7ED44cT9jODo+oXlBgykaeKFtOSNfs0YkOp4pkl74FMxR8IOdjQ2Rq4YG+vU3zM92NSFuEqkD+6oqxYb6qKtvzP2N3jlb2a9FBK+iASK2I+dQNq01o19yjZtULCQYyfyUz0oFWNGw2kCs92LsgRNnTj6VE7HenQxE4sPU1JEkyqoy7LAIEoVPaQIDrwuxwD6RpNd7eK0g7RX2mHMruYTvWH1IyPG+jc/hRKGwA46rGBL/OuN6v8bn9QxI6m/gz5pAloRAE44cs3Ncvl2FXJa7wzdhbCwzRoIBn4z7855MozTWsROwzBPOyT7MMwL3gAiViejci9n/2JsVsyADVkuj42zKjr2SLn9lRVx//rrIl2bV8n8qVmkWSq8HrsHyYikNQUXPhhqVsYfgO/CTb66Z5m6sfdau8Q7sZPowCUBbJke9FJBf2kpSFfF8jm02NZZtBUMqKsi5n5npmULGYEZ7ETgj2JN8yopMtFb8i//9j/brWzpjJ6qjrqEl2ju7xVLs7GhUVoXFOzUxGqNjo7GxvRfbe7BBdzQgBM6AjX19nXH9+oUYG1uITz65k0Z6Z1eAKlqmNIXKybOVDtJ+hUrll9fWY3R8Ujc0Oz0VzQ310QSgWLkfzU11auxw4fxZAXQ0xGlpTmeYLN/sHA2RdiX0DCJOsLO+sSpws6O1LTfgqSnpr1AOuySBWRBdgt8qlcgTjFQAVBTlV84eJOt0V5lGsj5MHowZDoVE1muqo7uLUtEWlfIBbLJZABAB0jTwQPcINCrFZuUY6KEC7jQ3NKk8gbWXuGGFSvemZ2bFLCXghrWqboJFto+Fmhtac1RWV8g5ILv30s0Xo2pvPxamZlKOYWM9RsbHBIJXVFcJRIVprDJh2MNFWc00oMveXgz2D8S5U2fkAF04d0bGlfIaHDdKekCHxUKurhYLhq7DVTU10dDUmDIHmxup74IOWNGMAHYZCxtg4/MvfybOnT4SH7x7S52O29sAQVJfg7FHDwtNGeaWmEDomCVklzCqDGR+lxtVUXogU1O8KJZC0Y0vwcpksqThO2RxlNHGskFVsK7GVxls8212ThrtNIg2xjhinIOFlOfITAaL1gbNxpf3JTspNwWOa5q8jXS5nNWBojNfaWjTADlz53lqho+cwYLuX2bP2Kh6wzjIdJGFvWs5AAAgAElEQVQuKDRELMStzCMNqArhaRsgj1M5W+csml9ThlDORdE4yxtQIdmgEhjKhisrBK5awPz06VNx5dJFlbLxHuYc90+jOPRY2bBxxGG0T80ADmWQgNEk2crvGEUMaGaXhK4fANgCsYoNJ7nnabwJnnH6+B0jCpBFogcnGaBsfn5Rv2NUxdhoSWYcQRDrnw1dQaMSRJnlYh5k8I89yefBvfDMkvnlxmMJYmuGF+UqGfCm/hi2R6D9woIcQoA/nA1eZ57QOZQsvINv/s/9c03oFHH9rBdkRiipX9/YlmYOwUVjc7NsDIAHc/HpyJMicEtQGpBuaWFRzixaNtj3mqpkWRC4wGTBpo2MPD1wYLBdYnmRrd7bj9n5eW2ErI0sgSaoScBGrNvVtfjqV38tmxRsbcbVy5fj/PlzB5+pramN+/ceSKOLwIcgc2R4RM4zY4Czwzwga6iETkWFgiOCKezyzvamupS62zRBAIGLKwm4Hjd+gnVjphIOA+uMeWEmF8/IrD0YAUePHsvGhoWzDJMHEHV6diaTaWZGVVTIFgPkMz8Za7wMl0OrLLmyIuZm59UpHmedPYzyl57uHjnr7BHYfXSGm5twMNDEbRDbtKu7I8ZGxxMMU9KLztlzSjpwH4BnlOZNT7O3HupMUQK5uroshgBAAM8VVm9mdknkZbIh5WzqgmfBHGXvAMxmDgEwC9ChK257R5a+Fx1UrU9q1hHrlz3ILEcxQAF1KaXfInGUpbypS7qhyhMcIM7NHO/u6So03DMTTuIHsJWsdTLYOLcoIAf7gwGblAOwDMwhe6xsE+2AYids53EGWc+HjQi8t2Q5OusZIAUHC7vA2DGujD97m9/DeVij7Gtpn931vStBo8LRtX6kpHkKW2UNSu9ltvNcI/N4bn5ODp2C5aEhgV/WzlQzvKnJuHv3rvQGOY9Zh7yHoFtMCyQlamsPGjS5xIv3m8nAOuA+eB5ck+Zx8eWxS2cYMDIZtIBPgJDYQcZS10xzhc0dPXfWLLZUeqLVtZoD2Bu+ABBILFDltLWdrNZkwKbv4n1SCcSirN/Xx9rCd+H+WfMkd7kXGtKwX8AkHBvNZDFzHUcdYMAsMvkQ7BGVWYrvZkdcl+89nz3MpoVYWkarLNmV2B6O4+71thtmSXJtzIVy2T3XYKYkY2Lww8dnXXDNjK+BMpiGsOQYEwdgnIMvayNaO9VsC89Hz2/7KfYXOD7PO5nwFRo3/ub9PGPmAMz+rBAhGUsQkqQJgPSGxvSXpCe3n+xlzs34mdFiINjANj+dJCag4svrwb4c89zMcuadgbUEVpO5ZN/L8yFBz8PmUrzHiQfuj2/PpQSMDsFej4evwz95C2AnY2C2a3n9lktYsY3sD/jm3DvnUmAp9naypiTlUTDA3FyKffbUqTMKSLFt7En19cmW394GWIdRlAkiJbokkQTTcSRGhp/G3NxMfP7zn9dz4BzMIQBL++H4CFwL8xabgBYdx0KLnDEgwZgkjvRXiJmwKVRoYCM6ujpjAv3I3fQlAK4qq7FX2YyPpOSNF25orvzojTe0/lSKv7UlqR7OUWYMuQu1gm9JhU0fzBv5Ic3NYle67J45hd2SHM7aulh0AKMAP9euXYvPv/xZEUTM5oS1KkB7NfUn2aOwS/SagLQC6IlMGT6ftPHUhCV1s8cnJ5O1jzSNQEuSFCktB7h+4vhxNZL67EufjS+88jn5s//6X/9xdHd1xLkz5+TrwFitqa+T7WHckb+6dPGCpIt4DbISz4bmmIODQ5IuuP/ggUrAYX0yF0jWoiNKxQF2gM/98Ic/FCOXz8LKYtzMzGJsAAIBzfnJs4XFiR/FeAPe80x7e3pVeo2e6/Lquip4UnsQneBcu/iHxIdOYmETAT+5JoA0xodnYvktbAa/EzcCuBw7ckSAtpnJyQJdFtmIOcV8e+nFmwfJXeJs7vHO7TvxhVduRk93b8zMLMT42JjGDDCaZl7ICn35y6/FgwcPta45DhVQPB+S76w15I6+//rrGhvmB4nAxoameOmzL8VrX/qybMb3f/CD+N73Xtd9Xr56RXMKX4e5+PN33pF0wMBgv8BwpFDQmx95+lRVUJxzampSz/jSpfMCzQFP791/KCitpa0jWts7YnhkLP75P/8XWe7e0pJ+w9KygEaRG4LeLdnQ6T/+7X8QXd3tShCPjacsA2xV1hrHamsHvF6Tb83eibYua1zkEUlw1MiHvnThYszNz8TzV69pTJ48fBhjw8Pxd//e31FFKuAzz5D98Cc/+Um0tLbp2ojDITLwM5N1ybjn+YFL4FeCRdBjp6u3L+5+elcJF+YFiVMSBVTOAprSwKqvu1vz7tTxY9Hc3KhKXnikJ04cj431Vck/MPd5Dzq5sA+J/e3fcG8GVrHh3otSbislZPBzGVPvjcxhV63wmuNusy6f3RechOX4Tow6scQ5vLfAWE1mqrleh1WxB9hEIdvn+Nw+ZoKLucdwbO/BSgCq2ix9Q9+39ztsjvdv7/N+zcfip30w7sVYgmLiIhb1vpr7UNr2MmbB/7EN2Bb2C+8JEDmYA/gtPCP2GXwx/F3WOvY+Jem2JDvB+k3mfFZ1pl8O0AsxKlngSnbWUB2W9+5KisuXL8exoSMBK5x9zdI1sKDdJ4ExTEZrheIJjyX3SiwH+QqbzuvsE+w/+FbpszBO6V/5+TIenmM8HbCo+aV5YVuSqqjMyiC0oznHxtqGcAgIWRPjk7onqgcBd7k2bKd1gZmHjFnF//y//N/79S0dsbq1J+FlKLFcGAuAznXye/bywe0FRjekG0pQ1tXdqdJB8IyOjpYYH5/Q6wSnpNwA5XC4WIRsbNC+2fwA3wDmYFOiRzIyTBavKU4cPyJGaE3lXrxw/awc8+nJOXVkVclaQ70GYWkZfRxK2us0GEND/dHR1hC11XtRLSmCqrj/4HF88umDGJ+YjNW1zahHsL2rJ+ppTLC+EdOzCwIG0UojOygKeVGuQoCTwWNNbEOdJtAVIg/wkiX3BFE45kyktZVlGcnerq4Y7OuRpkljfbXYpBgV7nl+dkZNKWDbdHZ0KfBV4FAPg24rGz0tzGuTnV9c0CYi1i2Z3qUFbVQtba2pW1pZEf19/XEBwBmh79X1WJybj7mlhRhFbmBnK6pxPOtqo62zXQG/gTqe4+jTYbEA62tqo7ezW6zSl154Mbq7OhUEken86OMPxXTF4AH+wh/BQcGoA9wyZj19/ZlJLzrfMWFpmAPgDLD6wvXrceLoUEwOD8fszLScNDJK0ixc31RjKxrd4OzgqEVUJZgsAWpSNalpwuo45Ggy5BVRLRmB/L/vzc6yA9IEEpN18CyFMzHZ5FmhBYMYOY4TBpvjWeTYgRvzwcbZAYOZEQZTDUZy/nLgyZlsrJ2VMeDHex0kGAgs/+8AGBRTK48jsIMmK4WmZZkxeQB2FrIBNrg5jAajKwQKHma2kgFTDra8KfCechDy10BVC3MjX270+4BZm8AGz4nsLAA2JSCsUe4D9uq582eVXccxxuHkflk/g31ocNLAjmQM2kqbyeTU5lAj9rQAEBjYRYaOOZTZ44JJa01eQPj9SghGAmKUNRQLPUtPOZ4Z12Tfefa+f8bW5Y1ZPolDQykMgcXhc4atY2CVcSCx5PNILkP3n+AMTn/q/+bz9CYLk5vrYtOSMyxQt0XPmnFno8BoE8hjh9iIcDBdsqV5T2fzrS01bdoiC1aRbHwa2yyuwPzdzMRFBU2pZpX1sw4Qmx5NAgH1YA20trQmU6e+IRsOiuWLRvJKtHd2yK6gNwNTFecSW5xayiRydtWcB3CRsWQe1VWnJMHnP/ey5t/q2kpcvHheWXY03UgOYXvpNErwN9Dfryw844mdyJKhZQGZAKsCRSg3Kzbb9dX16GprjwvnzykAIKgCnKaUquxcGLwGlMLJ5ItnR5A4OTkhRi7PgFmESL/0+9o7on+gX3aeLzG3aqq14SbgmzrTyYxCqiZLwJLJmqL2rFdAUJYJwCSBnzV/lBmuqhSwihPB38xDyelIs455mN3amfc4EjA+ORbnX15eLICnLNP1/fB+rt9l79gwawwxJoxPAndFEmoPu+Cma3mvuadvKpFpjVsA42RTWRaEJAYJrS3N0wQHYDnSSTuBhSynCgG1PGvJ9KiyBd3QnQPtWevYmmXKZ9NZ25cTl45uibXPsasOk28GRQyseh/wmn424ZTJqBzHclbb73NwLdmDgt3K/xhj1jLzkrVoYNWlvin30FZoVtYfyMeYUW+H0eXwsg9odcF8LhgKOjcMDiVPcq5hG3CE+Xw29KNJXNoXwBWCyk/v3YsH9++L8U23YwIqpB1wPN05nRJMnpHL/31vjB/nSnZv6iYbfOennXPWdCYdCYp2orICph+Madj+OecTOE8mIH9znZYWSPZk7s0C7bChgO9VWULO2JotWQZWy+Abx2ccuA6YoPzNeMIM5QuggfMNDAxKp4+x5D6zAUV28lWSrEh8JSMEFtfsgc3l/azTlBNo0NjQZbquPhs7OABgf8gKhMO56bHEFvE579/uIM/fvE5wk8FJrgeOQzmoP897pN145IiOYbCd9c35xBQuNUnMoOJQV97BiIO7sq9iYJVxUGOXgoWeazcrIrR+K2AS1WuP0bgXdp3nCKsIm5sVGlkS6TWf11EOLjPRz3MHYJcmu+Q4DssZzRbmWhhzA6T2rczUzWd5WLbH55z4doKH85tpzNwxW9l+Da/Zt3Mga3+NEmQCTXXlXnbDyQThVLZYMDgxR/gEXA+NYrQ2VKaYshgJXG5Ly5FvzqnGRFtb2s9Zl5zb9hp/IkH19PV8j3zO9oUKn5GRYflNx44dPXh2TtCKcVc0+ePzHJuAFikB3uO1zLn5X44D65XmVG2KuSS/UkuztXndryRlkBqJiIWFObF3aPhI01riBvZtzsm+KnYTPgE+XOGBA25yDZbjgY3K5+xzcU3MtxOnTup6rAnIGD0dHZHkHE2SqEQ8f+58vPqFV1RWD3tudTl1u0dHRg5KUtnrFIPWoCVJU7hJNcuhzJvYBj8qtdDzXMQ38rnxzWqqo72DOK9B+zUEG/zX9959T8mqc2dOx0BfX6yurApUQlaIeUPShYQz8Q0xHuArvgwNWrkWmjaRnOUZ44PgS9FICL8DII7YmGoZtMl3YCuvrcUvfvG+7DpAAkCHASGADmwd9oIxBXhl/DguawWbwTdziPvgWT/33PPx1s/fizt374kkhZ1NSaKcayKRCAhJoEElvUUFh5MXjBH+Ob639MMlTZOluzx//yQZjIQESW/3laivrdN10MiKBDP7GWxOfL3XXvu8AOC52YWAAIQ0wPd/8H2Bjdznb/3Wb2kcqDqgiTKJHZ4ftohni6QBOrsAk5kQSpYca/hrX/tbcfr0sfjBD9+Mf/vH35FNuHHzRQHNaCySoGe/KJQBBRIfP3o0vvqVL8Wf/Ns/lm4/Wq10vH/nnbe1Q1M1dfTYMc2bv3r9B3Hzxc/E5vZO3Lp9J0bHpmJ4ZFiSCZDLuO779+6lLUQCobpGsc/f+ptfiytXz2t8hp8Ox+07t+KNH/1YbGX8dbRR0XFF6iuT4guyt1xvX0+vKpMA708eP6Eky8kTJ7TexkaGY2ZqKv7Db35Dc4K1UFlJcrotbt26J11Inu3k1HTcvnU72trbRGDgS4mIFRruZgUJRC+qaJEWfDL8RK1OlIzY2Yum+sZkBu7tS+qB5pyjw0/j0oXzen5gIPt723H06JGoqNiLrs4OVX89ePQwurt71TArE3OZ4ObbcRFzCbvI3CyDoNyPbTXvZ+3aj+H6HXM4OeB9wfF27k25V/HT+48BTIOpqsKUv/lMCSjwRIncVY6vOTfX5P3M1+O/05/MShffs/c7X5djRd8jx3Asbp/be5/jQ1+DY03+dhLQ69r7pn0D7C4JW9Ygx0+N8EycCFifntY3MR/7NL4OwKquswq/o6lI6FnujrFP4gDzgz0Du8v0YI+pr01SxMOHD7SPPXftOSWr3LRKTaWQIikR3DgXcQrzVyD4Hpq/6UtxbWarstdil3lvVhhDCkpiEzY0xzKrSDiW4keSPuuQMteFKWShNHFcrQgtnI/EP3ExQOr42KR8w6XFZcX4OT9TTkiN4JaXFUNW/Hf/0/+23zN4PKK2Ibb3KqQvQjANrRctkIaaqqir3tfNw/xcXIZlOhGjI8PaaFRKWkVH3VqdsJvGUwMDWjjKAI5PKsBFKLm3p1+/z8zMSQd1aXUtpmbnVRZIWWFrS1NUAsrsbccLNy4FBhiNMiYHC5asHoEtwCobF5v/2XMX1Mm6o6M1zpw8Et1tzWpyheD11PRizMwvxK07d2NnL6IFRklldczREKayRmAA7Cc2gQMNJujfhX4GrIl2bXQZJPD+RSHjaKE1iLrPhsPk6Whrj96uzuhqbxUAXF2xF9WUXKnR13IsLcyrvIzSzJ7uvjh27LiCxPXCWaEkgo2YBwSwitFLWjJU7wyyATYBkzGAZPiuXjof9dW1sba4LoHoheWleDwyLJ1F0ewpaW1rzU7HRZAE2LGyCENqPXZweHYjujo64vLFS4H+JYaQAB+j92T4qTYdxnqraECzTzMegvN1dDIqlQVmPOSMw8zZybJ1DB/lQe3NTdHb2S7dFZwjMqfq/r28Fo8eP4wxukdS8qque5k1BMgFXFV9f1qLgzha7LeKKm1KhyWc6QyUM0R2movI7Zd+OPDJ+AdgFV0tHPhkC7DgWYjMO+7FWbNy5sxMNhsxBxPPOvZmiNgwOsDxNfB32cgaGPX/E+yk817S6W1MbTTLBr0MqvqGDYSWg70sLPhl7TqD0QYTymyOMpjqcX32tT2AS1mllGzQ/Ur3FpZL1QGwSid6afNQbt/YELBWBwf6s/xHDe5oYtccXe0dyn6m8coSD/5PGSyGGkaUQFHYVOpYWCVwXrIAxcaq+SCIPoHVir3DAK+cCeQaeW85iC2Pr+dAMk2S6apgfiuDRwPsvM8MHD9nrhknKPUZs7lEnieDKwMG2B8cNj5n4I//+9gOyF0q4wCZ12EpcVxr7akceHJathx5FhjwjNuT4WF1ORRLnnULSwst2b1kU+K0YftwWvmJVIhYs909AlUBx3GMAJFgv3Is2JbjU5NynslQblBOXQSU2PrqItisqaqJxvpGsS4vXDgv8JcNqKGxLn7jb/9taUTBgNL4bG2JWUPyBCcbu8FzxUZS7oV2NA4rXzh7MDzZIKkc6G7vVICDnWMtwoaG5WUAJqUYMoPq8lfGG8cMsIpvs4PlqFGS1Nik90pyoZQkMVhqhnt5zdkZtH1w0s4N9Zg3GfQl8Oz5aICE68EG2TE0AMY5HIQCoLKQuE88Xa5PjkeRHcfpMCCGXTO7zYAJPwmAbYO4JgEGm8mS48vXZzDLgIPvy6+XnT5rW8lxKRiQthd2Os1Is922o8f7ObbKi4okUhnMNDPTa9b2T0EbrPuCuZ9shlIpVSkz96yty/NUHgCrfha+5nJSzL6C7aBBDv52Us5AIs+QYzDGPBueW7JYU4PTAJr1edN+5H7jcfJ841kL3C6qJzw3/MztbHN9Zm8SJHI8M4xc6sXYZRLosCEjf3tvMdBkALj87M3ezARCAm8wjhXc7pM4S2arnxnvkZ0uzuVxKycnE/guqh203bt1Vf7OOTLBRZl5Vn04wDdQlkBVgpdco3VCAW34wl9bWkw9T74caOT/UnaJY5jJwk9/Mea8n6DCABTls41NrmagaUM+z2cTqLwGc4xnz5wGHODesWmsO2w15+U6xWgsmCVibff1HYBoHJ/7Akh3EOi1zfX5HsRiUhlbNh3iXJ7v/px9Es9vPmNNWbNdvJ752+wPciiU6Bqs8z5Ytjl+lrZ/fs4+3mGgh+TGbgHSp66u/2dbaTvtOefAlGOVgdUyuGpwiPcqmVewgjyu/P+XE0IZfCZrL/cMjzXnRcIi5VkaNb9cecRnDKTzDD2WnJM9h58GCTi3ArSdHYFuMMO4frPOODbP1SC2bR/H5Fo93w0A2A+BIQhzDkbfqVMnxCbiWdmPAVgyEGu7yjmJ06wj6qZfPg/X3NrSIWDll9hce+lj227zvsnJcY0bPsLJkyd0PyQ3GGPsEsdWgrimVuwGEuNUvvEZr2nt6xMQcpBTg0VOA8Xa6Orp/uU1VVMTDx8/kjYoPSuQUbt44WK8ePOmmFQ0OCZrroZYc3MCL7keBeokpgNtyB35D/hGR08cVwNkgnKAquXl1LMGJJOEyfa2tGVZ85RL5/wk+ZfVHkgjnTx2PC5eOK/O9lTiADgT4xEfETvBvKWCktiVpBY+D2Mqfx55gmKc6GxPlRTVe0hT/cY3vqnG0BBO7t67LyCVGKm+rl5VSY8ePpLPC5APiA+jGuAD8s3jJ48loUSChOvE7/PeDxtaJbV19fHo6XAMj44rpuU42ZQx933Gn/mq5HIhYZbzB931Bo1P+hwQA6rE9sTrdqmw7atjIe2Zhd+vRHNRYvzcc1c1v0mych7m66lTxxUjMo67JCLWV+UL3rt3T4Sd3//9f6L9BlsE5gAGQfIjZT2249at2/FXf/X6QXIImSPYu8sr6/H48dN47UuvxOMnI/Ht/+d7ApSOHD0mxiQEA76p0CXuRjMZohHkoM+8eCMePaAaYkkMTBo1ffTxB2LYfu3XvhznL5yPn771c2mwnjwNk3hWTbXPX7hcJEKXFcOShH/vvfcS6G1oVBxEVc/Xf+M/iOevX9R8gGT26DFVnGNZ7VJdI+3VpZUVVfnC1kYDE1IYxC5wFoBt8Jnnn7um+Q9JIUHVScXdAJzYpKyuINHbGbOzC+qUAf7x6af34sMPP8yqvMXEQ7S3a1xXo5PkLdrexHS1tapchRglSTv6HUSSB0gLEzPwTCfHxuLUieOK5YgDm5rqYrC/X3q2xHqQVdjzYKzW1zcqgYOd8xz0PmJ/gf95XvK7KzTsJ1k71ICofRbvTWXGajlJ7H2pDGCWY2xAVfdNKcfE9g0cVzsZmT70YYLU11H2b+wbKYYsfAuf3wk0H4/XjWv4GOV7sx9cjvPLsb79d66JMfC+6bFm3MrVNOlfJOEHu4kNyXJ75K+yh4Dl1+obqFDC38vqQ4PUScRgz0unW/Jpkc2rIOlwXNY08+yFGzc0N0msKMFS9KwBT7NPxXjhC7FnyaeRzm9WjRKvYeNdXUV1BvPceyj3zT1z755b3hO5F6q5wctEG1XyB/kvbL1K4XIPZG7u7sX62obsNIlB9gxkvki+YVfV/H0/JaS4zop//N/+s/2B46ejorYhditgqiTbZWtjLbY316K2uiJOHO2PK5cvRHVtYywtb8TYxFRRdsVArCigQT+DgR86MhgXz5+N/r5esRfv3XugUs7Gxubo7e3XICjjsrMb84vLMTVHeW91NNTXqVR4Hc26teU4dfJENINa1ydbB2YsdHUMQ2oGpmbo2fMXYnJqSsbixnNXY7CnLZqbGHhKDfeV8fnFh/diZm5BDMj1zS1lfo4eOymjQoaGslsxVlXCvKuHL52o9bUY7O3VAwQhJ2ONY4Ahlw6augbXKevGZ1rRgFGjjUqBqjQBqWZyUfqnxl2UFVZJOwJjRUYK/RgF0Yjrrq1K9wY9PB44oBEMVQO7IOIuN2UBoP1SHVWxtpgMN8CFNc4DOQ8Zh8WFBDsRBea+BWjSPAtt1RoBGBvLaL7WKfMKIDHQ3xeDRwbFuILtQldKgJP5pUV1AW8keCc4keZIxNOREWkWstnCXOC4B1/oXlZWRG9Hm1iINJrJbrrZQfmjjz+Ombk5gahiD8JgIcAyuFoAdYeAHcV6NK5JYDUnc4riOyAqGz8Hmw6+f9VPAAmyrUnMTCAwg/IMuNyVFeOC48X/cVQMrHoDsOPsoJrrsHHygrZjbKffBtyG0AGQr9N/K5gm0VEwYQzm8XkbZxvgckD7S2BqWUuhAKd97WWDzfGeHUP//exPb3r83BMSbkZsHkO6tRX5vGrEKqmUniWlnmhOAmgjuA6wShf2TOikcH4z3WhprrWPbWnRazikdL5mHpvNJD1MNZuqjsqaBOa0aRQAy8GGs18Zlfupe1YGi3TtJTCmHCwavOQ9GNhy0CYwbCsBVj8PwFMcTf72ZqgAbJ1sX+oGeQ5Q+uyAyYxVsthlR8EMOgcbzHGOzbP28+baWPtloEvZuW1AYCRb0jFAN2oYfa/WFtmGydmZaGho0mbCJsUGqiZFtZlcQCQSh1t2prdfzwvsikaCAorrAGzrtCmxhnG2sDVquCBB9z1tegDoAnZ4lnshp1+NX9ZWY2YGhtlmvPTSi3Hp/MXo6+1VphKmD04vLATsK5skmUgcgPHJibj/8GE8ePhAwQbNMZpbm/Vc0WxtqmPPqBefkfugLJPN1kE5PzmOS0u8fixq7g2ac/KsGuqS0cd3lrwm2O3nwDMisCw7gD5XeZ16XmJn/IyxKQa0/FqyIBNwYf7xN06BHUBVMCwsJDuxsUGBBUkG9iuDPk4MOQtdBtFYJwan+B0Aygkjsbal7ZpOyLP3YdDFiSDbDd+n/y4z8FOfOOe6v5w8KIMdtp+Mg5lm/kyZVcBzcHODssMJy6QMzuQ6LrSuClDVII+v0/eYNiD3ETtgPjb/s7Nr22gg3eCcnTccOLP/5FBKIzcEovFscBrxfxgfg/lmE/Oa5wLX5+vgNT6LXfH6t32xTTGQUj4n6wdmGnPf7DAziQyW+ZxlgNX7H9fKt6/J926Q1Puf5xoJY4DVluZsOMZz8pzleg04lvca/u9n6308fSRctWQ4G1g1WGhQ2uuE4zlh4HJvjsUcwc4kYJjskfW1rQNGqRm5vG5Q0sGHn6fXJOPrgMRzSE2YqmBhEBQmiMYXn+Xa+NvAGRIFXBPAAXaM4zJGBrD5DEGm9pQikOLZ8NyxR6xjvmCTcB3Yasbd64xzGfDz2vEaeXY/L+/h/h+f9/PmNQNq5axvh6sAACAASURBVP0pg1rkXGoOgtoyOF2+dgdE9mP87B30cr9i9EiznCAuE5sGIvmcGT/MN7OAfe2eg068MAcOn0smczgHr3ueej3zWScu/Dn+xzhjV9W0qSjVlNbpXpbGcg2SAStkMcyS4nnabnh9loFVg0tlYBVfn3WfFQnJqOG4PAOvHdtYJ06859gmcy5Kkh8/fiRmOpUfsADZi3gv88OfKY8t57NUAPdj//YQGKCirruQ60iQk3PyjKgq8DNinKamJg7AYOQMOC7H5DmZPUYQ2oe8DUDyynI2gizmuEEP4jfOb+al9r26TD7Zd+a1JyPDSrQ3NbfGwOBQnDsLYHRMQTnAHvEWnyHGkTb/yrLGlGsFWIWhOjY+LuDr1JnT+lvSBtMzhQZ7xOUrV8RCFkOdysPGxphfzPUmfdjlnAPEe0cGh9TpHDIKwZDkQ2gWubYW9x8+UIyHrBXALzaKOBNfWH0HIKoQh9XUxMDgoFi0D+4/jOW1tTh+4pQaa03NzEoeQEBikUxifyF+Zt8nAY5NYRwBtK39TRdvjkvjLsqvT58+U7DwZ8TqRGJglQZq9BXY2j6Q1mCMOZa7snM/TnyyJp18si9jBj5jQdwIMSd99UaNOXsQvpYaHo8OZw+MqNDzYq7AfEOLE58Qv4/xWFxayMqGqsrYUTOfTT0L9jLG8Z/+0/9ec/MQsNqPhQWe97L2SNiqf/Zn39Y5mWdf+9qvBeXGn9y9Hz958634whdejvqG5vjgw9vxk5/+VExm4geIK+iI4sNyz/QfoJLz4vnzcfnyhZikonRuVpW158+eVTPu7/zZn8VnPnMzBocG4zt//pfR0dkt0B98gcrfgcFkgkMEy+aINfGdb387E4Q1STABLP7aV78a58+f1FynsRYJ0ZW1FXU/7+jskszayOh4DB49Go8ePVbDHAgN7I8A/GAwsFQ//7nPRXtHW9z/9F58+smdmJudiprKiujqaBfbFl+ePYRKCJpdrxWyQuxPMGztuyj+LZpwMu9hvpN4np6fF1mLXjSry9n1nYh8ax3gvD6bkKvRZnXMTE1IGhGGd21NVXR10Ry3WyArWA8kJs7XrurdFmEH3kOwfeW913GufRHmoolw9hs4VjmR6L3CwCPP1Hs08wz7az/Y8Z/9U9tN7X8FY9Wx+LP7qWNof7Z8Pts5+4/leJxn7TjOMaffVwZ2y354+dzlPe/AsS7kbXzvxj/8txN85WvkNcc+HldK3gEL+VxKIsHqT4k6Ku6cIEZ7Fv8n/eEEMDm2jwmwqpgZ9qr6DNSL1cz52Bd4Xjdv3hT2xN7rZB/XgQQIc4/3Mh9IGpqUYGDVsZylFXlfVnClxBPfXJNjNccp3JerWsDMqHpUA161CqoSYzbPvZHJvvoGyZdKSm0l7RrVJkkmyIaTB7HNTuqmV/wX/9X/sN87dCI29ipir6JKxoAgbWdrLdZWFoP+zs9dZtMeiJ29itjcFvyk7NjE5Jj0MdlwOrs6tdAR8T5x/Kg60QF+opsGa5VO0jSrwkgiBaCmFpSobu9K44QMDgtue2sj1laXVDrRhM5bbYrwLy0saBPkQdbpQaYwbmtRokMAceXi+ehsoWy1Nuqb8rNko0Ym1uLp8KjYpnS2I/A/d/5CTE3NyGBPz0wr0GdDJesCiKOs9v5u9FAqWejDsmHyrbI3iQ/XKfCG1cRGQjkzhgTgqBENuo62aGlqVLe8FIMLlZSim6MHur0jZ4PxU4Ot3R1pydBsBH0Fl4AiHo/xBzyWxkrBQMVxgIpLV20cczr5dfZ2R0Nzk9ir73/4ga4XTVQmPN2oKUHp6uhUGQf6gNvrmRlELw8gQxo5x4+pBEbaqgAyY2PSHgJZae1A86U92jqy1OejW7fFJCZbK71JyvlpJEIpCUYp9mNrbUXNvoYGhjQJsxQx4qOPb4mGjeNKaY8MKJ2EgeQKSYBDqmrBskSbBpCqKhsl2YnHaJYNyf+XASyDk0XBuJ4XqA8lW3zO4AOLim8+g8NocNWBhx2McoBi4+1NwNfFe82WwaD677Jxt/NfBuXsSDMXDcr5PrlOByl+zcBq2eCXDXoiQDzKoulMAbh64zBA5M8/a5z9//LP/F0wagH+JnMMY2uVXDq387xwTOprAY+2NR+PHT2iTCYlMWgZUXZCFreektCi4Bf9YsoOMIbYFIB5scEqcOAzALXWqspo1bTssNkWtgLDCGOV63LZiTdUB2J21gxY8OzMUPXz9IYo4W0a25WCuGzqkeCuvxmbldUlzSsHLznW2THVm6nmnMYlN1yfmw0HW8T/sTE4rn7mznJyjQZjzLyh8Qls1b29Ctm1mdlZscuxIzAw6ChLJ1PWNMEA6zzZsNVihKMDxYojUOto7Sga/mxrrTDGytQ11Mf27o46sxIY0DAPFr8AnO1dBX4kdGCuk/Wbn1tQkOWNd3OD8owtOYPIA1w4d17vhX2f9vQwSMa5Y9x49tiiBw8fxuT0lGyb5FEAmAlcAvC+SUkiQENprxbakIwTmzO2knF38Gl2l3WbvD4ZS5i0lCezQWdTkmS2lZ+Tmazl9euA0OCRwatswpSazS5zNJBgJ8IBJT/Lz9Ulng7gsU3Y6dQdTZYJNgyHAEdIgv5iQWa5E7Y0S7GzXJk5xfPFccp72lMWFsfK89rgCtdfBv88v71mynPbYAbXaY0lO4K2RXZ0+bzHiPdyXgWuNMpSaXGCI7Z1/G6n2g6pHNGqlAsoJx0OtZ6yxR7vM2DBmKctcGf51KBygs7/8zM14GRGsdeor5/xMZhWZhozN6zB6UCVc0unc2lJjqAZgXZ4sXPW42ROJnCfjEjWZ3aPT41IMVRKjX84BvaCeU6wrbLKQuuV8YKJw+fcDCDBcqQbkpXHGPm5wWDP8vecLwbSOIfnQt7ziuwyCfLurh6dk895vyozX8vPkmPaGTeo6flmBjI/k91mJxmbm0Ci7LpKBEm+J8s3S77THrL+BbSsYE/Wo6429UC5BoPR3GuujdT5LO/f3tf5v59vgkxIALTG5ta6xs1jY0DLtoVxN2hptinjwv2Yfct7U59w4iAw5FoMTJlhyLVRpeT3OpC0reD91hbj2R6WdicD08CI14DBecaMMXCjLwO0jBGfKwesMDdbW7JZoGxxEfh4jZRthv0WnzftEFrjyejROlUTR/yaBFIJVJzkUXOLQjtfzc3QmS+qQ+wX42/mvTm5SaI9bbPtb/pDyYa2TilBPO9TmXvhL6QEEMwcKuSSJKAOxMhOFfafMXKynevnbwALzsVa5lnxJc142eKUUJHMS5GwZy+mlJFnpP4Ehf3jJ8ew/Il9EGyH14znqH/SqZlGOgCrx44lYGIpB47H9djP5KfZuJxH5YxLS5rX9iMyiQPg0KiEpjWA09ZLPU/3ynGSXZRs0ASGa2VnnORVEB3ZlBP/rq0lK+dIwHp/ddBr7fxslFaphljZACYTFcwzjovOPgQdyqJPnDwVFy9cUrdzJOgoN4YwwjNOublkr9uWUd66urGucvvlpZUYOnZURBvAR4BVEkNc87Hjx+ULcU0wJ3ltaZnmzFQL0GBwS+OCH9PT1S2JiKb6TLonEL+nykPWMxU92OqOdspnu2O1ANIBJyAKZblqrTQ0uQbpZlfXxA9/+IaA46oagMal6O3rlwSApAqUJEKnsDZ6evqUXCURja0enxiLjvZOERgSbNiNL3/lSxon9njK499886dRW18b28j27O6r4ZiTxoyX74P5w/Nx4sx2z+QSz2cnuj732Zfi17/2Nc0Hxof3IQsBgILdevutn6aG/caGiFbMb9ioFy9eVEURXeX5zDvvviPwht4ti/NzinkBDnn+MHN/53d+R8mplpbGonw4pesEnu/vq+HZ669//6Ax5csvfz6OHz8WDx48jvEJpAW64tKlKxrDf/MnfywcQmXykhhcjq7eHs1Z+FBUaUHsQg/007ufiKkHqApL+fKVS/HtP/2TlCjaDwHgNK96/4MPRUDq6uqJh4+HtVeg1Xjp8hVd07/61rfkD6DJDzGIZMi1K5fV3It9i0TJvfv3NAe7kUNraVWDTjCX7r5ezd/H0sREp7dCcl3YLeKnlz/7Wd3rp3c/jfGxpxq/7Y01xVsQDDj/8eNH44UXbsT8PFrsU2LPc793PrmrMWQNY1GVbKyuKTT7O9UUl+ZWgd9fT3XdSjYlikqVRROzwcwWYFxRERPjY2pCzBhCxmhva45utP9bmkSuASdhjdP/gHssA6u2Sa7QsZ1wEha7YPYq89QElDIgynvKMaz3BNtD+1x+3Xuk/VQDZWXGatkX9P99DvsK5fjAe6Cv23sua8S+RnmfcoxpX7q8V/pYjgmeBVbtVz/rt5bHQYB54fc6GWjw159LPIXqAarfqovkcFZpsgbBnFxNA5mBxAC+kPuMcHwnE00iSVXH7CGgioOiGhib+Ny1a5o77IWsY2vlorFqUgZjynsdr4ERULqPLUxpviQcUWUB8ZK5wf3wOZ5zgqjJeAYv4L3syYofIE4go4X0zj5/V2heZ5J+Xb4OyQs0hNNnXxGREMwye0NsKTHEXIaYyXiS+K74R//l7+8fOXk2ditqYm1zJyqramPw6GC8dPOsytpnp5ZiYuSpLmJ4FN2+/Th34VxcuXIm6uurY2GBso69aG9vjtW1DS3StramGBrqCeJZ3BpYteMTi/Hpp6MaPPRkVF6+sx+bu/vaiFiQTU0NWnRkAK9cvqgFukjDmPk5PWDo8WLh0CGuIcFCWFMYB4Lpgd6eaKgO6QGeIpPY3a1+74CrgHgITNP4qRbQdDcZJXKqK5gMPKgtZVYNCgI+AowK8IPEjlOxVQRfhfA64KSDVLGblIWsjuam1CXEQEPNnwfYKLphskGQweJBMWHU3XNxITvJ0zV3I5FyxhwHCIPIAyabiiG2c8PmPTE+rgfJNdLBUpqJOOubGzE8OiIwhcwUEx9mKvdISQlAFzICZJp4QHQgh8GKZhJsupb2NjFlM6u1oEwzzgWbhkpcGhpjmw7bdB4sgB3AOoR+BXoxsQttTfRmYbtVV6CLWhVVtTW6b8p5mdg8Q7p283rqqhbF5EV3P2tCJrTKcfhm5DM4tmNYNi6MkY3esyAjf9shV5pAuhrpeFsb0IbLgTzjy9xzcwiekxkTDtIclPFeZ50cKJjpwHzjNQeQZUNscNP3ZKMvIGZ766AU2QGu38cxmCPKrs/P2+Yf3L9f8Oahn9LIOSzB9MZQ3jAccHpcnz3OwYnEWJUJ10u+D5xHN6mQkidleGJ6p44ezkV3d6eSDWSuya4rG9bTq7JznGUSEoODPbG0hL5Qak7WNdRpXeQXKPFhJ23rYZGBMlAhEAJ6PzrSO4dB1yGoksGnAR6elcsHsBEYZm/aBl94f1ND84Hz7gCJLJ0zZQYfYKyWAZs8z1/v3Nje1qq5wTkYc366zJ/js67UrKoABsyO9phjIyn/xsYO9A9Gc2ur7Bw2j4Y3AJ+wzcW+V/fnJpXwA4rgaHJOBYKrAG1IetSKScAQY8MIdslSmrkJW5QSIRYOLAjsKkwTAmQCBewax6PjMZsnnXcRKlf3RvRxKyJmZyaVXPrKa6+pyy76TGtF0xzsFKAv684gKckjgOGxiXFVG8AqIdHD3FpdWpH9JtBwJ193ueY6GEvGEUdegdrUlK7P2U2y+S5HZIzlaM7OyYlkbREwA3Ix7mYUGsgrrw3PK37ylQFrahGltq+1ebLMh+fKtfH8CLZw9MsMad6jBCAJN5JzHR0HTCEY28hPOMCx88ezNABp58pJF4MmzEOcfJdL6l6kuXaYlDCw6TVh5882wY6hHTZ+2qYlu4YOsoegrFlrduhsk/gcY8DrZnC53NDryMFeGRTy9UmCQ5UPCZbm9QDOJEDjagQDqx4LA1O2C7/K0fa9GewwgOSkmdcqc8qgKvOVNS8ZC6Q3ihJcS0okCzXLrQy+GEi2Y8jnykxprs0APdfN8Q2KcQzGiblhQJP/cT3MKeaYnUmDaAY4GG9J96DrV+jmqoFewYQ3GMnxzEhjPZhNl9IUOK50J05NXycRy+BkGdTmdScwbafLeyV7HnrvGYCjS5x7tpm+Pr7XFwC1GxxxndybWefYIdj4gA7cixmqvMfAAeNn2+vz2O/iXrlHXvdcVAJAGqvJDuN//MxqiiwtZ73yPnw2/mc5Jq7LjHRfq9e8569ZuFwfa4jrI7nEvdj34JwuXy/PFc5llj3j5zXKeBuwNTBi+8V1cCw1hixJDrGXWMdVkg8bO3oPx/I6KCc7bBe8Jpz8sF3gmstBZVX14XP1/GSMuT77EV6rDoo5n+eM17rn0q9inJdtgu009+tx9PH9/A/3cpqzJJDFF59hLKypy/sBjXgd28U39w2IUQYHzFy3T0pfBe4R5gtfBj1Zc6xVrxOelbsw+579LDM2mJGczsI8TTXn47nnnpNfzRi4EoH1yjUxv5hH3Bv7XpYzpvamK2Z4D80RqypTIsQ+Jf+nMTDXxTOxRreaF9elpAEgL18fffSR9D1hUjIe0sYtNDoBVtF1N9Oa9yvxsLYmO6mEbGGzCHSd5MHXY/9DI56mwX0Dg+r2/tnPfi7qaqvE4FwhKVdUBdIoFyARG8JYSIquHXBoJaXcdvZEPqE6UxV545PyWRgzqnsAVXkvPqTmRiExw/yEscrXizdeEEEFUs35M6dV2sr65G+ulUS/JCJiTzYCv42EMb4E1wVBCBYWey3xK7bi4aPH8e77H8Tly1fl6wJm0XwYbXeaM9U3wk5ci/Gx8bh67UrMz+EXtevYbHE/fevNqKmBnLSlakup6u3vREdHV1y//rzm0p/96bejb3BA42BdfOZ0NnpKQMFA1QsvvKBrBNR9++23NZY0zeInsSc2znPkMy/ejK986UsaL+uhss7v3LkjFimVnPg+XBv+JOdgz+b4Fy9ciGtXrwmIpbcHYwEIQ9TNPMxxX9Y8ffXVV+P555+PY8eGNI7gD9wXY46d5rNvvfWW1hRzH/t15szp+N3f/d34N3/0p/GDN34Yr776xXjppc/FX373u4o/Ka1nfwBkxgdkTd28+YJkypYWF+L117+nJlXnz52Nvp4ekQvQ9e3qatW53n//Y1VOfeGLX4o3fvxjVbQit/DGj38qGQeaRJ08eUqAMH4047m5nprn7FvtrSkTBOOYJl88AzSAL1+5Fo+fPI2RkdG4dOVqdMKI3dyQ3AHzDZwBcJ2qL8gnN2/cEOA7NTEZ+7vbUbG/G+srC3H/7l3p6uLPt3e0xoVLZ2NlZVukB2w6euw/fOOHmr/ECswL7AvzgetjHtHvZXVzI56OjYmQAfgE+QIwCcIE+IvIcdjuqIhHD+/HkcFBsX53d6kEWlPz21OnT0Zvd5f8/9RFbZD+Lddm39U+iON65qfBxrKfaf8Je8R88h7juNWfKce2TlKVE7reQ8p4gX1m7IHk5dxLpFTRWd7reL99Gl+jj1u+DtYO9+2909iR/bryfXqP83sNjBqbKOMaPr/912fvyWNif9NJUY5Zjm0TvMxKNuy0ZVv4fPovKU+GXQcngtiB7TDxQTIn21uaP7xPIOs2AGTKrjx++EjPmT0CW8JeScKJZ2iNfJX9T88cVMxxb9gZ+zK6Dvo4FeC5fUBXfz0bCzmGNlGOa3U1EQQh4mLsAMxV9UfR3M+q0JSLqxFTlT1zdPT/peu9Yi3LrzO/dW7OOYfKoau6WR1LzdDNJFFkt0aURxwIsF8kWX7zAH72i5/tB/vBD8bAIxgzmsFIAwmGMeKIpChKoBianbuqu6sr56qbc87G71v7O3f3FXULhXvvufvs89//sMK3vrXWRBEMpbQP5QE2ZHMnJpM1u1UO53/6n/+3g57BMdVXPairj4HBkXjllQvR2013+9rY39mO6Ylk+dBFcH0zaeKDg9mNDzYAkpIDCFiSnVFbFN3BqaHmFoDp7OxC3L79QA8E6ovS2KvURl1js9BeFpTmLUAzp08di9/6zdejva0uJidJkXgUt27cFOsK9gTXc/hRwhxyfidic3x0JJ48uBON9bUCVrsKGv1A/2DcuXc/rn78STx+8lTo9ME+FOXs9I5TTs1RGRPUbNnaLJyizjhx/FhhRO4JWFxbywYkFKsW843yAXvZwUyRFbHjAAvrBBKow61o1EuxubGpeVLjggKQIOKJkqIZCwYSxpYPhx0tjBSUx8Vnn5XBYmYTAhijg7VRF1ZSrEmfiYNY3VgXsArISuF1OfsoNZhKFBXe3BLI1dfTq1qGLz7/ggQlKQ+sEYYBz8gGJjoAoMzPSZuuE0BDSoCbFdhIIi1AwgtmF80Idnaiqx2QmE7QyUig8iXzRcdBWAOMD+Oitj6jCWo+ZCZltW5ngnbMLQpXlTRLrMSysLHxboFxVGBaCKXwAVDKtHX2s1NZ+JsNYUe3HOl3XbSygW+D3uCcgVULLpSFHb0yyFaOGHlcVWCyYKzBcEDpsgfscPBMjii7ViPjsUD1vcr3tFOhqBcMzmozq/xLGeQ4Ckb7vUev8+sAq2YQWZHBRuFFVg64XML9YF8RVIwKSgEwT0T1e3t6VCcI5X7+7BnV5aIO1QFF8tvbYnJqKh2XmkxPJxCiuUPr1yTIbWeAmpvsKQtiNSTRZaQpZJqglZ/Zk3aMDSBxPzPHrLSZWzPteNa2loyyZ0QMBkzOKUGMsnML2xjF4nXPtUvHgS/Gw7PAjuQ67sX7eZ2zyHc7HDy7HRyDvFYwXMcefUTpFTpeq9Mpsm1bDePYxzBMKQUAu4xo/eOnT7JmbX2DWCp8Ho4IY1T39UqtgE72PNG+zu4EX3A+YIoODg9JBsvBxzDfJIWdOc4IHzIKRcm9yV5AYaOMWlsI7lRiYuKxzt6XXv2iykLAWCW1DEC1KC6hfZPsjiwVgtOAvES+jYyOSkmjeDkHC5RSmZ+X/OE1s2swuO34Pke6n5htWbvR6ZCM04xEg1ZEWGHCcp3rVDlA5rPI59pAMuhXBr0zUtpURFKLDugFw5E1Y45cX4jnLKeas8asN04Hsh7nAaCG9zBWRWBrslSFDQwHfLiPn9OgpAM6XGvGqtNfU4bvqpaQ5Sl71MCzjVLLVQMWlleOqhtoMgPCzlfZOPIZNEBotoz3Mp8px7QArAykmeFfBrTFXlA6cQZNbIASvEhALruzlgEjnz1ew7lgvaw3DKwY4OV7XpfpUJ5DA+heQzPEXCqG/Q9gwO++1gY9eoa1NqDl9G6viT/T62AnwwY4v1vnmFXvTArm0HuTOXRKPLrXe4PzUI3aF/XLkp3arGss+xgfY3GgiT3IfXgmxi/QBUN3nZp72dwAQ5N7ec243iC0gWKfF8syr5v1p5jXm2nEG1jlGjf2s1PDOHkNuwgD32fHQKNk1cKCAMm+3oHPlSTgftzboLPnkzGZ/WkQ1rrFRjvsIjIRAJYYs2W7dQG/O+AMeMBzOEjH70kwmNO5Z2/Q7NPOi+WS9ahBWGS/r7ej5IYOHp9BUKfDOXDgc+T9w/x4XazDkxWWtT7tJLJPeE1reYBuyzRK/s51lk92rGzvmBhgmWDbgmf12U3nqyIGpwEd/u40Teto2yJHnVuDtgZVfc7K9p0/q+yc8j6vtc9X2aFNmVF0c97Nhk5+VjPIvb/5zjlnHVgnvnAWDQ5Yb9tJhqxAPUuek7qRzCv/HTDAN7As5z2WmWYSl2UtqcnUWZ2empTdwOcib/hCz7rUgG1R1pK5MlCJA8jnsr4++3xea0umLfOZBugJDptlzb5hrwAYsv/5mUZa3BtQDf3kmnjcm4w6svJU6mxhQQAT+9CBYMqOuVGbgny7O9U5Yl9wVgCjKGlGM8n2ji71qHjxhZfkV8jOo7TEDsylUDd57EOvMzK7r39QKdnIenwOeltgswKowXiFsYodoUAH9XlVvz8Zo/i16Thjm1FSZF2MVTrc9/X2xuWXXtRajgIkdXZKRzDX+El0uyZLC/tqvWBeZmZnNjXEn4SdSNbP5NSMaqp+8Utflm8E+AnZhFTwhw8eFSm12Z9gV2XWarRuvUq5box//PnPZDs5aKJmkrvUzG2Pl19+JfoH+uNHP/hhbKnkVGg+ndnloJrlHX4oQQP2B/s7bYMdpdXzfKwJ+4G9xD6hTwfl3vjsV199VT4uZw65C1OWep+wy8j0wjZLgGczhoeHFOg+d+as7LO/+Zv/qvJ4A/390d2R7H5kI3sVgBY5z9567bXXVKsf0IP3IePZs8gOfv+zP/uzuHTpUjXFmPH09Q6KEXv27Pl45ZXLYgjfvnsvHiprdU6YQgY1ajQu/kMCeXDvnpjKb77xnfjyl7+o0nGpaysqiQgwyd76yutfi1+9/Y7K4+EvT0zOaP4IOLrGqoM3u9s7ApS/9tWvxqeffKy5IptkanpKjDhAdHxgmpcBjD/7hUtiiipTa2pajU9p/gqDm/1EKYYXnn8+Xnzx+Zh8OiE2+e7WemytLsfkxOO4cOGi8Ir+gZ54+fILMTW1FJ9+ci1tnv09AbXIpKmZGdmAyAFk3UsvvaQzcv/+o5iA4bq5Ga2qm5oNesmOWlrI8hgEFWAak1E6PTUhxir4BuUQyQiGREPZN/Y+jGuIWOgUzoZ9aet/25b8brlu4NV2GmNk3pARZbKSZbl1pPVbOTBn+6EMfn7OPy7Ky7hnh+1H26dHQVXrHGTRof+bOoRrjek4kFsOCB61M4+OqawzuTfP4Wcrf5YxC8+Tn8c6jjWyXYKuKjNCTXjgNcBubDhktOeWv9u+th29vr4aHZ0d0jV8Js8G8YnrbCPL/9ihBv9mrCyvqB44MubcuXMCVvmc6QJzcq1t/KypiclqENvPz+eqZNH6mmShg5xeb9vMzrzifYzfeo/9bP/OpY8InpEBD3ENXMqNsJNEkQFG9jh1uQlwcBYIXqkx11YSF5yxKN9pI+Vl5X/5X/+Nmlcd1NTHLmBLTW2cOXss+rq7ore7NZoba2JuOtOgPdm6jwAAIABJREFUp2bmYnqW9Ka9wohtTMdNhWtJ10tHhoWhDgLvgSoOXZjIHMorBRd1/yqxukkEc1WHGWHGIFHAFI3++te/Ej1d7XHnzr24feueQFcAACHg2xh0mUpLEywAAFiugz3d0VJfieUlClDXia3KBJw8eToamppjcmpa9VhJJyUdhElNx24rtjY2BOCQjgvgw72JyCIs3DGcSVslVYhUblJia+sFPLCRFFVRF7RtPQPvJ4qTBikNQbJYfz57GkyDA4MCCVBOgA28d2Z6WnPLprDxZ+MLQTwGY7WosYgiYE5U14XatJubMTU7IxBF9VYBiymWvp/RJ14DRIXVBciJEiZNh65+I8PDYhDSIMZF+jehRG/yGZtSxGpKQ6deGJn1dap1a2cbgFnCbW9fipx6KwBjGCGAKMwHQCvCmHEw94uLy1I41KvloKhItLs9C0elJEABqPo7DjIgVsE0tQDmahuQBqv8+1EhaGGUAmhP0bNMJ8vaUK5PZiFvwNI18gyacP8yyFAG7CwAEfzcp8xYZZ0t/MqOx1Gg02Ah4+nu6dLYDMRy4BEUGLUYQXZ4DRiUQQ8b4xa0ObN0+U0B7fnxvJSVRxlsLb//6M9ENA2sYvip/YgADU4hDccKduz+ns6UugHDzqajaC0lAtqldKkH9cy5s1LKjTpjldje3hPjkpQXBB9RMlIwif6STsi+caMagVg0NGpsPIyi7e4le7qOItsJ+tl5Yi1VpL+oo2q2jKNtBk69p+xAM4PUEzbTyeutJz/INASnHrDXieTZuTMIayDWDiQAs9iWBcvRjq8Zyny2HTbvPe5lMI/vjEf1a9SpeU+RZtaac8t71ASNshSqZ7WqYvWcPZjkPBO1YzCAU3nCqNuN1eV0dngOutUO0GxhfkHBF9iiOIrsPzIDCMbIaC7SS3l/V2eyUbi3nLOGxkwfqRzE9OQTGYbUiKIpAIAwtctgd5AqxXudzi/DQUG1dRnsd+7dCxo/9A8kYEJ5GtYZ+Qhwz/NyHTWrOGc2YFgXxsh3O5Ssn8EUPgewRV803Vhb13zY6TXgx/25lnWx0WYHOo2MPPt8jgGkTGlNWeUADWMxS4RrLRNsQPEajgX7FD0DMMP1cnqbG1WWgedGF0iGKEskS2rAEmIcOoPFeLmvGpfBZKLWH89aGGyK3G5nujPzVZahZZDVQQuDG2ahOSjA1Jmx6qCSGbQGMQ3+GVh2yjzj4pktJ8t73SmmPhMGjLDR1SiuVEvLpTlSniXYeBRISYAp96wNdoOYBmwsU9kT7CfLcxt83gNmR+Okcl/XwjWYxXyascA9MPIMWpsh4n2aht0h89Ay3GMx+9HgAWP29WUdwLMbhHWgFr3hsTuAwO+M04xMO9LWq5YtPBP34bM4y2avVyqk/KUh6iCCdWNZr3gtvbf9XGXZmLoRM/eQRW9AuOzo20YyQ8/BbZ85xsJruW5z0dHeqSPtQBXP4bPmAJuBURx4ntEgPWCQ0+t5n87SAd+TzcL7HICzk2U5zjjNQHU6ubJ6ioZXgAIGsLyvDaiZlePgh7Os7ERkwCtlnc+ngW/rMutz7zXvD8+5nUaewban9ZlZh5K9uwTkck+WHV9+91zx2Xz5ect2wtG1xi4lsM29eA7mj59dZ9ROqnW1ZYxtII/b55TPdDD8162zz5hBfu9LO4oiWRRlIbwvCBYksytrlrrMAmNM1s62dJ/HwvhxDJl7ywUTIbgGe1zNeba24saNG9UMCdYVf8nBAZ7RwDzPYruUsXoeFhbmY2pyImZnZ+LYsXEBdZxtrzu2oQMllsWMgc9CjplR7WwKnh1ZSCkAtAjvrQbD9nd0b84Ta829CQ4zHoL+biLCHHI/g8PMwfzMrHQ5oPJCkX3itcKHYT3cbEnlEQi+NzdXG4pxPgBcaZiJP0dm3ujYsThx/GSsr63IOafrfJZbO4jpKRiomyLA8D5IGx0d3cqMwXfFrqFU2sbGVrJYl2g6tZ1NoNbXBDaSlcd9yZIEHKVGYBJDtgUMkv0HA495PzE+Hvfv3avOF+vDOWc+WWvINewn0p/NXkZu6AwB7s7OxaPHT5SqvkJ5rOMnlGqKLQWBBWYUaer4WxByWAMAX3xWSqtRDgDbh4ZZpNACCAs8psY3tkYNJf6GNW8Tj5/EzPyc7sNeBFBwSSL2NIxN7AuYpuwVs5rZ6+xzQFDLXchT1DY9f/5cLC8uxbVPPpH8f/PNNwWAOkDCPe7cvhm3b90SiYgxMjcdHW0CZfA9R4ZH4qOPPorr1z+TTT8+NqbmR8wje4nPZl0tn7729a/H2TNnZLsypwDbMHcZOwSl73//+3Hm7NlqCRf228njp2UbM+dgBuwNStnh10pHzM/rXvgmXA8e0NnRFh0Ekvb34je/+dWg4dbO9m60tDSqHqoCwuwNGvZsH8Q7770vnIEeMssr9IFpUMYnBDSeGeKAbABqzPb0CjSem5nWPNBbhbGrkSaBue0dMWFHRsdiaHg0VlbXVQZgaXEpG6xtU2e7WbYfTbWOjY/H889fErlgZXkx6mv2o7G+Erdu3oivvv7VGBzqj56ezhgeHoj5+Y344Y/+VkAue5OAA345+4E0cJ4fsPj3v/e9mJyYjJu3bsfk9Ewsra5m+YhGiDFJ5NhQk9xa4RzKhG3Evt6OCvUn29vVmBwsoLevR3WQsc0BV8XiXt8U6aZse5QBQttBR3UVv5cDfGVZbj/afpFls210g4j2bS3/7YdZh8hmVzbmYVDe9uNRX73sY/vn8jgYL7qCtXe2RBlfEDmgRLQxMGl/woFnv34UGDZwWwZVy3594nJN1SwnB85ZP748/4yN82YAshxkLdsRfA4lOtgnXLu1nQSjzzehDAH81E1G9gq729iUfkfOICPIiIQIg9znPHI/9CeMVX5mLCYucDYtz11Ohz1kHwW9ZNvH/ha/I3+4D3qJOWBOGQufiR+EL5xlAPJL9oSIcB2SgZQgffp0QmU4wB3BOjMQSjA1m8ipDxL+73b6IJX/49/8+cHAyInYr6mLraLeaUtLUwwO9MXwQFe0tdTH+sqa6tbMLizGzNyihD6HD3DDRqVZPDJuGxsE8jFwlALFX6ndw38mi8kYHOqOqdnF+PDjOzExOZV1XZWKuKMIxvj4qN7nIuRIw63drB/nzwIgRDEDBpM63NnWEifHh9R4a3Mzm1ThbMKaPXnqdNQovXNDRgGGABHelhZSRzfVmRAWFwAutV8Af6j5iENLWjtgjDZjqYGRAOSaWqVP+rDi1DOxgExO50QApVOjfOg0wA+IHvXH0ydPNYdsbIwPru3p6RVYm2mZKbzYPKTrM2Y2BgoKBi9oe1MLBbJXYmllOR4+fqTUGjWXIpWikTo5W9Wu8iw+DjdD6Whrj+PHjqnrN7VvlljfmRltROqeSOEUtWcR9tyP6BbAMMA19fjKDhKgKXOFIgK05XlhArsDpkim1Gkq2KCsEfeUQBFLwFVPc4PLoFZpgPxZ35WXsKcSCwCizN1RIMLGscdWBlYtgA+BR4A+DOpMHTU7xw6iHQQOtI1/O6MWcgaXbfDaSWdPlJ10rrPzXn2+I50QPWbmBMcVYQCQOD4+VmW9cH9FiQsGC1FT9oPTUD0nnpcy+GxHB8aqP6sc/bJTaKVg5VN2kH7dz4BqZWA174OwSiqrCjwQBVSzioIFRz2t1ZVkDRbNRhCqFME/NjISg30UNm+KiaczWZN4F/BjX+nmY2NDMTubqcMGYbI2WtaMcnqbFQ7GB42ZAFbVKK2ILJqFZufFwBZz4nU2QFZWbnJCthKQSaA0U/vZQ5nuna+JaUJ0tihr4XtQlN/Oq/cPhjvvt4PMfuPnMmhlx9vAhllqTkHl/mrO1NyqRl88r2UT8osvzi4BCxQGqfV8ZcOGNRltgHG5Tw/rN2ofFAyJE6dOqgEE40IBAewhN8Qjp/b1TqaiIXtrKumseo/xWUNDw4pkV2IvNtaoq7mtGmw4AKQSnTt7NtZWVvVzf1/WbLSCRXZwf57x+o0b0d1LM6wu7TOMVe4jhnmhZJGdDx48qKZ14BxyThg7uorfDXJ6Tpljnoe9ACtFD1U4t6yr5pC6noWCtrFl4IJrDLIYzDV4gIQjhYv3m2luoMdGjGv12Wgxg5A1sIHA/bRP6rPmLT+XU075fOSHQNUitddnOx3o3Lfcz+miCuDRQPAgGRllY8/PbfloI8YyJhkoyWCz3jMIxrXMs2rQqeZlgkoKOkZUGT7YBQ6IKIW09MXn8xmcawNSBsESdGPfJbhlcIczhwOb5+mw9rFlm/elgVVe9/nko234+nWXbDBwZ2DObAvmn2dk7B6DgzZmamZa+pzWimfFEXT6r8FOyxLGbYPX+9/AilPAGacDMLzP0fqyUc9nMQ45gZWK7C/XCy4zGHh2OzIG7qyzvL5mx9oATRCVJp7UgU72ps+Dz0gZTDUoVnYi7Ej5HIihKhZ2NqOxsW/Z7Lq9jMn61Ua497qDozisyZxeiNaWLK+UWVPZjNIBSp7HQTaeGePfAQ+eCRaeGTJ8Js/NUfHz8gx8jsFXy3b+7n3BPnWjBcZp+8AlU1zjmXH4DPGde4mNL6f7sPSUQVc3m/Hcsk9dQ9e6xLKp7GwddUaZg3JWjG177pGEAUDTBPztrCYAQbpcspzLwRCfnzLAbgdZerkAVj33ZlC7tqfBdO7D5znImfb1IXOn/IzWuz6zlkm2gcoBmbLD7eCHP0vMRQWkEmxkvM6a4H2sv7KuyDRbXNS685/3sFe4n51p1t/nKbNpGjVXN2/elI/B/AFQIRcAjuwA+4xzHzFJW1t1Pj0PAlanJmN+bi6+8pUvR09Pd7V0gPeKGdzsdzum1k8O/Bg05nXGUV+XAXyXLcGeASAEaLLs4P7YdzyXyrQ9eaw5cv1d7sXf+NzpiUl1L+/u6ZGPwt4041cgHV3jm5tFEOC+rDu1052Jl/KgRrp+fm5B9wFYpSwALFBkaBtZAbsJXJBholIiBbDKc9PEkyxJsVFr6jSOxSVKmEB6yRRO1oyx8Bog5PETJ8TkI0sH8BLfBoBNmSINjcqy6u/rlT/y8MEDgU1kkGAtyJeTX5flXpij3p7udLoLcBy9S1YRftyNG7fiydOJaGlrjzbqZq5BjsHWbVLpO0o3AYYC/gLOkcGFvUPWEPejLwe+MP6z6kLS8ZrP4uxgixa1VCH7zM3PR1dPl8AAM7d4ZvYdLLKLFy+KHcp6KBOysGNZGwJMZi7znb2DzQ5L8sP339ccUkLArGVsN/bEk0cP49q1T+Pap9dEHmKNMxjQIxsLsPrtt9+O4ZEhzRe/v/j8JZ0J9pVtBoBdGLCXL1/WZ2QKfdaPRdazP3lu/Hb2MK9xpvh+8vhx2cOwL2/evKUao4vLWWIAAhFzanZuNj9tjuHhwXjlpRe1vy5cOC1cZG0N26oxrl+/qefgDMPivHPvYfz9P/w0nkxMqvEUTbJ4drJkAe/5ggyieSv6nbBO7CHY0sy1grMtrTFDsAZ53NmtzFuaYQGss3YQFLDXsXka62HOJjGItHuAVe69OD8bHe0Qp3rj7V+9FW+88UZcuvRsdHd3KMuWpL0//89/GdeL2qooXHwBnaW2Nu0lgP5vf/vb2gcPHj7S+VmHpbe5KfIUA1TpOcgb7GmBqft6viS+rEZ7a6sY24D8fb3d8uGwzWEdU2phaX5RmAdgq1O5TVaxLLfd6iCn7VeXWTKxgetspwo7KHxrA6XWR4ckh0PA1P6gMKjCZpaey2JzVVvQNk3Zn/Hn2hbh86yfbPvYfjok5qQPYb1s/VAGlY8G+vz81qfWaYzFdquf33aJx8Z4uJ8/n+uRq5wTfrYet+1pn9H+te0GXjfBy3gDr5HRYJuZZ+Vv3B8y1Nz8bCyvLEsmoQeclWedS1YqNhBjR14gYyDzmJDC65z/wzrTiRsZSzRWY/3L+Ayq+znZk1xn+4l78plgZRXKZOJXqI9BkmG4d1dPn+YLhjjAagK/rXpOypdyprk/DFbsNPvpWp9/+x//+qCtqy/Wt/diZz+d7vqGuujtao/O9pao58zu78SjB/ejUtMQ23sHOtzpaibzicGadQLzjIijIpGwowpnW7U0KIhbA81+OE6fHYuJqdn41XufqRMXCoHrVVC+rl7KEaE9OjYqg2F1BQowyqlfqemkwaQjsqPSAgBtnW3N0d5UH2dPnwiatyAAiDh+du2GioH3DQzq+TBIUGrUazl9aiSaGilmux1rqztiNz1+9DA2SbVsb1PtIKUbRyX2VXtuTwsB8MhksomY4LqaOgkTQOE8iMkgYLJp7oDAZsEGBgdidy9Tafgb9YFIe7AjCYLPhmQ+UNQwioi4soCkmoxS1Ly2Jj67fl2GR2dPT3R0dauw+/LqaoKqKhoaybqiaHDBThKAsrEhwIKobXdnp4DV8bHxePr4sYQktP5lmlZ0Umx+N9Y21mRscH2lLplOys4HuN077CAv2BNBtrMro0O061aKudPxdrLKmGXzipm6X6kyhs2eoqN4tVmVgVU1HrCHnSn7QXpsbU3BND3s6m7Aw8LPh+hzHnq5BqjqpSSwmmzrFHZ2ejhcHEg7/643wlrYqS47v6yn2Vh2Csqgpg972fjn3n7dgol9IrCxqMuIUUtTMa5zPRn+jmJhPd1Nj/s6Wmaj3sLeAGkVKC0aWB0Fvf45INWC9ehc+neYkSyNrhOWChNlrzg7WWvZQpvtyZmCFUHUHaFG+RCekULxBFTGh4fj5DFSyvri8aOnYkfCzkujdCeOHx+OmZl5NT2jC6UaC4ghCNMiWccGxTXflRoxTGEseJ3TocvaLwZ67KzK4N7OWjFWyOVnZ+zra1mOwEoLwEypYkWZEu4BoNPckmngCby62Ho2yeDeZqNgKDNvVqhmN3kP8ex2tuz846BwbykJNSxI9iMKihQzAlEV5GuxN63AxXRf34iRsTFF3AFUs/nEikoFAKpmmmxRHLyGBkF1klPDo6NZJ2prW04izmLWYA2VB1FklrkjCFMDmLAueYbhxt8o9yAnsSaitbk+VpaX1LxADlVTU5w6cVJ1XklvozskzgDsEc01PLb9A0VAYfwQ0eccMI9KxZZBnIAi8+Y0aGpd8dk23vw3pxkxdzYwMOwIVDDf6DOzX22sOdWb63mf18tGkoE/A3BmcyE/vD95zc67wS2zXF3HUkGVovacmYSWFXxPcHQvauowBHJu2YMEAZOFwn7LEifsPV4/BKs4L8kuSxYcAQkMBEo01FWZizyDjT2fEQULis72loUGuZj3MpDPvc0cZJ97zgwecX+nFprhwrnFEXJ0uQykGlxz9J+/CaSrEAg4BHcTIMmSH4wngxcJrlqWWfZxRswqM+BnWVx+FtcmtfFqg97jZs4dJOF+PIN1hg1S9hV6FnuAa3EUbfB5rAbFmMuUJdkQxE16MuDBeUuWKToznYes58ucJCBLIIlgCiWa5otyHk2SDbmvYEejs0inzzRZyzL2ScqKbBblIFPqZxyzZJWmHIIBG2I0Wh86oGB5Yz1nMM+OiXWWnSCDmxnkTHAC2ZEBqmxYhZPG+7AXLX99xvgc7Ecz5lrbWsU4T1Zoi4AX9huyjr3JXOOgc72f0QFLlyDgvBsYt17HBtvdy/rMPpuMCXlsgJFnYnx2rqybbZewN2wHlssqIMfsTBjo5neuZSysNV8GX5GNBmu8ZxiHZYWDIR6759p73HvWQCOvGwDlb7ZjsfdgJvv88DcHf8vAp8d3eO6KhpJFGYCqE0hmR03W0xebhaBIAVqLBUvARAFLdTIoMtYInKSexyYFgEF/eV+mrUsgLxtVqqN6YRf5uTkT3CMb2iEbYFm2qSSR59HBN9WpLIAD5tkgD3OCbkHvci1nin3DHjKLhmsF9C0tVWUZso0aq+wtfIuhIWx/gNWsMVcOCMsPKNiPnOdyXWbkB2eaOqsw+V5//StiALGPOJekt+Ogej/Y2XVdV9aY/cfzWt8wPwoOtFCTeU17GRnGc1CbkbUGpGIesvEWQGqHwOWrV6/oHHEvnwc71/hSBDxpnEk5Mct2yfXCfmIvQRBg7+N3EbBFVjrIyHMNDA/FtWufyZEdGh6J3p6+2N/bESjV1tIcWxvrGhf7SGYomYJF5sz6BqUIskwRANXi8lIsr2QzMuTp7PRc2mfKODoQsHry1CnV7mzraBMImRk0WQO9jVJL1BDc3Iy56SmNdWRoWM9mOY6toj4V67m2HW3ZSEXBQ5F8EjyFGXjz5m0Bqx00Fu7sEuuRTERSwuuw7+YS1ORZmSsYmmnvZtCa9XWjU+tiO/ucQ/uA7Fn+3t3bXdh9i7LVpOf39mJwaEhM0AcPH8qvsM2DzGXMCjYXTX15D9fMTk8r4xLhzGexTxgrc8GeZV90d7ZL5l779NP49JNPNZ7+/l7tWew8MqAY/3/zL39P96Qh2zPnz2n+hwYHFeyHtPTK5cvxwx/8IM6SSnz6tPbPQ8Y6OyvfFFsNfYTPBCiOD02NWvzm579wLiqVhrhx40689dY7cePmzRg7dlzyh7OGvQyDM/fcgZpP8xnfeePb0d/bEz3dNEndj+XF1SxlIRbepvZqb1+/SEd/9f/+f3Hz5p1oaW2Lk6fPSS6srq3rPLEH3n3nHbFU2UszU9Oyo2HmHj8OO3ddIDtsVUoTgDO0trRHfUOTyjd0d/dpv5C9J8C7aOKsvY7uaWtV7Vf82enJp8JvTp8cj7d++Yt49YuvxuVXXoyhwaHY3SMwVIm//Kv/InCYfcbastZf+tKXdEYoOcDr7HVsZwKTldr6aGxpE0imeuaVtLkhuCGBKXm4v78rFiJ/31hfza7xDQ1iJdK4ii/wgcGBAdW+XV9ZVRkPiDXYJG425OBZ2q0Z8LUctz4yY9U2Z1mv8TllP72s6wyi2nZkz/r+1k3+G/qnnB5uW7+MLVjPWmeWwU3f2wE9k654j/1h4xVlINh2WNlOsl71a7YnDKyWgVbbubZBFMgslcniWuxZ5BavKysW5n8jPvZhnxTsL/zx/OJ8Z/NY65X8HIg5BA/xcanFms0G8We1V1eXVZoF/wLfjjVG9iELFRCvz3IezBX6hX1AqQzbGcyZ6rPev18lj8Ca5gxRBiX9pM6UvQfZb4XzIL9qa1P1gAlAeS/5WUjrJ2OTYBu6G9lvQgwZE13dqc8nJylFk8S1jo4uXY/eJwjJ3oBQgEx21hIYY+U//OXfHmwf1CotH4CTAb/2+uXo7mxWk6CD3YPY296Ie3fvxur6VmxuUdcwknK/vKz/KJj+/qR1A+xR/86FiQWVkaKKE3gQWQz54EACfHVtI+7cfUgfnaz1QoMZQKvddM4NavB+O71Ex5h8/o5AfUwDpINIinljbdQf7MRvfeNrMm4ePZmIK1evxsMHj5XCevb8M3LuEbhMDEL91IkT0dzcKCOHOiU0znlw/15cvfKRCpUTOQWEYHFV/LmrU5/Ne9kUqSyuK3UZwAADAGMO1o9q2OxDJZ6Pu3fvacOgsAGGFRkrUh4dsWNREVQUoubelAqg9hDK4p13342H9+8rLYlF5P00i4F5toPBWtTqo1M3aSyk6rMRAEnKYJnqX+xltB+F1gGLuKm5ytagjAELso0zhTIrCvrWsFnEEE32rrqqFrUk11fXtHYIVEAQygDwnQiFDtjqssaBAkcAswY72zTCoV5uGp/peKUQkzIvjjLzx+elUM0SAKQYZA/6jDhZSJWdZp65LFzs0BkcO3wfjhjAA/cpWLKf6yifn3FUUBtkYC3Sic+GL+Vr7XiXhSP3sRC3c6Q6VAXTys4N90F52zEnjcKgqoWzn4nrMkqYtfz4z9rz3gRbDps92BGl87ud3bKS8F4p75ny3z1/R7/7+vLz+7P0LDhBAnr2s/ZuUQQcpayIZUtzHBsfixMnT8aD+3djf3s7RgYH4uKFCwJOSdki7RvgFQaFFSUBGM4XdZw9zzhI5S7XAksOKgHOklHCosvtAWyvZKLbGPWcsG95nXuibBL8TcaIwUvu53VLEI15Tka6/3PeeDYMDINhKbwPuxejUMSQksxLdoyV81Fn2Ow0xmlni7EpvWgVcCRTFp0uJgbR3oFqJ2cadUWlVDBI6VaaKUXJAGJ8CwtLsbC8VDggybQQYETqj7oe7kULYEXRhTVlQUi2aWy7O7FBk5OtHTGL7dggn4j2GYRinlqbYaTSEXc6+os6YbjQPV3dqk9NUAnlyfOQNsVYNFYii7u7YqKyL5CpPJtqQxeOBu+xscCzpSM7I6PdzoHPDbKWZ/czsW9Zf4xegFXJsiIqjPJO59Vd2os0v6YsP2GZw/oZ3LUsSoAecC+j6TZ6vPd4jwMl/OwUX6d4co4dfWcelKZHShQpa50dYjJYV2KIWE8liwhgZllODnPAPuHvPGMyJpGBdZLhlF+wM+a9aAerfB7Kjj/P6hRz7mu5ZeeK/c17DTTJ6SnmjGtZO3Qyz8h4eWb2StmI9JlnTAbBqoEjnac8O4w1Ab3DwJ/rHhs4tbzi/gnSpnNppiP3dbSezzUzxlHpBKOz9q8Mwd3davkIA1WeQ5d84Llwrtw9mzFgy7BvyvVNWXvrFMbGZ2HEwQw124LX+XK6rmU8v9tg97XML849n0fnVAxoruPvjujLVijkjj+/7JhzVlK3ECxJZj5zxnt4LmSMQSzXjjUg6f1thoL3aPk5DULZ7uM778sapqk3kC3YGawlgQSzeOXcNTZq//Ad2c98MaesC39nzjn/tjVsBCPTcWp91pgTxknQ2g6HmaRmVDO/vG97J4MGZp64YRnnkvFbdmfmVrJcXXuU9bKOcNaBmczW4ZwRruGzfLZYw2QJpzFv0NZ6l98NArM/PPey94r3HX2dz3cQ0vs7gzaHQT6t2S6s8WTsOxjo4IfPo8+V19bAj+WHn81OskGhBDuzUZTPj8DRwq4Sk74A9FkXO55lZj2vkeEm0FTcggxEe59bNrD2zFOBSA/gAAAgAElEQVQCgIC+Wbc9gbhMC84amZnyar3NM1quOlhkdjp7A5/AdqIBcdYPwJAzonPe0S67l/04NNQnn+LgIMuR8LkQO5hTs1a5J86v9xPrxF4gVRs2EOcQYPWFFy5VmYSMgfsjW3hmM3oYB6nQli2cF3Qon2HZTDCmu6tXzZJ4jZRN/JqW1ty7Xu/cG2n3MueM0UECl0ngGvZ+d0enfA2y52ioyX2YX4G4bW06f+ihDz/8UHsANhvAp/cUcgSQ8/wz5+PvfvL3MTU1I5LO4MBQ7O5safx0HKdmu2q0qqkf+ymb+0HyoQwdBj4gF000b96+JcAK2U2m3ezMvMBAMXFN/qhUNDbspemZKcmeM2dOyfetDUrOLQnQ296gLmGTbJjhAlzF57F+z7It6+oXkDZAnfbW7v6+WID4u7du3RErsK2zK5ZXN2RrkY2I30UKNsAA8gVglb1KkzDGan2c67Cstbbtwb5l/3Ge+LJ/wu8nT50Igk4AXmYJG7jBByOYxf5xndUPP/pITEP74Wq61NVV9aW5njOKrPJ9vO/47P/hv/9j2T2fXbsWn3z8SVF+K20c3gcQgl5683felI+t0kerqwJ42bM8H58HW/fW7dtiyVKnEUCOWqmbGxsxNDysz8eepAkzBDDOOk2VThw7FhcuXFCmFCD2L996Kx48fKC+Huw5mMDsqQ8+/ED7BhAomZX98cd//Ecx2N+rchPcl4731Hel5B5nln2Nf3bt+p346T/+XKUN6+rZ7wkwk1LMHkQWQY5CDlAO4cb16/Hzn/9cPu0f/dEfqc4ueAVnd2NrW0GIzs7u6O8fikpdbTx5MqlyGMwvtXkPKG8Umc0A0QgWKfvh/LkzMfHkUVQOduPY6FA8vH8vRsZGRSR79tmLkmeci1/+8lfx3vsfCISmfMNf/MVfxG/+1reip7dPeMXVqx/rOusl5qqptV0ANjoYvayvgyQakYWnpmPUEO7oFJhGzIt13y5KrlEWksw0Mlqfe/ZiDCB39/YEziI32KMmrNnH0UcU7FPGbnvdRBKfgbK/KXuhIJkYmHWA8agt6/Nhn9a2Pc8OSIa8LgdHy7bjUTJF2X+33+yxMB77/P6b/QB/51qfn6Pj8jx4LqxLfd+y3cfP/N0y1HaVx+6AH/KZZ0AmO3sPcBy960C+bSLmAJ1KFrqz60z+AsdhXdNWzewIYJOHjx6KELkH4N7SHGdOn5EucNYRDFbOOk4kQQgHJcGQeAY+B/mkDG2Th1RKJIkgyMTubrIWs/eH7Y0kOWV2HDqhs6tTJeiyPGEGUng+1bdezl4I+KvMGXILjIosB54dYPXePXpczMvXxLfFvoQwSSNlsrWQ1XyR+U7ApfL//PlfH9Q0tMYWtkhdvQC5l19+Ibo7mqKBBvMg1vX7MTE5GyurG7G6thU7e/uKAkGrx9HmIYjC3rxxR13sWMSu7p5qnRXV81tZiemZ7BLNg2bTqYi5+YXYosOc6h7WZFeu3f3YrNZRPexcjhGhGozPnI7OzrZ4+nQu3nvvvUzX39uN7o6WOD02HJdffkGdxIkAvvX2B/HRlauqW/PCiy/JOeF3G6y7clwyNZGDPjoyrGYtgKtTU0/jze/+VqyuglrPSnjLoC6MfqKVUJah5T978Vkx7kjfZ3FI58BomJ9fVIqBO4ZxUIn4EJliLtgMAAi9PelI8pqMMKJARXoxmw9hixFER0jSbEEeQdVJtob7B3NMRd8xnpsadTCow0PabDlKooOVLdzFHm6kNi51fEjlpM6KjFJS8Av2YQFyguZXv4p6qQDEKJ9aAFGaStVkfV3SJupr62SwUGCbYuQnT5+OU6dPJYNsY0MKmW6cppMz7mQRFOUAMKiLJktZJoBGYVkTlQiHoFexIg8bk/hQSQDAqC0xFQxU+RkSjDWYmpVdccQtnOyo2EgxIMDrBuLs6JfBXX+2nX9HrGzYeIx2DjjEKBQrCd/TDhICQOmkYmQdpvUaIHDwwQ6GgT7W3OAsc2snjuvFwkr/SF+/DlgtC3Ffc/iOf/qTnRYDS2XhL2CpYLMi2Hy/KpunoN5393TLON3cWI/mxvro7exQcwCELWM2iMCzU5+JZ6REiZmAACs8CwJX7PHC6cV5oR6yG3alUeDGNoeRTUccGZ/nz0qYv5mFpYgnIONOpiixh9knqbgTrLDjzpkEHFBN2SLqmoBblgworxM7X6BzsW+9F8tz6s/h/k6dZF4SND1MC7bjSXCEBkwY0MgLlB8BDt6ftexIcTuQ80CknPIGyVjdlVyjnADXE8CBwc6zEmhKtls2CkLZMtdE3FW/tWgyBZsY8EXsZAGeBO4qUV+X5RHa21qiq5N6zGmgqY72xmacPknn0P4i6JP1+6jdbKCHOaceFfJNHbPFqE8w+fy5c5nKtJ7sFQNeUpYFA93gk0DnIqWeZ0FxG5zmvPBza0urjHmDpih/gyPloIX3tA0tyw++28lOoCuzLGwU+VyyHjaEGLeMugIcxnFE77CmZsSzJwTQw7Kvq9PYXaPUMoR78Pk4pnzHQOZ96Es1vSgCOmKLbSX7DhAZA4R7GWwp71HGYODUpSoMwnC9DRPPh+vjGkBhXbjeICqvI99sjCUDMjvUM+4yQ8Cy0w6r9XDKqmTHG8ROBmOycpHzZePQsq08TwYFbXzzNxu4Bh8ZJ+MX46hIiTIgx+v8nc/n7+wROV1FfV3rAwdrWDt+di0rp1daRpSB1QyoJVBn0Kksny0nvF/MgLDsKrMlvFasverCl4KC/tm6yYa916CsL/w83E8GLY1IsR9rawWwODWf+eA5zaosOzzeV15PyZaiNrFBXp8nAxLJxAUQ+3xAk/taL/Ne7u10aNYBoBQbirE6dd6MVIxzO07ejzwrYzbAb/lhkE0gRU2m0Fn2cj+XGuGZGCMOAX9nTN5Pfm7rCO813mOAm/uQKu66z3Z+DNAyHs+JAVbfh/uaxWPmrnVIWdd7PX2u+N3AqvW57Zl0/JD0KavLe5F7lnWn71f+Xtaj1hteY8+NwVgz4m3jlIGitNtSf3ufl/eUg4T+G2eH+bFOZd4Yq+Wt7RSXKeFv7EHWQWBZKZuMcaqmIKnplUo1/d/7jTlB3vFZvN/yhfU2uwqbFkICz0gKMX6BHX/8ImdO8HxeV6fEM1Y7kLyWZYNqlAZOjUXXtUzQs076j/EzF5wFnt32Ib9zDxNd7OgCMN29c1+d0pkTgFX+7+0jRzNFkmfJenVZqgO7xbKDFHJ+dkCNswd5A1+DZ8e/NCObueZaUvsBVs0WAnREp1luMVeArZQCIC2TRsRkHp04fkLpx3wW4MzKEk3Ess46RAnrcMbY09Mvn5IUcEDM1g6a69H4kZrse7G2moFX1hXSD/Ya6Z49fX36GfCJuTpx4phskTmCtDQ8WltVM1b0Js1MAbcIoq+sJevcATrZSWoaWmRMFKXa1te31KRqYWlZDNq1jY1YWFyJtY0tsRTxw5Cr7EX8NOQBn0HDJTexFEmn0DvYe8ybZAvNmIrgCwFqVorMooamBpUlOHfuvJrP/OTHf6e5SWC0RSUH8LV4fsg9gGGUmgPEZM8A7rIejIGAPT4jz8WXz5/lP3sIhuZ3/8Wbmt8H1CXd3NR6Uz6C9YKYBbmIffrd7/5unD5z+tAnOdiK69dvqx8Ac4gPnDZ+BpfYG9hkjIfv2Da/+tWvdI4gXnEtNVyfu/hsPHPuvMo3kNb76MkTBe1/+KMfx/wiJbFaBShybh4/BgxaFauShlC/88a3BRA2tzTG2upKTE1MaA7Izmpqqhdxgoy9D69ci1/+6m2l/pMl1tndJzuHvUrWKef9X/+P/1rzNPHkaUxOTMTExNO48uGHahLV3dOrDFtAczAWNdOpgK00i8ywurqp/Qrmgq2Ov9PanKQofGGC4sz7M8+ci7mZyVhZnI/6ykGsrS7Ht377t1Vnd2CgN8ZGB+P+g0mxomE+P3r8WOvHWR0cGtZ/7rO6Sgmdec0jtnYt+r0hnxXDE7tK/yuQDLZ1FjPwWoleAhaaH0pK1QtTURYYsrtSURnC5y5ejP7u7tjf3cmAfkHOsH3O2tneMWHEdiRn2gx++0KWb2W7zXKe9zkYWb7vUZvH9rrxAwX2CtJJWV+WbXrvfYOjZTzA97F+tE9u+62s+3i/9ZR1x1FbzvexjVYGnMt60bq8DKwyF9affE4GfDY+lx2r9+1loz7bisYi0pbNvkL2b6ynWDP3eUH3uXTi3Xu3o64B4LYlWpqblB3t7CCegXtClOPLBCbZYhAetrZ1Hzf55JoMHB3IF2VvYCfx35mb5XFZD4twI98ryTD8Z4wqD9CYfiysWkiUnnd81fXN9Ilga3NW8G8p04lfizwEWMVHhrEK+O4eS+pR8n/+2/900NrRF42t7dHZ06sU8JHhXjUI2gJw3NmK4YHu2NzCSdmPje3d2NyGOtysyCF1Dlk8jIWpaSJEMCkqKrot0KjofIuiRDoh+FS4+wAWKvXyiL5Q847anUTysq4FYCtAmwyyolsxm4qaLKQHUxCZ9H114KpAL6+LBsCn9eU4dXw82tubY3p2Lu7cfRCz84ui5g8MDgmAJDLEBlFK3sK8BD0C4JnzZ6tKmqhne3trDAwTyaIOHwtNyuB2pobW7Ol9C/MrMTc7E1+49LwABkoUUMwZYJVFwxilCDmOm6OTjqICJDgNw8wXhBIdLxEki4sLSiGgyx6LD0BLdNqgcNHeIeoaGqO5rVWUZx3ySgIssLkcAZEjALsTMBFstQBvmNwqM2A3u7jnPQpAOz3kOKCBn4zrw3RzQCByAKH2I9gBqRvqiCJ0yfjQJt7djvnFxThx+pSifEQXQPRnprPLGsg/ETDdq+gDbgGjeq6BkZWREtWd3d3RfGTJykNGkh1qO0gciASwDsFXC8Z8pHw+wFT9L6qp8H4za5gH3s98Z4TjkNFqwVqOBjtiZsPdzk2yp5L16vGVHS3+XjaoDcYaSOKzKQ5tELUM1jpaZUeHzymDtm4k4Po9XC/hRFTDqfulGraOaPl7GZD2a+V5PPpz+f3l6/Pp03Gz8rLS4zwJ9FNqS63AVEWI62piY201RkZG49Spk5IlnEMaHHV2tsTWZgpJO0MAskyzDOECaEwHt0ElOmDp+nk8BoGkRcqmFYkVVENDKpDNzWRu8l6XGGC+93eTBWgmZSqgdHi9B5SKW8l0ZYMBzAPRXeSAFSVjQPFYEXvuyg6x59r7wnUTvWcFmJfAVQBdPoOoHEYPsojgCWldyGmUIU0DSClaWl6KhcUlyV9ex0DHmKLGMoYFMkyG+caG0rP6+wC7M72agNji/IIiemKpNQPk4zCs6kgT6OEztFb76I62TPdrJECyr9pQMFVhKDDe4cGh6GcP9PZL1moulNKeoDXG3uMnTzKVpCXZpjgQsBEA4XEm2e8wHVCgKGZlAAwOyvm0o20AgntyxnEaMC59plibxvoMfDj9313eraAtK2wA2eG34VQ2kHJ9YOAns5L7u8aZ5Qt7zEEWgylmNdogsBFikFPMCdgQY5SJyaZYXIsTLgdcRdW34+lEspX4DJgU1Oumy7JSkpcBtTdUBgAgmevsvPAz4zXAxs8GSPmbDVs+k89mjlxHyQ6WjRw+y7VlbdQa2LXBawOrzAD2mfT5MJjhtSK8mCG5lLGscc5zyhv2qeWwzzvfLS8BOHwvA3fci7E52s96mTnGvQx8HAWNyvc1+4zxGzQsn3H2D5/r93jfOFBmYJLxcQz8bHwvA0Tcn/f4PtahXjfLBtkeatCRZW74bvDX7zcYcHQv24j2ullGSY9ygot66A5CWR/y2TqrBTPcbGkDK35GxmXH3A6A58HOi1/37x6j9av3Bfcxo4s9iVOHPEAfAsQwpnJAwOfROp7PZQ9bf3KWDIDJGZDMybI0nnPGz72RTzwbcsPM5jK47TUuAy/cg3nhbPBelyASkNLRUWXUModlB873KoOVBix9FgzC2h7yXrGzUbaRLNcMrFpe8N7a2vpobkow3vNtnVS+h+eDPWpbxSCp7R6P12PyvHOmxGJT6Y7DsgNV+7Ww2yxXbVPYRvNZ8udmSZTUG4yZe9vB8ljKNknZUQVABFx38IPnRq/wn8/hvmZXsb/5cnDJ2Q9iqba3V51GJBTsnvJZQw+ScTM3R0AiywTQWIlnRn5bT/EedIEzlwDBYKoBfJCxAMGlfF7Y/4BNzCXz4FRP9ifMWO5NPU18KKeEoiOvfXpDPhl73w2BsOPVkLctGw5lLd70M1IOZKMjg9zMlRnjDQSEaIS5u6MMRwVKi8AD12GflAEHBe7W1/Sagy081/jx49HR0Rl3792Lyclp1Van7quaVSL79nZjcnJCgNjS0kI1e4c17+7piycTE0pDn5mdj1d+43I8eTqZWQbYwQc16litpiUw/2pr5JsBXu5FBm0gzpw9fUpg+MLcnIL6ALqUB+jupB9JixjO7Ivl1Sz1hs8if5hgfkH2kO/FjMlWP4jpmTkxFHHk7z14ENu7B7GxmbUswbBgcLInsKs62tv0GXML8zE0MBgra6sZQIqI4ZERPQv7U01JYc0TVFAm6K5ALUoy9PT3CsiiBB1lhH7581/EwOCgPoN1Yb6og6ogQA3Nn0/Gy6+8rJRtfGfmnA7v+3vb8dZb7wkMpKyUaxFzrrABzIL74he/GKdOHlPQHBCupbkh3nnnQzVdY45QbIyRfQXzE9uE+qtjo0NBstkPfvATrRXXwDIleD4yOppz0VQf3d2dsbKyGX39PSoh8Od/8VcFIDIvwhCs49/5znfiuWfPBY4sJcTwxZGxv3zrV5pzMqr6+vvj+LHj8uE//OgDsUvf/M53or+/R2A2Z3N+bjaePH6kEj68hzVRM7rt3ZiYnIkPProS7773fkxMTUf/wLDqk9IDhvMEkPvNb35D2b00dcIWJxP4ww/eVy1TmrDevXdf2amMT/49vTBoCqm+NTvR0NiU/U2KDBnGJd1CplpNZo4NDQ7EytJCLC/Oxf42+7Y5vv6Nr0t2QEghI3Zvv6KGaaRX48O0d3aqcRbnRGURFhMzgZ1NKQBkxeb2bmzv4AsQJMxSKpnlCelnu8i4Q84eRFdHu86fMwep+4rc4X2QO7Axz546HQO93SB58n0clGLfWPZbV1meImMdOOI6ZIntTl7HF7NdYf3KnrYusg1ou922m31m+4V+nYww1tl4ie9TtvuNJdgusk60jrROsQ6z3i2DqmWg1LqQ+zmwbJvRZAKDx/b3bB9bN5ftY/vItkVst1pWm1lumwhgFYY9Naq5T2bAZI1SBTNgaDY1ZvZjUT6KtcAvtP0AbgVz/OHDB9E30BtDw4NqYk5d7LLPzf3x9RjL5+zNvcRdXH7LwHrq78QHuY/tWAWeCvDUc2Psy/gAcjEzqFf1XvQhMgfdMjM/o4ASWFQGprZjZo5637XKclDzwJ3daGttl14AW+N1/GHK3TEfgLGQQpm7yv/+f/37g/6hsejs6Y9+mor09kRD/V5srW/FyuJC7G2tx6njo4l0C/SEuZSpOHcfPIoHD6i/AcNmR6n9HEaEQQKsIYHAh5N20N7ZrghO1tHIBk+gvap9s00pghqlPvgz2NQoFv4DvCZQBfBVL0Sb+p0IRwpMD/X3Rt3BXtz97OPo7miTYqQD5ezcvAQBYwbsJdWlEVZlW0fcvnNH4Cg1SQBW+/p6xRRlYN1dnXH5N16Kt9/7KMbGx+L0yTE1ulpaXBHLqqW5Lna2dmJyIjsejo8fF2g5TT2Gp08FrDIumLukBVBHB3YuSj1B5AQaxHhDoUUyXdgopF8gINgEHCQAWBkba3Qh2xDDjPmklsU+xmJzi1IEHI32oTILycLIAsbOZNkA1/r6f8FikQEvCxZANt3W6nuop0NUYXNTRg1AJ4qXRmG93V1aTwFH+3uxuLIUXT3dioSx9oxTxgdsX6XpbKiuK8C6HCYBv1kSgjGpZgXgroD4bXWYd2MSO1hlwMwH9Kixb4FXFnzJUhVsW9TcOmx+JPCsYB+YSWJhl8KmuZpmU2UoOlq8mUCoBaPHaYfBY7NjZMVhAem1SuVAGY2MftuhsBD3a3a4zaCygrDTzP3tuGosRxirnhM7bWXnrwyQln8uz6ef75/sqZITZkDDDp+dTbO12DOAOxQ1HxsejP2drXj08EEM9A+o9s/IKGk0WeOJbpdEiNRUbT+ZPhtFuivXGHy0A0Q0HtDoqAK1MGYey8AKrzc0qOVWwCoop3MKjBALNtkXGCbJtiia0NWXo2PbCi6wjgZAE2TJBkpWurwfgNFK5+g6WNkafLJDaaVpZ9brYGfHrFjui3GXHUNXNA8wEMaPHVMKOLWeMdYx3GDas59Jx6MBIAY5pVw0FxuUb7kTo6Nj0QErvyUd7ccPH6oODWVFyFBQCsYq7Ig0PDHSFeg5OIgOjO52WCykQALwNiULXST0fTEnSCU6hSPV1i5GCXLZzwpQihJnTk+eOllt4GDjA2YJCpnr+HKqG04i/5kbZJO/uC+y1hFXn3HmiJQUgysGOjljBp94rQxO2cjy+bZc8rnOLuKpvBlD2XCw3GLu7Xiyj80s9HuqTqhA/w05V+g2nGLkKTqW/VSuFcnzASw5uss8wLqAjcRnKYVnaTkoBdPZ1p61swpQwDLbBqvn2cYnn2mjJUvZDFabnPiZDMayL7JM0OeDCD4bBqjLkXobqJ5bzz3z4fPM5sHI9+cleI6dgsGWrGGfLd5jsNTPgk422GMmDNfbsf+c0VfUkjNY5LWyrijX5uR9Ble97zJNKlPa+Hu5xIvlp2tXOgiAA27j0zqFeTBr3fNn59jPyDU8j6Lz1J4qADwbzNU63kX6sQ11s525r+fFQJLPjZ0MgVZFLX3G6ACSSyDw/OxJswK9v8tBRmdmeC79N+uG8rgMkhlkte7z/mBfmDHBeOwo4tgx5262ZN3JeHlel7Zgnsy0th7kvHAv5ivZh7i9kAIyGMS4+TvjdSdtPseBDq+r5926hjGnXYs9lNkX/M1MLH+eWa9ZaiobtFnW2/bwvJblF2NygMLnhb97P1iPGOB0sM97jfFZ7tTXNURnZ4LSPjd+Lusxy+iyvrPNU7bV7PSU5yF1bjpvBkb9HssD60XvgfLn8vy2oxwEKgOrZeCzbKd4bxl0ZWz8XJ5773Xb5VV2ZdFMqiyvvf+kY1VjclQ1iMXEJfBKfd5d6qBOaN90drarqczU1Ly6dmeD3WzKQ/p+skOTaQ1QCgia78sSLo8JdPb3ZpfjvT3t77Qx6FicnZUZP2vOPQBKYKqxT5H/yB/OBuPmvbdv3ZNNYHYqQAyBK9YRZ5QxZNmpZPdin/K5gC+cE17jv1lEu5RZYR9RYmdluVqHlPux7wBK0Rkuw0ImHDUeLRull3d34wvPX4pj48cFPvG/JmqUqs34+3p6or21Wc928sSJePDgnp6H8fLsTU2tce/hA6U4k2n54ssvxZWrH8sXA6isOaiV7Qk6JeY7pTuamwTKra6vCvzFxxkaGMgUVUrpUMsVZntnR+q7tnZle2AHrq4VZYuKmvmsAWfG50ucPwUsQ8QTGKqwVq9+ek0p5LACYS3ieOGbAhQDvqsOZXNLLK0s6fkB6dVslJqlgwOyV7DlyOghk5Dso52tbZV2g3n68osvx8nTx1S6BSYWdtTdu3fiwoWLkj0ieOzvxcSTJ5kOW6kIRPzOG29EU0ODUvOxI4eH+uPCxbPxN//1x/H+Bx+p/B/1Pzl3PKPLQQBcfPnLX1bK+kB/T4wMDygYcOXq9djbSxkG4xXQdXx8WKAk/VFeefklEahIdv/Rj/5O62Ym+WuvvRbPPvuswF1sdPT+xx9f115g3f/dv/tP1WACYwGk/d3feTNefvG52N3Zj7m5RfnjfPbc/KL2Er417F1KDHDu/vEffxonjh+Lf/W978Xq6lKMjgzprD16+FDZrNQ0Vrq06jlT1iEEjpOx+4tfvhXXb9wUY1UlZfYpRbUp4gDzSQmDyy+/LKD43XffjdnpqfiTP/kTATsff/pJfPjhFeEW+M5Bb4Oaerlr1Dxta+/UdcgozkXqVNY4G2JDasIvoi/ODo2jt9ajs6M1fuM3fkOkgs6uLtWD5X0EV5ADYDdnzp0XyNrVlexxgjUAzTBpDw52xU6+c/dxbGzuibGHH06WkEhJNeAz2yJW7SqQHcIAyt3YsSsdUK0TsNoZYyPDMTY0EHUEWYp09HJGiXUQ+sDBd+SeA+/W95xvrmX/okMzCJiZFQYzrROtF6yTuM52bBkXsF4BaDOwyt95P+918L0Mqh713ayrbBt4LNadZXzCfkLZz2PMBkH52Tad9bjHi91i+7SMCxjkZD5sf6cszLJl/Fz1jwvyF/7E9jYlPWl2ik+bDS2pQY5OsJ2pLLigMedGNWjOXmefc0/WmqACQYqx8ZEYPz4qNjz+nG0N25VjIyNV29bPSY1Vzq7X3f6ank8kuwz6lDOY/jlci7nF/0HHcWbYl+gFAg34SMj5haVF+aFkY6om8tpaTE3P6v7IV8rboSu4F79zFvGFIRAROIGwSVZsgr5bUfm///1fHYwcOxUtHV3R1kH3Q1LdN4Ie8HtbG1HZ346TY8MC/ijEXdcAwyuXdH5pK2bnllRo+enTqbh7974ATAQs9yHagUCXItrekoLyJpNj0dQczY0tovWCAkOZR5mgDKxYANeo/QrrDKEPJqQIPEoKwbG7rcgSDatG+7tjafpp7CgFok4Rv6eTUxJ23AMnv1IL6FGJlrYOGSgutAxQSzSFmj3AbKOjw/HN3/py/MVf/Y0MgUvPnY8zp+j2WRctDdRS2I+V5Q3VXEHYArJgiJCW89m1z6K3vze+/e1vRmdXT6yt03VyI27cuhXXb9wRMwzwAWOChaI23tLyop65uzubSrD52PxEfKTM6CzakCxgH8KN9a3sPIkRWKS/sqGF2AuQTgOR50FZVo1lNmaRRq/DzhEp0i9ZdQkAACAASURBVKOZVxZYwkZRVbkWuW5miCpFX1X9xYRrbmxS8XiiTu2tHUqN2dok6r6pFJPpudmo0CCqvmi0QT2+zk5tZIAxOT4LSzJmamvoaGnwgTTjNEAYI8YD0ZQUbmmE87MNYzvcBv/KINM/BwiiGFRfVc92CH4x9763D7cFqx1bOxjMdxlY5XcLDQtuC0Hf144He6asNKwM7DzlmgGeJ5hjwVt2UnjNhj+C2AaqBZPHwPv5LMaGUeZ7VRGm4oejCuGfm7vy+7Rm/Cui8XaMLeg9HzyP7JEiRRpBTnkOgiWMDQF48viJ6O/tiu2NNQGrgHff/MY3VOycGmUqwL+5FX19sDRwirMuDXO2T0RUjLUEN80k4XzSvMrPYoVopWolZPCM66wouYdT5ayYibrSZdoMMDP42E++xmtJGp0dMYMOAKveT3znDBDgYb48tvI6lMfN9VbuvO6UDq1rEeVMx4qURerhYdTXSLHMTs/G6sqq1gnjJutvZgMjOqMSPEM2oTxgjSBD+cLA2NjaEIuVFIi+3n4xRAFXSeVCYT15/FRn3mvNPZpbW3V+SXHDkK9vrIvOrm7JZwJRyAA9234aVxhdODiw4M+fPRcjQ0MqN4KMceRxfm4+ZudmJdtgU8B2xhlDYRq4MBsaR8SRWoNVXMO1TuPlvqrpVaSN8rpBNeaImkAG98ogmc+jAyw+Z95TXr+y8cVZxhFlP5jpaZlttpEBzDKoZZnic8O9kZewgPhbPenn7W0yZjLNvkEMAjVL3N3V+gAKYEjg9DDlzDdBw2SX0hRnN5uQbdNUEUcu2X1cj9OukiRFEzq+m23p58CwZS9iwKP73SjDgI9ThBivWXS+n5ohFAE9y5XyGfX8+0xzXsuGKcBqpqYVNexkbBtYzdq2NsAzIp1yMHVHZjaY/eBn4xxbrpcZqvzde8R70kAG88wcOBUW+cCzul4sn+lmMWbCmXnOtWYk8B4D9jx7QwP1o1KuEdQhMMt6JUBMc75sBmnAOMGwZOEyLylj0Zdpv+W4YKcn4IqMMNjNMyWwSoPILB0C895OBQEw1dQq6lQSJEe+8hmWZYzdepE1s8NtOemAAfdQ0Lhw6plnp/gxTsbFe7mXZXTZQVElTbFmsmFRAsfIaxr3peFLfVneiyzgWQ1W85rlvO/PWeScIFe4zsFIWFScE7P+OA8rq4tFzfkcm/eo7QbrW6fbGeB0mQjrbQN5dn64l+cgmYHZnMZ7kDEZMLdz5H3z+bk51LMGcHleOyQep0HOso7meoOb3FvB8FrqHyfDw7KpHNw4CvAa8C47seUzbufV88B1tgW8nlzPfxwpl/DhfeksZt19+xS8hm7iOXzemSvu6RJE/My5cUDCn4kTSf1hNzyynOc1zoltJetaPsvr7RIg6Bczm9EnXAub7rnnLoiNyl5sbWtSI6jt7YO4fv26ZI9ZychclwPjPDCf3AdZanCV724qlPWHK8pAQS7gxLJW3MN1n8uAL+M1swjwhHkiPZvX7JTymbdvAbDkWeF19iCReGwvfBYc0gxIp93LnDm7oVqPsba2WsZiaWFBJdPQ99RYtY3Ke3HGp4pnNLOX1z+6eqUqe10a5+z58zE8PBIPHj2Kx4+eKGOGBrkKhHS0q88G602zo4cP72vsrAd2D13a5xYWBDriZza1NMet23f1LOj4zVXqWXaq9NECjbkO9gVCydE/2BdblfleKRqRUccOsEhNg1qzlibNgAkKJykkZTnCFr9NDGUIABt5dhFaEEkAKfcOKrG8uh4PHz+JK598Go1Nbep1gk5H5lNLt1b1wndV448GRFPTk7G1CYDZlmzG9c3Y3tmKhvpGfX7WPKyLza0Ngagwqo4fPxa//a1vx+lTgzE1tRBvv/2+SukpBXxwUHuMzEHOEDITnxM9BvhOEPaVV16Jf/iHv1e2Ib0QADhv3rweb7/zrtLft4qSAA7KsUeQl6+++mqsr63Ei89fULPkpaVNndnWVgCz7AEAg7GvrzX+w3/8z9He3hXPX3pe4CLj4X537tzReUGvfOnLX4qxsXGV0BN7c2cnHj1+lLV5Fxbix3/3EwHf7G32Ghlw42OjcfnlV6K/r0cB5KcTk7JxARQWFzPrjJq37HXsp0ePHqo04JtvfFvZZYMD9BDYjZs3bsatmzfiq199LTq6yGKAcInnk2sIXgED9uHDx1GpbVDpAuozAsQgDymdwHy+8tJLYvu999670d7aGn/4h3+o83H1k4+FEywurah3itxsekHswZreiZa2dvn67CvGqdJb2Dbo+PrMNpqfm4uRoYFoqq9TSQCaSL32+mtiKMNMPnHylM7dzOxsXLlyJR48eBj9sJ/VPDdLT/AZ2HHYi+fOHYs7d+/HD//251Fb26RnwR7gjOA7U2t5/yCbi+F/gSWMjY6I9cwZxD7nrABQ0tAIXxGG90B/X5wcGY4m6g0XgUI1OqMPjXR31ge2bLKOdbD18zI8zz57uUwAsNwu+8cO0lm3HLXbbVdKL5pdXuhN62D7/rZf7e9aFzlwV74X19on+HVAKn/jWT0u/2w9U9bTfj/fExfL0jieK9twHof9RMZdzrpkjm0TsIupi0uwmPNvXwoZiR5EBzsQmtlH+GrpxyTBCdt2uUoUQBega0fHh2N0bFiymvfRKNkygt97i+abxjQYO8EgBbgKAko54CubryazYQxwl4F0YwzoRr7IpEySYjZsZlzIM0pzIPMAmfBPwRYpy4KPy3WLyyvSjcgF5BRAKveiBAiyANwS/4t5wK7IvVojv6zy45+9f3BQ0xgHtXXqMA8gOkP6yfpqbK2vRG3sxcWzJ6Ovv0/dCVECpCpwAAmo4dAgTObmVuLOnXsSCACEMDXHj41rAHQGIw1xcjojrTW1FaXz0kF+bYUaSI1SBKrJt7MX+3Twpmg81FpqjRSRIbEGq6knCkeo7sn5c+fjhUun48LpwTjY2Inrn14XVRjaLvd5MjkdE5NTMTk7G/MLS0qzIA2DyJgNPSZFBtv2ljYeSra+vjYeTEwoCnPy+LG4/NKlOHNqNOrrIpbm12JnC4OiPqIo3MuCUstwcmJSyrS9rUPgJIbD7dv3YnB4OJpaO+LR44l4+mRCi0a9VWjGCCnq2Tx36Qtx69ZNRTFZJMbFRujs7qp2xsbYYi7kFLKINRgxCTYZPE1jNCOIcr4LtN0H38X902IswEscEwBYNZrJqAZhWgRiGu7bEv71telwYeiS/kJaw1B/nwR3Y11jzE3RWXFZqTKzC/PxcGpChYGFnyjSkA5ipillNGptNYse8zcMeI0f8FfGc4Hk04Cosl9lkxjAMqiGoOVeHEw7TGWQowwE5s9FgWZ9P0wltZCyALZAtCNuAMSGpx1IPt/sFTtDAqUKoJUxOc3NAo+/m2Vh4c9rjjJJYFS4JlOjLEz4bAMFZQCO9zmN0ICtmSDc14IeKJl/R7/K9/L1/3Te8hULfCmX4m4qNVGUU0jjO9mBYpQCHjY0KtLF87e2JzMyWWWpFFCMEsANtbG/u6UaVqrH89xzOpMIQpxeDAkaWRGhV8f55iYp9gRSYY4WnaGxSlT4PJuulSN7fj47lHxnTvkMK2cDOU7P9vlhH7e3JiOJOXU0XQXbC3DH0caGRgzodO79RVSQv5tRwhyRZmTA3U6try/PNa95b9rJ9Gt8N3MH57KlhbIlNbG0kOl2GDisBdd0tHRoXGLYwayjxgzXFIa/uiTuJJOLxnUY3IC1KCUYNwCOTaSFFGA+mQuwT548flIYOWvKQEjG63askIJMIy8pq6yJiQOH8U4pASLesGhxdGCv0vSCmrs0BoRVgrykLhX3Z61gMKMbDDTAsDhz9kx1vwlwLBr92fHzvLHPDFyxdhjhrIENJ9af5x4bGZXj5igrZ9+AmEE13uNzffSslMHBNBw4D4drYFllZ5P7eA/wXsbmun7VwFhR55mgFYyTzz67IRawnAjmqwcmRwbgiDzDCGHczLUNGtJV0M1cyxictketuJbGZBwbbMIowRDH6cB5UbOiIu2Kufe4eHb2rZpMFMXk2V+ONitFcXGxWnOSZ5UO29nROLjO93Jk/CigyfWsS/kspUEKc+LzRil7FRA775WpxZatBmZZE9KW+Oxy8y3LWsbD/Bgc8utmUTA3OCQ8C3OYRh1NolqqTcLc9IW5YF4Yj4OABvl83hMcSraT9Uayafdlz8Ac4LM+D1ClbEtAKbMsMJIBO938yZ+HLaPy5GJSHaZbMyaDxZZx3MvgIEYz9ZiZRwAi9rDA+YLtacPWbDUb69INNTDLkk3tQBfzI9ZDsZctk7g2jeUMwnI/r7cBQT7TZ8/gKNfwGdb37Ce6pjNm5pK9h4732eV9BvoZq1kw1tusL3YW64s+wNlz7V+n5i8upeNg2euMI7EciqYf7Hff32vD3x0E8v4388Ljd1DP+4O1lT1WzCdrbCDTdp5lUFkueSxlmWJAswzC2i6w3eT54LvtKwgJTY3ZNMxArRmq1vMOCNs2svwrO4u2HfJZsyRTZqIB8GdTNT+nbTxsYMvZlG3YpEVWVNFozo6n5wMbk2sAn2xfcI9yoNyZR4yb/Wi57+C5ypbps1I2eeweC78bWGWeOLs862GNaBhnNWLcMW+83tYB67kxnjyZEdBXLv/gIBX3tc5yc6l0YLO2awYbsHc2FYi8d++u5pD7m7Fq2W6QgvHzjGZFM66f/exnGh8y2wG33Z0DAYW87hJVs3PTei/MTO7L3zJ4naW2KGcAw3BlhSZ4KYs4X+zjhdk5+UWkpR87cbwaFGDOqePJ+Gz78hpnDgYROtk6BVtheXU1+vv6o7mlTT4PgBxEGAVMm5uUQcdaAS49evRA5w6ZJt2+k4AXDjNB4fMXLwioohESfStaG1sFsnItZBJsFGruQb6h8cnw0JD+Tqknrlmcm1MNQGwgGmcBfmOniqCD/1HJrBTqB/rZ2Ftaaxj+AKcNDSr5QA1N2I5PJ6fjk89uxNr6ZigHgD4Vquu7FGdPn4zV1UXZQ888cyF+8pMfR2sraeBpW+P4Uy7smfMX4uzZMxrz/NyC/AZASOxj1p36opRLABwlQM1eev3116vrnyB6qKnSmTNnxGJ0pgt777/97/6Vsj03N2gyNhDgEtc+uxvvvX813v/wo3j89Ek1cMVask9gvC4tzgfMtBdffFHNMf/0T/9UpfYE1Pf1x9joqJitMFA/unIlPv30uhizv/jFLwTMcq7eefsdBdEAvGEGv3L5lfjaV78mdi77t7cHf2IzHj+ZrZZPYcwAjffu3olTY8fi2LFhzRU9UzZgxJkVh/29sKTeHwBLPNu5s2fj/LnTcf48DN+KsjA/+fjj+NEPf6DGWN9+4404ceKkxskarm9sac0AbanJ2Njcpvn75JNrAuuddYVOGB0eUckKvu7fvSPGamNzQ3z86afx2fUbUVNbL9AXcBm7GhxDvTgop1CwJtfXWHcA25pogVzVQrZYnbJmv/bV16Oxrjbe+eUvVHoBQP4Lly6pyR2ZtAsLy/HhRx/Hrdu3lGnmjBHwH9jL+FtDQ8M6i599di0++fRaTE7PRWNjm3Aa7IgkuWH7NkRtnVyHQm6HSFYry0vS48xPBue2Bbai1+mhcGxkJPo726KtqVFZuYwB8B4bFnnPWWF/2lYzgcGAm+0Hg27sXQekyjrGuseB4bItV9Z7tt3L4GaSF7KGcAbhstSbdY31pe/t+5V1kfUG9z/0Hw99UYO0vo77298rYwfWiXwvfw7z4fdYt5fZqvbp7Q8xb7a9y6XPsJ9hkRNIMFsVexP9w3Nn0JmA33aWwNlG/zgbs05rRaCI/YTtlIHkSoyMDcbwyEA0NzUq8IQ84Tyzn8nOppyKSxzZVwBYddkd6yCn/WMPwyBtasrnYF0MymZ5CvdPoTTEanz00Ucau2047guAT9CA6wl2ETxj/01OTUonSS5s70qf8lmcXwiQmV1esGaL+rs1lTrVDldmNXO4vxeVd67eOhgYHog95dE1xO4e6W9r0Vi3H3W0RSKK09wgoHCXorG7AJ1pEKkODFGCNZhM62JiEkWDFYogYDFITyA6ykGkiC0HZv8g2WUAgZX9g2iob4od2DIUjd8kfTxUN1TAKk1iBK5mKg3AqgAsBEpNJdo72lRrZmSoN06PD8SFk+Oxs7WiWgd7+zWxy38Vgt6MB4+n4uont+L2nbtRU5sHHsecDcdGltNdRAyIVFCEtoE6RvV1cXx8PJ5/7mKMjQ7E7tamEHXqQbY0NcT66ooiMKpVqo25Kdo81GmKwDMv1E1tammNiam5WFom3SIP2X3Vd0mqNp8/NDIsJ5bUTr5gkQGADQ5THzYdXlJ2FT1QjcZ9RSYBqjcLsNVGIfdkw9l5t1Pp57XRq4OaBTeVptFQn8agDitgK0lvSjmhudVO7CNoIsSQGuzvi462tujv6VWtjNoDyiFkl0aNdXEhFjfW1NUwHSuasgCswc7t1rwL3Fmn/k6mdvN35i6p1bk+ctRUKqKmWo/TToiBTbMn7DAYkK0Cs6WIkYUohmGWAUhgtXytQbjyfNqwdXqwHQyeTWUdCjaJx83f7Wz7vYpeF2Axa877ysLv0KHONE5dH4e1Yo8+j+9vwWun2yCFgwYGhgUGcshKX+W5+nU/lxXVr/sZRiFnB6NRKSylerQGaJR2UEvtwwQr2jraq+AN1zNOKYTtrWioq0QNKS7bG+oSj0HPcyEMv/a1r0V7W1HrDeYcqeNddKbGmKdGHeyejMxR2wt9D4jE/1SApDQkYzfXKdM4vW/sAGfXW4DKFPJmuSXIdhCtza1VMMKsKxrhlQEA5rqxqb7KKjVgTuoMa1tWctPTUzLKy+CvFWwZ8K7KqpICtvHOdYBmBDaS9QYjdD/mZ+Z13vjCiFmYX4iO1jREUHIoBRwmmuFtoKipnUoq9FY6OsgACnWzljgRi/OLSi2juyfCmfOKwlOTmLl5MVdRsMivA2QIkTyAnwYYsQmMsE9IocDoy/qetQJRMTj7e/qivbUtqM+Gs0L6G3uDMitEPDVvzU3qCCuQvjUdo/Hjx6oOMM/Ke2Bx8nfmw2fEc8iam5F11GBhH8CKQDSaoWRg1YAS+4KfDSSWAXD/bEON7zjDAH6HDOfDYIkBOK+1ZYdThNGZiuYWJWRIx5qdn1eXY1gBnA0H3Gyc6szV1elvMCVYS74cAHIDK/acWFqqVbcjMNbgDrINvc3fxfBR0DEbwvhc2CjkGcoRcQVDixpVgEn8xwniLDlV2ga05ZODRw5gOUDh8+p7lo1JlwKwTmA8OJ042q6v6iCIo/k2igFWzWjkmjKb1QYbrzNnzAXPZwaq946vE2u+ADA8NwZvuMaOq9Pi/AwGURgT59Frze8J9mwLWLVzwes8qyP23Md60O9l3rJBXTZPMhBn/eIx2x4oM6/tSNiJ4bPKjo3H7/PD/DgIgBzh2Q0oWsaVx2yD2I6G/8YaezyE67gnMsr7lTPMf64vg+PsCfaV15/zbiOdZ8CW4+w56GgmhNnivq+fmzEk4yLlXbJ9M6OAeUX2VWoy/dB6nWu5f5ndbYcrgbAE6LiHvxtk5zXG6b3umpgGJzLlMxti8R7uxV70XvH6cJ3/bnlmxrjZup4724eHTknqQ58/B/28d9CTtTVF0LsIOJQZqw5C+L5lR/UowGr7ElKFZbKDKF7DBFwz9dJytsyW9d60feg95O8iFeyQAk3KfK6d96lrppezBMqBHutTN6P0mfKYYFKjW7H5afKCjcCaWnYYmPa5BqDjixJepBxDyACE5H0uB8OexenkHvxsFj96m/qOCVZmQDbPQ8o4suRmZ6k5mhkoDohgM3Ev1sX6D/Ym/hivKaBZNHj0/pTM2iTQdmib8QzLK4vSIdzTjbiokQlonZ9J6i0dlZuq+5K55/qppxOxtLiYNkZfr9aBcTHHPAvMSPmFxZ4iGAjZxGfLenxjeysG+gejvaNTDMHVFfyGPH+k4wMuYf9lg6LH1fOEQwyIClkFO4Vsub2DA6VVsw+mJ6djfWVdIB+/4xcSAAZQIeOSAH7a0vS/GI/blFGYm1cmDWSS/t4ezQk2sPo/yN5Bbu+IGJKNcbOkhvYRfpkYqU2qNz87vxBLK6sqBXDzzn01icb/xYrGjiIrsLWlLhobamO8YI/+9V//dZU9n/J8P4aHhwSInT59WjIflieMxNdee102IU2R0HXUrZ8tgFWAL0pvfeMb3wgal9lfZJ9wbgjcZtmIeT3j7/3ed1UnEX3b3k494O1YWtkQ2/bqJ5/GlY+vysYon0nOAj7yhQvPxKmTp0S4AbglbZ1SC9Q15bmYn8UlbIT5WFhY0h6Alckz8bcbN27IfuB8M5ZLly4pVZ05Ze1gT3I9vV+Yg5MnT+ha1h+Qr7m2PlqbkyVL6QX8XfqWqBwETaC2d+Kdd95RaQ7Gf2x8LF568YUYGx+M5oYsd0cG3U9/+rO4cvVKvPLK5bhw8WJ0dneLtSoyWG1d3L//QESu/sERNSD87LPr+l1++P6+1m2wvz/OnjmrvfU33/9+/P73vhcdnW3CA27eyWZdgKhi2y2vKJOspblVTasAbwHlZeu7/BlEkgb85d1YX12P7/3+vxST+qd/92NhJQThCZZ85Stfii9/+dV48OBpvPveByrhwJ7PJluUnAthFc8++5xKFjDn7BsYydRXratvLpqNw0zF/jgEVlVSTy1eqJlLo1synDJbJsGvbLJKsItSX8dHR6O3vSV62tvkk7BvLl++LGAVuYR+M7BqMJRnti1QLsWXwZ1Gvc8szLKtf6hvEhw1mGlb2zqwbHvLXscvLGV5OGDogLNtSGSZg8tlX60MqloHlrEB63PjCPZBfS8HxMs6zX6B7Th/hj/XPkIZD7E/znNbJ/F+5twBOwU0K1mPGeIP9yPQidznb9hYlG/k/EgHbWUtUsbT3p514MGjCCbwH0AWnXDq9PEYO0agrhL7u3ticaNn0D+U9FgrQFY+T2snotKW2M0mZjjwz5qD5yHPM9CfWRWeU2Mhvhf7jTPI6yZmMS/sbexFnn96ZqpoDrcqf5IeQFDtCG5wDSXsnk4kwxtZoVbn2ujZzygqdWJpK7NaeM9eVN79+PbB+InjcaCUB2isGOx70dpUE43UgyP6uIUyr4uV1XXRY1fXqZexJUr45gYKviYam1ujtT2Nv62tfQlbavRh2BNRYgCt7a1iKRFZAwhsa26KBgF/IeW6vLoWSytrAmoRctuANAXNnqYqUk4wJ2FLqGZhMixRFHQQv3j2WHzr9ZfjYJfIboZQAAnogNfclqDxvYdP48rHn6p4swAEgYdp6LLR2EB2oPi9lkZVdTUxNNAf586cjuPHxmIb8GYrC3HTYOdgd0cpDlDxG+qpX9UQ167fi03q5iwsCpDo6OgS0n3z9v2orW9SiQCUF4W/MTg2CwADZhjChDoq1DWkJpFqHXW0C4CVolW0iPoW1FUJsUTZ6OuryWpE4afxnmUYEjzMlDmMBZSwDnlBlZZzI1ZwRFNRSN+RaH1X0yrAVQyFZLQiPImQUduI2jst1GakIUYDjKtdga8cwqXVlegZGoqahjoJSjEXiXws06ktgVM5wEKaqc1Limam5Dc3tWj8qrVLvVXYso2NWVOoqP9ajtxYwFiAlZX7IZCaz8L/dNQTWIXx5OYnZWF7lDllB8xOepmqztiT2Ztpqtyn7LQIqCkcXRuRfM90tcNIGOOy4HcNPEBtO8Zmxvr5yg4M77Ozqr0gFkhTNY3SimCvqJNcwlar81Ken1/nHHl+y9+J1gOssraAaVZ+5Wtyvot6yaV04AQb93UOmK+11aWopy4ibPitDXVcxYnBKKZ+1ne+8x0FAAQSUWuMgvxiUVCiA/AvQSHODSwGM3MPm79krRgZAln5onh2RxRzf8BYT4N4VwZpOTWB15obswGMHbhkDmzodzOK5ajWw1DLgBCKI1lbySb3fuL8rq5kfSADSOU9W97n3h92lA3O+H25J5FtGSxCRpKKlxG6kJMzPzsXzQ0YSQkWwejBWEVtbFK+BaY0MqaQS5w55sr7aXlxSTWpKdOwtbGp9CoHDGAkI5dQUjPzc6rTijzHuNuni71Y2JQjOdDvOon7B2KldnV06P9zz1yMwX7qcWWaEAC5mPqra5o35CPyEwUuIKu1RXKT5osGrF0Sg7prBrcMmntufYYMJtg5TmOhXXLHzrLPpJ17M+EMtJnJZQfeARm+537L8gwwIgzA+Rre63TPlImZ4s/fXTvKgRv2PQYD5Q/Qx9Qox8DHYKfLLFFjGBdEa5kbzg5/o3EgBg2vpfG5L4ck02Nx45LdvUnqNLqjaBSTDv26xsI5w/DF6WJeuJ/Tpdm7yeo5jCJbZvE8GPCOVPMep36aKex9zVkw4OG5M0iU9sVhDVqDvxkazACJDUueJ4N0pA3l/Nsgtnzib5xl7mvwIUHZbIrntSwbs5axzIvPK+Mz24zXmQODFQa9OH88m9OJzbbk8ywHuE8ZdE+QbD9mxBY5rI1lOe6UZUft+SzLGK5xYM7ghO0cOx1+1jSiMxhuJ4Sfbbz7et+HMToLgWsctOD+doasB3kGDFSXknBJjpz71OW8vwxWZ7f01KFeTwOufiavvYE/nyWDvRjSPjMJ9iULMANjaQPxxe9eUwNRBqM9Pq7lrJgNqPvVJmuUa9mvBHAYm8Eq6+7y3nFgzewXr1sZoOZ6ATzNzVVmtveH9QDX2AZhDN6rBidtA9gx4zkNwtuJs33CfTwXfq18Bh2IwGmqRDZ79L7ge9mZsQ76dQ6lZaD3F783NmYzLr7snPoM81o1sFwAvranbHf5vR6/zyS/G8BzTV1+Z50TaM9gtpzJ4qsMnnNt/p4lN8rBFu5thi0+CKxDHC72PrKZ883a8bnMo8F7XqN5DMy0nZ3cOwBbjJnx8PzoM+6PrHAZm7wX7G7qhacMRRfiwCHfCEqSlo8jrj5f4wAAIABJREFUy/Pw+dJdhSx0Bh7vcY1rrhMbp6jPdxg04RlWFbzkc/gCHF1azoCYHNuiZh+gs5m5jM3BNp9L5oPrt9Y3coxxEE0tLVXgQ8BqkVkBU5Dx2paanJ6qygazr1o72qOrs1tkG+TD7s5ezM7NyP+jFFltJe0/nn1jI+01n/PFJYCqdTW86u3pi6dTk9HQ2Cx9B7Nz6umU5A+fxTlX0HZqSnbK2XNnCttmX703ACyxeWgcRNmBjiLI30A5FMoZ1WfD3eyUnrLG+ktzV4A1gHCwTq9dvxlTs3Pyex8+nZCfCAmntr6xCKqtxd7Omhq6Ap5iczEGdDqlfPidIOvpU6eju6db+xqgmjl9//334w/+4A+kpz94/wNlnsIWfPzwsRon4YN961vfUk3Tri4YsABiWwp4A2LCMATsB1QAsAbMRPcDqHV20udjlyp78tvvPHgUVz7+OD744AOdA59z5rSxoS5ef+21eO65Z2NqYiL+y3/5vuxrWLGAoIyJ91z9+KqaNksPbmxWS7eYpY2M5dmwM77whS/o/XydOnUipqdn4saNmzob2CgJ+mcjTRjNsb2rtHmx7Kgd2dkZ7777noL9sGDBGGi4wzl6+Ohh9Pd1x6uXXxbTurkelvxOzM3Oxu1bt+Pu/XvqM3D23NlobW9XPUaaTDU2N6vB18rKWrR39ohxSylCxoYcIHD9wgsvCL84cex4vPrq5bh5/WqcOn1ORAZsZljUn1z7LGbnYM5RdmdffWIwzyBcwVgFpMyG2rnHeS7+43vj8Xz3d383hgb64soHH8SdWzcFFnG2nn/+Unzj61+P6enZ+OXbbyt1mz3Jd77QubC1CcI/c+FiXL16NbuyL6/E5hZ6ntKN2bwKfVrfQHCkVkHGrHEfwkvaWpvFDs/SLPs6k4BvZug31jfGyfGx6O9ojcHeXpHCsOfZC8gU2ym2K5xNwF5ycDN9tMwWQ7fxHvbsrwNWebaU2+lzlf1y34/vtod8ZvGDwIdsm/q9yOyyDe/7lf1d6yZ/tv002zS+p0FUZ0WUbc6j9pevLevfss5l3P+cbmaubDdwH9YdWyX90ZTflRrAzcPGVTxv2jwZOE/iWJbNUsaAcJkaBeKQ9chlyIQEEtPerY0z507F6NhQ+sBr66qDzbPiS7DeAKusr7EQzS06oyCSGMewrUTAPcuD5vP4mW3r2IdD1yEL2BPeJ7aP2N+MFz8Klir9n5gHmKnIQJoYcpaRsZznR0+exOTklDA3gnJZf6po2Fpk2xYd1XW2K299+NnB+ImTETV1sXNAhGwrGhsr0VRXiQY0FbX1Vlais6NNzUimZub/f7re+9eyPLvu2y/nnGPlrurq3DM902GGwxmCM8PMEQwZtkwSovyDSMECDMOwYMD/gjH6B2zwF0mUAQEmKdEeiJzYaaZDdajYlevlnO7LwfisfdZ9p4vya1S/cO8953u+ce+11147FlfWYmNjSxRZyGmtbZ0xMXkmzp0fxTyKpZWtePhoVhuKWI6K/O1HXUOdov+Vna14/rkrcX5yLOo42NZ2RXfn+msbMDLXVJFrc5uqZCfacNj06HCiL0RDZDjVhMAIYqW9XR3x4rPn47e+/bXY2tiK2pq66Ohsi6g9ifd/eT2a2zt0qGxu78Ynn9+MjQ00ZNAUzFRVMw496RksgJ4dRXGOo7W5KQYH+uLs5LhA1f2dbRXXqa89EahL2gBVCnlfe0erJBGg27MBAobevXs/Ort6Yn5pNWpqG1XQik2UA4M2IAnAACOSzqHA3wBb0X4gjR4wVZFOjEPSmYhY08aa+misa4zGetJKdpKujqzB8UlR8TILUAlYx4nAEC4AP01KValOhqGo/QWwitFkAxwwgEkOQA+Di+cE7CIFmCjZ8cFh7CB6frAffd09MTY6Ikbv9PRULCwvx8Vnn40AXCpYFnLGKwm+2aCWEx91WujJuqqJjvY0TNOISmCHyY6wP2y3QiCgahjbuPYfysDjKZB6Cqzm35KtylxKrbbT9HhvcI6WGchKsO0UKLPzZeOpvBnacLcjjPHGdfiMHaIyq4L3cX0OC76LxdaSkXhvbE6btKPpzdwbuA1b35M55rGsOvOHJYmFosMMqJa/uz/sqPi7DwnfW8xFQBlSzQtgtXo4lfRfsDEN1MvgEns3wVY56E1Nsbe7LQmSOubmYUoFcJ/urq64cvmKoprzc7Ny1FXdtD9FqGF1wG60g6Y2Hmd/JrhymmJosAVWKq8nuJpSFd4DMFyy6j0MP5jo6WABXLGmWXOMkwGCPNAzrYE5w3XETKrLYmt8lrFLFtKp3g7tVHovBeAKsMbOvw/Np51ZHxTcK4MnJWa3+gB2JE4vgRC0o4nwNesh93f2BFDC6k/mFEBngk6sqhPYvERrea8YluxD2+pbUosZV4w3Uu7Ya3a2d5ROh94qf+OQpW+sr/xkZibmFxa1tx3XJfMNRghuOkUEuDarDmOLIA3any9dfb5wWjoKFuWxWBYCVYtDmANaEfBijxY41NIsZ401hoHGXopjwGtOd6dfnH7ouULfWALChhkGOYE8tLASmEkGncEN7wEYCJ4Hnms+wA2gGJQF8M40/NRktLFgYJfrGDw0YGVgFUeXvRNWMFFf+pMqyzAY/vAf/UDtUnbI4aGcAxegMmDGs9J+vvyMOJG0X6A/KfYEhvZ2JcXw9H5GW+lT3s93rl8O9nBNDBYbPO5nG0gGK3lu9nmDyTZW5Wg3NFRTrtxnBom8n3tf4/On+2vqyhlk43lc6DIBlSxm4H3X4GyCcckCpF0OlNCHHmuvZe8h9DPtd3VwG7sGEj2uBlYM4OAM8lkDsN7/zV7083ps3Bc4Jg8fPNGzOkDgPvN+zGu832vDwJPnmUGt3Ou+zHx0ux0M8p7j9vB7smaRVkiw2XOf/YzfDYRzfcaAttBH/OOZ2Z/9M/1iuQpLpHBvF8Wx00KRGa+PMnOj7EzRNge87KhwP+YmtibOes75DJwaMHWb6Rf3P/ewRhvzm/XPa+wztInCJoBMPCPXPT7OlEgHVGB32TnzHKAPy0Auf6c9Ds543ZfPct7P3PK8MpDF2Bos4vOpjZzgq8fQYIbXjIHSp89r/26bwTaTgSjPdQcH0tElayiZt36f5xNttO3i86hslzx9f89bGI5e1267x9p2kFm4Zce03IbyPuU56ufid8s/eP0YKPb1zJ40mMpc1FkiG4wz+RSINwDu88BnP5/luk5htR4v7XAqtQJSXRTWRb4mU2Nzr2Q/Tj9J1bhbmwUIua5EggHYLrDZk91JcRnOEc5jAD6ALgdOmV9i2mxmkUrvk8xP7ud9ljYD0CHto1T2zk6BICvLawKoOFuZX0gvzc3PaP/h2rSRsblw4ZzuSR0IgxO87oAC92Ze1lNECR+QIEph43heCSipq9N55n2Sa5BSzt7geYbPg8YrwXWKi+zuEfirjZmZaWm9Q+o4EfEk7RRL7vB5BVgqO2I6AaB1dfWEgNtDMhVrFXSenZqrOug8L9l4aLkyJkjajaAFCfNye0v9QmEo+p1MqaYCrIFcQiCfw5M5lCQLsgpPpcnoJ4AySDOZhn4U12/eErBa2dmPxZVVFT4GpOvp65f0y6PHD6Kp7jiGB/tUsIzx9D5E//O7pVAYc2wA5hx7CLIFFH51MU/S/vv6euLm9ZvxwfsfqM//9E//NM6enYzm5pTOWFuraM/jGvY1DDiTuutAAOtDLOahXtC0WNnYiumZ6fh/f/R38fjxE32W/qcv+nq6JAPwzDMXY2NtLf7Df/i/ZZuOjY3KzqPeCu/97PPP5DeyWwPEsfZ5Bp6X/ZeCS/Q/9718+bKAVcZ3dHRYWqaffsrnpzXvuD8szdS/7YzL5y+q/oekZQ6RIuuIW7duK4MKf5s5xhnNP+QSmpsgcowLH6iPLFi2vr4mcHVxeUn9PjI6Krbb6tqW5LKamtsEhmLXbmztiAG7sLgk1qyCcE1N8dZbbynzFum/b7z1RnR3NckLBfB9Mj0Tn3x6PX7685/H8up6ak43NcuWxv9AcgAsRMQEyDtk42KPQ1iQxviRbPKvvPpqnJucjJ2tzfjFz39aJXrANj537oL2h5/94udKe8bnYf+RnVMcBKzhsclJ9XfaLPQn+xVMbu7J2oHVh29D66mFk6xuMARq1DD/AaMgpWQF9v6obFU0F/EPrly8GJ2N9TEy0CcswwCY2f4ZVM6grfR/i6xC2yk+tx2o5XXAWdtP7FG2D9VXhW/tPdDnRtqHRYHsgtTgczPTu3Nv53o+t3m9HDj2mVcGRcu+m882+9MGUcvBxHKwv4wb+Bz1dwfMbFfY5vCZ6Ocs35+/0Xb3odvvAulpO+EHnsTGBmxh1m5mUSdBJe0Y/gFs0ods5ukvp9wTY7y8vKrxNd6Axjhs1d6+LskLQKhDFoa9w6n5rAUDvbZv9neTSCYcrtDytz2UBeMyo/tpIJk+cAaICSi02Vl0fOefgXuR4Q72o7k18RbWYBYMbFYQgwwTis4/fjIldjvAKjjWkUA1yIkQM1MCoKqFwTx79+NbJ5efvSAYY3VjL2ZnF+TYNjXWRGtTfdTXHMf6yrKKKnHoItAMsAVAucu/vQNF/iYmz8aFC6NxdFwXi0tbYmbevHUzNahgShLhqE+trcpOJV7/+ovx7KXJqDmuifnF7VheWpNAM9EQUiLQRQVo5SGJUCITgPYeIEFli4qZFdaxZAVQPIDif3ZsKN585bmoOdmPvZ396O7tioGhgVha3oqmtvZobWuMldW1uPbZ3ZidW1RKCcABIElGO9akSccmD814fWM9ThQdyurVxwf7Apj5XntyFHF0GI11EWcmx+LMxGRMjo9Hb3emxXR2NsfaOgLPNbG8vBSffXYjXn7lqxF1jfFkei4ePHgs7dnvff/7WqBEBDnsYbAuLS9r8DBCDlGvPjkR+ACKLvmC42O9t7uzW5XO6wJJgmQLw9xqonDJAdG15YLBl0U8VNCKDaaI5ksPgkJhKhAGY6BWm3NdfU0MDiYriX6hUAypRiyei+fPx+XLz8SF8+ejq6NdwvkclLNT07HCATjQH89dvRrLC4vx0Ucfx80vbkc7qb5FZXsAX5wR9Ge1aGpTq1WpLMOj2hjL1U3RcETLiOJnfAGsMi8wTnKBpUaXEhBUmTdZRDLWq5Cr2akJZtGfAg+LglUohMNYZW2ksZ3X9aaHMcfv1pbTpkJBMKXgZFo4xpxkE2DYFKLG3J5rePGr/dIdyVQo/s7vXIe+5rNmo9phNEOQDU+R7pJeK4s6jchT7Rae/RRITdYPwvs4szyXnHqA66xKVlVZldvpfjGj19q2CmIUmwggpSpV5vPqOxsc/V3oIdPzAlXFhE6dXLVdLKEMDPCdjS+BjJQAgO3KumM8YJ1TQA89383NdY0pOlcXL1wUU/LDD36lz6KBCVscgXo2ccA91gDGBfcE4Le8hzdiH5qOXmZBl9Rh5csAGj/D1MdpYU2whNC/gp1JhJe1l6BLplbzDDhAZsgYfIDBgBaRwYnUHgOcwLDOlD6eGw0aBY8Kg/zUefUYZx/yOv2XBkiCSx47gwu0mwWfTveeAmSMPawKCkPxjDhQGN8AoTgp7DtHsNYBPXGAir2C9UUhK+Ym8x19K1L2dcADOBeRYpjDqgRc36iIYl9/X2xuV+Lm7dtx5+4Xsbi0IiN0AJ22gT4Z8XfvP1DgTFE+DmjWTG1tDMNWra0TaxWWMu1mHjF3iNKLsYk2W32dsh1gb7LWenp7C/C7ov6ZnJyUo8FzssZwIHl2fhfTFL26wtlk3QgML0TTAflh0eIU2jnC+EtdIhymdBxxTAWMF2vRBlAaWVk11q8lczL3jgT1ThlTNiBslNAW1r8rUWcqzoacnuvXr8f8wnxsbe+oGNg//m/+a0WJpRfX1qZI8Oeffy6g08xD7UU42kVbuTfGDcY+zgvPRqYBzAd0z9AEY66ZaWipAhs4doT57qAP2kXMC343Q9Ugig1aniEZV8lkAGSzYWuA0MazAaLqnl5iYZoZm/sfhQ0Zpwx4JeDnAjwGVrNwmNeqDW/vQawPG16Mj5m45SAJn6WN1n/KtZh7Kc9jHSgDtejJZRXwo9Qlr08mPTYHKY/8XUHLmpAmKntqng2nxbhgDz96NCUnCycSp9JpwmaNGvC0AW2nxEATz6CABiz+AoSVk1+AH56PuQ/mvC4DWTyn06fpI4NPvNdp6ryHf0r93N6WU8Z5zut2QniN8WYd0hbmnIsv4Dy7ineemUURTcb2MM91G9rucwcyLNHgtcP7WO+MNw4pwWH6G4fSwJLXhdnYBoXpW/rBlcrZa6yj6XFVfzXAIEyGjBmlnuOMIf1lxo3PGl6nT+hb+oTrGOz1fiBgaWpKfWT2soE7vhtcp1+5nvcm38M2hxzuAvTmO3YUevtet2XbROd16cvOZhkA4/yrq0u9aQNpPnvM6DSgzDgb3Mz1qf9/ybHL19N59rnreZv92yDNbc8fjzX3ZE1hh/BFP2r/2dmW4y4nGCmrIoOGazjA5UJNXvsGibgmfeD3AXqxL2bgHdyoTkXjvC9gq/BQ/pznowIaOGqFJiJ9zVgCqnJvigg1NHIuQGJBc5NAK1XoD3Q9ioR0dxMIj9jY2NX1xUrdzaraLtDGXg/Ayr5HOnoGaqPQWG3X+cha4qxKVtK+shjoX2xp2agHB2LUkQZO2jRfACFrq5tiqrHHATKRrnn33hdFhsJ61WYAVCSNHLBNRXYfPY7e3p6qA56yMG2xtb6uwC59Sjo+GqA8C/+0NpFWK5jr3JO2U0QKIJh+5Szq7etVvQaCuFkEF/txI5YWF9RHk+NjkiSj6FCCNCvK2gGcBpClIJJYiXX1YkIip1Zf36hA/v7ufizNLymwiIbeufPnBeSRccl+dnh8WGVALi8tqv+Qn8KOgi1Llt/I8Ej0dnUrkw9QArBOfsteyvfw5T0Cuwp/Fhbg4yfTMb+4FJuVndjZO4z1yo72rc2dnZg8c15p8u+8+4sYG+qNthbkJ5o0JmhRuqo7gVbuwZpjTmBXMR48A+Ak8w8pFABjtDyHhnrj/Xd/FT/7yS9U8OyVV16N7373N9WPzAvSw//1v/6hfiZIDR7AuqBf3nrzTRGC3n/vPe19gLZvfeMbMTw2HHWNPP1h/OznH8btO3elKwwICbDZ0owtQc2EbQWqaS92vOxgslPJftnclF3FMzAfRkaxq5rkF/R090h+BcA/dY+PY3hkRDIBsGhJG0b3FBYuqb8QPFiDBB64Vl1NTfxv/8u/kq/CHANQ3KxUBMyS6jtXFJs7c/aszifuBZCK1MT5C+OBlcZchVA2/SSZuewFyAAMDVOcZyL6Bnpjd/8oHj56Erdu3Ylbd+7JFgEvIfMUFh7P/eqrr8TF8xdiYnwiJibGlPXZ2iZsOu7efxT/+e/fjrfffk/SWYCq/CP9WJq7Inw1pEzX9nacHEE+4RxBZoCAV8oN9PV0y1cfGxmJn//0x0p9ZhwEnK+ux2/8xm/E3/3472NhcUEMRMBPfBSkALT3Q9Bqbta5lyw+7FWyPWAppu+cwCp7OHskwGNRGLGpPgYG+rV25+dTp7y3p1fAqs6gg0Pp7H711ZfjYGMjBnu6xPQGb5HG8clJNfCagTE0pRv0nbMviyhR7yUz48SWJzDblxIClsOy/+5z3eeMg4asSa3vYn2Wzz+fpdxDkiCSXjmRTcy9uKaydwsNZdtK5XuW/WnZwMncqvpwp8G5LM7oPTCl6jKAmecwPkMG/lUYr9i7ywGbMmDqc1Jyd0rJTN+e/YFzRnaHnumgSg7wWX18wpm0paxy5hH9wF6CZI8zO2mbCG97iS9wPbKT8bUIbvDa+Ni4CsohndLV3R51DTVa/wSxaDd7k5jJe3uyi3lWP4/sUuovVZJMxrOxd2IHkLWlDNLKTvqfpewjg9v2l9ifsLWcHQfZhH/4HDD5mZfYg8hxNDRnUVPmuTCiIgAOloHU2v2HD+Ufo+uacodQEqknk8QMA6vy/bBrPrh2+2RsYlLsIQpHkQZS2d2V0dvdQ9pKfSwvbcejR0/UiS3NaNUhNrwhMFBFQJpbYnxiQpsYTjqoNZorGDowYInOYVfB0uQgk/jx8UEMjwzFmbNnRHNfmp+P8bHhGBsdioP93Xj0cDpWiwq7KmB0HEr9UIrCGocvOqMRHd3dsby8FvV1NTExMhCXz43H5NhQXP/s45iZfhRtbU3R39cdff1dce7sRIwMDwqQW91Yi/b2LkWa5hdXY2t7Pzo6+2JqZj5WVkmF2ZIWazQD5jXpIKXLWByktijdXmV4Is6cmYizE5MxMT4a/X1Up2QS4TBtR1trY2xtrsVHH38Sl565EvUNHdJZvf/gUczOz8YPfvADTRQOKxBxFYB5+ECLWeCdFm5DUaQK0DNBPhwzkEAmfFNjs9IZMPw40OlsJjEHBlXbvKF40A04Vhc+yScFmEj0mGcDFGEOMLnRxGHTZtPCcX7xhRfi2WefFejFxofG09STKemkTJ6ZiCtXLiva+cnH1yQaTpvQP1pbT/0TwAw2KgAWQBraKt2VbiovZsqoHSU2gzTAihSApmaB4+hfsPlbKD8dmNycYEfzDID5gPJJvyoxVfXzKciKlifjiD5Sc3ObnpM+duplT1dWKTTDKDfgIlqjyo0ppZAVapFO4L44MKfOShlseRoEM/Bg59yRJ49b0mnr4qSQ9BAH2QCx2pIjyoJmTmbqP2zgZF1gdLCZEP1mnxXbZj/lIXwQCPiBzVSkEgBSSB/K2sMFaCSwT4BFgzbE3MyOs6icGAB5MLMvAODAIsMwwijgkNIzccgoxS4BV0mWWHCafYjUBOl2FuktpOUe7CtF/MzEeIyNDseNzz5XEGBkaDDOAqz290kAn/0hWUAYVc0aS65v5intc3pwPjuRygRmCNKcHlB5JgHyMc/Y2+hyDh3mOeB+bQ2SGwmcW2ON9CNSszQfjk/kSAEKMBYwRO0EGtyxLAfzDcH3BAJSliQP0gQVMkKcDEezDp0mmaAUAYFkXCs6msHHQi9nT8YrYwF448rgjuwZxGJPAYCQ/leRZiGwhECSUkF25ATBmmC/EAOW/bBIEeHZMEp1gB8cqgotDiGpYZ9f/1yHuKL8IyPR1z8gvai79x9GW3tH9QA1SHf5mWd0ruBkcAiLPYoxVUQV0ZBlYBmPrOqeEiWAu5xNvA8mCwUKSe/icGU/6x8Y0PjAPHAatZzw2lqx8Q1gKFLe1CRGtB1A5gBOH+wDA6v0CQarwapMAU/9Ua9/6UUXAGqCHafamAYODXY4HdUsNLNRMBAsJcHeikbZElWgT450Bn73t74vJ+/+/ft6H2lmciyRW4G1TSV71gbjShG3Yp9gz8XIQh5iq4ImVmjd0t9paBxUQSWl1BWFU7xODIQo8sueXlSMNruW12mPGY0YQvShtV4l31CkzJbBpzKwQ9+YGct908BK+RszGrV3AsDR3u0EWARWsk/JUM3giQDawhjTnkk6W0PqLjMutIX5xM+0wamyGVRIQ9cGX6ZNVjS3OBdxcNMByCAWmmjYSjkn6kpn3H7BeN3UPE2wNhn1GNhcn/aiqY69kSDlw2pVesvJ5FpIwIXnMjDnYB1/l7Nc6PKaxa0xLiq7l4FrG6llkMvjzLOXmbTcWwYoupFFQILXeRaelzEmoME54EBV7stZRI09gJ8xfulb2sY6cjou12F9Z+DIkkFkeaQt4HOJfk7Jh2RWuE/oF89hs+zoR4Om3M/2Tdmh4vP83Qx22uxsJu+/HjMKrVCUlX4D7HbbeWY7A2VtUDNbDbTluZFakwp64bQV+zvvYd/j3g4EcpYBlpVBQjk4RWElM3kNtvr8BhhhzrC+6T8FOo+Oqu2VrVkEU+10ar3ozErnMd0FCoomGMp8dcDZmukGcq1p7DM9z1fLdBSOS2GDScADgLKO4g+5RsuSEWRAAM7hENJH9L3Oq9pcH7TTQRz6wUB0GShmD+S9jKmDAgaEceywT5QRVejn4jzL9i7OXOYgmVkEVT0fuBd2hPTbkc4p0khzjqVGI+PN8wAQ4utwbnItmVIqbpSseAGr+wlW86wACGlrZIFa7pkZM3kO0w8wPAHLsP0BLLif9EM7MyWT842zmGKPVDnm2cngg2UJeWSLIiT7e0prfu1rr0njkg2TPQywEm3FtVXmW7eYhtdvXC+ybfayjkZNrdarK8Yz91nzBIgtucRzyG7YOZXISqd6SBp+pCeLxdfcLE14vvjO+QZr0XIY3T1ZvBLgDWCmobFJG/fmxla1EBfPShsoVIT0HPNCvkBRlJDfuS99af9CQYoWHOWTmJtfjKmZWYFL+HOdXR3KIuxob43VlWXpgfb19eqcZIyZI5BcyNRCpohsyJ6uXoGQFIDBjibzCvBBjMeGeumGihlVi99yEpXdnbj/8FE8npqSDB5VpvGNKRJNNuVzzz8fly8/G//xb/4qhnp6Y2hwQLUF2D8BNNFPZZ/AHnEGjoKjxxk8ZV/G1oHYg20HoP3n/+JfaN6+/c7b8auPPtRag5H7B3/weyK7MCeZrz/833+YwfrjLAAGcYE9DkAXfX5IMxRpfvOtN+Obb70VoyND8sE5Wz/86GPpcj569DA2K1tKyaevmBfaS7e3s1hqc8o34QLg0zNG62sbMb+4KIZmT39vDA4PxdLCvPYvZBDwNSEM0b+A2fihahPamjt7cffuPYEmKoJX+Bysz5amhvhf/6f/Uet4bnZGIKyzB5n3zBvm19kzZ2LyzBnNRexJ7IL29pYES2rJAt2O+/cfxwe/+lXUNzVpDQwNDUcH2VGDvUF92nsPHsatO3diemY2lpa47nphp7JPhIIRus/EeJw7OxkXzo4VtnvErVt34z/9P38Xn312XbgJUinNLW0q6F2pkIXTqHoF7E865w8ze4b9q621WeNOsTikQ8A7JkZH4v6DL2J0eFhV0Fn7rHFzvtxTAAAgAElEQVTkIf7yL/9Sdhhjs7a2IbCfAEQWKcenhVCBRv5JSnlRH6W2TmQ0kz5ktyTvI4kR+CgUMEWDPEJ7FGn++EEESCBhcKbgy129ciWOdirSKEZGUTbj5obANgWhxLA8VPtkQzWk76LAGvst/yn7FtnALO61trohzMP+dvlst73iM8R2iUlOp4BkgpgKllkrrpASwDeyRJYYi4lIJnlH/mra+j4P8G+rgUNdD05T2qE+L+VDA6wWQU9+Zy8Xaapg+NsG8P4vybtCCsb+a/n5EohNn9BYB0Em/oaPaZLGwX7atAIzYXtSyAmgvbIt/MS2EHInGXRPmT3ZZ8AQZLQj40Bm8sWL8rWSONeh8Tx/4Zz2TgKUSHxwX/yqPNdT6tGkODNg6Rv8KvasBJvTjkfSLIF15LJSX75a+Jo+LIhQBLYgnajI4CqY045kPyBmpVTKsc4Y5j5kTYogg2WxL6JrjA2eEjUZtCX4BbBKhiDSLRvYUZLZrBdRCBZ52slpJ2l+/Oydayfjk2eiDhS+tj729o+kPSqnsq0xausRhN6VwyaEWhGLNBow4MxiwFAmfYXIB2wUIkIgu7BQAbe4Jf9YCLBSDw73hRLDLts/2BMwQ5TlwvnJGB0ajJnp2ejvJmUetuhJbG8dxv37UzpMl1bWlGbPxtNRaJfS6aNDvXFpciS6O1rixvVPYnb2sej8fT3t0dnZGmfOkPICmNeoKl7osB6f1GakcGsv1jf2YmV1I7YqOGd7MU9V2N2NPLwLlhgLB+tSm7YyyQFPGqKtuTlGR4bj2SsX4pmLAAo4BkfR1koV0ko8ePg4RkbG49bthzG/sBprm1vqUzbmrDy2q3TZ1FTBmE2wKQGvOkVSFVHXgQ6rD0bZkfoAar7BEBuMOTnT4SoDeY6sp+N/qjVaBve4J0Y94wtwUUH/qXAodcAND8fZs2dibHRUmzQgJlo8d+/dFQBFVEDRAiLqKoRyoNHHKMIohgni+7NIbfCyiOlrFgRAgp0fs13kODY2xfLKWsob1KITkqATG5FZS/SLnAtFlFJ7j+JPgiCtJ1v8zKqt9T85cq0yNuy8sFBwkO1YZ58ljJmGRwGsuj9TXCH/wWouvty/dkj5bBUEK7FOHbnhuyMnAKs6TLXZpzh4+eAwoEYFUgA0SQ0c7ut90sQ6OJRDlqleR6oIWnMEwHiq/ejoT9m59lyxw24QtgxoqL2wuXHsC9qEnUW6iU1WKU9FMRzp5fLs6DefpOYvo+P5SxCBL9pMIIU+PEED8fgwOtraBKQOD/QpMo3R29XeEV0dHTE0NCAj3ywJwI22thalznn8OVBUPbwAH3keHyrWaHz6IJaub6Hjw+OxptjjiFxvbqQ4e/VgiJDRmxqDGRE0uy/7Kf9mECoPXFcyp+JyVjt+OvWwzNYzUEI77QR7nPKMPwVWFfwpCiYZXPG8M2hrp5zX+TlZMZkawxe/096874HGk/2K9xusMmuP57Hjz+c4E5hXMAjY6ww4KN1qcFCR96VVxMOXqmljtI/rGajgGjBCmdNmjXmMfP4YaGH+UUACw1sga1eX2nMqv5D61ZxdOIEeV7PCsypygnhc0+n9rtqcDuu6rsez8o/zL9MhTytUGnihnU+DHWk0nc47zw8bRQYXy2NBX/u+3A9nihSzze2t2D85jsbWlvj6m28oYPXo4UOxeiYnJjJ1CT2pqBUjgNc1ZgdoZCeDBjCZ98E8lnFQGHJm1ns/ol30HZ+nPQYXnWbLeLNHwsziWay9isPr+ePPMg88lu57g0oGYL0uuS9toD+4Dn/3/mMw23uqwWjPWTOEfK00DE+DJ2kMwcpJVjrv4xkN4HB9xprrO3LOz8wdg2JmhPKcAIlisXT1xMDAoDSoWN9OQ+L+lpswq5bvNvS95vw3n+U8F22ynqEBOtrAe5XaWBQp45kdufcZUjbiDdzb+HffcS0zKN1H3k+8vyR4cyqpwnX5xzrx8/AentcMZl4345d7soaYM5JAkk78tsaW65aLt9k+8Dp7et/yWBsI5X3uPwMqLqTGa6kNlilhno+0xeBz2Ray1q77kut5TGgn90zmxynoyee5Fmesn4lxYk/BluF5vF9aT9Nzmv5xmp73P+wn1pIr4vIe2X9FZWLPfX4vf3l/4V4EprDbBAQp2JVrnH6gDS5Cx/PQR2bM+Np2tvJzKuegAGmeWeWzM1vguUGbvK/Z5vKcKtuj2AH0o+dVOlkp7UDf05dPF1/jdbfL92Ns2G/ofweDHIh38MzzvfxsXKe8d/gsNIDu9QfYhmPHHszf0hHPFNXMtko7j3Ob+2Z2X9qgjOf8wpyYnACNXEtB1uPUcNYalWlqOyADPPyOXadiGQJZKxozrwdYfdgTSCnwz+tHqelNjeoP5jfnLvZ0+hFkL7VrDuB8cj32LMApmEUtLa2qQE9BHIKhZr1evXq1GrAToeOkRgE02sjZDGNVWnSSdyFzIwu50D/ai3eTpUZf8HfmHYwoS+IwRjwfvgYMStorB71Yry5yeKrnDXEhZZu8Nnku/uV1YN8lu5hr2A5gPXF/zlDuofGNGhUKmptfEqEIULy9PbMCN7dg7PbINwUUJ/BN+7gGr7NPKNPs8Fj9gXZrMrlgex3FMfbSQZI7MkGsRhqzBCbI9FxYWY6fv/2O2IywHlta2+PaJ59ER1dmAyGvNzg0FL987934w9/+HQVGfd6wnrl/f3+XxvrGjS+0VmAa0w/YwvQrTEWCsBSgom383t7REQ8eP4iVtRUFWpkbV65cUVr++PiE2ITvvfNe3LhxQ2m7AGEJ+reqWNTS4nJc//y65v6f//mfxoVz57XXkB02O7cQD+4luDk1PS0wbOLMhOxisol6ervkt1775EY8eULKPlrVnL8t8ZWvfDU++/TzuHvvXhzVnMTkuTNx8VKCNQDarBsIOshgAJ5hz+BrMv8AzQmio+/49i/elp0NaxkgEmkNgL4f/N5v6TvgLGuZMfPcshY3c8XYBv3LuEPOyvV9LELXp59+Hu+880709vern/sHBpX92t1DUbVa+fEAMV/cvSdfZ3cvsyW4J3sLmXXNzY3x7JXL8d3f/I2YGBvKtX5wHPfvP4r33vtlPJmajsVlMlqAD6kHc6B1BDmtToztJF00NTRnYE2AV0qC7VYAr+pjcKAnRocAUzfjpRde0L4E0Ekw+Lvf+3Z8+unNuHfvvvpse2cvXn/zDRUjezw1EwtLS6qKDjAOLwTpBEsRwtaTX20fFp8XIgygKhlxTU3R19OjfYy1oELjdXUC26S1TOG87u64fOlS1B8fqQA4+ynrknEAzGbuso+5CDESX5lqTZZA2iDJGsw9Jd/fpExlgMGn/TgH9mxX+Gw3weUUuEz73OeCz6+yLWQA1nalzy3+Trv8+bJPXf280mJT8q18z5xfp5kbBmbtpxmE5dq2b9MeyKyNJHFkoDvbldIG/sq9NzVJuU/6sRDvUmJC57/kWjKLElY/e2PK8NRGV2fWUDGgroKiRTFjfC0wANZi2uinklpIQrS0QhjKjCdnNJ3K5Z32RfkctM2WGZ3pR9muyIBkEgrsN5hZzHNubW3E7NysMvg4kxgTiuRltkoSKZALoS9U8LGzU/Oyo6NN6zc1dVOmDo1g5DkoPreDRFpNXUHY43yuFdER9rgIiZAoCIQ0NUbNT97++GRgeETgHSzAE5SoSTNtaYzGZpyaw5id2Yh79+9LP5WHAgVmonOoEPmkswaHBuP555+RBs2jhzMxNb0gTZ1DUtowxmSMZiGQ/QJMUQRC2kGZBoqF0dvdKfBkYW4+Ll8ai65OHFYa2xrvvvtpPHk8FesbFUVQiOoBtA2ThtHbE33d7THS1xntLRT8WIv9ve2orSF1tiKAb2xsWMAqC19Mvm1SSQFvm2P/6CQWF1PIee8gYnPrIBaXl2NueUGpEWzkSkFgUjIZ96hwXifHlSgrrMe+3p546cXn4rWvvqTDqL4ex7YudnZTswYd25s378fq+rb6xWLysO0YJCJmRIsSFDwWm5OK2QwYETlpDpEKycAR/Sv6Ev9NqQJF5MEOZJlazQIrR/G90dihLxuZzGTaxITe3SF1IzfGBPNykhNxIlI3Pz+nKDib59w8juWx+iU3DQoQ4ZSmDhspWRKP74PV1qyUD5a+HSoDOQCyOCN2mtIBhtkIi4Cq5fs6nE9OcnKzDrD75eiJpZpMS33OKf+Fxpr8gyp7VceTNHoJT3A4wG7gc+X0UICJdE4tKQC4epr+yefUj7oX7YTVmYy1skNoMPRpQLu8kdtZ9QZGyhvSDUTVE1XNEIVKMhUyCGJX8Rp9UzgXiuQUY8Vril4XzKKVRVLIYGNmBDD7KqNo1jNNEDXBNG/W/G5Wuh0er4kKjAPS1Pf2ZbRyL9iN2gNYM/tZnVz6JEoxz0iaHC5mb5GyCLAtJ/PoRPOO+Xe0T9TqUPqb3R0AqW2SmoC5Kl3S/QPpfWHkAHKR/oSTwKFD1FWH1AngTFY6PJ3z+ZqArkIH1WOUcy5ZorQ7044zpZegCQcL8iVs8KcHZDoN/LNukZlkAjZJeSqAVTu5efAV66rQc/UB6TVLW8oAg9dq+dC0weD28zw4Auwh6K3yutinRUqLn4vvZdabWWk+gA2gCbQo2L4uXGTHxWCKDyqzqOgH+jYdpcVMK1pd1bkBc7S1rUN7GEEn9j6DbRzQYk6LlTCsFBOlPBf6oHIqiurX/A2WBH0Cq4XI9d7OThb1ayJ17h9qENIXOI201++hTexDjJOdFz5L+w3KmOHG6/Qj3z3XnWJSnl8GSZk7NuQM/tDnvNdsYe/ZPAd/M1Dje3uMME5glFy7di1WN9Zj7+ggahpxXs7oc6TeEfS7dPGinp1+Yq9AVgH2rfZRDM9CZ5vzS8znItsB84x72oixgWkQw0aZ20WfGcwwsGTAmf4BcLRxWjZuy/PfRhNjYTaq78tnDJQxNu4vr1v6k/fq3N5LXSZ+9tlh1tjTZ5+BpINDQByi4U36DGPlQAHPbJDVYDuvcW4bDODvtJ/PMqf4vaOjK85MnhXDhHba6ff7DBTTh8x5gz922A1wVs+94ox0X9vopm88LwwsGoj2eLk/ytcW07wUhPE+UnYE3IY8B06lLAzsGQBkzHndTHyPEePke9AmA/UGzu1IeB4YdPH9fCY6KMLrXk/es8wm5ixiXRhA9nPwnPSZ15wDRlyTnxV0LAJEBpYNyBkY4nn5vB2bUxsrM1NkeRXzDyPefeHnKQOJtgXoGwe6/PwZxE7GuK9B0N3OJvcwSEu7Da6Xgwd+bredtU1g2KmRSh0t1j33Z89zP3Nf5ornkdc/v+fcx3FviBayMWSKfTnbpXrPpqbqXlc+t3x+GWD1foezUnYo7QxaD9usFvqp3JcGumkn7bPe89NafA78GMSknbzH97QjTFvtsLoPmD+0x/sTLFD6HRsAcwsyh2waBRgStE4ZsGT3pN2RDNy0H9gnkvWTEgNpw2W2WDrIsMNyrnHf+mpqIg6eZTNy/iejGwYZn+HaAIe9vV2SIwIgoV9gnrJfca2OznadWbBmaZ91omHbA4wmuH8UG+trYhzS54BPgGIuOILvgx2IviWg7MjIqKq9IzMAmy/nZQbN6RdAP2xlbGT6g9fpM8CmzKrK+c6+ur6+qvMUvwB2E/2gs6mQz6LtYpvu7hfafmTu7VSDBNh+jB39zfUM2NN+pHGY73zxOtqyCpRubAnAotjQ/hHyIR2B7j7ySbC729qzKC8AG/Yk2V9cD/uPuQmTE0k8iCiDA0OpOY8+IVXRt7YSoIma2D88kCwBRCL0AVdW1+P6rZtx98HD2Dug4F+H3nf3/v3o7s0ih7CXKda7ub4W//SP/kjEhSePn4jNi/9E/1y8yLnfELdvP9BzAYx7zBhfbGLeR79OTU3LdsCn2KpsquZJ1qxYV99gwzAXkNs6M3Empqcfx/TUTCwukKWzJkCT6wEWQ85gTv3Lf/nPY3xsQjYYBU3RI/z8s88075ZXltXHL73yckyemVRWK+QjfKRfvP3LuHPnC2W3QrTCxz1z5lw8fvJEhZ4OT46irbM9hkaHFfRdWloUwWd0ZCQ1VDX/sZ+a4szkhAKZExOTkqdbWpyLDz/6TEWgsIUA9DrbW+Jb33hdAWdAFOYRtgl7qokOCVRlMSQYn8yFBJaStEPBOVLbAa8JbHd2deu58IPbOjpF1iJDF5YqxW6+uH9fWVNk5wEOM258AeCQvn/2zGR877u/GV959WXNGXRMF+YXRUSYm19QJXLkIpjvByJzNUZXD0V6sUlz3re0JAs9121KV2iDDlih7TE2MqgCU9/+9W/FYH+v1h3+y/j4kIqOf3ztk3jn3ff1t9/9/d+L2trG2NhCu3895hfWBfRviQGa4JHOK+N1BbGIuc6CZ+5DbBDg39Od2V8HWWy88HI0hny8r6c3Lp4/F+2NDdHUkIXemIcwCbu6u6KtDZku5Bvp/zr9TZmRCqBm0OYAZvhTBQ7j+LRYse3Op8+h3KcTAPV5ZFuF9WqgtOxf2Wf0+2xfOWBnX61sK5X9o+r12e/rT4NxtieMV5Tvb4KSn4PvvN92Lr8bWLWGvD8PsFp+jvRLLJeYwVWus7WZNmiVhIdsJ6SmQnYtz8rDaC/8reyTE51FFDg0qxviBkEp7s+aJIjI2Qsud3Sc2tdk0NGOsg2Y53qCzPj8zG3WnPdpAnn40j4Dst0J/tK/BmgzgJGEGIIHi0t5jnBmY/egzwxZlDk6Pj4mLWhwRXwiSXXt7Udbe2tBXsuAKyx65EEfPZ6KmbnZZGzjBwvfyjNOWFNR9wPGP1nBsOJrfvnJrZPOrr7Y2YUpGXF0UhNN3LC9RSLERNamniyK3p6R0QYdlpm+lmLm/Mxm8Z3vvB7tHU1x+87j+PTTe1WRaBlvsAspGlK8XwWh2loV5SFVADrx9tZmLsLjo1hfXdUm2NvTHaMjA3Hxwnj89KcfxJOpGQ06C530CejrFy9c0obd2dES7U010dnWGAMD3dHa2iTAb35uJjbWlmNgsF+OOpE/OYj7yBTAJKhXOuoJaqX1NbF/cCL26uz8YiyurcWqhKep8HgQgFJEpCj+IrmEru6Yn5uLlibYP22i9l999nJRUZwFDGMg2anrpN/sRWxuk35EWg9g6oZS+AVkoNHWWlTdPOSQ74qxifFobWmVFoqA2Eol9U2OIzbYpOobokEp16eAkR0yntEGcHlx2vm3o+sFS3sU+Tg+rqbrSzuzAKMAalKHEumAZB8DfMGKAKXnoM33ohmZkWto2IwpB5iLU3A/jCBVjiw0O11kgs/Rzxgwjm6YZYM1S5onE1wVxqV5kpGtXels4VQXuh8l3ZQUAhCc+iVgTZvdyXHUg85Jaza1kNIZ7oj6uhQ65+/a+GT0lvVav6xLKnQXg7mWYIKlAU6jSHYaPBZ2tLy5enP+UjRLKXkZMcwtLUGRgtNQ6JwWaQtirCK+nFVrAbiVwIchvp9sYTYWAEuKznkT9ncfCmVn2huuHUs2uHJlcBkezGN0eHBwNjZkgOkAOEgGJBs1aTP8TYcNoFmRRpqk7wTNk9GUG3JDfaP6fXNjPQ4oHgQDl6Ir9XXRVF8bh/v78czFC7on93755RcFwKUuHhplWWhIACsbXTVKmIdzHpSpE8R90UF15XCDigaV7dDjsIhl6yJWW+gkrmoz9xfAMP3DnpKs1WRj6bmljZMsLzt6ZSBdmpBFSkIZPPH6MxhUdoZtNBhYrQL5tScyctDHYX3wDGZIGXiy81w2LA3EGEArp80RCMMpY3wMPprlY81HF64w8MV6ZhzMuGFuMA97e/uipQ0m+J72RdIsiDDyHL/+678uwxcnQDq64+MCrWwMWcfS+5uDEMzNHjR2W1IDknE0mFw2rvib2bP0pZll3MugF+OZwZVMBabPeB8/+1lwNnAuuQYRUZxTG20GCG2ACeQsGJ/0sVmwjrhyP88jO/K0k4wAA32MLUYC/YTj+3h6KraJojIvC2OXdrIGXn7xJc3DdoAQCsNJO7U+My9SfaMwZtI4KbMFOaMN2NB+gyDleevnLANidmQNCjs9keu7/w2Q2ZD0GBqANFuQ181K9Lzls6cART6w9ywzl+hbvsxgMPDh+3gPNli7f0CxTpzYBBvp+/K5aRYf350+xZrn/GIMuR9jreh/IVkD+wYnm3MKJg/P5KwMP5Orc3PPrLKcYIeBtvK85RmlhVsAPT63q/tpcW4ZQPRc5f0GwN0PjAnj4T3F/eHv5bGmH6qBpyLVuQxullnVnif8jfsb0LQt4irlXsMGFk/3YjMtMtDl99m+5Dr+uxy2gmGvgEohPWAmuc/RBCeSSU7/8o9rGJTLtLIM2hoYNuON93ldlKUXfFaqffUJbPsa1oenD81WBJByQTf/XWBLSc+c9tImnjUdk9QTw17CLsLettNfrnDL+wyy0l4/t+wa7EnJXqTdQH9lwa20zZziVw5w2Hn0+c/vHieYU4A5MLMyoJ3ntcfJwGoZ6C07lnZg/d0gMIUuvX87YMg1OU88h8rnls9Z+ouv8rzm2vS7AXSPvfd7npVnZy15LyvbYHY2y2xXnw+AVzhstCn3POYdRZsAOTMzjJ9xzsiSU/2Cwl6kryyHkCB12mJ5/iZLF7uSfpCYk5z7HMPUNmTOYmusVautG6zMfTU/y3zp6+uO5mb2sAz0wFRkryEFEj3Hhw/x45hfVHBO8JX+MPDNa48fPRAQx/U4S5hzLoqIjY1dDMv1yZMpgXgXL16QpiJBY9p6fMyzZyA30+ZbqrYm8y6DJds6hEQiKbLqIKiQtp7g6tKXAHfvL9gFZOjx/NhSzGnWLPsxwCB9xu+sRcaRNc/+ig4nP/Oc3P/WrVuaY6Rro/0OoYjaHjAJOQsY79RL3VKBKth+BN8wAOkvrs+zDPT3x97Onu4PuEcgew/JpJ3t2FzfSDkX7Tm7krpobWP+1MSDR0/ivV++H6PjE9KTxb+mUjvrq39oqBrgw27v6+2NN772mrJOAFYZQ/r/V7/6leYjrGHmJCxRGKmAvDwjGuv07Z/92T9XZiSFnX70ox+lzXp0IMCPMbDevDN0SNn+Z//0n8XY2EBMT83F7VtfyKb/+c9/rv4FyAPQp39/67d+O86ePSefYnVlSXb2L35GUaQVtQkC1sVnLsUbr78RY+jgqm7HQXxx757m850792Jqeka+2+LSsoAJMpl29nZiHamIg71oa2ktClMeRm93yrLRF9YJRgKM+Y9v/9YbX43nrp6Pf/Nv/jo++/y62oiMX0tzQ3zrm2/Gs5cvax44IMj+gV/tM5P5SH/29naomBdLcnf3VOPba4r5w7XPnDkbk2fPRlt7p3zSmZnZBGJmZ6UJzLxgn1hZXY6p6SkBoMwlXM721uZ49sqV+JM/+ifqA+YIaxX7jmI5gO/0ycZmRenG+BaTZ86pTcvLK5rn7HXYnrT/8aOH6W9oPzmUNADA6vjEaLz5+usxOTkon2djHcwGdnZXfPDhh/HTn/5COM/Y5ES8/PKrcfHS2ahrqI3Prz+Of/vv/53uD+nORb7ZnJBh4z9l2CkTsEb+BixiyXf19WZ2BLUIigJuANpINOGPAqwi69bV2hztrUgtJFhH7YC2jrwGfec6L8hA0PZy4BbJP/ZZn+88e23g857WHbGt5P3N38uAaNkv99npc6ZsF9nHKtsAPv9sN5VJL75X7uunwcjahtQILp89vp+xAF43875sL9inYe6ZfVn2ZY33pMRdniW2CzhLbKv4/N3aJBiT0ouysVSbI7OBmwufRRkkBAX1SgaSYWBDsGTc8AmRUSQQQVvsT+l7Z4cY0mQjJNuYQoyZVcX9MgCWWvA4MbTbkk5pUwPGZnYdX0kkyECvfRA+C9tWkj5FpjafRWpmdXVZZyBnWVt7u86zl156qZoRLeIaGc+1yN+lj8wX2BVyfynN+TCeTE3p+q2c/9R9osRSgbk1KvBGsdOuaGluzYzimw8fn4yMTERlG9o3FOA9sVcbSOmoaxDjbHlpJRaWlotiUkR826uRbToLg4MD7uWXXxaA9uDho7h567YayYNqOIrCSTJo0OhQwSD03Bp1EFQ2N8Ue5CH30fmLiP6+XjEnhwYHFRkkPYXILSxTEHlYTiDJ4xOTMT42GoP9PdHV2RSH+xVRlxvqEezfVbVI9G44MEkPhu1Jx5Nqsba+oefq60fouwMUKjWQGMSDiL2jEEN2YX5JhxpaZysrq1q8HDA48Q/v34/evp7o7uqIHqomF2Dx9g4pKfV6prn5uWhsaqUcT8wtLItqD22e2cqGSlRA+h1o/XV0aJB6eyjI06ND4Mn0lDRtACqZZEThtvd3Yxfw5pDCHadV3subCc/xtNHt123c50RK2QEmhYo5IeyMnlFh/HFQs3HKOWhkcTQkiEcqasHqYCNhcxwdGxE4SpSaTRLHnomHIcKccCRVDKWWVh3Kd+/elTHAxAcQJPUD44VNE4MJ5wSggMX04bVrsbC0oMVk+jXFdZBLSEctWXguSqPnLMQA7DzkpORoAE4/EcBKZMXzlUOMaKfmcJFmyZgXxNSqbkm1DwvhWuYwwCp6PEpjLwBEb8a5Fr4sweD+9wbqTfb0u4RLEwgRU7cosiSmo5mriR4zbmySbBIyDpWeUSfjgS/GIJ0fivJkOrPniNkEZdCD5/cBwKZoFpC1ynJDPFGKDcYO+pZEHaVTS2EhUtgqlegfHMp0A9JalVJeHDbSRsnCXNyHdikFp7NL/Q/AfshmulPJtSzJgYi25hYFMADtN9fW4itfeVWp58yVTLdN7SEYNtJULdJHGBM7d8nOzfWRYBbOcjr2ZqHQJp7RzKXTtQUzu1FOgPe5ZPycaK7jhLqo1emYs1xOwX07cqxpUjAYP7SGaAdj4LloIJW5b+DIc8NzqXxgSoMXJra0h0gZa62CKQZ2PKZcx+CGwSyex0CSU9DTWbMPONQAACAASURBVK0TSM0ccDvsPGPg85XR/oz0cw2DOHZuYYoIRFMl4xYxmbHGCZjAROCZv/e972nsYAZwDcaUz2No+VCmrezhZqEILObM6KbwAFp2uVcZKPZze74b+PCz+8A3qGDmAvc1A8bRYqe9c3/2KD7r9Gaem5+9zgw48HcbDP68QXcbeeWACs9H2zGy+bufm78xJjBCbt+5E5s7lahraozF1WXtjdz3/Lnz8fJLL8UAVYVJ0UMupgD493d2tb+ytugf9Kw8ZpkpkevDa4LvNoAMIhls4/M8P59zwTYcX0fK3XcYNd5T+IwBGRt8Njxpu/tNbStYR56Pnl/sU563BnhsULlPDWIb0DV443YYWD08AmwBoAJYzbVeXhtmymUkPFlj/Mxewzg6HcnPnc/GXtIUdbUNmos2Ig3c0xb6TUUdSI9U2lxtVYqjbDzznDyv07a9hzo44udzv/o57WyYaVt+bvdf+bPlM8j7Fa/bLuC+XvNlljXt8Jrhc/S/mcr83UGVLCSV73XQw9eUTVGAoPSfnQ4b/w44eN553ni98HnGxSCynQuuZUDVLAn6xYAx7eBnr2+z36QDho2lqt9k2JAF0VFlxNIOglUzM0+kT0jbKSRz8+ZNjRPX9DxEd8xSDbSB9wJ4KGBb6JwSEKQNzAVADn7mc5yjrszOfGbNwxTM4nmpZ+39rwxs0s/KblJtgjwzys/Me8tBHAcl3Fdlp+e07wGa2wQMiSlZFLBwcK5sQ9rZ9Pj5vC2Pm+cewdcykG5bxIEensXV7R1gcqCS9/qcpJ20Rc5hESzzPDdYTjtEhoBFVgLn7aDx3eudZ2C98jfbUlyHcchnJdshMwvMnG5r59r5ep79pFiyJ6dTmJrMBJoJ5nyZ2WtwEVZjFp4EDM/25DxNR5v5kXZ6FrRKuaEspsdcYE7QbphMzB8AUZ6FAh3sdQQrcXTpA2xq96nnKH334P5dPTfFjpj72Oasr1zbu8p04jU+AwGBOc89WOspEZGBEYP3KnxSEBJ4bphESAHQfw5W8rwQUNgXsakWFuar0iT0sc8j/D+0ZzEf6Suzt8xwzvFKHXrPXdpBkSOfqbQbjVr66v6DhzE9Oy+izvzSomzF/oE+MQ3JtltcmtXzwbzq7GxXtiP9z96tQG5PT9RFZiV0dnRlsUv8oOUlsSdhSTHHuefAIIBpayytrMYnn3+ufeCrX/1aPJmdVj0PGGAwEl9+9auyjwAnsdslN1DUGSDriS9sImwk9gL2Jn4HWKVt/EwfACjw9Wd/9t/HpUvPxPXrt+Mv/uIvVIi0oYlCRSkl47PDZxBz/E/+uz8RE3lmeibefedd6blawgSyDZ4T6fevvfY1rYlkE28oyHD75i0xI4eGh/RvfnE+/vif/LEAPhhfsC3v3nsgP/6v/vpv4t1339c8oj8BIcEcEFOjMNTjqUfKxEu2d01s40v09wlspR3s1fgIzGWylb7+2svx3d/8ZvzNf/xZ3Lh+XSxO1mp3V2c8f/WKCjoxp/nyecaacICUtcPrzA3brswl5hXf2Y8BtrFVFxeXdN9nnrkcg8MjqhlA7ZQbN2+qCHWdZD+S1eYgJHOSWAp2OQW9zp6diH/1P/8PcePWA8mL8T7WMkW6kGYkBXluAdmqpqjs7AmzwEeC6EWfsDcCpmPHcT4Iu1DWKIARuquN8Tu/+9sxPDQYoyN98i8qlf3o6moNoJlf/OKd+OCDD6OppVUM33/0X/1jkVR293fj42u346/+418LRCKYgSwA4CpBfMg0MO1Vm+KoyBAqgFUCEefPnZXNSfYYPhrPXdnM4DMBfqQAKLrX1lQf3R3t8lF5FoBVfCEIZqwt9inm5+hoBk0YB2eAAboDrJpowRjWUIikYGaWfaNTny/9L9sSZSC07Jf7bCn7Xvb9yq/ZPuI1n7FPg7GaBMZYKGZbb1/+yzVYfF0/J+stCWr5ftul9jed1ZA+TVFMrMjAhABpO9yf5azgHPHZK/t8K4ki/Cw7vDb7GCwK4gusYdYyaxAcxGclQCkMVPurkJ8I3nAt9lAAVbIb0KpGBkCgdyExx9ng/qLtAMCyKSVfkDJ03CczA9nvMmvE9iV/czFTg9dgQQShyjYjxdAeP36o7AQKF7poKtkLDrJmhgX7ylahbZ7kOYhs8/OLsbBMrYA5ZYxrfMjiVXYveAUF5+qjmX5C3qqV7D2yhE6i5sPr90+GxyalM1qp7MbaBs4DIsJbEnJFI5UHBmglJZl/bBRi3MDcotLXVoqIE0WD8ou4NanzCBYroixqMXTxAuRTxelcjCqkcnQcezvbiX43pZNzdLCn1Pq+3m45iACrgIsyUJAUkB7gvgo9YVgAwl66OBlfefliao7iqGB47O3GQG+nWJgwSEj5WFlekdEBci3DCGZbW6sYkEcnqWPKAQovcGFpUyxd7AI0Zl2FnkMXI2l2Zl4b7VtvvSKw98GDJzH1+HEguH75MpX4+pHBj6mphaipIwVkK9o722JwqEdRn/XN42hrBuitxJ27M3Hv7t343d/9NQG1CfCcxIMHizIEEKKnn4FNOERgeu0gai9K8peZkd4EvIl4InuRG4jxYtVGU0SiiKahD8TEyYVdoxSTPMwAcbMKoTYStFNVCbhRBxKpQaRlF7LO0dHVqUnNnOAZpqaeSDjc6YiAP7APGRPmCrqt6OhwcJA2IA1OVUKsE1BEennfYL/GDANByl+1AHjbRRGBOlUNtTaV+qEAPRnfQoYkKd/J24r6GtIYikJJhUAzi8sgGNfKzU04crHJyXyuAq3eFHOD+7IUQHnDTKP7y8CqgQVvvh4jsyqyQjSpGLU6lJpbmhQZZNNLB4RKs1m8rLO9QwYXEUkVBUOHuC0LckkMWqAZIH5qF57eI9eMGWDelA3KC8AtWCp2pnwoEYFsrK+T1ilt4u8yIBrqZSij4bN3eCjjXJsqLA8FXbKQFQd1bvZ2ipolup+s1X1w6tjcQJx+W3q4rU2NMTI0FJcunhfbGK0X9KHYJAHmSUsjFWFv7yijrLCmBY7DvksA1857gim5cRs4hJlAv6TjXlTJrEom5MEkY782K7afHoSZ6g6gzV7Ae1JbLEdUmix1eXDUUoysOIwFHB0C4B9WGau83+CJQd0y8Ol1XT48PZ48Kxpu3Jj5wto069vjK4OvALoNoBhEs3OJEWTtumrksyjw5Qi/DVQDfxg5GPr8jqFj45T3c1Cy7/I8iOxTrGFubiGmZuf0Pju9HHz0EX3LmDLHMWR9TTtMtA/Di/YL9Ds6jv6eXhkA3M+AXxYkSp1KntmMBbOx+LvTg3ESuJ8ZhNZtox8M0nre83n2Y/omgxkNyRItgczplGVBLxmVhVZQ2Yk/jTIniElblWpTMMz4rEFdzl1eF6N36ol02jZ3tmOjsqn1T1QWFs1wUaijtSnTWeUEdner8KLmRGOezcwRP7MAiwKYKDumBkoMRvKd1xlL5iGOn5y/QlvVIAHXw1Eps1Bt1PE8Buj4m41F7mXQm7nl+cq1+XLk2mP39N/4O9e27ImDE96/vEZsSCKZAWM1sy1yD8o9OlkqBgpPmdxptxD4LAOD3CdT1FLOgCKfEsFvSJ1BsWwakznuVOQ0QlM+hGtZGsDGOu0wwM/a4O8G7fyc3kPsHGd6YAbPvMY9lgacfAa5L9IwT5Cq7BQYYPf+5uyFMivR/V8G0Xgfa4DPs244e6zvbZYl13x6/3H/8JrvQb+VAV07GvzNYJBswlKquJ/T7EWuR//QZ7TL9/E5RRv93DmOGUA0y9jz1ylzfI49ZWNztZpWzXrMczcL7BnU5X7ee/gcbYL9ZeDfoDTpn+xlZTYx1zB4zPOyB2aBiEXNKewtZwqUwUnv29gvBFF8lnBv79O0M+22ZPHSP+X+t33o8c1sNWoS5FmWTlKuG9tG1np3W8zCzPMyizukg0vwptDpK4qwOFDrsbIjxZpgH3Tmg/cyA6o8gwM+ljYon4nls82foX/8ZUCa78wng/OMD449Z3lqrGYVevkmhTY656oAl70MZGNztLZShTyf1YBMTw/FrHL+pVNY6FkXgQv2iOx79n9sIWuvpwyN7UzJEKFxWgTUc7/g9WT3MyedGgmJhL2AOUnfoUGP7hxzCrYdY/Xaa69VJTQ8DwBdYaCZGU27mG98l5+3WdG4kzIOaEvmCeAS85D+zRTUlJZyUAedy6zenesamxB2i6UU+J2+AUzNAie2o3K/9N7CHOW9pI5ncZYMEHBd74/WDva9tBe3tKiNfHmPpV947c4X9+L+gwdyllvbO+R/trY0CVjAjqDOCBXNCb5huzHO0metzUwX7NSenr6i1gKB8UaRd8isot2kmuJb4mssr2ZBse3dvfj0+vX4yU9+qufo6EnpKNbX2fPn9Tq+LgCkijBxTuNvKeukQSxQ5hZs4aXFJfk9kI/ufPFFlYHMmCPT9/3vfz8g+BDcZJ785b/7S/lS+EIQHug/bGb6nL/h93K2Yctr0E5CRYdgRcK+/+CDD6RRyt8zUHhcFB3MlHqKxuBVXXn2Sly4eEF99tG1j2JzfVPsXXzub/7ar0l+YbuyIz3RTz/7PPZ299T/fFdxa0gPdbXR2NIkSQWDOpBBxsdH5QvsUMxJ+o+dmYUQJ/GNN9+IP/nj/zYO9rfi//r3fyUWMMSCzo72aJLvlCzjLIaaawaw1AFTA6sO7HhPZAx4PuaNCy7CuKVwGHsjBa/AS6ZnZzWfKLDc09ersUOrdGl5KdZWV6KtvS1efeUlSQguLy2qkBaMzda2NgHZ9DOA9xd37sbaxmbMzM7FwuJyRE295gVSeoCsjU3NCu5yJmHX4dfNk65MthGyH+g5N9RGe1tzvPXWmypINzgIA32wmq2ETuzNm7e0J42NT8bjqSfx0itfkf+M5MH61nbcvvuFAsSYRci2ACSp4LCdGnxgkX3wh9Dyb1B/I8+wt7MrwAoGt4FN5oayBjq7YgC8YKAvaiDTFax/rkH1dQUGT9CEbtM8hw2Z2s1o/eaasF3AeuBvnDH4ZPhZtjPLOIdtSJ9fVf/VTLriULAd9DQw6bPpaVupepj8F2yo8j11XZi+dQX3s4QD+Jq+pwO+7F0+n40T2DeV1CJp7CIv/kNgteqzFf4qgT6DtCa67GynfJZ9IIpXyX5Hz7itTVKUFOM7OjhU7QbOJtYGzHTGmnNRtvL+gQogggfmGU1NDAo5nhILPAfKdme+N20tMiGc6cDazL5LuUfbb+lbqLeqWUvCMMAyCn82AdkMZi2tLMWjR4+r5yL777PPXdXZzhcSI5w7kAaxpzLojF9XEV61trGhjALOb/YOAFVl24oNnHqsqocEAaKlOdo7OkXqrPnZL2+c9JK2tn8k5iOSABub29KegQIOo4iHpxLjMQYjUaWWFm0oUG0BA1jMCH339PQWqd8HivbRuYAuWTSG4izN0dqWqe6kDAPOiTkj3dJKtLWiCUdhJhbrgQ6ngYE+gaaAets724rkoa+JngILjWgqBwSH9LlzE/Hm11+OpqasqAbwyb/erk6BmPt7hejtzq4YkXK+ZJSzme/G6vpqtHe0R1d3p+QQ8guaerJJGGwq1JHe19IMG2Mvllc2I052oqm5PTY2tuMhVR4fPZIB8e1vvyn5AUSpAa0BmqZmlkT7p7/QYtjeOYzuLkTtmYj7ole3tTVEa1uzUlC6u3ujsrkXa+trKsqiTR0guLkxVtc3BazuU72siEQ8DbR4YXuR2akyuOQFLeeZRS+tiyw4RR8C2Mlx2dtTqkUCHusygHAi2cQ5bIgeEul97upzWuTnzp2NyclxZGVjdm5NqRE4D7MzWUXXwJAqy0OtxmhAkoH02zqApxRA5ovrE6lUdeu6iOb21kwzR6ewMPJZDLlh1qcWjNiYaeCaZSpgVV8F07Oo6lcbR9HUWC9NSjukdqISbCq0QAW2fjn934vc/YvBWltirLq/n3Zay+PiDdNOlsEER2N4nTmoinN1GKfJGhQjoGDBqHo9KXQUqFKBKLRAd2K7sh3dsD91IB5J51MMFUCmQleVuS0NS6cDlBgfdvQMJjrqZHaLADFSKg8PpUWFIWlnhzXFXIWNSBCAfULr7Shp+6wfMVX1X57VrGk5gPVZ8Vc6sbV10t/a294WkNrR1iLB/DMTY5L1gG2cB+uJnFMi9mygGPRsetJ6BXhTMbFTnVwfukrBF9MMYIQKwpkO7DnK4cVzuw8sBwHQT7E5p0WxNjG6cy5kgY8EpnHsT4EL9WEhJO75QdukDVq0rwxA2SE2yO1DpwzA+OBx36MdScDKwHHZ2TdzyiCeo5B2Yri+wQAcFaddcnqwlxuoMXhl0MgsL/5uIJB5mg5lykLQRwIKcVyOYAHsx8zcvAB2pRCRndDfL0fNjinPzR4A00WO1T6aZLlnci1dW0U1TqK3K9lIDhJwf6dil40WPuM+MxBBP9AG5hB9zppwmrf2oEJ7lDnPF89Nm8yo8tpwuinPYlZZBslSI9ROLL9j0BgUE2O0YJth7HPdMvhokEnAfG2tsiCWVlejcpDrjM/j6LEHOPWatcNeSpvQxcY4op/YYwVwF8w8yx5ozhfaogYlvR/ZWKG/6AscLcaJe9EeXqdtdl6Zc7Dx7OQauOeZeT9tMsvMxlB5Tvs9ciwLjXAFaosq9+XAg9enWQNmJmrvLPQg+W5Q2BF0MmasQYzR6Gfw3ODzjuh7Ddkgt6HNe3xu8Iw4w40NLdV1Y9vBn8eo877q4IMNXcacLzt0BuINrhtY5Xu5X2SjNTRofVhX0nPLaeZc08xR/ubx9T7nM8q2wX+p77hveT/yM9Fmz2f6iy/mgQsWsKY1P4t16yCH9z+PqQF3A23+e4I2GfiTPVJU/DZwZhaE2+PxoF8N4JrVZ2eF6/CamSHcs7yGvc4cWLD0A7/39ffFwUEGL70u7QDx3cwjro3B7vbRt7KXqqBaFnpiX/Q85dnYV2gbbWXs3U6ywmCxKRujSNUzWOoABf2u/j08UjYRa9SBBAO+rA/v6w7clW1Cj4Pvr7NBMjinVY7LYK7Hx2P0tB1aBt59jup+Khiae7TBMa9r74VmB/JM3JP3Pb2WGUv2Wjn4ReaXz1AD5LSJvmFvpT/4cuCCPvSZx31zriIj4YyPBLPa2zMThS/sBbTvAaXy/YDPtdI3zbFAluREVZHlkBVMZp895X0fsIT24RMp4KygUoIHXuuyN/ZSkoS2mtCC08eZZXY87Sc47P2Avurv75XuP6w4ihIx9gQw+bJDWQVC60j1TI1TvpiL1qKkgA52DZ+BycO6NkMy95vUAmaMaIdA7JM8j71vivlYnyAl7yErg7VF+j99aZC1nOXhZyYFmjRV+gbbgefgfWZus/8xD3x20C+0hz2XfuDeDhZznztf3I2pmVkFetE2xYaF7ZuZTLUxeWZc+oKMi8azJpLt2t2j4CRA6vh4Ms4rpEzXItvSFe1tZKicSiAASO3s7sl/XFpeiVtffKEK9oAB65ubWlus0/FJAOt5FURRIehFCiUeVaXKONsBmtAiJQWedmvPQzu4o0NFgygcjYQQdvmlZ56Rb8Z9aCPEHWqGJOCXeyPFn+gT+oM2MKaz09Mpv1RXF6++8mp861vfEpvw3XfflfSdmbOMy9gYhbLQq92M2bm56O7qivPnz8WLL70YwyPD8eFHv0rfdX1djPs/+IM/FHh67don8dlnnyt9nrGEBNLeToHd49jaqcQBZ5wyI3MdaR+ugR3cln6MQJwQmQTwDufspReejx/84e9Hb09nfPDLDxO7qK+PmelpFeJizZHqDyjJs/O8nFE8K/3j5zcAleswpbzKgXXmN8AR7Udb+PkXXozK7o7GjrRhxpRnGR0f0/tW11ajAhHo6CievXpFoCKg48OHDwSOE9w9f/5sXLxwXhjH9PRc3PniTiwsraRsIPUtyKKElS/CU2ucP39BzwZTGGD1cH9PwfaOtnbpXcbJUTTW1cbv/f7vSOMVf5A5AfuaNfL3f//3kiikUBHsYUCxzs6eCAhMXO8oYn5pIerqkLNoEOkMH9rAHn2jdV1zWmOE8WEvHVfWKmBcRSA4c9AsfdYrmb2DfX3R3d4alY31qGxBYKuP8YnxWF5MTd+tIn08gdWsIp8EjMxYMo6Qxa7IAGAPzeKK3vsN5v0DgLMIIpdBVO9RZfuubJeU9zDbflyXfz6782TIL79W/s7+AbBaxmN4r89P/5372v+w3Wx7zM9m3y7Py3LhqrLfmSQi/kFWIyhm+0Sp9juZ9cA+LYxJhTaz7glBABf8A1mHoASImrJUjdobUm7osGpnJCkizzqexTaV1w/3sS2SfkESETLDkJo+SXLhmdInB3/6sqQb84S/sx4tIemi2AaI+R1fdXNrS1kaKraIH9TaIgIoc5Hrp/bxtNYMwSnGGDyRc+b+g/tZxwhCJVmJHQTeWvQ38CXXNXLAuKGpUe9BvrTmP7/zyUl9Y2tUdtBmRBuoQaVx0BklQkKBKAaAn3c5sNvboqevL1ZX0B5dEdBEZAFqMN/FEgDJJcVaOk/JbgTdBskVNfjgUALpGWUKRZJYfERVYeIBolH4qbK1IdYq4GozRVjqa6NPBkKNKoZj2Ny5d1cdiIPIaxfOnwn8MFiQlS2YIvvR2NAUHTDgiAoDvKny8aHAYR3+ezsxvzAb09NPorunM4ZHh6UZpKhVU3dUtrKCJhNQOkptHNRt2uA2NqlOCL3+KFZWSYOejilSC/b349e/9YY0GSoV2FRHsYMGy+xS3Ln7MGbnF5Q6zUQT5b1Ip6G/iBaRykv6DtUak8G5p8IkLgIDAMxBVsG4ODxW1fWyo/Q0cPr/t+C9OWoSk6NwfKQNmggSoJ2qnnG41NRq40cXl0NoZnpKiwnaPvfFeWd80TLidXSXRseGY31jJR48WhCVmgNnbWVFjjuLkQXOwaD5wiJUoZ1kpgKwcvixeImMI5aONhXFzvaOsngVm3wWp/LGlCAWBzNRQiIK2mTNNM13fhlYRY6ivjaaG+skSyHHr6ExFpeWtGjTkYOBibEsSDYZj6pVZaA2/56btM6lQk4imY3eeL2BPu3AlJ1GxsGMUG+yAMoH+waOU1cs06iao0maYhkBM4Chv4lRXdFmmVHEtmTo1kSRnpTC37D8mFto/ZKKBAiplPSmZG2zUdBenDQ7LYDtStuhWBDRVgoEkVKsqnhZfRgjhdQROTl1dQLPfBAeHCfjHAatHF9YpKVqhgmoJuBOMLGJVLf1Vd0DZmxnW0s8e/lKjAwPRltLs+ZmKhKcaJPu66OIQ58OYbFmZAwcaK66UKIPGxeowpjWGqCgnph7WaDCYDd9m2Cr9XLSyVcFyhoOhF05IESxc14ksJpOvLWHE+TPscpUmjysM5K5WzgV5WhrGSgoO8A+uMuHuAFMOUgFsKpDUgyhPOgweszGMtiXTmLq5dk597UYR6eL0R/0i50cO0+8x84rTozZWHyOvxuQy3SxZKFq7pHO19gktgj7K20jvSx1cltlMAK+80UmBA4NjhN9xoHf053acBisyImgwsFcZN/2gW52Kw6WIq2Fc+W1a3DZ4Cjtd9EtaUAXzriZojbu6B9ex4Fh3HmmNF6yojXOCqwep0nyDGX2A+2w0Vbuf84Drss/rmVg2uAQ7XaaN7rbq+ids54O0HpEc7pREjU8hyK9RYCAdQlLQIZNwe5lvNVfhSMsHSUVysu5Ujb+uL+Zl7TLaXFm2fnZzfA125aUUdps9qDnF3PPxg3XdlDHxqv3GkWyi3nJWPJ62bD3+qQPTwMlp+lETxu9Bvh5BtpEoJcNjxRGbAIxPgp9XoO01u402GRQx4Ab9829ppBoqa2Lk+Na7YEGLWmfQUnGRjrSBZCeUfLcM1kHvM/pbh4D5p3Xqx08A3k+w7meq4Hnmknw1ExT+pt7c30Xeyob9NXzpsTo955hYNAGL/f2+/2aA3SeHy4oRLsIMpjJbsDM16JfFewr0lIdNDRgaCfG4Jz7uXxu8l73tc9Qruf+5Jnpm3KQxXODfjfr2s/loC6f44tnMEOWn9l/9vZxABLocnDJbaAP2Kv4O8CTgTuD3Dy7gUkD0k7z5n4GmwCwuB/toP/YV7iGwWuetQwip35lMjKRcsIy4Nn4jMEm7x+ucu+55kCu53mZyS4bQIzTU+kYt98AtAFNO6Y+o7x3McblsTPbw2Cp17rtBM9dxtDrx+eX9xG3mWsAFvCcbpc/I2ZhEeyjf9ivy0Fkg6veZ3zNDJIDFLZX9eNgn5I5JO36WrLnshgSkl8497QLpqHvzXsymJH2k9lBmS6fDjDMy/IcT5sxT3bZikfHsscI+u7tHqi4D2ANZ2KejzViZDqYBoACKMgew/nEfID0MD4+GNeufa4UZmyCPG8HZWc7GMazrq2uKkPNQT3mopmwqWuZrCVsHeZnObXaIK/3GQEbR8nG9Dpnn6CgDl/0HddnrxBrkuD/wUHcu3e3KoHCuDAHkjG4XrCmCeRlABj/yVId+Ef0hZntjD1r1Wc/93OQlGtSuX2FFHzkIerq5IcloNscPd0AnWMK3NM/CfoeSJJN6xKQorYuJifOaDyQKcBuBUjPwkct8vvwUJAEwGegP2bm5uLRkynNQ5ib+EYAk51kLpwgYbUe/YOD6jN8QTK+0MzkGRgfgqLzi4vx/NWrylBRLYCTkNYnZz9jTtBVYMHIiEgP7EUwASEUKXNMWX2ZUsv48zfGh8Iu7DFzMzOSNsFWgCzzxhtvxI0b1wUkrq4sC2xIWbITacvCIlYVe2Ux1sTg0EBcfe5qnD13LubmpmXrA3Bga3zjG9+I3r7+uHXztuQQBKzuJbjT29Mv0sweUif9fbEKToA0IAQLQBbIIEcH0dbSVhQZ21fqO4QsfP7JibH41q99M/p7e+PJo4eSDQDoWFycj3fefl/rk2Cvi3oxr+X/bGBrZgaUM0jsTzNm9B9zgHXqs2JzYzNu3LipjywCPQAAIABJREFUOi/PPfei5AvIwGI+k/ELGHnhmUvVtYVvBWsV8PDcmTNxVMxzxmRvb0eM0gvnz8fQ8GAsLK7ErTu3VUDnoChcDLCqfSTYkzol+cTcfvLksXwj/JZbt2+I+AVDl3nbUFcT3/mNb4tVSjEx5gLYBizsjz7+WPMEjU2IdMlGhYxHViGZfmTSHSpbGUYThBjGm7/Zn1AtjyJV3bU/FHjs7S4AvL3YgRm9vy9bkz2FPu/p6o7RocFobqiPjTXYyxWBvucA+ddgAq/Jd2VMIM2xtytDQ3r0KeFjEorAc2UM4KsmqGq/u/yzfaXy96d9b9uffo+DTQ64lsFV+/Hl4G752uU2VNvB6KlQcvp+/ioDs3zONoGDjfYJbfPlGZlSdnmmJmM1n4fzxNrdTv2HxJI2r+1I+XbbuwJcnRmysrYqhipZpGBM/f0Dmc0pGy39Z4B5yeAUmWasSXA7zpwkDKQf5OB42uynGVnOMsi5kGC5bOED3pNa86fAKr5zAqsmFAGqMsc4wzkLFbzHtqDmT0H6AFHIgMhx3Lh5Q3OHc5vg0wvPv6C+B8dYXFiIx4+fyG+iphPtWN/YiJnZGREBMxM8605xRpDuD64BLsprafPkWUbQA9Yq2FXNj97+5GRjcydW1reivgEWXEd0dHZHc0u7KmqD+BI9mSaquLcbjW2tugGLMcHUrOiNV4vGJZsOGz+p5CxsNjsYkGhocDCwyTEovAZrdWN1TYuNBT8xOa6Uf9J/0SWam5tVJIfPQG0HJe/vTzaR0vQO9uLO3bsCINkQ5fAc7qdo7fK60O/jw5PYqezFQD/soX4t7pNjJuVBbG6g1UNBra2YmZ2KJ48fxcHhboyODsUzly/GmTOTcbRfF0tLK+kUNZLanIfg2PiogNq1NRgmpIZ1ijUEePjg/gMdmqRtZcGlZFuSJrC0shEH2rxINaFSOIW/MsLLQaXq6orG7Ita/frXvx493R0SSIepAGipA6i3V+kGy+tbsVbZiW2QdetklCIgdjwdMbCxVgYFqwYy+mf1tUqNpx0umKFJSJr+2KgMBg5uNMUAzmfnZjRpWVgwTmGqMjf6+no12e8+eCALlEmIAcFi1kLDSWYTUFGoTH8d7EXouzlT2js6dOBzj+mp6aqBiPBzTd2J2L9MeQ5sCiBghGSF1GTBwSQkRYNIn8BXBQBOqeUCtiTAfRLDQ0SqMYoPqqmrLDaE7e3gs1Gk/gcRGZyMp4DVglGTYBzVWjOd1I4E/W6wwpusQTOPkR0TjwfrQk7TSShtJgt9JWOV+aIiPYCodafV/qSlWFuXVUm3KwJoKLTmzZS0iVHE3jM3q5hr6XwrgLJN9b5kXPCcrGeDT/xuR85AnPQa6xt0sCeok5FFDDXWFsYiUak79+7p2hoDxjwyTV7F7A4AypEiKG1SaMRobmRQZntrQ0hcc2ODRN9fev6FGBzoU9E4gnUYnmZSsRa7uzG222J39yAr+eFooslTpIXaeeJzCR5kWqMBIBkOtclaMDPMDl8ZjPDhaoN9lwCV1m+m8/lwyXWX/xKgLUcYE6QlmIEh67RWAxc+1O1U+nD1Mzgq68OXz1sKgMMvDWgcogSmyiwd34Nr2oG3A2zAy8xRPUOk1hSv0S9mpbG3W1vU7CPmE46NQSNrxCUD61hFzNDtGxwczvRANFILBgzvZe4alGPfY9/hGZmT7A1EITGIDeDIED4mxTDBVR++vM4eax1QAxgG4jQ3Cj1w2m4GJvc3iMd76SuzpTzeLp6REdeURWHMYQPRRv6u8SjYZ/SzASKzpsqgNm11qhnt4n4GRbxPmPXKfgqzA7OKqsNEWm3kcB7q3gUrBWCVggEai4I9zvOU9WDNfnehO4NMBtnNhua7wXLmE23UGS45j2R95n5ZU2VD8bP3FJ7LQQJ+NlPM+577iGtbA8mGJtcpBwkyQn7KovA4lY1W7uHfDfoZAG/vyAreODYYjmVdK+7D/c3s4xplMMxGKu/zmsy2HAcpVgblDKiXjc3q/lnsTXJYCokFZcaUmIqstzKw6qi/9zIb5U6Xpp0GcRz995yhzbzff/f691ooj5Gvq8yI5izu5TlrO8IAoUEwM37pRwPL1j80+MEct/FMe8p7roFJzw/3nfvHZxOvG5j3+PqsNiCUVWHXqwEl+tVnqvdtrkFb2VMMvnhd+NwzcH4KitVK6qlS2dC5wTgbfGft+hz3+jXwyTyiPb5fOSOH/Y/20teSGdigkM+ygkwGomFa8LNBeWcW+BzgNe9XPAM2FgFRfqbPDQiIrVboN9MG75We2wqallikth0BzXC6bdP4vPWc8rnIc3uNem16jfMa98lxbZBtWD6XDG6Wz2lnSPCa14VZ5AbRaQPPIamsgkFkx9bZNawLntsFGX2ee5+xg0cbuScAJTYc1+3uzoryFIfC38HlIRiLf897+Rn7AXuD3xM0TeeZtnlfAgxM5lDaGuXnzH7NgJbPCDHvDyGs0Gect3tx//7DqFQSvPW5DVBkZnMGXvChWmSn01fDI0MxOTkSf/u3P5KvhP/AXHz++eckcYBvQZsuX74UN2/c0NxztgWZCbQJf4AAP8Bf6mrufmlOpQ+Tqb5ci/7NNiFJlM9K3zMuZAWJUbSZ9TkSPCcAlzbFL3/5ftUe4Ho+4+V472Gf4tQmSEA7eQ/XAFiFjMIzep9E+481xX1tg1jjmnogW5Xt6Ojq0mcB3QYHB2JokPT3SbHjtrY2sjghgaqDPPsokJo2XE0MD44IPMbmY16T8QhjsMoSp9I8/XB8LNBtenYu5hYWxCwF2CXdFgk1JtXNmzf0PphVMBLxWd977z1la1Ikij7CNxkZHYkXnn9etgJjB3u2s7sr1lZWkzyhQrWNceXqs/Ho4SOlvDqoQFYLtjb2t207gCxA20uXLoocQybYj3/8Y2mUDg9ljQvAScAG/HbcB9ulgBXUIaHYEjqyi/MLKpY2ODyocQDcJEgOQUZzcXg4vvb615XJScbpffnLyZCmGHFlZyea0MV98YWYmpkWwxY7xpmNSBuQPQmTGNYnzzw8NCD7eWigP7721a+IMXzvizsxMT4WL7/8fAwM9MT/+X/8Wz23M9ocdPdaYzzL2uz2ddi30Wk0+MwzsW+urwL87UmyoLm1LZpbWmNxcSWWV1ZFHKlraIzBoWEB697DsWHxjSfHxwR2gjlACmCvgVUO0xddWgpggWNsbCH3sRP7BPI3KvKpkQ5hLU5MTGq+zs3N6BqAzwQkSMEHjAQz6VQ6d2eMDA8JCFOgrSNlepg3ZBOC8Swur8qPJiCMXQ6RjoxYsB4A3X2AMfnZmXnl/Uz7WEHssY8rgK05i8bxjIy9iBOSnkrbD/mCc5OTIsZsAObt7+v9Y+PjsbO9JZyjHAADzGMds9a5DmOnjGgVCcwzjteY0/gW9rVt32gzKbFI/XefWd6PbSdyTftMBk59rvuzTwOr3s99L3+3XSzbCtoiGEuRdeY2uR3CFoo6B7zfdpevwT34ynPeEgApaZjgaoK2zpIs+4gExHzeOJC9tcn8SvIMOJWyO8nmqD0pgNX+DMhKWgr/v64awGM+pS1fH+0tgP7pgydj9dROAZthb7RNSJsMsKu4dAM2ReIBBGzKz59neJ6Hnl/gAuBp7F1zSFYUMm2k6IucsF3Rc7KWAUTffe+9BLLr6+Rfsr/19fcLJ0Ee5/7de1o/Fy9d1JnJ9WCxolFNJgnPRKYBQSEyh7eQ4BFpIe1+Z4ASmCPTQBqrf/uzj04WFldjaZUKhqDHndGKCHczadi1oonPzi/F7PwctKbYPz6O9c0N3YzDisHgIABcY7AwCDHmSHMnitTMAYreI2nAx0cSkb54/lxcOD8Zy/OL8dEH13SgoUuDo3z58sV47uozwny4FoWxMBJkQNTh2FI9l5SWNXUKD/+d73wnLlw4r4N6dn5RAN7+3lG0tXaoSteDu49lxDU3t8XRwXHMK6o0o4OzvZMK0qQlNsTR4U68//47sb2zJfYsh+vmeoJ2V68+E5cunY9btx9oghBZGRkhqlgUudoD6D2U2PTtW3d0iJAOwEKinxjQ1bX1WNvcib0DnM9kqLBZAHwx8KQebW2kM4/8wdWrz8ZrX3012lsQ2ia6S3QhHVaikYBVN764Fw+eTMdWwf4rg19mkdkwYbMqby6nG2Gy9ZBeGOzvi8nx0dhYXalWulbKE8V1CmYbz0Y6CFVGmdxs5OihcjhDreaLqGRXd1d88NHH0dDcog0cmrkZBWwFTGal97Nkj441/h3oE4qhmam6J+jpFilgcgx6OmNwZEDsUhbQ9NSMFoF0l+tI18ZJTn1YS8EQIBBzsbrjYfAC4qkcVfzaN9+M4cG+WF1bVj+wuBhD0oTYaBxpd9q/rv0UY9UsDV2zNnTIlYtXua/5bufVRrEd9PKmasBC0XMqQjZmBWMCGIw/wQtAzXRcDqSzBAuYhjEOjAdtMOON+7JhEo29fOWK0sEoIuViRAZYeB/9zdzEEGPTsDFqp+V0U2zJ6H5TszRW2BC5H4c+0W42r8kzk9Hb1yfBfsaewAMAELR5aePC9qHQQKHpm4cGKYzIiGTxuaZ6jPB9Mds5iAHBv/LyK1qjjbC99qg6n9qC3B+2KsZxb29LLCxsJQhOgSwdRNn/dkINrKbzBQs4GZ0GRQCtzQi2IeZDm+fxYeoUBOkRiR1F4CmLoNjRd6VGH8hlcJW5AFvczjvt8yFvsIHr0N92vAxw2UEsr+2TOCqYvIDuCXiZcWWwkuc0iMU1DQDQP0+DagI2YP3uZ+q657DZlS5Ox+c40Pid/dt9afYY7+c+WawslC7V0tpeTe9njTN/r127prWI4ci1PvvsM/0O0MCe6QIDTpk3m5J9hP2JsWJOMxflFBUVt22YWEKAfnH02IAW7ed9fM7AuAE9+tyyBKwPrwX6ns+xh6mgRVHZ3GPP53AOeQauxZoyuOdxoI2uLO5K4KmNlnpmHh/aLJAKrx4jtg3jpKFazILxESutEVZKUVwIsK3QD6XYgyQBInQdAVRFii0MGIOkBmk8X2i39waehTmAs8Eznz17Vm1gnPi7i/54rjjyzz0NxPIzfW5Q2/dxH5XnpN8nwKhIE5Lh1JR6yHaibfD7rLIh6a3fwCr35DkTVEI6BqmKbfWh+9nAgDJrCjkBz28b2YyFo+S5ZkjnReg/QdkyyMN1mL8GeBygoG2WhzAQZY03zzfmmsFbOza00+AWfeoiImYsenxoO+PhvuJzZfDGe5fBzrIjwTyiLX4Wv8dzw/sU/cAY0UbmA+1lDtN+nteAShnk8phwD9Y965wv+ol/ymYonIyyA2RQ2mNrp8PnD/3Ae9AANkOe/cLsD9rj/UsOcqHhmQH7lOs4Zf8le4LPmtVBu8R8bcmq7uV2pDGeGSK0IQG6tCH4oj2sEQIvsAWd4mh2K+3iswAZABuMm51ZF8Iy6MxcoU181jYS7eS+jAWBV4gKPAvvEaBV6PzSFkANnwm0j/43+68MWnt+S2uegqsqJnGa+cD9bLt4LOgz90s5MMPfuHYy/1ujsQDEDNh7f/b+6fPa+ytzkbZaZ5a+4lpeBwbPDJ5yHZ5LGTtFQMG6v9W9sZCXKAd2uB/2Ag59VvZOPXXZU0fM87TX8R3yObNYFcAffQ97lX9c04FPnzOYcT67uY/tQL8XB9P9x7MBrDiri7nKuGHPorfIePEe64h7TVEIimtQ0Ib2qFDVwa5SuUnHJqOMsefnH/7wh5ofOJyvv/66Cv2qOndbm0Ao+ou20Q+AsLMzc0qnhvnqoBLzDn1IbDqADYMdnN8b6+jQZ7AHsIRrkSlA/5qlnsHkzAhkTv/kJz/WNbg/Y04bUuJiXzp2zB1LAZiYkgymBdkM3MtrgnaxjqpgwtaW9gbOd3wHChjjhcwtzOv5IeoMDvQrQ49+dEE52KdIn6U+Z8rKQdjobM/5BdhKYec8lxpU5wC25f/H13v/aJZfZ36ncs65q6uqc5qeHMhhFCWKIhVWFK1dCPpBgABbMIw1BBnY9X/iAPsHS5YBLyB7JWpFiuSKImc45ARypqd7pnPurpxzrjI+z7nPW3d6BVejUVVvve+93/uN5zznOc/RGtvb0zj97OfvxEcfX42nT8e1hk6eOaMzAcAM9hXtoh2so8uXn4/nX3xJbZyZm63otDPGf/ZnfxY/+tGP5P+W2ZTMMfqN9cB4MWf93Amcn5d91NGGPFjaDIB9zGGRNZqblCX68ksvaa6wh5w8cULXwvf+3ve+J98PIJfn5PwHUCTbdXtnX5J0XCsLsB0oA4y9Dn+bfoO5i8P3la98Ja5d+zQ6O3J/e//9Xwpg7ezoiq7unjioOhTwPHbiRIXRTPvYM91W8ARsGRjW25vr8gdeefGFeO2Vl1Qz48qHv4qL585JHgBCx/2HjyTBRQOYG2ZB+yywHSH/qlSQlPdRSJW+Yu/ifGMfkOTBiZPKHP3bv/+urju3sBQQTJFFPHnqtIKsnd1dAmacxYBvje/LuANkT4w/UWE09Ci7ujo1Luz9Q8eOCVidnVtQbRtAeIrxMldpI/OUuY6MGH4SfjhzFSlCgLDjx47F0NBATEw8jXOaZ/3R3dUlJnZmNFVpH713/0Hcu/8wrlz9OFpaO0RKQlsyi5g3qKA5Wcyw5rVv4Ws6OwcgT7VGkiiSYw8ZrkNrFyIQFeSx0/HlWcO8F2D13NkzMdTfH3PTUyLW0R9keW1ubcStWzf1HFCf0ufJgm3o4yJ7x1hB8mKembjA3DCw6j3VAKbPItujDpKX22y704FEYy32hez32c9i3vi/A2h+j/EAv9dnAH5ojYJwWVzK7fG+LT+ryOwwaJc+cYLZZduU/RLfLttdyp4tpOjKhapyn66rBO+d9bIwv6jMAwWGD/ajVsHCfYG/MFZdwwLpSch1DjawrwCeKxMQW6eQvYPMxe19JrNOyMhwQJO1pABKQ0PFD0gyHFhQyt/QL8yz9JHAgdI+to1MJs6mtMdDOsTeX9lDWaMw86npBPGxprZOZwKBDhWILjJ43vziF0SGJEj46OF9FaZ3EJtny8DtXvQN9OszsoGUAbUhZirnHOvQgK9sUuxqpc4eRNXPP75ziM7nzPxSbO0cKH3+6eSMBLlh/KG1UVvXJDB1n5RXWB1UiC8idqLK4nTUpuYo4BwXBuRBe4PflWEO+LNNWn5NfPmLX4jz545F9eFBTI0vxpPHU6rexaYO4/HMmZPR3t4Qc3OpswGTJGJfkRYigThAbNQz09NatAwsi25g6FjU1lF1clHFIw4Pq2Nmej4+/uiTaGjg4KP6XJ1SpIiiYDTV1rFhoIvTHvW1EY3NVNpbjLm5GYEIHU0t0U2EaWQkBgcGYnM7I5bSWm1uiCI7QUWmkE+4d/9RvP/BL2Vgkc7AZiunp5Uqj4uq7FdTRyWy1NXCQAOITgZiU6wXEV3YdjBWL5w/Hz2dsIARkE5GFJsy2pl37t+PR+OTMbu0FLsAlAWbx8aOja5ylJ73eLFnNOCoQh5SAL1dnTE8NCDGKsYYrCtVyKwhpYliCtXx4MFTHc7nz53NKMTqmuQPiGyz0WEckAIKoEZkFn1N0HwmIe2Xo1FQ1ol6HBTI/2uvvZYFICh6UxRVmIQ1igg8Kd69vfH888/F0HCXogoPHjwOIs6kXQBkKYIggLhexhJ9zKIkfYoAAeOIMUOkgveRtrO2vhIjw4Nx8sSIDgNYHiCSt27fUeoxGxoHjRYQBnSRPl/8WnlNa4D0rqIAGEYFoB1f5Q3UjqgBFwMAjo557Ow8spkBMjbUUUUyK1cDmIh10NlVbKohY585QfSWjYTAA2MrEKMwsngG+m0JiQNSOLi2NFqzGh9rjwNwZho9nq0EhwqtSVJleXgzEdi42FxYsxhfMBIAwzG2YAwA3BIhysqOXbGzv1/Z9ABTSXmSUDVFhZjTO7AsskKgDkX0Udlw0V5uQvz/IOokjp6s6ldefElSADBYOZTZIwwoIQWA8dPa2izN6NRERRLgszpnRwdYOnuWV0jmRY6dDsqCfey1ovSXWpg2CdVznaMUTEDvZANsbsJa26sU0skqvgmYJoMiP+uDBiMko9cZQPH6NDhTZml5HRskTsckD9+cqynFksv9SFfWABXffUjaCKEP/Dyel/zN7ERFRKtTp8z3MxDMfMZw5iA1UMjfaDMHnxldrG9FNXNlyBlpa+uQ4Ut7DHgCzDMXleXQ3S0DkL0o0+GyWreZVmZ7YWSvr63rUKR/7HTTDgM8Xnf0kdNyaYkZgTjh/Eyf0x4B3sUY8347KmZ20waDdHyOPqB9TkX0XuvxMkhi5r6BDq3N5WU5UdY7473uSwfJzAamD6WZTKolkWRkWYoUfe8x7KEZuc40IfYnfoZp4dRl1omBEbPUykCRnQ4bdwZZHCBjv+IaOF70iauYO1ikdhb6bga3rXvnfmV8/B4DL2UWHO8rG7H8Tt8YWOSZymzao3V6pM1q0Mwgrq+XjNhks3Pem3WUZ2myvA3A5B6BLmxeV6xr7JoCCKkwCPdgc2fKm/d+PxfXcrDLcg+eAwZ2/OxlkIq+M3vBRjqfs0ND26wziF3htEXu78q65UCM14PBWv/NoCr3ctDA86OytzhFuSi0xusGiQ3aWnvYZxDP777nnl4nDjx53yivSweMeM2OiPvPfeD56X2IZ+XMoT3ox9EvZsy6H7zneh/2GPOd9roIUvl5abMBCjkBhwcCVnkm78/uQ699zxvaTsEqAAzey35FIAL7iraxp2A7saZorwM7jCFzyNrdvB9H2sxE7sfYsKfSNoPPfGcfw05Ai9AsMa5L27ke61TaYsVeyvOx77CWLZfAc3B/Z0kp1a2xSbYWZxyVf3FO+FkgeBHJ5pylCA0ASgYKYP8cVRQGlEEb0hrofJY20wb6nLE0a9ZOltePAV/6li+DzN5fy3PcAImda9rC8ydhY02fpf89th5HXwtn1YQHdB25J/0qnwQfAD353VyXOe9TI5U28P78ncBdzv0sapm2Ac94BPRn8BbihII82k/2ZZ9ik3BOpu2MrupqPHmSdra0nItgK3Ob5+T+aTukrYMdxncqh9c31AqU5ZlgEfIsPP93v/td9QfvAVx9+vRxPHr4UHPDQRIHWObm5kVMwb4HCOParBecUmWY1ZDVt6j5SFCQ8UKXVXr6hayGQNfqTJgyiMFzUOuCucr6uHbtqp4nHfMEwmh3smQ7pAmJDp6DF3yOPqItMLv5nf+MMWCNi5XwnFyf9cgelQSCTRUeYv197nOfU3HYtvbWeOnFF0SOoC+wLxVgUtFHsouKDCA0P1vao7mpRXYwQU4DqwtLCwV4B8MWllZD/Oif/rOyLFmzfI2cOBGnT5+Rf0TqM44+tSMEdmrv7pJt/Mprr2vewkCmL/7kT/5E4Jt/p49ov2062z62vSx9kVJZPXHpwiUBLTBQKWDEcybrOYstvvziC0rTX1tdidGRUfUpbFqAXJi7zG9A0fGJcYFu+wdVsb2b2asKnKMVLB8Bibh2ATZaI6rjETqTmL8wdTlHr3x0RX2CBjDMsPauToHR/Ex78OcYKwhfAGg8H7J5+DmwcclcoybQpQvn45vf+A2RL5ACOH/mhNihs7OLKpJ6Yux41NY2xMpKsvRY01yXuUD/GrxRYLrQYWQOffjhh9qjeQb2bj6Hf07gCl3ZH/zoP8vfXEPOJghSdcbYiZOaM/j+zFl8S4JqEJLYP8AfAK3p556eLoH5g4M90dbeGJ9+ej9u3rodnV3dqkT+zi9+ASSXtneRIUMbLz/3nAI8SCti1/X09cQv3/tAOAsZphCl7t+7F89duqD1OTQ0KG3eZNsTGF8SgeiDX34odnBDY4sY4ejhIs/QSbE1dDh394rM5JR+dGHn9G+PsjFTIqVachgQILLY24wKfLdz1qGvzN+7uvW8yAFUKRBD8LIxToyN6RnRin3y6JEY0xkUizhG+weHxEZm32B8FCQtgq8UTmZ+WVbOGQisDfYGn/Nl29J2qhZjyc70e21rls/WZ+1jrm1AuXzW+DxxIJc2A6wiZ+ggm/2Dsp1dBqntg/p9DlhloPaILMRZZVA3z6+CTFZkkaUtcxTQY+5LHmR2oZINwLgS8FK7a6qivaNduJpIMktowKfdbX8QXAgCE3vK1noWmWS9gwnYhmEMUgYgfSf7PRnESbJIBViFBV/1WZyIvyUpMusx8GzIRuDn8RqFpbBHVlZXY3Ut1zTMVdtDBAbAcSA1gjlgw3DPb3zzt0S6hClOoIhzMrGNlJdRRkQ1JDuK2qdNwr68u0dmrTQXigzU9GQrQD6yCQTb37ly57CuvllSAKtrWwIzoZxTwR4gj0MeJiupCVtsZBvoC2womqEoNYAeBWeUFk9Eh9TlQ4EdDHYNxgntAMU93Jc4+Ne//tU4faJHjKrF+Z14/HAirt/4VAcWA0nVv47OVkVE2ewoEgBzrK8vF+Pm5nqMjz+OBaIgpFvv7+kAOnZsJJpa2gMUvraGoiawl2bigw8+jOqquujq6tXGbBAE9ixp2/X1NdHTi7ZKS5w/P6wJC6UfI6atnk2A1Bkiw02xu3uoKGSNUtHqoqaWCuewgmpja2cvbt2+G++++4EAI7ocDUE2ViKZIN4UCCOdau9gP+Zm5pTiIQ0liprUN6iADf0KjZ8IE5s3xYca6jCwzBhai4X5hbj78GHMLy3HBhOh6ijliIlhp4HNxyneZcPRoI0Rd94PKNjR3hK93V2xubaqA4zxwAhDN2J4GL2vmpienouF+eU4fXo4njyZDgQ5ECdHIJyCW3fu3E1NUgxZVTxPDc00OnPiOu2UTRGgm4n56quvFuO9K+1QDi90PwWGFGmYJxH4Pjeq92PAUfGNyono4DLxMe4xaNHAID0HhgUGBHE1xgKmJ0wvnp8xWVycj6GBnnj+uYsxNjaiOQzQ99HHV3QYADyKMUB0iWeQZiUUyKwI541AAL/RAAAgAElEQVQ8N8ZM1We+VwtYTTacwRk2xTKwyubCf77MbCk7GfoDm1xUqZgTQCqLGgMdEB4maxqpBSsRh74ohLEsDeONIr2mXoavjBHE8mEg1CUzl/YZGMSwKrPmzMikTTyfwV4DTgYC2HToV7ZzR5UxVIhWsy/QT6SSCDxBq2prU+uDvQXjiUgSY8fcYI5zfYBVrsecgbEaB3uKwlK1tSYO4sLZczJQqKhZpSJcqfVrxirgKm1BZFqHv5hFR4a8wbY09lMrhf3HDp2LF/A6fQ7fmT7wM5OWl2n9xaZbiHJ7vGGsUXyAvcZ6Y6kpm2sTpiaHhJlfYtwUG7vb5r/54PbmzTN6DHwNf8bgAI6L9l2Bw2ns8F7+bhDCY6q9pwHxd1jErjJ5dFgY7FCRMSRc0LQpFYWhnbTH7CsDMQYWvN+y5lhf/N0atOyNjU3JJuL5DDxi8GPI8uWoKdpf9GU5fZV2y0AoJFIAprN6Zc5X/m7Ay/ewoeVnEIOmKFzjFHo+z3rxsxuE5Tt9RB/yfLTHgIgZ0wYmygaYx86fpU80zwvNI+Yh/UrAyga/wV3GhTHnXmX2lUByZB4Uaa6TgQmQYrYTe6yBPRl1BauADAk+y3UBrT2HaIsB5rKRZoDJc8dsQgHkFAzr7q6kL3PWWEqBz8mx3k5Bej5vUI2+4rMG+t3P3LfMqrPB+6wxWzFkSrrAZVZsrtsjRoAB+2eBMDuB6KxXjDFrzRbFxQzquF02lB0Ms1HsZ8HpQOLChr/ZDPSLdbvlLBZFjMwy9PzPNuVZYcPagS6Phdvkc5zPar/bzYrenqe0gfEpM+T8Ge5hB4LXfP/yeWXgqQwylp0Q71Fcny/azms8m4F0A8KeA7zHxXa853gtJICUeloGVA2Qed3yGe9hfi6vK0uScG/WUgb2MnXTzo/s1mI98Kz8bIfFAG553nnvTJAwARWthR0YdKlnmqBP7g1ma/Aze6Klk1jf7A20mfcwLgZOmRdc0zYB60gFaIpikE7lv3z5smwynoXXDKgoU2x/v7J+AbWwK1XZvGB0cn2uy38zOtMOyrnq4JV/NxOS/TXHol5etNI6C7a3+9UguPuWvrCj6v7ldzNLuRYgI7Yz7fL48zyMnc8kP5/3BQPxZRvEe4Pb4Lnja5adUtpliRnPFeZAmT3u90N6YM5i87J2eR/6hK4invvAfhwfGZbfk3Mjg5uABA5a5HrL4AC2qfcJGGrcw/2ErBjjwOexK3Aycx8DMD2SWCGd3AAQfzeLF/uFz2V/5t6HriVfBM0BDGk7Emv0DYAj64h1wpji41y6eEEBCT5nYDUDCZkFsbS4LEATe5L3ERhljdEG7EfAQ/5OG3gPX2SQ4Qj7zOH5wAUI7nNdzydsPezWyckJAXg8m5/T+w9OtCqj1zcGIC9jz17jQCE+i3WIPY8MDjBeZngTVKAf+R0pALKmkPc4c/qMQF/GfGTkuNbvzPSUiCAOuPBMezt78i8IDsD+FPtaAQMqttcru2d5JfdAO95oh37/+9+PpxNoph4ITO3oyrMz2VUJPsIIBuSyDbK8shzf+a/+dUxOT8fHH3+soMW//x//ffz9d/8+bt2+pTWusUG6aDeZsf0D/UrhZ3/CT5KubOFr8hxf+tJXBG7dvn1HbEzmA+xG+pMxAIwEkMCGBNBiLG/evBnj48hCkE6e0inMH0BKCEN7B9XS48yghf2enDcicqE1SwZXbRZZvHjxkvZmwOQ7t+8IQFmcX4hG9sbeniS/UMBN2T5rGiPsRcYY21p7zOGBpBrQ9CTbk4K2v/Ot34pmCtDu7MSZUyMxONgnstXP3nlf/jRsUlJ8mVuQgCzn5Cwi21m01XtBasFOFP00pGckKxfJOkne3b0fjyEW1TdGQ1OzAlAwbwHN2RfQ/2Rcbt26HRcunBfhjPXK10e/+jCeu3wpzp8di+7udhF5rn1yS8XOjg0fE17w05+9Ew8fPhZjHPaq6pTs74mVytrGGQGvYM6+/dO3dH0wBNA0Bcx6u+PM6dMCyE+cGAseDXxkeZkMik/ihz/6J6UxU7AcEHX34CBW1zZUT2djEzLZrnwo7mv7wd8dgMJHT7uRTMmGInAIq3lBAQDsUbNAlU3W3h4jx44JE4J9zBwZPjas85G59+jRw9hYIxOxUetvoH9A5DZVXS/sRGU4qIZKYiiq11GQInzueX/12e2sCJ9HDuh5j+G77ZpnAdUENPOr3A+2UZ4FVnmf/aEysGr72tcpA6sJjKZNYbzA93WAiTanP5u6t9ZYrTSuKJhcbiP7sM9GrsNZMDs7r73ZtnNjMwGFejFWCZyydxKImZmaEgOdvrOPydy3tqqylteRHMT+SWDVfipBtdQE36xkESjTVXZJ2rrpT+1XioPbxko8IGWf3AcAq5DIsI1UG2ZlRcApzHFhS0XRc3Ae9o77Dx6IDCrAXYWvauM3vv51YXaQUSiaeO2TTzQHsZn4ArOAzMYeRIBIpCjJT6QkluQlnylcZnxEEpM/ePujw56+oVjb2BKwura+JdCUxbQCMLBJFLVOkYs9UvDRL8VoLvRZOIVgtpLSQ+cJyUXUGsBHNT9BfiMgztZWU1ykIb70hTdioLctdrZ2Y3FhI1aW12Nufk6LUawnqrM31MfszHQsLKJvuhttrc0xMNgbY2PHxYSdn5uN5cUFRcJ0sIixAYOvKTbWtzVhlpfXY3VtMx4/GY/1te3o6uyJ+sYmIdt0CrpJXCsF5lukn/Tyyyf1+vY2xs1ONMa2DjIGHWOlvr5ZiLgcu/osdkMEiWgV1wVYvfrxVRWTYtKgUdLT2ydjgLQhemVn71D9uzCHrtas6MVsXFrYBfvFfaEK1VRwLoo80Q4OS0AaDlq0VXdh1xRsQhv/DL7ZTnZo7CCUndTy5GDzamqoi+ZGAN4NRSVx5DmAAUxPnRyNzs6MaK2trkdzU3U8fTorYASBahjERM/YFLkuha4wUu7efZSankX6PI5nFuypFrjuyLRTegBx+eIgwzDh77CdeW4KlJ05ezoLF7UkSI7mEPohMILRtxFbR3TyPQF0AKpJJ0eonGqHsAGqZciQRnJsENHwsRQ5n0PY/yAePHyon5mHPG+m/x8IuE2nLA837qM+30fzJDc4IqcArKR2OzLlPk8GQ4LgbD4cMAYszOixkytHEgebCgkHoXEgEMA46XpU6lOaqrZn9VkP63RvXxFMWNk8CxsYkVVF/wUQZ8EvtH7Qd+LhMK6TgbGbWjyFgwNgA+1em2khJyCHoahqTP+wPgB+DUTBmOVeHV1ZoR0wFdayIluwrQEhC6YXwCqi6Ham1a8c0FEtkBgQWRHNvZ3ooLorzkgcxPDQsTh1akxR0ENVnU9tUu6L4USgJVl9BWhaB0OZQmaFdELhHPugOdKnyb5NdmhGtzCAUkogxy5ZAZnSTf/6EEjgNaORrE+CAjgCyYDlfclEyfHN96Xuam7myTBM8JcD1X1igMWgrRkyZutwvTJTh99ZdwScGCdrvdFegyllhpqZsApgFEVpeK+BFjvLYkjuZoqGnWXaZgCVuexr+DN2Wjk46QMceh2Q7Fd19dHW3pHFOwodZ95P392/f0/MHDN7qFAJo6a3p1cpQBxwlnbAMOa60lYqUokNyiQTJsFkG0s2sGy82AE3UOpgh0FT6RSjD1ww5+h/zxv2R4MIXtcGqW0g0Rf+G/ekLWaXeE/m2rxusM1zwONgIIPzkXXmfZ71qhQe1glA/14Gfthf0xjBEMZQzCJm9PP+bhpjBp7TkT/SCyqDFuX56DlpI4w2cR2DvdZqon02CnmPUnUKNiCvl51lzx/uYyOybJzKyKnoVyf7lmtxHc815rJZ3vnsR4UBbLAajDP4wjzjOsn+IyshdYN9L68p3sP6MPiZRuzRGvX1yuAO4Aki916fHnvmDQ4l76XNZlmxL/qZPd5eX17zPN+/ZHxrrRepi2V2sEFs2moHmGs68u+zxvfxc8loLEmlmFVwZLAfORVlR4T78WWgkjnCl+cY93EaoIMEniceY/eB91QDC3yWn/niGfnvQGR53pZBDN7LvDN4xvjzzIx3eb/0fuhrOxDgNnk+2Kjns35utPlhPLh9PB9f9Jn3ANYGIA5gt/b4oliKJVG4vrX7yiAv9wFYNWjFPON5kANwFfdkQSag57mbrIvUN8NpwNbiGlyLz3v9eB6WbQ3AAhix7HsGMHkWXtc+RUCpsFPNMOZ+Hps8z470jivnRgFi+1y1A8Lv6xsJopfPIK9vX9vOeBn498/eq3xfr2v6I8/plL3wmrWcA38Tm6yQCPD5xPu8FvLsAiA+LAqmHEoHMQstIZOErvRhDA71KRug4jgWhWAbpT2djqgDaF5bfO/oQNbALF3Ydyk1kGnz3Da18/g59+905nCIua6rX/Nz2nncL8cjM2ayeBt9wJzZ299RNtPMzHQFIDLYn/szbWqLFdL9Jyfli+FY+9ymzzibSe3neSA1AKYyv7gXTD4CStyT/idwkPsJNQKyqJpBDGnS1mdgzjYBRACKZgHsEZj3HuKzwUwp7HgKAwGu8Zp1lFlrtJlnNVDOenPgz6AA7eP5WJfSWl1ZkbTX2XNnisAEhUUp4FonLU/GgGwx2XHoDKsoM55cdTQ2NCt9PcHDLNQa1RQ15pqZuam9pLoqZubm4kc//KH8imR/N0RLW3uFyQ/blfUHyOj38EyMzauvvR5Pxyfi0ePHsoP//H/4i/jHf/hefHTlSgC8AlaSIQlIhT0AUEvbASMpsqQ5WF8XHW3tIrpQlAbGKHsPALmlwGBsra+vSnKLPkTOT3VJCh+HYAAZcFmiARuxOuYXqCa+Euub3KNJdTfwU2Q3K8jYoPPVNglpw4BtgI4QIJirgNzoK+Lr4kvhF2DTHJeG6LQYq6T1ouHKegBE1n6Pm7VH8KghDvdhkR6LN157JWrBHg7249LFczE6ckzMzB//+C2xi7knQDFsbDKjPH/YNwkouICViSfMf3xRbDPvK8zRne1N9THzjaxJMlUBVrFC9/YPZdueOHlKoAz+M+xcxqK3L9PZYf6yFq9/8kmcO3c2zp0bi8GB/qipbZD04tr6ZvT19wuk/ejqJ/Gzt98R2CoLRPOzXrVrAFYBucBduro64taNmwK8wF4gPDE3yUBF+vC1116Ny89djKoqgonVAlY//fR6vPPOL1To7Mat25lhit+3VWQhVEOESEAxyRWl//wFDEVFp9PuSj9jV4EbfEz2UDABSA/aiyVlV6N53EPmGf6+fKDDGOhLNjIV2ZECIJsVjIfsOxiS+LEwoNnT2O84Z8FGrPlLQIPr83fbbPbTbOfaVrO9QpttBzng6rPLAGgZCC3/bLvIdpr9J58htufcBmus+kzyefOsbWe7wz6ng3Tls9DAarYhAeWj6ySjsnwfCGJcjy/2TfbY+TmKsmXBKMhNYCKsXYYbtjgsZ+Y3Rce5H2cN54QCei2twg7wCRkfB+QT24C5j/xFFqnm+uxBXj+Mjf0AaasqmI6/mk/jZ2Gi4ysnGSdtU9YNxaL5PDrESAsCqrIGlS1SzA8x/2dnheVA/hSTVThebbz2+uvCVSBJEniARCcylWrvZKYu/jjBBtleW5sirZCp73lku8e2iOe+sIT/8N1/OhwZOx3rmzuKOsFO3dreky4h+h5EigA6iZpAYSbqRXo3BhYRQ4SNm1ta4xDnuCYjq1kshaJVe9LfaIC5xmBRNOpgP164dFGV7pcXl2N5aSUZSIAm3YAh9Zlqs78T01NUXJ7TYkacmmjO5efOKDoFlZ7NAqBkdWVJB11NDYVsAAfq46MPr8TDR0/U7pa2jpiZBoQljaNBQCgHJekeOJvoh9bUknbRFq+/fkl0fICxxoaIttqIWzfvxqMn4wJRSYGxFhibG4cVKTYYiHPzi3H/wUOlyNA/GACIV1MsiMnZ309ksjo2t6tidX0/1lfW4+GjBzE5ORWzM3NpwBZpLwjWM8Ay7gRu10gOgA1MrMU6tE82YzcOBNZuF5pW5UG3Y+cJXd4QPrM5Wh9FSQy5UZJmYUOYTRq25IkTo4VRT8XjtVgUkyEFjTlopqenZEhwWD///PPx5ptvRENDdfzP/9P/EdXoYxKhqE0jEGOKCcsmyiGH8YOxQ/+yIXO4vv/e+1lZF4aj9IzQYe1ROsOxoUFF3vg59QhDC+jBg4eK0ILmIwHg1Cs2kZOnzsTCAhpPqQ+MFgep5u2tTdFQl0Y0i9SLHq4oi5OUdjm2iQ0nkFapnM0M5yAtnBsAIwoeSWQ1N7tnN2IDOQYG2Cy9oXujtgNMX/HspFPRf2xqqgaIc1/oz/JzzuMECuQMra7oIKN/ifBiLODIMzZyxOtrdMATweTvGFdsDBjtAFdnz54VeEVbMcbNCuDzzFNeYxNjXiuts6U9+nqzmNBbb72l8Rw+PqyUP2j6UzOzahcOCcLPgKk4C9LaBLSspCzkYcAmhuFKQAVtHoDVvp6eGKKSZH1tdHd2xtnTp8RYJVqGPIiBVYIYRIjzUKkq5A5S9NsHTTrH+xo3O8r8PYHDLLrEwU201JHrI+c1gyrpSB7p7Hi9cE+ek74iGs+6zXtw8B1VfPRh7IOOg8qV2bmXHbUyeMN7zfpxupKdFTvYmbKPM7OuOcH6PNr0c4bZUTfLymw8AwKMe9kAyUMNHekEsdxn9LmBVafAGtjiPbStDPo6TV8i9vUN0YFMxHbKI5i9Jp2ox48rGom0gzmKPhjpRThyBle4P9c0Oy6NuhRHt7PA/ZmzPGv5vwFPPyfX4TMGutjnmffWMKRvVKgPHegiosx7JJheVC32mJr55vlmQJ57GhQycGBjiO9miRsQcN9xHe5vMMDGoMccJ4Szo4ivqD8rqVJFITobPmVjq2xsJjsqDWOPv4EnnyEOInBfA6su/GPWNP2XaykBUIOq3tv8vDY+y2ClDVE+VzZcygCKr2vmAWvNwUPvtzbOvK8aWKPdXqeeJ5yn6JS5HQb2HNhII775M89i4Jv3lo3nnFM1SjMqA+wGfjiHDFpxDVeqLxvknsNePzynQTH3A5+1LIWZxt4PaLf7jp/5jEE/rwnrrTtdjj7lemU9Ygc8vS49N/4l2+EoMJbGPV92bsxq5D08G+00+Og5wfejiH9qbPGfc9prl/dYCsPAiRm59IHZmAkyNVfY77SXv3Nf/qYzSBpaqf/qNeT9oAwy+8z4l5ypurosTMr1zMouBw68V3Nfjz/3MrDj11R8pji3+ZlzAw1L1hVgFexTnpczmp89vj7bmQu8zjMznwAK+CLgiZ3MPdlPeT92AG0FUOD+7Kv0jYNlALdOK+cazEsDq9g+BJk937z+vP+X9zOxh0pFOLxGyuAoZufK6kZlvzZbt+xkei362g7EeG14LfkMlO1QOHAGaw2K0x6ePYNwhfxWsa49Nz3eBpzzsxnMwa5EC5Hrsu/39w+oQCgBf3yeBP6ycAznL2AHAUFed7DOQT2u294Oi5r9kXTkTY0BwKSqnxeMI+8z3rdgrzI/HERJhzUrMA8OEnSkMA2McbL6xjW/GXf6b2p6QswxXoOdapDfZx7zmDnW2ZFrDhvORbHYL+hbFSFZzTR7dEI5kw3cM1dhsErGoCJ3dChfxZWnPSewnyypYtkSmLTYXowpTjkMap7V+qoJUBMggS1OcDABAua7AVSzpHxNno2x4r+Z8+ylXBtnGkCPyvNkpvEs9Cd6urARsd8B30h35fOA586uA/QmVRR5OYBV2sW2l+SLvVhcXoy29nbZtQ76UQCJQlTYw/iS9FFPf5/2JGkgR6iYGHUIkjBRpWsMDg5pXs3OpT4t8nDf/Na3xDR9//33Naasc3xotFEnJielrQvghI+ITdk/MKC6IJcvXRJh6uc/f69gxDcrs83BWtkmm+vyf8lUpA+o14BdPDI6En/4h3+o60KiYZ6ltMJSTE7Px9QMBWsTVCarFP8DYghMafRmWRf4RgR8bG8+d+myijBxnevXb8bo8RFVqr91+7akTH7rt78lqYKJialoIGtydCweP3kidjBACcAKFeQ2N9aVwXbuzKno7emMbQhgC3Px+qsvx9nTp1X9e3x8UixwAGXsOPZY5gDzx/sLmVL0Be3znszasm2WNQVg/66LgMRYcB3OgZ+/+74KeE1OzQjkGRwaFihEOjIAFeujraVNfbm5nhrkpMmPP3msecyaJGX/xZdeiK6ejvi7v/9+tLR2xvDw8bj78EG89+77ml+MKesI7WDGi6Jj+CoQ13A7Aa65H/7y1OSUzpEH9+6KuPbG66/GV7/yhVhdJchRK/mJx4+fxvTMbIyMjcU//+TteESxOiQK96viyfjTaFPgIDViaafP/8rZWO2Mv5TOwgzFl6YNyBGwfzJHmeP0qQEyUvprDkNybrRV51Fvn4ILT5ECePK48jr+NO8ne7erozNlvloynRxSnQo2E1Daz+w59oMyUcT2oH0f220+G8rnStlHfBYzKdsDtof8Hvs9ZZvG/oDvo3ZUH2EC7suy/29Qlb702Wpglf73uSx5u4MEStMPzQA0BJP8SpJQ+qmHktko24XsgWQgZEHFbQVhABZggEPYaG1v09zGRqBGEmA4+3aCo9XR3poF+gA6wSYIuvjc9FnOHGeOet7Yzjsi4BzJE+Absz7LvmoWGc/X7KuQkcjewlySvUqNlY1N7WsKplM3orFRzwOp8v7DB9HW3qkCcOwXnKGnz5ypZO3QNtW/INgHO7aerIMGBZRgrJZ98bK96Dlkm9x+pIhp/9v/+f8ednT3xbIo4PvR0dkTS8vr0vaAyt7MwaRK8HOxuLSoTQVh49n5hWjv6Iy9g6yQXtfYLPCkuip1fg4OYWzWRi0p6qRW1FYJvGqsr4lzp85ocyWdfXVlLUiRYOJwT0BaGtjS1hrLy4sxNT0pNhrRisPDvXj5xctx9tRQtLfWio22upKpLByk1fqHHmVT/OpXH0qQGS2eoeHhmJ5dkMB2LZXihcqnft0RY+Ewmpsa4+Jz56Ux2tHWEL3dESRqP3jwJJ5OcJDsSwsFg4PILgcwG93KWjrsbKaAqzOzUKznYmlxJYhad/X0ikl46fLl6O1tIXwZWzuHsbO1F1evfRL37z2QkcIztLen4SukvtpCvlldE5alWUNsJFs723HAoqG4VBGJKG8g5YVeBo/KC79sxIpdDFuPqnXSfmVs2agyFaq3K1PX+J3IuCJ77W1qN0YcUb10Mrbi1VdeiVdfeVWL/T/9p39QFJwD2mlFAOJMWgMFLDT0jVjIbJpENH/61lsqeFU2rGA/DyNo39IsBtsXvvBmsFdjZD1+PBVPn06ItUp75uYplrWlvsHY6+vrT9YMbN7iOdjUdwTcoo2TaSupOwrAv64Dua2zQxEMGBtEPATOGAxlJyrp1ubBVq3oHYzVZ50LOwI2LJjrdpodJWOM7RSk8wUDnAAFeoXJbEYeANCM92ZkmErUCS4CPqka/G5qnppVYAeTAMa1T69K74f7q2hYW1t8/etfL/ToMCxq4tatBzq4OBTNHubetI1DEuPalP+eLli/iLXvxY9//GNtsD19vfo7jsPkzEyutYKhypjoAJCG6VEfJus3ZMASvSLazeGLxjLA6ihBiq6O6Gxrj9GRYR3KsKUxDs3gybSbjCyx1nzIetM3iFHEXz8DanMdgjlmqWGwYJCwedrhBoghEGOgqsx2JQWKL6oDr64m4KZ1JLYrqT+Z6ugoua9LX2I0OMpqAMBp197EfbB7fpi96sPI6xzpguWlRTnXHII+/MvgBfuMNJsKthnXMJuM/cZO6meA3aoj/RqeyYCKDQheo19sQKUzdsS+9fo3sMqBt7F+pA1GH+PEwbBijjnFlTlKih/7Az9zfYMvZqNyH+QDdJaQKVCAoNzT4KuNQwN+/M1gK4erNVzpX2s18lmuzdhwbwOKPBuvufBMuR+9vj0u5b2YdtMOxsLsT4P2fGfNYQzzjAYNvXYd9DH45rExI6pslPEav3vuuM8cDTbQYKDR68JjaeDHgR+twoJNbWCV7wb0+Jl72ZH3fX3G+Kw1CF5mrtlxsdFoQ5TvZik+a1zaGXIKH9f3+Wdwxf1qYDXXYYLO3JPXMRZh3pSNXD5vAKu8F9MX3qe9H9Au2lIZa8nypLSGwW3uy1ozU9Ep9hi3dvg9LlyL9xs84nfakgZtsvBoH+uEPnfKNq87COAxNOObz/IczCsDKlzToKL3Da7rNcJnLO9hQMzGLe/zuHqfcH/xu8FoOT6lInkeX4+p28n1y68ZgKKfAD/cfq5lXVIHmDyOzCv6mH5k7dJXrizMM+MgsJ6UFluwS7kW7fWa5LOWzPF8tr1kwzn7iqAc4G86m36vg9llB84BMvrV/7kGbeKaBspcJIc2GCB65ZVXVPyFvYliMjyXwXCfUTwD9g5zy3/nPZMTVIvelp0ECMM1LUUA0IqjX9b5ZQx4TdWci+I/PJf7CnsN5gdjZiaz9yGv0/LacNDN567XiAM4HOukJ0KPYZ3Q5jII7fVlMJ4+89y0jVQOLvJ+O3G2U8oAr/cuZxjw2TIrrexQe+0ZfKfNkECkXV4DMJnADM+II0of2QYhIA2bFUcT0IPPkDmlzIEikMu9WlthAmIPpLYo1wJYRVMfh9JBWM+vdErrK0BQggF8JvXnfAbIPqmp1hlqVhDzZ3ziiV4D7FDBpALwZf5xVtK3P/jBD6TPyHjCVrU+qYF3nHB8ttSkXFUAnjnHvsM1cFoZZ48nz0Sld+we2ltZS4XGqseUsYP0QB/yHDD8ACId1M/+pVgo0lIpj0A/83n2UD7POvC6YS0x9pzXzGd8NgdEuRbtB1SDoQgQ2EAV9bZWsbcApwEVyYZi3EmvBljlXjtbyRKvqcr+BnCCBZl7CLqi2LV7sQ44WZfMJ9rGOkMTle8U9WXuA362oene0qyx4F6s9aufXKvsu8xnFeCrb4yh4eMVkOSP/uiPZBt99MXJmEoAACAASURBVNFH0v/EB2Ztf/vb35aO7ttvv105f5R12N0dvX19cWxwSEDlnXv3Y2NjS+xNALCJyXH1D/eTpFt7W/QP9FUAZtrW3tEW1MFA93J1ZVn2GOP+8dVPBKwuLq/Hk6fjmhPMdQB//BAYsBAfAMAAK3CXANDxaSjQBbkDsPPunXvqY5iKMHYHh4bi0sWLCuY8evI05ihmdfKUQEA0cQGtgZAg80AEOnliNM6ePqGC2bdvXI/d7Y04ffJE9Pf2Csjs6e6VLqxtJs4Dnotz1GcX44O/RN+aSU2/MJ95jfcyD4+PHIuRY4NKuSezs2+gJ777n34Q1z65EVPTs0qnb2oha2BXGAr9fPz4SJw/e062KaQYfNzxp09immLQ09QSOZQc3cWLF8TAezw+IfxidOyEJAH+4999V4Cnzy/2dfr/7NnTsbG2Erdu3hA+ceHceY0B5BSwBdbAw/v3dFa98MKl+M3f+HIsLW1r3+F5kBdobe9QVvL/8r/+7/Kbe/v7YmJyJuobG0S0Qy4DsM3ByaN1DHhXVEwoGKsZ5IKxDhkL2YE6BfLoPzMPdc5yJvf2ioSED5fgcnecPnlK7Xrw4H7MzRYEni7IMi0q2t3f06s+5LqQ/tA2dqFWsCTWpbNhysCog3v2Qcp/s71Iuz4L7GW2g22d8pnkc6wMmvoMsZ/G3wy86X1wH0qFpso2Z9nOcFvtT9n2NWM175kaq2mX/MvAqtvBd0iSlqqhD9hb2ctT0i59OZIkEmTdFJGSc469GFyoqTGlC7k3ZEKyiNmvIUtCvlPwSXZcSpxxhjHm4EH0n20994f9iaNijeBOFARNfM6+DPbBZ3wWBX/ymqonQIFA1R3aVDYswaiGpibJUCITCbAKwXGD+U7xxOra6O7r1V7MGhAxTUzWlGJhrfv8MrhNn4ghX5oL/Fy2XytjD/Htr//mHw5b27pjdR3tQypncfgj8toQJ0+PxvkLp6PqEEHy9VhcWIq52dmYX1wQY293H3CsPrb39mNmflH6KnxORgKFnzrbla68sbostmpnW0sMHxuIyxcvxerKSoxPTEqPBySdRkN5J7pDNK9vIPVeqMpIagMpCStLuYmcOXk8ertJozmM7a19afKsIahfXRNd7d2xub5ZCM1C4d2OpwCv2zvR0tYp/RM2aiJM6CDys4zdLTpuU4MC+s7BcvrU8Th3vEubNgYRxgptY9OgKn2yCmt0DRl0csb2JZ/w9MnTuHf3gQA4jCGAnhdefCl6+7ulUyUdk529+PT69ZgYnxTwCBu1r29Ag01UmAnH5OTAZsBZldKlVMXXFrEy9w73YxcEKtd/BfyxgStwqfTlhfzsa/4sLGOel1QQ0l7kmFZnCltTA1onpITBZCiKDNWgF9kiw3J6ekaAeUMjqZMYHK0atxrApELbin7Woimc27aOAkDY3EwgYzsPTBb50/Hx3DDY7ArwkgOys7VVTEWEvzmYocEjuUAEk8U1Ozcbv3j33UwV2t3RAUOKQHMLQujbYhm3kUKulGzkDxpioL9PB5AZY0RFSUGhX4l0YCDJSIpDgbUUMVOUqUirF+mXgwUWPSxVmLyFs24Hgz42sOrNhb7woc5YlRkNZo1JjzIQyW8pmJLpCFKoivZKE6WqWkyDP/7j78Ts7EosLizKsZqbnYtXXn0lbly/oYNVEfiBgZiaLNITtWEmK5NNByOCjZT+pkopGyybGPo6HGDJzD3Q+mWsiPDIuW9qiTNnzspIczEhDjmeCTCVaJJZF8xIdCFVtVD5CoUQaCG4LfCDyJVkRQ4kTA8vGM2g4cGhODmWusMUG2tEW1JVwZM1RH+y1iQ6XejtUmjOQF8Z4MrNGgcZtlquE/oVrSK+skCEqxdmFcfc7JGBKCQLhAkXi09TwGmHWWzC4B/PSoSYgAjtXFxcrkT3eF6MOIwGO80G3M2GMmhkEKx8SNmpsuOvObS3HamlCUvsaF8wGGGHk+s7Wmvgxhp7Bh9tiDIHDECl8XQ0Xw0y++C3E2MgxsDFEViRlaXZ8zfWU1PPAFIWX+NAzpR51g+GFHMXhxB2Fm00eOH2Z78uVhhQBnXKRo4jjgAw3MOMGO5TZqzyPBgKXptcg9cIQPhn9ztOmoEmG0RmnNv4KrdBa6JIDzUQYMCPv5VZs2XAxiA69zDr1QACLJKyoWfjRIZAYSzSx07JcZ/RDgGDFRAWnaNk+NFXNmj8XPzuOU17zF7mPmammhXpa/g9Bjb87KxJxpy2GOD2ffwsBl+9F9oRt1EjZ7cAHX2GcT3G08awAwYGiLm2HQTa6H3gCFhJTcSy4ZTVrrOd2rOUiZDrwX2t/QFDuiaBBa5rINQGmgH+3JsSbPDfvM7yrE9jvtzvDjJ4H6ItXN/sT9/Pc4bvcsobGiqghpluDg74bCqDYGZ8mMXkNniMbWR6zpfntkFoB7Noq+c74899DSR7L/ssKJTphLZbmEsES1h3/MzrPA+BPgeBeK3MKqJdPANrnLXJl4MUZVal58WzIL7HpbymPf8cbBDDdw296DTG7fg40OSxKLMZfB8H1TyXzU7jmuxHCrJ1dgq4cLV3zlT+O7OHMXC2CO8vBxkqezxgW22d/sZrzrTi/gAxtNl9yjVoM9f32ZAB/pyH2t+ZryqOlOBSpmKm5lhqkpPlwPtz/XD+GUzLNhwV7WA9AZBRNRv7uByIspPn+/rZ7GgZxDWoWp5jHjuDubTNerJuC9c1yGy7QLZcob3rs4rPymknzVt2OIzJrEItsLfQ/iOlG+Yq98kgK8XZkBlIu0MsH+oMsA/XpO3M5x1UVbrkxqbsf5xXxirPtvwMgXXvrciyGTTMwFimWDNuDgYRSO3t7YyFhWWNCc/NOpiYfCqwFJuA13yGOiDN59E2pUoy7ea85ax1hgjvQwYA5m7uK41Z3BY5qeJ8xD8BJLMskOyLXYI6yfrPM6xae6iLeBnU2N7OIpfsa/TzlStX5PzbRqHP2FdgiZIpmYUE6wSOsjb44r60h3XEnMJeYA15XnNtgCn+zrUJ2tAXSIwxjwDpOro6VMuDz8gOaE9pDMbQYHRdTUOyESmsUtdUrAv8xH2BE/tVBzExNal7A+wSrP/Lv/or+ZYwYxlrAiVvfulN2Tm0A+CDbDH+xjOnLdCmdPBbN28LAAHooM/ph+MjI/Hg/n2BVtjYL774Qnzrm78hQtG77/5S5A6uI6mgmlppJlL85+69+zE3v6T1xzjTd4ODAyqSpT2xoSHu370TYydGY2N9VWzY4yPH40tf+qLuBagqFmx/f3z1q2/G7t5hTE4txLVP7sRbb7+Te/HhfmxvbapmCLYoRCTYq1ubtOdAPgb2Lu0ZHRuLY0PHlOlJO2Gjpf7jtOwStD43t3ejBm3unr6YnJ7Ra5C60BulfdJ1bG6Ihnq8TQrdAjnsKFMWZml7K3qexwWauognc5s9lL2Q/c/BQL5zvrBmHORi3jLnmTukS7/yyktx9tSIiB+yO4Is1LX4v//D/xPbIqh1x68+vKLxY34NDh6LS5eeUxo7pCv6AleBtTjx9KnuZ61cFWC79Fzcvf8g62HU1kVrR7vGS5k5e1nwl7YgHfDa669Kuu/dX/xcAO2/+df/JsZGR5NhTSCgrj7ef/cX0scdGOwXa3Vg4FjFRsKOIdu4u7crPvrok9jFL4uIn779c0k0UjsGcIt5qTNRfm/h98i3ONKDly0pWzQzU06dPinWvooZVyGRlgAtk5l2nTt1Sgxo8AHsq57enujr7pHvgsbqwwf31b+wI5lzqvUyOKBxU7CVTNhCUk+Fh6jJURSArJxbJVyEdeO1ZV/QZ7ptjrLtbPuXv/m/7Z3yeWSQtgy8lkG3SuCdeh1FoSljMb4H330dX9vAqm1x9h/bpeXiVZYCyGulfEz5+vxMMWXbeeyDKt63llrotsHJH5V9UlOtwMapk6eju6dTMmPMT2wqsjAJmsBqB3tQlqUynXN/5lzkjGPfp6g2uJoDocY/DJxa3ka2rvKl06/2//Rpkxxie549mr2Fdj54QGGq1I8mi4FzhSLnLW1t2hPZKwj29A0gi7ItuUjY7k2tLZIuzYzrzKrTeHFv5jAAseyZtNE5Zx38KvtZaqfIYaU2M44/+Mn7h82t7bG8QlEqKLXbQnYBC/sH++LEiZFYXyfSvp8abkXqJanuNfUNsbN/GEsr6zG3sBT1VHhu71Tno5XDZicNhu1N6Z0gKA3b7PnLl6RvgEbPk6cTYp6q+hcFiw4oeAQoS0QCg7VaWjSAKqT8Dw8NxWB/T7S3YdTVqgOmJsZjYX4+qg4O4ljfQKwh1jzQo86Fifvxp9djT5p+DUrnXllHsJx0lk2BlhJ8JzK/tpHVqathYyLkfj5O9tWrwqBo5y3NogsD4tDZAA0wN1k0IOYYSGksoF8BsDWliDzXZlJLv6qzQwCcGXtsqAZRZVg1tWRlyKKaObiopAAKsX85c7V1MTQwFC3tbbFNJc2tDUrrfCbFjfaZ9fIsmGQj0huEVpZ1Ldg0GatCV4dNFGPZkW+ALsbUkQn+xmbHZF8SoxljLh1yKNUUCGtrbo5toglU6ayvz3Te7q5khtbXSVgYIJN2zc7PyUjhfSpspOJX6XwSodrZ3I4G0qhaWmJQxbWGZFydPHNa48Dhh5Hyy1/9SrRvO/MYLwMDgzowBgYHdMByMO1sb6V+S0eHNmgqPHIgSFNneVlG9TKyBWzihd4mc1+HD1ozheZMRk+rpK9KagpzUVTy4jCy8Vh2wt3v7vvypuxN3g7d3s5+kQaZ4viILKN7YmCVzxI9/eIX34jjx08IBIdtS2oXz8Oa5FoYi/xnY2K87NTRh7Ba2BhxwJgzjCXv5SCiXw0Cub2eP0q7imqlxjHH+QxGKwEY/qaCZUWqhwAd0hUUYSuKiBSsVeY2XwIhq2sF8GBstzU1S6e5qbFBwOpzF8/poG1urBcoXl8LWJk6LmyEGNwAqwmUVGkM2UuOgNEjwMjAH8zzPKgyXVB6lLCPVZkW9llG0nRAFgCjdIILYLV8OGb/HOnEGOTJaFw6OrBZvQ4TzF2L1uYU/DbryQCRWat2Fh31df/bkTa4yXUxZpFIUBG5gjnNsyraWETlfGhkn+dzG/ywIeA2uu9UFKu4hj/Pde38PssE87znu5lCaodAqTrUxCVzYXYlYwgDhT7x9WmDmdGevxamN4jEezw/ZXwWB2U5+mgWLs/J3MahsLQFbeLzBrb5HafIwKVBZvqOdvGd99LnXKvM1jMwVZ5zHisbSLSX9pix6rHlO8/mayuwVdzPQCSv2QHlujhC5ai4D34ZJcW+bnDMoGg5Qq/3FYXdcFKkJVSkUpVBJ4PpZt3RP54zBiX8XJXzomC+lc8aP095zJn/np/PPovnog1g75Ncs7J+CykRzwPvazZuzdJ08MDZKp63BrZ9TRuvZUDNwIXvf+REfDbCbiahbISCscAzGwB2Cr/bZoDN4AltK4OLNkJdNM4GuI1u7xk+M7xmDaxamsHPxNwx2FoGm5mvBka5Jv/dJs+DNDKTeem/GSTyvuL28Lr2ooL9y8++rttaBlV9HrpfvA9yFrPucThpO/3hivYGP/iM2+SgAew8M4TpA+tJGvD32DzbFvYB2060yeC4164CV+xnW6vJeC7AecbFOsP8bMDV9/Ozuvq014xBWVikXNusEIAL7s1zlaULyoWqynuwnQ8+w1zD/sIG4XfOdPqA6+BQse8Z6PLeR3sApvw8BhBtP2IDEUylH2kzn2df9vysnBGFBryZlgbQvZZy3RCozor3SGbxmueKx698Xlmyxn3I/HWgSYBYMc/4ux0wzz/v8XLEC2an56Gflb/x5XNKWUQHh9Hb1y+CADYJ7UqNuXSAvR9CrtCa2IFEgaY1NRvaKuwsMtsIxmMrALIqzfwoFqv9Fv/A2QhcAzPbKfVk8Tjo4oABz5/nQEoRjI4OS+NfDJwqALh2BW+xsXgmnXeLcwLsWUOw5bgmDEkykhhH9nNIKhPjWf2c1wxa8DfWBfJvyJbxM8VfWZMuRMc44E/xmtlLYmtvpUSVtXvlyO7hcKez6nEifZx2Juv8QNXSLRlmMFzyVHWsOQLezbo39j5rnTFgXAHMPL9h3FoOgP5i7ieIuSp7hPvxOsAf/Y8NCDMznym/Mw+kdluA3MoqqiHYD4iH7BfrbVfsRMgdVbVVsV99qJT21rZkO7KHfe9739M9aBPz7uGjh/HaG69VfBZLeHzzm1+PmzfvxPj4hIDwz33+C/G9731fzEKen2dk7ACNGVvWNF/0+ejoMY3R3Nxi5e88n+0I1uyjR7B08XWzGC8gZrKNM1iAP/f08aPo7+8VyQAfGw1QNGjv3LktXxu/kP45dWo0unv6Y31jLx49nhKoS1YrLGoIOvgZsDBPnT6hmilICDC3YAR3tHeIUATbENCRdkOQghELoDc3l0zkRZjiMJSbW0SQ2jkI6cQquY0sTmypxjoxrfd2t4Q3jA4fk6QB4GpjXW30dvfE+bPnBeYChLCOmCf8Z04wD535wfqAzcycctABMJt2Z3DmMM6eORX9fWj65n5Je5Bjeu+9X8ayatNsx09/+jPhKIwhRZk6OghAUOx6W74az83cX5yjHsxyTE1OFqzOuuju6Yk16RaPRF9/b9x/OKkxPH/hlAoBP3k6JYY3PtHLL78kqYUP3ntX4Olvfv3rQZHDnq7uqDpILddPP7kWt2/f0jw5f/5cXLhwIX105KXaqI1QF2vyFyC9hLKSr31yPX7x3ruxtb0rScUEuY4KPyaYlDJKnl/pi7AH53568tTJ6OxK9jl9DYjNs2pvj6oY6O1NLUv5WilhUCfJjW35r1NTExkcVNAjJRxHjg3pWmRo0iYHTuQLHB7kHG5BkiQJad5faDuvW9vedob9H4F7xdywL+WzqAyw2k55FgT1eWA7q+zrV2xasJFnGKvPArblc9Q2pG0PBzvzzC0Xrzoi0BVx/4oN4+uDRfF5rqkg2cpKbG5g66TvAyYmKRP8rdbWGB4ZkdyEnktgZmb+pR93qD2Adc4cxNdk3VhbNXGPPC+RzZA90nBUJNk2Q4K/RY8epi6s+8/+ewUnKM5dMChwG6Qob9+5K4Y1dVyUAVtTrUz7xmbqxezF7NxiTM3OKBues3FlbU2BP7LWwXHo1ySHESz9LEmKbHvPHddwsc3IPLefJd+mYK9q7Pj9yvV7h1QmXF5Zl1gxoNbs/Iqqw+H0svCWllezIjdVgxuTJgsY2tbZFctrmzExPS/G6mE1qd3toukvLy1FVB1EY31DtLc1RwPGAuzB7c24fPmStBPRkrl950EKPqOvUFMrpukS7FOi24Xxxgbe3tEeu9tb0dXZEU2NdZIVaKe4UntrTE1OxNzMNKhvjA0Nxd7udpw8NRyd3V2xurEdDx4/jn2qR66sCQBeWl3NNi5DjcZxlbKotP4wcA4PqnSgXrxwIQaatuPYQG/09fdEUwtpDKTj7+oeYu8dZOormwKGEAZUaqAcCrHn4GUyPn48rrA+AuXVdbX6Wc7KYWpI8Pwg6qQAzM0tiPnKcDFXEH6HGYwxKoOiuTVOjI7q+Q6rI3b2AR9TmJ4DnAVjp4dBtzFpp9GgqzeIz35HDiDTL1lkKlIkeYBkG1SMd9LB0EipqY5dATJUyaSAFMXGEjSAFQrdf3d9I3ZJSa5h4xyMl199SRFSNnDYoLPz83Hz1i0ZPKSAwGZkYZCuLw0zFjJGKWlAdMj2TnS0tMrgxVBhM37u8nNaXOMT4wJm6AfYqizUTN2u1T1hLxIhBQCcX+AgX4l1Kk5urMfaylo8Hn8i44XD2owV9GsN7nKdZFmmoA0/0yf8na0NkBYRddLXiU7SD1yHjctsPh9QdtBtKDEOBmzYiOxMJMsx9eDYnKSnA5i/zmaSh4cYrEuLkgj4ta9+Nc6fO6txS6NzSkYDTE5JL6A/Vx06hK2fxhy+dy91VokmYzQTaULz1gwX2OW8j/lvRzuDCTAz93RvDDQ+g+EKc5iIqypKFiwMMTAplKBIZwJ6/KwokXQ9s+okbGlAHrHIm5ql+4su8+jI8XjlhcsS6yeo0drUJHY1bTKAqYhUExUHYRgnkyY3wjQOcsNOAfajQy2ZsxrLQqMN4yDT6gBOSOkgzSEd6UwfPlo5vo4dNEfeeIelHlI/Jh0vH27Mi0z33hSw6oieU9p04BX6oAaFnp0/ZiTZkU+JgxT55jAEXOWZ+M9XBinyOTJAks6i56iBBj9d+T0YUWadlQ0JAzUuXOFUHJ7dTi/PaaZcjkUy960nzX3LOsBc0waF14gZIAZvmPd+j9eLpUNov5lJTk8X02x1VXskgRWnOLI+zHimvfyMo0LfOF04g0YJotE2M7voNwO8PnjL4BLtoH8NUHgfNnBVBhB4n53+XGuZXm8Qz0CKQQuB3GarllLSvT5luBQApAEHA2OeTxr7AhgwsOpCgmWAzz8bnHV6pEEGvnvP9NoycEc/Gghhvjo44OCB54bnpA2vMkhcBk/KxrIBV+5l6QSu63VhoNNtyWBJOqc2oA2g8d3nowEhv+bX7UT4+gaMeL/Go2Blur8NnDLv+JsDDMwhA8NOF+dZDKyVARyuWwacDO55bviMLwPU/I15btkB9ymvlZ0J2l9mGXu9y2EsFR3j+bim+8HtKwOhBv/L7yuDlBWQrqR1W3ZiPA4OLjBmnOfYY7zm52Mt8hoOFtdkHbOeaRPPwz2xAfjO58ygL69Lj5fns/e9Sup7sZ68V/r5uSbnzf7BkUar08ToL5/z9J/nioF7rsXfHcAx4MTnssp6s54JsMPzy3sOfQNgZIeY69NWfndwh+cE2GKM2P9Z/PST9+fU/c4iLDD7vHa8B3keeJ/xvsX7YRoBrHr+8AzsqwbAPY62axxI8J7odcL3BIiaor6B9MIsxsca8PiWwVGubwDOfeEzzAEcz+fyvuDXzALmd2cDeD8t27R+Ztqhfj0ArOqS3ZR7OI73kR2A05h7UgYvbZ/JuW+k0BEBTliuWZAxi/fgXCIrlfYPDBlsR4KL7LnY+Nga6UxmwNLFqxhM7A/muscTBhhFdoeG+mN3Fwc524JtBCPHoBrjBiEk9WWTyc48oBYCzFBp4g8PK9h4sJ9MY4MMrBmniZOVNjWZgBNnOO3gHMDuo/3Yb/zMa55b+EKA/AaDeX1nFwmNDOT6dexXNCcZL9YXIAx/8z6UgUgK6rDGOZezuJYlVsTO3N+v6DKzDiBQGDDjfQBmBDB4r89fnoUxIpAhn7XQgAY0GITptLmRxTaLsSCQWVVVG4f7UvsSQJSZhEXmYG1VbOyktBikINYLtjWAo+1D77lU4QYcN7DBe/7dv/uL+PTTmwJAKXj0+c+/GX/5l3+ltFaeH6JNFpKh8vqwGFoQlSYmxpOFtr4hcGlsdKzIusr0e5GG2Bv3DlUIa2ZuQee+GWWAIqqnwlzf30tt1O2t6O/rj1dffVnkosXFeQGAFGZlXBYW5mLo2PGormmMzU0IMU1x794d+RCw6JhL3/jG1+PihfNiIN67e1d+4PPPX1Jg/eMrH8f05FQMHRtWP21tbAq4ZW4SFh4+fjxmZudFZNk9jLjz4GE0traLwAU0R3aoarzR1yooeyAwtaO1JfZ2IM0cSi6Mmgxf+vwXYnF+oQgKtGiflX5kAe47sLG3t61aHXfupBQF6/rll1+O06dPCkxm/66Hub6zrqJZzHVS6SlYzbqdnVuI6zdvx0/QK338JN58802ReiigRcCku7szGhsaxfQjqxG2+vTUlAo8LS3mGYZOK8V//+A7vxcvv/JS/PNP349PP/k0fvMbX1Zf3L33JJqaG2Nmekrp/9j5sDthRp8YG41f//Vfj7Onz8be1p7WEXIl165e1fNQn+T5F16IwYEBBRHwJwFJ7z54Ej3dAwoOzIjhPh3/+MMfqLA5e7QJOrZJDazia7Bf28ZjnZJpzPuODQ9Fd0+39hWCOMhf0B75IiD7BwciSTUVRdKQDoCtimwgwCngvBiBnA8bmwKkkYNj7MCY6CvOMfYB7cV7u58BVm37iKCFbmhr638BrPpcF0BWBMxsP/tzPtP8/VnsxOeSwdnyOeV9VOff/w9j1YCi7TR+N0HEbbRtkXYxgWsXrsxgn7+YZ2mn5N85S/DDTTrhNfl7W5lV6Qw+CE8UfwacHBgcVNYC+zLF6PNMTl+EsV5fW9f85RwEi0DyI/dO8InMuuDn9Y01Bf84+2x/uX/Tb05fHP84JXAS4E4/N4lWGdBIUg/EPzAn2nz/wSOxUMGIyLQ/qOKeLcJiyBZfWdmIpdXlqG9oFJCq2kdNjTpzOZeyMFYCx+q/qmyL7FAFDhKPyLpRRX2GIgOoMk4VZLhQhQQAvvvg4eHw2FggdQRmVVt7GJPT67G6salNC6ARsK+/ryfWFpcQNInjw0Oqzgc6s7y+Gw+fzsQnN26rgBXgIFqteYAcRm93tyr1AX5srq3G3OxkvPD8pRga6pRu6/Ubj7RRIICdEbRDAS+qQLq9k5UTC+2cg/0d6aBWxX7U1VRHX3eXNDrm52djbWUp6qsP43hfjzbYY8f7oq2zRR2t9VsVcf/JRNx5+EQIN8AxeqhEYw5Ayg/IHcBA34q9XXTiWuPUyRMx2lUTL794IUZHqA55EKtreQiTckBnLy7joC/GyPAxDegWk1dpBTDPEFWuFlX5xg2Q9TkNKoAh7EfSfjhQOPgBpqZm5lT8am2NaoFzYhBXBUYZBZRIzWTiZbSfjYW+AVzt6G4X5RpHguiz02EB5FjIZfq1AR1vjuUNwhOKjUxFhYrQh9LbC+YNr8FOZYERcWOBEYXEmOMwxZiEUdnW2iYm1T7CwgtLmqRU9Dt/4Vx8/vOvRl1DdczMrQpcZSOfmpmOn/zzT6Tju4kcAOyJtjYxG/lZzhnpE8yR9a1oRmC40FKhwhssWKJi9+7dje099DkPpWXEVkNfDx8/poWDynwKjgAAIABJREFU0WeQhQMZyQrkLZ48eiT5hgU2EYpkNLdqHsqpIz2uSO0ESGduVtVgHBdV5osqltpAAYwA26uqVPCLjUQOA5VkFelJA82buCKGhbYRGwoME9jaGL5ETBknOQ/VRH4w8A407jKsi5RHGJUYWxyqMFX50twdHakYiYiys0mLwUJRtOqIycksbuB0Qzlnu7vR34eA+FiFwZmbXIK6zDtSM3kvBj7tZJ4zf6l4yXuJpDNPEEZHqJ+0FRe2g9kNaE2qgXS3irQS0muYp7A66V/JeWxtaZ7VEzHb31Mg5dzp0/HKSy/E1vpGNDXWq7IkWliszWTHsj5hW7QKRGfTZh9Spb/a1H0hTcWHkIAnRcIy7MQYmH1IiosdPIMIZso0NdVHTW1q2+Q1ciX5evlb3seAJo6anKkiEJPMkSX1Je+h4I3Es4s5wbww28RsNYOgvpefowyuCgjAsSKAtJ6HmljDSgHMfZn3Z1pdcyWqa7DGTBI7AUrZVwXkLMwgWZCCCWXH2wzAyrMU+oEGLrk2z8v9aDNpQLgkq7AtDpNB7AO+nJbF8xrgsqavWVLMXUt30KcYHVzHqecG1AyM8DzZ51kQw5FrngUDwkYH1+S/nUWACZ6d9ZgR+WQ/017vtWXAxmNRNh7KRpPHjs/YiCiDcWb+8Xmeifv4i+czAKToaGF0EgyrosBhAbKW5zefFYC5lZILBg68t/CdNDb1nyr0HQqMoX3uT9rga3M92kC/eWzcx1zDDGs+YzaNnVvvvT6Hyoar56INFgNfBmy8NhkDP5P3Ue7LGjGznr4x2Mh64tpmInI9HEj2z6xQm7qlrrRt+Qnu573aAIXBAhvLBoJtCBqwMYjENcyMAizzXHKbnIJtYNVAg8fWc6n8esUoLvqae9B+9nHrwikwenAgR9vz1aCm+4j3AD5Yd9WgIJ9j7C2FYVCwMt8KALkMmHkeJ/hwpHXJz3Yy6CMHkrimwTHGUMBdoTPorAnGjDOEwLIBW8aZa/BZwCBrhvKcXp+8Tjvob/qE/5Y34V4G/2k/NgrrIouSZKVp2iInkeBJwQaX3VMEWzUXlAWAHFAWcPGeRb957nmtJSOE7KijwhNcz6CqWTQuQMU+BPhD/xv85xn43ZqTfJY9i7/z3GX2MAWoGFNkgObn5ioM+NTFpNBnrl2Dzt4XabslF7yfuq98JpAqaOCZPta6gXBRAKzKMtnJMXKAsrImampkW/EZbOWWFuQdKPBEEYzdSrCrHHgp749yqkrB0DK46nXKOvIY2hm1rAxj6orfPs+9j/g+XlvKfgn2X4LIpJtmGjv9zRmOM8aZmOdxOofKrmtIWQgHUwAPIWDwxd/xHdhn6uprENsTOJbBpa2UYJJ+aEZsvXaOgFUyx3L/ziJOzL/d6O1ti83NfTEa02Zi/fEeF5MhIAIwvq3542A8/SONOjGNWgRQMJYAilQrZ63Z3qF/AQ9nZ2ZVDyIlTbYrQDV9w7xjTJmX3m91ZlSnHintYu+RM11huaXMGPfCfsWHAVxVFlRViN3JvE9AeF9ZjjjDAGvYeKwZ772w3JCzEsO0ukoyDhByzMYFrLt961bcvYfeZOo5aqzYi2pTUxY/SiAdgHFbWxJMiv1VwBs+ndjVMIEBDg+jtiqJMbyG7UpxmoXVpejqyevjk12//mm8+OKLGmvsZ74jCXDz5nWNNesH2/vBwwfxp3/6p3kOVxEU6ZLM1l//9f8Vt25hw6c/wDjz/YUXXhAgzt7FPAe4MgPT5yd9hMQdUmK89wtf/GL85Kc/iytXP9Hep2I1OwSKMoiLKQyBij6hTgMFmn7/9/+Vqsp/fPVKPH70UMAqBaqRLxgZHROwqoJI1bVx48Z1gbL4KqQL/87v/nZ0d3Yog/DmjeuxMDcbf/7n/22srsKkvBFXr16LG9dvxvTMTJwcGxPwKluxsSG+8Y3fivmlpZhbXIrp+YX49Nad2N49iOOjJ2Jn7yAePx0X+wxbnfnS0dYiP+HenVvR2Y7mLmzHquju6Ijf/53fi5vXU+uzs6NDEgsnxsbUjz7LWJvDw71x//7jeOed91SHAuD7q1/9anzhC6+LoYuvMzczHxMTj2J7e0Pp62fPXYg5ituRxbO7L8LYP3zv+/F0YjJee/V17Tvsx2jysoYZG84XJO3wC9/66U9lmzc1NGVx4Ll5+b/f+tbvxGtvvCHd3bd++nZ09fZo/yBrjrWBD0ehJyQWIEHNzAC0dsd3/uAP4vnnno/15XVp7lKT5OOPr8Sd27f1M0Dxl7/8pejr75Z/Njm9FHMLC9HR3hW19Q2xsLQUVz/5ND786COR7k6dPhNjJ07EL3/5gda9iERF9irls32eJYGnWUEE9j7kJ7q6OiWfcPm5y/Hx1Y8FICsLtwZsYyN6CJo2NWvvAXxdAtSdGFdWZl9vbywtLkYH+sfyFQ7i+LFjel3yH0UBRohS7A/oJUPKY83TPuZ+2eZ1MUzbNOxPPlcq+EeR1s3ny4QU2z/PYib2gXJfyACbzzD7AJVAHkEzcltLdVl8ppXtXX/OvqNtbta9r59BwQROU4LmyActA6vy20QWSVKJ/aMEXg8kg2myCX45wZye3j79x46YnZmqyAUm2Jnarmura9of5PsKDM1z0XZ3+gQUdl+VDwpOYUKKz+YkCyRemLJFaJGnM+17QX4s205gAez1Ks42PSPyFmsIKYCtXWysqlhDmqfISN9CIgICD/uzCnA1xjrr5TBl/QjgEJjS+EoGN0Fq295uq86BYr5YMkDjWLFJwAtSY7vq9r2Hh4PHxwqdQ6p+HsbC0roiJgBabARUrb944UzsbW1Hfc1BDB/PA2NrtyoePl2Kuw+m4uGT8dg9OBQYC3JMRJrITF9Pd7Q0NsThwV7sbK6ruvdrL5+Pzs7mePxkOm7cfBI1dXWxtLQiYBcpAK4BqAXA1t7eEW2t7er4jc01dUSmqpMWPBhDQwOxt7MdjRTGqo2Ym3wStVWHceLkWPQP9kZ1XcTWDo5HdcwsLsfdR4/ijsDHZUXsYOlS/S4Oa6OhsVXRvIMDCt60aAF31m3EC5cvxJlTI9HaXCtdWTZqmFZEBqE5Y4gwQRQNVwp9sjy3d/i/pygU7Fw2TMR12WQAVzHWOLRaWojE7sfU9HI8fPJERueTx5MCgAGp+bxSz1XrBz28ehXDIvUAA6K2AQZOvaJ8WchrU/fnwEGUl8UChZ5JLR1YwO+9QitFle4PJfNQ3iBgezLlmGypCZXM1wSKsmgDn+HvRJUYEyK3ALKnT51MPToqWxKN2NuPhbk5ObHohn3ta78Wnd0YS2sCmgHOKfz1t3/3twJSMRwVOZcWZ7IE7NjC6qve2U8GdUODjKM3v/hFfebGzRtioVLtnnvTx6SVrK2vRW9fT1y6cCGGCs0l2k2aC4L1D+4/iLu376rvnk5OiD0JGMv8ZxNiM2aOyrHCSBbQmMavqtkXhwwHQ2NDvRY8B0BXZxbQEDuuACJZN2ZZyMEvHFgzT2C5Akwylg91AG2Kmdvb25/axYDGEobf1Xt4Dg5z7snvGIli2bW0xMmTJ+LChfOqhokWEBITMFjXkUjY25HxYoCN72wcHFDWdsMIhw2MESLpgaUl9TOSAbzXrMQ8SFeTWV1oU/IdWQeiSUg9YCfK6AdOo0o9TlZR1ZV+NUCTc6xaKTQ8C+A9ei5oNWEcXTp/TlIi0xMTAlR7e7rVPiQY6B8MdD0/zNzW9kxtYA3AupZRnFoo5YNN4GkmTVcct+KI0kaZjNyshpnsjaxICUDL3+2kZRQx50UZkDVQ5OhhOu11mv8I8cMEhrXJ/Mn50ahKs8xtPoPzw3+e7dkD24ey1246rekEYjAz1kfAarJWffjj1JZTFp3GiLHDHoIBxVzDiYMBI9A4SFVPQNaAF32J02EQ2IwsXrcjZWCVg5r+T22+qlhCW7q6VgebGUtch/Y7Hd2HnFN5radIexhz3sua4nN2+vn9iIGQRqDBm6xkmzIadraZ52a6OlXbUXBrTbIeaL91Vnk/ThLtMzhlANWOvu+bjvXR2jd4xXfvAy6a47XI86Qjn2xX3meAx9fT70U091lQ71kDkL3KrD/azpym7/i+ShGzvd3UHzs4kDPr1DcbY2Yu8Z17OThXbh9r3Ow97m+QlftyTe8ZOgsLyQb3i9lvdpT5blAujcgjQ9f39jMz51xwgnE26JtzrUH3PQJWqws2DhFo5RMqo4FznKi5wRnuZ+C0DOgYxPJa9DpwW/w7nxdzsEihon0wZAx+mHVGPxkw5P0+Zw0cmeXI+8tAkMEvG530MSAb73c/42QbEOfz/Of5PLZ+FsbUoGgZJM097aj4nY3/svNgh4K2cd3yuB+BQ5nOzJibsesAgsFOz0cXzGLvWVpejMaG5grbm+txDhkspT0O8AGk8hw4sdyL31nXBEh43WCVnhnQvNBsU5ZUscc6+FkOOnFPGEEy3s1Oh1ncjAQH0lBZAC+BtsJpLlh+DmYl4yGzkJqbG6VHzzzF2cCWYG6cOnUyenv7dD2CxJkSniA3oBsp8wBm1nXlb9aI9NlE3/G89AnMLxxYPq+q4wUbmj6zRAKOp2x5VUPPNGMHfAz2029+RqUSQtMr7EWf251dnWIlYvfhqBPowcakn7UuONuqUEpPWSlAMRWqjWrZf4yBg4xmK3teGIT3PLbTWbYZymesQWCvWRdo5L6WlPDemA5nylpwPa9XObCWq1HxDLIfCIK3VGRvMoiLrdEsxy1/T83jBB4z1Z2fye6isGWCqxnU9L6f62JL+6PXV3mdWQoAGxygaGMDLfnaYp/alO2PLWFbjme6e/eObHaDirQzC9UsKjDP7wBGtiuYS6wbCpACeNy6fVMFRMXGa2uRfQJ4yDxC0zQL5+3LVuW+rOs33ngj2U5dqVfKOqUvxAwq7CIzRVn78kkLkIF2MJcBVwkGp00YAmnpC/Y15iW+KGBjT0+f5o7sOAqBFUDKo8cJ2pg16+cHNGbO37x5M27fuaOgWv9Af+HM449l8A3bh//YOK4az+vY2JBFsJlyv8YHwq6IaKitV1tkB5KFWFMd6ztocR/oXIElS4GpV155WfdAxsTFvgCSBwf7lWGlgP7hQXznD74jMH5yYlJZeGNjJ0S4uX79hgpP4afANGbeAK5xX7RxOVsYG57T2Rk8N6+rbsXuTgwNDMZ//d/8cfz4J+/Gex9cjeWVZRFjAKMyiJJFXJqQ+dtlDVTFSy++GL/7e7+jPuFZPvrwVwKo+UJS4stf/bU4dfJcrK1uxs9/8a6eDY3aru5O+R346ACagGzWhfy3//a/i7Zm5u1GXLt2M/7xH3+QEmJTyLekH4Ptz/O99vobsbK+HleufSJQNWrqYmFpJRaQzNvekZwc9RzItkltz3oVI66qpuBvrezqtpbmeO3FF+PBvfvqr2NDQzE0OBjPX74sP1FstIjo7oKh3qjsgXfffT+uXbuq+fj5Nz8fb775+Th79lTEIWMzHZubgP1pQ3V294gIRZE6atXguz8dn1JxsZMnTgnHgKDGGuL52Efw9fDL8YXu37snW5iCcMgIAhw1NjXHb33zm/H666/HlatX44c//KEyOds7OAvSF9+SJjEkuI1Cp3RXZ+Pv/e7vSvpgdXk15mZmo62tJZ48fRKfXLsW01PTKvr8+c9/TuubgszgGQqUtLVLt5b2f3r9Rvzs578QcPXKK6/GCy+9HG/97J1YW8M/yJoWyvbYzYwt2x1pa6VWMvsAPjas1ecvvxBXr16J+w8eCMyj/srq6ookC8iIpR7PhXPMo5W4e4f9q0pFuJjb+Hn464zxMTEpe2NhflE6tZCqKHjFGUsg1sW2mZ+c/4yPbQQzVr3fl8kCzwJ6tt94NtvfZVvI54vPEmEh/4Uvm2inbUORsYo9T/5U8d9AYvk+Pv/cLp9VDtxyTdUI2ctgUNo3mVmh+iXyeco/UzBtsZIVoveTNbyTciLKGmuoF6mKOUbWBfN5anpCe4j0n9H5XVtPAtwGLFWyvneirQUAHZZ6sjYZA7SwCfytrLIfwXpOn874h32ZBD2zMGsG4IqqMiWbn7nJM9rvAMMiuIAszeLSslL8sc8oWAU5k9+RNqBmlPZjSIoE0ptb5HtC6JG2sIDi/TjcyyCQSqRwpDBmRXtU3KogGrJe3ddHfgrjvhd7Wgswo3ei6q13Pzg8f/GyhJHZfCPqFAk62KdAz24sLG3F3bv34tTYiRgcaI+erqx4ub0X8f6vbsTE9HLML63H9Nx8dLAptbTKsMLZI3Jy7vSpaKxHBmA7qg52oq25KZoa2RDWY3lpTZFWUtspbsNiXl5dE6WeKnQUxaqurhOoRafQ+alpeaDDX/qKipjXKjrV390SzTX7sbq4oEglAFtHV3t0dCKmHbG1uycZADQXZmZnJWw7M7sQ65swZBviMOpjY4PCB83R1dUXx4aGo71uKcZGh1Qoh7QCRaXrAQIAJkklzPSeuZms0EsEGiOKZ+dQAohd39yOpeV1HRYw9ODqsbBVlW19PUZHRnRIP3z0VCLYHZ0UcaKoFtIMWZAJsDmB3GQCYFhJTqCmNqUFAHuRIdjaFAimQWeWSOC7qF4GQEn/ESEomHasR2Al/Mv0MbNQlAxVqOY4h/vJUE0nMx1cFjMbIZOR/mdSoR31tV/7dS2wqx9/LKFzphRGNYYjByAOAhUOn7t8SUYA1+W1uvoEvZS+DPtoZS0ePUaDd1xGGf3KQkSPqraQJmDiAy7DTOVgoC+JpDEe9FGdWGxb2oyZd2dPn4q+ri4ZST3dXTE00B+tbfXx7ru/il99dE3zj/6REcJCAdSVmHGynxg7bbLIH1BRlZQgpNJ57bBK9HQ2D1PhcUA4IAWQ8Fn6HFPyIIsm4YSRAkF1PeYMhjzzurmxSQ4ch1Zu6jUCV0nlka5KkTIN05YhQ3KBCAqGsJhYAL37B1HfUFcY+Rs6yHmz2HhbqU0D62ZkdFRRQhyylqYE5Ch6df3GDW209OXYyKhYXThqGKw4UGyoiLBjlGEsYuxKLJ8iQOjg4RQG7JUdBRMApNFOZjPThkq6Wl3q6LIuMDJGj48oSgtYRfSawArXFLPs8CB6u7rizMmTceb0qYD7wjoikMF4Ekmib0h5Y2cWsCajPjWPU6+sVmOmYlYF69Cbu8XYeT+gog6zkoauitUUkUgcI4DG+sb6PJm8vgrtOBew8oGLQ0XUjXFPsCiLJCgFsFQ8j7Fh7AT0VKeDZiCMPuULJ5F5wzwRyCJNZIoIZmEs1iwHL8Yk65J5lg4egGo6f/k7BxWgExU0XU03GfEA2RxkaZwz/2rFXuCepH5IY7ZIk5AhUOhFMQDJZk+GsAqdwADjUNI+koengVI2JuYG0ituF/fkmmbEstfIeCs0sMRqLlhxBogMZBk4Lb+Hz5sZxnX5DMZFHqgJWJotyny3Q2ywlHnDmCQTM1lFGMnoW3Edg99ONeY9yWp1ZdIa9TVjjyOLEV1hEKK3hAROwa5k7aWjWERrD44KRYkdIKslz3UbZBik3M9RaKK+7LNcU/NCQSLE5VPby+mUlpfIIE1qUyVbGmZyBhCY56wFHKVkaKVOngFB+js1/JhTqd1EWxIgtZbwmuaYmQGas4XGkwF+PuNrM98NZjLmZg8b/OCzbW2A8+7X1A3OMfLZWKM2SOvrMCUxmIMGAx0oJFqPHyyJHVJwq2HQo9+Ukkj0mQFyQGfABb4qgRnOX7E3cwxYH3KsC3Yj95ScSakavAFN9mcFWBvRomNdAryRPZNjpmvA7NrPMyMZ/QAiRwwL7ROFTIknhlPFtL8r/QumcQJ00qAqmAD0a44fr+e4KUNIUjMJZHINXrNB67ViZjHXot1Z6Cv3NualASWDQ3ZQeHYzlM1AdXu4vwE13sf5wHjCihKAwd5RyEk4o4C+z8rG8xVjnXvybLOz8woq8l4MaaW9o7G4sKAxcZCAMSOoS9+zp9XW1+t97EvWwMOxpLZA6uhvZ+ENAhK7WwIWcGo72jvjucsX4+kTtNkXNW7sE5eeu6CgI3YB7aJQ6cWL58UemZya0B5CpoLA/O0tgYwG/wCVAGEAm1jnpOfhiLK34xBzZsshUgr9itYA9wHsEot2bV3PBOgJaAUgw57A2sjUS+zcLu1HYmM0cJ4Ve4s01A5S33WD1My0X5mHAscKrUc5OmTOwMKsRToi98r62noBq2Rl8R4cDtIFByErdHQme3F9TencsETYNzXXikC/g6N8JwWUdQkRgbPP7QIMMttMQW9S/XYzvRyby2Awz8Z5omBroQnLM5fnKnNbe2aROYHjz/rjTNV5K/mCegFrTtVn3ivlnwKyygiBAR/Sj6QPYJAyXg6aK+W2sBWGh48V2T5ZuIv9LEHIrO58dDZlwJDPZe2CPATMJObZbCvm+ZVa1bDEmFMZ8KPI4KbqGHANbCbWF3OXdgJaYt8BrFqbkCrx2Hk41LSbPuDegBuAm8hIsfcTfGQMuDe6jSMjo0m2KCSqFEAlxTOwgfDrkhyjwFdRLBQbWX1YFG/DrmUu40egw4m9IU3UjU1JfcHgbO/o1L7LGtUejUxJYZ8jJ4YDbJYmthGpxbwHXT6elzZ7zxHhZGcrnjx9nGcPDnhTo2xdMbClJ9usdcl8ziB7VtleX9vQGmL8OBsZnrWNzagSMSPBDdYwZASCJ4ATHR2kgpNxlgXERsdG9DN/5z7Dw8flGwJ6NtTn3oWfB0nBQUPmFgWleDauDytRQNt26uACfDCmPMOZM6dlS09MTCql+s//4r+PB4+exs1bdwMgmnoUFAIGCIeIojkKY6uuVmPU1dmp6u5UeX/8+FGsLC1rjJVRsLiofn799TfixImT8Td/8x/1GvOXFPavfOXLut7eDmSt6Xj8ZFIZnvQz4BhzAvkK9gj2QkgS7C2keVOYCz/3W9/8lnCFO/fuxdOnk7G4AgC5pmw4MmSR19vd301ZKWUUcm7XUEW4yD6ojW76vLpG+yTPcvnSJfkNvT0UZ+sUyNfUAFu7PqoOq+MXv3gvbly/rloxq6vL8e1v/36cOn1K4wNoyBwjU3Z8clxz4rXX3pCt9MH7Hyr7lnXxxudeFYj64P5EjI9P6+xFhu7OvTs6byjqRJ8COE9MTsan128JjGUSYUewVr/2ta/FC5Lr+CiufnxFTDv2Fxib2DYLs3NKeRZYVVsT44Ue+W9/67fjxOiYQNUN6dfvp0Te+IQy2cZOjsWvffXLInGtUuS5mNMiERQF/5gvP/7JTzTH2Pe2Dw7j4fhk7LBHGWMgGFXgPRXSR2EXsTZZP6ylkdHj0dXRFU8eP46JyQkR6fb2qUIPAalDJJl6/Izq6jg+PKw5hP3VPzggxjdFlCVNWBRJUqV6gXywJnejr7tPhBv8E3AZyXDQJ0XBWb6zvzgI5GD0syQB2yqMldnq7EV8jr4x2YG1ZlKCbUK+83lngPKzCSgGXHXGKIMy64kkGHqUfm6bideTUZqkEIOrDlT78wnuZvFlt104WXHNxBpSZ5uAE3asCT75LMhVHknx8Uyw51X/Btm7WnyLLDgHOxW7mELarC/sM2U/yhdNvzb7vDrZ7/vIWjUKb2C+8zeej3b6vDVhwiSK/F1GQFKdlCWZpBgR1gjGFfrjYF2LC0siC2LDzczOiakqoJVM2d090FEREUELMpuA64cCMZAomG9A3fsEMuryDCZIR10Wn0/0EWOG3cV5KuVQ6cFio6eMj8BUZYKSnVFL8aq3D0fHTkV9I0gyKZ4NQWAdBsv8/HJMzSzGg4dPFDF4/rmTcXy4Lza39mNz5yB+8vb7sbNfJW3ViamZaGptrQCgbOBEiZ6/fDG62luiJvajlurtrU2xtrIYM1NT6vjW5nZppayuU1V+Ng+lmroYn5xSp0CrB1yEQagqgJlgW3EwmYAtLU3R1dEag93tMdDVFFvr6Iq1iTGIuHR3T5OkDugQaOvrW2ixrYm5+vDReCwCegaHc1MsLUMprormlq44MXYiuptX4/TpYzrgSU8mmsIGrIJWTRTFqRFTbwr9my02uEalcmPcNjbWBtMWxuzmVoKTPMDe9o4OeqK+n968GcePj6jyGoV6VlYy7V/MBxkoOIbbKqDEJCIaiREKSAEwgmd4CGDKQlI1vxRazw6qLN1ioZVeOcpdLmId/gSLvkoGC32tAlIYq9JtymJijIIAlKKyYVtLiyYneqrf/le/r+e8euWKosOA4yxFiodhuGdUokbAKmkJ0Pv/P7re7Mey88ru3DHP8xwZOY/MZGaSoiSKosRSlaZSlS11DVZVudFo9FMD7YaBNtqA/Z/UU6PfjHqwGwXJRrk0F0WKopRMkjkw54zMiMiY53lu/NY+68ZRWhVAICJu3HvOd75x77XXXpuIP+P15bfekgNBJUNYfHfv3BHbkj6Q1oYYHwXDFtBYIONh7MKgKEDm1D1NsABmsbRBdnejvrpaotfdRM86O2Owv0/VBU+fHYxPbz2M93/9sdjCKkhVXaVrqvZhDTqQ2xXng4NCQDKRCaImPBeONRvl/oGMwL7+rKY6t7ggIwfHWuPCBsQcZLMrtErkRO4VlVRbWsT6XcaAwklqJAhRMIkKnr9ZW4DsGO1s/t1d3doQ+J9T9B2Roz08Bos9i2+hEUv0eldgPMbQyVMndUiRFgMIcfvW7bh58yMZe3z19fRozTFnYbQqRX1nV/IGq9DwNzbELJCBDXCFUVdfF/WNDQJUV4mqovEFo6NkBBtkA0gmks79eY15Mzk9FRvbCXDuodFKWlRbm6KVJ0ZGlD7CIcpniYgm6AcQkOnggCo4BFlBczf2dwloAKIdpSMYkLNzb4DGKeIVMKuIOB5FE2G41YjJwY5iIIw+xBBMVmwGNpLpjSOUjPMseHXUTgFpkRVyAaoNrrI30p845xYMZ6xT5zOBqgRPEhwhhcLARjLtamWs8D6zpgysco9k9yZoIqZ9C0wc+hAwal9JBeTuAAAgAElEQVRjb2A/9WJhowHWkoZttfEEAN0vLzOKzI51P/qwrwAuBLvETKZIWQK5BufMOKQNZvPhYJSZoDyH9U/NaFdKScH8dUTZbEk+65Rxs079OTmoRZqx02+y7zINxYYRr7Fmcc4ALygS4PnjNHgzaMv6TgISqBpNUKgAPm1UCfwsiqq8bHjQFrNPXjawlC5Y7PRe75nSnlIFZnrZoAFo4H/8pC2e544U874EVJMNYbCb9/MejApfi3Eym5HfuRbffM7p/tw/00xTMsCGokEBXksQOtts1m+ymTJt3GnWZkjw2f7+dOYN0iWQkuyJXAvJCIOFxFlEu/if75NM8wQZ9ezI7CjgwxxILS5pvpfkb2yEsha89tKgzjVjxmfZIDaAbGbHEZB5VOzBAI+j3wY0DebTB/ze3EqkPR0Fz+sKC6J0NpTXoI1VftIHThfl2b0GPf8Ffu3sVAq9eP6YVeyxYg2ydvi/53uuyTTs6Sc+I6CuVNiJ97rt9JEdGhvZGZzLgqXYFwBBGPTsNdg7XtcCsorAoph+6xty0iiywN/J/qMozYrYLg7MELzU+t7cFLAk8JjUvb09MXLQHReztalJ4AvAhrTU0Xbb2pKxrfVAsIngV1VVTM5gm+xp7xzoH5Ce3NMnozrr2CcJNsJCxTDPIg6bkh06fuK4QA7ATp6rrzcBVCSjYIrAwMF+4H+jo0/VbuxJgB0ALYL2/M0zwEiWHiFsxqYkGvDM7I2cLNgPvEawErYZ1wSU5foGl71fvDy/GEuuI8BlZUXXY0/DwaEPGQvGXhk7RTABG1h68GilU825vV1MT/oAqSDABJx5FXE8yCKlBO1IK2TcdK62ZOEnZ16wFgGxEtAvAuyFk6z7FzIStHd1fbXihHr/Yt4ZVDUb1yxr7+0KjBQSTQZmdV5VglP1csJog4InroIsdmoyLM12dfFPrw8HiDIIklIAzHXWpINqylLp7Kw42nZ+nQlirfeUHEjZm7QdQjUCuAdjRBCMOYn2JntHpuU36X+jz55q7fIMrFHS/bFVmOvMAfrIfQmTkvvweYAcWKj0L9fBb2Huck/rkNNegFXmrth/VVUCZRkvZSLuHypglWx1AnfJvme+sCZVo2J/TwFL5jQkj/7+Ps1RHpPnxVfgf8wtNPNwYjlrAOLwTxgv+osAAvYq/2O+MRGxSbGnCYLMTM8UGUroXUIIqAmA5LGx5wUxIuWRDMpgs8rhLiTpdI7T72sphzA0PCQQk3sD7qlGSFNzVqzf3VXq8yeffKI+g0GHvQ4wBiOWz7BGYEgCjmLLXn7lSjwbHVWbuS8BpfaOLo0N48eYkPJ/5drVTNWdndVnAaDwCwmE0F/J/jqMb3/767Kzbt78RH7V//3v/530M6k6D7D6wQcfKEuNwlEA597H6fskEKVONRlwSEFgT7Y0t2i+alw21rUfwQAly66lqUV767VrV+MrX307aqoBUmokhYePT+Gln//85yKu4MfwTNhRPANM0ldeeUXg2D/+w4+0F1Plnmf59NPb8gEBIeepQ0KBUtYstinp/DCnt7ZicWVZ/gf6tbmHh/xZih7T1ksXz8cbn3tdPn1jXX3O8e72aG2mOBXSY9Xx7rvvx/1791VLhcD4d7/7L0QIYr3Sv0srS3H/wX0RQMgy+PJbb2sP+9lPfxFTkzMqVvXNb/5RDA50xS9+8WHcuv1QoOy169fjweMHsba+qqJRXJN2Pnr8JD688XFMz8zL5mffIagIW/j4sWPx2d07wjJgnAOkOejHPSFdEGxubm1VrRLYz9/5znfi9KmTwlmmC01kQGLZaIfs4y3xne98S2cUZyh7GOsaTWH6WjUyZmfiZz//uQB2JBNfzM3HKn4M7PNDyB9JtoCopaAb2S2qMZJZCgTukACEIS+ZmwY0ehdianpamaVV2GGxHz29XdFHwaHaulhdWo4zp8/Ibxejv7kpHjx6FIuwmPHnRUrb0dru6+kVSDw3PSN5uzc//4YkA9gr2U+Yn6y/chCXZ/O5wBou27O2hZLckjaKyFwistVorVkmir+dBVUGBXk/7zPRwX6GfQq/1z6DfYAjZCZ/M+HHNmPZR/W+fwTIpjyYzy3az//sD6o4exFotJ3Je21bqp8LXWll9hT6pgZvuR4s/vStDxQU0l6noH3KHnB2My8JHIlBLi32VdkfKYWT/qzbaT/KJJmy7+rncz/kc2a/5PtCmdxIi1AEmn2AoNPzQsqRwIbkJMU6bVCwnML1nNsiToBJiVmcBKFasJm9nWiCDAOZCWC1yLwC/8Lekf1bnJEK2hRFttkbMgi7r2sxv8Bcqn787vuH3b19agDMpbZ2opk1MT4xE8+fv5Bw9MrqppyjSxdPxcjIcOzv16o6342PP42auoaob2qJ+cUlNXhxeVlOCpqqdbXVcR091f6uqK+piuqD/Wiqr4ntjTWx3+qIkrZ3xNLKhlKcX0zOxMralq75fGIyqmvqEphDrLwORqnUD2SkEQFncjC529taVdCqvak2hnvaoqEu9Txh+bHI6usOY3efzRe2FUAcQtc18ejZ85iYZJGvxuIKUfHaWF7ZjoWFjYjqhrhw/mIMdG7H2TPDKYi+uhGLC/PRSjSzqyM6O1r1jEuLCzE9NSuwKQvntEQLzB60CcQEBsFPPUaMHgwhQCref+feZwJjT58eiaHh/piZWVekE41WVxCHpYrRDUi3sLCoAx0gRn1BJEEOdhp7XjjlSfn7Fm85AlJe1FndLAtF4eDIWSECVFVEgDSpElg9KFK9uqg429QgIP2Lb2SVS1K1xciFRbt7GAdMNjECSCM7iJHjw/Hk0WMB1QCuHNxvvP66Nksm/MryqpiTRCaXFtE/WxX7E2YniwIIGbBSFeaZ+BitOmSrlaqm6JQU2/djH2Bu/yAGerujjbFDX6enWwLnX/ji1Xg+Phcf3rgd9x89En28mrRnNvEaggakwWHwpy4qvcy8Ba9cml+I2sOqaIGVEej4UCSiPoaPHVOkjcjc6PMxGUhIW9C2mjr6AWYgczk3DKrqAS6hF4zDMv58TIBlR1u7ggNsdrA9GQeMUxw3fkqou7FJEW1t4IeH8fjJ46T6i7GaOr6KfrLorSNYVRUra6s6pBC+h/HKmGHQ0MfzzLP5+WSrrCYDAqANuQcMKJgDGJkYh9yX9BrmhA05IkkYNqChGDrLpHCo0NtRpEpzski17e/pjZHhY3IcAWtJg1xcWYqdQvOJ8ePZEKHvau9QJcmB/v7oRL+ns1NRbvXnfrJGGHbGQfp7e0TZ9lVooCYysqZxLFKry0CEwQQ7W44W+jC0Y2TApa0DbdeUEPDaM9hUzX5XgKhJQMsDwZqsR9dOsJWZBbBqEMjMBBg9GD4cglybgz013lI2wMaAi345Wqm0nOamAgjNg9ogA9dySi7tMGPzZXDPzl3uFYU4vfShjvRvfPDbQXR/5sGTgRDvP9y/HK0E26J6aoUlJIZsslqdumuAiXFlzvkgdtvMWLIzwOc9tmXQzuCBwUlrDNIXBnQNzJSfG7YcX76W5Dh2d+XgcS8cAtpqJ5pnsZHitrofZJiokG2C6+4LMza9fmzYHRlGCZ6Xv92vctoLCQ76wg6ho9ceF97P/c0uAixhDpgZZgYPbTYj1TIOHgscEM85ryG3mXlZLhpm9hftIFjr57VhZUaWDSyu46rR/qwBSYPu/okzwDnrZ0xAnEyHLb1moJqUQPo62RhZpR2jKGWREqDQvBDTOsFOs6MTwMgiWwaFHeCzwcnrrMPGBkCmlEfgi/FjjhgUd4DiZWDVILABUu7lCD6fdVv4HMCqgnBFG/nJONnw97oxeOzggsEiVQVfWNA318bp4L4GmL1vGUDg2ZgfR8GVdEKcVs81vFcl045nTmCb/9EuA/beV23we455fnNv1qMkdyQxkWcczFLbTKwbABCYWzwrZxDjndkIB0oZJTUNI9upZIwFbCBeB0wRGMWZh2Y6RaQA4lVwczHBxp4enfOsbcAKOVQFuE6VZua4AH7kLkhdX0nGOuwk9iaeD/CE3zmT+cmze4/iXLZcAe+DocXz8nler6kl+yZZg+xL6KzCeAJgAvjgi3YdPz4i5rxlNvipzCl0EWtqBKDTFpwDAF7GCeCWe9AeHD/axhxxah794cCKgypOD+SZXeSSs5asD8BRPu99PtkdTikEKKvTsQgoxHWzD2orMiEAXoDIWzu0vaaij8zYDQ4MVVLlc66g37iqn2Z3ev/x+eA1DuDBl9ei15glDspt9tnp/d2f8VlJP5Sd1NzLmipsbvqS61r/k+vRZw7slM8qB4F81orVWzhv3I92AUS6DV7/3M9nVtmBrzjq7De7qXXJN+OkQExzZj84FZY5MTM7pTXGNWkz4Ckpwuzbnqd2zgEDeRbm4qlT6PWf0LU5N/hmLvF/9yft/vznP18pWkW/DA0Py4+AkQgwo6yZIiBH4NeSVgQ96AOKnMBmxDcim4k1ySTKdb4tHb8McKW/A0Cd8mvJsNc+0txUkdnASU4W6WFqOtbV6RkIiqa29YEypfAlCWAsLS2ob1jTAHUAuXwGsE/SDQVrLQMZVQIdsa35Pz8zO2FHmZFVtenIE0zBnr1z5472XIHXewRTeuPtt9+uZG/85je/Udo4/f3tb35LARjYh7SNLC6AaduE9AtjdursGY0NXwCzgK3sZXyG/ud9vP7d7/6x0so/+fRuUGvhP/7Hfx/Px1/EvfsPYnxiQkQG9nXOQVJsnbWj+Vmcm+yZgOaLhf/JPelrVQZvbpIcHH4pqN35cxc0Xxj/zq72ODjAXwAkT1LH+MRs/PCHPxSwiz/LM1PwljnFPnH9+lXt0R+8/0E8evhIae34O7c+vS0WJvsismYqntbcKGBR+0xTk/yN6bnZCEgCBIhhMCLNF1WqyYJfhRwcxbSoJdHb1a2f3V0tyqzd3NiL9paGuHXrTty5czfmuVYcxOc//7k4f+GcfA2AVYC+23duiywCMer61et6lk8+vhVPHj2N6qraePMLb8Zrr12K99/7bdy5+0hn+JUrr8TMwowYdWTVIlkI2/aTT2/Hx7c/k55pW3tHrC4jjbgX586cjp6uTjGFv/XNr8eL8THNX4qKcdZRIJuzApuovbMznj4bjfX1zfjGN76hzL7Zmem4c+u25oiDpBT+Zd3+y3/5p6krvAtJZkX9Ojw0rCAiQCsZFWjMMt/Bd+YBsdDArEkmqrL4YCpaRhACRkG0wCf2PuysKvw81i/7zuTUZLS2t8buwU709feKvNNcVy8STVdHp9a66pXUVMfd+/diBYmOnULCsJDHgYhzsLsX0xMvYm15Nc6dORXdHe3yZ5GhwFdlTyjbI8oQKuRfvO+WbRbbp7TdQTj2bvYX7Bz7Cuzt8i9Luunci33Bdhp/s975TNn3sU1mDOb3YTY+g2yf2b+0bez/l3Gcfx5YPSpi5cC9+4CfBlYtvWbA1nZsgsQpEVL2ESUHWfiCqYldFZ1dyFQkeYP17GcTsasI9Lhvy2zhl+1Y9+UReJxnumzWQ+qXp7a9M7nRWqVI/czsjII1yoTVmVCvgIuy3qtqREAEXJWcUVSrFg7Aan3VQTQVNhDPCYap7MIi4Eq/8a3zv9DlJgOQoH9m8qSeOWsipQA+vHGI+PTCYtLrYQ7WN7SoEtyjR09UdaurO6OeFI3i0Dlx6pQAqM8ePJJgc3VNfXR09+phSe/BAKawDAyy169fi+HB1jjc242Nlc1orK2OttYmMdAa6gA9a2J5hSh6Tdy68yRu3X0qZ7u2oSk2N3eihshhXYM6U/ofUaWo29TUpCjGHCzoouxQHXN3Iy6fOxFd7WgvdulhNzeofLYttmpTc30Cq/scVi1iI9LhC4urcfOT+/H82VRsbB0ma7SmIS5duhJDPbyt6KyqQ6WQ9/f0RF1Nlb5bmhuipakqJl8sqOgUqQl0Nm0nYlnXmEYoUSQOAjRZYRpi2EikemYmJiaIDtfG+Qvn4+LFV6K7t0cGiVJ+9inKs6kDk2gf78c5Wltdj21VpgWcA8TJRW2nz2CGJ6YjGHbI/f/y33pNabvpFKlCGj1eXRV1RVq50kqFV+4LWGXT6ELXq7srOjvaY7i/X5GuzbVkyMwuLsVedX1Uwf4S+4x0591o72hVGrm0ZBoTEJibmdEBT7Tv+PGTMjSJPlCdEUYwnxdDQQWtKCABqHooZimTHacL5HO3SAXDzRXczCIiNa+pIWoKgK6X9JbjI3H+4ivx4NGT+Oz+w1hE5xfWEjIAhxhHNVHbUCfQX+CtxDYOlfovnU2KJMHaqKqJjZXVOHf6jMDJvoF+RUzGJibi8eOnMT0zHeub6wLARSOHji428K4MhvqCKYiBNtDXF+sra3Hv3mfR0+3qqgepVcmilRBz6mTa8DeYRN/YofeG7I0+mSOpMyeHbI8Kv2ncM2dIvenv7dPGgTHON5vjB7/6VaVSJRsj12HeIl9x9dWrYpkSjR9//jx1kWCpUnEPphhgy9pqbKCv0pIRf2k5FmwTHFTaPNQ/oHvTDqpjEtFEioFNQmAs1XgL9hBF6+jz4cGBODY0FMeGh2UY8dnN9VUZqqlBl07j7gGONolo1RR8VVCGoARfdvDdB5oqBYDlQ8XrxiCBgUMdRs3JuvDhlodfpuwBlgKuGlDi/bzP1QX9Oe7nMQIkKGtP0n5STLPNqQGXundZkZe2GFyyDpsBWzmzRUp6mcHp5zIQ6MiqwSi/txxBVJ8c7is6jYZwglPJQPR849nKwJ77xAfSETiV8zZBnSNg1dcpA0Se357vPtRtFBiIMkDEsxi8suFj1mjZuDLbMdkWqfloRl3ZsU1WUBaEMuAEIOK9m2fj/OF/XJ9+4tr87XQgG152jmUMF8VMPAcNxJptVgazbGCU56bnJP2jcaQKcMFM4zVHp31vG2P8rSDNVlb25n0Yh4BAdpDt0Jt9xev8n89x9pvNyjUxuN0+PmcAxiCHxxnbIdNYrQOVPx2gMFusDJIb3C6vE66bhm1qVfq5EsDc/B0DWnND6y9POM9vNFV9JhpMIsCJE23QMoHtBE0NVB+1Pee9gWFAVc53MdkKsLwMitJezw0bwwZ0aJOrZ9ugN7jvs9xzXCyC6hxv+tlOdrIJMq2/zDY24GT2mO/Jdc2uNZjCHPAe5PGkPZzfBqTZixin8twqg7JZ4TslBRhHg8q8x/3sNVAG+x1coE3cg/tt7yAPkjJDXNegryvEes9jHufzpLYsjpTm7Sa66B0CSN3+ZL5Vic1Gnxow5zxDksj7MD8FxhTAsPc03o9D6Kr1MBROnzmV2RvF3Oc92Ge0g+u6r/jJ39z7n/7pnzTmgCqAnYAp9A9VnIePjei84xqAJPQ/oOrw8JDaDigCYAGrDXkAQNZvf/vbYgORKnrz448quoti4ogRuCV70WPpPdR2Im0G8HFRNTuFrrROP9jB5JoAC7zmvYC5x/U1p2pqxRTmG4Yj8zQ1/zNd+urV6yl9UWQVMO82ttYre1Guj0MxEAEKfF/GhDHO+Z1MQq+18p7D6xtbFKVI+/Wf+3bwomwjuT/KjrWdcp8pDkz5/lyfNlmvuhyIdQqo13N5jdF2zhGCAb4HexRzpOxg2gGlbb52GWjVc9ZURVtrXbx4sSiwKe0E7JgknbgAGvOlti7PMuYAbWaeDQ4OFIVmMh2b8WefZa4zP3lm5tyVK1cqrHeAN+Yec8p7IWvmq18ltTi11/mZ2p6pR4pPx76NDZGAchEoRAOwkIaRvunWRrLMinEmsDA3N5vAeiEzA8jIt9me3MvgvVncPANtYp4ypuwVzqrgmWh3MrFh8QFKAzSPa54ijUW/EfjgMwIdC+CW37mWA5H85D5cU8FWqpx3dMXeYbUcel6DKc69YBG+++67Ig/09/WrX+kL7g1bk32IsYFpbxkQwC6KXpGaDkjL/2kbha+wkSlQC1uRttLGT2/dklyCWaA/+clPJH11/bXr2qt+8pMfx3/4D/8u1jd24s6de3H/wYMiC6pGYCbnIECwbQPaeeXyZY0/93jy+In8ML4Yf157++235C8Axv+X/+8/x8ULl7SfAQjD6gSc+973/izH4pAC0Gtx9+7duPnJp/LlWcN8sx6Yl8z1Y8ND8eqVy/Hhhx8K/OacRRZhaGgwHj96HEODwwq0SCt/eyuejD4VkI1EC9YFtCPAOwgtsB4Zt+729tgXQeRAmW74DW+9+UUxbZlb8hOrDqODmh/Ly3Hn7u24c+eW/HWYeF/96ttx+cpltVU6w/PzAmh49utXX40XL2bi8cMn8f57H4i1+rV3vhZf+co78eD+w/js3n2RPNjL65rqJfMAY/XUmZPSBb1157N4+nwillcJZu6KrNLR2R6vXn5Fvg7z9F//9ffjxz/6R7UNVittgIzBehscGtY3BJaHDx/F5z73uThxfCTmZqfj5o2PKr4Dto4Z2N/61jdjYKA/AzeS/KoWiQNgkhTu8Ykxzc/f/va38fGnt2JuZS2qm9uiqqExGbVISLGmC61KFTCCKQ67+eQpjY38i8JPuHD2XKX48Z27d6K2vjaaW5G66IyO9rbobG2XT4e0wNZGgnkQp8YmxmOJwudLi8KX2Pd4ZurTNDc0xszEZDx/8jQ6O9ujv6e7yOjoVyCA9Uwb+Iz3Ce/JtqMzWJM+IV/e02yPO4jF3/YjWIdcz/uy9wfaZX+c/7MHOyjp88YAo21K28k+03ze8Hf5y3/zOdtzZeDVdpHb+LIPZ5u7bKeW/S3bhe4P+4ipH19kBxQFd1kDZBRxLeMOuTeZsQpBMXXdAVrNGjZuUQZxnaXJ//gyicXtdz/57ALVIc1fBZ1397VngBmMTbyI8RcTSs0n1X9PEfYk2wkbwj7PHNPCB1DueyBaWF8NQa5BbFz7rLTZuInbkiSCDKByX/ZA3s/e6vnCHlr121t3DweHj8XW9p5SqtC07O0bjOXltVhdw4A/jP1D0gozqoEDUwcTrrkltvcOorWdislV8Wx8IqooQlIsUG4CuPr61Vejr7czNtdWYn5mRjoGJ48PRUd7c+xuo/uwEz29bbG2TiRrOu49eBTPxyejnWqIrdDb25VGPj0zlwh4Ud2bRUeEk8kw0Ncfba0t0VRfHW2NaAjVR3trphPBsmOyA/q1thIBORRovLq2LMpyW0dbbG7txq07j+P2nYexuXkQ6xuwV3B6uqOvPWJgoEd6MER3AcEA5zD6YdC1tJKuXROryzAZkh0HKk66CmxVgEnpyJCKpojmZow+G1XKCwsfwWoWHk5c/8CgNC8vXiBCigj2YUzPburAevZ8LCZeoE9DtT0qlaJtiJYegE3qPZQd7vIiLBuQ5YVaBoT8uhZKAdICXtLPSnUuRPeJIDPG0ggt0k17uzql0UN07dRxDrz92FzbiZmZ5Xj87Hnc+uyhQEEifQDLudjqYrPye6agkqI/MjISAwOD0d1F9cN6gaq3bt3WAcKJSZSgpo6+LRiAbIRSBaCcGwsH4DzFkMEwkQOAuSqVp8M9FWCLvb04dfx4/Ou//mulJHx081aMjo1rsR5UQTPfjd2DPVX3VHRCgsYJBhDhYDM/efJ4vPP2G9HT0R0vxubiV++/H+OjzxQBpMot6e8ra+lkAGCicwuLkyiq+H8lkAEjkIMd9iVC3rzhzq1bWThA6Vl7sbK8VElBY4zMNGNjN2PCOmJOHfdhQd+6yjdzgU2R+dPW0SHHdWlhUcYOB6odC0dn0Loh7cdONYAp8wPnUc/a0hKjj5/ISAHMxNBicyO6aAeGqO72HmlgWbgN/RIMbLVPjN1GsWswejA6LZ2g1A/mCkCpDJ8DyWhgABHhpLgc6S4nT5yQIUAfETFivTtFAYAcEBLdpL1tAOlkbhpoMXDiA9WHz8uHL89PP/qAkCOGDkTBEj9aV6mDyxil3qmLFlH8LNPN5Ti8xDajHSnvkCnavI/9iyqd3Nd9yf84WGiPHa5k2Kb8hUFIOS9Ki840j3K00IeEU2IcUS0f8OX9Q+BWAHRUyyijb8uHsw2PstNe7uOyI+w5mQAmup95mNpQsFFiAK8M3nre8xrGkp1Mt4W+sVHC55mblgqwM+XorFN6DADxtwEfBW8KZiDyOAaHMNLM+LOBUAYD6XOlJjY26kBmLLkv1zXYqKCDoqU5R16eVzaO3E9lYFpz6qVvVaSEnV6kANuBNDuhPD8Nktgw49pur/vZRqWf2WPDM/EMZlzRDgN6Ni557xHQnyxbvjg3DViXzxmDhwbOzAYwAMl7bUwZPE+jL51yr9X8X4r4e/4wLjjp7G8GcHMNpR6VwReeB0YjKXWeg9rnawAgUqLAIBzzlW3ba0yAexNzLFlgBkXKDFuPu9vqZzOgSP/TLq83779lwxkbgjPJ2qV+Rt/PoKDXeBlwNtvCBrDBCK9PzhjmtY1xg/o8G+upvHfwXAaRZN8VYGuuOxyzZGvwGd6L0cn1fC4ZcDbY6X6lvf6cnmmPVHJIRxToSQYg70nN2LR9eFbmHUFnmHrcC8cdwAeA6cTxk7pvst4osrKoVFmeG9ACRxsjmevwGdtO7hcD+8wt1jLXwfbyucsYzC3Mag3w/AAoOLowr7LQQ4JkgAqAHFyPfuF/fIb2Arg4PR+gpLevX0FJsw4lZ9FYr7bybYAWIIiUVq5J/3KNhcV5BS8457kfzj7sIdh/Tl12n/kMcpDQoDbXdyCK/YM+4xnM7mdNDQ4M6Oynn8xo9R6B0062UQZpck4D0LFnYqfC7PL+xT1hE3OuuMgRa4Hrbm8lo9oAPXYDmTm5V6X8gL88p/icbBQCz2gVF9kxBsC8xjx3/ofzreSseg/0fsa11K4ivdr7lvd7A0MObvBet92FswCNvEfwftYR8hVcw3a4z2EHQxws43kzaJgFclMvPqVeUn8+M5989vFeQELve+4r5Mb4H18OUpHeTQVu2kNbAOkJUtCvgHpISNBuF0tywA0mpBd8oDAAACAASURBVPuF1/gslcbxaSy7wJqhaEj6P+zNB5UiurDS5UjDdivmknQCCxkiBQW2tyVXQNVzaRE3ZEpxX/+Q6lCwfs0gFjhUpL9aDos5xPt9DjPPPJ95v+UxaMSxY0OSAiA9n8/RNoBn5jifo9/YX65du1YJYjEfJSlSXa3+Y/3jL5w8fSZq65tVtBVQChCd6+LbEFjB9oU8YkCCe4lRPDOj97LnfP/739f9ADl5hqdPnynjjHHhPbS/q6c73vmDd+LcuXPKZgScpYDv5NRUJcNJciOHuefBer9w4UI8efI4Lly4GH39/dKcplAQvvXjQqeV67F/jRwbkd0tVmpjzgH6gf0GnxT2J8WQYJ8fG8nn+c1vf6PiW2+++ab64u5nd+Pv//7vtfavXbsu8hAGMsDqu798Pyt6FwEY2sh9+QLc/qvv/6Vqdbz33nuxgrTLufPxp3/yJ6o5wpxjnj59Ohqzc1SRf5HZQDAUyeyryMNBuMl0ZTJbmadbZDtsbGrs3vrC50US6ZQWMcBKvYBV2gSg/3T0SfzgBz+I1167FmfPnonz589JsxqAfGZ+ThkGBNcvnLsYDXUN8esPPoxfvvteTE1Oq3jUX//130hX+8ZHN2N07Hm0tDbH5974nFjF1bXV0dXTpczG52MT8XxiOtY2IHXVxvLikrKEe7u7orWFWgsN8b/9L38es7PMEwqvbigggjxCni1NOj8AwG/duSvfowkAdG83Jl6Ma85KAoqipds7yrS6cuWySE3Y9BCjVKR0c0t7PHNufmE2wdaNDYHg//SrX8fC5k5U1xOkRMs0JcPqisJ0tANmMIzXjta2SsaHbcX6mlqdj1yPzEqkYCgASSFrsl77u3vi2qtXY35mtijEtS8C0MTkZEwvzMU6e1dhY7AOkCDk3svzizHx7Ll8QYqVkUUMwYd96PLly5UMOJ/JmfV3pHNqu9Nnk23hcrDN7/dPB4u1Bxc6qD5b2DMUhOzsrNTIyGBSftmWtd3G3y/7SD6//JkyVuN91z8NSNp2LAf4+HzZnvYz2k7nf/bbbA84U8kZU7lnZtYJnzeoCDMTv5t90P5onYoc51nJd9qJWRDTZxZt8vtpu4kC9snL/WFcy/2h4tAUxtxFNmZB5BywC3RVF5aWxMCXFNQquMuOMDLg/gMwMjLVBFZLRDp1V/kLXea9HUl7tlL4ualJGQv8DlZR9rOZ8wRrsKv4JtjFHknwimfieSTD9Mn9R4csSFLVSXucmpqOja1dpeFTfRJRWBisqWFG0RO0ErdVGW7k5Kloam5TcSYKQfFwnly6WVNDvHLhvKjsWxtrsTg7I0mA4aEBVcWWDtMBVV4Xoqm5XezM5bWNWN/cUtGp+w9GBerWI+6/taPNHGAVyQI6f219RQcMG0F/b080NdTG+sqcmLV1NXUSXwctB7iBwdrW1hi1dRSoQINiT0K3RI2IkM8vLMVvbtyPsfGZWFvbJbFZ7Wup24uhoTTEcRyWMGAj4tjQgNKRcRp3d7YEg7NxqZJ2UDE2q49lZXlYJhTw2VXUiujx2saaRMw5EKUHWlsXzejCdlHxsk2I++rqZixQGGx6Wn2rKmekRRMXKhxsDFiMKjsCft0O+cuLqrK6/5lfoEBLB7PQMpWqbQGsAhKpSjqGK/RnsfNqhPQT9Tt14ngcG+yPwcG+mBx/EY8ejqqo2cLKqnRg0ZXhQFBBqKpkAaswB+l2dTVx4fwFHQwcEnOz8zE+PhHzC4vSseEw1WYuIzIji4lgVaf2SmYmFGzWBJkNrAKGVqE/u7cdh6T3VVXFKxfOxv/xv/+v8WJyKV5MzklH+OmzZzExNZmaHBQoOzyIze0NRc1Id1HKNmBVdY1A4LfefCNGho7F9uZ2PHnwKO58eisBbqraS0Ih2ZHSf9IKrhJIq0p9LOZCb5E1gC4NBxJSAKTj4OwDaFJdkyiQ9TEZ52QlVFVSJzOtKR0gNkNYIrzGpsZhwoK3w2hjnfdRSICDlNQkupIDV/IPRaqE0s+rq2WUMSYIiLOREJGkbWjvYNgjkK4qoJ0EWQ5joYgsChzA4AUgaciCJHbcGSsVQCoKnsgwRhAdB4dv1HcKmYeG2rpoUmGNw9iDbVCwEQb7ewWqnjtzRm1cWVooQFWCDUVRm8MsEsYWurOZa6cMyPhA8zoxAGFgw8a6mVh21CTQfXiUdm7HLUGbotBQwWCFOcc+xDVhb/CzrS0ZbvydFQ+zGIIBXYMo9XUYCG0VvR/6L3VcOcDKxY0ygOOUQ55LQaUiXVFBpsLx4Fn4mz734enD2Ie1D/IjIK8ohESahKQL8sAuA9A+EA3smAFjAMWHOZ/N19C8OZIVKDtH7k9/xlFng54c2haT53q0w8BqGbC041UGzXzAG5ClD/isDMOCmWKwoK4uq6jzXkAR3msDxP3nvdbGFs/NfcsgFJ/T8xVSADawzKoqP6+BM/cj7zXobRDS4HhufMn+pP201Qxcj7ef0+CDHW631wC7zxAMHTNxuHdGrFPT1CCMwQXPNwPNHgv2KIN1BlbLxuHvO34YUxuuvr7XHW31cxhgMwBB25wyaga2wL0dnPpM49J60NlxtD49bmj8wdTwV/ZP6px7rN3fgLpmoNIm5IaQ66AN3pt5DktMOOjgcfM+w0+D/F5L5f/ZSPaawBDE+eZv7mtnnns6wm9gxcEiO1MGivgM89JBNjPuWEcOzhkI9tqijco8mS1YY6ro3qKzx1q6qRWZ0ic+Z8zW5G+l0dbUCKCwriROj6P83o8MDAO66Llhmm1murGcEQWmUu8Mh5DnIhg1N5eVynEmkbGhT86fvyjnEBCDM4tnIGDHa5yJXN9ghrQYC+fA/W3QxPOdewEmSaOuCCqQ+cT/eVaejfdwbfYJp/MDQgCQMB/ob4KR5TMa5x7Qjf/DOMI2oq8BgTMtubPCDgX8YJyyEETKJ7E2AU9gNHHOcH89NwVHeKbaWn3G8xegL69BunieQbYJWPfSdCy0qFPPO/cyvb8pK6V7vvEa12OfY+62NGcRRObZphiKe5U5yxkGy8ryIgmOHsbk9KSuZyBV4GUtz9aSwGEBSCMjgG2M7c/1M5iY8h3lwA72PHaGbSQzY/z8XnfeU+24eW8qr8GX12OevbmP+Iyhvw1Ue09nLMuBLtrHuNNuO5z8bukLz3/AeY9F2dklkGmdYfkbu6kPx7NLEqoo7OizOAHJ1O9lfPhJ1kBvX4+cWH/xDJcunYuxsQRWuTdzB2Y08yCBq6f6PMC/9xGej0rdDipaIoNnhF0JqE+/8HwwVVmz6NyTbUgdBp7NDPdUUjpUO8kmkI2IvEcRSIKAQnYi66uxvl79WN/QFHX1mUHBPXxWeJ9nDZtVyjxjfeQ98yxwMIXns2wG0gk8M4xI3ufq2cwf2sZrPJO1nLmnZOgoZlJVLdbr6Ogz2fjHT5xSnQzIMOiBcj8K8mDPKrizv6+5zGcBd7mXbYUMpjQKBM1rV2l/IBuUecd76XsKA5+/eCGuvPqq+oSxAVwEKIWxyrOlP7oljWj8F9Yu48he6XON7geAo485Ayk0xP5F+8iEMRje290j4BwS1Pvv/Sp+9KOfydZ/6803o72zPbPvyERsb1PRZ4Iv9Q21sbK6GHfuPFTmofdISDqwoamjgj9rG5xn40ygD2jDq69eln8NCPv82XMB63/4h38kvx6JNMaOAsfQZmD4o7moWiPSQd3QWNj3SqZ7IZeH7xFky9ZFe2tLXDx/IS5eOB/Hhgdjf3dHpI20CddifmEukGmgPW3Ua+nuksTar3/za/mLp0+dETsU0Hd5aSWej47F+++9Hw8ePIzjx47Hn//5X6g2ys2bH8ejJ4+FN3z3u99VP8O9giT04NHDgm03GwtLEEt25ANqTjYC9nBmt8WFsycUVMZfZG7AeAZwZ9ynZ2YFAn3pS28JYELeYWN9Lbo62J/SJmQuMZfR0oU9DcOT9aBiiO1tqWlfsKmPjQxHbe1hzM2l7AWZyTdu3Ymf/PL92D2gsFkWREULF8yA95DGL7+0uUW+HOMof0mB0aqYmZqOy68A5jbG1ORkTExNSNBveGRItTP6urrFdCW13wV50US+9/BBbO3vxjY+dUFKULvRWG5ojI3VtXh0734cHxkWQM4+gjQUZwAAv4ONBHp4LXWej+RiDKw6+G872meEfSDbpgYA7Ys40G67mnnJM7KGfEZ7r7Qdbz/Lf9tH8nlWPqdePofKZxa/037bkOXzsNxu2zUGi/mcAVnvBV6HzJEyySH9hJT9EW6wRtH5lB+yHefsEhVzQqaiOJ+ZA5w9tgt8ztoednCYtnKfDMoeffncdvtViGtvX3gg0hvym7FBVldjZW1d2Af+9NLKStZ0kcb3geQ/RWYrMCPsLLIR9ecBdXhSLxYmO9nIAKWN9dSIyQLkPJPIkaWsSBX5Q44Ee1xF09K/l0QCwGpf30Ay8w5DdPbV9S0dXltbu9K2rCLVv6NZ0UQNHLpUC0vR0t4Ru3sHsbyyFgvSWE2moIwxNgQqHA4NSQtxZ2sjVhYXQJWip6dLosbo6FA4gjR3BGM30YvbpjIuOpk78WxsOuoamqO9vVPsTwxOUr85yGAurqwsaWNAGwvR4rpaFjfgI5XBOTCaZFxSbKi3u0NgBgyAmlqOk/2Ym5+VocZmCdD34Y0Hce/+aKyvUemqLtbXNqO1MTQxUgohYpVF01AXp0+eiOHhQT0jk4gK9FlwgdS1ZA5QvIeDY2VlPdbWUjsVYLWqFnZliFmxvAKrKVPNAWPROKlraBCTlQ3S2qocFLAZpAtBKpT0Zo8kHisO2Es6q15wv8+R/X2vcV3ALhkrsHORSyDNvi4BFc8BNlRAMEA2AFYYwxxIvZ1dcfbcmXj66HE8fPBIUSYKkpEGr4jYNguSgkqpksrvAhfqauLLX/6yDBcApnv37sejh48FthOdQIOUccd5kONVgFfAp+igEpFQFeVi8UjPVeAvzxMqYKXIxOFBNDc0xNnTx+Pb33gnqqqITrRI3/fjTz6Nm59+ogOqqbVZ7NeV1ZXY2d8tUpyy4iDpD+g6XTx7Tjo2zO+VhaW4f/czgcDLFBOAMQtTshDcpl1Z3znRtuI3DQH9LdYZDCm0p/YPddCxGUtLtKM907W2tzTfbdib0WrQiXHikMWQZMNykQrez2bPl/XfAFNZT9qUi805HVXEoOnf3LAFAqotKUKNkcazA9gJKNzZVlGKYwMDMTw4JCr90spyzMwlm4frMJ9Z30QoWSsCfmC/1SbAZxCG9UUKGIcnfaVKhGhyVVWLHc49GVPQOHRpOUQH+vvi7JnTitqvLC1VKpAfHGQBBaLXRPqRAtgXOzLntg+n8vqwgX4EwhxVa6wEjIpCOzBvlR5fpNaZVeUDy5Wys9QaUcFkQfI8vAewnI08dekyFZ1Im4FbnOfFxSUFFJARMTMiD6QjLUbGPgEsmHRZkdmsFLF3kfEoFXMqPwe/lwEcH3JOBSlHVFl3GEjMTzNy/dkyaOk+tMFgp9H3Mhim5yA9I3ieI8bey+Cb+xOH0MaGAU2DGgZ4X458+qC20eL3GYAqH+5meTsy6v9RKAynh9cxrg30GZxlLpvVZyaVAVoMEL4YO+6tcVIFznxe7lEG7sp7uPutDBqUQVj3i6rGF2wdO9blz5TnOte3sWhQleew3qr7lznEPsFctJNK28vAOdfBCTfwbUORexto8PyhaANnx8trzn/7swbl/Jw2YJ2O7XXJeZlVxLOAC/1PZNNpwbQ12WHsIslO5yv7NyVdvI/KMN3arqQ3+p4OXnB995lZ4R7fZGK2CVDic97HDJ7YuPRY89PgBL/znAatHHCysVteE9yfPdHpngbEzCxzihv3pS/KachmLvOczCnAAGv9uf9puwEYr08H6WgP5wmOMNciwMzncewMwqWRnVWM+by/vJa4L20DGDRIzzVUZbspGYiep7lHopu6K210AvpeCzhbBP/twBhYnZmZlfNN//M/0shPnz4jx8a6v7SlsblZc5Y20pcwxAA+YUfRHgcgWRsE6iyRwd5AH3AP61FqrsI4ovhNUUzIjmQ57c3pcPS1WJptbRVw0SA5/UC7cAJwELgX37B7OCO8puhDrgcDBHvUQIvmMidmEUxkn+J/qm5bpBprDu1l5XHvSw4G0C6+DaSWg268biYp17IEgAM5Zl8yf7ELAE+ZFxAJ+GKM6FeuAxkD8NBsZwF0jx9KL5b+55pcr74uM0O8fyTTqKoisYAdaBai9x+fWUPHhnRfzwXakvvDUZVlr2c7mS/bAP7b+5LnM8/oNcz/6Cfazet8MQ8czHAgyGcj+6kDWLyXueX9y+AvY279WzviuQ+kQ8v4spcCrHLeq31FtWSAI9nXBSOVNcQcsHwF/UCRGNsf/I/2X758UYXU+Bz9xH0BVhln5grAH8+AXW72Le0GIPQZkuy+1Mf80pe+pPVk+RgAQewSUvchxQCO5XpJBm5uzIcad3wA1aBYWxfAk078qogoYosXesSkd1LpGfAOG/flM9uMeZ+5ONv0q5+d5zGgmTYBDOcEj+kTF2vz+vTe5ACA5z7jZtkQ9jX2E/xoiivit3x6+46e1WtGwaFCJ5Y1BYj7s5/9vAKqch/2VwdwGRPuwT4wMEhtk7TZGZ9PP/00zp4/FyMFE5r7M14AqEvLyxoPxon1RmAJO10A78hIsjYpSoeUw96+QF/6BkCc+/E/3jM+Ni7fABAT4gygeVXVXrz77i/jl+/+KlpaW8UgvXrtijSxp2dno6e3Ryn73Htndyvq6sluG4mpqZn45S9/Gbdu38oq3hTDq0bdML94dgeA2NuY54CP165f1etTL15IpuD0qdNxfOREXLp4SX3JuQT54NHjR5IVgCWMHB8ga8rPJeArUsth+hPUyABMxp7d296K165di9dfux4nRo7F+tqq/Nj0fZi3u9LHxScENFJB6YP9uHHzIzGDYTB/+a0vq9A1LFWkEj65+YnaNTx4TOthfW1D/ixnDTqrf/ZnfxaDw4PR0MQetx+f3f8sHjx6GlOziwJWwQSAgLHd2dk72trixIkRpcifPUNRuu3Y2d6PL37xC2KEA6I+efpUgQvmMJmvSMxMT09GZ1ur/BTWrvdxGLt/8Rd/oQLeGeBpVdBCgds9pA0GYmioX88OBgRDHh/+/pPR+K8//lnMLqANnlIrriqkNcH5WxSN4x5INGZRYdjC7TH69GlcfZUM5l5pCN/4+CNSQOPk6RNFQeIsYjU3Na3sReYEcnJ37n8WTa0tYiGvFUWUVISPQuGtbbG1th53PvlUxb1OnzwpfGZBhaPn1P/OIOEzZZvM+79fs51ookXZHuW9nCn292yLMnfLn/f+YVKTMxPL4GX5s7YNDWr6vODeDjSX7WPbj14z7F8ZlEo79WVg1c/oa7wMtvr+tjf5vIkZPuOSnJLPWSZtgKX5fHUgcWc3QUgHNp2JhM1Sfm73tZ/XwVr7ifZV3C7vm6xfsh+Y9xTH4vmxmcDJWDezc3MKBoFTgEdy5qjmjshsiboIUEWuTwEBnfZxqCJVWWQUTAtgFUlTyGfsO6w5ZWpz3sK4LWSAwDX4HWxOZAoKWYGNffjpncOhoWOKwgCCPHs+FVvbUq0sHPia2N49iJGRfv2fb4mAr2Mkod20GvNLbOTz0d3TK/RYVefEamgV/b69jQjGXqyBIm9sJGgEqCq9nWRkAbpQ6Gdufjmqa+u1Sbe0dkRHV080t7SK4s8BsbO9K+YmQNPq6nI6C6oySpW6Q+m3YlTw9K3NrUpvJnW4u6s92tvQvmuKxoba2N5ZVzSKKDwHB4j8vYcvYuw51Z5hke1JJwX9ImAwKtf3dLVLCoCNHOFpPktlcgafVG7YMXJAq2sF4gIc0k/0ERF8Dl1SzBtbmrQJEtHkmdC2xVlEh5IUNrRpQNwRjEZ/BUbG+uaGolVie0IdZ6YXdXPYzOx8sFCYhGUQ52UgqeL5/A9pzIWxtpeAZ00hOAyIRNpCLoYsZCMnlchrZ7sMI/qBaHRbE9UjT8b05GTMTM/G/mHE5NS0IgxIN+AowXQUtFiVuiekRzQ0NcZXv/IVAXvjaGWMT2ijZ0EAJlP1HCYDTPDs550U796jrqCUYJPNqmdC36hGznICqxQn2Yl6AOlDQNFG6cISnSBCdvz4qdje3Y+Hjx/HRx/d1MGJKDp9jX4POp0JGAGA7sc+xT/aO+LY4FBcfuVSDA8NxvLCUoyNPouxsfGYmp2N9a1tSU1wDY0H/UV6IyLH0v/L9FWANRm5hfwCTJSu9s6K1gfriPaT2oXQgaNgXIeDgr9JC2RBs+kgeM/mx4aGw4KjI3HygtWqok5NzQpoyAgX4LMn0WccJz7P6y2qrlgt44toNG3mmmLsOaoEOER0eG0tzp48GWdPndamhPYQ7B4CAwQQ2HxwLOhLxidFnzcrFXcrDowkNKq1SVExkl1PRdpwzgoh6UY0/Gpho9cKmCWwgZbQ66+/Jp1YAFdATPqW8SJqxfytgR1f2PEGpeivMpBhMK0MDsruL6WZ+QBgDjPb2IjZw3g9D7GMBJoZp7WnZASWyVHxpmRrpSMGsJosomQ8YVSy4bPuSSOiE81SS5ZLMrjsOCSwmtqaOCisITkbynhILUofUPw8Ao9+V5eZtjC+Mop3ADcSBBagVpuRbVKlkp2WAL/BPLMT6S/fo2w0+P3cw/0LKxB9bve7jQCu64PV4I+DBzYefB3/XyC/9Ddh/6fRZ0C5DCw7ddTgmMfXDMMyGJR7ajqsvN9rr/zsvJ8xMSjD9d1//F5mjUt+gD5ltyqAtbK0hEFlru/5VAatDSjxWc9dgagUeCzSkdy3NlDKYKbBP67pPuL5AZkSHEt2mn86Es/72YsxzGXYFM47TBkHFGz4pPZSalpxnTSsSCE6Wkd+Tq97A9129s3WMpD7Mvgsx4JCKEWhMt6Pc0w2hJnHWi/YBEVg0HOVbAf3Y2X+qvJxgs7cK9daSlWUDVkzZXkf75HURAsAdKENWqwbgzxeE15/BnzcNwbpHdB4eT/y52Q8I6MD+FAUF6PvcBw8xwxeOv3MY+2x4m8AB/YdwAjmieep98OyUc/v3I/7uGANn/Fct8HMNc1Yleh/sb+U91Ke244/17D2o1mK/J9n99pECgAdcwXRCmA8gxacv7k3GFATO2FpuVKlnDU6PHxMGp+0ASBS0jc1NdHW3q7XcOrJvsDpBgw5eQpnDG2+TA9U6n97R6U4BSnRfFPxOjXhU1plZ29bYIQLV/Fs/E5/euwYI8bAoDY/6U/ayR5r1hz6lKS0ZipbVsqmGBCp0BTWYQ/iMzz34GC/QCyuzTlLeynWwblHPxr0Zu/HBiqzFLmnWcmc/dif9AnXo188txlfp7gZmOR/SnHs6JDj4lQ4bCIxUfcPBTRmwCVk/+gMgS1ycBCzs/MKqPJ/7HIV81qY1Z5jSQzaiqQWGTLYhmZfw3pkv0kANotdMX9t63oP6e2n+GkGcTznncLos+plIO7lM97nkM8YX89AaJmhRF+bCWlg1fuIr2sn2AEnnok+sENM/3quGsimzT7j/WzsZfwfO8F2C/YXAAz+AwweBzmw8/h8FvpZUmos7GfvC7Ljamvj4sXzFSkM2mWAUIzFQj+XzwBiMleZIzwHYCX9yHz3XsQ4kmKMRihgonyRQ/wRmEIEEesytVwB8wQzdT4VVatxvgFzOI/mZxMYxEmnoBXrmElFO2CrNjW3SnbAWsZcJ+93GO1tbWIsaryLitHodGaxk01pujJ/uE9+MVeqBR5jByu9mdoeNUnmETkH7T3s3dqaXIf7CXyk5Ezq3vM8TY3NqgUCe+r+g4dZXKu5WWSR3r5ejTtjh93IfP7pT3+mtmAX0CcQWy5cvKA+wpegXgUp+ecvXFQ/0mb6gr7Bn2BPYywB5Zkbx08cV1sNgkjjeGtTz8HnaC/gKrY+BQDZmzo6SL+viqtXXxVL69noMz2niutVUROlVcGqS5cuihl6984dFQMkqARo9fWvf01yAMgIzi8txkD/YDLZV1dVbPgLX/iC/LT3338/Prp5M2Ahap7WkVGXcmSPHz+psPwZi7o6lA/3JVnAvIDFrIDQwYEA3rOnzwqsA+yAgAADcnUN2YZlsXbZZ/Adc60eKFNQrynbMotZNdbVRmdbW3zxC5+P8xBk2rIAIeSQBHmz0OiNj27I57EPR5/99sYN9T9A5muvvRYXzp2PhbmFeP/9X8WTh48Ftly/9prOWgCg0afPYnxiXL7vW2+9FefI5O3tUZD9ydMn8fGt2zE9uxSraxCRNmRnw55l/+7u7Iirly8L8/jTP/3DmJiYjJsf3Y5XXoFFHvHw0cPUWi2IKp/73BsC1GGtr69TOX1Z88XMTUDlr3/96zExMa55iMwhwCpnIX06NNgTTc2NsbS0ps+wfzx99jwejY7FzNJKfHL7rnxvfEj6h/VEYEdBWRjQTU3CgCC8ia1XaHLPTk2nfnBvn57l/Q/eE2Grf7CvYKz2qAD0FtgSPjSFYvf3Y2zyRbRCzkP+EWB1d0f7SytFwhsaY31lJR7deyAM4srlS9HV2SHchL0P+QqCpKxDsyrNijQY6fPQPlKSXNL2sT3Ie5mzZZyFdcwewef9Xt5vTVXb9tzX72WPNQGjbKu/DIDaFrb9Xj7nbD/7XMI2N2BqG8628e8DUst4UNk3tA1fBp/9/EiBMu8dRMxnOyLe0S9cl+CDA2buX+x/Bwrt1xlYtc3r887+He8r9w/PzL1ZzxRD3Njajq1NgjcZpGH+z8zNq6YL+I98YxG/dkTq41wAWC0ExIriO6mxKqIFmcR7BObxtRu0P/LPLOSHX5kYUNY+QqaqRmcEe0XiFOk3q34L5I2fvvfB4bHjJ6KhEZ0ENpT1+NWvf6vDa2BgSNEPgD6AwSy8wwa1pQiUQJ3NrZiang2qcqUBvSW9S0C21pZM+0C/A8Bjd3srcTDJUwAAIABJREFUFhcWMpUMhwTjrbYuqzA21sStzx7E8spmnDpzVsbD9OxCUVDoMOobGmN6diYj4Up9pCoj6fKg1ojbN0RjE1XlkvJeXwuw1KX05Njfi8GBvujqpIp4c7S3NQigoy3AHtJtqiPKxkYcMT+/GuNjkyo8tL21Gr29PXHt6vm4euVU0K+rK3T4tgpIISRNp6YhkRXkSQ1HG8yUaQYZZmw7z9nUFFMzszE1MxM1tfWKnJLOpgj04aGYwFRTJFLDJiKgkHrmdbVRW9+Q1ekxHAvwVFU2q2uisy0rvbJQGGALtXuClo08A6ue+P4pE0PKvsU7UrZUgBBpz7nIUx+Qn1D/O9pbixTuAx0mTXX1aWwRJTyAJdMg7VJSgTgEs2I7gEooouD0CiKCGE03btyIsfFx7cdEDWA5wOTo6OzWeEqbdYPqp6tik66qAtxBSgIUzWZhJfhQaNECiKpKbq0OK8BxwPbJF5Nx8jgVT09HV1ePFh6ReKJdB1XoqxIvZBWlzIMKVxVC3AN9vXH+zNm4euVV6YtOTUzEi4kX+uz80lKsrm8eVTDGQNxJ0Ed9XWJBGaSh7xgrjDBYyxRxYmwll3CwL0Z2bV21jCIXPKFprCUcLEWmC8fbwIgdQDtL/MQxJBUEMIbnwQh12ufS6oqiqhgRGIFEXQGtOVAUPGhokMGaBmyC/DLG1zdiBAH3V1+Nk8dP6P0ff/xxPBkdlSHT2dWlNCSKxVmXLdkImfpuJzw3zWTlSheV6DCss0K7hyr3AOLMdXR0GFNY0xT4+PKX34qFuTnJjxjk4ufaZoqdZ/GqTAXy4WMwitdog5lTjMPLB6hBRh80CawmwGJmZB6O1n/MqAevOZonFmuVNWCpdpxgAXurjfwy44y97dnoc23sBj1hNGCMsmeVHS+0Y5XKU6R6at1LwOx3CwWVQR4DnxVGWAFomnFnxrLeJ2CVtAcKzSVoaUDkZYaiwZUyUFg2HNzfGIJ1delUGqDT3Cr2tvI+Rf/7fnY0HUE2EMtP2mLgrMzw9HXtXBtUKwOXds48xjmuKQXAvVibFi/nbxtTjoT7fbyeutlZOdRAhzQndzM7wYZTJV2qMEx4xpf7qtwP3qttkCjQUxQ3KwOTvM8AAL8bkDPw6/twLxmwGMoqdpbBEzvg/N8MIAOrfnaxy4r5z/VskNqINBMOA0xR4RJgnmdIAi4eTzPpDKzyHhuGBtKybYCfqcvNexNUx+jLdeLPYQwCltmQTeDdxlMaSHqWQuvP89JAPOCQjW4ZjYWOsfdXxp11iGQQ1/b4uw2es2Xw2Yap5yZ/V4I1BXOTZ3WAwyAt3FuDTDIad6myfZQObQOcdjid1M9NP9mgN4hGX7Nf+EwSQEDgumAl4Eyx/3DWMAd4JstqlMHrBA1WNb6AOWX2tvvRe5eBR/rNzHyPq/ec3JNx0A7hsuvM8z5CwJqx5z3emwAbMHZxoAB+HDTAbjAwlqmSM3H23Lm0QaqrZbvy7fRU+oK20K4yWxejHQfNzExrYKd0wq6cZMASQAv6m/ehuUe/8RpABKmiZo/RBwAqLh7n8x/gY6XQ2nd6He0jRZeK0Di9jBn9e+3aVRUdoQ20jbYT+AfoYI26b7EfYJ+56KcBPDtQXq8CM4vsFN6DM+1sGDuOPpexybwPGyy3jIQcEvUf+2SL+gL7lvexBw70D+nZcXSZv1PTU9Hbm8WFfGbgmCADxbwCtKE99COFW5MtjQ3YkMBSKSXfLFj2VweuyueA9xvPpXJwifeVzwU72DL9imq/tPGIDZoBWc9nZeYU2QBcn/Hz3uJAn/dwfhpk5zMOmHI9t8H2mu0G7uv9u7yXKfBUFJyxc0+/ZoBpTW3CruC6kFy6e7rUDAUWNsmEaYoLF85p3XjOYEvyDE5hZWy5J3MCe5D/M67MV65vNiZtJMjA2mb+pybwnpilBH2x4fnGQqKNZoX4/KJdaEpiLyLnMVkQBNjXAWG4H4w9sbHRmG9oUoo887Q8lrSdNnHWOtBKe5lHBobpf+ajnwU7H7uRPmG+Mj+xs+lfWOq8l+cxaEKavp1+9zHPxHuQd8NJJkjCeYFv5vMc+5fPMlaMAfOE56FA08NHj1TQiDZ/7Wtfky9Euj//oz3dXb2VAnQ8N3vKT3/xc61/y7R885vflNbp4FAWu8OXYW8ig4x5wD5IoVkAaQCF9tZWyehlUauf6JqM+727dwUYylaQHFjqTNOHaL4+f/as0ABtkWYrICF1V7gPAUBsWrFch4dk+7PHMheQSoBZBsivYO72Tnz1q1+RPfuDH/xQ7xPhAmYpNV02VqK3v19sRvpZe+DKqgoEr6+uqajWO+98NT755JZYvFnEOWVC2AfvfHZPtjNBtoHBoXj2YlzBNOYGJC8IGp9//bV484tfkCQAviE1Lphvnj+QQdjD8df7B5EDaNdZcvv27ejtz6K5J0aOx7e+9a0Yfz4en378STx9/FTFyf7Pf/Nv1OeMEfq32gu3tjS2V69fi5OnTqkvyNi9ceNmPBkdj6XVDfm+ZIDW1iaRh3oxZ0+fivk5ihV+UzJxzA3WLOQv5CY40xgjrnX58hX5WzBS7312O8bGn+u96VsOSbaAefjkySPNabIiIbvxRcFkghH0Yf9AZiQhHfHr3/w2no1Pxhe+/NX4wX/7B4HXtiGZs1zfdhxBSkBV5pkCKcowbNT67ezoTEzm8DAePLofU7NT8ol6urpUxHior19g1YN798Skp/DYFkFzClqSfSecpymL21VVx8baWiwvLMbu+ma0tbaJZENGNOcAkhmsY9ZlWQfUgTbb0rZnWe+2m3Mepu3oPZq90MF+np0+Yk2UfQEFXJVdcFR/g71Twd3Ch7afab+3sj+USDxlP8C+i20lnzV+nXVT9hns15ZBU7fH59Dv8814jnLQ8MgOPtCZAhbhsymfG/szM4jsByDDwH5qn86+NEFf+1y2s31G2vfgOry/3NYyMJzB9z2tYQKtZC+tblAMflXA6iRFrxXIzdOFObCyvpbqf+huFFne2IxIhvhe8o9Kdqb39nK/26cwIPz7gG77M2ASVT/80U8PT505J1o+Raj458PHozE3vxT10rHpjaiuQ4gg6hvrxWxlAWURpZ3Y36PTt/RwA4ODyRBY39CzOP3v4oULcfr0cLS2sBEsy9hT51ZRaKohLl4cismpzfjsPiy3lWhpa0twag2Gz4GqK2I8S+NxIzUhiWo11Gf0kwEW0KOKv3uKpPB+Drlu2BkHpDtQMKslWprro6W5Llqba+RQNtQXel3SmI1YWd6MsbHpWJhbjsbmltjaWlbRpc6Otjh35mQMDvZEXW3qZC4vb8bM9LyiQhyUTB6ie0R/KJyhioWFtgkGAAW5qmobVOgLILq9vSvuPbivASfdnUMAOQA0bIViO31BBcQSbc9Md9KZa5KNBiOwsTEG+wcq1SsZC+7Nt6PpNizLBt7vA1ZTCiBTJw8pow4QRYRZ0eVkAWpDKBB+NjhVFAQwRagYMGttTVE2DgRAIzZI6SuJMdymNDackpm5GU16DDwiioCLMCuZ+LASiLRyWLa1dygKa+YeGyeGI4YSG3wWh6qRMHGlkJd1CWkYzDoxiROMR/YBhjHtZQ4cGz4egwPom9Xo8CNiSPoEC1NGLfoiRDUEPGcVU5772tVXpc3T2d4pUfBPP/5Y1elSCuAgdWikC1swfAsWhVPcncaNQUrqE5s/RiFfpEqIHU5/o/lXk3o2pA+ZJcSGhGHGdezcYEiJ6Us1zELnxWlZrFvauTgH03xJET8OaT7f09+ntUSUmXQiDq979++n400BsAL4WVxeqhTmIFpEG2EFD3T3KKoKA5jrUbSDIlbIhkg3qblZRhVzR6msNaklR7tpp51SxgNRfumiSHu4NqoLRi8pMQN9fdGPkVtTE5vra7G9uSkH+Z13vhIzU5PFBp8gNZs9ItZytkhFUxWyBHReXgflDZx+clpcAiqp2eZDQoBbfRYh88FrhqEDD7k5J2POQIgAXklDZEpSgh1IiGTKFoaID0hv4KQXuagVxiiHdE8PhfQQ209wNffAlHFg7K15RwSOueqDzP3sA64MxLn93N/gWzlCWSnCVU81zNTMsRFiUMRArcECG1rlg6p8oMMGRXKGPjS4q/2m0M7zYWZHl+sYxOV/PC994DHlfWZL8nsZMDZAZWec/7M3G1SkH/1+/559AmiWkVL+NiNNwHVJF4jzkH2P62O4YUiJ0djaqp/MeRw5mCCspXQuozLP7DD7sHd73Rb3QRmMVF8Sid3LwgT8bVCSthnEMwhuLWaDKDb0fE2DG7SB93hcDK4a+LQByjO+3MflyPwR6yrTlMtGUxkwtZHi/rPBabDQwBzjlcEjHOMO7ZXMQ+mGoa+2n0Ea2i2QYj8rZLPOuFamxacelcFO+lm2iqLGR8Wy0shLECDXLeBLZhjwzIynWOd12EOZjmUtPq8rswbKBipjwrNXwK8iVdrrPUHiZIwboJXzvrSkYBft4Dn4v9NgJd9SFIniM3YEPK5mazgQ47nv9WlAEcfVjGMz03DieY3/cV3OKr4MWtCPCQ6zhlObnT7j+ayByP14P/3AXu1iTgb2fC3vH5YKYgBgLvn/gKpUh/b89BwnGA344LRsGEzYZxSukJbfixdihKFJh+MJY8pBD49lGXzmfwbL2HNxrN3HDlgnC7Um3njjDZ3BPDPj4eAmf7PecUp5D/sD5x3vuXTpUqWiOu/jHpLlYW7VY7d2VApEjY4+qaRzm+kKs4xzA5CD9me6IfZGTUW3lrHHbsDItw1o1ghrw89nZ8YOFePnYBDj5D1Ve3Lh9DCfOGc4sxxA8nrC7gZURTqI9wAssEdfvHAxLly4VGH32EaleAnPS39mpsWhCsIZfPRYAJTTLrGhkAIrshN8ztMmAbZK+z2S+iifQcx/BxhoO5/letzLTqXPSp+HL/eZz1vvCd5/HOigXU47195SsLy5l/dTXqP/rSfp8xbbjfnjfcP7GK/RDt7vszTZU0iuNSjwPjOzWAl2igk8N6PrOIBCIPjUqRPqY0tFAXJfunRBwI/PKuahwWT2AOYcz8R+xx6AT8HrjCvz3nq+PB+AFzY5YIYC6VGlIlNk5BBEJQiVOnTIpR2lrpL2S38zh8lq4x5TLyY1JgTCqMo+T4rn3l4MUJStmqB0k9Lg6RPe50AVc5t9wLYlfcc8pP20m3nGHDD4ynjC2GxorFdKNfPSICKfY/1aW5VnZS0BSvkM9bnCuPDMMFaRfUNjlX2IbErGgHRyzn4KRvX09qoNPNv165fj5z//ZTwdfa59if773ve+p/Hmd8AhQDnWDoAz85V9jef6zY3fCuTjmVmn7K1//J3vxMVLF7UPA6zSvjNnT4st+cEHH2qsAWBHHz+W7QDIR+0SmO/f/ta3BLzxOQc2UqIsz7sf/ehHySLe2hKwyu+klM/Oz8tHbmppUsr22PNxgd6wE3uKM+sf/uEfsyDU/LzS9lmra+ub8b3/6V/EW2+9GY8ePY+//du/LfSv92N5ZTHQsCbDk+LU+PRi2BZBbtjF169eUwq+dXK7u3vEDAYMpy/u3Lmrc4CM2Jr6hlguCpExnwBRAVZPjoxIBgA5t/qa6jh18qTWDX2OL8qY3b57RxmzZN7VkHGwsiwgV3UdVla0f33zG9+MzfXNGH8+Fvc/uydZlP/r3/5bjQ3zCukGSCtk9LJnfPFLb8aZs2c172FgfvzxrRibmI4VZMHIxtnbFTGN7ELqxxwfORab6+vx6tUrCkrwzDzXBx/8Op4+eSrmXjPZErJLa+L6a9cU6Lx759N4+OiBfAvmAs/3R+jUNjTE06ePNZ8BQQEkWUuk8Dc2slbrYn5hOX2o5eW4+fEnMbOwGH/1P/9N/D//73+Kp0+fp0+kotSpzWs/ibXY19OrucpcYcwAS6+/ek34CGO5u7Mdz8efx8QULN6aGEJKbmAgWhqaYnhgUIXUpmemo72zU6zD2aWFWMSX29uV/Qz2wfvw/xZm56IaW217Ky6cP68MFGwIwGdrjvOTZzmyMY4kyHz22e60vWl70EAo/WA7nP3OAL7tV9uefM4gKL+zT1rGibE34GmQ1jjMy6Ciz5gyaGrfyH6Usbhyu14GVu2PlX1ef962PH/zPA7QlQk+afNgXydD12coJEIVMS/2BwUCD7NeC31mHzHbdiRT4OB+2df0M9o/K/vj9Iu/lTW2TWbmlnBHsmKRIaFIOMEssArk8whggKMxd2BFk+UpeUjq8OAvFzVwMrX/UBnO9sEc4LSdXrbN7QcaF7A977kl+31rK6r+83/9h8POrm4xh5pbmHwNqky3tAyFnOrUuypmRaSfdHCEqvsHBrRoxp49L7QGGqSLYyAx03/oDFJ7q+Ltt9+QNggNnJ7ZErMPoAvtDQyDgcGemJ1blc4loBQRSZiIbLwAiqI3QsOFel7QfBlQpZPDokSTEcALVmUcCPRA4xh2FZXjGmHFdrbF4EBv9Pd1RGtLbbQ0VqkiIRsYgBu6PZsbMOYOYmJsSoApRbNq65g4NdKTGejvidOnB2NzA1Fc0njZ4DZieWkhjUJFsRP9hJaOM8ThWYd8AAyb5tbYO6iOyem5mJ5BC+IwpudmFeEU+AJzhoIuin5nVXEASemMKnUmdYoAmtUPFPuBKUJaeEurDnYJxhcRZRZzGRTyAv4dVOklOQCAhFq0bwTkpkOsIkIq+pFsIMAhRSbQ7AQ8oHoaGpK7e9LRxQADAKNNGGZs9FSV7OzujGZFpfdifn421lWYolb6NVwMwIh5lp1Isav1qKmuk+A30wANStpFdHl9YzUWkKIoCmPBnCY6rpQN2Hs7GG8ZgZJTrwJNKkEqYLW+SKkkxaSxsTkaG0i/TqcVMJDFhiSA5n2xMYh1pbQmlTaTNi8HBSAfrBBpyJFiiMA4/VikPdlBzrYkLT3Nyvwyw6Hs7Bt4IVUDcJVD42A/tQN5LhvyLGi+DPJgUGAcsuDtPFqTT6wIjNWdXbFM0Tlmc6LNOHTazGqyqAKRWaK1drAzVQl9E/qZ6rt7cmIAFzFQOltb4+0vvamD7cmTZ/HBB7/SZ5k7tJdNVoWvkDZAY2tnW+OOAUz/0lbax4aIzAZjoXvipCs6WZWVI/v6orezUzo9zD8E2pkcZ8+elj4SB3hukLDEmyUFwPPt7+5H9WECc3ZyDDSY/WKHgv40C7W8qZq1qjVA+qRkBwjipFas54nTj50amwe1wZIi5XU35ycGjgEob+x+nfsgBUBBwWSFhdY4jitOSjojlh5IIM3gKr9jvKhqcMHIdWqKI3E2HMqHmoFirku/GHgEWNU4SRP56HD1/W3cux98OJkRZ2OibFSwx+3uJRjow9qOvg/YsvGRAHKmgNt44f/lPc7P5HErR3k1/4t57Eizgxv0icfSP3OdJVPfa8x7iucsn+OaZl97LHF8zRIwoK0gGzIKxb5kI8XAm4Ewfto4cr/YsLCx5eeXoVUULaNNZjXyeUsY2GA0eODx55oGTX09G54eN173Pfm8gd7yuvidyG8R4acdnm+AmRltPpJJcH8zX/y8Zg16XzQzkdcNqPPe5uYEq7k+X8kQ4FmOZC94XSnlByl7wFcGClj/KQfg/RhQ1UX0jgxv1nPKbfj5AFY5g60HKeBjF/AiGb/sd7TZfcTvjA/7L/s273EgyXOCdpkl6WvQBu/h6ieCOIeH2pPdJ8wZ9mmvUc9jruf1ZACH/jELkjab4eA5zGtcx2x3gw+0GYeE92PbcV3aTX8wl3k2nEsFRg9IT86zkm85jMVey70BW2iHgR73s9kdzBdn3MCORwbgYHcvGhozdT4BJ85uAlEZSORLUkItWXgDB5d5gZ3Anon+neaOihjUq7+mZqYre4fBOZ6DMdC519ZWGW8+y70BOLxveD/KvXg4uro69UzYWjivBGYNTjOeANG0if5y8TE0E+1UcH3AXz3j5pYyklLOYFhno50XrgUYmGAcTmxKchjAptAJRoX3DT0Tge6ikq8DBD6rdJYXkh7eM2T77O1VUvMZa/62syXHsbBp6H++DdAyJ/LcShY5YJo/S5+ShYPkGF/0F/ckBXVqerLCms69mvVCEc/mImCY4CT2oPXc2I65N9fxuFWKJW1lRo2BNq9xzze/7grxBtS9//nc8d/en3zucD870j4TmEfeTwy48ew+i7xP8dNBD3/GATraQT/RLjvoHjPG0mvPZ0Ul4ANvQMW6MhiW47Kifc57o+0bNFaZQ1xPDGKK/vb3pvZjUbQMgM26z4wtz5HAfYI5tM+gOsAsYCPzCLAWII37A3rxjY0CUQSwiwxIgCD2WeZTFhJK5v3udrL2qb/grAOK97Cf4idwbdYCwJJkpdo6oqe3X2sE+4S+M0uftrooFOvWBfPYp+hXB1PpGwec8C8IQpAtl/5Fk9Yhz45tD9EAph2vY8+ePXNGwDL2LM8DGeGStC0Hsljexlbs7R+okj3XwA9kjfOMAGBUkicNXCyuOIj790nlni1k4VZEUBIotb2tzwJMtTS16Oyhv2EEk+JPMSSIJfYVuNcffv2PtO/xbIwrzMpvf+fbMT09E++9957mBPsP9Qjoz51dZB2mdI0/+ePvxGvXrxUyVPNx5szxmHwxHWPPJ/Q5+g/QcmlxSexD+uVv/uZv9KxPRp+oCNPi8nIsLy0HIOf5CxfEWmX8SNFnX4ZdOTY+pnMD/V1AX+ojAHz83d/9ncYSn2fk+FB87Y++Igm5X/z8F5K5YGwB2C0TQto63+yHnC+7FPgqCjsxDsi6AW4DxNcg5VBXJw1GyCWQVBrqaqK2qlpEjZPHR1RVHuYkBJ/nYynTB7D68PGTaO1ok29ORfClldV4/OSJmJfsw/xE7mBnc0v+yeryivwrKtxzRqC7+sEHH4hsgn+DBvFwwSyGTUmx34cPn8T84mosLK/F/OKiCkJja8Mq7u/tjYGBPoGPg0MDajvPwLq7cfPjnIsbm9qbZWfsEVR8RdmdDx7ci4mJ7G/2S5jIf/Wvvq/5dvfubfX3+XPn4tTJE0mU2NmVf4w9hf9tgOv52Hi8mJqJ869ciQ9/c1OSNWL+EuSFrFTojOM76yxvaZGsBUxH/E3OwNPHT0gjFykZsJK5+bkYmxzTuu/t7o4Tw8eitak5eru6lU1M9ieYCHJ0M0vzwkX4RveSLwhsAKpI+o0MDMbcDFnUnZLDQAaPgAH7a2b5tVfsQNa4bVP7BLbxy+dA2RexPZPBHrJq0nb23u4AHp+3P2U71ueofavyWWQ72n6UP28w1OcKrxtUtV1p29SkCt7j13hv2W/xmeizRWNdFPKyPyWbuRSkKgO+rllSwTCE72VAzD5s9sGe1oxtitybUqbFz1b2r9xeP5/PTb/us/ZofDJzDLkg8EnkMpNwkWAqxE/pilOMuABkwRAzMzBtJIh40l2W1BcA+bbWNVlhZV+4bMsbK/B64OfLgLfnhVC7v/v7Hx6S7tjY1BJ9/VnNEY1TO4vzCysxPbuSG/zujrQumLhEOdC2AGwDzOCgvPnRTS1IaN8YRtwYg/zttz8XJ04Mykmdmt7UJomODYuYB2trbZcoMSDZyio6OKmPQgo5B5wEaPcyuswkZWAYJus+ACDI8Dk8iLrGOg3s7vYeWbmphVBVHQ3S0BmOkycoptUQTQ1VWqDoZTLwYJlbm7SnOmam5pV6hNPf0ITQfB6qaCL29rbF9MxidHS2SbMIoW4q1+7sZCRW1ei2t5UumwwfUn8pqpUC7vuHdTG3uBqTUzMxP7+oDYkiLhzYqgaIaHORgi74rSpid/8wU0iFMQOsZhouDjWAE8AquikYM0RiMW44eOl7JoCdF09uL0Av/PLrpH3U1hSATVFBGYCRvs10TmsFJJuyS9T+DgGVGT2aVYXa48dGBLgCfnZ39eSB2VBX6M6uxfLKkhYBkS6ekWgtG6BZkLyIowHABnOauYKGTi7wQ23GsC05RADoOOzoLyLjKQuAtkKx0fAcReESDg1w9NTkBXilEBh6tYCe7pGieLzIrpnSLQC/+OazUomtgPr7qdGnIEBVHMJ+qkZgP9NUK6xBU93RpFXBrtpkSlWlkac5UKQketFiZEhDa4Pqruh35Cb1MqBlw5tNrsx2MljojYBgBkA/fYNxxP3YkPhmbGEGI/0hDeFCUxEDQ1GrDQwxgixZwE6Rnqpq6Z8SvPjaO19R9Hd0dCx+/OMfV1i09KpYIUUlYsA+opzdvT366Y2dngaszVQNmL6F9ML2jqRF0G8d7O+PS+fQ6ekR6xjNZtYcrIO9HdJgk/3KmInNgBGytqpI7OHeYaVyvB0qgw/0p0EsO0R2Yryp+mBze9EFtqPmfk5QBY1PomQJ7BtYdbVEHYyFbi/7ih169g9H+5JFsxeTLygc86LCzsSZcWEd5ogPdFh8TD+DFzo0Ga+iwE8ZEPN6Lx8SBrcMxvOTazDutItgggJZYpNnRPIITD7StLOhYCDNB2UZWPVn2XMxnF8Gp+2wGsQoX7Mc1bXxYdCD9hpcNFBPfxgk5BkN7nFNH9p2bsvAqsdOEjhFoSmvOQNH3MPsOUcyDTw5sGFmog0DpamWdG49x8pAn407fuZayD287Kx7Xskw3EkJjXLAgNcNipfbTzt9TRtoLmpgB402+YzwM3O9MmBRBtDdf2WjzfMtI7kJ/vMMgDeci/zNM3ttGYTxPcqGH89Wnkc46BhJvMevs+ZclZ7nyP5BzzaZYgaylN1SVJatzH89bO793icBVVNn9chYdSYFZ6zBpq1Ngk9ZPIBz1ww6+tCAvyUk+IxTQB3Np39pH2MiRxqnSuBgZhLIgaCoTFPqo/Iea305OMB1eY3PeqzNxMP5YR7QBhXUREe7cPJ5D9/c3yCVmbe0AeCFZzBLjWfyuWSgGxAwQfT89r5hAJj28B4cOxzs3ymm09NTcdwMiCRAp+h0HKIdvL8r7eyUKdiV88wLm5MyAAAgAElEQVR5xBmCY48D39PdK5koUhCpSs2BOj+3EF1kfxQ1AQBWaTNOrMEx+sYAHe0GmGVs+T/3oy9oD/uz15PXGH0xMpIsIOseMlY8o1mrrpKOE+t9GaDH6dO8BtDlPpHtV50AIv1FoJYKtQQIua9BN6o80x7vj9hNBHlh/hg4EqDf2BhoS1rCw2Aen7N9z3WdnWFtbv/N+/iM57r2x6IfPf5isBXvod8NRC4treh3+i5tZzLFErTm+oBDfN+5e0vP5TWAfUImA/PM900JCmQgkmXEuci4sT7oq/I9siBqsk+87ktWXcW5s9N0lMJ4lM3is1DAWhGUMTPF5wr/Mwhbth3Yexzk8HlSPl8cUOHzZuAz3wCZIQzgE3CWO9jh/cjPVHbEdRaqgFU+M/M1MyfQBM+z2wACf2Mzc1/2IOYM2pD4KQQDfJbBaOR39hrvBfzu+cI1aTf3UaX0tjYBLFwD/4M5y7yH1clP/ErO0IZGgjQdAq0y4JKBGI3xXmYIqXaCgmEH0mikndPT2D/jMUMm2NKSstJ6evqiswtgMoPazA/mAWtA+qENjQKxABZZi8lyziKHjA/rlXY64yElXRr1/pxrR3aVJTGcSkw/4CNbdoT5w1xEEoRreE6sraXN7CAQ/YU9KyJBbU309vVpjRP0BxxlT5ZUAdrBRfaBSROMx/zsfFy7ei0uXDgv2xgG5IupySMt2WI+woJ8/XOvizHKvgIQCrMXEIuxTbmC9lhn/UjCIrW0GZPPv/F5pcUDMJJaS8Hq6anZePL4mcYC/dyf/exn0jMFGKNPvvGNb8SJkyfj7r3P4of/7b8GABznBmclz3fy9KnirM+AHu2A0KTU6CKz1JrbCRBuaM+78uql+Oo7b8n3++///R8F5DEv2F8ZI+xQMr2Y/wSvGPc1APyaOu0rAOX4ns+ejYnN1kgmaRG4QEJuHyZbHAgMBcQ8d+Z0XL50Sexc0vCZ+0izMBZbFMDCj9jYjPWNTRVyQq6uu6tTbUKiDI1V5vbr16+LWftifFy+8Zfe/KIA9o8++kiyDjCM/+AP/kDnOWQt1hDyCXc/exDziyuxvomNBIaQxd1UFFrFDXukA9vb1yNfG7ues4OswrkFMhAJpnAmQgarE3iOxvzTx49j4sWYxp35SNGvf/WXf6n5dvPmR5oLgOnnzp6Mzc2d2NlK1qJtpwyWIVewFOPjk7F7WK3s0NGno/H46ZOYnJ6SDARzG9/QQSDvGeArjBU1RPp7ehWUGBwYVJ+Bv4xPTcTs3Ey0NjXFieERAdttzcgy7Apzogjy6vp6zK8sSQoAHAKgVZmju3vR0tgUx4ePqb7H/My0xgNJHDAbF67E/mDN+vywjcY6t+9gn8iAnvddn3Osbb7Y+xw88/5jP8T+oQHE8jUd7La9bzvX+7l9kfLr5c+XAVPfh8/wbX+/4mMUZBuDq7azy2xZ2sje5MK8Pl/4jM/w8uchF9onOuqjoww529ds3Pi+PicdgE/d5CMQ1mdzGVexP+Lnsm/r89NjIokuai1RDHOBzPa1SqYHNiEZSsxFSQliQx4kuYHipRBbRLAo6irwUzUbKMzNmisyEQ0ye/47IGo/zXOJ99mvMc5GQKTqP/2Xvz9sVap1s3Qm0SNBy7O5iSI7NbG2sRMPHk6roBAbzWF1tQ7dtraWOHl8OJaXFiUofebMibhz+1bqNra3y+BlIG/89kacO386ho+hjRPxYnIlq2jt7qs4C2lcAKsAIACLgKuLS2s6QGGqquoWaRO7+2l0FkAEP0GHSGleWlzUpoGYdEd3ByGDqEI0fRda7nZs4vDs7sSZUyfi3LmT0dvdGs2NONY7io7BYkRgOg5hzUUsLa7G3OxSivnX7BSFAVLYnQ1tfGJM+iqw5E6dGon6OjRPAUdJy0QeYUdMRwBfnD2Mew6y2bnF2N2jT3djaSnT9bt70WatjYVFKqnPCUROhiggbOqbAqyqUjpVzbKkcdqKCKgXFQ6pkM6Bwtiw4RKt4RC3k/yycVmO0LwMrKJlpssLWE3mZrJXs3CVjAfSJquzummLNp1DAXWHu6Q412qjQ7+TSCWFIFhYAFyMF1Gs+iY0cDsFrJLWz2Jgw8Jpkq4sab0YYHQCkcKtrAQtUBNh8wOiRiziOh1SG+jaSouS4mr1KgSGAc7CUiq+wFUYq8lcZYFpoZLOi85jVW0Ceaza1FtIbY6iGJFeF3RbFOepaAbuizGgPsmS34Vsw6Gi9MnczrRhFRxjDJWyi+EPA5vlw5ppU3RODJBiY+RmHPQAq7vIIvDMRfqvsQABxgUOzMVSjFnqmpV7sxmUI/owv2GybBcSHoyLAE7S1QoGsYFHDEC+lFK1mhWFSV2hc9BSkaMNc3p/P16/jl7RF3UQv/vuu9IfVpcADBWRPq4lllUhDq5xKtivPJtBMF4DQMToejE2Lu0j+mFkaDj+9I//OIFLJDS2kuUg53FnW4XJaBebcgKruxIyX1laiR1pHyfr2SwxNszyAeJD0sBQGfgqHwIF3C5wnn2SPqXvjqJx5Ur3efgZ1NFcqE1gHzaaIn7oj9UQBSuWtorHbMfiAgyRLBjBF+3N6Vn0fTEfE2hKQ8FO4CqaXYU+mw+Clw9rO+gG6nh+B698aChodbCbbGeCOazBAqzyde3kG4gyqGQQ2vf1IZ8Oa1Vs7yRAYGC6DMD6muXIcXnfKu9pHhsbBnaObAT5QDTA5wPf4Br3N5vL4BHXh3llQ4mfnp9+r/uIz9tpFtgpQf90/Nx+9QFrtGBW2vkvP2f53ryfzxu8rRzcRd9r3kqaJItLsUYN1PE5g6IGo/3TBYgMfjOnzGb1XuXx0F5SrEt+0j7/7/e91/OvDBgS7ODRDbZZp9Jjk3trRsvNPqJPGCOzpjxvcg1k9WqfbWmM5pq3IysgWAGAI3Z1GmpZWM5Gms45GAgFOMGz5TPnMWBH+QjgyLRI9kHaS8YDWT20hf73mPk6djT4O/eAZG/wfveV5xRt5xo4QeU+17VqMtXTAIdBH/rOIA3nvgESg1muSk9/OpXawCqgAXOBNnNvsYi2tzWX6G8cVgO2Zoia5cVz8b9kAe/E8eMjMTJyTNdyGi7XBrxwGjEppgbROPth3xtYd79lX3CG1+qsnJ2dVqCaGcLeQ8ECbCGc1s7urmQ27h/G3MK8mCt5AFZHS2NzTExOan1wD85WCtN4PDhrCMw6PZj3IH9Dm8WknJwS6IHj+/prr2sNTk5NylnnmWlvAskpIYL9CZhjYIa+vHLlihxcAwaWA2DumoVNH1rzkjRTzzmDv52d7ZW5YocGWwqgzLptjGtPT3e0d7Rp3tD/9B2BSF4XW686M4Bw+jkvlamyuaF1hyMOAQG2KPYq9rb258MsNElQW/ZTURzUziDBVTJ1tA4oJgoAIfCbIFAWNuLenJVktJHiD3h06ZVL6lNsnqejT/Qc9C99h/8BK9katPQt8weJp9w/joorHp21GcDk77aONrW9vL7db97/0v46ypIweFo+T7yHezzNELUj64COgdnyevde5j3K+zJtKgO5vM66oi0w0jo6mmJhATmZPF9zz8yAls9Z2k5bvPcS2GaOO/CWTh5FfBaV3s0aA+hivjx7Pqq95f/n602fND2v877T+77vy6w9+wwGwGAlQICkKJGiVFptR7FsV1Ipx5VFKVe5Kp9cyT+Q8ld/SSlKqhKnTMkq2RYpUitJiQQJcgAMgAFmX3pmet/35e3u1O86z9X9cOKkUY3ueft9n+V+7vvc51znOtdB/57j//qv/7p6UwBc2gZxPRwfuQo1rXn4UDaZ+WrgnWsAnORYfNmew6YEyOP9AKvnz19QcoNqSIBVfBTmWSaHMiHOONNngzmMA00sgN9Iwop75D3ci2wKXcvRBu1AK7Za4Chl73i9jDX6opTJsx/Sgf7x+GP52OiIch+OAUw8Ydy5Vu6DMeK++N2lpQCPkD/EzJXGal3GMEvL2Qyv6E/A+y5dvixfC2IA1Xnr61taa/iiTqDAlsRGE9e0dbRnI59CK5nSc0AymJLeY12VgY14Nv4sfvd3//O4du1llWF/61vfCmS5DAQwR7CprN1rr7wcY2OnY3z8qcbwh+/9SDZdcnTt7TE8PBjjjx7LVA6PDOvZs0+QhEGr+s3XXxdpaWJiSpVe7I9cw8jIUHz3u38h1ijPkXs7dfJkXLp8RSDbt7/zHSWuLl+6cqjBe/rMmDqz0+ga9igEDsYQBie4A8lL+0owV1n3fX0kijqkwUzjLuJPrp9qA+wH6wbMgJ8clzJ5dJ0haZFkJt7gXsdOnREA+Gh8POqpGqFXDCQS4njm3g59M/ZUbYeO69jJk4pZiRGJKWfnFmJyeiZOnzkTt+7cjam5uVjf3BLpa3FpUSxmbB3zD8JHf19vnDtzJiaePY3HDx/G2bGx+OWvfz2IzZ9NPIuf/Pj9+OnPfioN3ToYtMhQdHaqEgWZhqeTM2rUTRPwD69/EFtbG9HUUK/+GjAwOT6NC7lWWLKA8NwfpKL5hXmBn8QAMP77B/ply7mW23duaQ4zr86MnYmvfPnLGucPP7wu23rl8oU4d/ZUbGzsxszUjNY6zxafinHM/W0jZtTzZjXOnr8Ut+/ciR//5Mfx6eefad+kBwykIjUK298/ZLLLDgM+bWzFyNBQdKOlOjCY8jmVnZien4lHjx9G9UHEsaFhxXeQaMA1WCsPHz+Kmvq6oP/H+vZWbGwnCQjSFnYDEHagt0+yAKvLS4d9XOyP86wt24SN8N7lOMWVCI47HAc5zuDzvMf7AGPjxBnHMhnH8Q1z2f4s5/Dr3qtctWBf2vGHffWyf+244Xn/3cCjf7rSxOct73feO2zrHP+YYIItdlKTe/H1l2Nd7gOfw77OUeyTRLufA3BriUuTTCTSVpG84RzYM74N8Np3NYDq/bcMqNr/dvymuK5CNSVa4tua88xlbDpJEJ41gDz+I/YavwT/BpY7tlx7M9U6OzS/yvgCtmp1HbKBNMRMcJUvA/DCQiBzUo0FkYzm60XyjWOAWeEjgfnpGYD3fPPf/+nBiy8jrl+RrqoCkpoGZQRZoGQxbt99ICB0my7mgFV7OG2NUV8L4LURPd1t8fZbL0djHY4AzZ8Qy17WhvL557dVMjswNBx9/QNy6NChZFC2tygNJCucDiXl8nRnh96LM7aGnqq0KrOskMwODiL0fzItdM7Tpr6WHUJZ2M1tzVFbXxddHd3RUJuNdRbn5mN9ZSnGTp+Ii+fPRH9vR7Q2I267K1AVkWeacbW3dZBzj7XVzZienlcX2KitxMDggAwFE4p7IvMH6JhaWP3Z4XGAznPN0VhfE3XV+7G6AQhYrRJ5NiHONfFsKj75+G50dPZJ9Lu9HSZKxOPx+fjwo9tx/8HDaCq6p6+srsuAiM6syF4tCjUuBAX8zE7ndDgMdalHQ4yJxSZJBtldIB2Alhde2Yn07wk00mW0YMQWDavcvCrfdwSs0kCIDYWSM0BVNitANibiCAaysUkTd3hkUAFWlszRpXc9oiZZjAq6q6u0ceIIsijScTxQFgEHimuS4PAezSXqYv+gaAIFmIu+4PZutLV1SBw/WXsVlSgIpBAj9IiKesDvlDoctrqKqK8FWKWkOI2EDSKOrQNcDE4yXeknmTLIyYI96mCeMV3BtEQuAM0RlY9mV3g2CwOfzGfmD8GyS+NUYkWzgSKLTDCNhh8l+/t7bOAJlvrLzraDAH6W2Sam+nN+l6NqIyiCbBjGqyuryhxSMs94HZbwAuhKf6pDn5WDWJSymnHmzUnSAoDltbVx+sRJlcUwl9D9RSqB68JJR4ic7BJs6sfj4ypTam5rTW0Xyoxrk0Uoqr7KxSh3bY8Nyj5huFVVx7GRkXj7zTejp7tTGUs2U+YTzRlYB7DlcW65HnXBpHyWAJDgvNCidBBhQM/BihmPut+CTVf+Wd4ENS+KTuIGYRm7xqaUIigDZDgouWFl4Oox9mbhTVz6j8WcMzMNgjgAs4O1LL9MFqU36wTBs2yTTZY1xzXtFCxkg8Nm2Xh+G+gqA2VcS9lhMECJE0SQQ4ke2UsDbnYEzArxZl8G9exceN7ymbRJVbFFZUGpSZFBxjLY6Hsvg64+pp9hOQPK3xwAlwFUb5aabyWBeT9jZ2T9Pu6BrKjHxPfE38sgLPPboBV/8ziXy/hlP0j46btI6pRAyufB1aN7ZepnYzIDkeUsd2piJzDme/Uz4Vq4z6ykSNYnfyN4TLAig3TNFQMkBauUOcU9uaSH8Sw7QL4+AxQcwwCwQb8s0waETH2mMkhrRibv9XzjmAanuV4AKQJ4lye57IogCkeJ9x49/1xj1tTTMxB7Lcu1vAe64qK8Pkm+kjTwemLcFKQVtvsoyQLglN1PsWfJEibZlokrM2V9bI+J5z1jzBfv5QugwoAl57a9BpDyMzbgTzBKJQHPI/dNdMr3jphORWmg9R0N4CDLI2CxAK3V4GJhQeWX3iuYD54DPEODWdbP5DWPa3kt+3cAhsFB5KEa9T4zovndTi9jxb14PvFZl7t6XnI9OUa5R/P7wsKcEvFmDxM4wvShSgpfgcQtwT/O8onjx2XrAT8BW8efPlGjDhhQBKHJkqJUNzVqPf9tL5TYLRpAcr34LAam2EvMUhN4PDMj35F75xlKP48+AwMDKrdkDNnPAai4T/5mVhqfKTPMzSqkIgefr5xoIBkH2MS1kjjnsyrTXFs9BKl5djB0aE7EGHMebALgM6WpSOgwVwCiePaHVQiFHfP9e30+v9a177H/FwAL+zhz3IkBB6fWAgf8xJemezfH4nqYSy+9dC3ee++9w3HFPvT2ZMMtrx38odqa+sP1hU0DPIGlji/ipo2sHz7P8Q16Mn8Aw/Huynuy179tLJ/NhjqpzWm7b5tuoJUx81r2Hu2g2uCm5Ql4n31Bj40TlDx7B598nveRtOCzfha+Xv7OdWA3iSuWl3Pe8ncnx/m8WcKyc3v7ml/2T8TMXpiTtiNl4VlqXSP5LN7HPHAJ/QsvXBaTjr8zt6ylDPtUzMCikge9Qv/O+NlucV+cz+xWfuf6sSnEI719AzE8PKJGvcR+9l8BeqULDDhRlzJUG5vrMTs7o2ugOVFqk8M2zWQ8fnADJfI7+P81AifZI3herFUncbg3YjTmBn+DZGIGLq+r+3l7u0B/7BFrlvuFDclz4fPYLeYNx7x48Yx8lYcPn2idZ5+IZh2DMWKO2mazj2xu8IyrRFxobsF3rtE+9vDRI9kdmhLjl/JsSAhxPvwCEh8wG/k38gQE+BybXhUdbR1qzsP5OMZPfvIT9SJQj4micRh2B3D54qUz0hL/oz/606x82NlW/MpneY7EqdhI+k3gc2On0Mdl3lIW/u4772pcAXvv3LotsPErX/lSvPbaC/Gv//Xvx/5eVbz26quyba2tjSJIPZuYlN4h7MXv/c33xHjV+PVmE6NvfONrIi3BMJuYnIg/+ZM/ia7uXtlwADS+WN9vv/12fPGLr0VldzP++N/9qZ4HY6fkT32d5jRjTTMq5hPPlusngYX8y8L8osrnW1taNV4kPiEmLK2vClgFfGHeUelZQzULidraGoF+b776arzzxbfim9/8ZrQigbOyohL9C1euxN0HD2MJrIHETrF3rK+tqXEV7GCAF0hXtVURS/NzSmRce+nluHLlUpw+NSSC14cffqbnpiRrIXkC05Ym4Z98cjPml5ZjcGQ0zp0/Fz9578cxQbMtcA2RqipZvdDYEK++ci2uXn1RcY4SIZV9sYBZ18gnHlW6NCj8/dnPfiZGL3OAUvxLFy9qLd++/bmeObq6VAAyr+7cvq2YEPCIWIZ7S1ARubu9WFndjMHhERG8PvnsZnzrO3+mtTY0MhJVNRAlaB6Y/jGJBvlVNbVqOMw35+ru7NL+TQf5ta21+Pzzz1TtSuPjKxcuqvqR9YUe7+c87462WFxdjZX11ZhbWtTz/sYv/3L0dfXEyuJS7GxsirX6ZHxcRDXbRyeGmVvMRbNObafLie0ysOq/89N+gqVS7GfzuuMY+5Ycj2/7uo4rysCl9xiDpU4AGsg0EGr/j2OV/e7n92gn2svv8V5l8NZ7ixO6ZtI7OWgyg5P/jscc3+c1EDtkzMlYJEhN9ciRLiuvqan8HvF3zsPcQzPxZTkqM/E5v30HxsPx8PP3W963Vb5f4bmQ2N/Knk5FzAuGwXvx0wBUqXbnvP1Dgz/X2F1+HpXlzFUqd6kGWl2T7yUyWyFjlnFA9lfxvi3Jkd1sgOeKJ667nIDd2tyIqm/95d8cvPzKtVhd3YhnE1mytLWzJ71VMoxr61vx6c1bKlc/QHtTwuGNMTw0IBZdZ0dLDA/1xPBAZ9DkenMzO3Z50CanpsREpXFTd2+fUGGMIwzDOKiJgz3YbIAmNdHR1SUZAlirMDfRWxUtHn3RIgiElUAWnm9Yqzid6HGgKwSTrqY+HaWhQTIfLbEBXXhmRtqfp04ciwvnx2JosCu6OxOd537RK5mbm4/2tk41R9jZ2Y/FhRXR/Td21xQwpCB/vcaBDRhwmIcH9b6uvjZevPpCjAwNRldHc7S21CmrBYaHHgqACqUTszNzAlY7O/u0KXV2pdPw7NlC3Lr9MB4+eaKHPDk1nY2YaNaCXAKli+i9IQAMQ6UAdAjy1EJw7yAa6xvkzHijNw2+DBaUF9whOlf6JYFVOo2iLaf+5ofOIoXfqh/XF5mKPTWtIvtEyRn3B7hKozAW0MljxwWssSBxlgDXWdBkQtEXAqyGTehyIK4XwC1LmdbVAA2AjbIwxh9wSUEsMgBbm9JqxTnB4DPBG5taBfqn1sauaN2wkASpiiWWP3X1Veicpn4s90nDBYBV3u8Fbn1MG9c0pFXSvdEhxTw90jGxMVLGi2d0sCcNYRlawAMkDcQ+zfJXyhbVfbe9Xc4RwCUOAGUqaOhy/bxGUMl1bqytpNZoTZan8mUAxSCSg2c79L52Ax2HDLmi3FBOXlHaJZZjcW1qesF3UcZuzVUyPhgYd+9MTeEE4wGa2UCPjY6Ktcpxkacg0482cXNzMlxnZ1fj6cRMPHn2TE1BWLMEvc4sERizIVfXZOMgrr2xrjYW5+eVoWS+nRgZjTfeeF1lI2sry7EwPx/t7a1ykHDGYdkgRyHgALbF9rZ0vHDMbbSdCfP6sL3idQMDDlSeB960uRXgi4F4Z0gJBGChepPI5jnJHsxnxuYEwJCC3pUK4FYyHJOxegQKKnNcXavAgy82EJxM2PXJ1k6gIpkNlLkls8DzAP1oJjj36AyiN1s+y2sGYe0ceHy4xzIAjGOnshhp9+Y4OqDls26s4XE0OGBHwSCMxz2B0BrJrdip8LU9P96ex/8pkLv8Xo7pYNAZWYNZjIGBlCxFPOo+6fP7mZVtI7YoS8CP1gN/N+DlIBxng/FyoM/5DJh4rLR2Ac7dWK8obeX150Fjv8a4GQA3sFp2eAhUM4uac85JFmee7ewZOOVeAS8MhPN+Jww9Zthi/u4SW+7DY8d7yg6kx4Fz+975KRvX2FhocqazWc7ki+VWNGiy42lnlftjXhIoGJRwxj3Bz9Qq5HevUew1+2wytpKJJx326iMQPNdgfpcBE4IvbHQZnDewymcMuLIHAexxL2bUUd3B2mOMvB78LO0U+3n574yNHWIn1Rhrzs97Uj4hs/5aEzXVcvrslHtdYmMJ9OVIFuWjzEOD1bzf8gS8xjUa1MNBBDSwQ2g78HwShPu0bfMxyvfB+wlgsAm8zhd+CPcFy4yfvMfAWXnvcom6ASyuNysKssoEBgB7H8xLzReYBVW5rhKwyyqX4aGRmF9ciN7uZNABUMBsvf/gvpqbcH46blOKjJ2CbWR2se+JceZaeR2gRaymnZ3DkmnmcjKk5pN1tgUDZ1DJQd7LPTNfGVfG1A2oOLfBV5Ld+I4CANV8KAFyxlfa2Epypl4vcyQDZCRqsukX2ny87q7vZkLympL6Tal/q87ulOL29kifDx+R81kTVWBcsS94DfEMbMu8vsv2GE9KCUoYxWLMpu/shE3uL1kRAlMPYAnyAF+WIGhtbdfYARAzZ8SCXFvRmPFcvCesLK8eNvvgWfN5wBtYToyDZUDwnyxFwHl478rayqEP56SPKkIK7XXPbydsvFYZQ68rl/1x//iWuQ8nU5/748uAYjnRwXO1DeQ8Bm1t/22feQ/34WSKfU6Oq8o79JTbWkQeWV5eO3yNezDbneswa54GN7luMlHG68vLiwKdUiaCJn+QZbJJGN+sTb7feutNASPMJSfTPK+4XuwJx6CJEq8z5gA0nAO7w30yD9zYinsgGQFDjmfaA5tseDT7Zqyuyc4mOADoWWjxVVXreJub6/J/mack6xMMaUhZg7U1Jc2RqqIUmSQEsSXXyDUB4rJuOTafp+kURA2YqhxbuqJFjMFYcQ+MF2PDZ7lekUCGhxWsM46AjQnmcw0VNeGlYRxAtfdbnr+TXAkmbcfc7LwaqBBtiNBAs979fV0La0iyK02Nce7ChRh/Mq7P46ey9vGJKXuHceW9baB/IMZOjQkkfPTwoa5BTW5pjlpbq3vhuqUpebAvtiI2w9qtI8dGDxvr8RwXFuYVR0mKb39P/Qq4D+Y6LPvf/M3fjLt37qgagOdFnN3XizTJdPzpn35bMdarr74av/Hrv6FqPXRTiVthLWLjvvudP9fcwqeHXIKEwO/+7j+IDz64oYZIZ86ejT/4gz+IL7z1RVUqcj+cn3HBZlA+39vdJRB4amJC10jCBLKM5ttuJfoHBvV6Jl+zK3pLS/bigFFMPHzh3Hn9nfJ7miAtY9N3k6CCjF1t1UG0qVv9dnR1tMcXXn8tfuc/+8349rf/PBaX11RyDsmrq79ffVGW19ZjnQQ2jPzdTGiQuMLnxw596d134tnjx/EYFv7aishOf//v/XacOD4qIBGZD6oawD9gvrIf8dwgBd387JawkY6u7hg9PrMIC88AACAASURBVKrqi5/99KeKbwBWYdJB3kLG7Z0vvhlfePONWN/YVTNG4gH8g2wuGFoXkpyqIqZcEjuYJALr8vSpU3H82HHZAJJz+EjsT6PDQ1pvNMIiniI2oQKC61Oyu4bE755Ic8h3tbS3qSLkL//mr+Lz27cFrBLzYutIALOWtM4hQ5Fo6egUHoJEINWH9NahZ8/iymJ8dONDkUDOnz0Xb776GpwrVfApQfJkPLYrlbh5+1ZsIxNSYCDf+MY3oqmuIZ4+Ho+VxUXJCDxDnqEXhnwSw1gj9vO4NyclDJxyrfZBvdYcCziet89qtqt9ZPsztvG2vd5bbf+9B9mHdALOcaPjFwOmjuvt/znJ6bjJn3ec5djAx/N1l++Dvc3XiQ3n2z6c4zyDncwL4wfeKw2s4ouUQWIVq5aAX8UAB8Syu4dVFUf7av1htYZjMd9bOd7iussxaDnmy/dno+adbc6zJz+BZ8j8t+/Emmf+gTlRcTs8MqK5jf+oHjiFLwnoD8mFaqbJmRnhkAKOm5rFbgXfgI26oUTbquzNmbExsbfxY1hbYAus1ZY2mrIl3sNarfree+8fnD1/XiWZa2uZLQf4ANjAESIzeMhYrURsVw5kzIcG+2NksC26uzokIry/sxnLC7MKQgHCOjvaoqW1MWbnl5Xppivf3kGVNg0ErsleQUjc3qrExnpm+Fpa2wUmLi6vCMDcRR+hKOXOLuEJFLBpYOzZaIWQo80jDdL9qG1I3bu+3oFoqm+KjbX1mJ2eieWFhRga7IuzYydidKQ/+nvQ1cmJAQMMow4KXlNNaXCoQRWDWanK0sGcyJWAe8jG9GTimRY+Gz3aSGih9HR3xbHRwTh5giZSrdHcUHNUjh0HYsJOTczHwUHSooWRVVXH+sa2Npw5JA22NkS3Z9Pkga+ubSjDycbFvxkTnFsmHIALgUaAuxaOJRPDBoNrLi9YT2CDPOUJ7UXE8XRMMWNxp7PZkkrQq46A1Wyrta9gBmAVMG4fxhD6NXt72lR6OrtSFL8+g2wMOTpP6kDahqj9ikDzPPeB2HCHGYJNdHMrUd/QqMwjTAXAvt2dLR0DQJ3xp/SM5z40fExMVTbZ5ZU1LSI2WsrrUhO0IrkJ6cUCdKvRWX6xAUljVY2paJIGmIXOVYIxOEtsnFzmUcfist5sUv51HwLdOE6CLwIflRWl/D5LodKY1UVdbb3mMzoyvCZaemVXpRWMC888nxUg/X60CtwnK5Qgho2tnXk7zYcAanEu/s63QS4Z2rpcJ4yxs2xZY166F0rtt9EtbcqmGc3Nul4MGMZZYEQBoFBeiKGiRIUOwOhhbW9kGcbQ4ED09XXI4V1e2YiNrcxqsnbQiaJEylIe0ukhjYSWj6Q19qK9lTL/XVHsyTTXVdeou2V3Z7sE3YcGBwWgbG9uyIHhvijnykZZSFCsCViV2HlRa18GesqbFWOa5fZHDYs8ngY2DG7j4DnjZkZJMk1IwCQQx7FVOqDf899iPVclsK9NgvJJASq1+pyBGO6DOQKgw3vJ0KW2XOptGjxLcAu7lTaScxEQAIICrjoIdNDGfRgsM6DiYJJjOtPIcc3I0RIpEkRMcwNYDsjdeMYbPT/5Ks9FOzTe/AHIGhqTdWQQqexYlJ0d/m4b9fxPjxdj607pfi78zew9fjcYwE87TXZCysf17wikG2Cws+P7stPEee14cUzu3UCgAWyzo9jHsKteiw7sfT7bZDsUDuLLQKTPYSdOJVEFm9HP2iCX5yrvlX0pOjyb/enxsaPG57SvFQGjJUEMBvo6yscvA5IGXH4enMlx95iXnVHOb+fLzp72nmK/NyDsMc9xJnmaCVSvgZRUSbDfAC1NkKx1fGQzGftMSnlvVAKusI+2lfgxBtR9vWq2poqdLHNiXgDytDS36nh20rU3F4Ei7zVIXga9DZIzvp4vtkNmBdhZZz/BRrS0Htl/s8TEUkGi6SA1pbknz2vPz+fH1eX+dpI93nzW84BrgZHFZ7Gj0t4vZKC8Xnkv9ogAJsc5M/dcB0G6bRHXBghj4Jhx4jmyVg0QZclYrh3sICAhexTJV5KSNBtAbqW1Jcs5SaYTxGOlT588HU8nJmT72aO4VhheP3zvPSV3AYbY/0ncElw6mch9e65zb04asJaccON32GyANoBH3BfjpGqIlpb4wQ++r0Qj73FixQAV98jfzHbhHgkEGH8AVs5hQF1gjnzdBPK5B4AhksiwUSkbBuhJYDw1ERkrjpdJkNzrmJcKNNY3sqJmf0/64oytbfHzdsw2m+M4wCrvf0rAomu7n3OZpC/n8TV4DboMFH+K7ugcDzArx4tkDkzzRoGK8nc2NuLEieNat04I8vrqSjbC5Xl4Dre3d2bljPbvqkzenzx5CBjbRi+vElsc6TcbLOU4fqb2nbwP+SfjY6DUfgLzw0A3x8DvceLD4DzXXGZEsR5d7sjf+N3zjHM4mPV8ty9i+5jrH/1jgFp3a8593Iks22mtm0oCGgbGiYUI7libjD/3TWVdX3+v5pSTN5kwqT+sXjCQyhxHLoDnZwanx5TPct2A3ASw3AvzwKxDWI4Aj5TkSwqif1DAEdECNgz/UfNTMhQHWtO8xvNeWJzXdUNIUHynnhrIZsBank9NfYgwq9mPg1J4zs08AFzk+u13cI2sMWwEz4b3GHT282QtcY3I1vE79gGb5DXEPH3llVe0xsr62QI11YQN36AiGTz2BUAnYsatja1YX13X9TNXYJ+2tbfF+PgTzYMZmtJtb0f/4EA2xy1kSPB96TZP8E8MQNzC2jg2eix6unrVcf5eAXD/9m//tvxkWH3up8FYdPd0S36BceBZwBY/fuJ4DA0Pa47cu3c3pqZoGFc0oqQ5Lj09DjKZCSj74tWrWSVVxA0YWfv5AorRbu7siL7efjEqb9+9o94WlLUD3NIXALtHeTpMSsb2y19+NyYnZyQBRnMu5uE7X/qymK0AjUmoWRPA/cZrr8fw4EDc/PiTeDL+KC5fuSKGGRWkg8NDMbeABAKx8Zrun2ZhrsJBg3tlaVl7x8njJyQTOD0zK3m2msaGQ9m0KiThDvbi6sWLQQuxuprqOH3yRPzy174a169/FB9/+lnMwKStro62ru6YmJqN2cXF2KrsSSpRDHEwCzXFoQqwOo4fG1Fl3eI8shWLmsdIA9AY6srl82Kc/uVffr+w69tqwgnw09LaFrdu35GNrcM+dnfFL371q/Enf/zHMT87E/V1NMnciYH+XsU6b7/1Wrx49UpsbOyJVcscz6ZomXT65OanRdK5WnPjpz/9aSE3MiDpBoB61gaJG+I2rv+Fy5dll9EynplGMqcSQ8ODeg07AZCMbvDy0roA4oXlpXj89Ime/erGejS1tqikGqCKe8LmUSYNSYaKEhCFbuR/hkbU2BpW8fbudqxurMaHH11X7H/5/MV45wtvHcbMrDHWCVjLh59+HPNLiwKPWS+jIyM6XntLWzTV1UuCECAeMI256T3cCSzLAbhSpOyf2ge17+T9wf6Yk5D2xZ8H/sp4SjnWtq12EubQ33wuHvffy2Coz+WYybGkbRw2VESXIt7zNTie+E8BlByzzCS13+fPaLy3Mm52PGPfV/KJhSQN+0nGFRm3lf1a0POjODcJI8wvJ3Ad3zje8XX73j22xivK12YMTsTNXfyZTAbJF15Pn4HfsQtcNzYXAibzIffLbLQG+x1sQck8JUq2Y0XVQpl0gcUPoIBtg+3P3Jdvj2xIe4fIYKpyU9VF2kb1PlJMUcQW731w42D0+AkxowBTeePnt+/Hzu5+4My0taN1Mq9/L61txdz8srKF7W0t8dq1c1FbfRAbZCJ3tmNpflYNnnp6OmNoqD/6+rpUzg9YurlbEcg6/vSZygU419bGbiwvrosVu1fZj6rqWhkIbpIbw1gLVCiy5XqA0jIAPAgx+ARkaCCycVB9Y+oqtLV0RiPlsdu7sbSwKI3T9rbmODYyGCePD0dvV1t0ddeJ7SN2yt5uTE9THrQfuzsAFDTOOYh9leCnA052aH2TTo2LAoM2tzcLBL8+NjfWoqG+Lo4dG44L58/KyPZ1U9KXpeP1NXTcAzzci7WVjVhfAznfSfCMYOjgILYwXpsb0lYFtOF3NCQ47yYlCIBt2mxhsdREvYA5skISYz0EHp7PcjwftD+/gH8OUFDpfQKK4vboJ0WVBdtHCyylzMCAAFXZXOgCSBMjmleB5CMJAPDLpD599rQcpbX11dRPQjIgKGfaEsDJhCQwa6rPjp5IQnAGxh9gn+PwGu+j7Htraz2mZ6YU6LDImuVknxYIj2bv0vKanI7BwSEZ2g2YERsbar7EImJB7B2ARgOGVueYMoZSXCjK4YtO7wJjimDl0AjA3C20WAssVaCvAJ4iwOf+kEhAtBvJClgFlKeQKVWncf5Td7staQfJyZYMR7V0hSmr4JknOI7Wam10qANmMlzKAFbZsBmIcCBlg+agnwcnBqMYK8meVQMta7IWzbFs0ABW5VgVtHqXU/g8mtvSaEymGAaLDQ+gnXIuDAqlRD3dPdK4IwPENXX39saVqy/Erbt3tPnDVCBxIFCEbqlKvKQsQwOlITAyYchsrIstDPuUcb320kvx9ltfEEsV8fLDeypAtoPqZHryDAnQHVx5zJzp86ZnUOT5DdLgXDlAIxA2CGlg1cxFrsMatAZTE2BJ1jSOC06zN3gFBMWmxPsMfmrTlRRGguAJGCbQwn0lC5w1BGMv2Z9cKw4FJQk4Nw7C3IzFTCnOw3gb2PK8yoRFli1zP7qnhmRbp2R0Nlnz+xyQcRyu02WK3oiPgKkskzeIiu5aZ2fqSZa/n7dXmpvFe7wxOxi2rfMxcaj8GscxSGUWMmNhUMCJifImb6fKax12BnuiwTHPi7RZWWpix8hgnYNcr1WOxX1zDCVMzPQuGOKee8+PQfm6yvPVySfZBpobkXwqgFWDcVynM9WMFe9lvljTz2Ao12xwz07S86Cps+1lx9DXY4fPf7NdKgNmWWWQYAzXZbDD88Jj6YQG7/E69PGOgEzG+6gkn2tN4JDkUdoPB84NjewbRw2X8tkmsOrnqTmgCZZJVoNE1jG2vUiHNpMgZdAJPT260nNOA02+dhw9vrgvJdkKsNgAN+8jkDejr7xO3KgqE747qR9fyLJkUA/DK5vRlJMbHMvziOMBgJg9wmcIqPgJ09VsVPZcgAn+bRvB+XmNte/SV54x7+X4CY5sipnE/CFII3A0eMd1GZTnfQR/rAc/TwP3gBbs4wDEfsYtrc0xODQoHfvN7Q2BhFm63BR9ff3yh+ZmZ1XpwTX1dvfF04lnSuoBksBQOD56PP7oj/+dymipouDrBz/4gZhrvn7GTWW4RQLMgRCBBfecdjvlcABWuQfWD/cF4EQiD5YY68p6tfzdwSi/cy5YP9y7Ga/cJ0Az88EsR4Aj/Bh3vOa50aCGCh/KMWF9cRzGDekqP3cACkCFnt5uzXWOLZ2x+YWYmZmOeUCcjU19zqXSjIXniWxSkYywXFDZnnGN3MfSyrKCXIAGZCmUWC0Y1Q7ict9KX62+LhOcLlEHWB0YyG7nXDvjjlzBK6+8rHEFpOPaASPwjyxZwLNhbC9ffkHHYr6wNnmOL710VVU+NMN1AoNO0gKrCvtctjUGS7le79PeT5yMsM207eVaDdryea7BttaJSs7tRBqfJ9hzYM/xIVlwnewVTmB63GFnY1MA6Th2NvLBB0aDmfmR8lY8LycfbEv4d/o2CbJzbO/BzBuuC9CKe7l0+ZJktK5fv67rYPxo9nTr1ucqSeeYZitx/d/97nfFcgPQB7BQP4TGRq1VvpmTtlucm2thTDk+4BhJANbI0PCo5gSMVXx6bG2W2qcUA/+GOcn8X1paUGCBfBR9GZJpjNzbisp8+YJ9ODdPrwoarWYHaKSnuL6s5lnR+b1H8lywY2as8Sy57rKPBeDPiWGLMv4ulWUdv/HGG7KZfu4kZtLf3S3ij814/fUXRcahaevC/HLe0/au/F72ehirAJbT0zOqzuKaiR/rGlmTPaknjRSC7MJUjIyOJjlmNwkIsC87O7ri9me34rObN/Ws/+k//acxMDQUDx4+UD8DbAXjP3b2jMad+wRYhSULESo7pXdqreGrr6zS/2A/+6isrsq3Yw5g97lv1gPMT8gS8u8am8Q0/dVf+RWtR4BQ5klzY70aVlGCThwtRn4D82RWJf+U+jM3iM84DmNb11AXX/zim3Hm7IWYmp6LGzc+jg8//FDzDxv36iuvxEBPb3z+8cd6PyxWyFkTU1PR0t4a61sQkRb0TWMj1s/Zgh1PpSPrQWscze2DAwEtgHKtnV2K+Q6I93aRloj4nd/6rWhuqFczK7RMr165Eh/e+ChufvZ5TM7MqvK0vqkl5pZWYpam21QgdHSKzQqwSjwHCYcS/UplW9J41Ui1rC6rx8rm+nqMnToZX/nyOzE0NBh/+Id/UvifO9KcBoSk2TEVsCvr66oJBRz/L/7JP44/+P3fFwuzsQEgaE+JhTfffD1ef+2VOHZsJPb36UOyE3fu3BXY0z8woLH/8fvvax8BZGVdUVXB/OXZshfCPmaucwwx++rr44tvv6V1sriwGJMTE5rfY2dOaU4pmbaxKfY8GMbk5FR8dut23H/0QMB2I0m9ulrhE3x1dnWJBa6ml0vLsbG2FlvrG2KrooVK1SENr9c312N7bztu3PgottbX4+yp0/HW62/m2t3ZKWxhR9y+dzfeu/5TPX+Se+BHq0vLInW9+MJVaeNurKxJxoA4srOrU34PthFb4GQva9sJfuaa/UTHdtynfXUDe2UsxSBneT/wa/YVynGjbYwZtPavHWOU/87n/VnHO+XY1D4Kf+O6VRlSVNVwf8IuXHFaxGFOFDvO4T3+jAFM+wE+ftlvY1xcdcbeUfaZ85gZ19gXVCK0HtJgJlV5P393U1Pfv6/V+3E5hvMYePy5LgPe9vXB6A72U0uYOcb58Vv9e1Xhs6HhjpwF14EdOezr0tSksWZtIF8CeVEyR+rpk0gX10ri9zBWKzA69bQo4hMIeNhWyHOKmQpSHn5w1fs3Pj04duKkdEyTUbAfd+7hLNLJsVms1c3tStTVN8Xc0no8HJ+IZ0+eqZHM1SsXYm15PlaWZqO3qzXaW9BeqI6+3q7oLzRHKXnFWMwursTT6XmBRQQJBwc1sbayFQvzK7GxSee4OGRkVvas/Vanm4ShKaSZbK+2LXijB3LCcDwy40bnesqUsuyMhkQtTa3SWa1s7Yq5BRDY19sZp0+ORntLY3T3UGKbzaWqa9gU0C8EjYYNRrBfpS59Dc1NQrbZNJaWV6WLg96rOoupw3B2QqupPhBT98TxY3H+HJIDvTKKGF+0VsF+K1uV2NrYia1NOu/tiY0KURLtr33pDG0F6nBkrygNAFil6x+vAzwRBgK+qfyaErudvcwIFSzT5wEjL94EcxKocmBYBikMVDC+qM8cghlZ+K9npq8CWNWYqZR+T0LSvT29ykItzc+Lmbq7BSB3EM2tLTFybFgZWGQR0MNdXKTUoEoOB5+HfQoABPCI0HxHB5IMjbpHxokSsySB4nxsxMb6amxsZsdGgFeO3dHWqXFko0HKAqCaIIzyFDZfDC6OAGA1m1ACq6wFwI7MukivUEzgOumFigEAKFIE7+VAIptgsU/nwidTl/OaoHNbDcxopNTUAIOmNZttSMMXgf6NzOSxwVf2YnoOwfDU12TToJNqc2tTdj8WCJPACNrCANh2yjEWcqzVeTEbTwFg4rxhFLgWNaKgYQCMMbRLmbMITh/s628GhmoLgNkaWJxDhrHoOO7gwV2G3dgCQw1zlWfJZoU+Dy405X37gICVPZV18DnpoVAiUl2l7PYLL16NTz77TCL1q+trMlgYSYTdKT2RTaCL904lJRH2KlEFM6upWcAqU/Li+fPqZMo9zs3NyC5lY7BkhSP7oOPCOt7c/LmS7nLW0psGP13W6/XCnDBz5iiDl5xtgym8zmZidhKgahnkTcABtrIBHINBySbmXFvb+cwMOuAI1UvPNHH8lMIgq0i5QQKrBl5IjHkT4lwAIBvra5oH2EO/9xB0KoI8lrRthAM2BxYGwcRabSJYziYnyALwrL1JGzziOHx5XMvBqv/mzZ77xfHr7Oo9BDbKgGoZvOKYPtahnSptuGWHxawxPu/7MnPETlMCcVkO7nnOucsgtwE2gny/z86P7YDnitmfDubtFLikxmPC39XEjXlcgDl+ZgbD7FiUbXQZcDWI4XHk8yQYucdyZtzH53iZ6U0mJzbQAJJBMK6zPIbl3z0/DFCY0cXrBLF2LJ//vIGA1LNEMzmz61xPOWlggJfrJZDny1IN6Y8kg5bjGIiSEH19Okze79hH7OQdJQtqZRMZd19nygAcNV/Ts8Iql8bJwK47kR/dY5YiGbBPALVB7DyvQ+0jxbOVNlxJV9Rj5FIsJx44PmvdjDyD39LcLsrO2RdsF45AmZzjmgMNKQXEM+G6OBc/CbJVWlupCAiAEYUdZv1yfD4PSII+H0G3m0sBJBJoGUSyfbSuJZ+3TeF5ZlfzLHG3LTTIY5YE7+NeMzmUvgg+FYk16SoW7MDG5sY4c+5MnL94IehqsbaypiAd5kB3d6/2CoJjrUN2gX2aok6qTAu2FiWWA30D8W//8JtKynZ2dMipfv8nPxHjJ0HyypHeY9EEjv3QICqgiMfNZcME8gSdXCcgxeb6mt6vfaYAm106zb3xeZ4JwA9fgNmMMe8x24TrsC3t6esTCMX1cXzYX4BsFy6cVzMgxo05ReKa5DDznGZBgBHHj48qie11NDczG9NTUzE3OyOtx5bmFjGhmCc65+aW9mHJPhWNOMvJQ69Lg6Mwz2heib8KO0QBmdZSobetdZ2BGK8tLSLP1Ki93wHHiZOnxPQQQFuAmx3trZoD3BfnIlEBkKhGN8V+jc768eMnNH7ME4AwurC/8cYr6o0wMzNXMGMaYmZu5pCd6z3bgGPZ1hpYdXDnQNNrsvx62f6yHtWwtQDgvKcwrt77WRfsv05qNzc3SivVoKptIHs5Ehpo0kIIYF1y7J4eniPl8Zt6Xnw5qOT6yglQAAh8ZeaaE3tpe9f1nAGseCZf+MKbsbi0EDdu3BCjFCkyiA0/+tEP41d+5Vd0fJIbzHU+T/d37ALMU0A7B7fYFz8r5qjtgvc47Af3B4h/7tz5GD12PKUbaOq6RwVSJvhgXeuedrLMX8ekaRD+L74JYOxBxlVUCAIS4gTRiIiSTVh+6GCOP34cb731lpjo2DPk29CQTECxJk6dOh093d1KBjC2ONmUdrLXwIC0TUUXlc9S2g3wyXx4/fXXBT7zXEiqOYhmveHHTk1OqgHPF98GDEI/dFGycpUd2JCQTugpgKxdtYAeiB3EsjBWp2emFc8xhuiQ4rNDsGCtUGaPveMa2BfGH4/H2Okzcf/OvXjvRz/SWHzta1+LN976guz1zZs3JedAsgY26MlTJ5UIwk5RZv/o8SP527zGPtXd3an4dWkZSZSsyOELgA37yBz4m+99T+AWMRg2iE7uPFPK/yF5MCasgdOn0RyMePz4ady9e0/nhAz1+NFjVadubG5ovvb3D2ZiaWFeLLL/+X/6H6OmvjFufnYvfvjDH8f3v/99fRa5k4vnL0RfZ5eaTgMmkjRjt6hvbIqp6ZlobG1WfLyyuhbral67EydOntCaQS5BOrcQCrZ39Hn28Q3iH4EildgDsK7sClD9F//D70VddcTu1pbwCyrhuHfK/mdm5+LB+Hisrm9RXqe+KXv7VdHY2iomG6QZ4hEMFsdobmqQhAF4BASQpcX5WF9didMnTkgejXH9zne+qzlHM2bsGvrDU7OzmiMwZKmqPD12Kv7R7/z9+N/+4H+PB/fuS8ubhDDH+vVf+7V49dVXoquzKxtvV1XHnTu3Y31jKzq7aYRdFR98+KG04KnYZN4yN2Ausy55vjxL5gx7NsxxgLAvv/uu5iJAKPOfMQVYNbAmIsfaVjTUNamRF3rB4yTEmLO11dHe1SmyDuOCHSIhg62AMbxJn4JKRXHbUP+gwGfWZFVtVezu78anNz9WH5zB3r64dvUlgfzsiVzP6LFj8WxyIr79F9+N2YX5qJe8W4PIckjPnR07Ey9cvBg9nd1aew8fPZQUG2ONPXBSxTqiAswKGRXsnH0VS6w4DrCPXwb9RH4pAZhlv9L7RhlYte/nmMR+uOMD/124VhF/eC3az38+TuCzJrWwnjimk8COP+wXe8/w+bh2k0rsN7PmOIZjXO8vXJOTUapWpYJI8WtKVPEZ/u0mmib4MJc6Okmyt2qsOB/zlOPZ/y3vsVxb+Trta5fjPe+/GZ/hX9MsmiRl46HuPcdw7xe0mMFKUhqJxGg24XRFSFY+7ygxQ5KeCnnhbjSwLTTXOX+ZYKTYtChxJn47jItoLlzIFzCG7F3s/VXXP/38gKxiVFNal4zV1bUtMTMzi7ohw1LX0BILy5sxOb2gbE1TPR3ZGmJjdSEOKpsx1N8VZ8dOxsEeHWL7Y3AIBsR6dPd2xubOXjwYfxpPJqdj+NixmJ5FRH85ZmeWYmlhQ5pp6JsC9sBSbWpu1YZBxpYsHkBQU1OLWF4YTQA67pIFKFmAxgYxqvCwoZYzgFtbu9FQ1xgdrR1RX10bLejcVHaiu6s9Ll0Yi9YmAKya2NzK7pQqtd1AxwuAii5gNIc4iOU1SqGzbJ1SjrX1DXU+lN4pzC116yYLuhmV3S2x6Ab7++LSpXMx0NsVOI7trU3R3FgTXOLGCjRmAjkm3aYMKfeMriZB9+LScjx8Mi65BPRc6IKH0SRTgzwCpe1MjARW2DwAmwiuUwfviHFjTcdkYNrx4ef/P7AKYJUMRpX/PwesJrkxx57yCTSyKEWlQQJA4vTEZGaaWZhk0OtrxQam+yWdKmE601WSDRaQZnWVeTCjrBYTl66BGsK4PQAAIABJREFUBCsdHV3R39sXNTWZHa6ryc6hAOc0TdsQa3Umxh8/iamZmdjb3Zeg+eDgcDS1tKt0hGwazwttFoBFwPGtnS2VLLA49gKZh2StEqBlJXwG3mI3ukV7Qd0/yigle9fdvZOFmHIGGZQfREMdAB1M1RYxaXp7uqO7s1vHX17IshfK5RGRX12no92udDoQ5AdYJGu5sram42EoXcKL847DzpiotH4JJkmWpbJ54DzxOsdnLpixx1PDELPZyfkp6Pk26ji8h0aXDaRgQA/09WsOYBR5XhhxRMh9DQDWazDWD5JBwJghv8HfF2bnBMapAUhf/2GwzzznmusaG+JpkdUWSF6TgAAaGSRN8KYIOgDuyfwiA1BfNGVqQk9taUmOwmuvviKHjBQOBh1gFSCH+1xcWUojWFWtWe3sHUbQgYg3FY+FQSgDQXzeIFT5MzAucTgSgExRb56BjLBKAo4aTGVwpytIQL1oQna0kWDT9ovPJXtAgdhhwiQBstQspmQuEzNisx0gv4IEQbK6+WYNbpL8KRhsfNb6Ot5IuVaXfBg8NPBhwNigDeW5OCw4k2UQy/amvFnaKTBL2s6BAR8DmNizxsbskM63QWs9sFJDKwd1ZSfj/8uOlW3b80BtGbQ06FkG9srA6pGDdKRPZKfCoCbX4Kyu54glFrz2fHwBOWp4hhxJSqqUr8/37Ou3E2Knwvcuu1zYI80jdKGLcvMyQG6nj+dooJK/u0zVbFrPfTM9vT7KDo5fcxAqTTg0iApNL+6Nc5gFUH5OJB4JjG3Hyo6r79nP0mzIMuhkp4trMNMah6oM8KbjmOvKazeTBCn54jWbY1vY9yIJoLEsxrC8LgGH3DAp1x17BXYgM/c85zwvOtj1AkA9Tr5H1pvBUjMlDIpmYiE1T3kmBtfwe9AHdGmjS4zJo7u83nMkm7uk9Ah2DztLwGtAh7FgHACj3LQGEJNrYR/gMwQv1gQtM245LsGRnynrBXCAZ2Sn07qMCerneIt1WADiBlmsjaky0clJ2WXOxZfLlfnJ8eT37e3G6InjcfnFKzE0MqSkJMyshw8fqcwWn/D8uXMFG6U5KjuVeP/6z1TZALMSv6iXxigryyo7BDiHiQMzy2vYwDOMFtsryxNwfwRf2UEb0PK4nv9PfvxjaQLyDCnPb6EBx15q1AFCMf5+3owvIDYMPvYm3uP5xTmt1cozAvxG2xCmRTIwFxQw0HSEMQXYSJ3MnPeQCXKP21FZKXv+yVMn1ECM8wvEgelMpc3mlhirTqZwb8xnxoFjcU2ee8/bGieSBNQhv7CyFDOLC5JlwF9ITb/0ERkTWKp5fU3qVUBATxDMfCQhAcOEv6tsmwZwCwuSz2L+A6zxxVg0NjTr/hkH5jxzAoIHAT/7HuNMZ+2XX35ZayX/3ppSDDDSi8SJ93PbMo+/bVE5WepA2vdiu10u0+Q9gMBcP+czI5nXbXtta+x3eYy953JuV4Pw7DmOE1uWGbAd42fZdhscsC/nZA57MuPkdU9cQbzCOQHhOAeM51u3P9OcYuwAphnPf/Wv/pf4l//yX4ptjoYo98Z8/7M/+zN1IKf5zs9+9pESAu7obEkLn89JU45HgiaByEpcu3ZNDYo4JtWINIIE1MzxJ7mxq3+TjFeyRUFwyrKQkOf+s4HXkuYSMQbB8Ojxk2ryA0GCuYtdYd5gyyh7Zi3CyqOXA1+w877+9V9SxQ+2gWvjNZInJGQmJyYVjwE+sjbdWIw95cqVszE7u6w4mGv44Q9/GK8XzVkBVymLv/rii9mJvrNZ/v3C3FpsrK6ruerS8lIhS9ai5kuMBddMCbfJKqyjyempePDwYTwafyzZAnwtB+xijOxXxczUlMq0GX8dh8rMgllviRLWKUl9wHOeM69/8NGHmrcGdpaWFqOLpnFtzUnmqKvL5mMrmQhC1uTjGzcEAmMz8eFhOo6dORNXLl2OM2MnFeshGYitUQIKlvn8Qvz1X/91XLn8gq4LpvNPfvq+ngFxGe+DUQ74+3u/93uKeQAxr1//QGuCuE/rsLIXw30D8ca1V5Q0vvfwgZqW9fT1Cwx/OjURVbW1AtrGnzxRyS9sf+wLezGgCYQCQFaADlUTdHTF7CKM6IOoIVTb2w1oWv/in/9eLMxMR2V7K0aHB+LE8cG4/sGnInvRB+KDjz+WFGLP4FBs70esbmzG1i7zskHxCPJ3AKmdbS0C/s+cPhVra8sq4e/v61FiqxWN2p4eJfx4Bipf3tpRQz4SgU8nJtWkeWZ+Nppam+P1N1+PX/36V+Lb3/6L+OzTm7Gs6w4d5xvf+Hq8cOWyWPCEGcgYAnJCwoIcx/GXllaKeY7s3YH2epJS2BfWxfFjx4oKAdbCrvpgvP7aq0o2QPghpsTuNDU3aJ9gT1FypOiJc+PGJ9oPYAHfuX8vJuZm4tSZMZGCSLrxzbwQwEelVlRJBu/h3XtqaE0siCTB+QtnY25xTsDq0ydPhNNcvnBBoJjIOk1NMTg0FK0d7fEfvv0tjQ8VE8SaJ0aPZcVYTW0M9w/GCxcvae5YHsRJNCfIDDqyx+N/ONnrvaBcrWEfIf3bjOnLuIpjLP8sxyv223nNVQzY7XJcxXsMYHp/8TnKcY99FO8p3hdcqegKBhJGvhYn2jkfa8pxh8fB1YSOdYwT8PdyNYX3Rq4949qj/i72hw2sltm/EHAShE2wOP32lO3yePrZOJbxtfjv5X36/x3PkVisF3ES7IZ9yf740b6Zjbb48r4ubEHVlKktbLIG8nrLq+sxO7+o5J99asbjkLhWVMFxLfiEiS9mM2DWJcnjQ7nEpib1BKj6+Pa9g77+IYkiNzbhmESsbe7H1uZurK2moD66MStrWzG7uBkrm5XYP6iK3a2NaGupj4O97djb2Yjaqkq0tTRGV2dbXLxwJo4fH1H2Qky+qIq7Dx7FoydP4+KVK9He3hwTk/MxNbkY+5WqGOgfioH+pljf3I/N7SplPu7ff6zSeECwZImgYbYrcET6lJRPkCGB8Vl0bO/o6ogz58eEQj+8/yhWllajvqZe2UNAukplJwYHuuL11y5Fe2t1oCCwuESX8hmBpisySNvR1dkX/f00ZKiLnYMGAZ+AdDgeTS3NqcVQW6P704ZWUx0ry0sCdgBSBwZ648K5sairqYrGOgTaa6I69gQ2NtahR1obO1sg5vMSeibrRMYSwJoSf/RLAFgpWz+AmYfuKQ1vGrKJE5nOOUq9pmc1NjLy1bWFTEIuWmmeIqGwmw8/Gwxl+ylBgIVDXET4ei2/+f+RzqOC3qJLr9isDGYhBUB5Qm1NVQwPDsXoyHAAdt27cyfLhclqFOdubW+LxZWV6Ghvi9aWZmmk8vyGh4dk2Odn58Qm7OtJQXk2RJgUODlMWhpREORSIgSATpafeQV4tri4LA2dW7duq1soY1RVVRtbu9tiomKIAaNxVNiMswHYnsoWtndTgkKM1Urh0CmA3nNj4mSl6r6PYABKaPgSAFtoa9hIMCbJZj0Q4IyBgq1Jhg7RbsYGYJXsGtk8N65C94OGXl092Z0RPT2y88yL7G4H+6NeGnIKIAoRfJxYdbMr2KkppE7WNseQ4xB4oc+KUYWVMDM/p3GBJW2nGKPmwBoWLQPFPIIpqnsr9J4YBowI0gY4XKmPthUNjSkYjkNDOQ4dHtdw7ncrmnsYKcA/ARJFZpP109TSkgLRSGAUwDTrgf+kGbqzo3JOSQTAUqRD9fqGwNbd7S05cGOnT8f5s2eVOEHrmCABIBCWOmxoA4gwu73ZlEEdb3TelJ7PomkcCvDP79FGpIZRqWnKfVmbJgPUDPAMBuUGmuD7obEvJpU3hNq61GE14KZgVYxjbEBqPm5uWg6A55UMRLPEDPpk6XoGLpoXJG6KLLCb2rEppDZf2+EG6A3PCRpvoHJKJICeUgZH2cR0OuxMJDjLfCHRxOaDpmdKCnAvfD43uyzbFlO/GnC18VCPzMFaGYy1Y1F2Gri254Fbb95lh8egnwNUO1jco8Hk8hr2Zx1Ys/r9Pn5yvHQkUqM1WVoktfJ3nArGn/f4XP4c94yje5iwKtvg54BkxtTjn8maQrZD+0H5GaR9slNix6x8H2Yiu3woM9DZ2dvsQTubvGY9TTuY3AvfnMOAv+eOy5wYX4NkBvtzHqOvScOe1L6C3bl/UImd7Qyic14gQ5TVF0pY6f4OYmd3O3a2syokG/klwz5BopQDMCiWSa0EVpWIQ1u7krpIZWA1pVvSnnMO6SQxEYUPqa3YoZMqOZpSRh0fxExZriPtJZUONOWbTXCpVPbPtbG+eI5OaJnxyd887wCVktmbDhtAKDbbSRqD5IBGttckp3CoCYa4H883jmGQiWNi7wmqrFnJ9fE5Aih+9vf1a0/h34/Hx9XFWo2tOrvkP3Bu7pP5CLiX45r34wA/2XtrSvpwv7yHcSuDh1ynS5dVllWAq4wb12jQmGPDNKhvaojaRvQJ2+K1115V0MyYoS8NmOaGVuwdsCBJ8AHGUPbJnkPVC4k+NdurqdU+BhsHm0Rimv2MOXX61FjU4qPV1SsYHBoeitnp2VhdSV+MIA/WGgla9vYEwppUSru6vKKAkGtnzQAqOeFoIJ1nwHx1Y1Fe5xnwPFxO6xJs9kJsoxKC0nVcCcrZDFTz7GtqkGPokAYnY8z7kE7o7+/TXOD6ABKkjMW+TRJzkyZY+eVA0s2iLP+gwFEF20hw1WiMALhIeFJNRJkcyWq+1fDBiVjLexQNomT/1bT1QEASTXkcYGWzsj3ZHq4D/2e7YN0wTgYA8eMAyABq1PixSGzi67FWSaYCql66dFmSEKx3ktf4QWLhYh8Klgzzt2xLvfe6HNxgdTkgtt1mvN3Az3sL4CGgFvfC8/Oxnejh39wfxwf84J6In3iNcfDcN8uZ83Ns72Xd3anXvL4OsWVDa4a/uxqGZ2gZEAWghZwU52MOsu/TuDOZzctibuInMz/wBT/55ON48cWr8eKLL2l+/eEf/mH87u/+Q/najCPrDLtAd3quF3YhjX3LSUfmDMCktXLTf9kTIxP2LDa1r38gvvTuu9Kz6+2F2Vof6xs7sY7Mm+KPfQW4XCcAJLYF0gaflaYd1VWFHBGaoHfv3pG0FwzXekpfq2vUsA4pDtYdz8TSJFwPXwCEJCyw1ZwLH5q1RnIHJif3KxvW0xuXLl05rGxgLPEhL1w4p3mKzXn06LHuGXvFs8ZWqFdEa6vOk0nhrH6E7IIfjBQWvjHyP9IFbmsV89yJLQgUEGYYt7v378fNzz6L+w8fCKBCnoG5DPA70NsXM1OzMT83rzXJnGHcaMgkn6jwGSeePZMtx05yXYCr2FbWAnaSZAvX/Mabb8bp08fEPp9bWNT4cb3YT5pj/fi9H8faehIzRHbp7hIYx7F5fsePjcpGf/jhRzE0OBSXLl4SmN1Q3xgTE8/UpIy5yDz57PPP1USQe05bWBcXL12If/SP/2G8//4H8dd/831JCTCXAMYBGyFm7G/vxujgoEC5k2NjYvICPN+4+ansdu/AgKIwYmXWC/uE1xeEFSrt8HuRl9Pr+KJ7FSXKILlgF9eWF+Nf/PP/PuZmZhRXjAwNRUcHGtab8R/+47fjo08+EwYxNbcQ9cStO3vqD8GOT+IIW0Tjq4Z6KgW7Yn19Nd59+y012n36dDxeffmluPnpJyJ1dba3C8hnnn744Q2NNdeNHwMwf+/+g3g2MxWd3chPvBZfevta/PBH1+On7/8sHty7q3j5F770biYrujoP/STmL3selcAiZkkqpSo+v3VLsWNXZ4/mMHvm+tqG9ogzZ4iVKnouPODe3h7JFJw7e1a64cxlxuDZkycxvzCXsgrNLdHW0qEeNDQVl8zE48cCt6sb6iRpQPNx9hDmDlIgnJNEAFqVImSQxN6tKFF66sSJOHZ8NLYrJEZux8P79+WDXDp3IYYHB/V+qjWxWa+89pqqT8afPVVfjnYY1Mh9MD/3DnS8MydPy1bjM5KUw/aRIGHO2dfPypq+w+on5qT9EP7G2nheZ7zMpnTc4/isvE84cem4hJ8G/Ey2sE/gxGaZSOIY8ChWOqpA9P7p2MMEGWwZ94Zv8Xy8ZKDWtrAMrHJPjlGlO6rK32xMlfeUmqhO4nqPLDf0BklKMgZyJfvysdjrmU8mnnA87KhjOscoBqudyPVPx5LlazdOlWsF7AecAd8kKzeePHl62ATRpAo/F97P54lLwMzUBG+T5P3iodwL9nljc1v9n5DfxM7wea7BjOCMHyxHB/6Y45SxQbJ9mXvsYVnB1BRV1z+GsXpcgFVjU4IjWzvo3uwp4w2TcH5uNp5NzcfM8las7lTJsGyvrwXYZlNjbdQE712L2N+Jy5cuxLkzp6WzSte3LBmqioePxmNiajquvfqKgqyZmYWYn12K6v3qGDs9Fh2dNfH4yWxMzq5pEO7cfRAnxk6rA+T84nLMzy3K0AMWiW1Dp9z1DWWJWJCAQc0tjTF6ktKE3Zihi98SzvY+rmKMDg/LAHZ2Ur4wECePdQg84rhPnzyLBw/ux9zMHA34VFbe29sX3d19sV3dLA0Ugp0nzyaijiZcURXNba0CgNU1dGdH2femxvoY6OtR977jo0PScIG5GAc0dVpWqXtzY7O0XzGsbNIDQwN6OPwOyCYtwOrqmJeu6lY2X6rsqxseQA4bNBkhMmdsmrBqYX6BxuOg4IRqIkSVNm1eO2JWJmpPpk1NlgCAYE/RVEeMTQLMZGumE54MHwGJAEWIBKhzeXaBB7jC8UJjtRONtZZmaZ/wNxwjofpkZ2rrdD8Epqm3USWgBgcPsIwuhPybzYdnSzDE55msC3OMa1O0AAY0NuocLHAbIoAbsr83Pv4knj2bFJsF0BD2R1VNbVRgXtZUiw0qJiTaVQoYWEzJVsoNMgPyvPf9LCnRfMtrliZmUQbKWhGYIQA1y+n4mAyvx4zS1N2KwFSC6U7E3nt6NTbbm9u659npaTnnyFxQpnfh4kVlhtkQMVpksZWBI6FQXS3HBnAC55WxnZ5Gz3b5kMnImCAVwPgBaQDoqrz2gCZj3XrWbLxkbuFHbhVdnAkgeT9dN/MeMSQJushxS084wTBpedWptJBnh0NGZpbnD0OSpiKMyYXz52N6CrH61AAlyMZgS8+1MEpINPT294vFh5PHfRJ44QgS4Im5oMRBsuPEJ1Yzh12B1tlZNp2asdOnVI5z8jhshS41VtvdQluuVtdJRp25kk1p3ITtqInN88bcoFZ5ozMI5E2UspR0PotuiQUDNNdHZioMtpixatAygfkE7RIcgrmeYL2NOO9JQDcbw6jxA/oySIrsEoAnw8vNa3gvga03UQXxddmcgoAFJ0wyFGgb7+/LHpWBYoGeBRMprz9LpL05G5DyJl4G5Z0ZLYNxZkE+7ywcbaSp4wzocajl09h4COZzfiV7is2uDIBq/ZtJWH6eRaLDG5+dEa6Fe/axvMmXAUgf38+ZnwmIpzB5gsLW8YQpDNBF0iYBYxz5rA44ECO7fL60terVqudXdngM/NneGjgtB/usR2dhOZbsju41NZL5t8FjA+Qc1+WpBiB5D/fEPsPfPT6Wf+CzBscMSjjL7eeYAE82JPRxsBUcw0F/lqOiA8UcXVBHasBCAK+0r7vaWaRFXA0Yv6816jXDPEYnkL2RcQN45X38zli4eZWfCc8izVTq9ea1V2Rbyl8q+8fuIx1UQSYkjy9pG/WStAh9ZtLKiQPsPMG5r1FMU0qqi8SRQN+iSQ7XB4CeAGw2kmFMsjwvG8/xPDkebCLAEJWbSucLpzX1ykheZUlWc1G6nXs7AQzBM992Ai330tffL+CNcur79+/F1NS0zqfGDu0dCpTra460sHjmZP7ZU2B5DQ2PaE8nsStd66LjsKslPG+Yn9ZgE8BUaFtSDobuJYCIgJO9fTXP4d54ngmwopW+FU+fPpPvk0E3pWV7CtrNTCFg/spXvqK5I33OvT2BKewnBPnsLzDeWG88GDUXKyo1eBaAgsznDprTqMSRYCTHFaBjdOSYSteQ0BEgWRWxuLAkGRXOB4iJowzYR2KY54VvQrIAwAXGKIEc7wWgAFAoB0k8H+7Tc4nfGQfmgnXB1KG+shv1YndmdRH/Zv5KEokGrSIP5NzlHIyxnwOkCKR4LCfB39G0p8kj+zX6eAbuAB2ZG9wXX/gPkmBAWmC3Ij1HNWIo7CjgiANC5hdrEsBaTXoK1gY+JT4Bx2RNA6zADBweGZYvy3WqMqKQV+I8PDvGGHaa7nd3N5OkZ87ExOSUys/xc7kv7SmSbsgKFppQXnv5mprsLMzNa1wItKkew4eg4zryUN7bACWovrO0AOczY9o2PzWazWZPKSEBq+i0Sd4gG7PBjnTHe2ICxsASCgZfLSWUgXpjLC2l5mqCdMmYzOQW+3V22z6SPUgNWiTJ3IzSVREG2G2r5aNI9znBeo7JXOHvPLeHDx/oegFQu3u6BEYDYgCCobHK+771rW/FP/gHf0/3xPrR/AVge/S4sFctAhywR4wZ8wXmJqXE+OQKkkmUHoTAOxIWSjJcuBDvvPOO/Ox2NBiR3EK2TBIe2LdMxLE/0Jw2gWb6DFQEnqZtpYs7sdyUSuOHh0bUDEndnwH2d3Z0f5yHsQd45HlxXM5z8sRJAZRqBPfwgZ4BSfm79+7Gk/Eneh+2/MJ5rvVdPWNKprlH4ho0fHN/3Il79+6Lgc518TnWOtfMFwxq5ogBC8kl7e3ruvG3nOjmGpFH4BnBTGdsWGfIlABS3bl3T0346N1BQ2nukTLok8ePx9PxZwJqzYTWvXa0K26yJiC6yiTGmA+cCxARYEv2tPAlibXp9g5oDEFlbWMzLl+6JHZiXW21gLx/82++eSjrwrMYGR2JF154QXb66ZOnYuAz1773/e/F8ZHR+MVf/MU4e+6sruXZ0ymNE/YE28w3yaq/+qu/0pxkzly+dDH+y//qH8e3v/1Xcf36Da0P7XsR0dvTp9hrc20t2lSFVRu/8Au/qMTO3/7w78RYpQdF38CAKvtcrcdx8buoYqOC7uyZM7G4MC/CDmsOshUkJeRe3nj9lbhy8YLwgbfffD3lG7A/amTWqfj0//y//m384Ic/EZgqD4KK0sp+7FSgf5B8qhd5hQo6mldj/5jL1168qtc55sUL5+Kj69fVaAq8gngITVC0vll7fGFTXnvt9ZicmoonkxPR1dsdX3zni/Hy1TNx+87j+MH3/jY+vP4zjfff/63fUhMsbOr6elYhyJaxR29vq8qV/ejY8ePx8SefaN/vaO/SnHj48LFsYP/AYFy8cFEg2Mcf35C9hrFKrAiLFHAZHIPrv3/vrvS8kdsAOBsePRFV1fVBpd6t27f1nJEp7Ozpkq4qgCeVtwBYjD+JiMnJCflIxI7EjNhx9qbhoeE4fuKYnu8nn9yIxw8fovojmQCqUZB6E6O/rS1efe3V+PM//3OBxZRrD6C/3tMr+0CyHRbuMJWqTY1RU8vaWpLNA8S2xBC+uWR++vsPiSsC+8GQJF8GQSb3KfZW+9j4E1n1lfGD9wsn5pOVmsn+3ONNnMk42s1T1cenkOTCxjmxbman44qcakW1YknSide5XssTYYfsy9sH855lIDZ9V3p5JPOWa7fvmXaYfhPsM9nHJePHjCmoIk9AldcS1MzvQlor0MHdlRRK9i3I9yTYmMf0nqSKYPnlmVA7isHdPpy7SxJDJj6PyDrZ6wB3kGtiX+Yc+EfpNxD/KqYDr6iktIxBWBLE2GHGDA1Vjq1qgaVF+aVZ6k/1MkykWq0jx1x+L8fOZ5TN3JlvJkgJL0PSshFJOyR8ch0xD6v+9kfXD06ePidnpL6hVgBRVtofRBXNVbY3Y2GWRT8bzxa3YnqFTm7bsa9yoO1obqiNpkY6nEe0NjfEtZdeELCIs8fAwkSjbB1WIc7Wiy++IJo9RmhtaSW217ejv6c76hpr4sHjyZiZX4morYvxZ5PxwktXI2obYmJyRsLgjU3NCoKU/djbF7DKIuUnhhHQr7YBJl6tNnH0OVkYtTUNAn+6uzqjq6slenqaYuwkJWIRq0sryjDNzkzH+KPH0ioF1Gluao4TJ07FenWz9F1m5ubj8Tgi3VuxjfPQ2RW1aiSQWqiVHcoyWtS5r7+3O3o726OtuVFGantrPSaejOcCrK6XsRPrYXk5RkaHZCAASZkA1mqCvUrJFc4oGlJIAnD/TErYsxh4HAsYUBU1u9oRCCKHuABNCVKYpAIPBJBVyegBFjLZ+d2sUmltFXoxtSo/zuyrm4LAwlR5fG2WyNOoCk0Zurpy/Xu7u9FEYCCnIrsF4wDhGG1sV6IiXCz1L3kf77969QUZHjKpZDZwmGF2spAzM9sQtz67peAtBZoPpOPa1dElo2vQHmOBwDVlIehl7IKOcz/V1bG5ta1xbESbFJCk0MQQKEPZEWVcLOoKY5Fapeh0WktPICoAxG7OJe6dayUIFzhbaLNCERFYQoBu/dvd3TiFfnHBOEWwG9YLwRIdPiefISSfzXSamhvl4LGpYNxwtGG1oOe7srZaNDmL6Orq1ljgsD158kzGIZ3bdFrRdarsbgs8R9x7dHhIelu9Xd1ak2QTp+fmY6NSiXmVKWVXUu5rdX0jWapkeat5LzIdNE8CPE5QHaCe46gUGEO1sR4Xzp+Lwb7e2NnckLwBn8FRv3P3nrKp3A9zAed6G6C/AEYAwQmAOL82DZWJIbHg0n1g6MSqBUgJzM7XTPZjftI0bmiwP9qbGuKlq1disK8n9nY2o/qAzbxRwWWCtslI81c5y1fONBr89OZq4MsGW1IXgCiUaxWbloEuM1cMxNkwJ7B6pEFq8OeIGcnazcDOwCrPM8G9I7Yn983GsrNTkVNAgGttGWfqEqhK1ijji1NGSZe1HX1fsI4d9LskBSDFgDrXxnvVAEuNkpINxOvlbKv0KZl/sJ60KRalMyXJg/JYO6laMxTZAAAgAElEQVQj+1KwlJ3dzbKjBP2ez2ga0HPAzHN09lPsncLxMb3cbCKzlMvPykBH+TnYySlfq0XYnaXWxru/p3UsgE1NH49Yjvns0rnAXqQGdzoOCrD0bABK8nWPO7/7HgyMGgzlb55Pvt8y6CugqL5eNkP2qGBCO5PqsTSAwTH8DPndZVFmX+NQ+dnbGeR9Zda214iv344IY41ddln38vJiRBWae7ArKaGlJBrWdTpzduTSuXNXzQS0cxzTMUxnpkjU7vO5ozlYBqCP1sARU82SHh4XJVFo7kKVAhClSi0LYFUAdgLV5a+yI6x9sihj514Ze15jrihZp/FFwoZE59H4+j0GquxEE7ASdHJdjD3sHXW8PzgQEArTBfBB1kvnLjS9S9rDnrPsddY+5LiAkKxd62UJBKqr1X6Q1RUH0qGF2cZ5CY5gpxAkU2qakkzoaaVQv7XIPF91XutSV1KehvcQVAHAsD9xTwT5BpfMjmbeuZlWea2SDMTXJWFKc5d33vmigiIz2/G5AIzZHw1OzgMqNMPCzr0Eu8b9wCIAWAG4fzL+WFr3BJjsdyQ76VgOsxCWLnYSDXgqhJB2AijEUYYhRRELZW4cF1kB5C3oO0AVE0461wZzjXNmAisTilw342eWiUEPnrXYRoVsD88Np4KkovcKg6GSlIGFWZTTqSQbRm9tjXxhVzkwb/ks48ycwTfGl4N4IPAUaQg6zrc06xlhg/ws8AOw4fgmsq+Asgf7ySTW3pmNhhg/AhYCVuanWNWF1jFNQwBZAb35HN3ICVZ4H+fDBVRTxa0E1fA9AXLTz0w9eAJ+WHtOOAMiyO5X18gPRAoCX/vM2BkxV2mK0taSTVlUirqRfjLjyPgzHnzOzNzyvuVkqhNgstKFdrftI4G9yrKL5B3rZGRkWHOKZkQ8I7NReQ/nsy6qbai1/tKmZDIpg06kJNDcz4Sn/QoD1rYrZulzffzN9oP5w9xCGiXfk0kZ3gOwgA159Oih5M6Y66wFXqfUX9qd4+NiGH7ta7+kMcJWAVCsrqxpXcFU5evy5StK0mDraLoEoPLRRx/JRvMssUg8N54ZAAbsNTq5f+lLX1LivRVwXEnbBCZ4Lt4jOD4SFgS43ju4L+Ihz3+Vvm6sqYET4z+hrvZIcLSLfQo7zvIE+J0CTCMEICNnwhfjxLpgrVKiDoufuQ/zFJkENGeZgzBZW1ubC2kPGm9VqYpxcnJatorz8DxZ69yLmwKxzr1/So6qvk7al/hnrFES3PgNx0aPKRDnebNOAD1pBo1eJY2dKa/ePYAk1CLfGV1jQPDZmTmRPzLVnKwwV4Dxiu6vpVWvc32MnZM8BlO4LuILwC7ATeYDc/GFF65EQ0NKPH3wwUfxH//0O9Lw5HOsG96H1i5rHr1WbDn7EvrOMA/feffdODY6Ihvx9Ol0fP75ZzE5NSEdV2KlL3/ly/FHf/RH0pUlmQWh5p/8k9+Jv/yLv4vPb91VEg42ep6rT7aZWMwx5htvfkFkk5+8/1ONCfsb39hlABZJxOEfQJjZ3FBVIKXtjx8/FDmMjAyfX1hcjtn5uXjl2tV4++0vRG1NY5w+eVK+McclNkWrGnDu3/zf/y6+/4P3Yh22P7JCxB6Kq6sVg0DOgVhEFSHf+DjM6ddfuZaNe9dXY2R4OD764IP4+i99Vfb75qc3Y+zkKe1dE8+e6v34RZcvXZZu+OTsTPT098eXvvyuJAlWV7bi/R+/Hx9c/5nmzJffeSfGxo5rf9rcBBtIP4k4FGB1bn4ubnz8cZweG4vJqcmYmJiSz3n8xIl48OCR2Mnsd2NjZwQE8V78LqoyOP7w4ECcPnlCvy8vLYgp29RQrypU1mz/8GhQ2N/T2y82KqxVkqdtHR16HrBLtX/V1WmOAL7OzE7rHKwtbCl7ETadOQVA397aEjc+/EBJT2QUSRu/9OJVYQHEnOwXzH/A3c8/v609n8oOyFbsLW2tkIcGolXydLXR3d0hKb6d7ZQkYr3zGfbG7q5uyYlgV7HF8m13drVPeh/kddbJERCZFZkuu0/WpEHU7BfgGIG15z2k7EOWk/PsqU6EOGZU4rAA/eyb26+2342tYU1bcop7SmZ9SuCYVZqJ+aNKQpGh9J0kJP6WzE73PcjKMfnNdVT24HdXHTbRVGW4pX7kmyQesrefOvn57QaPGeO4QWyCzuicgo0kIcgx288518U/HO9wrf527HNEJOHcB/JpXW3n+81Y5Uj/1PFOxn9FH5Oit4DxNl4niQ+2QKM6qtzMUpa/VCRYU4d+P1qaWzP+Aw8DAxNprlOEkaxuaZTvXPXnf/XDg7PnL0cDznQ9DozskHRI6gE4DiqxvbkS88vr8WhmNe48nY1n0/NRQ2nq3m5sb65HU0NdnD1zKl68eiF6unCAmbhURB+onGV2lo6vdHlrjpGR/tjcOojmptqobG3HzMRcPHn0OOoam8QErWloisbW9ljdLABcjMj2TszNLcTg0DA8NuktolGC7iYO1/L8giYP4FRtXbUAx3UA0G1YhjhL6Zz19nTF6VODcepkX2AL25ph2yYDhMY4d2/diY01SjjWVTNPF9OVqsbYr6qOJcq+JqZibnEpZuYXo66hMWrrG5RBAbShFAlmA0BOW0uTmmMNEUi2NMXaylLc/uzTIkiJGBk+rowNACQoN0YAth8TBKF7Twj2UAz43bv3Baw2t8BOOVAHQej40OIPoMzDeCsmox1DZy0cBPp1O5EOjG0MDsEKgK199pJkKjrrUa0ArOggf7AvXduzY6fj1OkTKjtTdnlrU5sUZTewOGDg0r2zqrY+mlvaxbjMTs31UVtkSNhwyJyyWDvbKRWt10YJCI6RnHg2pQ6TZB83NtfFwrh44ZICAO6Z+yIQpEwAgBtwbnpuNpYoQ+fZSM9zJ3YIcrq7tCilaVtTIz02ysdBfRvkvFep4yhAFgAmzwZwF01YAXyUbxSaM5SzZvlmlqraSGfzJ7Icdal7NzRcsNN4tll+29XeEffu3pX4fWd7m8Zjeiq1aSlrv3L5ihYrm9fs3KyAYXQryGqq4y5dSSuVWFxKvVQALTYzMXq4Ht6/zzNqjL6eLoG7sLXZJAHgx59OxNzqSkwTAK1l9j+NZQgsxAkkyqP7Zm4QlJOjEUzCIpvA8Tr6RVw/bNVTx0Yk/g6bh3FRGdrjxxofAiaeQTKOxKnOzQnwdm1N84JnxXwheJdjjMyE5CzwI2vk2GAftClphWAJsOL7cqS4t7amhjh/5nT0dbVHY21VnDw2EuurS3J82jvQEmzTJomh9bowY8/rwkBn2Wj7vQZCBE6IWZ7gixIXxbczmmUw1mCrgVUDaEcgUIKpSAGonKzElEswF/aMyxGOGlkRmCK6DfvH5bre2LXZRJWukzVG8onnUg4eWbflso1DLSCVhqQkgdgzBdsHDacmdKxKzoUBETNWvQm7DMNgpgPT8vnNhjfTkvFhjpT1P7kGPuvSTYOrZXD35zK0z+ki+f4yE5oBvK/Rm7fB7zJ4aaDqKIt7xC7WyBagoDdewA0xbsRGPHI6HNTwE9sNI01a5sjpFkzc8vP2tRnkNShYnmOec7wny9mTOVie1waMsSPcA8chcDHwyjjaQfRcNzBtzT8nr/x87CgZ+LEEBfeRzlo6Jd5bYGrCFoGtCquDPcWAEu81EOTjeQ7xurPrntdeV7rWCoB07hO+VgfhXEt5fjpxpSRcwfQtO2KH+2Ohry25G69lWMolgNVQq6o+arJRBjYA5rdtA/ImJPPAahmfI0c2bY6fhZ1IwE+/x+PPM8Muah/s7lbZe/V+USni9UAn1PVs4GitVqoeWO/cq8vMzY4D7HXTBibfyOCQkmLsGwAt7IUcR05oUc6ceqVZys4z4r7Z07jn1Pna0PirC2rBMOHzjBnAy+MCvOC4ABEAHaw+rk3+AoyRoisxn6GrL9f40rWXFdCi5QbI+tJLLx2uWdhhfONfwM4BWGFe81NaeoX0AoEHgAmlk3zB3pufQ2KhT/su7C7PFfYbABmuEfYOwRzXBksHJ5k5dJjALDQyNffraGq6ech6EVBRWytAiwSjgxwADts0Ae0b2c3dTHCtnQJYdQNMlU3Kl8hkWwKrmUzAv1YncdgtRTfvciLAyXl0/bo7ugRcci4AN5UlF2x37AavsTczXwWuwbJubFCAAtjB/GEvJ3iiazZVN7BU5mdnBf4gX8SYA4JzbdgXGvbALGQ8YKyRVOWcJPl4zcxnErMriyuHSQxkBqZnZ7MxTmurNDTxTdDdp6mp9t3auqDRJuXCdIqnIggfi4Q8DKVdYheBDcnuwYfjOdg+MaY8C0kSFc+Sn96vvF94L0LGijnO+AEkMB4uA2eNGvxkfvA35iBrhC8Hy8xPgPtsBFdXyJCk72oQnufg0nLvU/LJ0LYvEpm830lCfuacjOiBvUW/BpENEkRfWckENwk+/Hbe/81vfjNOnz6lpkwQW/7u7/4ufvVXfyX1Orc35e8fP3ZS0iYkrugmDpj21a9+VSzkTIKsy0+juRW9JwhQeUaUMPPcADrwfQFNfu03fl3RVU83RAQahmRVgX0BrgnfGT+feA17wphiH2COct9O5LgC4tatW4d+JddtMNtjZTCQscDeUA7PGGMLeOZIOQAM881naXwF+5Q5rurDra24du1KnDt3NjBlaipbAJn49QbpGWPPH2wPNsOBNmzXusb6+OD6dcVDqtJifTWlxjDAFf9mXjBXGde7Dx6oIpLmut00FaLKYX1N64ZYkX2JNWnGLOOCXZE9qG/Q/MeGwVBVDws1EV7T/fOFli33xvulG31sVI4k4/ZLv/RVldQCpGNTSYoxhzm+kz/MPWwxf+M4zHNKrTkW40zClD2ZOXfr1mcx/uSx2McA7gD7VCjMzEwL0ANovXLlgkDYTz/5PO7dexDTM/Oyia0t7Ql8xYGA1ZZW1mqTZPKQRcB/Z7/i2hRzVSpKqqDdClmHpGFra1M0qmR4T+Dm0OCA5tmNT24KxH3yJBN+zNH/7r/5Z/FsYlL33tbeHhcuXpB03//6+/9HfPjRzWhpa4+5xcWsfFRlIlWQKb1Dp3TGVbaxs13H/G//2X8ttied7s+dOSPm/dmxsTg+Oqrqj/GHqYl99w6yEjMa03fe+oLYyktrqzFy4ni8/sbrmk/1tfWqaiQhCPlIUgJFc0ZiKmwD69u6/csry3Hz889l9/ADsLvEiKz3yamZuP/wkfCY7p6e6OsfjPsPHiaATUJmf19VvSdPHFMDLgDqzz75WGAnEobs/ZskP6ImegeGYnFxQTI47MPMDVWFdBDj01i0XnMRVjtgL2QsbC5SAcxL5hQgK7EuSRdAZvYTyEvogV+5fFmVv1SZuMQaOTiqIalwQZOWhAUAczu9XZpbVH2ZsnAnoq0VclFKkLFerWHPXg7xCNtQBj7ZU8rJUCfHeA/xK3NOpKkCYHQcZ39O1RhFwkhvKr5+Li4pQEiRy4qkn+PAfI5ZMes41P6+JWBYV8x37C3rBJvBT9Yh+xHr1YQUJ5Z5f8Yp9qdTVpM5A7Bq/wOgUPcm8lQ2e2NMqa7C17A/bik43r+7u12QiiyLmOxcV9U5psrrdtVj0ei78Knte3u/MwDtnx5Hj4X/jS+Lj5ox1c/r4OaekjG540YzZtWArWj4zPyhYaEqg4gLSCSrkiWbssqPLdjDqqpTZV2SfdIHS2YzvjpyTVQy8T6ByIz7f/j29w5Onzkf9U0tUSM2Q53YblSw19ceRD0o2/5WbO4exNpeTTyeXo6btx7G6spiVMPSq2wLSERX9cqFk2KFcZEM8u5ORV38KKPYWN+UAD0dEDfWt+PcmZHo7e6MpfnVuPHhR7G2vhmLq+uxubsXdQ1N0dLeGTuVqujs7Y/Wtg4xQ+ma+MYrp6K3pyMWFrdj8tmKHKxHD+4LmARYZcGOHj8WdXWNMTe7KGAO5pYWS31tNDZUR0M9G2RtnDw2ED3dHWouBRC6swkTdz/mZxfiGQv42UTMrFd0TYCnsEQpJ19a3YhqNN7qG1WGD0M2Rdf3UgMW6nRNxPkzY2Kwxv5uPH74QAZkZXk9Thw/FWfPnD1k9ZL5AqOR41ifWRZ+JwuFgDbZ4no67m5lQzHAQgAOdWdFH1RYVVHaXwSP5clo5hsTwovXwbkNjAESdCg5YGYqkgnJBCXGZNOCrp/sIkoIuuPs2CllgrhvmJHrlIjtpE4cjkocVAf+FAxfZXcakpEDeIlDIpbowb7o2Ri448dG5Ayg6cNm6KATEGkb3ZdnE3Hh3LnUzaG508GBtFoAvdEDJhh8NjUph4TS9g3GjHLU5RWV2sH0g5EJQxtNLu6vnjKvBgDF2tjZ3ovWtmbpOWG0KB3knDiuLETKpMRMUhd3DG46yGlE01FRqdN2dsEmG7ayvCK21ttvvyWNpYXZWZUiLS+yhrIcD/YyYw5DBnYSC1YbFhprdTC4nyrQgJFDMIpzS1Mz5gnnIhPIWDG+ANzSY9WmWBOjI6OxyvjWp65t/9Bw3L7/ICbQt1taSl06CTHXHAIJGCfuEWdDoBQbC1nZre3CAFer2/LYyZNxsL8TL16+HH092ZkRQBimFHMUcXZAbNirbMKsZewAX6wnHAtKSyiHImHAtXAfOwq8kw3BHAJURdTDwKqLCAR2kD3e2Y7ernYByceGB/Td3dmm7p+UveLgUd4AQ8TAShk4shE1COpNT6d3E7eixNjADRITrCmDbwYB+YxBszJ4ZLCsDOgdrdNswIMPbtaj51aCYHRktPax5RpgKuwdghxsCqwTNj6eX21dll9SDoHT6XJDOQYHB4d6Z7lRNAood7mfAzrGA8Rdm11Ryl7OppaBQ98zGzzH89h58/M42uaIkVjZ0XXxLPh8WW+1bMO8+RocMzBoINybLvdrW/Y8qFq+Dm+8DvL8bMqBn5+ns6VOPvGc2GjNGs3PZuPAtK8ZDBtgNCM0gTM0c3H6j4Ayz0d+ckwlngrxd55HOkj5fr9+ZLeTIYyt8thwHjsdBCCyEcjVLGUjN49r2fEr36PH5nmHx+C0r8XAlB0Og6q+tv+Hrvdw8uy+rvxu55xzmNDTk4EhsgAKJC1RgSIl0dqVLK2lcsmSdmtLtlS210H/h6vsUpW9VpVXWoWVKC3FFaUVEwQQIAiAwGAwmBy6p6enc87R9Tn3ne5HFN0o1HT4/d7vvW+433vPPffcdJBIrGSpfzJVs9LA91e+lteLf8drDIh6vjOBxfhm6SuOM6/3vX3y+fg8HCUCIYPNvMbOrM62AmhKqYYfob0rxnzaDV6DYwqQmGyxWtlq3fvBQcr0rK2pvJd793wdZ/fz93bQuL9kD7pb9tYRWOxmeDx7X1dvynQU5zHMBxLIRzpQlIMXSQnbF/ZCgjm1OmMAcfEtCFrPjo6q3B9nWvqjq6sCLAlUCYY4Yxhf3zfPBJuLaxOYwU4UCwuZl4X5BNSxzgUo/fF1WEtPNDcEWZznBqgAvQAXBgYHdTaqhKq9TSWSd27fVhC9Iad3X3+jnNd6sYwzgEr6EIBUmXjBl7BGJyAWZw3AEe9LgCu1tZCL4sxnHvF1aVgjMLGuTjr8lAoegdowXGju1dggEIT/vXYBR6uq6wQu8uxqSFLoXBJgcy4R/AIWDw0Pi2GjtbiZDSSdBFF1UcE42zvYUzNTBWxHoFKWoWGvqRjSWVONg5+a8ASL1vb2PuRfbDmyQK0ER9KdTzCAcxaGkxM9jA1VRbCwVI6t+waQ21OpLGPLmgEcUfNKrtmWzCPWPWwowAt8Va4J2M9a4rrMBz4WDXwUTBf7lTnFLjHO33vzbQE0jB/+PT6bzinJGzQqcOa1fB6lumjF44MCHvFczzx9RT4PLDzWVVTUREdXp4AFxhgQg/u3vTEoxN987rC/2CcOjnlm1oNsagA012vtyn8p2Ewpc7J5FHTab/D5UbaNfKb9Oc7xbPSWvqITu9yPmUf2H5yE8TlTPrMM9rPm/Fm2dawNmHCvv/66QEPIDO+9966A0p/8yZ/QmDhfRFIEGwVrm2cGRKitTl3K27fvyI9/5plnpMP4xhtvKgHOfn7zzTcVizx5MiXwHBYZ65Z9C9kFH/4LP/dz8meJu+SQHGaFhu27x9BgpYD/4nxI6SgC/GwIyjhxLwCuC4vZEIprpb7zuu4dmyApNXz/tbWjuWFtwZ5l3yEdQOKDvzPnMFqVAFhf18+phZxN4mCEpr2hwSD7dlOfwWsBaP35sGhZF/ytu7szOjqQ2aiQBql0eNGMJQFWk5UgJC4AStknnBe379yJx4CGW9taa9sHewJVOWP4mb2FjinAc2poHgrM5DnYZ2fPjAqMev/99wXkUhqtJMPu7tHeMQDK7xhDyrwnJyb09y9/+RelsYk8Ab1GGCOezyCPk9k8L2cAY4SsBHPMnsCHl6Z1bWrN0yDt4xsfCUwVcDz9RIAL2qCXLl2O0XNn1dTv53/+Z+NgvzI+vHYr3n77XT3bxnqe0+iSkhj67OdejaXlVTGMqUjELkkKBa3rRs6vSkkkwMTGDkH4WVyaj+H+AQGsJMqIU5A66B/ojbv3xuMf//EbYo+eODEcf/C//Q/qs0JFLGP50ksv6ez+D1/56/j4xi2Rp2bm54t+HcgVoP2ZjEDAFQAmql8YG77+1W//diwvLca7774TJ4aGkmU4O6v+Iz3d3bG+krIHvIYNASj87KeuxPUbH8fE1BMBq5//qc+ryfb+7qHkLWBzEh9SSv/UxTMa59VVGlpnMx6qZLANrKer1z7U3MEeJfal0S2JSYhY4+MTYu1i34nNwGboYaLxYf+0t8fomdNirdZUVsa1qx/ExKOHip+k37q6FrsFsLqzu50VlTDLt1K2D+a5kru1mfQGpJ+anlLDMOwf0mmAvuwfxoskD9J+G6tr0speXpxXsvrChfOSmOjp7tLf2Vv9Pb3av48mJuLRxKSA1fWNrCoB8+H5FhfnY3CgT/9DzOIzsHX4Pdwra8V9XOwrkzzleGWeLGPFPPI8fBFf8b99WmxL+ct+KX//UfGOfXv7UfJPC4KB44Wy31y+tu2LYxzWnLX6AVax/Ywr+w/fz7a1nEQE7Es5AqQVstTdf09gNcHFjIOwSvgYdQJW+Z81bhKJyT26xt4xUYFn57MtG+CqUIOr2VPjuGGv4w6PTRkc9TiVbY99aL9eoGoBVJff6+cixvfcgf25n4RIQpzbG0muknQWwDlgKriGZFnWUzpgZ+eYBVxU6DoZmzEaRLZ6rRMAVn5OOYOsfK74yle/dXj67LmopTszTUTQTasNAYOwCivRkYud2Dusiv2q6ljc3IuHEwsCMzkwadbk/3s627QB+WCyOVUVBzEzuxLjjx7H/DxaWxHtnV0qq3jq0rkYOTUUVRX7YpXx0LMLGzE1txLzi6sxu7AUhxW1UYvOitDgPJBbmqpVWo8+Wl/PgAwwTWzI/rCJ2QRtCKFX0KxgPZaWVpV9hUVUX1cd7a2wQFqjvb0hTp0ciJ5OStDRcDqIaoJXwJt9uiGuxP37j2N6bScePZlWsyjYl3WNjSpt35beCo7wgYA6GVZoSLAoD9E/XI3RUyeit7sraqurYmV5MR5PPIqKg8o4O3pOgQ26KwIUgnLmLCE6ONgTKMX3LI+ZuTkxfg9p1iS9j2SUwPYDVNxFM5LtIOAlA0wHyc7CM7YOyMrgjwPso0BcYvgZPMJmy1ZXCRIRgKnkrKhF5meQeoBQyikwztCjAd5glj4RILwo4JkVhOA8WmhIOJBhYUNjlAUaBOVQ61FfUyMnh0ZYiO3zOzYVAFuWo1cp4wWDgS+CQBb0yJkzAp8pLceRpwSljbI0JBL29hTozszOx+PJx3JeUuMkpNFDWVljfW3UUJ5VUx0jI2dUBkOZEZuLgA0HITPA63IsGVc75syFmioV5aNHDLZCjoEyIMaewwb9HhzFK5cvK/uoeGl/T8Dt+NhDbXp9SUcwWWDolKEpAyMEsX4AVdgDGrfKQlu30PnkPTBWATgJQvZ3aRawEsODQwJZkQjAqaej6iYdS9fWYnZ+IRYBV5HTYE0XJcwqWy5KHrguY4MhEavsYE/GA0kHafLU1UiziGxqVuTkAcBBiuGifAwpkNRkRCswGRTIa+CkkyhgjTPWrHetW7qn01hGwwFztZACkBxA0WumADNYk8xfXU1l9HV1xOWLZ+PcmdMSqEeqhExxBtiHKi3lwLCR5fd29A38GUDz/igfmgZuZFzrE0Asl+oZzDs6uItSgk+yVg1alQ9SyhDYc5YCOMpeCsRLII97zQMLsDUzaEit4HSzfjgs8x72pTEsPc+9A2X/+XsZtIK1ZbYg6zJLZkNOnLO6alDGQQoTWpoyeQ92Io6AniJQNJDscki/zs9ZBqkB2nDQMsuYzmEml1I2weNv9hCvKzMTnUn1a1M/sPEIWHUw7cO3fGgbfCof4J7nshPAeHrO/XeMY5mxmszR49IU5grH0qxL1ljubeYOBwwez3HJucfTDooZSk4qlZmo5TVpW47P4kYiDr65b/53AyQ/u8es7PAZcLTt8hphH6YmNskibHSynmUDinIj5tnz5XE7Bs4pAaLbM5nyZPF6X3CNT86nwWi/xs/P+JeB5sMDnMXUHvX+8z3YbnreElRLR8pnma/LGufvWTWRQLjHwsGkz1Sfq/xsO/1JYJXXcGZhnzmrbff5XDPNuL7vxY4wzjFjZ8CVueS5DBpz//gl6N1bQ0rlx+xpqkRgI21nQOr3wQ7MdZnXddmwWWCIkshWswcLlioAGHNHMM/rYBeJ0ViUT8HYAywlkHGjJP7GeUtQzmefHjl9BHaYbcI8mS2lAHBlJRNvhQ6mwX9YZIwv9nl+YTHu3buv+6ZLNs+AP+HyNxKUnB1uBsZ8ARgwp+nsNolhaFALwIPEL4ximFMkmtwQi+AUzTbeB1jJGUHDDRK33E9Xd7cAItsXbGI2PYANWKM5h71Dd+bent/+o6cAACAASURBVB6NoeWLPrh6NU6fOqXrqMnIxoZ6CCBPg68MYOjxPywag8pXgKXZ36/ABjupfbe9o7MRoAwAg4QqlphnNXPSwC8gKCwfrsO/1oBkrRA8pE3JpCFspKwkge2Z+0D6cFXJ5AGYmp/P0mzIC5zLfO7Zc2fVBIln/ug6bLD5DKphmxZBHy8EpGceDD7g+wA08zvK6WEFEvzOzM1KJxDwGVAVYBrgm/nf2tjI4BbsvgDoLp6/IKAVX51GV9jXzq7egGXqRi6sLYOpZi+xJ8TALoJM5sbnlX1lflZJd13KfPA8lrWwfA5jytiUbaz80gL0c7DL+7PsOn1BlxFKExB5JZXGW/Ikz3R/cT8ZtGKHKfMsXETptWZnYv5udjz3ScWYq8YAwRhPyt+xwT/90z8lEIy/81qSKSQd+EzGp7kpdUhh3iAVADBIGTj3/uGHH8nPZe+xHj/44EOBewA6GBNsBg11Ye+cv3A+PvPZz6pk/HC/aDqsRo/ZIZs5UCf6gplvRrXPHssbOTjnqQGMFBgrQZCMdwBGxo/fmxnPvXJfAHkAwu+99740QpkXfg8YyFoCcBoaGtCzMo8nTvTH/Dwl6Wu6Nq/JPYisBOBAamIyJvzPnLBG3OeABAGfh49NvPmA8uvZ2aNGKdubCfSLNKOEw7JAU9jdxC/EJlW1NTFHDwSS4/SxKBrIjY6eO2KPW9YC+QLmgvhjcuKxxqCtpVXPyf0xpowPTYn4F/vGGob1ex/buJnyE/zut3/7tzRv2GXsJs/OWDEOjCfzxfUZaz4T+QXmkjk59h9qCtb7gaQAAFSRMuB9MN94z2m0fTc247XX/il++7d+I7a29uIH71+PW7fu6r6RoUg2YkRvV1ecPTeqMSBGgq3I2QRITMMn+mboTNiAAdkUayursTA/F+try9Jupon0KditNDXa242zZ0fj8ZOpuHXztmwn83/hwlmByUjJGNSn1B2t2+s3bgm72EU3UgQmyoUB2g7E5sPn4z6JJ3lG9tq//K3/RgmtDz+8Hjc/vi7gE9tFQgq5hJ7Ornj//R8IMKRCAtvW3FAfN2/fksYqDcmufOqKCDmAnbCAgbuYq9mpmWhrbRIrXE00BeYeiHGHnWUs3nr7bc0H2qecocS/JBohsYDBABrRM4YE6MpyyvYIwGyEAd0czzz1dFw4NxotzY3qOfP+D96NhblZ+RjLaxsxObsQzW0dklASy3NtXdUn2LczoyNa3yZwcT/E3Gvrq9lNncaU9fVHGMWpkyfUV4UzEWxk+slUNDbUx5mR05J56eroUDNirs348Vkkcu4/HNO/PB9VxST3wGHGxx/G5vpq9PR0xejoGc07yTHsGPaEs5BYmDXP3mBN6163s5ooq3BSMofPTFuN75n6ooqvS1iK444y2FqOh8qgn+MN/s7etp9qG+4Yx34or+d3jmd0NiPPRN+joikp98nzlbXvyzFR3nOW5nPfYL9ctwyu7uzmGaL7Vrk+FV/49Jlc4jNzf/N7V7kRg6fmOwSTTBam/mrGN64M/GGGajkG9DiVx6sMtPr587qF/EDBUuVsVzK4YKuWY5n06a3jmrquHlPmHN/cUjcivBDfVVZEWwfVRlWy5W70ytgqUadeCGnrGY9ssJvXzRiEfXrc20TEwz//6/98eHLkbNQArNbhzLOhqwSsUu6PTmFN7MUBnewPKwJXbn1rL+7efajSYPREKXdX99UiGwszDseOpwJYHXs0mY2FNndi+MTJWF1dj8uXTsfpEz1Rq07YMEgAEdfi0eRCPJqciQdjjygGUPOqpBIfKKsGkLowPxu7CHyfOxPtrc0CVXDq5AgsUyKPHmd1bG1SnghNH6caoeOKaGqsjY725jh5sj+6O1uis70uGuu534qoUbMUHMpKMRPn5ldjZnU7bt25Fw/HxmN5dV16pqhy7tFFTNqNMGxTT40vaPWAjuurqzHY3xOdLHzEww/3JWaO+MDpk1kWx32zkQlw0IlkcsgqcKCpO500o9DiWYxVMQ0yEATM43tpvmBRK6tkZJnsZLnlpGcjhNTUyGxwGjZhd2K1pW6EtODUCCilFQBlyBzBwGUslDERaLsnZiq/UzBahVZKuw7uocEBlZ5jMJaWF1WmBRgJW1FgTGV1lpTt7inLQqmSy2nIJAkwKIwApY8Ag3x+aqvC5q0RQ4GDyk4UhwKZObJkzLMbLiAvDstE+rP7B7GytqaD+eaNm7G5Q6CY4BPZLmQYmhrqdIih30omlsCKsZmBWfrokRw5nDEarsBO5nMAuBWsSpA4dY9SpL5KB5SbVrCOODgYbzMVzo+ejUsXL8bw0EDUVlerDAU2szoF0811aVlGDcMBIwZ2UGNzkxpZPXg4JkeMgxVHCKdWQIy1Vfb248Xnn9OzoBeH+DjZPjnwcpIqo72rMzZ39mNxbSVmZucErjJGNI/B0AAKYCAVjOG4iz2D000TJLQ9aSyQWkZdHe1x5enLWufNmrcsUQI0B1hVySwlHsqOkelKKQDWMBlTsXXX1lSiA2hMFkmgnvQri7J4pR5gBOe/6g9WaKXC4mJNktxZWVqIkVMn4vKFs2KstjQ2xN72loJXSjPRMqOMiNI5O/Y4GmWwKddaMgZ/1MHpw0GsIGxlQ4PGyUHjUXlFUTpiICxBqkzA8LvyYWBAij2YkHFGTwZ6JN5dlYkFAbp1xw2tYEru7mbgx97IACXF1lMzBh3FymxGQ3OJ4jDCsZybnSsaXmSpTuobVx0xqgxo0ckTB1t6dzU1so2se913IVuroJc5kdB4IfVQDBalcB4HGEC8nyxpHugJ0jmg8usMZjqoZD+ZeWgAyvPmw5d/AZQEFhTMPgepBhYNfNvB8Gc7K+x58Tw7m2xAW39HcLHoXu+MdWqqutybcrRmrSEzkjIAxh7TEExPdwT0ORHm5ymPgex90eyoDFwa+Mv7rDwCxQ22OvFjcI33/ignRYm9gg3rz8eJUDJF2k3ZmIGpJsFULotiHgyE8zl5rhw3kUpnknMG/cZk8tpB5P4MeNrB5fM9b957Dtr8XOzXmmr2W+5Rs7xwLsWuLnQIfbbYiTSoawfXzqTXuO2nLEsxHv5MMwvKzq0BV8bUWnbca5aUbejc4TVOwrlUmH3mZ+J+uW8CXsaC8WQM7NDxXjNZkShSk85iHgXcFxUoYhwUbHqunb4DgFwCvQBbOMCcn/ob14Wxt74uv4lzB2Yg4BYVElQZ8Ll+XoISkmNzc7MxNTMjO+YyVOw8AW57W7saX8GUMiNR4K/K6fKsJEHDPRNwXb16VcEObFQCHs4xmDnoxyfIVakgkDOY8XBAwT3hPwBiYHdZJ2a0cV3Gh3uzTi33h64fbJrdHTrbpx6/bQQ+CteAyaJkJDqj+BwFkMAcUPEBk1X+nex3hRKRdKbNcstFyQvQ2RkNN8425hYwFo10mLAwUdVki3EgLN3Dh+NcpGomgyiCVZx7AnMAHUAv9h7VMiS7tjcTnIS0kB1uN1VJojktgEInVDg5kVaCsUWAKY3Tg2yqZwY9/hFf0iwrbDzzA6MVrbWmJph6MFBXBKAA0OF/U+qPLMGFixcEWCGF8eab3xVQBOiBJh73wTrgfmFXs544kzjjpONaWaXn53e3bt+Wz8v7aWLJmErCpNCLPX36lM4Z7Sc6DTc06tok9KnQUHMUEuira6rSwB+39AXPx70YbPd5UNbFsy1wosXzrP3Z1KTxUPVVYRvMZmGNsUbZw3x5z2SZMA3nkkXE3MJiJD4qS2gQa2X5IM2cMjHnz/D1nCxxuakTgdnQLBNV9fXVsbDA/WUDQ9b8zAwkk2TUw/S8e/dO9Pb1qKyfe4JlyX7+uZ/7gsrieS1rjvmbmkzgEZ8X28BeQ8qN77mPwaEh7cm33/5+PHjwUIxk2HNcAx+LtYO+Lt3n0XEn9mG9QB6xTeO+zRDjWp4n215p7BaSTU5ckzjROc7e3EppC8Ap3sO98rennnpKz4zfDrBKhdbNm7e1l7gmzEfsBD8jA9DTQ7+GnVhZ2Yju7g4BYhAonJAzcKtYQ028dmQndeoWfg6fx56CMCIdaQG9GzEzPa3XiqFOcmt9S3uDcwt7x+8hd8A+o6KOWK6mvk4Nq5AEAcTj3vCju3v6joAV3sd6BOAEAKJZEx3c1XSSsuaNZLayFrDHX/rSlySlwfuwd4zB3OyMkkusJ8bqN3/zNwWKMUbSsS1A7Iwj8xziLGEMGBPWPuuMz2CsIC8ZXMDHRqN6amZKZBDWPxq/3AuxFTEUz/zpV16OhQXm5FGsrG6IcUuDJ61pAI2iGrG3t0+xAfeFHBX3cOmpy6qmw5488/SF2NuviKkn07G4MBdbG2tx68ZNsS8vX7oo4JBqP+IPYo7x8TE9N2vl/LmzR9ITgMo0fBo9ey4am1vizt178f4HH4pwRm8IWP0AlMRH2CcSdW7ZwN7lvn7vd38zzp8djRs378a//5M/1x6rr6mNUydOKMFGsyvYrBCHaBoG2LuxuiopABJL2K7+gQGdidhuziTmlMrcWzdvat3BfO3t6VVMqIaPqiY70Dn0/Xfe0ZlBheAkCYTq6ujs6lYCkOQnoDX2Pvta7IlIJ/377p6gBwikn1MnBhXrUb364dX3Y+LRuGzI3NJyzC6uRmVNnWw6/pxYgrL13QIzqcxkPUDWAROanZvRfalMXbFxq9YD/hb2hvMSG/rg/j2d/3093cISSNYRU8KkZ19BGML2czbAJEZmYGV1PQYHhwTWZ4PxqZieeqzeL2jlUkmLHw5hh89kz7e3tOpe7Huyh7MJVk3GqZvJmseXkdSTGlr9cHznmKDMJLVf6bjCP/u8OfI7xfZMn9t+EdfjWm4ay2tNCuH++dm2hvODfYwtZpzTD3NjqYwxndTFjzf+wz61zBy+A3GX4zB9XzBA8WmQWEAOgLjNlVrZwCr97QQXC4kBeu6AEcH8LeJ1HdbKAFJ+maXzJnx4fPx5nxwn+2X8a9tTBrWV/IBgU5yVx/HGcbwMBsb1LckodmqB12DbqZJy9RHvr29sjIGhId0/WIySyLu72n9gcBmfAHKTwCaZkfHqMd7JmGRfBu5bpLc//g9/dzh0ajSq6xpU2q6SUHQWqyskBVBTcRh1VYdqBLSxG7EPAFZdEZOT8xq89jYYn9UqAQEAkI4iC3SLQJxM6q5A0odjlF9sxsnTZ6K5uS3On+2N/t4WAZpMAeM0PbscE5NzMTW7GMsrCJYTfHOIJk0bY0Rp/e7OZuztbkV/b2fE4W50tbcoQzg3txSLy7BqoDwfxt4uE1wZPWilklU9BCgk8KiO06cH9XwNdZXR0dYQfT1tynKRGaHMkBgQA7SwvhMPxx/Fw3G0PWak7xGVtVFVVy+Qh26xGC8a/fAcBC2Aq3s728rGNDXU638ydksL82qUBNCFow4wzQSzHgEpnV3gcNMm48BWidV+zJCJ29jMcly0EWHVFj9XootRMFYNFLD4xfwrxIqdocH4O1j3a/mZRZGUaZhtmRXB+ceYAZTjqAPcAAdw6LHAMJwwGXF80ezBSNIYgZI7nAoMpgIr0ekPMjNUZGIA/JL9mEEFATzMVGV/d3elGwRAyQGWwWBqfWzvbGnMWlua1emUJmBqyFWVoIoyDIWzymGDs8Lc37t7Xwczmct0gCuUuUePFF3g7o626GhvjYGBE9L0Qa8G9qS0l1ZSMwzmn7pwV+ehRCmmgSqDHxhitGbIoNKdkGfOxiT7ekZe11RfH+fPnY+R06e03np6OmNpcVkHAF030ZIRe6bQEqF0AwmNiuqqGB8bV6Yue4tVaIzd2AOjg5zClacui0EMGwnm5+DAQKyuLMXG2qrWZ09/X8wtLsfU/FxMTk3H7Ny8Diz2DAEWgSGsUgeuAqyQFaitkSO1spROG8A3usK/9OVfiDo619Plsp6Ow61KcsBWbmpuFMuFa46PT8b29r5K/zGaiKlfu3YtVlbXBF7zP0wV7wnWVjJWi4ZVBcCaTbwTzMaJZf+0tjTF7PRUnD1zOk4OD0Rna0tcPHc2Zp5MykGDhQF4S/aWg5q1ZC1Ysz54Ttaa2YYcHgY3HdAYYMMIsz/Lpeu83oCRWX12wDWGJXar96UPUH52GRvImw+0XF/Hmp6ZxURLmsNPdyjQKw+TBEC9f7e26drI/spg1GwmgX2bNGFZ0Fz5s3HSSaC4VNXAUAWseDfGq86O1naoDQo6s+mDUidvKfjg+Q2+yRmToPgxS+eHWY4pP+L5sM4QZ4C1CY8DzGOWK2wGH/p2aJxNNsBWZhQbbDMrxgej97SBtXKwm4GdS2eOgyuLnvNeDlnm2kAhn+nsszrbs57BpD/BkCw7Hx47AR8lcNWgnMczAxrKFrPU2NfkPYwxr7MTI1C+JNxvpvAnQUzWV9mxMWDJ9cvjzhooJyDKTtORo1ms3YNC7N5njlmUZgY5kZQOUQJYduK8bnitGqTU1EdtTXZiNVjs4JvrHwF5RRLBwInHsTweThqW14vXjJ0krlcG2M1IMyCMI2uwP/cGvk+ONfdnZ5jXW4vPz8j+496zQ3Yyyu1Iej3yeQCrnhOua4ad1hulSvX1sluwIvlKsCYBzR207gpmMb+n9I6EHvdqPT60MnG0SRaxDgnACT5orsIZCAOG34vxUuxrbDqMLJplAJASOFMKjh3he+aK6/Ac2TgnO8mzjwFJAEMAN7IR0LQCdQBX7hkwB019AF3myF1wWefSnW1qUnDBMwKy2WcyqMu9cp4CGmAjAYzFMKqqFODJNbGBgIScWWo4UJRycY/I8QAEwb6EPQPrE9CPRB4DgB+Bn4h8DclQQAe+B0iSnE0cpu4+2mdooqOHXUhS4K8ohU8VkILMammmSg8TYLW5Wf4hY8hrAFYBTwAPtU+oDCoShpx/5cQea8UAHSwkfDLGyp2DbQcZN/yy3LOZXBeweJCALw4GHXC55wWA46kp3QdgIPPuwBggjrFEe5GzA91Cys+5Vnmts3aZI5LolJ/q/FWTogU1HoXxy88wZvG18H/8v5ijRdl3Z3tH9PX06G/o5XE9achubUleCXKI9l5dJi0yKYKflhIfTgSVWfbsA57T42bfmX3EdUguM7/8nrVsf8HJBT6nbLvdhNagarLEk52ajPaNI028sn3/JJNdCeaC/ZwlmZl4yjO3LAtEhRCVN5XZXG1xQb6nmbWA1nfu3omXXnohy4KXl8VKZA39yq/88/j2t7+jM+QSIFRPV9y9fV8VW8wXe4i5Uw61aEDDumRNIRVw//6DmJ6ZEXDF52GXiVeYe7SS2Q/4jVRMAV7wPIwfY2KWKuPI721jeUYAScbDgANjDLjDe2APskbF0Gxr05jwesbFwCp2hy/2BveFPcG+EAPwXACcsAXp+cHYrq3lWQnI7LMXP4j3cX3iEK7F53BtaU0XgbRlHqSjXOj5Qj7gfvGxtLboVh2VAndYR9LBRa6gulpMd84MbDinH3aGYF/+5O5OIFtGfEmyzj5pmb1GcoGKJMYK+0Ti4phAcxBf+uIX9WyU8XP/rI3tTbSh14/8KaQS2LfEKR99dD3eeust+cmArbzXesKuEmFurGvN3HmtM9b42BAB5hfmBKwyLqwZ5rmzC6mELq2B7u7eonHVouLob3zjm2oGyHMA+MH07O/vjUuXn1aiBLIOADR2okVNFhtV8v0LX/qp2N5OrXlkDHd2NuKdt78fQwP98fRTl2J4eFB7+K3vvRMPH46riRZxZ29fb3z6lVf0WbB433nnHdnDoeET0dHVHY8np+L6xzcFSq5tbqkCDNYqpCbJ2uxQJZKsR+wJduZ//L3fiuefuyLi2f/5f/yRmjsBpl66eEGaoo/Hx5VE6u/rjYvF71aWlmLs0bj2kGgVBwca91MnT8nOQVmgeuLj69dVTcq8AJRzpkF0ELu5SFTcvnvnqL8FIDLao800wGxt1VwvLS3r/tNv475rtNfBJABWR0dOx+BAvwgyVFveu3s7lhYXVIL/YPxRrEJW47ygmrCgzydJqVVJGapY2ZfYQMaSpnPraAVHaF2oBamb/rTRHLJN9ur+vbvCDAb6egUcD/T1ibQDoUd+xcpKdHV2KTF74+ZtyU2wJzo7u6Ovv19zA1lrcWFG5zz4gMDZzk49t+9vdyvJAI5huEeAVe8Xx23sadljMTgzic/zyv4UoF4ZMCyTH0wOsC9ejiMhpKgRcAGsWs+TPeRzrhwbct+OT9jztj+KkSsrtT4AQlVtUOgi82/KmWTTxYy3Uis674kGq5mUKwPBum9wL7g4BwVZrHhP+trpb6csXUqTSX9UxLiUZMo1kcCj2av4NryuHMd8ElB1vFgGVk1acUznuJHxE0ZR2F/HZ4yDCQ+OLcE0JJ8AMWE7G+tio1x1pgobmM0dHcn0npsrQOs9getOWPO3JFzl85qlyxjbX/dZDi5W8f/86VcPh0+NRmVNQ1QWTX1wABpqq6KlsS5aGmqigS5WFZWxs18RFG5DPV9fo7xnQ+XviWYn41IZ6Ju3Y+Lxk+jrG4xTI6Mx+WRWlPq5+aWorKqLkZHR6Ovvia7OxmhpIqNLIFARM2ibTs7E2uZeDJ8YiYdjk7G8hN5BZkVgzOztbkZXZ2sMD/VFS3NdPJ54EJ//3PPR3d0Ti0t7sb65H++9dzVmZmhoVREN9WQ8+uLho3HBMk1NBKGAn4BI67G3sxYtTXVx6sRwLC8uxcsvPhNdXT1aXPV1EeSQaRy2tLoTt+8+jtdefyO20Hira4hdJo3yvH3KaJq0NrzBJAmAmRRAgA5WY2yurkRrY1N0d3So4Q8sSSYd6QB3bpOEQmF4WECU2WE8pmZnCvA2Ay+ymJQ1AGgfitJ23MnYjCeu443joNrBEYsc54hAhMPSwT/GhCwiWU+BnmLJVQqkY0HSW0dgUn2dQC1ej0HGIcvSm54URa/Aic0mUYvLK2Jh4gDzHsqQkj6dujR8DhuC+Z2enpJOEAAhTkhPb6/AO+4P8HF2dlqZ94Ym2DDp5GKc6mrqJE7poA9DQLdDAhvKbN7/wQ8ETAt8LPSzCLC4j6cvXogzIwNRVbEXH388Hk+mZ2LqyZQygTSxwhFrbm2V1g/gHAetgHu8TQGcMEHYsFlumtR7sipo9qbWGK8xS/fsyBkBnBj05sa6+P3f/52YmV5WOQzOCpphZh5QdolmGEyTUyOnxcqgDILXTc3MyuCjdcQ86lDYP1AnWNbzUH+/yvaf/dQzsba2Ejc++khaRM+//JIysI8mn0gwnzIYQE0FXdIPyoZvBKF53WyKQNZwe2dT+qcCnfb3xCr9tV/9lXjm6bPKcC4uZHmJNNOmZ+LxJCVB0zrMcc5glLS1daiUhmZjBNQ0YEowt/JIGw1AOBMNKo4/4nH+MGs1O+xSGkiGnH3U1tIUTfW1YrK//NKL8WRiQgkOgj6E/WEDGaznedl/OAFibHYl48oMCmXHSiCiWYLsIRnRw9RiYz84UGMODMT4kDYD1sCqWDxFVlLBbHFItLW2H7FZdegdZuaNEr5sYoKdBfCuFQPNB2UGWsnuzbJRyoMR4MbhykZq0knaSY0dszFoaOUSUa4Bs4kvxoPXcJ+UJBEISxIgDhXQsN9cEl4+9H1weswcyPq5y6wb20me3+CsHQongXifmUZ8b4aLQVk7MOwBrk1g4kPWNvBHAau8z4GwnUOuYSDVh/4RiP4J6QOzL3mvQUnmwhqi1oYuX4f7TzF4wIAEV22bfc8KpD4hd2DA2uAgr7Et556z9DvZsWpkV6wl37vZVNhul+MaMOSajIM1iPJ++F2W8NixsQNpZ4qf/X8ZGEgQ47jkP2lmZg8ny9evT2ZnNl0zmGhQlWvbUTQgyH0yNjBx0FglkWYGuJ2xMqjvueHaBpu8Lz1G3rvai8U69HohUCFINRBfBme5tpmnPA/368ZgSjhQadCYVQusXz6XtcsXgIPBXwMM2Af2nIFqA9geB+Z4c33zKIDj9V6/1lczYCTWXzGuHgOXlDLmgAKPxx/pbCaAwRYSQDU0pVbtBPp79+9JK5sybBxNrklAQ+DE9wvz88lqVMKtXqWLsEb4ejTxSAxMAKnJx1m6C9hG8xhsPYAqz01wyBnGuHC/aH8yB4wBz9LXPxC9BcuK+eF1jKP2OeyXykoFGaxprsW98y/PzBphPsQek2+B3nS1GjNSqoufwVkDeAnrC0kUgl1AlWS6Zfm81moheyEt1KK7PX9HJgFfgFJ27pn7MdCD38ZrsZ1mM9vew4TA35EeYw8sodRSTyYjupDZIIdzKhPjaa/xp+iUzN8WFubEIlWThFISwgkI2zQCcgAXs7p9TmntECTuZJKZCgdYWIyRbT9nyILku/ZjZnZGfi62oboWBlRXdu7m/QX4BwBPEynAKsAozxWAUsoL7cbi3IL0JWFh4YPBavrBB1fVP8CBOLILgLg8A9dhfRokk1avtPdo1rQlYLyz+Dv6oQDtP/0zX9C88Yy8nmcnQZ8NndA+zme2LeO1/M6l9GaaOqDCL2KQ+dlMVd7v6g8Ykw66DVpzv/ZtfdYYlOVswGfBxygnvWyTMzGXAaK/z8Yk2RCYhL5tju+dveHn4fMy+E/pAvww1jV+9f/yv/7P+pnkBc9MdRaSHn//91+Pnp7eeO65Z4ME2PvvfRgjI/TL2BNwChiJHwwAz9wzrtkQZltNj+4/fCBGoUpSq2vF2FfTpaHB6O/tU4NTqtBIMNiH4vm5Ptfhd/YHPA7MpfebSoELOyq21uKS7BB+ufc69ph4ATalQPuNDe1pEvzMKfbHzZh4H9cBaKS5HYCiKxzk8xSgJr8zC5Xxxd4wltyXdQ2Tjdku35E1DFiZQP9mVrtR1QYQsLsXvd29uhef6eypm7dva/309Papqe6tO7d1T2fPn1eSiz0CI/ivvvI3ss2QOgzy8nlcC1vhyrfRkTMaA6o7IY7g7/f19ulZaSiYa7hOhBJKq1kPJJc+97nPxc/89E+JYPG1Iuy9iwAAIABJREFUv/1P2nNDw0PqBULsAVvyypVPaU2yP920SGXmYoRlabVixUNi3mo1230w9qBIkLTGP/9nX45nnn027t57KBDzwoWLIj4B2sH2p68FLMH7YlPPSGOV+X3hhRfjzOhZgXnf+97bWluubCNBhX//2c99Jk4MnxBJBcm/yfHHMb8wG6dPDQgoXFhYj7/4y7+Ma9euq3z88uVL8pk5v7DBExPZ5X5oaFhSKcRBxIuQamikOL+4lI1baQol/3r9CIxj/rIfx3b8zn/7X8ezz1wWCPxHf/RnWt+Lc3PSW0X+787NG/odRCT2GOsLsI+11o383UYyd1knVy4/JTCS+2PNffjB1SOWImtZEiT4aiK7VYvlzLp/8623JF+wuLQcN+/cld/OdVgrxAWw9rhX/FFsMUQpogn2J4AmIDA6q8R2rGHYq8Rw33/v/RibmI41xbpUYaatcnI8CSm595zUQg/coNpP/MRPxJPHk7I9tn+8Dh+D8VpeWlCVRWd7W4ycOiWtVNaqYpTtbTFQM25ck140zcxINrS0tEVLW3tMTU1KJnJzY1UxOLru+B7YbmwolRULaHNzvaKKV/5aIVFgP9d+l2IlwJ+iH4JBSvuPtvH+vf22T4KGAjP5j8ZGirHz/PG5wz3w5QoHvuca9s3tx/Ev+sfsTa7jaqeUuOuUTXLSi7Vt4DHvJ/sV8H12DMgkDV/HAOuBpCCRlkNqk332o5r0WmbWZw73mXY7K/b8+yNgtbpS69Sxp0HPcqz2w/eaAG05/joGiDNJCpvKf8/r8Bk0V89xVfPKlVUx0CXjuEqzwWTBZlIhtemp1ML3VQPPQsIw5QFDldDsw7zvPHcdh5fZqhn7s4MKxiqxxB/96X86PDl6PqrqGlWyLf0HdX2vja72puhsbYiG2oqg0r2yKmJrdy8WljdTkHuXRbkrxxzHCgCGjNLExBN1eeztG4iWtk4Bq0+mZmNuYSV2dg/i0lOfiv6+7qitIcDdEhiyvYsuC69DKLoyTp0elUAzwCqHLALQXd0dUVV5GDvba9FQXxUjJ4fi4GAzhgZ6oq+vN/b2KuL771yLsbHHEYfVUaWSwboYHBzW4VbfUBt7e1sxN/8kKivo4NkY/b0d0drSGLs7WzH24GH8+CsvRXdXb9EgozIYzroGdCYq4uGjmfiHf/yOypnhHKxubMXC0kpUVddmtnE/ATacTYISyqVxPgFLuzo7gmLJxtoaddnD4TVjlWyuS4IATcT6NSqvCatUVr+7p1eUewApjKbo/HR23d6V8bTDZeDHASe/N0WcxSPmQFWVNiGHMIbGmjwwIxbmsmOuAouiHIUyunQSM7AXLZxSVxzyorkOoE87TapwFI6ChkqVnFAOALjqbsXNzY36bGeruVeycjAfeA2/R9sJJxrngCzjIoDv5no8/+JzApZwCjiQYFGQDUZvzsEpDj73y1jCZvjo2kexvZVZdRwfmJE4Q4DCIyeHY3iwRyVV449mJVXBpiSDCDD1cGxMowsACBsQeQqCJ6QgUqcM/dsUQsaA5PijV7olkNRGgSCJTb0nbTRkKRqVVf3lX/5n8fDBQzksOGIERDgUEuWvr1MQB2NV+lJoMi1Twj+rMn6cLBxDDhDm+I1/ej3L77c2Y4cuoFXJkAZ4bGttUaMv0d4px5meE/t1HW1ORNbnF8S2kcwEgGZRugnILpZGVZUaZwjSE+UOO1EfL//Yi/HUpYtiXTPWLtvm2qmviv7xTDYr20cTLgEmWFAEmNbMYr64FzG96DCoJVjIALhInvtizAsQHQAe2BVtpd7u7tjZWheY3NnaGqOjpwTQ83v0e1cKcN+ACvPkElNpDfX0HCUa+GSe2RkuB0i8x4cAtpLD1ddz5soBloFMH9hm4ZWBVV4rHZgqSkFgbqSmjSUBBFbuZ4M3smUZYKWmUh4suR/5G2uPA1SM1fVNCe1XVtWKHYk+I+vQACI2CoYa1+fg4TBSx+aiVNmgmtYybB+N96HWvDVDnbnNzOVxEqcM4jmYN8OyfBgb4C0zJj3m/E3ZxKIEDyfC5TsGyMx6ZLwE8qANWZReOoBzgOpDPcc7D205PMX35ezzceY1A/SyA6K53QOgTvDkGMBNeZUM3H+4w+cxEMpaSbalNcN9D/7XYL6dNH++QXqDkJ5HxqgMrJZBAwVdBbOGsZLsTFFub3YQ9lHgWtH0C1YaTvcxIza1bsvz5rNBtqwAHw1YpOOWazPXaDqT7k7q+cCWmcHHNXx2GSzG/rs0yoARn6HOzZuA8ZnMNeBqQJfrGJgwAPmjwFF/ngEUg8x2Ep0k8Hqxs+txY63xN2wkz0QA7H3Pg7OXWbvlMleu4XJS69V5fxDoc22eyX/jugZ6AJGwEV7n+FvYUM5Bze3GxhEoxjxjU8VkKUraDeKTzAMEgcnIGc4ZJH3RtmSNctYJGKqu1uuYOIDirApJAIRAhPJ/wIC+7p7Y2M65ZG23trUqiCcRzvxxdrF3rWWtRE0xdpx3JDAziKgQw8tsVIJYwETODAOXul57+xFbnufEFnB9wB7mjnvnOg7elNShg2tLNlJsbcsAi7XJs7D+aX5CAMl7uRfOXhpF2QbSNGSwv18/u5wWWwQRgaAW5wAmCvdpvVOXPcOuUmKt0IyGJYR8EaAhvg0AI/4Opbf4BSl5lOALn4GdSVZRS7Q1F43IVvCDUhucLGg5oeB1ylqs42xCo69gQYu5Cggj9mOFpI0YP2mgFvqtlqzAj38y+SQ1IJeX5V/CnKtvyKobt/AgWJSfUFUthhDNWNQlvGjIJrC8KNumyQmfS5kra2B+aVGdqrt68b3q5WMxhoyFyxkduJNsVxnyML7aUAbG+GIHBwLQAL1+5md+Rklh/ED8O5jGsF+5Xzc6xd/AJpo97T1ruymJK+wK7NCDbJ7GvbAnLdHlgJr1xt8dkDGWXJtnYN+aucUzY8+yOgQmecok8H7bPlWFVfD8VAUcs+55fj4fgCEbkBzLqZTB2Obmmlhd3YzZWQDJ/RgdPRGvvfam5K7YQzdufBx/8Af/JtbXt+NP//TPxbb7V//yd+Rv/Ls//ncxcvpkvPjiiyLALC4sxqWL5wQA3blzX/MPG4h7YVwdn3CG8TcSMffRF+6lwR7ar9tFI7GIkVOnVYoN+4x95wQQ88B42ffgezNs+RzGDrsvQKS5WXPvsl5iH6rQiAuZE74AVSlB135epwM9Jd9ZwsxYE0vYFhsYwU7BDMTvc7KWuUpd1XrdG9e034FdoFyc63D/zAvz7HuUFN3iomwnvUlmZ2YzKD9IaTUIO2J2FoE9FW83bt48qhRcXVuPxZXl+MUvfznGxsfj7Xe+L2mUZ597Nr71nW+LWYUdYO2zdszi516R/npw/0F87rOf1b0zBowfr0F6jhJwwHXej72ZmZqWNEpjU1b5ATw/9+xzalz4D//wn7UWBwcGY/TsqPYCCTNsMyAYc27AmJiOJoTEkm6E9uGHHyoJh135+OYNkXMYu1/7tV+LTz3zKbFA8ZVeevHl6O/viIXF+XjvBzd0zTff/J7iG2I6yBUJGPXKdiP/QNM01iDXZr3RqPr2jZvxS7/0X8aFc+ckuUEvicnxCeEFj8bHJAMGS/arf/s1xc6cU5CA2tpaZKcYJwDG/r5+zf03v/XN2NjK5jaLSyuS1CJ+aWppFZOYEnTWFaX4aYLxVevUDOtf/FdfjksXzwio/bf/959pfcJYBVhV5eDSovbjlaefiqGhQVV94llDfmBdzc7NxnvvviuWJE2aqQY5OTysytDXX39TZ5Xi1q5OrQOSYdwT1XMQUFhv77z7roAn4isSV6wp4sNMZkBsSm1j5Blamopu8vjDB/sCqdGuHpVkRaXWOwArvsDte/djem4ltogBNlPeDgwC3XLsvBIGcZh66pIArBBbnbgQW/XzX/xSTE1Oym4n4xfN7qZ4NDEumUSwJDW3bmuNC+fPST4Bu8haRzsYv4OEIOA20n63iuZ6La1tcfHS5ZicfBzzs1OxurosfwLpBWJj9ql9VmTNWO/YbCV0i0oEn8+O547iPOJPNDsLdudR0rLwie1XMRfYEMUOnMkJDCQhqHivz2nmqBxfGvA065t7la1tSB1yfCfHEDQE4+ckauTa5Qxh/7Ef+BeSH89vINAEnPRdJUR0FPcksFo0Jy567GxtQY5IjTfuxUBkGVfiPZwdbmiVGEc+v4HoTCCBGREIZKwln/mI2eoY9hgE9tg4LisDv0fJN+4Lf6qQJPB4O3lNAzzmFSxLZ8VK6jzzd84fmhImIaVR8S4EspW11WJOiA8zTrYvx/gR0/ncyFgoq0bU60RMXksHVmkfVfy/f/mPh71DJyOq2JiVQtPJZqE72d3REl1tTVFXfahOWpScAawuLiejUKVMRYDPTeOsgLytrcNm3Yt6Ns2j6VhahpGwI6YnZfQDgyeipbUxdraXY3NjPlpaARJhaJFdb4qGhrbY2t6TxsHuzoGcBbp+bqyvFDqpNdHf1xGjp4fj4GArKis4uGCKHEZrS2e88d33Y2MdPVE0ONF26Y2FxcV0qpvr4+BwJ1qaa2N9Yzn6ejuivq4mHj8ak/N1Rd3Nu0UBV/BdSTlQaplOPJ6Lb772XelPbGzvClRdWlmL7t5+LabU9ARyrYyBwQFR23FSMECUZjfW1UZna3NUwpARuJaabN2dOHuZ7THdmgWAwcKBABy+eed2dHX3RGtbskg4hMlKqXwban6RBfHmtNPlxaDDF2mCQieIRa/SjM400BbsBRhbW1kTwxZnSmVoCN3DVi1lQdhE6LQpMKwBvEm2E8APn42Tbe246orUADQbi+ckMMDolfXpmEMOYJcAJWjQqPJCxpHuw48ejcfFpy7I6GRwnnpcZF+5JjpkzAHZQQCh7p5sPMH7MehYOpd90a2XAPNgdzs2N1bU7KmpqS3FwAMWyWYsLC0pK0ZjLA58QFdM09bOnl7H3HBQy1kqGGToN9O8bG5+VgxSxoPx4v7E7Kah1d6eMoQnh4fiC1/4Qty6eUPzKgAP+QLpqNYqYYGhbG1vi4nHEwLhyJbicOFknzt/Xl0eMcAS3t6mXHZBz44zOzTYr0xfd1ebsunMY2dPd5ZO0AQLLUAA+l10k+/Fk+npZBxEhcbR2T2MDUA6960mS4cHCgxfeuHZeObKhaiuQsphV0GWDs1SyRb3euPmLQXcG5sEHenMSadOhw+6qYU2SdHggXyCwLxC8qAoMEgGa/EevRNwkfHFSWxIXSYcKwicJ4cHVTJDUy2SGVvr62IQGyQqByasMxwP1qNKugrNSANH2Dcfzj4oMci8zowgs+tyvvOgtcNuwMcZs/Jnc2DB9GCe2XMupcC+OluWrKuUzDg83BMwkA2tDAAU5RiH2ayHwwVQlf9x6nGk+bLQOQMJuI+DhaPN86kUpWh4Y7BUYxU0L0utPIIBA6cG+/xaH4I+AB1EHWc0U8vHgAXXNmuvDGy63Ib3eWy5NwPVPkDZ/9y/r5EgSsoB+HplYLUMYpbBiEwUJUjnZ/ikA3Wc1QU8zQZ4XhMJVvKzS2sL/dmCOcX1E/AAiK2K2hoaniXL2QBveew+CVLaeeMe7GDxvnRCOOBzDdp5OAI2i/nm5zJTy2uT32OjCSwNMGLvxUwrMXgNLpbBcY/fjwJUy2AztpBxcRLA6545Lu8tfm82IvvPjAx/Dq9l/sXSqWSusjTLwEiCc8davj+URCgkJ8pOmh28MsDu9/sevb7LIL0BV8ZLIGOxnl2alWsCFnA68854l1kJBvk9h4wre5DrWVaA19hR58wiQKOUljXOXiBxS0ad8xw7DcMUH8dsADVTLJpjGlDn+ZgvQCgqEMQgK5JL0j5dWtIZgX3lbyTxsEHqWi/2xl7QFNLgMtUUKm+cnNTZY7CasYAhwzx6r/KMLnXjHg06GSgF1CVgN2sDEAZ7KACzsAN2dDknve48j1xfXaWLJkeMk++HcwIAmqZGWzsEdXXJ0imALa4B+EeQayBadr06K2r4O6wh5hJnHb1T5m4b6ShKNQs2ta/neSTIYS1xL35m1oETHsw1n2PmCqX+SO5wbwbr1HSV5Gp7u+RctB8Ok/UopkRRUmiArpyIAYjnzDb4L0kVA6tRIfBdzUbFZk82i7VJqYyhbJSx1t6ifwLl3LUwoyqUUFUCQ03Q0r8j+AWokF9ZAGfZ/DBlKRpqE2zE54TR/GRmJsYeP47hEyeUgAWs4JqMN/NpZp7AbDTba2u13k6dOKn9gO4grxPraH8/nr7ydAKTSJQV3ZKtFcl8uQKC53FVRTn56QCybJN9XjOuvM8sU9t+s7Nso7l/bBRrlbnn+vL5iv/d+IL7cxKRuWRvNDbiQ5HszMYwktKqqNC1uPfU6M9knm2HAWGOmM3NTLrjZzY14SdE3L17XywnbPDv/u6/Vq+Lv/qrr+gav/Ebvy6WHusAVh/zBmAxNNin+0Fvbmwswclz586rWorz1iADCT3W7uSTSQGrAkDaOlT2DvDFviOGo4EvPhh7OoPtbJTFMyqJUSQdHFRzHckKFBq7PDuvAcyEeIGvik1ibbocXSzz1tYjiQWu67Fh/fhsYT74XMZUmovtbTqTvS+5B2wZ94g/yDjwM/GR7YtBVfltNTW6L75g4xOHUIm4DxGFxDWgavGZnFmw1AWCHR4IWEIrkufhvEAiSz5lTY3GnDJ6EtnE3bDGKfsmEcMX687nvGKv4ox7+vJTej7GhWdhHL/ws19QfMzYKQmInVxbizNnTscLL7xwdG4yl7wPgJjkCGPEOuUaTipwTcadayg5s7OjplSMBesV0O/73/++rstzvP/BBxo7tJhhdwPsPXr8WGOPr/vSi1fi1OkTMT2zJAm/N974bly//nE2Po4se8e/aSySYWiHwjiFxYs9QhsUe0wjJGwDlZPgF0gdsJ8+/uijeDzxONo7O1Xaj50DkEkSxKGaNhF7Dw8PCVCkSuKrf/tVJQRhuF//+JYa28CORHeVOVpeoenvnCQkra0IwIIf9cWf/akY6KcaYzLeeP170nMl/oVAQ7XE3NR07B/sxY9/+tOKn7BrKrunwrK1VfuLPcm5jBwNCbhTJ4ejpbkhvv2tN0ROGhgYjJ6+3jwvqW5oaeZGxEaFyc3vuT9kC8cmJlT1SlUje8B2D81jJOsARCHO8EWSlXiYsw6JBSo6sGtIAVD1OY1sy72x2EVLHj9RwGqlSEYmNDEOimGL0nbiRNimjNN/8dnPxT4VDPSKKZpKkyy4eeuWKlGpyIAdC8Odvi3MKech1+QsZg1z4DQ2N0snE7D73v0HSv6Nnj0v0hWsV0hEEHOwPVSksI4T8Itobco4gv3NHpJsS21iFvzvxD7PoPNAPkDGKWV/P33+7H/AvvH/9lf9eWVQ1X50+YxmbzF23JP3s4FV5ou9xprAXuJP4LtxHbGVi0aq2ElsEOeqE4fJjHcvj4xL1OxY0nEu2Rf2fZSYTb+Usxpfj9cVDS0hVBVVFOX46BgITh/f5zCv8Rkl36EqcUIAXX92ORbzc/tvjrP9b8ZOWb2p12TTkaOzxL6yk3NL4HJUNSwta92adME94QNBesgqkEwwF06Mxt++vmPaZKImNmHiwxGg6sq9mjyP7TfI3/rjr3zrsKWzJ3YOcKDpvp1ltZTT9nW1R29Xe9RWHarzpsuHNrY21bFNTEEzeg73xZqoqqmTEPXKynocVFTFrVsPYnF5PbZ3cNposgRjoSmqa6DsrgpcbW6ti/U1mG6UVPRFXW1zTE/PqTFSVSX6NwiBT8XqyqI6f9N8auT0QFy6OBoNdQc6nBhEylVOnDgTr7/xg1hf24nW1s7o6ATBR4R/Xdp4fG5TMx3aW2J2djJaW9GmaIy1laWYnJiIwf4BlSSQNWlurBUjtLYONlhlzMwtx3vvfxRRgT4khgZtys3o6ErjD7AKaES5DIaZspGpySc66FQW1twUPR1t0UijAQTTl5Y00a0tTUcNBmCsOkgk2z459UQHEFmn2rp6STIIbK2tk8AuGopoDqH5BXsAQ5cO7zH1ms2koAzGQV0ybVIfsu5ItNmHP8CbQLmuzmhsoovkmnTUOIjRy/QiByjk8GKRSiB5JzVX0OeTE110Fs6MXMTw0NBRyZRZaDAxOGjtSLOeMLq8B4PDIcE1KTtMsGg9pmeno7WdA65OwBsOCo69jGUKQenZAXY5POgwePLkCV0Xtg7BBmxUDCqHNpne2enJGH94X5lNpAxwfjhAcXikPXoQatqBTizOECUubGwacvG65uYWdXNko1LKBgBGR8xr165GR1u7gi8AYDJqbFBAPoINDg30wtCnu3fvrg446VBVVMgZcaZezKvqKh2WgKRol6J7tri4LB0QHF4ynRjgro7OLPPsotMjCYsdHRyjZ05pvnDYAIXQ5UUoH0ZDfUOT2Lg4LXRxlPD4bmYj+WwZSprZ1FTp/jgEoYaQVfzyL34pzp0dEht4Yx2wJAEONR9AC2t7WwE/ByD7gWwY909GlkyrGKGALPsZtNRJ57dSQCmMeA5tdF9Y16kvfCgH86hLvTVdSAtJq7hKEgXcX1dnu9ZBd1dnNNXWxQGaXZQANDYelYI4wWCAxOW7fm4fjHa8y8YfJ5h75QC24+73+dBlvsuaLmaO++9cX4BOBWBgAkYONDLrmB0ZcS5wsDkcAfZSFDw/O4HBzB6qJB3m5A7ZXZjVmRRbLhxhB3iMg5kEBuQU9BSHLtd1EEnXVdn5zKLpXvIQ2y5pTBHIHYuue1x82JSdED9zgp+5xrKcIlmvBqSdteQ+XJ7H38VWKhwSAwoasyJA870bXPUhroVcakBSdpTKQKxf53/L708wD7ubGUw7EbCQXC6irPCPKGXJNVZbMFYTDC0DunYeyu8tMzF92BuQTtAqnSGDZh5b2+ljADarFhzs23F0GSPjxxrHTuEkWUOIs4O9Rjkg9yuHTQ0OSbAka9dOB98T+BEUZK4+A4+UFjh2jsqA/JH/UFRVeEwM7Bo49R7CGUbeh/PW4LdByzKD1e//pJNW3peeP4+3AXADpty/ncfymrAtKDuHnCdedwmwHZf0+jPtlDoRYNCVeSQYsuNmG+M1zufRmIO54uzk7OO91taGUapkR9GYiDNKTesKNjtBkOamNjuYWv5E50pF6rcBoroTt/cYM0gTSJIVnLOwZUZGRwXKrhbgA42ZWDM5F1mGRWkpwBrjkX7FlpJ//I7XUN3BuOKvEMCzl9AWR/uPhcL4pFY3oAfM8mQ2pI2AlUrwtFUkFQgesrEaoJJ1/nlWbBk2QYkEzsH6OukX1tXXRmMDupholK8liwHfimCLipHis7g/vqRVVugbqvFV0VQSf6zMCOdzrE3LPKVGagKg5WSUmtYUlQ4/lFw52JefKACZM04Mk2TuI8cC8Ko5b0iNe65NAzLLspTtqmxJwQQnWcaY4vsxBgAejCe6YzCPYILhHwGe85mSktAaOlAyWzIEjdkg64C0ckWFGF/YAcZKOpr19fI9AFYBhvmfda/zEMIBSQMAZpi0+K472zE1OxubJEx2d+Pu/XsCGbzGsTmcUZpHEnqbqZOphhI1sDNXE5QrgiXY24C1p0+PREtLNnXZ3c3qLMbH4CTPx17TsxRnDePI35kT7z0CV95nYFz7ri51nTkvk02cwJXPJttqntXMQrG3iiRtJl6pWsiqNP7mPQ/I0dAA8JHAg4N+9j6vZd4NEOSaQRYgZQ2yC30meWAm0jCHsTl79oxKn2lcRZXQr/7qrwogo9SY97z88isBA4p7xRfmmZeXF+PcWQAwSr6zykiNSGtpsnTcN4F9Qdk0+5nqKRouMX40PANQxKfDZrAmYKziZzNvDlx9hmtdFuwhJ88ywM/KEie5+Z61AehH7EM/BZfzwzIEVOD9PDc6q9gdrsv7YaPDjuf1jCHgA99T/s44YJ+8Brg+YDzv55pcm73C+603CyjIde3bOOGoJC/MPbRu19dk36SpWHSqJnZD2gxflvFhDd+6dVvgKU2dYH4SO35w9aquLYZtZUXce/AgltdWChZwstkMMhjcpFkytojx5romafDZv/jzvyA7ho4o+4H1S78Rmie99NJL8hlNuBkffyQCBE2/WDOMKTEgvl4m5atV2ZBjgSxcXZw6dVrEEfYV40VTMxjCAKkwRJEgeOaZZ1OOY3U1YBhSts86fP75Z+LVV1+JljaYtJvxd3/39/r9ysqy9r8SlMIY0vckuoO0hJ3m3nhmfHySCTBCG2prY3Z2SkAc1XpUuqJzSizdNzAschLzAnv38eOJGDl5KlrbWkSmojSfSsdvfPMbQdJwdW0j7t57EA2NzSKhEK9U19ZJHgBN1P1CpxI9S2wTVbO9ImUBRi4KaJ+fnxWYyD3SH2ZhZi4aGuviheeQL6Qac1VxGjaip7tT84TU2x49PMBZurrj9MnhaGyqide+/VYsL62IvdtRSL/1D/QpnoJhOzs/H+OPHmntwlZ9PPVENpZyZ9ixPodo2EyjWqpNaXBMZS1/6+vp1X3KTtVUq5IFe4WkD1IAs/NL8XDiSeyoeVzRuFnnMzFHNvix32WAEtYxBCzm8vlnnlV1s/386anpaGlvj+s3Po7Z2RnZiO6ujmhpaoxzZ8+K5SsN7YoDVb1KlodYtLCn9AaZnp7Vvmjv6NRaXF9bjoP9XSUAOdNJ8NpuAnixP8yMxw9JGUH0cbN/gGO5YxCtJqt21Gk+/f2yH5ckkGNwNXteZFd6xwE/CkR0EjZ1P1Omi3vhvWbBG1jlM1jnrBczxR0D8D78JFc2kSQwk57x4HkyZtmT33Mcd2bMwHXKoKXK2Q/wwVJ3PRsk5muTwZoM3PSLUns27WDGZbbbOUYpTSfssvJ4PD4ZXzkmKwOpn/zdUZxBzEU1ESSvolqH8wYfwtI3yDPNzy3IxkOOs6Y9Z1hZh9Zjw7PB3DfBxnFA+o9Fhap0jA907sDg9jl2xNgtZC75AJJEAAAgAElEQVRzfHdhrH7jsKG1I9a396QlyibFkDbW18SJgb44OdQrYHV1BdHj1FLhITlc2tqajppwUEbNcG/uHMT8PGjxqoS4p6dX4tHkdCwuUbaFNkKtAFwGuqaGDqwRjU21MTuzEM1NMCpbY2cbTS3YhzjgmU1YWabEAieuLnp62uLMyGBcvHAmOttr4ytf+ao0Ua9ceSb2dqvi4xuUoh1EW3tXdHb1Rm1tHrCARrNz01FXXxXtHS0pKdBYq83c3NwQb333zWisb4zh4ZNx8sRQ9HahFYn+IpnCmljf2onHj+eCapyxicfKgFEWgG4sQCXgECUH6MEw8JTVzc7MKMvEuLW1NEdzfX30dHZIzB2jT6kJxc44ohz46VzloQvT78k05eHbUV/oQLhJ1iBOTWWlunDCXi0HtwJqSlntcobCzqCdRAeXbEY+E6OM8DNZNLRp2cg6mBaXxJABmDQ1GucXsWppdNHIqrZG2j582fmUxmxVpbJ5Dv4Zm4sXL+ug55Dmi8+3YDTX8iZVmSPZMTK3SE40wnREfgHGbYvmlWuQDW9va1bX2poqmi4QIFVmM6MTw9I/pZSdTBYgO3qtKqusrY711eVYWphT8gDHFgZFg7ou1wrMm5iYVNk9oB9g60fXr6tJQhOleXV0hW9QqT4HNsAqgc/0zFR87+234tJFulL2iPU7NvZQz0UzIA4aAE/WAc/NwcIhQtYSQBjnjnEyw5CyTgzJyMgZAb84KB8VmV2cDDa9G3A8/fTlODl8QplGujoCVF+4cF4HN4AlThGN6sh0Nre0pi7WxmbMcFDNzmrd4WwaiMFxSJ3NLJm5d/eO1se5c6PxqStPx+XLZ6O5EbATxz4PCBz4FcZZDUwWYm1jI/X1Cg1X1sLA0LAMM5IBOJo4+ICmGdSsianM4Q/IS1MLsZT2kfRoECMzExDqRS9jBtCobBFGXwL4yQIlW9zV1hoVNE0otPjs2FtblYAYO2PWqhlpdp7ZGwYa+R30f0EJ/z9alD4kDGQBlJvJZJ1FO8fqvkhDul0ArQTbDJJm+X8RSFcl6CBgFSC5KkHOBHTQjkmnpaqaMamIjc29WJUW9raa5vFlUEuHYmWWtjrAOwIpS80I2H/sfWlQVlZEbT2ada06QA3IuizFIDLz4mDDQZIzuAZNGR9eg20205c1wXg5++tDmtcyTw6GHXRyLd7LdfxsaqxSsIjLBz/XsE3ktT7Hyge4s47+Hf86A+3fJeMmO3s6i512LeUBCrfrKANedqqYY4IVnnlvN1mc5fv3WBmMEXCyCYM0GVwO0AUUFRluVUrsHwPafk6Ph+eW+3ajDzN5GB9sD7/nObM0qtBSrK4UqMbn8nluXuFAl98Z6HWmmN+ppLcAW7lmAqVm7B5nnQ0sZWY9WUxOKPC9s/g8j8Ee7oHvG+opdUqHjusrUCyyzfzLmjbg5XXmYLR8tnhO7Sja4ecz7Dg6gHY2ntcypgaxHNiyJpkfnHjGBb/B3/v85ffYEa5v55n3qGwJCZajDsvHTXK8XwBRCN6yWUF2/5ZzXmK28vNK0TSFIJd7FGBUl2PEWHEO+54dSAioKhrD8XncD4wgulITXMFS5T2ryytxcuSUdPRZJ/yL3eU1AKfYHN7PeSzGUSERwvPK/yl0Jb3udP4C2hYaqryHL67hpId9CdsU3mvbzXzZOTYLpbzPnSzR+APc19eqkZftQoIG68kWpAmmOsvDiE7/yQA6TTMoRbd95P28B+DFtod7Yt0Z0LANcsLOYHpqpKZ+pO2eA5vqytS5Zpw4Z9N5T7vFvWGHYR6puqk469C75dnLCQOfU6xJ3se9smZtQx1AcO7mutuRn8N9WOuXaAipA8+FgrVCwmFjm2CuNecI3eC2lGcYOX1aJcDcO2X/OkNJyhQAIs/L+by1san1tYJOYWtLfHzzpljPXAtgBskDaWcuL8uHcxMsnp1gh2c249EVCvg4+EE/94UvxMmTgwJux8YSIOPeCEq5H/wqntFNG22z3CTEe5t9gk/APLrSy/uF9zC2XJf96LG3zXJCnPVg2S3mW6zettT1t13lvcxv2kH2D+fKvq7PHjYonKXWyRCV5I2AYwJf/J5MHiSwuiIQEGYqY8k1JMG0txe/8Au/oPl2oydrEgMmSr/25En5FkikUSo0MzMrny21Re8WTPfto1J2fHjWkqSeZqY192j0cc65SQuyDXT6bmyoV+xgxj37RCSDgoHJv96Plg1h7uxH8TlmAZPQIDnA3kWrk/sGxOPZ33jjjfjiF79YMHzTL5DkSPE/z0lZ9I0bN+Izn/mM/s65zZ5C0oumTTpjGpLxjr/NPTMGjAX3dO7cuSP5HPlHy8v6WWAHZzPSF+trYtgp6VcA980tbVkBtrcby8ibzc7G2MMxxRVUIkIMYk4gCrFXzYzdO9yPqx9dE3AGgGAQmLVl8JikixoF4rOoGV36J9wvPRa4FnsKIJ11TJUmMmjYGtbmK6+8EmfOjMhXh3FqxrAIEvTR6Og40gfnc7DxCeok+4t7Yk2zb3g/9//0lSvSyv7Od76j8zqv0xmXLj+lz2XukGJ46ulL0dXdFnfujMfXvvY1rVdr6ycoBJCXOpQ0loK0RLzDOmFPv/rqq0oeNNbVp6Tfw/uqTGyoAxzsEisfyYWLlz8Vl596So1sP/jg/bh58+P41FNPa+1jl5Dse/nll+Pqhx8qSQmIS2UiZzmxEmQU2P00/IVlSTUdmAhr5+mnnxJzF4bs0gJSeiFWJXt6iyZL7Qlu7m5uC1gdGhyMjnbiaerBQutncKBHP09PpdwCdgp9XORP9ve34+3vvScSFZgIeANjNDJ6Oja3dlVFTILj7r170uJFe31ucTEmpqZUGcpckwwjXtre3ND36J1in1nrnDvcE+uP5J41xfEbYLGjgUvfnO39iA0RGza1jjlZM+aoThCqiMfECM6+8OJjENOeGj4hEBNiC9d/8HAs2ju74v7YQ0m50eSbpl5I1kGI6kczHSLF3rbuOWkmEZvbJl6tFOB+g/YQDaMTWN1TrEo8DIMau5H7fD+aC/1k1quICYWUoc85A6v8LH+7iM0MZDrpzN+9v4y9lO1VGaw0HmMSQfkcsT/KfmWvcY/sDZ9X1uY3cce+j4FgiCmQwbhmVrFkdQRzogoVVcVUiSXN82Rslf6V/SPHHYyRfldBDxmqOvLs5D1JPpDHfNQrASJQmRjieJbXAizzPyQUyw8Qs9rXtu9tH7GMWTlWtC/nudJZLt88pQConkzAOytDsP+p4/9EtvDIRwY7gvXekA2+nETlWRknxox1Yb/QcSiMdgOoxNqML2N6/JV1tGmjLAOXzTIr/u2fff2wuaM7Vte3Y32ThjsE46vR3toYZ0dOxujIiWisqRLFWhpyRWZUDlBbU+pPSBSWUtHQg3NjAh4qD+Px47X46Ma9eDRBxnAjopIMQDXrNdAFamurE8gKfbexoUlMhZ0tgvYtlV0V4LiyKpvrMCFa48c//Uy88PylqKkOsQn//uv/oEF54YWXorqyPt7/gAwIwFl9tLV3R1s72Yz6mJ2bUUkFgXFHZ3M0NMKiIFNcKxDnzq3b2vj9fYPR092nBbk0P6ZmMQA0VYC8UH4rq+P+g3Gx8J5MzURVdZ0aNFGW39beEYMCnSkrbhfbh4wpICIbfW9rK9qam2TwYbBySNdCdS8y2UwKXxyC6JpwAAP2HcKuWFsXs5BNNjJ6NqqVnZuLqelCy6fI9Hrif9RiZVGps2/BqGIRswDt4LS0NMsRmpudOWoKgZFnofJeMj44cwsL8wIvndEVy6ShXkacgAODICd2eVlC2BzMHMSpi0pJfK1E8V1qxgJ2WRCvZQx7+/sy+zY3p/VQX9cQ/YN9MTk9oe6SsF04BMiwcqCPnu6LjjaaVW3Fu+/+QOsHJ7+jrUN6Y+fPnYrGxppYXFiOycfzCYzs7UZLU30M9HYKXL97d1xBaHNbm+abrrXXr9+I/sFBAY4cMCvLKWg+MnomGhqaUlu1KAGDzV1ZTbffSgVQaNhkUJ+ZGxwJyhEwT3S93NxYz7L4lRWNn3Qu6xuOGnM4wCQ4ZixgCWB0ASJv3boTfB4GRsAqzMkagr5G/YvWBzqvZNBfeP45JRA4dDTfDU1yFOnCCViPgdw7OJRGMkH2DtmDIjtF9rq3tyfqqmtifm5WzO6XX3lJ5SJvvflW/Pqv/4vo76U7K3pn0yo9k7TEPkmWeY0bIDSOEGUGEoqmAUAve6xazoL0eHCyKyqUXSYwIngUyLqZ2mzMi7W3YGrn+iacL5islXEUxPF7Sic5WM+cPh3Dfb1Rub8rjR+ABB860uCFVbuwoPXN/PA7gyzsJYMpfG+jz99hrCaLKoGjcibPxtnzh9Hnc3heM80M9FlSFfCfMmIOS7NVcczMhGM88isFyNXWCyKpGK3H4CogK19r69sCVnEepEVbKhsV4FR1zL5x8CunpyjFc0MHGl/x+jU6fG6sy6HjiwO3fIAfZ0NT89TgloNbsw4ZJ7Gw6ihvPG5ooTEttE99LSd++EyX97IGDAjbWfHrrV9m8MAMXYN2vv6xs5AZ9/L8+dAv/+vvM8MLy+q4U3we/JSpHDdoMiCbTkY6FHyMtDcbaWaXn1t2IryO7KDwrwFUOwG83iASr09wJqsQyvfrIJUx53te63kzYM3YuPN2rg0CQZiA8id1/tkhdRBclskwKFZO6vF65oe1bjCJ89Pj7uc1qJYlrhkA+7nKwIUdWss+cO8wVtkjvpbn0g6OWV6eV4PScqQLpq33pdePz8MyyCqZG6pLCmaaWYcOWv0ejzuvzxItSlm3j0Bmz6cBUd7HOKqMvwD3rBfK3+wY51rLIJkz09l2nGV+T4WQ78njQ+UKzT/4maCX+x85c0b+DffhQAOgwftbOmmU6xXBMbtBf4vDowCX6yiBUDCwHIiwrjh7uR8CScAwvvg98yBgIfD1MvgWaFg0leJZ+Rxr7RpcZwwNEHl++HzGrOzYMk68l3PMJau2sS61ZhwAfQnGkTei6oMqFO7XTj33xplA3wBLGlAd40SGkmpVCbDZyWff4cvYznh/er0aEOdznDwwy5jnJ/HIvfJ65oXng6kDq5cgl98nAJasbwVqO7t6ThhWVPdwz/zPmHIfLq3mumr2VZAg+Bv34zXHvwCSExOPi6ZrdKvM8usM0Ar9MqpyijXIOhV4UlsbS6sEtCljJXmIlla9B5YRABc+DOWv3OvC/IIksfh8EgPX1UBzNZNc1dUxt7pyxN5j/RHc42MSIEnLtzGZooAtBoerKys1fpR5Pvf885IRABDjmi8+/7z0IlmTrCFAQ54JP5txf/jwocaa5zI4yn5ibnlGax1DHHHizMEV67icCHICRmuskJKx7AZj7IQCf1PVWmNj4F8DxLDmSJrCmOZ/rwUDubxXCfCiX4HXPePIc+KrEizSzIokdJndjq2gsVqW889prHgWNC59Xa4DiMJY4K/BjMtGRNtRo0qYKvn4lI8ztpcuPaWxoSTaSWJAR1hAjD+MVcastaUtmesFWxqwdbC/V5WAlD4zzvb1DQazztUgttAD53PYW5b/Ya1pjxZgEoAXxAL0HwHxYEeeP39e1/jmN78pYJV7sawKYCIxhQFS3sc1AVbx9zo6WgIM5b33PlIZOuNw5QprqDsePBg7kgCw/wIwa11yxtEAJ3OI3VBpdQEaSyKmqjKGTpyIttYOEQSwxYCqjOWDBw+jpbVVthyWFffFNXl+5vnZ556J/+73/nX8x699Pd57/wNVf9kfxIZT7fZjP/Zjkh/4m7/5G4G6JkQwT1zrxNBwPPvss7IT3/3ud+W/MBdoWrqvw0/+5E8exW7cA2sGpqkb5fCZANhOHrCeWeuZLGjT3DDe7PHvfe97svkiQGxuxccffyy/5+LFS3Hi5EnJp3n8eA9r896D+/Htb3/7h8Al2KNc/86du8IVYPt2dHZpLTCurFv28O///u/HX/zFn8fSwmJ0trdKZ/XJxONobmmM8+fOio1K/NjW0SPiAozQsYcPpMUJM+wLP/uzsbgwHw8e3NceeTj2UPdOzAJZ6smT6bh0+az86fc/uB6vv/mm1rx6bAC/VqKp3qx5eP073xEYiAQZkmzEqJtrxKFNktvY177rEc4hiAqpmNrauHjxgrAIqiqp1iV25jrDgzTr69FZcO3aNbGaSSww/gC7yBwGOus7SBMuxcPxce1ZJUfRIV5eVixN1R7AOWuaHjowSdEA5rM5c8SILJrEOZltghcN7K5/fEP6yxU19bGp5kBIL+4rBuJMgOiUzOIEmbh3zgFiM87VlsZGrc3R06ejoa4hFubm4+Gjiejr749VJZEWZe+RAUCior+3W40JpYFZGcJ+JJ9X3yDc4+tf/7oIcNIyraiIc+cvSDd6Z5um2/i7lWKsGiiVTBh2v1SmbkCR2KhMkjAAyZq2xKPPUPvfrDv7CryXsfI5oAitVLrOz0kwSMDTsSHv95nLZ3I/tv+WUdQ8FzIF9kP59zjhVK0qDb6IA6316c9saEwJGfu1jkssN1eOT7imEtUHSdbAPhtALsdIxxIBWdVogLbsW+frIcpk4yfki9QbpAC4y3EP77evVfbLj0BNg+BFdQvVVSRaFAWTxCsSkdiqbKw3o+olxx9cG2zRMaR9Lq8N6bkjwcQaKapSEltIoFlVd0WC2/eZMfixfm4ZXBcJ6Q//3VcPqxuaBazu7GEkqiUFQLn9+dFTMTpyMppqq2J1JTsxUiZM1oxujxgwDmAMCyXCHHgqxK7Ig7mm7jDmFg/i+o37MTY+GYtLa3FYAbCa+hSVlTiUEQ31AJxdmQXfT9FvDivpSZBRUKltrdiqZJWuXLkYly+dU2nU+KOHce3ahzoonn/+hYjDmhgffxybm3tRU9uocva6+uZYXVmLhcWFmF+cj40twKyqqKxGh7JNpfg4ddLTWduIqgoaCFCCEFFXtRpNjWzQGmlqHlbQ9W4rJh5PytBMz8xGbW2Dfg+wClCAQSY729HVnaDZ2pp0Xupr66KzrV0MTu4d9qS05OooTUsdIbq387w4nwBMlNzhKO0e7OuQEuupuSWGT54UW4UOmQsLS3JknMUoB4ne4PyNBcWB5g6sCW7UyUBoU1dVivHJIQDjj0OB91BaBKOAayAITZk/DEyYn8wLwCJZCQ6X8+cv6DMwPDhm6gRfUZnsjoKWzj3NzS/q0Obwz86UdMTNbtAtrbA22iUOjrHIzBCZFkpP92Nzd0tNmC5cPKvD6M6dsaDDeWtzo+QjYD3TaVEZY4T0aciyvRNDA31HmUS0kAi2eM7K2I9qsmrVaFhS7lGjMiicUw4ODARrnrkAJGTj4tDWNTYUoH1doYdVpTV7UHEYbR1tMvrzs3MyTmxOmApsWIAqdQ6lpGwzA2aCPrRgKaWD+epMsQ0oGdTsyDqgUhDG4t69+9JhmprNZh1mi1Fyd/rUSR2mGABYA2gPkTmcnZmWhg8Gkcwmc8h6GhkZFWOVEhdY0GIQ7O8rUEJrB+eJgIbymVs3bgSs2KGBgZgYH49P//jL0d7eqkOCcjGcgvfee09JGg5b1iYi0jwLSQhKF9AIxFYQHFFmQnkN47BYsDQ2NtFPyw7EyBckozPBrAQky13cUyCb12dGLhlnHKTS0hroj87mpojtrWisqyuaQSQIwv8uw+CZWaesXyclfJCyBl1yaaCMAXWJoA8MnvFIx7RgiJpVZ21fPofPMKCk6x24cYWb/6QN/aRANu/BMTaQpyZiyqwlY4AETYIgNFuDxYPu7aESCw6+OawZIxirPjCtI8aY8X47Dtgx1iWHxcLSgphGDvIMAhmA4meDFdwLr3OgYJZkOTsKOKaEXAE8ljOUjGd5Ls0aUgKgAKPMLuIzfLClc5dMYgcgvr9jIDudP3/ZueAaHo/yvfB9+X+ysACrvD4dGhwIwFMDqMcNZT4JrFLaBrBKcGGgzWPD/Hi8HHQabDLo7MwoP+f6Ra84gVV+J8eoCM6wIXbcDGRyv3yemVJmEPEMCQAmCFtdc6w3y32aXedEAsOMnTDLUnu7AHCwd3b+8p6SAegvgfqlUmgDyl6XBoaccXbyz05mXS2SNMna5Pk8bg76+NlAoJK8heNm4NVO9NEco0VVSpro3tgHhQ4n8jgEZsx5NjJI5q3Xu8dWYyMnEPmEZEYaGPV8ugzNLG/ujefKpFNqf3key8kZrsnrDG7x+Q6cJdFUlGICKPFZGku0cgW+bKvKAZYXeoqU+1GZJOBnKwMCgBF0qWCauRsswSUlkSrtrq8XAHDt+kcaCzW/g/lUXydQhrPB5dkEQzixAnuLkljsPfcuIB296200sbPRDEEaIBFsPhiKYiTt76viwvbe9tj7s7yXzfpgDA2WMe5e202wP1WpsiZJHYJazgrGkGoi+0OAp6wJ9o2aE2CfqrJ5BoE8kkLMA9fB7lNq6rJtAboFK5z5c1m97LJIB3QFzuQncwS7iHUIMCoSwiHnVU10dnZIj59rML9IK/HMal5WMPrxuUiyESSSCCO5zXW5LzWaKtjnsIIcsDFXrE3WAOuSsQGwwK8gWG2ozwZjtQUbkrNbVT8Fe1f67dxvIWvAfvEeZx6x9adOnhSghVwRgRu+EGA798l6GOgfiAf37+t8JCi/N/YwHk9NR09/f679fQCJfjVrgYiQHdZDz3RicCiufXRN493T26PxQQ8R4I4v1tqpkdNK5ONDsW655pPJSQFGBPCMN2AlzwAYD4ghHcmODl3PIDJjBhCH3wHwkGfusbSHg2M+V+PCWVpI53j/Yi/5fFccGDhkfvH1+CKRnj5tJlMYaz7TyQh+5v7waVN3NZny3Au+NmcnA1RTUyGJJYHpRbUXMQHfs4Z8zU9/+lXNE343YwEINjjYLz8Sv5cYikaZ83Mziu1oGot8EwAbIAbzhq8G6JYs4tR8hQACY1UNVHr6CrkPkq6VyYQdGorhocFobytYnYXGsu0v9+0y2PT1k5HGGHL/7E9rDOIvwq7mPvBjr169Kv1O5ph1Ajj32c9+ViXdXFfVbAX7Gx+Ca7EuAU/dhIoxoScCerSAsPi8+Ld9fd26l5s37xY+f7LY1JwNPfqimoO55V6d3Npco5fBZrS3tcbM9Iz2/smR0+q9gWNG8gt29er6WjyefCJbIKk6ym4LrVbW2JmRkfjMZz8Tn//pz8cf/8mfqBHUyhpko0Lv/zDUsO0zr76qWOcP//AP1UsCG4qNcBIILWLGiDF5++23NU7YEl7jGBCbxPOMjp6JV175MUn5AYiyX6xjDxDPmLPvrQ/N+8REP9jXuoa1+dpr/yR5NIhAEFEYq9HRc3Hy5KkYHOqNhgYq8tAKTbD73v2x+MdvfFuxwN/8x79WWT/yAhBpmCvK7/HLYfUybtwnYzYNSergMD719NOxiB7t5pbkyto7WqO5vjEWFufi8z/xaoyOjsTb378a3/zW61ENcYpGhBWVcfvOrejv64nf+I1fFnvzw6sfxf/0b/772Nxk/e3F/MJyjI0/ig8//EjgVd/AgOKTt995V82YIVnBDMWPpXqS/TR2/74qBNnbxHbCNPZ2xYhDu/Rgl+rBC3oNcgdUELY0NcWrr35a+4O4lLiZfcf5SxMpnv3hw0dx9849zSE2gDJ4zmqRxhob1G9lfnEpHk1MSF6CxAPrjKoTbD4xPazay5cuihE6PzsjaR/OGjSQGdP2lhadi8S62YAuy6uxDx9euxYPxyaipqE5tt1Ql9pj7B5+T0HmwDfivgSmUoEoDah9kXIOd/fVYIxz9vGjiXg4/ij6BgejsSWbCWJ3eP3zzz0rTdmmhoaUcWtujPmZGZ3J+BF0cX/ttdeit7df6wFcBCYz4B1VzWoehLxFY9NR4yfiLe6HmNv222QMcBmDl463j+PphNDwBe1LK/FRVKcIhIVJCbmpAEZJVEtXXA2tkx2qfWbpr6J60OQD7sf2pBy3OIHvBB370M22nBzk9SSHWIPs55QBoCo8fQ363+D7JGCZCW/74hmLZayctpi/kYTN6gexQYvme5I2UBPToupsPxO+3IeZngnEpkSY46IEMYlXwQIyAjAAa//BoLPH3ueCfy770MK5dE9UvyeBiM9N+RMal85mg9siSYzN5XMcj5IItGYuvquY8Y0NIpzxL/PgihDHsgZWVQcqrdgcC60ZST+k1m6evQVj9X//v/7i8KCqLjZ3D6KusVld3VmgzY31MTzQG8MDPVFXBbNgTeAHQB6HIAcrzXEoe84yVBrboCWQQQoBLg7j7Nxa3Lk3Fk+mYApQFgGwmgEkZSc72+uxt7sloFZlErtZZoZhAnAEsMFxE8OgglJKNluXQDB0UihT7+lulb5Je1tXHO4DBC7FNgK8B5XSGdw/qIgnT2ZEXSfY2NjaiJ1dGAmV0dLaFI103ERgeng4JieexMrymsA0Pre7fS8GB3qlU8IzwTQiawizD3AQxiivra6hQcF+4MRzncZGxoQsCZO/L+bY7k5VbK1nkEZgQumXmBj1WWbNMwKseiPJQB2mltIWgdPKqth+bHLpG1VWSmdzbiEbPh0zhBJ5d6DrgNMBMpuT+TIt2qW1jH1tFR34muLC+VExPbkHNjSOPYYCI8/mg9VMaSDjScMoNhz6XUMDg+oYLFCEclUAMXW7TWfeAe/0zNwRAICjNzEJGJ6OiwJtMYMrCpZOAviMG47W+tZGNLe1yCns6uqIpcUVHVJ0/CNQYbN0dXZo8cuwx6ECSAIXSh9wQrgeQQBOOE3F4mBPjZ0wJnS/he0KExS2y/LSqkBI7gknCUcVA7++kfpazDlaZchIwPLB+VkGUK6plj4tYwDDBKaCAJCoSPYyTKTVFRlLjC7OcltrlgFiCGzszf7DgeMQY27R/PnB+x9kOX9r65EOHq9ZWV7SYS2d3IY6aZyxT/le2rdVVZKo4AumOJR/tPMGBofj9r17amLFnHOwS/+Or4MAACAASURBVJqAxgtq5kHgeRgfXr2qw3lk5FQM9pNgQcKCPZqaqvxPZpykA3uGe0ZqIAHLGmWd1WF0YVFsg7v37yuLTDBE8oZ1urO7Lc00GFZkpm2EDXDh1GPEnOHC2WTdlLu1G3D5/9h6syDJ7uvM72RVVlblUln7Xl29VlfvjX0hAZAgRIqiyQnNmNLICsnWRMzoQfbMhCPmYWL8Zr96wn6xZx7kcNh0OEaWKO6CLFAEBRArQbABdAO91r7v+5KVlen4feeeqgTDhUB0d2XmzXv/y/mf853vfAeHoa2Qs7Z81q5fvqJgNAIg5o/3BYDK78Np5E8FtYmeWgQkAvKSA4c9VKsDFnssvjsC/Ah2I8vJ8zu7zVlpcoKPYCuEdmeiq5povHA4Ymf5TBxUJ7o/rgUTgJBn3cwOAXgOORwpxUF7GZYObCZniZFAjCwq9wWzSIxAJC+SoJDnaG0uejn4zrZsZ4BwMYYRFPL7KFlRljBh1gXQFmBIAHsOsDUeZ0YD7Iz3MS7BlFLzloS1wu8JYmqB1XCSginD2ubeawE87ikO6wBoIusYgGVkUuNQjSRVAAyaryQLW3u/vu7+/4HV2MfuwAD6cbZ5mX1tljecDvbPb2Z0A3yMjHMtmMc1w/Yz/twrYw4YFAynCLL4jgCyA+giePf1ilPM+vMSzXieOCvisz5vJGC9VCjGmt8zJ74O3OHCIdvf9+YIMa/xfr4znouxDNsRwCprLvZRnIkCFtMEct7AI4T9A1zhs8GOjDmsBeVinmvBbFjOnDVhYwJEdnviOopcN4DUWEMB2tY+h2zDYVkd1+OsC0A3vrsWqA4QvJYZEPcba9PXIGf9mgDJAFfYs3pN+tMu5cC9sH+xBwQdfIaxw/lWEgmpHxhSO5TyOagDyMWZBgjG+cWZB5gKkKrzOGnKiH0mYSZ2e8L8JZjmvMWBh1ECWBXPF0wOni3Wa5RhMZ6MD/PHXmZNRjkwdoNzvJxooIWjXWsPAuyq9Wli3Phe7tFBKRolNXqzmETPm3sM5//YR0qaV/HvYHYLRK9hgoctijUL6ydAfMBT4iUSuIwnv8d/1BnaXNT64nsFXpJYk1ZqVhI7jDHduNGYxYnHFwiADJ9Bum3IMrR3HJeM48uKIYN9bvWGYtGtm/nX99RILcBQ1dosUznj0iqABujut7W2S6KE1/F9CKzpWUBZcASFXJ9gHUkE/CD8Aa37JGnB9UjAArQw5swla295aVkseOaC5jDIY7FOAcZm5udVeQVgwb1zbdhTN6/fELC6trKiNUm5dHeiV8u6JpjnXqOMmfEGPOC7ab7CTwR7MFS/9KWXEqDfNU1ZG/j+sFp4TtZNyCQw7qyTkLvBVwCQDjApAuWwLcwBzxrnKGMb52Ksf74zAD5Prvv4Dwz0JL6HJOE151S38WewaN2P96ZzxBfh1/N9YYdwl7GzAUIyvmgP4q9EgpRnOn36rMrguS/eyzPhf6G9yzpDKgM99u3tDWts9MQD1wDk4cziO7k31gdjD/FADULW1yT1JNZilpJ6D57xWSACdHegs9opJjZrJkr6gxEXdiuSo8xfED5g3HKv/AAqnT17VixCyaTNzQnoQyICNiVrCHYt7FV80gBOsXtIBDDvkdDCHnJOIF3GficoB3TkmQEQ6fDe29stRikxHkBTMGaD6cs9MR6sc+43zqiqyrW9QS0MKmIGYkJYVlq7SBEdlmxtY11NXYkXFF9hO2hEuLUle0rSgOdtbW+z+w/vKfkFsxV7wT0zbjz7yMURMVYBQrER/PAatlWVPXt71t/Xr/FAAoH1Sfd3YhK+j/fiZ/M633f58iU9M/PN+tbepGlZpXKsV8m/AxAnWeAArd8zoD5jBPbx4OEje+ONN+3rX/+G1tLCwpx193TZCy98yUZHHylG4f1/+d3v2jPPPm0f3bqlmJP7pRpQ5CoarCd7urOrW0kR4gRiT2wcUiTq/L27o+ZHFy+cs8sjI/bOO29ZZ0erXRoZsUxj3r73/Z/Y8sqq2Ov8DpxhbPSRXbkybN1dHTrzentZF6xTGkrCeJ+2259+qrgbAgrVfY9GRyXNRzUpiUoaAgK2qwldNiewlGtjs0lOMDfEY8Sf1fKhWMa8Z211VVqlkK1eeOELsgkAq5CWsH/MMQ25kKKZmZ6ziYkpxUSQVEL3GGCS+GoXHfbFJdlXwCVYfQJWE3tP7Hfx4rBdvHBBRDIq90gaDfT3WV9vr8g+3rA6EtYHqjhkj8L6//TTuzY6Pmn75aoBm3GeVlP4Ht77gT+9whEf2ATcyxZSjZGut9ZCUQQrpBeII2enZmxpZdVSDWkrJhWuM1OTOvOvXrls+RzxapNYtB2d7ba6vCgyEj4JjZx5fpJ/EHkg+xWKLcKKkFskRmXsWRuBddQCq+yPSDiyfzlvSUbUAnmR2IH8AyIIeB0kgjhrIRCxR0LGqdYfDMAvYp9IvLGvGZvwayOpFoBenB8eK/hcRKIpqnucQONVF+H3h4+O3ROgnT7RAY0YM/z2IF/4mQJR6UQmzXE5j6sjRoqYg3gz4izv60AjXhKPXnXowGrorIa/z7S5PmmUzdfGPPLnk8aOtTFW3HP4zOEfO7BKnFIV0THiBk8qbx1XMsqXF4DtDZrl2zS6xmpU+DnY6jgj7H32Bed+xP/cw0mPCAdVa5t9xRghs3AyLkgClCz17/+X71QbC61m6SZrbm233v4+18RI11lbMW/tLTmrr7rmz/oGup+eQeQgJpPKYZnLA+ShfQUqXa+DhPLe/dKhTU/P28QkhnDbSmWC3Yyl6hGWRsehbHs727a9tW6DZC5ylLcQtKWsp5uSJ9eAYeFzs3UpnO+sghYygVPTU2JZPPfskzY4gLZnysqliq2ubkjWYP+gYgf73MeR2KVskLqGejEkDko76tJXlE6sN2ZAVHt6csbWVnC2vMTtzGDazp4ZFJiLAcForKy6FsbePmUgAKHelITNyMSdO3/G8vl629+HoccCAzClpH3XZmcocapoQqX5CZMMAWhkFpJmBYyvWDU4wgIR9q3EAUjp+L6Xj7V3dOqwISvIvIgRkwQnOC449Rjczwekzo7hdxhxbWZKoff3ZZzI9h+hsVTI2osvPK+uhAE4MbdkN2BceQOtTWX5+E7GD6AJ9F7Nmlpcg5H/4VXIaUhK0SIzQ9MvFjDAG0HF/QcPBGAqeEoyAA5yFWQoMAY4dGSKDg4PVAbhz0A5JRpu+3ZE+bo6+9WrcRElar3dXa4Du7cvIBgnA4cHZh9gPFlEJBmyjcCdR7a+4YEh/5GFg+EyNzuvsg6yHa65Oi2WGI5DlJQzT2jmEphS2rC6QQlQvUDncPRhnyhIrFK9USeAE9RLLFeCMQCJTKPLFySlSwLeE70lDjgFoVVTp0ekAHAoB04NKotH0I3xHR8f1f2jWQOgptLLIwJ9AmZnUa0uLyvYhpWytbWjawxfvGxj4+N29959BUQ8P+8No0HKhEYED+7fl8E5M3TKrl+/KiYKByrAO3uA9cuhQ9dG7sk1aDvllBGnkjVm3dO1EnB7DmH0pWU/7IL1mK635qLr2MGYYP24oXNmCcAq38Xf+ZwHjJ69EnCTBH44qxzQHc0FO9XdYU/dfOwY0OdajHOA2Nw34xslp55EOCmRJDgKIFcGH73XpEFCBDxxMMZhxL2EtAD3G9n/AKPjeQKc5H51OCX6sQJXko6W2J9ggTLebtj9wIoDKjKI2NBUPSCgmUhoJPjqYMWWpF8tmZXEXnDPKh1aX1cjmyjx5n4Zd0lXJI3iEOyPw8zlLZzNyb2Ewx9Ac61uXTglPi4ARcwbDsIJsydYfQGkhHPBdWHDxHWZa+YpAJkAoLBBUVIZayXAVcY3kja1jkYtsBpMxgD+AkCO+wlAhRy2HMukRIfXsY2Mizsjn++8qQWpHxwh3pOyxkRbNgDPk4zn5wXgT7KmJ5lmviOYJpxTXDNASMYoQCdpLCZMVj7Dv+OH63IN9iQOdQCrakqYdE6PNcx7sdUOSjiwB0DgjhZrAEeRhk34CTva7zSQwUY6+Oo2tTZbHvcRYE8tCMeai3uvZeDye66RTjfqDI3gMfTt4mxj38bc1ALUfGc4asd2QuzcBgGRkeAIUCac41i7fHfsjVhX4SALbEy0qADkuL/IxNd+b4CzwfyNz9SupXDwA0D1/VaSXQUsjbnm7MTmYSuCIUkQTPCBP0bQ56Wobje4V97H+pibX5BtdgYjJfVIhhzqvItniqoFgYdJZ250wrXekqAtkh0KpNT4wJMhsXcDOOYZ4iyL9SnfgkRckhSOz2ivUilConln25mjYsRgZwiYXGNOSYOkyQv7kTNBFVSiRlT1PoBDnSsV1+RTwmFj0+0w9ltyJA1eU5YA2NHpGYCc12D4kkiluWXYCGzlQbKfcoDLhWaNM00+6dSMvQJMQsKJygDuf293TwnN/dKBXRq5ZHxOY1k6UOJ2Y5OkopeXIangARQJVtdP7+vxzu2HZfYHrLj9pMGLM3+Za8YZn/lYExlANWGMcu+8jz/Zz4uJD9DV1aPkMCAiATJrCKAJVhRrP0BUronfzdjzO55Xazs5R/ClaIrC+tPeKR/qnCHpDEvpwvkL6hmAH4OfARh37cZNBcrSdt0/EDj71Vd+S5UwsE1npmbs/v17Ij4A1rS0tqgUlHmUP8y1KWdtd31KfGruk3UJEMezPPnkEwmbel1jw/Mjl0QJPuAg6zvA0UjWBNDKug67zmdjn4f95Fp+ljfpDPbzFWLG59lBgEGe9HIGD3b31CmYxp58otqNZ8JvYl+ERAvXYWz44fPcl+u6khTx4DuV8rMXIByQD8CYvwM+hO0hhmD/AACxroibuO5jjz2eSALAzEY7PmPlQ3S9Xb81klxUaXFWK+mRAMl8z9TUtECu0HHe2fbSVZ2Z6XpvBtzTpWbHMMUZI0A8/gQwBRyVj1EsJmQb998c7FzWmo7GfrBMmWccmbCHJITwY7kme5LGRyHZgW956dIlrYXXXntNwB7jx3khuTFpSjpTk+f42c9+pvWhdUaFVjot4JY5Zr6IB+O1OLc4c7hu2DT5VJmMiB2wX/HtSWrArkYbMgNLGT3UtVWbnJ4ScMt4at1sbQvgiYQe+5ESevYPDLStXSS6PGHH/TDXsC/Pnj6jvcsae/7Z5zR+QQKQVu/6hmIe5iT8aPpoIOUVsiu8Fn0uGC/GEoA6mPCKQUvIDHiCBlYlJeLsPz/LHCDB7jU3t2iscvmCpPL+/M//3H7v9/6pffTRx/arX32osfiDP/h9+/jjT1xTubXZRsfuW2/foNYDz8XaZr2xRvOFouI+fg8zcQJ5D5iiif0BqANIY98R71y9fNH+8e/+I/vJj38sUsnVq1ds5NKI/fJXn9jPXn9DdvlLX3pRmqb/13f+b433F77wtD3x2HW7c+e+EmGw4vFvJsYn7a133xEZjH1KIgEZBwGr234eA7qxlhhjGi4RywOocl8rK8sCLQFVdaYdHYnVi52nbw3xKA0gn3jiCWe57u+J7Yz+KPYUAhVx7MrKmkBE9IxhpbL3YNqfOXdB9h0m7dTsrCQViFHlDyQYAvFkS7EgEgxEJAhdgLp9PT12/uwZ/cm69YpHl1PzhsLe7wDSC+SXsfEpW17btIoaSrmAKqxdYnHOOfeTnRBFjMvZTNMpKihPDwzazsaWPfX4E8apQbLsoFS2g0rFim1tOucBViFj0eSrtaVZQFdLc7P19HbZ7jbnw772ChKBrDWSc6raXF21Ymub9fX1aN8xztgu1oQStpKpyMtnpSrCdak9tmVdIwXgyXFv0OQkmO2EhcszpZ0VLK14J7BxjtKMms+x1/i3A4NOgOHvYSPATlQBo6bNaZ1RalTsoqWeDNdeb/ZkfJKcwyelWjmYrUo8Jdqv4aM56ErFD/Fys9a2qoMzTnZ0MoOXy4dkXEgL8dkgJNXGIV4FKSVTbxhHrClfH3kAb87EeeW+OOvaCSsi06nZtIPrHgs7Uxb7FYlxztPwy/0atQ2bTwDuwJB03URDHJxl/+BQUoz4UfitigV395T8iEoqnUH4o9VqUsXj/Qaw+96Uz6XbvKqnXuA/NtGbSHozOZdLOA6ZPi/LBOlRMqgRC55UKSom+vf/6/9RPXV2xBpzRcs1t6hkBnATKnUTZfqNKauoU2VJWp4IN1O2jW4agsiAkwghB8AlKvFh2dY3N5Q5efhowmAnIgJdX99o9Q2NVpfOWI4GFFZnhwgR7+7YhfPof3RYR0eLdbTnra213sqVlDYfEwXzMNtEWTHaU6s2OTFl09MY4Q179pnn7Pz5U5bN1tnBflkaJTu7IP1VKx1Wbe/gyMYnZgT2qsvxEQFEyq5dv6KMGQ4dpfoYzaWFZTXGoUEG2bsbV5ptsL9LVHrHv1O2tUMjCJc02N8/EkPF0XIaXSFM3WPpTJ3t7RNsVJWVmppcUjDD+zo6u2WII3NR2ofJ4OX4lOBwgIh1cbBvK2tryj7XNcAc8e9kMtH/9DI6FnOALICKrnsRAAsbJhwVFgwHF79jkTmjyIEzDrBNusHv71pzLmNPPfmYtF3yhbzeswaYXClbIU82pF5ArAA2OnZnndmHI13I5dWpnmBJ97eP7pBnPTEcASilGzx7QHBISQeZVMYdsEoaHhhpbcyUg7eJlgrOGigR+jYcHtJ0UUBbkeNGAILxIWOMw3FpxLORgIeUH/AaARWHH+Mh4LWQt472grW15mx3x0uyld3JMObeiCSXo4ma2erqprSdcIBPnRrS2ucZ2Kg/f/11HbpHdKfPNOke6ZgbBhZARsxOyr9wnukc3NGusaFTIwaC8WKd4RxG1l1z1dCgAw/GOAEFJSgYNxwTJBOUzDg8FFsYYJXvhdW9u7tlX3z+C7a2tqLmXLMzM9LqIVtJ4AEIwgmJZm2u0KJDiqYWW+ouu3xcSsG4cdiwPmGWoEnCIXZ66JR94xvfsK2dLTljOHfMJYAvdgCHiIzW408+mejpHYhtC+sb4FVAAyXElB7u7Sko4zmLrUVljxkHnOUoqYssmkowElmAcGpZ5+4QcIi4wVYQlc9ZV0uzDbS32oXTZ7S/OKwYVxzlYEpE0Mk6xflmbKOkj/fgJMdByCRxiDg7r1HXCtAzNAOVWEjKX4ONFWBl6L1Ets7Z3K6Zxr2hzayymhqJD9ZkbdlEjEXo8PG8sf8lIZDR6ShgtYLMS3LAHgO8Eq53dmoEjDQGiWxoyAOgVaRuz8iVNMCG5EBzkCLAN+YiJA5UJptOK9jh+eL7xHw/ZjQ2ydlRoixhx8Y9yL4l5dyeVcxqngJki+vFmoijT0BNTVOlYKhGJrT2EK8F3ALAimcJsNgBU9czCralv4Z98m+Nz8iRqziw6mC3Oxbxp3+OsYPJT5Dj5eqMmUCIhEkVrDiuEwF9gKu1Dkj8PcDaYKYGY1ggWgJwxT5gf/ITa5Zx9QwtAa8/qxoSSA7As+H8z71wDeacMeeHz8a91s4La8bBWl8DwRiIdRsOYW3CJrLykZUOkJXvjeeI93giEuaUO7eMWwTqsR75N88Sey3mOoDycNR4Do1j0ngh9nasGz7He+PzKoennCxpHMUzyeZgl1dXjxM9ai5R7856OPCxxnl/7PmTJJG/L+Y05j7Gnz+xydyHbMPhoa7RQlVGjU4pa1LsjYKzD3mv2JcJgznGA4YfUjd7B/sCpZirAIpkV8tldTWG3SpQTECm65kGQC6t1QRwIHhVx16xGE46zdYyECJxEGPO/XO9WrCd5wtQBOYK//MMkbyUjEBiD7jPYBEDgkQzo7AvnsTzhEPMJ+wxEs6U3MrfSYBIvlNNo4otun8SpwIL6uoUqKDZGY3fmGfpeM3PSzuPs1hzgZ4t8jmHhzZ0+rSYZJSGwqxbpqQ8qboCLOScoxyUseSMpaoFNmg2j64fjL+qfuflxdhZBzeLNMuE5buzpUQy30u5JOMSzESuydmlcl9JaHlToLDz0ZyKfyNthI/b3dNrWfy2jg6tYWcJrumcDpkE+S1HFXWlFqgqn6cs8F4s5UQ/l+9WCfe6NyKLihDmAhCbABr/CYBVSdQkqcG9FvPNduH8efu9//zbRpfz8dExu/vpZ/bo4cPjhFlXT7d0BhnDu/fuau8yzjTOotz5zTfesJnpafkfX//61627u1MB7e3bt9WEBRBObLoKJXvIjDUcN+JiLbKmggnOeuTZgoXNs0VQyP3G/leZchFdXACtNbG/GR/2YTBgAJMdcGRU3J6yRuOsiaRd6M/WVh7gswcgSGDO/bsdRqIFG0Siq0FgC/EQ9499DHCd7wBERlOXH8Ax/AuC9itXruoesU/c09DQgO3tQdSgga5XPNBwCNkIngeflGQM6w35AIBHfLzO7i6tm0ePxhQjASYCDCBDdfb0kAB31g0/jCNjwXOx11jH0mNMzlteY2yjg33Y9dCk5troTEaCN9he+HUw/VjDrE3WMwxdxivYvIwv12PNUHoukJlY5sEDNVMK8JR74f7C/nAt1hSfqWWnqtInmW8l5lJ1CtBpmEvTJuwD8RDEgtJRRf75+uam3bt/zz6+fVv3SUdziB/MB2Aa9wRzkeoyng0bQjKFRLnOqkRzkDXA87H2qcT74IMP7IUvfFFjyxjwGvd9/+499aHg/gCa1diwcmSnBvvF3gRwmpiYlD3kedTAr77erl69qnmIpBi/Q7+T6/PdxBHcXzCjYVNCsujq6hZ4gWQZodyPfvQTe+65L9hnn92z27fvaP0gOcA8QG65cfOKPfv8Y7a7U5bkHAAspBHAE9YZ2qyMzf37DzzOOSqrSTD3xXdzXzQ6kr7tzpYNneq3//rP/oX94s23FQddvnTRTp8ZsCPL2P/0P/8HxXO/9ZUX7YtfeNz+h//+f9SzvPKVF+3FF561N9/8pc6xkcuXZK/u3r1v3//hD21Y9tpZ7sTkm9tbdoiPJiII690rD2CfAlwy1lSi4hfubsFeLQtcbairU+zPa0piHxzYQG+f5oFkDzE29p4qTNmV5hYlFtnLxLB3Pv1UgD1j09ndY8PDIwKYFpaWbWJ62h6OPpJkgvwrQMVs07EURyGftTK++862YsPhc2e1N2H5M87sT6rmiKEgcBGT8XeapiF9ODUzZzOzi5bCB6PfA4xJ8+8BXGW/k0BUx/ZyWfYcTdmmTINdPHfB7n5y255+8ik1bx4fHbV6egNYneVbi5qDpYV5rUsS8f09XSLxQASCOQ6Ogk/CWCOrwZyzVu4/uC/bdur0GWE5ba1FVf9q3Hd2dP5EUhkEmriXNR5kGq/6cGAwgEglNjc39Uw8I+cHZ3v8PkA+4sGwY9iQ8BPDv4t9GvaLf+tMrtFajfgAmxKscc5zfljftZKAEZcFpsPrxBNUGfCDZAJjwHWCHOD+la/HE8IKsYX79uHPue312DPd4CQOP5u8GsJBTuLRI/lPcH1cqo6xO2k6zPsYZ8mCJgl//CgwG2e0njQmdTD7hDAScZwDsidNoeLMVaxF75DdPVtd3xRjHLZ7SOCEb6n7SZpx8lnmmHOeavzoMRD+OD4mQDx6vuwP7FlUiZxUIEZM5+e2j0VZlUkx53Hvisk55//8O9+rDl++aQYLhEOhxWn96ToHVhuR8UkCtKnZOZuZoUv9vgafgIyGOJ2d7XI8OYwZKEATsiqLi8s2OT2rTUrJZ1O2II1VjG2mockO0QXa2NHCPnf+tPX2dFhfb7v19rYYTRmdjQEUKhlciTGnjHLYRmne/Ozv35V26pUr1wQSFYt529td90xttd7SGcqo0Cvdt0fjk7aytiFHsJKqqDR65NKwDlKeF3AUNuny0qrtbu8L+MX5feoxBJSjOY0LBMtZF3OOCfQ+Mj/60asqsR0cGJSWTKaJjmwFOTA4VbdufSwtkP6BMzY8clH09vXVTc3H9ubGceavp8cdFCaPRjHTs7M2Pj5p6caMGLWAEYwHdGixJtA3Nc9ysiAjGGPC2eA4TdKRSAIN7gVj4yXFXgZy/FM5svZi3vq7O2x2dkrdftFU5YAEaJMjn89LZ3FyelqZEha1dAMpdaDkIWkyw+HN/wCsOOMYKhwqFraMnXQGGxTckXnC2aZJkW+2xHkQ+ysyPc44S6XrJfqOmHnoW5DlQzCeoCk6GnIfGDACI4A13c/66nHjIAGnDQ124dwZG+jtVaaTIJLFyWfd0TRrb8fpNDmlsDjE4IDxMzenzCOHH44IJVwEXARIKxsbtriyZsurq3IscebdGfOgGC0gNp+06PI5Z14lDSEAqUNMnHkJh/fM0JAOiNm5eRsdH5Oz1ZjJKpMGW8AzlC7wzoENw5qgghIQGllNT01Kw4YgAZAWphCyDWSFSThwfxzUaAXv7R3o+tF0TXOKVvDWhhiNaB27zEPVBgf77Y//+I/FAofFzPrC4SJgg+WEUeZQ6h8Y1GvMMYxJnGAavjEeBJ0YYmX9Es1BAszOrg7NBY5EMBQZ/1qGSWS1gjnKemOPexLFfxBE7y4Wrbs5b2dPDWot8LkIFFRGlJSjRsAkvbDubu0TBZBJWW2ATDgPAi0TXZ0IolhXPAeOLa+xVgIQjf3JM8eBFkmQkMkIMOc4Q1cDbvEscTjXAn0BvJ0AiJ5MqW9wQXk5WaUTLR0lbRijg5KeTyWyCeMO4J11xnrA2SKBwNVw8nM0RUucxVrQKgCMAFaDYR4l2QGqsJYDDFHZoIBVZ0LGPfCeGNNgDoe+GmMfbMYAaT1Y9Wy5wKQkQGRcA1AJ+1Y7Tr95IJ4YQf9bgNa/+XvNQdIhMhIm7ix4+YwXrflPzMcJwHSiv0nml59wlsLp4He1IHzcB2s+HLba50rO8c+VNodTFc8bDJhgUsV6DMAqEhPYDRyGhky9lUpe/h7AMvcVjFC+P2QeAjCNYI6x4P7DAYngnt/VMkFZE7FuAjQNNiC/D1CY7+X1APK5TuWIRnaeiOJ7CPbDieVZAyg4BhKTcu4AdWuvKdIOGQAAIABJREFUL2c6KWMLRy8A8do1wO8440KnL5xS5pxnxMnm2XVG5mjC6Q2mwoZz/9gZviOSmrw39JiDwcr7Yz8EiOqAt9uSSCrwvvbODgWaERALGKIyJJf1MuzlZTHUCOR5jfsjEKUEtSHTqOeO8iiupz2DnmTVdUT5Xmy6pBKSZkrYRaQHSGAEaClnGhtDCdmRg6PYFWdE+HnK83E+8kwB/mOH47nDJvFerovDSzDFezlj8Rv47kg2cq98JmSMuC7+UJTD14LpAq3Rmk1Aaewz/3PffJ+SkwlwyH2/8sormjeYqsRWlNjyLCQNYZLyjCR9YRzxrPie3vinJACP68Z9BqATpceRYA6Qjnly/dYhK7YVVaXFXK0sL+se5+ZmJXPENbc3CCToOF0V25XvoKSXMWRdRNIjyoQDqI+EYQQZOnM51yoVAUUdnV1K2nNP3AvrhgZfJJi5PzHBWNdNJGtdC5R75DvxffTdSaIyAhOqjphvzlDmj7Hh/AcUIXkrQLoxY+lEy72tiNZflzpgv/LyV+RfPPjsrn186yOdQQESw+whqUzjU875/lPezJP44+mnn7b33nnHpiYnVB79R3/0h2qOe+vWZyJhyB89OBA77Pz5QQXk4+PeO4AxY45YU9w348xzqi+Aqiw8KR7MViV4EqmQWM+s9Sib5r2MRchtASAyBg6quqZe2KywRwGAu35p/bGUC/cTDFbmElCQMY8kQ+jkBbuT76GMOlj/PJ+v+T1dp5AvCGSGPQjI8/TTz2j8/FygiSy2jEZm3jyR66IxCaiEL8ea53n6+wc1DyRzOmh4u7xsd25/egxWQ4I4fWpIupdUsuGTYvtCaoMKIPzoSC6yjl3fzpPmjGckwV0mzv0E1q2few7ARhUc+5/7UbO5hgaBVfyPbebffJa1xBw9/vjj+jxrm/tmjHkfSRRe59/hv6G5ythwD6wd7i/8FK6JTQ2/DbsB62n4/HnpQNKvgeZB+Olb27vWVMgpLrjz6R376JPbsjMiVByUdGawHyU11txsVy5fUROkD2/92iamJzROYgwnzxw+KzEmcmu8try4pLlmT7z00ku630cPHgoA53mJaSenJqy7y5sDkRC4ePG8KslYLzB3AWH5LvYDn2HsWJOMa9gWbCHxQSQMSORHs9kb1x+T39/X320Dg3322mvvKq5WUmphwZvZ5vOaT0AzGjc9+fQTdvnSoCpeb9+5Z++//2ubmZtXPxMRixJWH6Am+4ZmXNzvxx9/LPvCtXgIB7X7rau9Q417abYLA/UrX/mKjYwM2Z//739l9++P2fWrV+x3fudr9h//w3/Ue1568Xl77tmn7Mc//lvFODeu3xDpZHRsXGt0YmpacTDED6otS5WyLa+t6WwsFCEMtTpTkDgSmQQaRCdVqFsb6yJREddlkqoX7lMNaqumat1TpwaEqRDLKkmecmICABHNkrFVrPkHDx/a1IxjKlQZdPf1K8HJmpqYmdF8tLS1HUv1YIcGBwfs0vBFy2cztrO1YXs7OzYyfN76e3sVGwP2xk/50Jmu4AowABXPotO8vGILSys2v7AiYJV7pbRZ5dgwGvF3aXrXkJadpGEaZxOgMs/fkKqze7c/tcdv3LTujk7F2Q3ZnD2EsU0Ds6Oyra2sGryp2dlpOzXQqx4exKo9vf5+pB5I8PYPDuh2kcZgn+Jx9w/AxK+3RslSwi4+UkNozrTwVdknJCLZ3w6e1bssoLSiPSkcvrWqhmEeSurAbT37gPHF9kZiF5uNTcFOhb9Tex1sSPiu3LPkJTtcriNilLg2WBRzHqQF7Bm2JTAA9gw2KLCeEz+2TmCnuts3u32NM9pjBsdTApA96c/hlY7xexEOyi6T6M2TP9+cyRma6Is6LgN2AFYTLF9ngZ6QSvh7LVEk/HxsSowR48gPz8Lv+UyAqkFaiRhff1bM9pGl292TH+uaqt4Ymmsyr+ByknGqkTMAo4L9HxVWcU2eUtr2rS0ii4JzxD1BhPN7ShpwhWSf/IGQN/CdUxszCI//yU/fqWZyLbaysWOHlZS1tGE8CpZJp6yRsvx6s3S1LEcOunepXFFpvQ4SsuZp9IlobkB2HTo0TL8GBfQAb5vblB/CzkHkuN4OynSrRtw4ZZtrO7a1tiMdjZ7eZstlM5bLA965RlxTk2s6qlmIysVA3eulsba6tmkffnjHFhdWFZxfGD5vl0fIgu3Y+MSYocnbmG22hkzedrZLtrS2YUtLNK7atwbQ4hSAjwOFXhrSbouLKzY1OWvLi6sCZgcH+qynY8Pa2vIqUerp7vEMfILicz+U7tLwamV5RQuMDBNaLGT8vVRx15aWEZBfspbWNjuq1luxzTNRZFRUmnR4IJDKGyqUjzOgODEEMZub29JYhZqvxQLQkS9oQmHBwiSuDcwCbGCDeja9qM+xSSXInzgvLC4WZCwMQL5zQwN27lSf3fnkI7t67ZqdGoR2TyOFXR2sgOgEb+i58OxQ+jmApG8lYf68QM/FxQUBzQR5OAw4AbAI2YheludNR8iKEaRxQPF3Mk04gDAzMVZyaChjlLNVVqaQMUFnif9w9HP5rKUoT010ATfXNySvwPOR8QJg1fo5PJQj4U2OHOSBdVlHWQlOJQeGmBetOiDQ85XguMqpQ2uWYJ7xWNPYknFlvAm+MDgccLsHJStVqtKQQfMIZ43GF+wNHJKD3b1jYBXQj/nZWF/TGHGPgPzReEa/E/M1KwewKZsT+Egm8WC/ZBcuDtu1GxcUZNy+M2qnhmBuN6o0iCBwdOyhyjKWlhbEiiVT2dbaJg2i5jx6I40CNdVldXJKgD1MBByZ6Cgrg4/T0EDjj0bram+3yckJleqRZcXJWd9cP2Yks0609nd2FaQTrDNfOmT2AG8wvinbSTqLwpwh88YP+1PsDRoypT3wDz0wGNzsDzXsUfMbyhz9P0A6tI4ceADYLFmJ7NpRWYzktlzWOrJNduXihWMnIhh7BA6shUg4cMCo+3KiL8v4854IVBRwUT6aNFbjfrlWJBdqDXoET7HHgpURwGscMFwDGxllrKGfGiUVfviddLDX9SSm7UxIleBIJ8izrMoZ1lPaB6hQ76BHwgTlT0kOJCBHMBBwOGD7xHOHpAPAvNHVEccDFndSNh2HaACejIkCt0QjOA5WfzYPmsLmcN/MH7Y7gNcAkvhcBNJ8hv+5Jp9lHzN2AQQzDuEYcB/YFj77myDkbwKltQd4XCPA6toDXWuxRpdUDpHKbDyRFfcTGqu+uE7A3sjIugPj4vCwAgBWBUglPwK/awDAWoZfZJoFENV00HQHxKuYa8HleH8twBogcJwNASIG2Mj3YRPLZTQiWe/e/CQSUNymAwMn2rW1QHU4YbVOXzhLATzEGaV5SsqB/HvRejphx9aON+OCDawtYaYqxff4vtZqMDRjXwYAWeuQcc1gJEQQHM9G6RrshBM2kNuUaP4T98PrXFv629ii5J4DYBIDThqZTZZRia8zrwX4J0w4bAxnPvaCnwAnuTfex7+xM/wvECFhFcBC4fUo+RZ4ks/pbOQ5Yi/iHTBeAGPYdAUXbW3HZzzXQM88R4PNRNvKWZAAaS4zFPuJa5Os0zOo3HBdUjXRvEtrlgQumn9k+ikjTrphM3a6/0TrjO/ChmKZPDhIK3CJMnPpMiaapdgqgFWy1oxTgFix9rm/AOa5N64XLBT+zRgGiB3SDX6GeqMnfDkCBPT57929J3/17JmzduniRQESnDcE/zwD5HQqtBRwoV1Io51t16gHQGEuW1vpik3ikYqQWZ15kA44kwAIKfHHscfv2N3Z1ZiQ4BRrIpFbOXvubFJa6XsZP4B1hXPPWaTmMnUOZq5vwF72BjKcCgLAk1LZ2BMRZDAejA3rSWss0cdjXLg/WG34pQHcRwIAFiLMLsYikpkQIIigOXf4PN9F8p81FfrvSjjqrt1XVdJXiTzXPqayBUCN4L0VQESSWvvW1JCRP4Kf8ezTz/gclQ5tI+npwDPAKmRfoskqZizl98gv7O3p+bXfUik1/cEXpQoMH25qaka+Um9vl42MnLP33rul5Bi2o7ur17p7uiVxIImwRCOeMaVEVHr3SeUL16/VwoukU9heXvc5O5H/CUAO0I5xYK9xT8wP/i3jSBUQpJDDQwJOX7/OQiUZ73ObzWZ05qysbKiSRzqGaeRcvHEiYA+MttWVVb3fu5/PSWIJth/3hq432qEXLlDiDTlgVr4U4Dezyhyury9bPo+Gta+/AOF7e/uPY48AlFmwAKyLS4sCO3k/lYSc6+gx478BrKasonJgEk6MR4AXvJ9/qyFVAkCEzQzgknHDDwkWl0BXzoyy6xiHLY2ENu/HjwmgOAgeJC5YM6w9gENsCiAGrEz8Nogd3AP2hvEjTmLt+z5xqRw+z36JszDO9tDwY+1w/8QR+MmMDeAXCTBiZwAxfMaV9TWbgIixsKBxZ48cHriGLqx5/DWYpehhsl4Ac7p6u3Sf6DCLJQzITZxNIh99wbV1xSPMPyxm5hXmY3dXt/xz1rAYwlPTKtWm9BV7RsUpoCPXi6QANiCSVowjNhO/LpJYtRVfgKuSZ0hVVRrNHiW2pVEa8SMx7OjotH3/ez9UWTvs1PLRvv3FX/xQ98eaBvi7duO6ffTRB/b1r/+2nT9/Wuf71Cyg0qEkByRzsbFhYxMTx5IyjBFJLZjGJJ8I1Ab7++z6tcuSryL22dne0nkMKQmJtjt3HqgqsKujXcQNSRCqD4X3cEFqhEbIPAdn1rlzF1x+o7XJbt26Y5/dfSRbRsPgukyDqhKxqcSgzFVHa4tsPv4gTfhYD7NTUzrLsG3Ixzj7vKgYjTJ1AEjGACIEZyDnDgQbJJr29w7EQgdYBfScm5+3NfpilA69z0PKmfEbO9s2Oj5hS6tUnHmVAv4630HM+8TNx6yzvdX2d7d1D19+6Yt6jWpPmmwhR6MyagRtJfvF+V1SPLtEVcXqui2vrNvM3AKGR+xU4otqIgsgGouX9Lq04vaOkin0tyD+akVWsHRoHcU2sUbLJO02Nm1+dc36hwZlx5cWFiXHR6za0Va0PvXNabXOrjYr0cwO21nIWVPCQgXwxQ8TkAblDlS2yvj5rWC7mJMgLwgQrFRcwzipFnNgDSkOl7gKkFOJV5pT6Pno1VMVloEG8Nraus53/CMATaQMsRlBhgkfCikC4nT8xSDTMOYwhIPQFj5N2KOIveIMiWRgkCEiFqqtdOM8lt2hwXtSORn3gs8RpIbwRaM8X/EOcg5JY03XQfXTW3JnCesTTMZJD8QbHnPW1zkz2WUAiJHQb3e5gIh/3G92okn43NwXf68lnfymvx+xUPh4nAXHcR/rvmIC9AWurtH83Jn22G/FH+ZkIo8xXf+cMyka/TLf7BHOV9YUeuJNGXBFZ9A6SHpCkGG8xFBN5C0jxnOlhBNSjwOwMHYrlnrv1r3q6ta+Tc8tW7Uubb19/dLhkErVUUlNfTJ1VTEs3ZFxHUQGEWq2qLQ0Vsm4fidBNxuZRjypOsrDuSn4pj7527sHKqfe3T6wvZ2SpY7qlN0oNEMvr4qpiownmqzZLN04AVUJMMhgpqw5j+4njatW7eHDCXUvTNU1Sgrg0uUzAuVu3/7YDg6OrL2j17q6e5QF2SuV7eHDKZuZW9KBDyMOCj3AnDM6i5IsmJtdtPV1qPtkF5qs0UZtaKjXrl+9KiFpSucYGwXmSQkctH2n/VM2CqM2K2Yvwt2ra3QoczCpubXNtnZh+zZZLt8sFi5OHWMo3Y36OmlwcYCx8cmOkaHHsYfZibkAVJOWWCYj1g5OI+CqgyqJRUn07DKwhDEAAI5JZlQBByw2sUF9YWAcGGMOm2uXhu3i2SH77M7H9tQzNxQ8aMOUqzY1NavMHJsD/S0cI7I1gNID/f0C7FjIAK9z83OSVhAAhW6QWC/co9PG6YbpmemyutKeOXtWTjoavnR8xCEk2FPwnmjbUkK7V9rXGoxnxcCrHIpmBjTbqK/XuqT0goPCsyNuaMliEESJhaCGVns6xHhvOmGwqoQBtmujs30BRsWuo0wDllUZYA+NvyM5XeHAoT0Ho5XOjBsE/cgzAHpUqnJsrl+/ZN1daOVsmlUoB0ZgO6UyiY6Ook2MTyfZ+ZIOO4B4gA4OcQXaO9sy/pRAKZjMZe38+Qsat97+TjHE/+GNd+TIEeixFNDRQSzeD0y+80BA88ULw/a133opaeKEI1/VYQ0QjEMDeA2YD6uEAx0ZDPSCMDx0Sz07NGiUjN/97DN7+PC+WAHLy0vqpnru/DkxGHDmdSAl5fk0e2MtyzDXpeW0sCc+uX1bB3cEHZVEO1cg2qEH5jhCruHoOqrMD+uXeVTZcYEOubAz0YfDQdzUuBH044Q357LWDgM2n7dBykqSknrmDqcwyi1CPwtAOVhWrFH2Os5kAIXsG9aEMrZJpi3AwwBnw+mOLBx7Jg5tvt9L0khquPYkxjuaAMYBGIGbA0IcXv59AQr6AZBo4URtepwJElU1MfNhm+JQUB7oQCFAT0njymHMRwj4CSSYV9gJwe7Akevq6FAgH8C29KETxk7cg7LsiRZniH97MiyCyfyxTme8FzsJs8bZmpE8Y896x0kHR9HjxTnwpl28zwFYt6muSXjCMFWH0hp2Zy1LMg7sGMMYxwALI+ALJ4B7j7kIsFWARRMHNZlRB1bjUHcJgHBOgrHq2k1+YPNnUjpTcd0jPQdZXvxSSXBVPLmiEnyvkHBA1gEvPh9aUA5QemaWseT1kyy2M1/DqQzgM5y+mLdY0+44eZdQyg4XF+dlmwneCARcXwlmrmvI8kNpjTtU7nT5e3Na1+6oUgrskgC8Vgts1maow2EJ4JZ78+PJAdgAGvk7+3J/r6Q9zvujK3HMVS3DPJ6Z1/hhPUWiIwBLP5/83FR39qRrKX/hzGJ/BDAajjd+Ti3wWbte5OCmG6yQK/h5kzQh5Kx0gMQ1EpmXY5BbQa7vbUAmHHHkg8IJ1Q6vp5JgT0wVtMYc8Ex7mWmbNwvCXiIRBItDzUaqVdvapnQ7I9CI61OqSlMLNeLET0iA+pBVYJ1imxkSSm4d5EnAvkTnnXUifWTp6pOsLIpZRSDF82PbQkua85L79kQ5SVYvEcafkw0VA7xeDq4SL4BxKn3c0jmOreespdlLOM4xrxGU1CYe5M8kEgCut+7+EuuPYJV5xT+FtccPtl8gadEDXe4zOmFHc79I1BDkCGBpgZ3UZu2t3ihC7FUxe1ZkUyOoYU0hT8ScsqdjzwHueKLZGTKMB6wnGH5UzVDmzzh5gq9FDXYAGilNZXxWVpbkuzB+Aq/V2HRT5z2aYwBGalyZc4kHVVusrsn3IXDnbOReOto7JVlAcxyS2s4SdAadGorOzGp8IjhtqEtbquIBK+tNLMjdHa0XzkxkoWL/eODtfh9jQ5UTfiJSACTSZXvVoDTp2lufNiRnaOp17fIVgUoADuquTDnq4pLNL8xr3Hv7e212dl4+MMlUfAT2FsA2vq6aWpHkXl7WPgEQ43ddsPTai/bqqz/VmoVljM8CM48ScuY3gL04Q/JNWQFl2pt7e/oc4xF7Xn0CFMDRTMQEgmBbmFe3i66XWttIEK39KKF20JzmYVlV1uVyrrfJ2eCsbJezIOnqfsiGkvmU/rsdZo1Hw96y9IN9nTYIQJyZcQ1T7A59LXhegNVg3nPtOGcBoqenJ623t9NmZ6a0nnkNySvKu1l/jDX/s4fw7/EZYDlOzkxrb2xvobHdJBCCEmY19RFpgQ7VJ9U7wUrFl7569ZIdHGAnnHUdlRHRfClAiGBrsn6oZOTf2P9I7MY5wZplXAFZGQN8RABRxgDAFHIDc4Z0BDqsLuGwqjnhu9mfrJ2QhGAMGC++i/8Zs1rGcCQgA5BUAmwb8KZR4wAQxF54OD4meRV0MmHbEd9w6JMg83Ve0pi1Flvsueees9NDQwKpuL/zF4ZU8Tg2Nmn37t3VZ0M3FSCPM4P7BGTFxvOj+CmVsq997WuyWYDHMOojqUBFAP7v733727IP+PD4gTwP+58faaXmcseJGfZySAWQhKI53FNPPyH78/Of/4P+jQzAP/kn31Z8Qg+Q1tYO+4v/9JfaZwMDfTYzN22vv/6LRNsbSYmMnTl3xm7fuW3/7E/+K3vu2cdlE5dWYNDOWFMTNqJqd++N2l/81V9pbnn2Jx5/3L7whS/Yrz780O7dvaumvX3dXfb000+qKRPVV9tbG0q8EH8cVupsbm5BPiRAPw14f/db3xK4fO/eZ/bwwQN79pmnpT/8q199IN/0mWefs77+PmttK9rb77xnb731nuIVrpkrNtvOPk1UkatpsmJLs/V2dR+XWVMRyJ5aWlwQEQR7Nj87I/AcghJAK/uorlqVjRcomXJ94QKxkhp/ukQE/xOLUQUsLUn0XjeJ2VZsYGjIdvcP7N79B7YNSCo9TWciuoRik7385S/ZqYE+Vceuryzbf/Y7X9f4Vw4pJfeKSfUfqWBP0JxvEHhL/wsk25A4oW/I8vKaVQJnwMaL3VhnR1ZRNYInPWBQlzTGJMyIHy5fGHatWdihyJSQvIApvrJuV27c0PhNT0/ZURmi2qZlGuqERwwM9DvmcLBvrS1F4TYk45wh7dqcELmwRTyns/eJDZ3MEVUckhFKp21700k/kZCV/mrWq0Yjyc3ZxrgrgZz0C8Jnwj7AQsc/CHvAXgefUQUdPm8CGjqu4r5PJF7Amthvfb09uga2utYP5dzmumAY3B/7hc9HgovvIknQ2U2FRqs/+8G+gPyIveJ8Cjk6fq8GTfhdie5rVE04MxN9/pMm0O6veiwQsYGYrMgXHmvQQ/DwMxFbw9+JbZwc4SxPga8JSBkAbfj5EUs5QOk/7vN/nnARZAvsEc/DONIwHEAHqUWSecIrNje8ed0eVRZA7ORYPEbhzOOMwff0eDNr+Vwi0UOVtYhHxFZVk8RuwtKtfYYAVqNiwp+tTjaqlozjBBFv/pt659a96uLKps0vrVqmKWd9fQNi8YG6wnCjmRGlHF2d7QrSyZJy5wygl0Y725BFDBCjLEmeGy9YY5OzffZ2ATi8uz3MThrjANw0sUjaO2VgMo049HWWywKUVW1jc9ssBeCHU+rMGQ4q2K2VSp0tLKzZzPS8bW3tCqjs7++2vsEu2945sI9vf2zb23vW1d2rjFZPD9Ros7t3J+3R6KyMF4sWPUwOK2QKstmCbWzSrXTZtrf2rJqql45kw+FDu3DulN24fs3OnB7SYkFIX4Eh6CvjVKKsOKuu9mi6EsjMzi3ZL95+19Y3cDwRra+3dGOT7VBeSTdugNN8wQYH+gWkSbSiUrF1SpAS4Ee6X2TQDpyFx0YAUIOezkKicRagKmAkgJUyChKVjowCjcJCK8OD1cjMsHHYDABSLGB+39bSbOdOn7LBvm6bHB+1C8MD0kCsVuss15SRJEFnZ9dxGRyfY7EzlmjrAHqr233ZGzLJUeU7S4dWn8HR9DIDFiClSNJkSaelMXTuPOUoRzY2QemFB4Y8BwaPzeIr3mELZaiUPako+yomhjRt3IDws7O1edwIgnOA92CgOLRC6DycFr0OKESn1sF+lUyU9h304jDEoHZ3t8lYp6opZWFBrSgRaGpssJ29Xbt167Yy1Fs7u7a5s2u7+2XLNCJ4XbILF4btiSeu2PVrZw0ijsTZKw1WOaoz9HXNSjb6aDIxtC4OHYyb2MwAK2IDJyWPmaZG++ILL0hfiUP1s7t37f1fvqexJvjgGhhldWrmO4gSrSoGxrXLl+0fffMr6qDIvtzZLdva+o6Y1XQoha2zmDAdMGhkGVijSAB8+Usv2fkzQ5JVGH34QF01OaApXbx2/ZrdvHlT7NW9fRpEFJ29TMO7nR2NB0aYOQww6Y0331CpCXMCsFFsKR6zmhk7nGgWkRvjRBe3r0cscb4X24HzxzpgL+NUs36wMwSSGEjYvm10iEYjrNisdcI+Zjw56Fir7E+cG0BF1l4AasEkw9aRpQzDq6wu61KNzpwlyhzJmc42qXGKJwR83ANYjdLpAAcd7HPQCg1T77AYIupHrvEjYI2EhLOTgtkYgTpf7/vBv4uMHb4149mUzSigYe944udED8dF3Bu0d5DSwHET46Za1ZwIYNjakiPLPZHZ5r7b21qOgcU4WMJZAYwRQzZhl8Y4B7NODVdguAFk5L0cUuxMmOtkJhOWG2MajDoJvqczEkAXsEqX9hLsEHF4fQ6Spg9xTcYkGIzYhDi0PdHiJ2gtQzbYlOFMxBgrm1vzP59jXrmnWCOAJs7OA/j3Du7x/QGMOtDuQvjMm38Pa9rBDE/9AFJ6kotAi7PUv8eF1AXC41Qg8UBWVkx6Xw8Az3xHgEqsKRxE1iK/DyCgFtx0x4USnCh54X7Kah64ubGmleR6ithhmPOHLmavez+Ulhfjj03n3kguotUYOtZktYPtE99b6zzVZqa5pgLUJCCIhAR2gUQd64JxwrGmeSWBBvcvzb9E9+ikNNZBEAeZveGAnG2Y1wnDz0E6dwrlAML4BtwUuJw0hOP3SUInnFvNW1LpUQugsUfDNojBmS/ITwhglfUBgz9A9gCWW4qtfmYnbFWCYXSjCH4pXcNZJAF8yJyg61ZKHNw6GiA2WFd3p0qoAbT3S3vaEwsLLknjRyYl+t5YkPFlXeFDSB8qcWgjQcCYc78C45NkgK9Dr+bAtm1swzr1M1eBjdYjQaPrnMb8ohHqjm19kthzsEnau7Ao93aSqopN3RvfK0Amsc0K9JeW1RSKfSWQmcqSJCnMn5E0CFadP5/bONkVNcVxQI0kAK/ToJOzFf+LapSQGmAKAIkAXQI4B6QDnOTe+A5eh0VEp3Ov4EDOJCf9afbF4sKCnh8prCgNRIoomMdup5wZyHpS8pwGosgmADQn4Bx7kB/egy9O6Xdrm4MJXJ8g2P04Z3M7o9tZMTwPXaQHTw2quzXnAqALoCsBWjUBAAAgAElEQVTfT9DrwKoJWO3r69eeCr2wA+S5treVHA22qoB27B7ruS4t8EZyVIDFdSmxEwFitE9JPsu3TCnIx8dj/wHAcm8baMlms/o9e1jgOv4wkh4trXbuzBkbuTBs58+d0blN8081poDdaGY9vd3SX79z565AgGJrqyp8YA2R+GNsPZCtCKglMD537qyDQ3t7Shzie8DkY4w4/9nvAEKuIVyXBGL4kZ74honN8/B6gHtxvmF/+DvrAvBzZWX92Paw3pgvNRyLMyJhgONT4pexPmGvwUjd3MQ+eCjgyT+kMBw8D3vmjPdmyzSmxWDj3rO5jC2vrFldyn15bDW2krJ4AIewNVubO2LGsX69OSrguCc9mBsCQljc+VyT2Kx8J98HY5H9E6QJbCpAK2NNZRrdyvG5vAmTS2VFlQLsWu1pnbkEr/UCwyXzJoZok50/DyHmhC2MLwHzckv27lBnPSATcQZrCz+FzwIu9Pf3+VqkdDlhUFOpxbhzT9Mz09qrxBfyk44qSSM8s6FTp7RWiK3wvfBzHCie0p+esHTGanTbdjDC96afr9ljf5H14cF1WUAtDZB4VhJH5WrFFpeXbHFlWb4VJIa19TUlF5gH5k5nebks+bDHH3tMyQB8LkrIL106ZxtbOwIa0R4em5yQViUNa0hYsE6QzALYjh+SPNjOZ555RuccwOrE5IRiPuwJgBXrAd1LxnNlcUlVbui9MrfYvzgPVOVYX2+PRkd1/nFv/I+d+OKLz0vv8oc/+onGjft59tlnFdchA5eHRIR/vruvORkdGxOLv7+vP2mo6onCrZ1t+8e/+7t2+dKw7AOKae+9/0sbGTlj7e0dNjE5bz/4wQ809sRngG4Xhy9o3b733vu2trKshr2XLo/Y17/2VSXm0OvE9iwur1pnb5+9/e77YqcD9BeyOfvTP/1TAX/vvPO2vffuO/biF18Q+M7eweccHr5oV65dtfb2TnvnnXfsF2+9LdvegCRRypPK+EssaObx0siIAHKIQdh2sfS3NiwNgN6UtfXVFcWZgISAq8wtsRVgG+cb/k8k7SRxl1TrsE5Jmi0vr3rDKEup+S9rqqevXzEnwOohOuwlT5ZgL7k2se03v/kNNa+iWfj+7q499+wz1kQVsarZDm11bdWBfWIWQ+7Qm4+vrW/Y7Oyc9LbxN3kPTFPYw2ogjaQDvQWolFEjSvANGkem1bSRXd/b2W1PP/64vquK1ABVFzRvm5q21a0d9d+gOeT83IwYiKX9XTVbxs6hVYyPk6pW1NOHRAXJZZCA5kJRe4vE5bGkIZWO8le86TNJAGIryYo1ZRWnsq8jKSvwWXJp3twV28a+FjCtZp9OzpEcZV2d/d1rr8k+4Mcgu8c4I4UgaaSkf4uAaWwS5x66vyRRiQ+TBlM0byNxQzNM2XWavqeooABQzzsxJN0gu8ufANbybUjSFYrW3kkiruBatkeHqqBhr4bMi/YOAHtC5sE24LsRP3tc4uxej22djQkQyTgQM7usmQOrTmbxavGTpsPEJA3y60KDVvYr0WENUDIIId7kNvpPOHgaSUePWX1sw+cPH9IJN16hyNy4xB5rtMGacnmtM/YENivO/fBJAHzFJkXDt1DwvQiBMqlsVXVp0nSvLkV1muufq1HXSRmgg7TJOETsXQusRjztcVcpsf+Hlvrx6+9X9w7KotUSFLW2tGuCyHRg5GHz4fy0NOesUIA6yyKETQZ4tuJNqdKNQpABT6CQw0DE0adMBc4awGqdUUZUUVYCJw/j3d3TaUOnT2lxMNGUMDci7GqUDLsQNSw7Nq0yPq3tyjKxoLY392x+fkWGhs9C9W+CEr+9a+NTE3JucXYowUYiINeUsqnpRZueWdEkotPx2d37NjM7b9xde0cPx75NTc/a2vqWwFCcgtbUnJpXAYDSRZHgsZHFXibYc4ScCZNu5SHCz7ArAJ3X7ac/e8P2SxXLF1qVRTJKuSpl29mnfKpiXR2ddnbotEq1MXZobyIzgA4LE4oOC9lpQDQOLDEw+J6jsk2iSUqjATJJaxvOaEt5yZ4zAehon9Z3slAxEIAXQvQdi5Cj493FXYAbAB0AFYMLKwKHiDnJNmWkQzE/O63MLyB7QzolGjilCjguAORZQFiV+SP4TxmRB9w0c0JomEOYPzF20rmsUObWoi6Rob/6cPShSou4ZxiOHHDca5QPKvirb1BmFUeaewC0Uelh6UBrFaANIWwMFEZSlO/GJn0vJUGMJQ2WIhAX2JKqs/6+Xvsv/vDbls1UbWZq3paX1qwx0RI+NdAl2QuMJ/vu8IigPGMNjfVyQv/T//MDOQ4cRshllKsAEN5siPu5fn3Enn76mpjQd+6MCsjngF1dXpGmDH8Ggy40WYJ9xfpG6gL2MM9A8Mef54cvqJSJzB+ZeVirZM2cZexgOdfEMO3t7wq07O3rs9ODA/bVl59XCQyM8p1dMpPr9ssPfqV10pBp0iHKHlpeWtRhLNH13m579qknra+708Yf3Vfmk/K6Tz76SADcE08+aS+++ILlmvO2urZtDY1ZsXdn5hft4LCshIIYrGjz7mwrQEOP1Ru3uWYuTgXgWTQwc33lOtvd9S72OKsjFy8el2MQHHvDjIwcXNYemWcaW0QDnTxlaJSTN2al78OBFaAaYwxDIZqFcS3sXzT5CJYbgSPOtTQekyZJwUwJdqrjqw46AGoG+AbYFocNrwWTkL3n2TgPHAsClb0UIUDTOHgC3AtgKA6jAOnoQu5AL+UssAMpkc0kDL2T73cQNmkGl5R1s6ZxVIPZh/MNQ4hAlOsQtMB0JsGFE0CXX2fTePMu/mdPBVOVwy0YOjiWOOC8P5hrytr298tuypmRFpWvV9aCZx5h7DiLzfWQGE/Y1a6ryPuC0Sn2nADtrDK62BzuLRyL0JeO+w2NN18vuzro+Z4AmEIeRYBHEhxHRjWyqMxHZL3Z4x5UlRQQRFdxQXWJRIMynAlDTexfafCesJSZF892xtxw0MccwlZyxwQ7TwAPQBugPNICweYLxl4whWvnBMckmLY8o9+D6yt/jumnDqbYLgekt7cpjaTDtGvaqUFliS7Bzjr0NcD5TQM2ruUgpjtzlEZ6F3H2NM/I5zhvwkZF+ayztJydHcCFB4kn69flJFxEX8BdTUdR7oXXg8kXQYmSQwljNYBz/gzWNaVB0fSQszUAUu4BUDNsBbZVyWOA8eSeeG+cM4wj5zPnN5lwrhsNW3DWAIK4ZpRb8xwAPDjmAAesNYAnqhWo+GG+CNDoPtxYyEk6BT+CdcUaQLKFZg00lGQcmBMS1jjVkmPZxh+riD3LutSz48SDASc6mZ+b95pnif3As4XWsUBiJBKOkyHe/I4AARYNABrnKJU9nqxy9g1yNySlqMZhTGh0SrBLaf74+JgCVfY1jvrgqQEvn9+gC3DJ9dHYa0kggDOgdZuUrUViR6AKWqBpZ1hLY+voSIl1fBZsDtI1BCCU1mKfApjlPOB5mReCaq5F4BP+AesUxz30cIONcXDoe0cNZM6eTZqOHtnY2KiCUewBVRBcN7S/YCKTMOd63DvgJ36qbFWdWW8PHcmLibYqoEQ+AbZabHXNWWT45QKcDvzcgC2GrBRjDSORz6DriA/OGK4sr+p1NRnRHMNi8e7osDg8UVKWH4WUAaAQa0VSA3V1x42+mB+xiTe35HuRHKPZLY0vldBcWNDvmS/WLuWyAGEAbmr+YWbLqyvHoBu/gN1d2i/pTxphvvjCC3bl0iXr6nSW0gryXTs7YgdL1kYscuIEbDPspDqRCwCVYDU/fPhA90AALq365qLmHhCL9zC/v//7v29Uc+FrMBaj45PHLElsD8+NP8C+zwGuI0WVJKeY+0jeM/b4BF5h5swYiCYBhDKnwSRydhENdb2KI9hRrEHXZ6dTcVnrLnyFavVIviP7g6Q9P489/pg3T0xKdQVOFvLHjaq4HnYFnyIa1XKfEBnm5xYETpIs6O/vlbbm3p6zvSLYVZOcjQ3t0fB3uG/WC/cV4CHX4RkePXyUfI/HGdgdfhgj1mNLq48/4xDnKtfinni/kxa6Ew1Yr1Dj9zCIFbckWtw8F3qw7FtAV2xEsI65Hq8zttFwlWePbt3MGcxs5gAGLd3uGVPWLM2YsOtIcbBv+Ay2K6qYpH2ckCt4Lp6Pvcy9hVY2QAv/jkQbNlbAKiz+jnadFexRklUPxkYFQGEvYa2GD8n6J4bh39evXlMFIMAM+p+srRs3blihuaAxnJyYtB/95MdioRLfXr9+w86cPWM//enfq4LQtQ/rJTVAfMRrsBEnAYzX1rTvK6kjG744bDdv3JDdbCkU1bwYHWd8PD5Psh2CAszul7/8ZY3ZT37yE50dSI6RkCkUizZy6aJNTs/Y6z//BzWtxu44cNOgRCAyaf/23/63NjU1Zx9++MmxrM/NmzeU3OD7b926JaDu8sglyXh4/Npo7777ruRZ1HQmifPef/89kVBg7ZM4vHRxWHEEiTQ0Tlnb//pf/jcCwFTtxHorlaz/9Cn73/7P79gnn9x2f/fw0P67f/fvrLe7x957+x179+137aknn5QkGkk9bBhr+Ktf/apY3q+++qr94q23/DzM51QNiE3CHuEXcPaia8s5eO/ufYHFzz//vPqTsK/AMAq5rHe3h0TSTHVhUbaP/aS63lRK0iCsdZ3nNMtaWdZ6JB6mUgemPjE+Db4g8vBvyCvjk1OGd4CfIZ9MVccQwMr2rW99S9+NDi0Nk7vVGArJiqzeF2x99iNYELgK+4KQgngTEKsT9nJjoz0cG7P7Dx6oAo4GmoCsMFdZ0yQIARCxJ4x9czZnQ0hAXL1mWfzk7S2NO/rksKcrlrYr166pchfZokeP7tu++r5UJK/Q09MpnwD8AZ+I85v1ybUBtZQQTPxiYhDFPZw3SUUdNgE/MHxD3hM6m+znYJQSozAGLqOS/lxVEQ4T5+T6xoa98eabNjU9JRsHqEziREkH3Q8YREnfD7yCpASgH/dAQklJl0rZ0llIN04GE0lEWMmhV4XWZ+RDRXJe6yJdfyxx1ts3oLhO8l8klxvS2qfFQkGgoYBeAaVe8RA+LveLPxKgYMQokYRRvKnSduLDIFt4TOnJoiS+lOtYLymA8JM9Xj0hFvjvE889seFBjgsyRdhK4VGJ/FQAqxH71oKqIYlIrEN/AEhaJOQDSxKwKhDdm5WSOMcXJDmi2L69TYk4+XDqj5JUe4qgQNKYhz+pxot7ifMniDbhM9bG53F2+jN5VXPqL1/9ebWjs0esSw5k0GAy8GR7A1TgRnONDdacB0mvKGOwtb1n45MzatIDmFjXgAZQzlo7OtWYCL2fsdFR21zfVJnVqf4+sU0BkOiaB/2+raOoztVkJtkQxSKMQzK0lJovC2yUXg0l+XLIYTjVC8yDsYbTyKIuFgFy07aysWl/+/OPRM+nBO7osGQdbW322197xRoa6mRo52bn9JnLV66K6Ulp/tERB1rKFlddQ2Rn78CaC60Cs863H6pjPLIAsFPLh/sCQgFWNYB0Y2suCIwCYN7c2rO5+WVLp7M2NjVngNZIF+zuHkjwenVr3XYOdhVYtjUXpQcFUIvOJ93iS3RYRT+JrALahBjjgjveyjiQ6a1WbH5uzpbXyHjsS3Mi3ZCxxqa8msscVVO2t0+QtmnbexhHAhMvv1bWQcCqB6sOFBzq2cQGgbGEY5ptEFMCoHdvb1vMyrm5abtyacSef/Zxu3ljWIHLp5+OWUux3VqbW5TNmpuZs/GxCTFYOzq6dA9ziwv2/ocfKKvDAQmDhLItDnkMJKLgHPZkIHFqvDT80Lp7u21xfl5i3Oq6q7Eo6PrR1XQJfSeMuJivbboOJX38cCDgSN24eVNrms2AQweoiug56xpjyqHIwA4ODNg//2d/Ip0WMmpkMbo62uQk5RozNjE2JsAOo3X50lXrHzylMh8YRu/98gOBhwuLS2Ipk2DAOeBwJnDDORA4VT7Sc3L4Emgi2C0AYGtbex2nKBgybnRc0xHHmz0TASAHdbG1Rc85Oz+nLHiAQBJYV2nCvpwKflSGMzggYJmSkMGeoi0tAZyuS694HNH6sQkrNLdYW3uHdIIxIh9/dMv2drctS+dWmkB1dljayra6NC+9nmIhZ+vrq9LRzWXzdvbcOXvp5ZetKdsgcHn/sCr2LhlVOlkCArsw+r698fOfe5BRppTBOzYiOE+wSdaUg5v5klORzaoccvjCeQnwx7PCGif546ATgjGmjs2j42TvsStpb2qWAVjNyWFljcShGmXcOMvhQPOZaLTC93LoesByAuYIUEoawuDs8loEUTLeGcqOQxPVwbIA1hxY9dfj4FJ5fDopS47TrkY8PIDV2sMnANj4HR9zFrprgDrrhUPyhL0ZAGFtppDPBdgazx5BCb9nLeH0YY/5H6azSqgTLbkIlGoBSwdLPPtbq0vHGDDO7FX2DsBPZCSDfRXBG+/1xIizRqK8MgLUYKQ6C9i1lMrSqXPGaIw5v+fvDtx6Jpf/fby8ZCUYqzEWPnYOOPBn/D2A1RivAJYDdIl5qgWvY95p7sBZxr+jkV04FSfz4me+MumJpEGwpuPaAaa7s1IHj1XPc/w9iS5sMFgZ3whqj1m2yXMFKMhzx7PVJ2zcGDeBNzVlsrUgsxhnyY+AxYTRw+/53xN5CYMwaZoW9xLAakgA8O/wOeK1GN8A0OK6Mcd8X4xH7fMHaMy1A2CPZICfpQ4ccT18CwW1ZMcTPSeSdJwLYhwceJdpMQ6T0mrXBT8BYbiWPDRK6aguAKhPtG8FFqRwbL1ZpFhSKj0jKe1OvHR3ZQs9cQBYSSDMdxfb2myJShZsRqLZyv3jTBP0cjYShCPbwTPyGsHq+uracXd4fh+sYf7c3t1WUMLeAiBg7/G50KTi78H4EJM0mxXowHWYP67B77hXXscnBOzifIF5CIhFMITfhB1GQ9z9N6R33OlvamgQQ47rRSdhkracgZR8kYDr7x9Q1QP3RVKNbtCsRcrvcJaZP/w6gncADRpO0ayEIA0ABZCI99AUijHlJ5iHgJDo9PH5sD3MTTj90dAmnHrOgVhvMEYWl/2Z3Emv2tmz52TbSOwRhMWY8TvsSbAOvXrGO9Uy9oDOeVjE+Ksd+EKcza7xyP70UvaipB6iMRtBGf7czs7WcULIgVq3zWJnc/7uUSYc+mOeANF4FIvy7/hTQPLKssBogCmu49qxrceNfFTRQPnm/ILWGtIFAMoAVrlC3uYXF5WgxJ6TAHjvl+8LCFDVBIFnJiPGtQC2RKu5WChaT0e3kni5pkYBqzQVeu6ZZ1QtxpkDuEo5b+xht9do+hIIbwpMJeijRIM+EGPjo5IdIEBm/u7cuaMO31H9gJ4nJeAwbPCdKXenGSrnFdVY+GnMG2uS/wl2+Z85YzywA2HnHDzw/Rb2Xnsv6azOWmN+ASj54ffhK7AGIzEHUwn2IN/BHvO9GGz7k8aSgJ1nYfImviz3IgmdsjOAuB7XwMeHDQyIzLWiGdNhyaVUYHziD1JGzTPwOmdLrG26omNTiDtY16urG0oQAg4EEBH2hO/FlwMACiA3dJG5Ns9+9uwZgYK1iTSeM1jbjHmcXwInkiZTrJVganFv0ZwLRjZkDu45EkBRGRB6+a4vu6Tv4B6wSwThrHn2PBqa2Oz333/fxsbHrRe5jZ4eAdmML3MFqYP5jMqmaKwHeMl1AIR5/f79+4o1wlcBkBqfmLannnpKyWP+DeDEPrn74L7NLy6ojLW5pag9o6QGflIuLzm1L734ojeL3dxSOfv4+Kjec+HCefnXJCrRFcXGMl5omT79zLMat9dff13+8s7unk1Nz0iiRSBDsk5X1rAp9Eopif1NEgwHkbic849ybWJ/2IbothLjIvX1/HPPyU5Sdo/XQSUlsSjyH1/+8vM2NTtvf//zt629o8MmxyfElA1/DYB3ZPiikj2MkSTKlhbt61/7bdl0bOX87JwNnTltdz65rRiK5s9t7Z2aY54Ve3fz+nWV/2MbRx8+lCTCwsKsNecdUCJmfPLxm/Zf/tEfWD7fZK+99rribpL4py+ct2xL3lY3t+wnP/4b+8Wbbyqp+cqXv2KPPXbNKqUjm59d0Br/0Q9/rLXMeMJK/Ff/+l8pefnXf/09e+/995RM6h/otfk5mtwtK+7FvmEfLl+9boODQ7a5uWV/9//+ndZdVC8QlwJMQhKBLesAICXfVJxACsiIuMV643eqHFhdFTgHgAyrUz5vY6PtHZRk26ZnF+QfQFpBXm96Zk6l+opHYJQ2Norp+ZWXvyxbiv9O8o79A9AqX5MK2XSigV6XFqFCUmWHFdkQGldRTcFa4syupiqKeemDsry6Ju3gXHPBMui9s2cTnXjtHXyCwUG7fuWq2MSQM6rI0ezu2OgYusZmfZKCLNjW9oY9fHBf7wMHkrxCsWBd3e2SSZS/1pCxSuInYu/ih7gnYg4SlYwh+yBiENZd2OAAx8K/DtsZ57MqKurqZD84a7AxSE4yoGqYtbAg7EK2KZGrYv2xv/lpaXa5GEBTfDCSGpSkM9hlPkFj+Gyj1hogM+cp6xvZBOBwVa0hd3ZQUlKKhtLCOBq8EZ78qMTWM79KYOedqBX7HM2eIB2whzx2deDefWqPfWp/wscG3/DGTR5DARYeN6aST+sVlAGW1gKrcT2PVU4k2mqTZLUxVMRZcY8Rs0WCLd7LnxGzEu8Q9zC3IRHAeo3YTr0Qkip65p1149qzrnOfUFOTsQAUTuJfPfMJ6ejzz+JIcS3xqTbWi/t0VquA1derPT0APX5I82aYq2gLhQMBwAdbr6G+IsaqDrntPfvgw1s2NjltR9U66+rtt+bmDm0ugNFlOsjJCTuQbtLZoSEbGhgQy5MsCpICLW3NVmwt2PYOXRzplAmolJYxXFpelKFnsWCQoiRBDMiElgy1PJer89LTSsomZpftx6+9bbs46gJZjqy5kLOvffUVDRh6FCxkQAfKE9B/OSzDMi3b0jIZ92VbXd/UvwF3Lo5ctOunG629lUlpUNzEdXD4WDXeeQzWDCWDvtjGJ2bsl7+6bcXWTrP6RoHO6xu7tra6YZt7O9IiETLLoWQpdWZvaylae7FFGTmcaw41jCBZWSY9mwPUrbouGgDHwX5Sdk6Dih0BVmii5GBB5vNWSdXpd6vrNCA50uHHRgytCzYYxjRBHzANXuaFeC8bL0VHXPTDCtJfKZcPVLYgO3Z0ZF2dbcokCQysUpJHsw7K5cpiPAAWMkcA9QSGNN6ixPza9RE5B/jVMzNoiq7LgQQwVBd5gJGjsq2urqiUESdnfX1NmQYOTYGoh4d2+fI5a85nNaYPH03L2cMIsnbDcJApBDzFaSSzSxAWThIaN4z/w4ePdF+AkjjpBBn//E/+xAr5tMTkpTPXkFKnU8aGIFGNDND6KxSPQUIONTRnN7d3lOnbha6eyWofjU9MqJwRRiXjhQEAGOTQ3ljfUCkt80KnRsBignX038SWOtgXCwIgeoisHV10065ljFHpG+h3xgrdbtFjPThQFhDwmkBCgBuNDRIwiYOfDDfM0+rhgX366R1bW91Upz30cw5VWtQqDVv2sIAt2HF0ds5lbVCNPzqspZC1tiIs0IwneVIV++zOPTl6+eZme/GlLytTT9JiaWVNjFX0i2GUUwrE8zblmuzT27cTcAPGIQAoTbficKacsF4lWpSF8sOalQ5ba6sVmnP6rPTSEZ1PWJFLaALNz4u1JV217m7dIw3DDtE3Vmmzg1bKbCVgPddnTKMMNIAZDCbfw5xFds3HtSpnKBqDMF9cL7oAK6Mq4NSzf7r/5HtDb9JL/k86L7KOTiSzP38o1QKrAaj+5sEYvw8wKph2taDu550RBxWPAbUEYBRwsbV1XMKqDuF0FkZ7d31da1YBLrIvlFk0N8s+MS84GwQ3oQHG8zHGgC7Ycd6rQDtppAJbNZis8YyRAeQ5HDT15nO14B/vDbZPdMsEqABYrc0gqjQkAU95TjmrCejLfTgT3kvleV8El3yONRBOVjgA4UzEvMU9O6vWwexgJMV7uaazGcl8+/tgI8U143sju8xzR9lJrNEAHMMBOQZ2lSkmcecNSsL+hRPAn7XgYlyX38d9hTPmmemyHMhapyyeJ0ABviOy4bXAQi3Iyd+DPUWJIwub6wcoXitPEGxbno3rRXDN3gqwNABbXmNOwsGJ30cAHmufuasFPGL8QrOK1wLw5zwgyMEBDr0s1i+sSjGrOKslFwBDwjVE+T6uSSkmiaxgsvM6Z2i+ydm6sbfEyEQKh/VBiVOi/61Kim30s12/lrEgmEFehuCM84DE4hyl9azPjJfq8z++EaABmXnunc+xdwV8U76UVKhEaRuAJuCjtKHNZVV05iagTO2aw3bGGo9yNvZKAE4BjnPWcH06y8OyIVjlmoAPBFH8D3gwMzWp8RIgmK73gEEyDQcCNC5fvqyyVOwlpetz867rxn3gCzD2BJYE9AS99+7fP5YQ4L7Z15wFYuAA3u3ty2ZjcwTsbmwcy1Iwl7FeAAejoSfPEWuUa/DcPAus12iOxHXUJXpiQlVaIcGhs5LPlw91roslnXJgjcofglUFXWpWiqwBqUMsqc85+pUkcjvaWlW2ht/DOkMSgmuoGVBdypPdib4Xzzs1NXkcMB4D3jkS8QCAlO9mBKwGaM49RrKLtcMaYE9EgyDYvIBezDWgAPYagJcxxNllfBmPYOvhV0J56uvvEcuYwB7wBt1W9o2AY3zSSkXly+wnxg+5oaPDI9vb9vJ8CBAXzp+za1eu2MXhYavAfKrj0lWxy0gCHCdbUnVGMyV8NqrkCH4FNtbX2cbGmnV2w25tsPGxabGTR8dGNR/sd57JSyydUQ8YyxkWTJcI6Pg3TXNgW+NzcP+s9WioGvaEwQ82ZyRXGc+Yi2DQcz3sW9gtXo9zCwABjdVsFokvZB34PMkw71iPoKkAACAASURBVGEQAADJWsBO1kAAiS7/5aWdzHlobquRFU3Yko73XGd7a1fanbFmmX9eB9jEjrIndM7SDyJpQkkiBDvkBBavhOIzXNslAlo0/uwLgDcxaLPo2XkFCNdmDYddZ0/VNlqrBazDfsU5wDplvfAefDDmkuswD+wRr7TzHgwALkjokFziO1hjAJ9KrqB/vLKiNQDRorOj077zne/IF1ZZe7FoF0dGtC9EzEg61vMZ7BTjz2eZe/7kOxk77tMbfq3r72Ense0HpSMlvTgP+A76k2DTZxcWbHF5UfYfEJIkJtfs7+uTBAB/b1ZTo0ZVHEjCwyq2srQsIJSKMwgMjOH9B/c1Plynp7fveP4AeRmHqrn/RPIjWMEfffSRpTP1xx3c8eHw7VQ6nWlU0ydsJoAQcTX9GADUkBUARJqcmlTcTMUZ93D56lV78uknBOr9w5tv6Xk5i1SeDbljb0/MPuYLO48kA9qxqr4gBtrc9AazzUXFL5/RBLhqdunKVbt+44Z997vfM+4ZUs3Vq5ftsZs37eLFYcs2puzdd96xv3n1NcVOrLdXXnnZXviiJwv+9tW/UQzvMiIH1pBrssX1VWvINqkKZHV5WZIp//LP/oV1dfZaaf/QFmbnlaD78IMPFaewri+ODNu/+Td/ZqVSvX33r79vH/76luZ+ZnZaGqKqpsw22dDpM/bkk0/au+9/oHOLPaDqvyQhgK2nUoHKP2xUK+Bbg1cijVxEzuBI/jT+IbZ+oK9PSTOSTki/8Hw03WZfAuIS309MTNrE1LQVWlqtobFJ8m2/vvWx4n2xTYlT83k7d/a0PX4TZvKmADvWGQ2lKLVXGTxyPwnbnAbZnFV8Hr8SRvcqzaCRj2gpao2UykjJgLl4AyHA1bXNDckQaEASKUPWJkAywOql4YsiZHCGUdbP3BMz09ybOJkk3EFpzz777FM1rcIeZmgolEmLwcu4CDgkcVT2WCuAQAcysFOusx29M4gD2U/s6UgIR9ygGC7RQ43EMTaaPY59EzAKjpT0c6ECgH49gEBU3oIZYBdgaI9PjCveiXOgpbnFE65VU5k+e6WOwzBpksp56WSOBuEm7DNi26oSZO6jQRiCuYrdI3FGMpLPAOpzbfxA4h2AVUBnQHJ8CJ4TvwMMhyqliJmw607mSRocJ5HmMViZAK5OmnBphyBQME6sT71XAaqX2cfvXHopmj4FrOS4RsSe/BmElvAz47qRyK6NhyK2rY17A+gUO7bqMRLPFRUiEbNHDMAaiTgkYqsgYUR85NJcTvw4qsA4TZ4zidc/v8YcgNVqS/Cz2ngsSDgiXP7w79+qUmIPOyw01YTs1ky431za6qVDUE0mrN5m5mZsYXnD9ktVa2jKqZQelh4ZDgwTmRwmGAC0t7vbzg6dUlYOg3JUPpD+H8AqXYhhlDY2OjgJqAOLFQCWLI7YYYm4ret7cZB6syeec3dnz7Z3S7a6sWfjc6sq7RHKfghb81CGBUYmbAYo51yL7oiUxtc34AxXbXFxVU21YB1WqnUCmDDkN4dzViwAaNUdl0zh7HEPsZh4xqQVlN29P2o/f+N9y+ZbLJdvlSzA5tau/kdzCvm9OnRq0dMrHUqkGkPSTzl8sUWGB2AVgNWbDqFLinaJ6yDBAMDwkZnn/mGmwrKBrp7JZFWWUGZD7x2orBDQTKyiFAi/dzYTOCy9v5QDqTSAouyW65PJqB7ZQH+vFhzZMlisp08PqgQY9iKGAGcQFgMHJsaAIA5gEGCV+1xeXNYBpkYZlLJfHLYbN0asvb3VlpfcuSLgkiRCV5ecHDYIG4CSN9ic6Dpxj52dbTqg0RdCm+dLLz0l8JEGZo8eMddHcupcL8nLe7/5zW8qK00JFZsP4xllR2LVtLXpdYS50RZdXV+TEfvDf/oH1t/rDSlo2EUi4ONbH2n+WT84ZWwqxvLBw4e2oy72DWI3bWxt28bmlh0emaUbs5oTnBzGnzGTkYVpkzhl3FfkjBg7iVATlCeMBF6HpYDgO1pCgMsYDxw+ArgrV68eZ44ApNHDefe9dx2kTppL4PBi/HGKVbbQmBELmfX14P49OR3pdJNtoCtKGWsTLAWMDELZGTkDlJJ0tLTY5eFh6+/rsUK2wXq7WqylkLNyqazD79e/+rV9dveeSkYuDI9Yd0+vylQmZ2bt4ei4sputHR3KdArgLhQ0ts54c7FxDm7KeGCRwFiqT9MFMi+mDLaEPR3N5hCKB4RVoMgBlTR6oNyT0hkOBjEVTg0psD3Y3beVhUWBrsGM48DF+XUmVV2iGebN4yJwYfx47YUXXjhmpTro7WuV+QjQL1hcAtnUNd7BURgCYewDXFXQqEPuJGvofNikRKHGcAfAEQdLBGfxbwdtBTEfgyH8JYCyOCxqs20BNjowdVJqzSGpMmLp2fizicVFBpVDbH9P5TzhlLBW5eyl0wp4xLZLyl8C1OP7GSvGm0ArwFyxRuucoRJBZy3LMpwgrs391GY6g+1D4MPaFthWh+aQ658FqBwHbzA1uQ77J0DZCACDsReHseY40UGsPUQDuKx1OmqdhwAhgxUZIKSDWA3aK352OJs5MrF8bwThbl9cXygAm2Mwuqa0hte0V8teohnzHIBiBORxr/zJNfnOAFUjkx+AsMZYMgxJYqbGkeA7GBN+mPcQyq8FwvnuWoYorx3suT6UM6y8CVEAouFM8X3xe+4zwJ5g1Mb7GTMFGQkAy++5di1rnM/w79q9FexbniHmOoANbByBJa9Fcw7+vps0kKIUyx1WL/WKseaalByTNKgdY5x/GHckVnCSxYZUA6MjMTNjjFQmnWlyfbMSskuV5Gwfky1mN8M2ogpleX1DUjcAWdw3wUMAwzhysJtILsY+IaiCPSsANqngYP9yzojtkEHT3qtYYs8FMMSzRtIh2HfMezilkcCMRBJghXRHOzqPv0sNYJYWbW0VuaZl21xfc1tPA4bGjMAhdHEYK/4OsMq5RfIGoGJyclrNkwhsAI64J4F5TY2yLw8ePlCTS7G9JA9B5cKRy06wdo8qsv+nBgfltwEEsV8AGUJORzqCCRue8VQjqjpkZ7yBC8+Mb4JeYKwL/BZAql//+tfyHZ1Z6KAfwE5o9nJWsQ88CeD67jw3rEh05HwsXdcLf5ugkSYK+IPsSWwu94DfAaAWSQsHVk8aQ8zMeFligDpcl3HmXEfjPJcrqLqLn2AjMz7cF/s3xi7WNMlRxorX1Ngq6aTuvl6zgmSYvtpPJG2kg14SK5FGKvgAMHouXhoRuINuOSwb1rG6S68sK9mMv7aF3MNeSaXdnNHo6V27esX6CR7zOclpEGDSERp/huCW+2A8WW8qW9+mea2zcLd3ScSk7MzZQe3LyckZ7Ym3335b4DnPzHkvLeCK2enTZ1QOjV8U5yVjzvrmPZ98/InIDpL5KpVcU3JtTfslWJmRmI0gj/UT14gzR4nJoyOdj3wubB4sVdd99garuRzzhkZqwpTf25G/whnn9hGGe53AYeZSa0gyX9xvRoAsrHgH+bxpCp/HB1UFzj6khMsCVgO8ZN5p4MQ9s8bF9KFqkdLSvOv9BQgMwMFaR+YCNif3AZOaNUTMHUlLxkDl0tmsnnn/AHa2N10EpGV9hVRQrEu+HzCU8eUnnjliAu4FYDXsXpwH3B/zx/rhmnfv3VPMgm1AMoq9C4iPtADxFMkfnu1vXn3VLpw/r3FkrtnnrHnGgmfie5Fk4f2sLXwG7o99HGcSY4cNiTM0mt5JJ199NeqO+47A8J6dmxXJROdKuSzAkTECeDl9akj2TyX7YzSAyuvvAKusE0rTAbHxnwAhuadHY6OefKF/BzrQNN4tFr0JKZ3L8wWt/5dfflk2lnXw1ltveZPMCl3jo5M6eFGdZRsaFYNChAJ4xIaizwoQij0HUOIMIhEojcjNTTt7/py99NKLAvrQQ52YnJT9ZJyiKkhAdamksYVdC0uWc5R7UwKuXDa0qPk7c8V8XLp8xa5du27f+/4PlMSiKg02/8jFkf+Pr/f88evOzjxP5ZxzsYpVRVIUSVEMkiipLanV3W63DbvX2PXMNrwvdj37xq8WA3gw87/M7A6wAVjYE2zA9raTutvubiu2ssScQ0VWzrkWn+fcp+qKnpkiCsX61e937/d+4znPec5z4vTpUzE2OqQ9+M/+7M/FYOSM/dGP/sf43ve+K8Dx3/8f/17ayuAFy8jPbazHYwr5AlgBYNbWaW7+q3/5v0kyZA392ofjAlbv3LqTxYN38XtH49/8m38ZExOz8ct335PkGp+/ffuWmJ+p3V4TJ06dEgP8b/7upwrIMK7dPcloBsyU34KfERQVnlXtDvwrsITnnoNshI2UdhfvQ/8Xcgha5QDUzFkyFpBdYbMA0GTPn346r9+R/ZudW4wPPvwwqmvrZG/s7e4IWD137mwMHxuM7a0N+fuA+GQHtrclyYGNHHBaANXmdgZ6VfCuWRIL3Av/Eh+trbklFhbnRXZqQWOf7Je1jbh280bMUjuEc6aQAaHdYAoQ6k6Ojip4RlFosnMhzYFRiFwVFYXu8kF89dWXMTQ4oCJ+BGQozMf8B+xX0Vz8laLS/Df9otTAXlpaPCws5aCH/TvmCOPiIJLtYNtHjKuyN2Zn9T72E85RkSy2tlXYHZa5GL2rq/JNyRaFOQzrmuvw+fq6Bq1Rna27eynDUzAuCf5lEAygs05BHTKPkOxYW1mRhKKKg1Loq8gAs3QI+z0ZO8pKof6Psn5qo7auRkRIayLLdRRWd+Rj8KzYH+kzZMq7wWUDhfYJ2RvMbnUffwPgPDgCbNMWzKK6vo7fa2DVdngZWLWPInyrwLkMTBq8NOhb9nPz/2TpHdUcedbnKj+Pnymf+4jEZL8siStJtGKOS0ahIKjwWtlHN4habo/7sPw8+vzf/uJXB2grUXWvvgEQsVkRGBUKkj5H6lsByGDkMeg7O/ui6m9tb8bq+m5sbO3H9i7V0dZje29fosRo+giVRxdva1vRChY3ICLpXqoXDl2ZFLUaDCMWEfjfUXUwpdLxryjuoCIUBwCw6JdVyWBeWsIwW4qVtY3Yq6iOupbO+PiTL6QLx0ZC1GdjfUUg7NkzZ5TWwOWoaI6OKtqspG0DrC4traaGWSXp6d1x8dKFOH+qLhrrU/cH9icLDUQfY4tNQppwKuZFKt9+3Ln7KD741efSW62orIv9gyr1CRFMWIVEHzGMeU7ASNp4rH9Aac5ojqHDQvv4iZGIsb60vKgKgNDxMSAAK9FBJEWOUxK9PbRUKyuqZWht7e5L+1YFXkhJp9hTqfCNij6JcZbVzaRvW1evCBwqrQe7aIN1J5C8t6P0hKFjAzEw2C8af4ogH8hQwYgQHRuG20bqBrKpwAbloCT61tXTFecvXIz2jiYxYGdnllXNGCFpquBSlY/7sfmwobEhwk5tbW6Jru72aG+jWudWTE2RZr8YFy+cjro69GbWVcmSPsBQp5ojbFcKDaF1wyYLuKtCWBWhYhWkIMuIouDC/LwcOCJ9bJakC/7mD34Qp8a6Nba7O/uxurKp1D60fruRMejtSb2U3WTiMOdhqLIZs+ApULJDHbKKKol84wgwx7E8YV44+i2grQBQ2HwZA9ZaMnqSScl7OFDQfgXkJ30QA49nZWxfuXIlo1fVMEzpn6n47Msv4vz589oceD6eHUeUqDJjRQR0dmZaAuEUHqBjamoAVteiknShgurPewUUUhSnsiJGhgbjW1cuC+ReX16J5obUXc55CoD8JB4J+F6VBkp3b6/Y1I+ePIkHDx/rECWFRdowgQ5zveYTfYAzzXPTv/39vWmcoTcsoLc+9rZ3DtPVcPT6+tEJq5cz6sMWPRtVki6KVzBvceYGevsUmWYvmXgyHlfR9Sn0FYnikxZGP3MoYqRi7LFRY7jyPn7n5/e//30ZMj6sBFoW7EQDawLQi0iqNlAFb6kYnOCFN2ofbuVMDDlJeSLqM/7+p4fKN9MRElR1FDKLWDkiaODOB5YPOP80iJhasBmkMqvTABSGghilOBTSbTqQTMZhdoPYNqRi1UZvb4+cQsYg+7AmnWGKmFRWFjIgvdrPE7TdUeRV0foi7Z12sM8zFhxyqZ+KY5tBBV6jjwxEYmynVAMgB+snDSwzhBg7yz3QH1yD9uG4ZbszlfMwjaRohyKYxfg+e1A/e0j7cPX7DWh7XjhFMAH33G+VklKwSbk/z43Dy7MqK6NIv0nHM7VD6WNHfplfKgS3H5LGMTjN+21o2MH1nDQAaafaQIuNGxsHnC98phxBZm473YZ74MDhmCQrNYEl5pVZZTZc+J3AJ6Ch3+f15/np323oGlhl73KwwsAo7zXLmPe5nQZWPY/KqcN8hvdxPzNWDZ4w/hjrnhvMV7NqAYwEfKtyfVH0TdI5OKVZmErX1fmfz087s1hAMhGwoST1sk6RGN6TReTIRpCcABronKb7FHncjlmKpzx6lFXiLcAPS2J5RdkfjCl7PvOXTAz2P9hEnAuct5whWv+0u9jnOENUrZ09aydB9YamegU1AHpx8AR400/FPkV/HDoXpLLCLiqcB54T+R6YTPz/5KlTYlhhe3B/+o/AOIU4Sb/nHKYIiwL0OI4tqatImiBzCCBDQZeuLjE1AV8IeE5Po3e6pXsBrMm2oTjG3p6cfHQzDayyxnHkAFYBBrApNEc7O+Vw2EiHNUWgGKCNCtEAOYBN7AWeI9J/LwqU0c8wkfibU4u5FwAONgkMGYAR5g1FSjo7ug5lWFIDNFPisON4ho529D7npdnGoHPujI2djLZWnKtKBdWtI8vcwbk06AWDMdPKsS0zY4C+5dloA3OeuQwgQMZQSwvBfQKYuZ79fKwH5qkyP5qbNYasNQAZijgpBbanR7YyewT2Bv2MlNfwsSExz2AYJbiaeyrnPcydTz/7TEDI6MkTClwTUEcHHn0+1sX45KQyW+7ffyAWHrr066sbsnV7e7rj7Jnno6OtTQAu8k1IppA2Siouzmw6iATJW7SvS49de96etPk5a5E8Iv0Vmw7nWGnTd++qX5hjrCHs/Ndfe01ji23NWkvfJtnEzJnr167L8RWbvWBOOovB0i+cPawTM50dvHIQk7UPoJWg/kn1N8WS+CJTy3sS84O/MTbJeAWYQmt4SWBwvm9dNSgYGzt8tBUZjpaWRrG/AFZNTjFYyf2Rs6Iasu/HWSkmdJFxovTxtTUBXKSV8jefj7SVZ4RFxrqYmJjS2AKUmT2fDNcmEWokoVBox/I6fmLaRlUCUrCVc+wy4GZAgz2MdvCamaIOoIpwMT+fGSSFHApBfNzl7h7Ahhb5Ex99/HGsqJbDimy7V69cEYP69s1b2t/Yb9gTmAuQR7jn1NSM7HPmNSx33sN6ADzmNfYRxoS5RFtpB+vC7FvWEfPC8lG0hfoCDnZkFeuaeEDhKMu5YBtit1EoaJeCs52SqSJ48cnHH8u2ZS/Fr8LWxb6Frc/Yd3Z0ai3DHs2UZLJysthOarwD/DfKR2cOf/d735WNxLoDjNygfgn2XDX+RaYPM3+RAYD4BEgDGASo++qVV1WQlnGnEBi2maQflpeV7QczHak97PSvv74pkAnd7GT2wjjMMxLfDKY7MhzILpCFNj4xrufDF2Bf+/yzz9QnY6NjcXzkuMgdD+4/EDCaxXwr4/LFywWYXyc25aeffiZGI8zUN998Q7JvjMN/+o//SfuAmbDIL0zNzQjUpn+YAwDZ//x/+Gcx0NclycK7t+8LFOWeBHvY0yGI/NEf/ZFAbOY8e5uKE87Px0B/r3wy+mZ4ZCTeeOON+PBXn8bNm7d0rp4+/bzAeIHWDY3y3ZEJooCViukArNfWKBvUwUoFapqalL3B+iAwuSXftFVnI3OdrBeyI7kHpDAAbuTVqLXy3ocfiKmcNj+ZlU0aP+qkQKhprG/QsxO0Yl5xVgL6Li0saN3hv/F87KdgIIwnZDO0wbEBOpHUWVmMwYFjAo6jukqykJ9+8YUk//CJOBvYOyDEsHcODfTH6PCwasooI5GCSdRr2EfbNe2aPE9q4osvPo+hQTTPAQEJLFcJUOdzsoEJ0BTFw01eUD2OoiiptGzrajWf2IvZaxhv28XoS+d5hx4nmclI8SBnl0FW9inmLu3PWiZgQrsKkBCoJPOVfQdiDSx05gUF3djzIHtB/KKQOHsoa1lMWXwd0v3JyCqC9Ozl3IuxANgnmIX0BngBe7rtUmwB+ofxpd1k7bBns2YUdCe4X1ejcTWwqpKlSufPLwOd9G/6fq6tk2nvnnsm/+A7GyOyr3h0nbRVDTIaWH2WsersaF/b7y8TOJhv9jH8/0PWZyHF5vuWfyaCcKTpmv7XUb0g0xxT5zUBZr6yTa5Vkfa7fF8RXY4KQ7vNDmZnEDzlfgz6Ptu3vO6+VFH0v/mHDw+Y1GzMLS2tAp8w1lVookCSAQJx6mCU8kgbm/uBcP+jJxMxu4Aod010dvdJ2xMB5ycTCKWnRgmpxCwkIifoM5LqNDoyHB0diKHjdABkwqqEFUvqQkVIalDCy1khk36B1by5men3YiRT7GELwAXhfqoKHsR+ZU3sVtTGrbv3tXCkibq7HZMT4wKoxkaOC6RSoaPNreiiWmwbhaX248n4VExOzoj1B8iMPujlly7F2DDpx9yfzo3Y2NzT4QLIjBFHm2kPBbpW1zZjamY2Hj6eiJnZxVhZWY+qavSl6mMLoFNaYlRAzWrPNVXVMgao6stBKvFtNssdKuKRXpgOD4MG6xDji0lA+ojE15eXNC5NLa1i97GgiaxsbiGSLDK3ng1ANwWeUxfjcCEp7T9ZyGyu6KfUklrD7yq0UqWKfMNDxzRu1TXZblecZxFgUPDNQYTxceHFixoTxMjZlC5duhgXL70Q84uk3C/ogEXnBYMWtOvhgweKygEsE9GSo4i+lbSR2qO/vzW2NvelW8ohzIaG7kpGxAEbaA9F0Z4cFlkAXMXo4wugx8wRp8uyoDCM6Aeqc6Lpg3Pc29sXL5w7F2OjPdHUQNrige69sIAG0IRS8olgszibmuqiqqYipqZm49ath3H7zl1p6+BAr25uxuoWKW/Th4AakSiMFRxKjGUDYqTh8LwpqlwjRzzZLam1Q2SVomkwOQBbXMiAz1x66fLhoYERR2XOO/fuyqB0yiZgMcbjb/zGWwL/7919FLOzM/Hk0YNYX1sViAPTfH1rO2U8isJRzHWMGTZ+giGvXH4hfv07V2TIXvv6dqyvrkd3Z1ucHBuKnW2KqlUoJWR8HMbnhqr2AeyiY0z/EfXkdyqGcrhxqOC4YWzMP30qR0L6cVsbMhSYv1WwjwrdITOPST+DScPBK827KoorUXxpU868Wb1m4LDGZDzU1MiRI6BixgEGMePJvLUhb4DE/WcGBYxV2sCc8QGMcepoW6Z2FGwpbfR7h9WRSWNhntq5TacrDzR/CZQqfv1vgaqeN37PUVTNh10yA31glUFWHzA+AHyQJpskD6pnmZ4GrAiOEe2m3RgAZiQY4OQnY2NNN/YtnCozD7knfYxjwP/5OwaLRd+dqsHfzJIzAEB/m0mWIGTKOPDNPdgL+EIzj0im2XUep7L+DuNFmwwK+tAsg6ECgIpMCd5Lm8qRSxsBZoi6P93n7n9/jmuZZWlgldfshPN+vtwHBgJph/9v0J5r0laDikwhgFWemTaaJSVAsDDQeN2GDa/zu5+P/5vFShs0D4mYI3lS6LBmcCAdSdYVv9PvfBvwNNvRDOEy6PkssMp9uL7BCO5jxqqZqFyHvhcrtEhZ91rxe7iHAXADy1yXtnJN+oL+U2ZAYVz5WQ2C2iDXfCzsHd/HLDTAPOYqn/E6gSFiw+sQWK7Kfk3JlpSFwDjQdZDSWEvnXGxwdJkVGafYxqD2YfY9WH30McxMWKi0CwN+grOkukoGdYIcTdIydVVyHAgcZ4K12BI+39S3BHsqcg54XrS0M34J5OCMGNSxxijzlXXDfWgDjge/cz+uIfbRCy9oD+YaAJUADryX843P0z7GKvUuJ1LvsL1d5yjt6+ns0l5Of+Fo8MVZxecBVHHuAKHaVbl9T2zH6ZkZ/R+HHQkGs+oUjJ2ZkX3K2h7sH5CjSwYDDqEAla6u+MUvfhFvvHFF2TC3b2cleNrA2PJ87Pd8s5fZkLZGI44Wc4S2+zkJAItdSqGZ+Tk58rCurFvJ3s/Yrq0lKJhFXWsEluGM0H/YQuhsSr4K478IVHj+EcB99OihmK5iW5ZkRLhm6l4uC2xlTcq5LKSISBFlTywz83k/zwv7jTOQ//PM9D3jyLOxVwOE8KwA9nwR+MfBHR0ZzZTElsz0YO3Bvrt566YYUwAeA0PHNB+Q0yKzhmI3Y2MjKnh77dp1Mb9ghV27dkNF2GBwATCQAsv8HRkeFqgJ60qAYm39YQYBwBWFW1lH1BbIgPZazEyT+rkqgBbQBJYez0J7YKIBuBjIYw29/fabce7cmbh5816RmpmMHvqHZwYUoco3mUoiD6A1XmiEi+lVaNeX1xV9yRxx8E122fi4rg8zDdsH+5hxE+hIQTyB4ttaW4BHLu6HfcvaGRjoFYjP+unq7jwMBOaZlOw1xtEBRHwCZ6fxzDwL1xkeGjlksLK+mHvMQ2d5sZ8BJKL/WGbE87r3bPqPdcJ1uaefkzVMUHxxcVn+kc9E1ifAqtlXrAvmmOVUuK73a+af9ShdYEYMzUKjmH4F4GDfZG0AkgE4Dh4bFFseSYn3PnhfKfT0JzIAsB7ZN9I/ARxpCXR233zrzWhqrIoP3v8oPv3kCwWceGZYuMx92geQxr3VJ4AZdVkgk/nEsyerdUZ9YzuL/mFMGppakhFWgDCLK0ticktWBnurCMBzDeZSBqJrU//15k1dTxkJYsvOKqMQtiJtAVg1g5b9kLMJzWfej3Yp58np504rk4553zfQrz5jH6G97Fl4hy7WoloeAOENjarzgV4uzi772PkXXhDrl/2ekE2TBgAAIABJREFUNknLutAbh6WHfulLL52LhoammJpeFMHi3XffU/uc8cTzMcdYjwCrZDgA2H344YfqX54Zv+gv/uIv1Je/9Zu/FSdOnoi//Mu/1BmLLY1tz3r5Z7/3z/XaT37yE7GQYaYPHz+ua3tfZm5SoAq2PBkCMNEgeMwuzEZ9EwGtUAABhumLZ88mkL68Gndv3Ymvv75aAKsUCoT9fiL+8A//UP3K+frV11elyUtGSmdHWwKr+3txbGg43n777fjs86/iy6+vqj+/853vquAVz89exhhCUiLjC7+HDD1S8pHLcaArpbLqtDdrvq+uJPMUItDcrEDG7d1dZUYCQjc2t+pMBGhdXFqJD3/1q2Txq9ZCZgEyftRIAXdgD2d/JXUcQpjYoE1NsQ6AuENtm3kFLfl8T29/jjfyDhRc21hPZmRDXYyOjqlGwgwB3cmZeDI5EfNkqh1Wiq+SvwvwN9jbG8ePDeY6amoUOQOWMSnd7BUEQVIztCquXftKjFX2vpTOIsujM7MSCyCRfrR/ZhsVO9iZN7ZxGVfOIO/H9nN8drNW2XOZg6wLEw1Y+/Q3+6btWGQVuScAN34pOAv1Y67fvBEra6tRS7CP4J9konainpoe2jNqlZksmwX7DcJSUfxT7OSWFpEZeR07BVzKgLGeDZ1x/DmY1lVVIqpxXVj62IXK6K5iXFMKwMFT0trtf5jU44JVqSP6T4FC+4Mwo58FVo98RwiXR2xXY0mWB2D9eu83Y9X2dAKgmdFmO1w2ckEOKoOrZR/qELAsQOAEVo8YqPaFn/VvfV23yde33+35IB+i6K9DbKzwpb75PEfgafmZyv/35yv+7Mc/PejpycpjbACZHpdVcpMoegQAQFSE1TnzdF7pN1u7B7G4vJZUcQzCqE7NGFIYlha1sBRpqK2J9pbm6OpEP6ox+nt7or4OjYxkp2IMAd5qkrVS+AUHfy/2SZ0r6LhZ8AAJgRRmR4eL4lXJUIE2ToX2mmjprFWV86+vPor798dVfW5zcz1Onzqp+6pQxP6uIk8cFlTMhUkyt7AUayuZzs2EaGtFdH0kdncnogHJghaMeIzaZL0I7C0ip4Bpa6sbAlUXl/k86Qf0CSLfXSpsNT4xpYON9On6ehhslWIDcgAB+rJ5siiJXOQhjWNYqQjJpcuX5eyipzU7P3soRo6RCqja1QMLjBQ2dFUXxN4FbGQsiPoR0XYVZTuHSkct0OssXgW8FlnR2EU4CsFoDgMWGhGu8y/iTLXqsOM5PvjoV5JuSOdrSayR3t5+bfrMJQ4w2BRE8RQVVVp8tQ4akH2eaUZV2VuisQ7Nwzo5fAP9/TJq+fwUBvNaRpGYo+9/+L6qgmMAkZbGoZpAAY42jiyMDBiCEYuLpFVluiDC7hh2bExs8swFHI/OrjYdVg8fTUr3E6MMGQkCC8COMPFYlKMjIwI4B/p75MSsrW/F3Xv34+7dTMl57dXX46CySgfM6sZGtHd0yThTGg36TKtrMt7oK+YOkUnG3o4O/cJ9WDcYcDwbETXSrxfRrd1LjUj6Eebsa6+/fgiicQ1S73757j8qfQejUpIMs7MyBF0VGoZUe3uLnktVd4nYTz8VwAxTm7RLDgnWlIyZ5pY4dWIsrrz0Qly+cDpmZ9bir//q/4vxx4+js70tzj1/Wk53W0e79gSYqYDiaJ8lQ6tCkhVPJiYzrUwF5xrk+PzWD36g4ATzgAj2/Xt34+6d29Ha3hHbaPTGgSLipNwQacewoX8A4Rl7tJb6ensUKSQCTMoZhk4yLLcOmRDWZmUjBcRnfTlVjU3RwDvzgtcNeHEdG/po8fF/NmEORM23ukxLZUzYFwyG64AX+yXlC5JdeATWJUiWMgBlEBWNW2/65Z9HB1Xqu5TZr/4/1ym/j37CEDBoZzDSQGIZNEsm6FEhDtpnUIrXZdzCrt9O9hB7r9IwV1ISwAYNoCnXNfjGGPE7Dh/vc3Gww+iejPtkHRpoZCz4vIJQRcplOV3V/c/fuLbBLQO6sLRU+bwAA7muUrE3klng/lK6cClaa+fI/WUw1GBjmaVqJ8pGAe8pg9k8nwEsG2YGRokkqyBdkYJdboPPOo+x7+mxS0A+xznPPc6Rahk6rGP2FYOr3ucdTHMaDq8rhahIp+daZeaQ9olngnA2UGzwGZi1M+i+ExOsJGFg0JUU+EMmZVHkjfZzXzOFbRDy09dhDhhA97zlc65Wnk5saj1xLb68Nj035IAXDGaPiz/H+/mcAyIOFpT7Ts9WVJ71XND4F0GRsjGH84qmNXYKjoErVOe4VgkkpPgBTgrsAsAAgnlkYUxPP5VDA1hA++y4CzCuqJRePXqQpILhMNAHBDvobxt/WtM7uwLElGofIYeBc8fgOtdbXVuWUW7Hl/axng066QwqilKxv4kJSXGGxsZ46aWXxOpiXACeSM9VRkjxlXIhWSTOQA/n7MsvXxaIgw3Fe6TjvLikdQLrE3AJZ5LfyTiBtYqDIjCrAOEZBxchgrlx+aXL2q9JVwREJehOoFrFDuvq5cTjrMDeZe8mJRwQdWJivKj4jB2TII0DKNgFFJ3B4QKMunPnjoLElgmgb8kIIT2W6167fl3nu+ZpTbVAR6oGI4nEs8Ayu/LKKwJVrl29JhbPseGhuPDii/o7wSCClzwnZxPt5ZnYO60bTl9xj729HbWLPucZsIEYG4H166vqW9rPuLa3dURTc6uAR1iMDkYwJlyPzzgwxNxwSjQ/6Sv6g/9zPwfJmJNounEt6VyirV1RIYYTTFcYdDj5gF8U1qSvsVPIEpKtNjqqM4NxuH79RoI9M4AF3dHX0yuwYW93W8xYJBGkWYfm7vKKpIMYq2RGtmqOcG+KbGJfwJS8e+9O7G4jF7Amm8KMzLSjmg/TPOl35nGC+nmG0xdO86Wt9A9/o6Apziv7K/1OG8qFCrm2+9EsTe9h+DfY1oCNrAfLBzBm0gQuCjVxHmDnDQ0NFgUtUyKishL7eFIAT7L3q2JU4PTTw2AIgXOYX05D9ZkEe9XzBmCXVHLORkC3lOHKAAXzhT1BY9vQIHCSYD6vM/YGG2izA3WZ+n+gsbRsBexO7xFcxwAs12AOAOAwz7g37fd5xbUA1egz1m0yHQttwe3tQ71TrzHW0Y6qXh+oD7gWfhxsT8B1qsjL/tvaFujG66eee06SIASteGb2mQzydkdTU61A12tXb8fiwoIKn9r2wF4h6CE96MJWYE65Xy09xh5L0TXWlqQiqqvj+MgJgToKIO7uCoh+PDEuoIS/b25vSa6AOeNziPmA36OU8cpKkX7IrKP6/LkzZ4tK6Jx3+wIVHfBS8V0K3BT7DcG3kyfH4u1vvyUWKf45Phj9y5mU56rgLc1Pxurtt74d05NTcevmTe1d+IMEztin6F/Gn3XLOODb8RpBE8gcZL6dO/d8vP32G/IFr1+/G0+eIMmVMjD4H8wD+g7gmvH+q7/6KxW/Y13St8wZ1uSf/umfah5dOH9edjNno864ihCg/OL5FwWes38MDAwGtTS6e3vELsYWYl6//8EHClKmH4Mtm8+6vAZhAz3Xlnju5Ml45aWX4uWL52J9nartSTK6efNRfP3V19rz0fYeHRmL//kP/hc9u+pWVFQoG5esreYmijfmudnT06sMUghUHR1dAro5Hyls5n2IfaRDQQKAtzqxSfGt52ZnlGGRBeOaMyjZkYXyyJTMNPIMXjY0pJ55XWOj5lpra3sski26syO26XsffKiAFdlM2AsEmQCQIawAlsOYJaujm5oje9SPSKYjeyzzd3GJmhtIizRFW3tnfPzxx1mjg0ze2BOrmaLSx44Nax48Gh8XqaiiukbtWKDeR2G3CbOproqutnaBpccGB6K1pUnFuhVExPfa3VN2CtkI+EtI24yNDEd7BzI2DcIcwAO0DxXZNbAzmfucc+nHJGDnvSq1VrNGi4khGfDOzAPbNPYRmHs8u4vvsl862MhcxNZQxkyxdsmkBE8Zn5qMjz/9VIxq5l5tTZK1wF5YvwLupGEMcaBW4wsetr9N8DtJYUAw8NaZD8wT4UvIUBXMVdl2hdTkQVH7AECboCbFsvhcdRzoXCZr6JBYsZfBrbLfmT7l0fehH1ayZRUY3EVCM21r27z+vzLZycgtMTSTBnkkQ1cGVsuft63lsbM/cUQOSmYoe7T9CPstZf+KjBV0pt0G2+tl/8n3tZ9n8gPXKfu++VwHkkax71RuTxk0LQOz9s8PDd/Sf+Sn/ee/+NsDhJeV1lYw+ZTiXkwK0YpFgYUNuRdrq1uxvrEtEGVy5mlMzy6IqdrV2yt9RlWjnH2q6D0GNBOJtH8W1NBAXwwd64+BvpYAy0uiDgfksphQZWB1e/tAGi9EWQQorSTYxCxT2tVyAqtpEDZrEz2orI4dWDq1VfH11Ttx//5jMdlgWl588ZzYEgDGpEI8fvgonntuLKoqa2N5Cc3PFTFPaT/MT3QyiA60d5K2nBXq6BPS9UhvY3rCMJRo8upqPHz0WIxXSluhWUsxLUC7trZOAVbog8I4iP0daYsBbJmJhRgzYBqLW0BDTbUMbBgqfQMDcenSBb3Oxjo7P3fIRlvf2pSI/8DgMVHwYQvPzM2KIUgBsD0YuzB7iyrIBnHoA+v8YZWR1k5fA6xWV0RUw4qCRVnoAhIdIWo0yOY4NKiKwk+ejIsRTCQPliOMGBwfDF4KgwG8kp6LcUKkjWqXioRWhEA12IOPHz1U5Iq2wM4BVGa/RYOX92O0wjiEWQnwSqSTzejqjatyVNh8XFgI9mN3NxVxYQwgEYGBBgiBXt+2jBzAOQwcDAzmOw4Sh8jgMJWH9+LmrTtx/dpVGfgSyUYnbXcnekhFaGrUwX7qxIl44fxZjfvkFEySx2lA1VRLjweAdnVjM+oa6uLMC6fiH3/xq3j48PE3nBUcYmu7WUOYg4BNWGAEKZxEr58/I7YqWqRziJivrmgOsB6Hhofj0uVLOiQ4YPmJIUM0lXQ3Uu/YlDBszp07F8dH+6Kmui7mZ5fi/v17CjawuTOvkC+YmJqOmadzKS+hVGuAw9o4OXYiToyNxsmx4zE02BeL80vxs3f+TmOHMdLV3q77jIyNxeDQkIxGnFsEz8WaEFC8HlOT09KIIiWNzR6tpO9/79cVreVg5xm++Oxzta2lrS3qm9CRqRNDCyCf1EsiiKwLUiaZDzjq5184HWfOPBf7e9XSetNmzbhtbauv2DuaGpsOWRFmpbFvkJaqFNmC3UffM5/4GxsxhzDGswT4EU4vWIy5FRPt7VC77aSWgVUAFrFWBfoAEh4BsmkApDTAN4HVZOMbKHGEL/ffo2iZU5AdYXx2cze70uxTA3UGIX1A8JOvMpgohlyh38brBp4wDgj+8M11zXDCgeEZcGZwzlSMRWu6Rga0U0UBPYjeYgTBTiYQxPwqMxIN8pVB0EzXYJ9NHUGDevw0S5O/8RnWdR9BHaV1HqWZ+FDlfR5j/s/r5cPZgGnZgSz3e/kwffZg9bV8X/9O3xgMpv+ZjxziZbDUB7nH08aRAdTy38ufS+MNmZEKOTzsh3zZsXdENo29ZDGb0WkGkf/m5xGAWSqh5r/zeYPEnkcG3HhmO942iHiPmcRKHSIDpsSANdPNKaE2gLwm3H9lYJj7MH6cKdmXGe32+Lp9XMvzlr+7EJvHhtcUpS5AV+YhxprS82FbFcUdtY5UQTW/+fKawVnW8xQFE2k3r7HWAacBSjgbE3RMpuvmZrIa+XJhPRj8X371lc5TAtIO6sAIhKHAHE92BsAxBeI6xNACHICZBbDAnkhAEkec/gFMoI8MDM7NziUYD3OZ9beTtkHKTVCw7KgYhFOn6EPAYLI/kvGRNsO/+Bf/q84uM6YmJ2F1JOuZ4ow48MiuoOUqloUAgrb4tTd+TfswwTrSNhXUlOxH7iWMETYW4DOOOuxe2iwAqugH+r6+0NVmrz9W6GUy9wkkkhXC3oPtcGJsLDVE6+oU6AP4++STTxR0BJRwFW+ekznIXKVNANLICDE36D8Coz//+c817ji92CQwrC5cuBB11VVKMyY7izOODCgYZh9+9JHOnv6+/ujoosr32zE9My2WFmPWPzgQly5clM0AyK40wKUlgV9chwAr7DTawzpdXobl9zSLNLa2xJ27yCyNpybeRgatCPRi34ppqyBfvdJz0XmH0e59nmdi7Fx93vu9nUrYfPSJA1WZlp4FxtjPeT6DvgAP2GFck2wOivMI1NrZiaaWZoFNFNZBi475zud53i8+/zxu3b4tCau2ji45pczh1WWkk9bi7NnnVVmZgChZStgTTn8kiMr7p2aeasyQL2NdEXig8ElNFenTgANZlIhn+fXv/7rmLEXFuA/zApsiNSar9TzYAl99+aW4MICPzHkK0/V09wjIYp1hO1oKwHIkAEzcgzFgrqc0QJ7r+EyS/dhMnXL6mjnN3HLQgf8nuNgVg4MEJvG3MtiLX0S/mgGK/TQyelxt4XP8zjdFL1PGJ+0N7C78Geagx5s1UlVJ2nG32OBi+1ZXH4KaBrik6QoQoiBIas/aUaZN7GO2D3gm7s/ahSHoADV9wPuYC4AbMAeRl3Og2kW1mFfcIxn7oX2A9jM+Zl7zO/dhvtJGABg0B3VGVcShBi33wXf7lKr1KoiZmsb4DK+8ckXkCNY8fSTWXxG06WhvjfXV1bh+9Yb8HZ+j2IEAfwRs6CdnuzFX6CO0Shlz1gVtA4DldfqCQEFnd6/uh0/NXGDfnwZILYpXkjL86PFjyY9hXyqIXAQTXn7ppcNMAPRi0aoGGJZwgCpYHySTEEkU7M+VFQFUjBNrjLRtQMcf/ehHcfNmalHD1jV7GpuBAkr4tcxf5sSL58/HL3/xy/jyi2Tvouv9g9/4gUgMsOwZvw/eez9u3LqpbAEVKayrVbCB57ty5ZX43nffVprpgwcTAjjRk+eM/L//r/9HBCGKRPK8rBPk1UjVZy3jA8FQfe21K/Enf/IfYn5uQVIeS4sLAtjoVwDZt9/+dvT0dMS//d//TxVrJijJPkeQEF3VgQH8uJ34+JNPZKDjlzvFXFIpu8hPbaqPLpx/UYWwToyOxPZm1rrA73r48Elcu3pdZwSZjKz/f/Wv/3X8u3/3b+PMuXMxOjamv924cS2aGuvla3AutrV1xMPHj2Nzc0f+OExe2vLF51l4i7nFWQSwKpKSfEyqwm/H5kYWSeTcEgDd3KRUcpEy2C92CZ6ln5dkq05lCMAYxsfeoYh2RYVA0fc//EgEJ/wIAEnWMQA5qf/cC+wBAA6ym4FV2sfZrcyHtQ3ZPJBf6GMKh+HL0UH4i42sqePD0dsHGa8mpmZm4uNPPouO7u6Ynn2qopM7e8nYBx+poFAxrNW+XhVgbisYmsrQlQ45wOp0ZupsoPO6ESPDQ6rFgg0FkMw6Zs9RvZ7q6mhqaCoy61IPkz0iCTv1wkxUWG1lRf0togx2ckHQEzufQpKlbC7rphMsZB/h/GS9X7t6VfsN/vTxkREB+AR1CGKQ1fxkaiI++/yLQ613gpjMR4gOKZcYiYtIvqYhOim+SdDk4CCaiwKsysAGFK4FeKXGTtpEZEMiA8SXipZXHAhb2NzelJwI2BR7JP3YWFsnxqswO8ukFDqpJmAkySHB0sRLv8k6Ze+wL4p/4vb7dfuUzKt8vvRHfT5w/pT91Xxdfz4EaA2Y2i+1/V4mg/h6nCVmJZsAYJ+AAppgfmV/gucsZ+H5vvYf7CNw3TIbNltIHycIbcKLCSw++/y7sQK/7s+7fwzyVvz5X//0gOiDmQBiq1ZnYSgVZSoidRR0Wl8jFQNjnAJMNfF4fCJmqI5WWx/Do6NiZrKwJqYmtHHT+Wir4qq1NjcKmDk+PBj9PQCwRBx2ZciwmBhoNvPGBgCd6qioqBbZFwYixj86TDlpQhIAGOcsJgx+Ohnwj2p522goRFXcvvNAqdhmH555/lR0dXbIWEMf5cG9+/HqlUtRXV2nyuhQ62HzwbagoIS0OCoroqEFQCTZvHQ69yRCz0DhUHCgzS0sxMz009jcJoW/LfoG+mJ7hwWS0RQEoZEYwJHYXFsRU5B2EFFC5weQWGzP9TUteos/y5hkAVanzhYHGouMCCX6NIDJyDdQVU/6YzspfE8qwNraphxFbbowkKSlmoxI7s3YJmEVfTy0awFVK6KKDsYJR2x8cDClBwB4+3qjvaNdbYaNPP5kXAY0aT6AZ6TYdHYR4YbJMqvXYPlinMJGxOh/9OChDndAUIBkDAYAG0kzALak5rIOElLiAM/WVJG0TmzRoeEhgdOrm6RSbiqaCXsOJxRB9IHBbmlNVUR1LCyu6l6MJ5FsjHMMIEW5Z58KnD918pQMtK6evtja3Y3HT8bFnkVPWGCO0m6382BsbFAkGQYtBgFOrJ1CjBYMRDZxInZrm1vR2NIUwyOD8eXn18VYMMNPBizAaXXKEfCNMzQzNaU1ajYWhxzPTHSVqOVqURAIY5lxRK/r/IVzckRnZ+c1fwQCFmCggQ7mLakgYyd6Y3VlQ7IFd+7c1phTLINDAgMAwJNUfjFcdvflGDOX0agaGhyMzs4Osc73dzfjg/c/1PpB/4dUFQzVk6ef1+HDxgJIwBzGuBX7EGZ5wSxDTxYHurOzK/o4xAB7KFBysK+oKcA8EbrO7u5oogptAf4BqsIowHCdn0M3J1kNL5w7HZcuvUiYQ/fmkKR/a6urZJCZicO8Zz7QH07jM/vNjEoDYE6DZXz9Rb9mmk4WquEbB8Bp5gZ9zLy0Dh7XBGzhMDP7LhlyR8Cq7wFj1QcLP314PQvuGTBzFLEMvDpS6rXuw4d93OBQ+VCgD+wU2qE2yOXIIv0svW2lNifIC2DvtFEz3szq8vVwOszK8SHqaDKvO7DEPHNKrw/nZw9brsln+Rz9x99ZIwZend7T091XFNNI7T/eU3YO+Rz39QFrw+zZPjGL0f1o0FXGUgG0+bB1//unD3EBHkX6uMFwmBNlnR8zWcvRYQPJ3MvP6mewoUQb0rChyF4W52Gs3W82enj/s5+1RIL/Vm6/+r8IptooyXTVNP4t/u/5TlttBHF/3quzqmA4ckayl+PQOvrs+c7eYNCT95vRZSPFgLKvzz1VwEhGYgIUCWCkcW1gNUHMLDKSjMgVtatsbJkhy3MJSC3ea+DU17QhxWcNantOKJ2JNVHMSdqEbIBA6MpQsUpLFCRAvZ/tQtMcPfX6Otkyk9NT2scZToHCkgJq00879AmwLR+CITiatINnI0sE4937GfsSfbi8uCTnHtBOwZPEItIWoJAa+vBVyZw3C81Artchv9MWgiZ8/d7v/Z4CGGQPGGjCbqINnOkCd4q24NRZOkAO/wZamqkRy54Ce4Z7M76MA3MYlg/XT33S/CLVk/HBpsCZpy2wewl60gc+e3le5gHnNLra7EcE1rkubXUlc85J7kd/8Vn6xowqfr9y5cqhUe9CVWpvUTmd/n3rrbeisbZaThXgF/p36VTtCfhE+xQbYeDYoJx4nEjmguy1hgYBFtiXAtv22au2ZAcC/vE+gYbFWUVAFTCNMcm04WTr8Bxk/CAvwrzhGdhzXYwDpjNsRoA2vphL7Nl88/zW0eS5uB6OO/OKe9MuZ8dYWxcbjgwbwCXGk3R862nDSgPMJLAKuwfGKuPf05t2o89OrgUYQwErZIIqKmtTbgKWM9JEB/tx6tQJvX9zfUNFdGgH48rzAaQCNI5PTglUIJ0UySvsPAq6VuBQHsDQJTOnXYD7m2/+mubZ9NSMGMPnz59RQJ1zGfYYAChfSNz4+bgn4wzzDFsR21Fsb2n4pd3GXKav6S/vDRk0Ta1pxpQUftZE2ekUE60gO7DPYA+ht9rW1hSrq2RWEPDM9olsIbsQm6kj2topTrSo/khGV4OKvxCIsD4796PNnNEOemLfVVZkloO1uhlzviwHYYe3ozXHzvOCNvKcdkgFZGxtaT+iTfwdYIv+sIyVmZjMFeopABLRHqeIs2/RJ/Qx9m8GCbLIlQMKttd5L9fVWi3SksnGo5AM+4XPGt5H8ILxcNAP0JBn4T6Wc3Dfc0/0DZl7E4+fxHOnTh1KIbHOAHxhqDu4YEZyant+qjHnPVwHFj/XJXCAL03hH/wO2z/sPRSu4m9mzUFQsVa35xPXwD/i/mLAIq+ytaliRgBUpPvSDvZfaXITJJlH5mBL/iHgEM8KyePSpcsCrGgv65m+tZ1AZhcnfWZ+ndaefJOA05NxzS3aA4OUM4Mzjd/R/uaZDN6wX7AvMX6Awa+8/JLscrIvsONN3vngg4+0XzD+fPtslV1JbYXubjFPx8aOx9dff609ELD5wf27uh5SDvh3Fy5eiEePHsS9h+Pqb9b99eu3CpbkTgwfH1EQDpYo8yQDlen3Us9ldYXq9hXR09UVYyMjYtD3dPVkfRH2vK1tAYnLS1n0DRY8BLLf+eHvxDs/eSeGjh9XIb7p6am4f/+uwF/AVXxf9vVPPv1UcoD8n30PHwYAHBCVzD+APlLwsf9g5OP7Li2ifVyvPm1pTq1xAEVYpehLS/8dKcDFI/sOggcZxpyHMgHR5Ub7d3ExPvn0M9kZPDtjSqCMvidbGF1TSFy0YwVtbjRYWzLbDxuNuYekAPsrexCSgjCByT6kbga1TrAmz184rzHnfEFi4cd//TdxfGwspilaPjUtI4O1TZ9CcKnY34u+nm4Bpki+kKHBHoNEIXtVSsbNHmpID/aja4y0Bdm9uc8CQrOHAFQaWM19Ms83CjSyLvZhYe8lIYRv5paD8Dyf/QH7eqxPznjAcu89jAVrwHrjXINzcezEidg5gIyBxuq2NJNv3b4bc0tZUwLpDeY09rhY1pAc8G2l8V8jULmztU3gdDWayPpOrXRlyKmeSZHiLps0zyVsH2xytFbRt2XPQIOfAmJkvTbXN0RN5VENDwVfYDOoKGLKgyUZIkHOLHScvmbZtzw0uCq+SeSxv5vaB5ssAAAgAElEQVQ+SsUhsFr+PEBz2Y/Iax0VZmY+MB7/LVC1DE7S/36/M8lsm3OOCXsrQFLaxRnAHsW+aeJH2T+zT1ZmrNpHoplkzBtYtW/1rM9nX8O+4uHnn/EJWbMV7/zDewdoaWRKJtHIogBLqXJYDgLVoomEbqowUm1tY8wtLsY8TE9YCZ1d2ugAZ2AlkJYLKNXe2iLhZADWvu6O6Opqj7aWWhW0WFlZE6s12Y04bXXR2IRBCaW5WoZ3MmapOp/sIhdYwZDaXIcKDlCTFYqb2xqjpj6CIqj37j2JmRnSI9G2XI7+fiLuySiYn52Lu3fuxLe+9ao2FYwS9ED3dhJQqgMRb8iCD2tbK2IWpDYWRb0Qi17RxrWJDpzS75ck6FtX3xjdvRidnbG6dqBiPkTfAEJZDAjy726ux87mhiIoGCVnz47F1PR8TE/P6n3SXjs4UKQVPQ8iJmzipAhyiHNwkubw8aefRH/foFgy/M4YqM8Af7dJx82K3hwwyQ7LyA99yLhQhIqNFUcAaQQEoRF/oGJf7O5FTUWlmI5cjwioilzVJXiV4O1KOvUHsFKqJKo9MjYSo2OD8emnV7UxE4FhorNxoSXKwQ0rg3QXjGQmIMDo7vaW+oK+r4AKv7auaCWHK86SIvXDqX00NTMZrR1t0dqBoPx6PHzwMMHRjk45YADAbFAwWijUhNODcUFaP8YYkR2MAxwCUgpgRdY2NAqA5gCB9SJpBIG8KYiMAwe4mhG0rBLLRksFTdrMvVpampSKSFR6GWYdBmxtnZ43C/JsibGLk0HEUJsVRZykTdWvQh9sgEp7xjkFrAZEUKSRQMKaNmIAYjaQM2efj8svvSCGA8b46kpW4sTxJH0RR5e0UaLusF53tpfj2vVbcfv2Q1URJPpI8IM0hpSK2BXjvL2jU84+0VBA3V974w2JtGN8UIiuubEibt18GF9/dTVu3bgRE+OP49ixoRgaGY3e/j4FGh4/fhInx8YOQQ2eBxAVJ39sdFROJf2MocazsJa5F2wgCqAtr64oAtrY0iL9HRdSIkWCdEmej0Ih9CHgPwwiWBEcmrCdAHFhq5BiisYS/e/UVPYJ5l6ysCo1p3D2DGzpIKusTCbY9vah44RByqHJN3uVnXKu6zRkg2AJ8oT2DV7DecsD7eiQKwOrBolgnggqK1W1OgxslSKEvpYPALMEDWgyh2yo53rfOXTkfBgYhDK70YcafWiw1cYJDo3uxV5RiOIn6ymNPa5hh5P/2wGD4W4mO0AJfaWKtfNzeh2ASQyuASqKkz7VpD1B2lEKKKHtlqAcrDOnHPN3not1igEKKwEDhSgvBTpwzHKfWjtMV7Qzy9jQRp7TB7PBZxtbThvisKZNdiSdam9gu+wsmwldfs3RXt5/CKCKRZ/gKn2AM3RUwAjmWZFCVBQR0pwqikJpXlWmEcGXnkna3WlE0n4D+35ejyttMKDK3DBoabDd0eQECo9YzPQz+wp9aUa2QUkANz4vh7JIyxJjrZA6MeCwv5tGlUE7O1Z2dJ16iQFrbT2vFT+n1xjj4flsprXXQdkA9Pi67W6TAW6zzBT4wQYhml8wG/jJnmvg10wzO9YOrvA6beH9nK8CcmGara3G0uqyzhuDu2loF/IfKhS3r7OdCts4UwRyAebUrkKeBADM6yo11pLtam1o9lGCpmTQ4IADdBzOV7TP15PtyvnEWaPiPNvJOhs+PhRNpOXVw+rAGaDY5baAJ5z1lD2pUADwzNmzcvZp8/DwkBzf23fuqKgR65S5QfEPrDUctQTh68SCwmbBcVKmxd6eCl25+jVtBhiiXwFFrl+/LsDN65HNkLPxzW9/W8/MmchNAA/RN+P+9CusK9rLXgK4y36OjQf71BruzG/6JsGg1Cr0PsGZwDfXoh0ADTbUmUfYL5xNtIusF86GH/7wh1EldtYDtcNZI8wJz1FsDOw4HFvmNk4ugABj4jON93u/397C0V5SG/jiea25T7sBWGGOwV5TwHphPj766FfSXGVMkR3o6+1Tdg1zEr+T4qUOtrH3Yg+5CJC0aAcH5QQDduJE004zvn3+5b1X5fTBPma/JYhKn2FvcO8vv/hS+y8pirB+mttI5WwUYxVgjXXNF33H+ADEffnV13H/wWMFxlV4o7paDjWABQweFT5bXBRTDwANTV3WGfYOQfDKKs6aPREM0GldXl4UcYHsuKamLIz2P/3+78fQ0ICcYYBVgOhvvf6yCtdSSHZmZio+/eRLrX+yc3D6mSucbXweSSSfI/SLAx2yDwtZFvYDxly2TCG/Y+Cb+ZPgKTUBqCuRe6H3N/6GDcg64HXGnv3V9QPoW+yVjg5A3nrNCYBV6Ykru61G42zpAtrAIgHUZcwc7ISIkimvGxo3fALrrzLmDogJPG9o1Dzgy8/LmHI/rmm9ZeYRbeO6ZvIyTnz5rGHcm5opNLukdeTiVPncKTXBtV0Yimvxetpyuf95LxdTlr2ZAFtLcwwOAXJN696MmUF72u6gIW3mc1yXMWKtAqKwn7hg3gFaziur8dKlS3pfguN5xvKVhWlDn2fcSBOnbdyDvuQzycwd0B46wVxtSe1KgmOyeRbmRTagn/kdnwoZCwIwZCXyBVGE/vY8ok+we0gZP0XafCPp4m3avyQHUdhTKaGwqb0R0O2Vl1+Jcy+ci4X5JQUNKfDEGcA+xJpkHPCxKeyMvwmznL1YQAmAGmf5Hpqz7SIzSHOzYC5DbuE93B/ZD8aHM+H8uRfinIoANutvfDt4RXsJlrzzzk/i/fc/0H5P3zDP2XNpFzUMaFtfX7sCTZMT0/HoARJrS/LXsDWYsz/92d/HG99+O1566ZLA25//4l35NW2dHdHZxZytUMFifDnYQ/iqzAECF2ury9HS0iCNS3SuKaaEnz84MBiDjN3mdvz4xz9WgUHGiSwBSFMCywq9XGx6bDYkAI4DFLa1Krugu6sn/u6dd2JOQY8D7ZGAsMwTwHv8U62JGmS1dopMio1YXJgLgETOcc7hxvoM4Klg3taGtEWB2vDHkB6g75hTSANiM+D/A6qCvfCer65eU7YtRTCZR4CBfGZs9LhquGC/c2Y/fvhAgD2SA/jjZAiwJucXFuPp7JzGnH1WmqGAsRSpbWwQdvH93/i+gGPm+q17d+NP/sN/jOHRMRVrpo6KQF80ghubdI/d7c3oaGlRrZZuyb70KNORIqkiTKyuav2TOYuvTz0XAknoq7IOExAMrQX2z6b6DIaKPYnk2SZBnpTIg9kJKxx7h2KGI8dHNH6sN7If8K907oN1IBGxf6Az4bPPP5ev7sA4a5p7EGhLHdaWOHHyZFSDoRyE5hf1TJB4XBeDnumW/vsuhVp3se+xn8hATTYombCdra3R2dIaB7sULkU+IH0DxttFrMEHmGfIhoHp4CcJWN3eVOFL5iJnPdlOtA/Gagp3Gjgl0yqBU/uKaRubFGJw9YhlWgYJIQVYg9U+jP0EOtAg6pFvmvKLZRJPno1HxEwDpcKkigxR3sMeyvez/08iQgYgn/2MChlvZPFj9jVuBHCtMxZ7kjkDQF2sWexOAavFT4HJGpNig1e/ZFsMyqZ/mVl+ZX/bZ8I3+qsk6aczmed596PPD4ZHRuWcZQGBjIqbseoBUYX0tb2Yn1+Vjmh9fVOsbm4pWjS3sKhFVVVTF53dXYpWywCYeyrjpbe7M3q6OqKzvUUbRQXi+7vbAkkAW9iA2VxPnBiLoeHBopjBZhzsU3iBKUMhLYT/OdiyAjogFYLTPCARIw6pxubGqG0g8hJx7frdePDwkejvaDQC2Ha0tQpw4ZkoasA9O9qbo662Srk0T2cyMgrgy8ABGO5R0Y/iXjrQQ6AYEwuwjmffpgpnFaydXTFFiYSzQcK6u3f3vgw/jAvui1Zlc31t7BWMVYCHgYGGGJ9ciPsPJmX09Pb3q/iX0XI2Hw7vmrosdkK/AsCiK4YDAPhAVVMOHxirMp7W8xnYWIkq8TktXheBoQq7Ii8AJTsCsFk4sFSh7rNQEdVGuJsDEIMZp470BiY6ByqGAsYE2ppEVBqbmwUach0kCibHJ6TXxMZMlcsTYydiQYWM0hijsAWAE8A2GzsaWwIpNzek44juEQZAMjYT6GxtaY7jo8ejpaNFGw8pBBQjIq2RarU4begmAVhwqALmYsDjrCFtwOZH+jpAtIDVhsas0llNpKtSCw/DRouJjbdYeDB7ZNTDjuHAHBwQyKrFvZVanq1tCebIGV9bU+XG+oYGGa9iRML4KwrPZBXzWjmzRMs5VNjsxQo6oOr6Ynz3u99VX7PQGcc16dCtKRrLTyLpr7/+egJMVG0s2F+8F8MRpwANMYwa2vfLX/5SBiGR6hdfPB9t7emYKU2oYCWNnjilOU8aGeNmmYXR0X6lccZ+VbQ0Rayt7sfP/+EX8cVnGGyAvusCQXtwkOob5JQQUMHQZHNinW+upW4M6ULIAJAeNzszozmJDARRPfpF7LKdbcloAHbPFBFu2kJfP6W659SUIvaA8bDQOTzpi199/JH2sFb2goYGGcT0U4KbqVOk6HUBnpolJye22EAZI4NEfh99jOPM+8tFrgSIl3TBzDLKAyYBKoJV/O7iVQlosR4zwmbgReyRoiJ0GSDyBm7Azm3lcwZyzfiyk24nQmu6KIRiEMhRPz7P8/CeBGFhT6Wh82zEzoA/ciEbgBfr65qztNnXs44p7zXwBahvx4b7K8Cytyej2+Atjg5gA33JPsfrXJ+14APXY2JHVilLq6uan1zXgJ9ZMmYkSzNqcVFjxmfM0DHL0kCfwVaDn/yd//vb9/O9yuAln6Wd3IvnLgOWZTCdz/i+/owBWo83/f7sdxnk5nMGTw2Ye1z9OeZHea74HgaK/Ix+n0GXwwgxDDqB2WlU2FiijWYHc01/OwLse3I2e17k3lWPCXDIHqa9XNeGU/nzYjcVADt/d/qs3+9gQJlNSp97HfmavN9yEtzPcgMGzM1gMAiMCQoIavaQwOQN5IZSq4s+Yk4pqFZo4nENnpX38jd+mm1K0HF5dTkqaxLMpj8AOnCEDI6z56rwZsEsQT7HjF2AA+vTWd4hixZlqiffGO2czZyxOG88C79zrrLvqWiD5ANSJoPP0HbrZ7585SU5MTgXPB+ACD95L5+l753SC6gKGEo/ej2zrvgMfW8NR1gTgL1eBwa+6SueFQYUNosZcoCSAhG2t6XVB7B3GOQinb22Vin3aMxz/mpctzbTId/d0dnF+NAmWFns+Rj+ksV5Oqv+JE2fY9z7id9PMI62wJDi/7SD/YmgHaAr4AzPTL+zX/Ea/fHRRx/p7Pnt3/7tWJx7eqgXyxjQJ+xn9BefA8SkrYCX6EwODw3rPOLMBMjAZmMcsYeYS9iVsF28pzIOling/Lh+47oCutgKAG8ElmiPWTgCirq7Y35+NmUQGpoEIHr+MqcAovji2cUyLc497kPdgXPnzsphY39nfFg/2K/K/imKbHIf1qk0YAEZimAKz88cgxCArYXGLXOWPuAzChoXABjXvnX7Tiwur0gDEnsLZheMTAqcEBzN+XOg4NmtW7cLsB8nrEppug1NzQJXsblx7LBpdzbXBUDIVjw+HH/wB39QyDph25Hdk7ICSCqQJXX166/jH372U9lKr7/2mvqG+cxahvVHEVtACwdQmWvWTk7pstZDZrGDefRdGTy1M5Z2SLI9za7J/oEHdqB55fnC2sSWYb1S9CpT9QHbdw81VrWfwWxcz8wM2uNg19wc1eLzbFQwqYqss86YnERKLM8Ip9iXA1OsGQARHH3vk+xf7B9chzlE//BFn/j5uT+/820Qmf5IaaVapcJjt/HsXoO8z8CqGawOXDNPzdDnM9xXDEehBaGCdmMnTxwyiX1Gc3/sTq7NNdmLqIru8wkGIXYw9gZ9A7kCsAm2ImQA+pTP09/sI/RBMugzAMJPtHhpD39jvblvJA0Fm//+/Th37kWB3rSBb8adL8aT52HfhdQBsQh/mWAW/aM+6ewU0M88I7BAHQFIHBBhAFYJ1iiYxTzD5kCzsqpa48L1L1y8KELFjRu31F4yIrinUv5ffFEsSq6FzcecIVWcfQsgCoCPfub5+Jv1KF2kkD5jf+L+vIe+Idjy/HOn4/KlS6pmf+fOXfld9JczHS5cOBO//OW78dFHnx6m23J9xs3nGvPrrbdeUaE6gNXNjdW4+OL5ePDgoTI68IHJpqsgZbe6Vox3JEW+vnojWtrbJF8GWgK5A71RyEismdz/auL0cyfk706MPxEYxx6Ij8jax4fY2tguCmilTYxcAz4m/8cXAbBLHzqzLM6ePS1dVoJJp049J2D19q17CfyrcFG9+p+9EkCRAkP4n6TjQyDB/6VoN0WbuR44BuAx8+X4sSFlg/J2grVIAaCLqkA5diKZpMriiCwYxdm9tRU3bt6QFB9nDzZHT1+/9oRLF1+UX00GB5kUM1OT0u4lkDI2OiZda8YBYhzBXnw4GKuyqcg4wmYjG2BvN370+z/SGC6vrCr9/yc/+3sV3oXtiqwcoC/tBEhkH6fPYa0O9PXF6Mjx6O3qVsEmfG+dB2TdrCczv62tJbo6IGSlTyLjUcW1q+VvA4i1NLXo+mwEzB9lDa5tSuO7pbVNTHYAN9Zpkm6yiCFzlbFkHdhW5HWCijCVWX+0x7YW5wXkJsBzBXT7B6Kto0Pren1zKyZnZyQFuLK2XkhCVWn+IbkiwookyTjT00eA1NXS0BBtsEwbKHZF9uqBiruT3ct5noH/zCJkzSqgoNTtCBIrVlaXRehjj8Be5pqNBNMgHZKdXGTJ4UraF7HfJDKHyD35zetloPDo96wVUCbh+G9Z1D79AtsOItgVARk+k74I2eXIviVpy/sfr/F/gZuFVoB9F59Vfo99g3KmRJIrE/Q0WYP/0z7Wps8PPxevlz9vX+Lwwf8J+JxZVOXPGwewz1T+m303ny/u/4q/f+/jAyq80WHJ4krmKgOFoZIdBf03pQDmF1ZjZXUzWtrb4869B6omDkMSYHVg+Jgi1DgQLESiTUSJGupqtCkcG+iJni4OCDQsqJb5RMYcm3RXV0ccHzkex44NKuIuZ7eS1LjE4mHmZIQrK8UuIQi/ul6kQHUKKKpvJJpzIK0njDYWCm3nEIUNi8GGwQDAwmIkSkUxLfpxZ2s/drZ2pOnKIQswqWhXbZPAS6IU2tQrKrWhLC2vqQI8IBpRizR6QMFhYsFUqTzUk+TghWXQS1XHrlZFrDYKLZP29uZobq3WNT79/LZA6kU20cKwJxpIJAo9Hg5SNm36hgOUwx9QE+0NnBNSAGDbkhZC24gyccgIoFMKULX0hIi+9Pf1yJhbmJtV6jsFLpAqaGlqUvRqsK9PrBOighjOOBboqXDQAjQj6Ey6UUNTgxi8MB9Jz1/b2NCmqEITBXgz/nhcETtARNiy3B8jhPuwcRF96e3uisX5BYFnpGStoVXU3SnnUHqzXIvUx7W16OztiIoqUs6fxPVr1/ScQ8eGdIBR7AiQlog2hjp9BrsBUfqpmemoVoGldB4BbAHAa+saogL2Q0E/FxCNZgnC5zjHdfUJnBKJLwoaAJQDKKLnRcqWohRIGmxvafwA3bmeAJeCocDCdyScZ0F4mo2T1MPHjx5LhoDNn/HCgSJVhH4fGcGZahJLAWcWBxRHDiMQR40+RG6B/mBOnD17VvOb99Am5j+ALGwYqNVVtWgCIZTeqPnD3MHITmC1UoxT0mBoQxrsTXF8+Hicff509HTXx727k/HJx5/Hgwf3tZbRc8XRwXQkYg3ovbK0JKOV8w+QgqqTEq8fHhbIznMROWZcpa8GCLaAsz6hqos4hRgPANRmRMzOPhVIS+SReSgHk2Jnzc3qB551WXvOilJb+Dtrj58Amax7ns8bMf3Htb35GrQ0mOENn82S1xgXp1lyYLhytMFJs0Qz0kaacGoAkbrpaFj+BBRNYNURMgVSCsZqGUx9NjJGG7mmr2fwtBzV45oGwXg2H0RmaHJNg1RlgNXBHP7u9/jg0KHCmZA0qENH2yAX+xFz14cQ93eKnwFg5iT/B8AwEMsejeHjqt2MFf2XKa/Zf26DQXFHMp3S72fhnsx/j6flN1xh1aCejZYy2GxWqSOoZeDQfWtQqQx2irFYHN4GEQxmloHhsnPt5/C4lI0Uj5s/awPk2fHwGBn8dB/5pwFTA6kyyIsAG/d41njhOmLdFtVHy/POY1p+Lq5XBjhtBDlt0gC9xj6qDlOzDA7zfDZGbGjJqW9uLgIhRwWFbBjakHMU231vQ9isK9rrucNPM5oMrMohKQAOGB+cATiUjDPtZ89mz2Lf5t6pyZjsXK7leWYjjX7hs1wfkBZ2AWlcGMJ8PuchxWoqD9OaAVZxJjBIMZIpLOOAAOcTLE/OrkPAtgCk6R/OTvZ8nCIDoQImCqOTQJXSaiurDrUKaSOfTf1CZGqG1TbawHtx4nlG/u59yVXj+R0n+v3339d+Sv+x1n2+wGrlvOasRnuPIBcsUiR3AO8A0c6cOas933ssYwYQoCAMRnIRlMDJ4frs6TAkuS/adgRfYG5cvXZNuqfrG+vpUBZBMp6/v7dP1+N84PxmvFQMSsVAOg6Dak6vxuknTZjnZiy5N0Ar8wgw9NKlSwJX6TtLYXD2cn/twzsJrGNXcQ5SmIwzGy02+gS2F+m/o8ePSxNdRcX6B2TLTU9RzLE6+gf649jAoFhWOCzYtoyH+5xn4KzjbMepAgShL2gz5xm2ssePM4q2orvKXKP4CFkzWfgqNcN5ZoPsrD/sCf7Oc/DM588/H3fvPoh72Pbr1Bs4kC3KeDGP2btpD+1jzvM5HFn6x+uCYlXYXw7w0VY+z5xhv6fPORvYa2rqKuLP/+JvpUO/ub4umwr7EIAe+5Rn0361fyAdVcACPM21jU0VsYIdRMFMgoKk860tL0Z9LYAXLLlT8eabb6gAFQA27cVWEztqe0tsQQBuMqYAoqQJLr9nP0ZHhzJgU10dMzNklM0fFoTDdqRfIBbwf++x3qfSeU3n2GcVr5nxaiap9z0Vz9jbVb/yHopYYZ8R4MY/Yg52dbVl7YXtXd3zyDllv0FKK6vLJyuW4MKy7k2/2+6EFIIsFY4w7THI6fa6zbC9CWqUmfmsH55TWsCzs5pn9IElRHgm2yVmI3J9PoNfQJ0FbATWpxm+zgDipwuD8n7vz2YK8xzekyYBXAn6N7OHHT8Mvtm28TyW3nuhlUhf0a/Mc9rGOjRjHPkp6jgg8YU9yj7CuAJasF7ElC4Aa9rz5Zdfqu+9V9M2+s9BYQrIPn7yJF566Yr8JAd36Qu+uKYDHdk3W/F0LgNh9BOMU84j+kAAdUFywu5izrLn46/zvKwnSS/UNyjTzOep7iPG5ayeGXKOx5IgEQzw506fUvFX1iZ7LMDq3Xv3BPhij7E3cy4dSQRmgBAQkL4z2MznOFdYY6dOnJSuNPs9+yTjyjnAmh8bG9W8tBwE84m1zXxyAID3wVTs7uoUCNff3xU1EAjQrqxviNb21ujt64rF5Y14990PRW5Cuuyzz7+KoZHjOmNhXGal+TUBd62tbQXr8SC+9503BapC1AL0ou0dbW2SIQCwnpqYVmANCUHaxDlMxXeATCT52NMsWUUfQMoaHT2uAA4amn/8x38cTc2Qyg6KAGYGPJhPypBQyj1ilHsBSxrcED+gRXs4msCkMSfYONDXn1J5ezvyLal7MzZyXGc2bcJfkv1VFKeW5jv+5saGaoGg/QkBisLW3P/5506JpEZ2OX4Z58/Vq1+JuPQC2rHHswjf9FMkvsgqIOibfjeMVfbqutrq6OnsjJevvCwdYQgwE1NTcfvuvfj8q69ifHJSQR6CH6wffDNAVcDcCiQfwIAGB2Owv1/gKkA164eznGJu4DCcZ+2tgNIQybKokGxGgXd7mgvtrVnXAzIb46CsBYotr63Kl8VOwA5jrnHWsI7oK8aUL8bEQBz7AnsP5z5z1sGcJEEgl5drG43m/oFBgcAEQchS3twlaL8RO5wZIrBlGn8lMpawYQ+Q6Uq7WjIsVdXRjC3CftLSLPxDDHnS2GsgcuSeCpAu2QNlgncIcCWQzIShpDN9hsYqIC/7wwHFekUPLcGFFUfFp/zqs8BqgtP5VfbzOFH+a8Aq9irB3zJQyjjkdxJz7JtwzhjA9vvtv/p9ZX/FQLABTL+nDMTa5/C97MPxHoHXRSDR4KjbUgZy+Zv9IQcV7Vv49f8aePrs9XzdMhFFz/S3//D+wdDQ8dyUCxCViZnxgCNNhooDnCM6FaGuytjZr4x7Dx7G+OSMos4bTOiaGqUDE/FWdbuGuthCkFiFcuqiv7crers7FCUirUnVSYlWrK1FcwsFkrrEQpODQvVkmQzEi2EPpmFCq6g8SAr+1kayBVNcu046KgtLgHxLMTk1qagF0XM2fcA+O5QYntKTGhpW2gsLbW52XunOnR1tomcDri4vr8fGbnWskx4O0FtTp7Sjh4/GY2oaseVNbToSbN7ZlRHGgpJTRwp5oYuKkTg2OhIQ9lvqaqIWlgjPVF0VI8cHYnb+ady4dTfuPRiXdgfFDc6eGdHimZpZESiWhktWgwYMA+DLzX9TVHSiROzZREEzorAXDU3oIu0J7ONzbEoYrxTDol831lcFtLKBs0BJbeCgYWEPIjhfnxu+xNF3dqVjSyEM9GLl2GzvRntnu8AvxhAnjc2NwwJQCeZTTVWNgk7Q+KW9Jo01Uj7647mTp9QuFRvY21VBMQ4ANn6i9bRJwK4iR81KIWjtaIn5pYXY3qWC4HjcuH5DTOVjA8e0qABpz5w+Ey1tzVFfx3zZlZN6++aj+OTzT2If/RM0ewHKthNwBlSFBYGeDgyMrMyIbla1aPesDejlgKGwYkhVU8ROhvmcKhoThcR4Z9xhFTP3llZXRNHX54uiK2ykSntC+0fVKjO1ESkGUkbEDqGKMyy4Ym0wh6ns6AWWCxgAACAASURBVMqrGEcYBRiPtIO5AIMbWQQ2YQ6T/Fs6lxhVFIWCpc3/L12+GNs7OCj7YqvCtMZoIqWffnkyPqGCF5cvX4qpqRmlURANgwmCPtnaCqnB67mJ7h/EF199GU9n51UsA+ODtQPDFoYvAQZ0dS5fuBAdHUSoNxXAoG9xSBP4KIqzqPAca6xObRID/CA1yDB4OSjpG6WLF5qlSD/0dvfISeJepFOh04sxQfpUFo5KneD8TJUOO9azr8GBmKBTAk5OxeR15qXWdhVGNyzJhiLVbkPMDgwtDEgD5vRJfrGfZoEY+tagLuPBffguMwDl1AgETa2a8mFSPnzsvPlw8EHwLEhlp0eVJwXwOF2Dax8djL6OgTwDbHzeoCuv6QAjQACzqGCKcrjpoIRZ/HQmHfS9LKSCMcgYAH4wP7kW/cD8430yDHVIwyTONWbQiGeiX2mb2aPJ+s30vDIw7IPb7TWgh+PHZ9iXuJbZhQZBzVb0eGWkOCvSl0HKMrjrv9lIK4PZbqcBWn634WLn2k6YDQiDk1zP7SgD8DyTwQt/htfodz+vAUI77nbyy0aKjYSce8nE9b2TTZmplDKwJL59lD7s63h+HBlpGVHny+BuAhcJtvCVn8WWgOGRxZ4MPhtYNZjPZ8rAp1nPHhc+5+i3+8UAvFIuOQsLWQ4DBAZgDYByLd+Xz+p6nJv0KRXaxSJd1F4KsMp9mOswcpQ1QtptEW3nddkkziigcBjjRXob+309FYRTVxlHLwMzeyo+afA2gYc6AXFtre1iHnFWY5vgaOvv6FW2thzaLtmHqdFtAEKggozxrKAuKZkCTADA4lyn0Adp+qz923duK2XOWmhc06BOMsxSqganGyfbqe3sv5xBBozMEkPKYndrUwEX1vyrr1yRQ8C9sFsI6MHk8rhw5uFAwtDLrJFagUY4a8iEAHKRkr21mbISkvLh2dZWlWZLO9KpzjQ6BY4pQtSBM1cv/X0CcAAo6pfdXYGDBDA5O2GycA0Akx/84AeHuq7YE4CrfNEGmKc8D2uFM5u+4WwAXFSF5rpa2WjI0JDRcev2Lc0JdOjp/6fTT+PB44dyoEgXRU5gdGRUe98yQSgVO2oVG80sIdaL7LTNTe2dpOu6QCKO0euvf0uyVjj72FIXL11Uds/Tp9PS/sdu4szBScfpA7Cl7Ty/NaqZE7D4GA/6juszB5B+unXrhthmaXdlhXb2Zb93dT1tZ+1Ze2SAVB2yibkWa0QarNg0RVYFzjJ9x3l6mz6qxNZKKZhvv/1m3L77QMwfMljIolHKtYrDVmUhkbX1LFhFgT4KcSkTg/OiVcQBXuMnJIw9sbz2xcYmGMzYUI2aM0jFXI4d07NWVe4JHEJCiewa5noWdU15JgpkfPnlV9HY1KzisxSlYfzq63mGezE+nuxC5of2gsJJ5ZnRSsVJ5izHRuaz3j8BsVjb2HzM7Ty/SHcEWEi2DFlXXJu9iHVJf3Z0oEOOFABZg6yltJ9YS9s7eX448KV9YDUDwawPbJbU/82iWOlIZ2CMMfY5a7B1aWFBc1CgSsH0UhZjwdJnXyrbPfKf5uYO2ex8jvcwT3gOgkwOcHF/Z2z53OM9Pkt8LrHOeHYHNJi/tAXgiIwA7HaK+IEnOMPIdgT9xXojwMI6RfOSsWO/oU/ZewCsIa1AmgCshJgBwMF9ZVMXgV32OzIpU4plPvesQhIqJS0eajyR+eB12oIvPDw8Khtee3mhzyu/tjjrOW/oe9rI/7Py+k6QAQgxyLYIUhukinOKbm3Axm4WWMneio8r4HR7RyxFsujwYXJfR9Ettde5hoosLy8J9GTPZfxee/VKvPb662L+U6jn62tXtV9LMmV1JQaOHdP+j0/EGONTUORIRIl1ApCrsvXxezgjmbf0G/e8f+9+UUNkMG7evKX5/sL5F7QOAXAB9JSiLempZP6++967MTM9E01NDXHpxfPx+muvxC/+/mfxdG5OY0Jq/dlzZ+Ora9fj+rWbsbySftL0zJyK5ypVu6Y2Hjx4JOALQhK+C18wIV++9GKcOT0a408m4uOPPxeRA/1rihgTdJh7mkX9vr52LbMMCw17GF7MSwp0I3ln0G1pcS5OnhiN/r6+mHk6m1IXS4B7KY0Eo5ZxZH7LhmhpkZwWrFWquENoQl4NQJ9U9kxnzvOX8+/Ro4dKpcfvIusW31jrkX1hmZosMCUjC7FJ0iiLBvb3D0giBnyG+iuMYU93p/Y52oDfgn/28a8+FKHh4oUL8qFYmxC8OKtVH2MjC/1Rg0OAZWWo+FJXT6fmOxkDpPGDgfztT96JW3eQLEyNYT23sIhtMWXxg5sa6pVhODR4TLKInJPsPfh4+EoqXF1XI2YvGIx0pndSs19+BVrTDY3R2Z5BD547QdJK2U9U1+EMJ0CB3cQXZ5e1wh0MYn7yOs/uvQeMBVCd8WcfYYylwa3gVIPOkda29ng0/kRgMszcBuypgnCXUreZDVkB0mO26nYWLwbFQle1kf2mlTO/RVnM7D3KtMFG6enS59EWR/qP/YA2qsgocnIQcuqyMCuEL2lsYz9RWLSiSuvQ/uFBfJMVmn5TEnLMWOX/eRbk5/ytKgvSaP2nX/JNVWAxfcijgFba+7xunwK71+0p38c+HP1cfv1Z38t3t2/r/d0kDt7vNhhoNanI563v4c8+e8+yP/NsP5TB2XJP+Nnt9/infRZd5y//7hcHg8eGBAZJw6qYVLDpjpzDgwAKhHlCKj6TfHZhRQt3Zm4+1ja3Y2s3wTW0TjCQ2UgHB/tjZ3tDxWYqY186QdC8McIBy+QEV1Wr0hkGMdXwAFEsrguwSgp1MgUR7UZvg87cD/SodrdJFYJhi5NBKjeM2vmYm3+qTZUDgY0QDT8+i8PIpER7kQOPDbG2iijsstiCAKDorjQ31esAXF7eiPmlbTEyOaTqAVKaW+POvYcCVwE1K6qgxK+JaQComgZoRsapikgftre3qkjVOpXq0Ewi8tXYIPHw7p72mJyai/sPH6uKMDTvU889F8ND3YqY3bxFpUE7vql5xuHFhseGwYYKsCrHdW9fYG0xjIoIyQkSE2lfWn5UA7x86aI2OwBvjPPFhXn1OWCqUwJAp5BeAEimChz3wsCcmpySBgtOqDRhmhq18SrlZXVZhg9GJQagnHXA+oNk6gh8UAVV9M4a46XLl2X40fewVDFAXn/tVTkOMBf43ewunhvGcVdvpw5mHFA2wQf3H0RldaV0cngvIOS5M+eipr4mmkjdaKwVCHjrxr149/33VAFShgcsAck4ZPEDvmkfqQQwMDGs2Vp4TrMVieJL+7EyDcXVZQpGLSsiJ50z6aZmcRBEtAGkAet9uJoNRHoPDjnC1jwH4CQgPyk+GJ0YA/wNBu+T8SdyKHFUiOhyIHBvDhQOTOYbfQUYAGsVjTmug2PIGhSYUFkR90m9u3FTzO3f/e9/RykfHNAYZwDlKpRWV6d7cKj29vQpjYLoJU4Pr7NxYISQkoETYofigw8/LCLEdQLziZ6hkUu6ERFntHV+57d+M44d69Ocm5qcjqdPk/WBUbkwv6hCGLSht69fcxnnU+ydzYwuMpfE2N7ZkQNNRVM+z7gjJfHwwX2Jyjv1G9Ae43pqalKOC/sKzpYZp05dK6fz0vf0AX/zJp8HOCzrVjnjZirQ54DhLhbA+23gp74YOi8uzLLyDYCMv1s/yIAc91UoqTiwHAEziMj1y9E0v07fpEOVoTDpKBbRw7w2Rg66nQCGWVEWXV4cPjEUC0DNThn3N3BnJoudIiQnAMvRZeIeiiQLiAzNEzPQfNDASqCd0k4tijbw06ARa5r1ZLYrewHGO33BXKBNTpnkmuqjIo3cQTI7/HYscTT4m9ea0u6KsTGox3iyHxnos2NpZ4ZD1OBgObppgJlr+iDnvVyfttH+MljueWuAz8Dqf4nRWo6o+poGcMtOs197Flg1oOs22EH1Yc/7Dbqa/WOw0ul4brsZM34/17aBVDYmvE4Mbnstme1rw+2AFOdymlIBQhhw9pi67dzLc9Dp8byHfdhyDmYfe5xpi89JG1z8LrZAwSArg6p8XunX+3vKAqHaK0AWmt7sIVxPhnlTk5gmlgHg2bgu9grOGHO7bLzrnns7UQX7QABiFoxMNuyWWCQAA3KKpKPdIr0yUt3FaF2jAva89mae2RkdvFcZJ7D6iiIvbiN7sYqMUABmLbN42OdYf4CLF86fLzTqKuQ0kT6+SWEMBXgyPZk16YAS/cWY8sycMdZR5Lqk0fIZxs6p3+h577LO0P5qbZPWHsFh9Clxmvl655130jYtBNO41sMHj2Js7ERQ1Zn+4H6M16uvviowmOwK+peiIKTXPnz0SAEcxpGsEKcci8GhopAwkSoUAOI8JHODNF/GhLPwd3/3dwWEfPzxxwJXmWcUdjTT3mw8MjXY13lu7uXiV6nzV6F+AqBl7+KsHTsxJnsBwJpgLYAPfUQWyieffqLX+L2vv09ZIPwfu0h6+gCCZOLABh2fULYXDhxa6rQHAgK2irIhKiqkhwggpPWwsRGvvfqq2jI5NSFWIHOCvuDv9C9nN8/APLDuIWDg22+/fShB4KAV/UlRHjO/zUpzgIrhy2B9FsOy9I2dDkAs7ku/wX418J/khwbt7ZyhABAw+2CU/c4Pf5hsqGJvJ/gLsLeyvCSwmrOSz8De5BsnXgxNMVRrtXaR44K5pToAFQdRVUG2SrMkm8ScKvbmnu6uOPP86UIXE/LElvyIxvo6aQ1zggKsMjZzswvxy398N0ZGT6hoalb+bo/a2sq4evVGXL9+W8+KPQQolGBmsjY7O9uiuRnmaMrrUMSWPiizDOkfs23yPNk6HDdnXZDxx/WyeByBnUr5N0tLK5rP9BlBadh53jttLxPEccDBeoUry1tFcOgokMe9fTbQRmmqcs5TCGY/AyMunObzMX2adq0Ff8ZSSfyN+cEa4TXWEQAAIDrtEcOyCNxYu9dscu/pfJ57OqhpG4C2Qe5gn8bGZt9k3bGfMpbYklwf2xlbj+sj+wXDG7IBQRN0nFmXSBN86/XXNaaAGzDpMpsxs3n4Yi2RNk+hWDKx+N1gNe+BzcrfuS5BGBfhbGlrV70NZEvwl/BjuC5Aiu0V2sYzck2CRoB4FVWV8tlkR5LxV1Mj4P7smdOxs74hHwl/Df+afoc5NzE5kZloUSnwF1YbTFm+wUboE/qP+1mzln7GRv/O22/FD/+7H8by6obW/WdffF4Qknbk+5w4eSKLFBWyEewhjx4+1P08dyEmAT4B6iKvIT9RBWyf6CdjC5gLGxxZF+Y2f2PNMMe0jzY2xssvvxx//dd/rb4k9fr1V6/EW2+8Gn/8//6xAF/WETUjhoaGReAanwBUntG5QcEoMIwf/OZvRlNLi3RYYWYzT+gjxmxgsC9Gh47F5Utn48G9h/HhB5+ofW+98aYY4ZCRAHXZ8+4/uK9CULLXqqqjvokK9nsCbwcGU94MGZEnj+8raAMhBqYsfvs/vvtBzFMEuLpafnKSxA5kL3CW45xDLOqWPmaDGKRizy9DXkrdVPYsKtFTqGt1eVkg40B/n2RaKEAFoA1+QhFpkBnsDDIkF5eWpb09OHgsbty8FQ8ePYqDg0rhHxQqBsyDmU3hKADPjz78QDVJLl64qNR8+om6MKwZZZFs72Xdi53dzEjdWEtt0OrKeP7MGaXGVxDcrKuPn/385/H5l18pmxc2udZqQ6MYq2QE1OAnHOzrzARUfQ7N4JYM2EnWQOC1OHtRV02gNeVR6GfZpwCrpHvX1YuxmgH8JB7QAQQWIEERuIb0xfqw9KELpll/3lhEZu+0qA0QlQBW8XO5JuMHhrO/hxxljYh/kH4mZ6ZjfmlJgHZrR4dkEjiLuLfS34UBJGMW3ERFW5FY4+9REfX4Jk3NKmJGQTP2dfad3a1t6eBqPRFQXQWg39RZZQYptlNFVQbH2P8UABQuVhe1VSn3cmSn7yS5rdjP7KelLezvbwKrR/4lOVdl+uuRVqpAzr30jw5taI1NEh85Bxkv9n9wF/spJmg4AGlw1baDz5L/ErjqAJx/mozhs67sRziYa+yyDKyWr2Og1fcvg8xlsLcM6rrNJha4HfbVDTILWP3PP/7pwfDw8ZykOMtEnWtrtQnImIOCLW2GqqhHr+mAdNvVeDq3ENfRcAHMq6mNje1dpaSzsNvbO7SRYmCury7F1OS4QBY0TjvaW2OPyrk7W2J41pA2fpDpvkyUBAhSp4HNAGAVg1KAlujVgPuAhei0YmIZcGCwYWduxNT0ZEYeqSDbQbS3XZsxqBcPLx3MFZiVKRgMy4Pv06dPiT1AgSs6bXFxJWbmYPPlQVNdS6pNU0xMzcbE1HSsivaOM0TkkbS+1K3hPpubpDQ1yxmCxg/df311JdqbGuJYf390treqrVSjZ/NDSoFoCOlO6NQyUZmYTF5AMowUigrZmeM+/J0DeHfvQHoy/P1AuiQwJ3PKaGIVjirwIZR27o82DBsdbYNRmOLlB9FCNb6WFgFb1VWwrrLKK5X4qID38NHjIn2xq2CkbcfCwqKq+hEN3lAFyRoBlrJPWICK2MPOaJNhwEaHw3Dlyiu6BmAgICLvgWXIwUIk99btmzr0iPbRDzhLOMBTpNztZ2obRgsGDCkoBmTESqDiIVqbTUSRt+IJRtXNm5pPir7XVIvxvL6JrnBBiSfy1dYe3b290q5iPJFU4CADbMxoSLUcNzRb+ZbujJnVpHgUEWlFmQqjhrmN8aA0EhWV2I+WpmZ9GwQA5Of63JMNEsOIlCwcLoxpWKEAdcxXFi7XwrjF8aUPEN+XE7+7JwOGg1mRQwDQ+pqYnVtIJ6vyIF597UIsrmwp/QJgFYcFAwpmL4YNei9nz5yTRuziwpKi9NKnqQecbI/JiUlpFOGYq8jECnpGOwL4aQPgPGtwc2016mqqY+T4cLz5xrfizOnnoqOjQUbP+PhTRb1Zj0g1zC8iEt8U7R1dh8AB85hDEOOfSD3GBO83YMyeArgP4I6UxfUb1+SMMv4nT51URJqUF/YFDG1kRrIgRU1WXC3S15lblg3A8DPzxiAKv/M5HEKPF58nAkm/Ma/5MgBvDTzGizmKgyQDukgbSzAmi2CZpWcdJwW4CpFtfrKJO5LmQ6d8KBgUZF7m/gijMRmmBuhwCmHz4DSyb4Clbm3lAWjgMSOZeTD7vj5UHBUESEZjGGPAwCz3pF2waDCYMUbywN0uihCmQwqwzWvsMezNXhuw01NPcq7Q/GoVGOzK5gTNyDZgP+QaCWg6okz6NY5c7ruwchCiZ9xScD4F+fkb48DneD6x61XBPAECA29llmmZTUO/GFxmPhrc4z5Os+S67kMf+OVIpkFcA3Q5htqhSyLv6fAaZOU9Br7L41MGfVM03iykbIPniYFgs5ScDmgA1c4+z0P7mYsyRqtTxN1sUQOSngc2ZLiu50w6G+mkG2Q+BDJ3UrPaxhNPzXsN4PAZj4FBXIP27Jtp5CYY7nVktpfBLtaeP8P1ykzcMhPWgQMHTDA+ybjQujvYFyNHuskY80U1bGwPAdeF9i6fBfThdda6gdXDfoG1WnGgsypTi1mTuzpLVLgEZq2ctipdR+ADelsHFN5E5mgxi2/AmIUR39QYk5Pjh5Io9Dv35JkVPCnSB6UJiJ1WT5Xx7hgpUtCRX+Ge/N1p5QBkyPjwxVnP3qbgGax0mHtI79TWaK+ljTLYKaJRaBbrOo8fCyjc3FjP1EYYJXX12hNfOH9ea1YZNRsb8ZOf/CQB2QJEAKjgbOGswoxHDx8nij4k3f2Fc2fF0uG8uXnrlnTSkQFAQ06pfeiStcHia1L/8szYcOwtAqNaWgWm0CZrlQEm0m5ABAAWF/vCVuW9fA7bBB1Cg1LMM8BYwAFXtjfIz35y8uQJgYi89vjJY9mVv/atb+k1ztv33vtHAeWMU0dnR3S0d+gc59zCBqI/AYSxuSl0ik3KHsscILWytrpKn8MmI7vo2PCQKnDTBzDNqJa9sLggmwiwiHbwPEgfiXn6dE595LR1/51+J3DKuNM/rFmekXG2jjjno/Tr1tcFgGBzAWY5lVtM1kImgXWJni19SHsJfvI5yy5wfQOx3AdNXRzwM+fOKih98eIlsQYnnjyOWzdvKhuIuQ9wxtnAGNDfuKf4KdgcSJDh2AJgqgbywb6ywagZQMGfwWMDWdV9DUc7C6v19/ZqTmObA7jKZ5DUVY/8D9YcWTGAb2hFjo6djJMnxxSgT6ZoTTx+PC5WHM9MH8IgZL4oo6YotEMf0pcOtrK/ee/y+qTfmYOubWE7gvdyjmJ3sv9xrfb21IS9DStsfT3Onj2jcaBYDAVzGAvOR+ZP7qEJZCbAQAClKubn1nU9XjebyLaGQQjbNYyXATXG3ns97+MaTiHnGQ28l/dqrsPzEniAYOI1Y91s9gL2Qs5++o/rOjjGvVinttXEVGU/pM4CASixnSFRtCnoxbxX4br1ddmwgKyANgL06xvi+bNn5Mdin7CXsDZYTwCrmpN1dQLHeBZnHzlwROo/8yWz2OoPZUN4Dmv9w2rlGWgbpAxShvHJ5hYXYvzxE0mCsP5hIXKGsM8LGFtY0LmjooScv3W1IqaQYg2hAB1ZWJ7ojC7MzMbM1JTYoowx14NFSD+JYbi+mdqQEQpUsb9k4ZsMbFnyg8/h6+F7fPc7b8b/T9d7/UiaXml+J12kifTeVfqqLF9dXe19k2wOZ0ZiU0PNaherC+0OVpAA/QuCoAsBWl1IutBeaCWMNCMMBA5IgcMdmp6hWw67m+3LV2WZzKr03kVkRka6EH7P+U5kdC8ngURWhfnM+73vec95znOe841vvG1b2X31Zfjsi8/t6cy0SA4AtOdoXpysb0I5GKE0A2SdUxXAmHAcgFV1cU+nVVHgc2M1iRFS0ionOUFjPZ4d8d7g0KCIIDRBBHh/88237De/+Y3sIcDbC89ftTNjQ/aTn/xMTW7VjDlpwvpP/uk/U++FGzduKl6hYranu9f+8I//WPf7vb/+vshSbR3tImcQq3T3dNn42Ihi0szWdgJGmz337DXFUMjnPJl66jIH21uyrU4mqrD6ZhobHtrYmdPW0dWpa9za3pTGdmdHm8BJgL1zFy/YT3/yd7K74CWAvpHYJnkGuAqgTTPg3u4exS0AnDmaXWaytr2FVFaN9iJITsRQsPhzOzvW0Ji2q1eeUdNhpASwBSKaqIC4XOQYpPqYw23tHSKWkcTF5+ju6RPeQgKps73dOmCn5vfsk48/UpXw5UuXpM3OnH/ydEbfVSK8UCZddKoBlldXFEtlNtclw0ci4dTgoNUT01dWikX80aefCb+gY72Yz3VpAcfoq7KPUYECSDnY3y9ZOdYvNqaqusqqqqkWcwknGLxRaYeNZO0LFSp4oprmVdgT1gGfB3QHB9rZyykxgW1TkpgcGbKTVL8miT3sBD6fjlle7n1iGpvU9BgdbwBWMeJZN/ilDucIo2I9ZXIwSY+EJ1XTfyZ3oColgFWVvlONYQ5YSvs7qY7kOlicEI1qqlKqVmW9MCc4BxJCZ8ZGrK+b6oqUbJhXbZcJbGZvEylwZ9vj/zqa8VEpmZLeMIQXEkpBqEB+jvvkJ2KHiNX8ryfFSkHEIrBKNVMCrJYCk4pZVFHp2FL47x4vOtbEv8XaF9EB3Xgv0Y/YqpRJWhrH8u8gnERi66tAZgCYHDM+H/FqxHJBxvnHgNXY79j3I/7CT439LoDW+Pv7QN0gP/1jgK+Yw//vD39WGB07rQZMOCyw77h5TsTY4mhz0YBUtQApbNpWZlvZXbt5667NLy1bZidn+2Sq2zvs0uXLKvP2MmSzqclHNj83LYenv6dHzjITSc+UCaP/eOdGD/phQrmeKvIBSWWiHH1EgZ1N4eAqjEMFj3nvHFZVVWbdnS02v7AkQwULEW0UdQqTvmXKwSc7su2tHelI4vTyfTQvXnnxUgKc0WUTfZ0ly2T2xGIsr2DT21eZh5UxVke2nd21heUVezxJEwbvjMkDAwjYzWWtrbVJ5Uya5ADJVrDezja7MD5uZ8YGrL0jZRAoN7b2bXZuxR5NTdrU1FMFthhmaPwyPofHyowiOj3QP6CxYjPHwJPl5JcNGYo23+U+WY0ENEw8OQ8SS64T6IXGWl01G96Wra2u2OmxUauvrbXsblZMAsr5v/6Nb8iQAJ6judnR1qF7f/yIBhNoHNUXRdTZuNSZ+jAvtg7Z9wBlWOztrc5g9k6UWRkvnFC02MjCwXClI58YR4AEMB7pcHjrVrEcM7RtHJQBXEmEmNFFyma962ICvlOOh3OCM6XmSoleHo58W2ubHBxAQsoFJ59MFReVNyqhUVWTDCfZJ+ZQGCstJHQzk2vEOKIDjNEjK4fsBesF8BbgVt0HCyYnTo5Zkr0k6Orr7dN1MB8JbmBKsc6CjczznX7yRJrFXT3dtry2qqZgSwuLAp0DiCCAhl3O8fm3Z7BS9gSGz5MnDjDs5lS6wTNAruH23Vticz7z7BVJJwQIh64amzWfC13W/B5lRsh0dFh9Y6OcU5g1GM0wxIs0CqlvVIKBsSZ5Aph4kMspeBkkGLx21c6eHdfcw7CQFJicnFKG8fHklNYhgRRN6IaGRhREcQ4FJzu7ChY3NzdUKsi1iW15eCiHEWAZqQ3YXswNnFwcetiLBzqGl8KzFnkP0I1nGaxVMceS0hAMauhGebbQNwycfFhOfEfaX9vbKp/hWjge18l7cSyeP9cCOx4ng3kfwYk3KnN9nQDmcCRyebKMDqYGuBYgWmyAcT2xKZ0Aq66hzP9DTiCYlScAq4Nl2vSTDZD5oSRW4oDHJlz6fmQd6+vqxSagHDKbBegiKeEbN2PCPOYv/xfQkbAXcF4YI34YA16PDRcgKBhgKnFJylMIJoMxGaXrjFcp0BiagnLOqqrk0GN7OAfn5/MqVW2A6QpjyFmPMDc84+0epLf1fwAAIABJREFUQoCipRt7PAPmPj+MkyoEkmuPJE4wJoMdGRsyYx+vBeDHvRHwYNtjHvFePEPuMxyPYISUvhZOQwTBDtx6GSnn497EwkxYyPFcAzSNpEHMh0gSMF58RkAx3V/R7k7mRKkjFMBhODhhgzge18v9xrMIdhMOOqiHgMnk/iJgD6Ah/A0v6/LriHkVYHBkwUMOIBitPJ+47xgfT2a4zig/kdSKue/OuDNWAT+lT5ZIAvB8CXg5JtnJYKQGyzd0oQlEuB8lPQpWbGaibq7I7ORzskc48pR0SR4mfyKFIJ+EphgHBKWN0gjD9ybZJeBDZcLeEIs9fXLqse6F9cX4hXwMwGOUsxHoozPK88dhJyHJTzRHwrZHUmP09JjKyrCnrFv2myiD43hh+0hsMo7R7TsYHsFIYwyuXLpsna1t8u1gf926eVud3mEBAsrcunVb2mTMezGzEqmPmuo62VU6L5NcY6y9gcShXbp43t5843UFcJS4E+jeun3bPvn0E80zfB6ujTXPelZ5XyLNIqbkwaH2DPxGgBSun/0xGg7iO/H8uT6xToeH9SxJIiqRl7CUY25HpQJznvmETXs6MyeZBsab46+soEGfsW9/+z8WOMs1ffbZpzY7OyeglYCZJNCDBxPyDbgPxpzgP7TBFMgAFKeq1fUcTVYCd4L0n/30x1YDu+vqVS97ray0hfk5lxxSJRdNW7bUAFRsvc1tJRfDJgeLmeuAIcY9c/807rhz505RDgJWLJ/hh+tizGDz4JMNjY6IsMD7AYApOTozo/WgZj4dHVo7sJQ5d9hIxogxDlaQEui5rLW2NtvVq9dsdGRYtUOM9ezMtK7dm+rmbHp6Vj4t5kRVRHS939nT/3kdX+34+NAKsmWm+Q/L6+y58QRYVV9zlVMzv/FHujs65f9OPn5ob7/9ljU3uVQGSWrkFQiUP79+U3rvpwYG7fvf/75AGO4nwGbGMapWuDfGnblTCqzyXASEJYnnkFZgDQEMYXNglXJcnhGfR08ef+eNN97Qdzm2y4QgPbWTNFBtkL+Q29u3ujrY4SexEWyzADGZsxwD+8O53Va7/+bxVNKwGH1ekt00LEu6tiuYTySpYh8LdizPMZK+vMecVnyVVL3wHsA2PtDS8lIReJYecne3nmsAq0rcAGonSU+uV4zz42PZJ9YSUhXcEz8kIvjFp6bZL/4YfjEarJCD8LmZozDu8PVXlpbsN7/9rUBO+l0Mj47apQsXVOLLuUjycw/MvQC8me9cK9fGOuDZMH5cN75lvM89qCEv3d9hBLa1iYxD06jZmVldG+dQlUNlVTEZF3EFzYfRo8ZGYtf4HqW+kCsYvz/+o29ZQ02trSwty/cOpqtiX4Gr2wLWFLMbDW6yVptO27Vrz+nasZ9UE2EnGV8liKpSqiwAuKWDPHvRBx9+YNOzM4qZIeq89PLLNjs3J58fe0fCC31pWOVIu8lnbm0VIw/fGmYlcR3zGNsW8g7MFzWKSthsjAXH47MC0hJCCfaBtURCsKujHSfVPv30Y7HCSbAjKYAP/l//N/+V9fT22S9+8Uv767/+vsqxmSuvv/GW4tL33/9Q9orj8lx5XtiYP/uX/0JxFsBy+OoQlZjvgLwAmzx/NHIBKZmPxCSHhuzRgfqK1NTRHJqmqBvW3tJofX3dNj5+xsbPnrePP/lYUgAAq4tLy4rXmRsaB6S1WIcVFbJz/b1UNUDwyIhwxR6wtobGcsoGBgcVMyHVNzs9YzPTTyXb9sZrr0sbt7YmZYeJ5jqNkwSwZ7LaR5mvkiSsrHTt3Nl5se7hq4Hd0AiNJoqb62v22aefCNQeP3NGzZ+538mpp87ylfRWjX3ta18TbYjGUA8fTNjywpylG+psbOyMNI4bW5plf9c2t+yD331sDx8/8uZOMFZratWsnEQX+A/rE9BweGDQzp8dN7S4wUaoLnW5CvzIvEBU5lLIKu7uZrWPqzq9UCZ5QeYNzb6YUyQzc7t528xkpAuMlAYVmtgnPse6jPgXe8vcjEZW+BfYCdYyyQXmd1S9wSplP4JRfHjssfkBAGcClh4WCpbbOyw2PgVINSp0SPShrwoIqaaKCRjJDeD/KNHuNpbEO3IP+JXDA6fswrlzkjxkDBi7FVWBeM8ObCAsZtYvTeIgySlhmaotkiDcphxJijAwkvC92RfD5oO/BbAaMUu85w3D/NUAVk/IHv4M4j3G3+1l1pvpJX0JPI70vSAIFXH8AE4DI4pzxOfiegKo5RmW/jIeTpjxvSviuIgjGJNSMkjpceOYEfdFvAFIH8cqjbkDiI2YJ6ry4prjWktBVgGrf/mDnxQGBoasgo56MB2FMDt4SmYpGiiQZWhK12qBMHjzdBctq5AMwFGhzGrqG6Q12t7RKdo91Om93L49mXpsSwvzmigdrS3W0d4iDQ3K/uvqa6yyptKo6A9EnuwtbE8C4nRdjespJsEvExuGnLQpaRZ1SBOsfdvazEink2Og44q2FM472l1ojhIsllfhlLl+XFkFZf779vDhY21U3E9bc4tYEtC0QXx901+3zc0ta2puUWkHWkYH6t1Sbqvrm7awtGqzc0u2sLSsDVVd4vcRkU/Z0fG+tbU0S0MFZirGs6khbW+/fs0GevsoPLdjCQyX2+c3btpjhJNhAq86wwBADxYLDAcybEyUpoYmBXGwO7UZSYPkwPKJrpuX3ZV5s61jANtNjZ2zpNjQ6+3M6THb3txQJqm3p9lGhrosmy23u7dv2eLyopVxnrY20dx3Mju2skIXUDbzVRscGBH4TsZGzlplSsFjsMbJkMD6OTqmyQ+NSNCaSmnh45CSZVMDotVVLUYcJcraMOLTT6ekm0b2mM8VtX62t4taXxwLEBdmgUpyqlIK5MgYIf7MZJdmKBqmlBEn5ce8xrwZHBrS53G6GA/GlYCN45JBBmjHYSfoRSNFHf7QvalzMJCSVmllIi7P2yzqpNTh8GBP/0cOAMNEBok5gUGkJAIniU0VQ6ts36l+6bHhwPMsxR5E42/TmX9kDXEw2Chwtg4Lx/bpF59LADtYsQEwXrp4UYxdsQCrUgoOlxYWiiWtlBfALFIgtL2lxEL+IG+XnyEJ0qln4Q0uKL305jGMP5sMAQ1zkGQJGXTWYGY7a/cfTMhha2/v1AZSMG8shkYe8ggwtBkLmsONjQzZ66+9Yr29rRLx9qGFHbRjOJXXb94UYwk2CBli17UjkVKpzYdrAUiAWULW00HWTTmYbDyAlnxnYKBfICvG0EvQ6lzHGSb17q6eSV9fT1EXDQcvDHAAOdgCjssaDC0wPoOziIMfgCylGjRJ4zOMSTiNvC/WQ8olL3iuCNBHGTPvY/gBmF0y4ARMI/v8H2QIE/3RUkP+1Q0gNs5gGEaQEtny2BRiEwmwjGvhvdg0GYNgKsb9hAYbNoQMNHOJHxxBnPQItjhGlBNzfdwjTh7Hi07vzpRxXU4BCdiwRNzdWezOBuUZRMOUKAXnOhnX0pKSANk8e51SZQI2JzZd7hfgEbvnGp/uBAS4FJtibLJfBVY5Z5S38D2eZSQhgt0ZmpQnmVAf08jaOsPWnQCOz77l5aEOhgboyXh4ctGzyAGOMkdijvJeML/4Hsfe2yNwQMDfGaNxvgCLY7y4D7GiS+QfihnqZCBifkjOI2Hgln4mMrWRMQ5HKV4PsDPA+XC+JNxf6ZrCfIfPBROOY0XQGkFsfC7GjM9Ijy6Rb4jgPZ6PWH9J6TrHYh6GI8Yx5DckY8vnYqyUdNrPa8+AQcpmyfMV4HtwqEoZzXuYBVTUwDBPEhMwdbTOYEEn3Z5jrLyB4aa0vmL9EGzgkBLwak8E9JemX1b7DT4H5+S77BE0PQrwH1B2dm5agC3n5LtiFZaXq1kU9pDXOBfXJdCY4GFjQwEmawn7yb0TYCOZQlCEnApzhnHl9Qg2sWkE9KXjH0xXgunQtOW5ACwBFsCGoSkFlRIffvCRjkuSdnFpUWuhsbFZgD3JXsabfe3FF172xhF37tqDR48SXckt6+xsV5PDocFBe+21V2zq6VPtRcgBUJLI8yRw6EuAE0+oHNjq8oqORwCHL0bAhA/Lfsl1RxIMtipAcpQlc63Yd+YV98n85TgKrBM9RRiT/J+GVoCmWt95TxKxX+DXsK65trfeetPOnTuvzwOiPnz4SOcGxPGE4mQCsh5q3Dm2J0mQo3BdsvbWNnv7G1/X84QBiq39v/+vP9e/X33lVTszfkafQzud+cEaEGCwl5P0D0lVCAMkrphPvufQdbpM8+Xdd9+Vb89xAVUBNdCbRSYC/VXGC9kHxurrX/+6xoOJ/twLzwt4gaGGb0xyFAZqsF2ZZ1QdkXT827/9W30vEh5cA8E+52W+Dg6esiYlGGuUFGe9yZ7t7Mh/P3/2rPwaJBZoqEVVF9VR+MkVKUqmD+Sv7e17QpLxTitGqJKWIHMR39+lACo1LgTKrL/xsVH5YCTKYcTRyGdzY02JBsaL68f3W13btMWlFXXcDlkM5iJBO2uQBlk8u7ARrD3mUkuLxxFcI/MrkjBUjgCA5nLOwsTXw37DPoo9hXUIg4oKMOYbwAD+AgkafBDGs7fXG7UB5FSlfI/war+Q+/HkLK/Hvnaw75WBIRUUe08Ev75fHqrstqGevahC5cDYqEhEFEk3JUmeSFQFezySahzPm0DlBKxGYxjss/Q6k87yfCb2kgBtubcoQw8JC2Q7InbAN+e6YXb5GPrezPscG5s3dnrUkH+4ceO2xgUJEK4BkAXGNvMF3ySSuLE/shYiyUQinutlnUfiINa8bE2WsuxdZxn29urcVlFhq6sbKsWem6UD/Z6ISfjEEE34N34tSSY1DyRRkIMpuW0r6zTrOycJsJm5OUmb/dG3/sDOjp4W6QlpAe4XO8X1C4xWNUJGvihjim3q7O62V159Tff76PHjoo40Y4kkAUz3C+fOS7eUMWxobrJPP//M7ty/Z6sb6yoth6Gpcc3nJUVGcyrsA/fDXshzB5TDhyN+4jlzPfjpxHQCwGFqptM2MjSk/Y5nhJwXQO4jmgASIyR2CZtMzHPt2rOSD1tdWrJf/uIXdnb8rJ0aGJDu64cffGB/9mf/hZIdN27est/97mPtD9i0P/yjb4oU8957v/JmgEnSWv7Y7q5AxbPj41qzxD2slw/f/53WB/sF7H6B5isrYgFzXTD0VzfXraGx2atCSdxUlNv6KjFCSrqhPHsaLH7wwQd2eGTq10JsROUfczT8FVVLVlXZ8MiQtSIrg350LiuQ1JvN0cwKRjjVMBDBKiwLI3l91apSFQ6snh4V+Qi8g/W2vIocxIJILcRO8meIOY6P1fcCyYS+UwPan2nMTcwyPDRky4sLAkohO7HPwqBlnKZnZtWImMQLY/zOO+9ItxYm862b1+3RxH1raWvW/tbb329pKpRbWm0rm7Uvbt4Uo54+MUoAw1SlYpdm6JJv3JMUwejQsI2NDovUo+Zc2Gb5xi5DBjbhFXjIGrpGKbEy+wO+JJKUrDlICvhMrid9JByEsc7mduV7sLfyOdYFz5z1ydoJggR7Nc8O+8q8ZM0TB7P++Qzz4/iQ3hL5pMqk1nb393R/h8dm5VS97h87GJDIAMAYLByXJ0xV70HiNjnkxZwNyn3COj0kFqDhN1JB7e128fxZO9XXp8bb4GQkThkjwH9Y4E+fPtH9MH+Jd7BZbc1txTjSwUavYlN9RxJ3RP8QBxn9N+LEiH+KiTa1oXbCScSd4fOrADqp8OW1iCF5BiEdFIk8sC3uM2LrE1DX96lSUDT+//vi3PCNSmOsAJ0ido3YJUBVH/OTPbAUzI1zBDHE42dnP8c9BbgasU28F/FyXG+MUWlspGTjX/zgx4XuHkCeSs/8FpzhQQZ8e2vLDRQGdGzEugFFq8kWQH+Gml9m+YOCHcBsPSrY9Oyc/iLCy2aFo7mxtiLNpMLRoTQvm5rqrbmhUV3Wa+trrayqXA6qD1rSUOLQ9UkxWhhmOQeJg8AC0wM58l+YqwC4GHsWAI4SmxfgWTXsIAn+VkoDdmMrq9K0iio6EleKHcoiwhDB9GOCkm2nvIRxQOx7a2tDGiIAq9XVaatraLSt7R0J7gOqbm47NRwmgQ8+elqwFevUmbS2Gt2JfZXLtTU12IWzI9bcUK8MC6LcMCYxipQfoLOCpsuLL1+RgDdZusrKaltd2pFRQYuS4CGf21NndUrgMfLVCfuF8h8JdudoSIKem3eDDceKEn0685EdIZvf0d5o6bpKKxxV2sOJ+7a4sqQOdxXVKdvEuS3g6HLtMHGxHyk7OPQMDKAX2TUvR3SmHI6ftEuPDixdX+cd68TAKJOcAc+Xsi7ANwwvjcoItjAE0O/JAkpjlG6R21sKGndzO8qiw36hvIxns7S4pI0bhgrGhU0EoAsHBQAtsnaUaoopBBOurExi7IyjLwrzDT7l2VNKbGBdZDlXbY2yoACGPI/amrqi485x6D5LST2dDhkYNL1SVeXWQNkmc7bCm5q0Nrd4IxOVfAMqVEjzDY0krpuLoHyR9QaoTADIa2j04FR3dHTKoMO+raqtsUmMakOjmJo4kDxb1hn6UDg3gIqjI6PaPFgv0vQBpDk40aADtIZZvJHdSnRjTsAtrovxZx6TlX7y5Kllszk545Q4oX/KOdlYcARw6GCMsKHv7u2rLA2bQQlDFR0Mjw6tva3FhgZPWUtTg3f5FLjihj1/6OyTO/fu2+z8gpqlMVcJqtBPJgyilMuB1U5PqpSXS26EZ8wmCIiOkWXDxvGen5vTOACw4VyzWeLw4YwArHZ3d1pra5sHMkkHQeYB5bDMs8i0E5DhAPMXAN9ZDc4sEtCT3ZFsCM+WHzYQ5i3z3QFT5DC8QQT6psFgjIwXTlNpybSMMYmR4vx0p7kUaA0gsDSLprWYVBgEq67U2MfmEkBdZO90vmTj/H1gnIIWJC+SckIBfynssevoBEjKXOGHcdC6TVgeOKBetkbzDG/uUcroJfDl/DAIgiXCMTmnM3gc3AvHgPEPdm8pMBzgLudxxo+D1cGC4H2edZSllG7osdnGuMZGG8Am18JrETgq6CzRYIsSlzhfBKZ8jnuJTTg2af9uUiaUyD2UAphxXsY3gFCth+Q5xWcdoHXnjMQN+3E8z/hb6qjEPArnKK7nq+CpPgcDWRUTzmY6yWKfOEKlQHwcO+Zp6fwKoJG9An3vuI8At73C41jPNRp/xPMufSbcJ/uM9P+SQCUy5XyOOcczCCZYdH8ulTLg3LFuYu7qmDTiyFN+eaiGTlQ5FOedSphSDqgmCRBcQq7BS7jczmOjgvkddiCXxzZSFuXyKLCrSFxxrwR8iedaBONgmavJVSIZgv6mglqA+QLdfneUrKHSINhwG2veHTySFCQOhoYGVV2Aow7QdufOXQXX2CPOQRJK8xgpoHLXFecXOxmgPkEqjZ6w+3w2wD/2HD4D6BqNH2AilVFdoAYVON1l9pvf/Fb3rGQi3XUPD+zx4ykBoeypnIvrPn/hkgO7SAFtZwRWEfgj20LJIoxbkvQwcdT0ZwPg0EtesZMA0gB5+BbSv66utpXlFe1dTGSuXzzFhDVBIAr7iQAeIJA5y71EUyeeIfYC4CXA/yhp5tq4d5pI8gtIQANTmDEciwQp8wbZBsrDYQURmKEHT7IU4JAx4Vzop3JefBCCJeYvfhDfJziBcQb4gSYrtot5DeB+/fPPpCFI2TJzAJ8IZidBqWzBvvtfjAPXTWfp0aERHSueLdcEKNrXNyDQM2QRuDakEngNBi9jB7vnH/7hH6Trin/KMQFYKPVUkjuf1zMDvOe+eKY8D4DZa89cFRjO2LAeQ3OPMmLGiPsfGR1K/CKvVMPfRjOSCi1KVIeHhgVUMSbllVW2uZWxubkFBf4VSBBt79jG5rYaqOT28pqr+GQErEgrAYQyLjRuIdlNcIr/hm/Q29UphjW+K/4CRIDdHXQOvUJnoK9Pc/LGzTticeHzALQwNuEjMEa8FlIL+E4BsjY3uy9DwE+5qAebDn5KQz7r9gzQDhvO+ox9zQN/kpIVduXKBaupcY1ysZY2fM3znicpy6y7l6R6UoqqxJHbHY4Xdkv2cs+bi3nQ6UkabAfjhq3h3rWHIY1Uny65/pzmRYxNyK+w5mKfU1I/SdyVsvz12qGDFsFe5nvBhMWPi2Qh1yvGc2enxpixZY2yPhgrbA32AZ+PMQR0Yd4BNkLq4L5hjUMiwAZ2dLTpHiTpMDTkfjVrsabGxk6PyWZgu7GprnFdVpRL4b5iTyFGZKy5HrGss1ldVwCswcBVw9hUSnNlfWPLnsxMq8IMG8R9dVBVx15HmX65951AxoDjoxVcVZNSA9OWtlYxWLF7HBNSwtnRMcmtsJZgRLImAhCHlUmyAeCIcVYSOl2vruHRBIxnriSx1ked+hLAUoxeHfRGgbk6Nf3EHj+ZUiIBDWSv4iu3TggYubyAYpKLxGGMFzbG2diU/+6qUo97huzC/sje2Z40mIVMRZzCNaKVjVarqplIHGWyNvHwgZr7Xbx4wYbQoq6okOwAiTIAzp6+HltdWbCR0TMqt15eWVMzvJ++956u4ZvffEcVb3//81+KsMS+wB5ExcKN69cFZJIkev75a9ZYn7b5+SVVV6iXAwm/RJoMe6JmbIo1GtX9fWhkVHE6cSrsxfnZWQGrqcpyNf196ZVXXGZnblH9Bjge1Y8BCirRe3BgtamU9rSqJBak6z1l8uAsFZXVioHANSCQqBlZ4UjknfqGOnv+2nPCVvg/8QxzY2l11SYmJsTMbQTUVz+BfDFGAyBvbm3XOQAsibn7enoluTI3N6MYkTHv6erSNcO0pREXGEJtXb0Y81QqIisAsHrvzk3FXyMjowLvAVYh021mtu3u/Ql7MjMjn4b1w3MDzOWe0W2GkASgD2MVOYS6dI0zHCvKFCtF0hucEgb0ibTZgSogHAeqErAayTmSRchEyPOorJD/RG8TSGU8j4i3wq4EwUUAbmIfuYYgZ7CmxPSdmfHK2+MjPQP8JaqKqBolCU+sVkWT7X3IZAUvwU6aMlKBDybk8YI3CpRcjWSh6Cvk/yYeJZY/2j9QcprG6WPDQ9p7mJ9gcGsry94AbI/Yinty+xXSb/hCly9clg2NhBbOD/MqYpVIrvG6xwdcbkJJLWle9fuA1VKA0q/fgVWOE+PGXoI9Zmwj5vH4xCvDAlgtJcWUxl7x7/DPw/eP2CJAy4g7orGWg8gnWrDcP78RR4V9/H3kkNJr8jjBWdCl4GppHF16XxFbxXWWEktiDy37i+//tNDTe0rUZZofcZ0ADwBEgCfoKeL4jo8OWX9XuzWlocwe6uFsZSjJOTTUtZho6K5uo2ekCQsAQYOpfZVJw+OuTVVaUyPlpDSRqdWCyqN3IZ1LR9f9cR8LWKXrKhOATQgD7RPURYH5BbDzwXXnGbADph7l82yWgKGUCFXXmGVzRza/sCJwFaeY7+CguS7Srpi6h/lDlY50tnfqKiR6fJhXIERWuKW1wzq6e2x+YdnuP3hsK2swZSq0qGByKiCtILQ4tv5Tfdbe1qzO9JQoMQYNdTVWWV6wCnU43lMJy42bNwRYcU2UgpCF+ZM//UPr6W5zPc7DY9veOhT7YOL+I5t+MitwcGhgUMBWXUNaGxdANYsXWQJYpmSZ2YQDDBD4kqpUNp9SmO6uDjGC0QjlOU09eqQsJRmZ7N6urWcyVleb1hgDBsBWy5F9h6F8BLDqzxhniYCP5xdAJTaGgIDXmDtk7nFkeGY4aBgHlVomndMpe/HyERedjjJNd94pVS4TwwWHC7B06vGkHCIYCTi3BJ+IqhOQxAbGM/OAk/F3kIjMlAfVrteD4aLxBE44mwDMEZqB1ZAJo5wJDV+xxFwfknEX0A/jUrO+IBCVbCDzupXmSLW1Eqaup2wIEXnkCfQd1zXB+aM8tAhOFGi00ChZAl7jepXTIttSKGgDwZiTUabJW29Pp5yTJ0+8oRS6ZNwzQbS0t8bPaoNkbAjABPrlvcTaGYKHtr65btn8ji2tLun5ARIQTHZ3t1uqqsb2cnl1Kb5/f0L3TsKFwA/gVecSeOol5zghcLa8C2dGyQ0Y5YwN/+7t6VJZCwkKyt8xVgIVa2pkc8jSzy0s2sY2rGwAIwx2XmCwKhLKXMuFQF4MFIBNZSarkvLsjMBqGp69+tprtjA3rzGjCygGk+Zm0LwprcSedHZ1yCEJrUuVyCVaVVE+HMAWAQK/ETBw7WoQgJ5qdkfXgsXCuEdWrcgSqXI9XgIgssK8TrCAAwRAC/jM+gkQFtsGy5ob/ipYFQY8NqAAIGNj49mGrECAblxPgGy+oXkppMsEnAC2fCaA1WAalp7fwUbmLskoqgSckRlZ+Pgu653vqXkg2sCwxpCVSTY6Msv8XyB9e7scc7K1BLXBFgswFBvBdYVTxOvBVg02I+fi3zhPclISAJe5Fc2yAqQlEAw2ZzhTpQBgbJTxWoCWXC8/sanyfmzcsQEzPrIzSblmZDwDpOU7XJ+DoASu3uAwnmVkbQHdXAbHs8CME3uBg6A4RN4k7KtzzR0LH4vS6wgnNa495kwALKXAZakz4qDbSclQjMlXgdpSwJ5zBSAa7NqYe8oGV1JN4Cxcjs+zwFaF0xXAKu+HExTjEPOTz0dpP+fguwG0iqmZyK1wXbC62McDnI/x57xizCRSACo7hWkDOK0GVnTsLde69kSCs8l1b0kTJspM+SERG8Eqczm0rx102VNDxXA+5fClUgo4ohqAa1bDHdkHGt0kchM7O0XWbIAdMFXR+EI/DOCUAJr1Jb27xSUFtLDsuE+AH1ikJNtIWlDexr7GD/cRwO9WZlvAL2uDbs5cD3YR2wCo9eqrr2pOMUYEbo8fTxYBHdgfBFbYZCUVaOi0ualO91TTEGDxTAEz1I0+k1GHdZLPUQlEAIR8Emuf0keS4L/85S80v9mnAccAsWlqAZjW0B9CAAAgAElEQVSKH8H+DgtYay3pCMtzHxgcUOMRgjbKxwEEeXb8EEwraKapU0OjShsBV7BTPGP2fiVUE5kPxoeyUmfa7QlUpmMw5ZbMJ9iqzz57TZIy07Pzdu/+fb2PHcMPYg/jPRKB+HSwIVnbzAn8zABqGZeoPOHfI6Nj2itIZj55+kQgKfsE4DH7iJqBAlZQMZaw/v35OJMOO0sylWQh85HXzp0Zt2cuX1ZDVvw1xq6yirlc4f0DlpftV7/6dbG5DPfGtYfcA9eKBBVAFYy66ZkZJetp4sG6YB0BcpEU9rLDCu3Dz1x5RjqzzAHYuWJDA/5sbenZAHjSEKi1rUXNNAGXJaOwjbbfkdi6gOskzt0nMOtSs6dDm52blzTVQaGgbuCUQGfQ18y5rhvNXbCdsIMpl8Svh/0GK2hjfU1BKs+cJq7I2pDgw35Sbop/xD5JgxSIB1Tg/O53n9rjqacCbhkvyqEBg7ATzGF8QsBk1p2TSdzXamzEd6hNEook2UiWkUxlXpbLP4/SSS9tdH81kkisZXRVL14ct2MYUEfeqGU7A8iInqjLnMBoHBjst50dB1nl70luZ7fIgOU1kS1yXv4fkmi6V7HWDwQ6sgaYU0gvRSUO65HzOgB8kNiLDtk2nivvhb/AsbFLzqhCx9allEgMRUUKcwtQEDARmxN7Ld/hPViqUYml6qgMTcu2dd0ck5iGJAY+IpEWx+LaolEocwPGtJprYe+SwB7ZC+wwewBzrLmlWbqa/ECkiOatPGPmEeMQZf+8xv1yjdgAzhm6utgOwN5gvbIb08yX0tj5xQX5QgCM7STEmlslx4a9xw+n2ooGTDRLStXWqOEfQBW2hp4DxCiMxSsvv2Q96GLu4ZfPS5c0xsT3wgPNTyrhGGeN6eGhzUiya0/zgGvnGtvaWsUUX11eUwxFooQx7ert0b4/Oz9n9x5MaD9kPcLcBCzmew8mHgjg6u3pEQGJsdRemUKC4ATMmX46nZQiQyqpklYrZeEqq4d1PTdvjyYfy/4hacI8maYR9uqKmtFSgXfh/FkRuaxQob2D+GNo+JTNzj61np4BNa5jDNjbfvnrX+nfw8Ojuk9YmtjF119/XVgA5fQkkFj3p8fG7Ny5ccVr009n7f33P9Ieqvkk0MnXNWsfe4nTVd9EkqtHJeZqlAZTfH3NqlPEVGV25vRp+/a731HcdvvOPfUh8R4DtWq4qBhB3dQPxZ6nggqiFb4EZf3gIcgPpFK11tjQXEwmNDbUJyQdmN/Ndv7ceZF6IC5R/ch6YR+/eeuW9pbOzi5LkUxECk8xTUYNrZBBFFOf3gPNzdba3GxzszOSQVGZ/PCwbC5rjSZcsG2ZT1RqPicwt1OVqffu3bHrn3+ihF5bW4c0bFuQvmiFsZqxKT1DT76ytmHdUzHRAOnsYF+A/tXLV+xUX6/wJSoXBQBqoz5pkER8TT8Ix3uIrbxRuRLUlVVWVijX82YtBrFOfn1tjXwNCD4Aq2wcrGOkDdgHkHIgNlCcLQyo4M3Kpqa0l+FXMR5RrQkeAZZDPxqPeaoEqiIBAJmI5N4OfW0ohC6vUAU36DFcE/AgbD57F5UP2HxsPLaQPZx9A5+NRCCxMlgEz6Wno936erpV3a3kS2bbdmgMjtRJFnzI5T6orGB/Zg/72ltfSyqgICF6hTfnKSVQuF/tLFRnq/q/49dBVY8T+W6AsNEQOZrP8rAUq5Y7WegEcDxpvBwkIvacIN5EPPRVcDXii/BN2WO+GmuUxqPxb67/BEj+8r2UxuL/GDGEcwQQ68TDJDmdEGIClI74LeKdiG9KrzGIRuyFShQwnf/8r39WGBoeE4i0k0Pj8tj6+wesqbleTW2ePp1TVm1koM/6Opqspb4aZFMlKEye9c2MdCX6B4Ysf3Bkx2V0K9wodnWUc4yGKizOdJ21NGPgm5zmvpsVIAN9ncwGOhulXawFmh7BXCs4u6wS5hgaFkxSB1ZVYmMOWFHajR4JTWrIjlGezOptaEIT1WxxacPWNjLaWKULQWMguuFu0/Eub7s7u3bxwkVra223neyuMoP1dV52Lu3N5hZr7+y2peV1m19clrYR2qtZJADyB5bGEFZV2v7Bnpy5zi4aCFXIiNJBHvnADcrgEfUVwLUhQAwdTTV3gSF2eKjMW39/p6VrYcvQIAWtW7NHD2dtZmZJQRzMPRpFpRsaJajd2tasxTsx8dgWF5flNODwsrIFQiAFoM6NjXb69JgA1VqxQJvt6fRTu/HFdW0cqCUgAg3NXVqtKlFEswOtEvR0YGNhMAjkyNpmiqWqMBRhVNKYh/ths6J0q0Yane0y1mQpczJYADU0G8vrueNsY3hwYrhejDfNqjBuwQhwp2zD8js5BY58B+PDZkcAKfp+krWgBBDrEYAHz1Bi+Cl/nrDpeB+dIRYWLFj0hCilA5BnIQHOCjih9DC/r4AEeQHEw/lFOwbNGOa1O+lplT4gK9HJuWg8QeM0MREBR3BSjxVcsIkRLLFQW1valWUMrUA+T+k9naElxVEoyIFmHY2d7pWBn5lZLTptANVcr5xTGmIlIvxs5pynsd5BRl6H2b2+tW5lleU2tzCrOdfT02svvfi8pesAtQkCcYTX7cb1G0njMwAfkh10bUfDGPDSdTKZL8wPNHakMVMw28lmFFSQTKGR1OmxEW2OvElQC5iAw4O9mF9YVMAs5higYw6dxmONM86DHBI2xaYmOXcEnwAGOGAkT5gPZLVhB1955oo2SsaHwHZ1ddnu3L6rNUD2l7GBxdDW7jIBwWgTAxWgJ2GMMZ5s4GSrCVJdM2gn0cnyxikEimLRS7Kg3DdLNtcksJHhpwxGWmC+2REY4rRndzJa/14C7ZIAjIk6SSbNbsQddBLKf/DDdZaCRHy3FFjV3IWBhwVU86eUGspxTTBbohQwNg/mIafhs3yGZx0bFzqM/lpBLHtsJA4B59NmKJb+oRjqzC+VpG5uan2Fxhtzm3MyPtgfbIFYDoBQOWeglTJrOEawPrlGL9VwkIvf2NSCAcb/GUPX4/SkjoIowLedHXVFjYQLQ+oBtDfAENCY6PSEY83zBbwA0Innwb0F85DPC1hNdJ4JxCNrqUdG99KaagXoAosFqidd66kVKwKl3hgSe661RDab6yJpVY0ofZWYOOxvzC/f5xygjtd5cJxPIH0JwIvtCuA99gCuA4DQM7HRGRq5E9YZ9+QsW4JUSeaow2mi3q9BlyCKC9gXvMxJjlXBS04D9I4xk6YY87/CZVoCXA4ZhEhCxLMLVnWAwpFxDhBV2prJcwjJl2Dh4hATuMHqQq8b1iBzJgBlPq+qFhwnGNdJQxSAVSntopFMIJVI5xB0BrDKfSgZC/i6T8BUo2fLuVgL3DdJgmiOyXXX1KEP76BggN7MR9ZY6C6zzhTU09E2SbxIhgDAKkuSymUk0H8lucZzAjCmMzE+C/dJco3kAjYh5gQBJeV9gH1o0nHP7JVcN0HkzZs3pAuGfQKAUGVEmanjMmuZ6z1zZlz6b8gAAVYSZOJjAVYxruwZlFJjswkMSDRtb2xqv5GmrPQKaThaWUyw3L5zR4EwQSf7O3sMoN0zV68qcP6rv/orO3v2nLS4YUVh50lUUwIKcEqTJsb7sHDkUg3J3uwNefZV1oddhhHK82HPUAXD+rrW+tDwiL3zzjd1ffga+D8k4j/55BN9hrEG+KKEk4BfpZbLy/bZ55/LFJMA7ejoslMDp3SdMPEoUwdYheUCw4v10tffZ93dPUpYAkSG5i+BEM8Un4e1wx6ARuGLL75kFy5eUlXQzVs37YvPPxfYAUGBuae1VnDgDSYTf5VwoEQSBmpDY7GBHT4SAWR5wVRSODw44BrDJGmkD+eJDebMwwePFFRip9nXSTKfO3vOfbVEV5fznDt/TuPJZ7+4ft2B/GNPklMhhb1iHaE3yzyDKQbY0N3TLT8Unx6QCoAEFisAD0ypvXxOvjpSBLdv39JzuXTxkkBXJS3FMmfNHarJLQEdZAg0a9H9m5x6ouYsjBtrenuHBp5uc/DHKP2FEDCC/nomowamzA2uDR1a9nYA2LbWFt/fK9C+3tO9AH6gAQh4ixTA6tq6njPsXYAgniUgVksCWBGUU9rK/GP9MhaNjU3yV/CRWSesGxhjHDuT2S3OZwEHR15V5EGaV0rALB4e7rejI5qWHstHoUmsl3oC1KZ0rNb2VgEr4SwEY5V5wprHnioxtesyPCTsQn+8uhqG26EtLztzmnXHPWAXuB58HMaW+RgyB/hhrEPWBtetKkL5Lg6gEic4SNGclMQeCjhnX+d6OA+gLNfF3IxyXb5TBCgTUET9B7a39TqANtfhrEzvZUEiBxCM62TOsh4hnchnV8fwgvX09XriqXAs4ARQkHuiEkn7w8G+7ANVT2pahE5lAlwxv08SGV65xJqmPJ3P0LBueWlJ64dn7QBLmYAoAB0a0nEO4gTKvIkVmJPYGiRZKD8HgGrtaFdp9eHRgZhv85QAHx+rhPnll1+yulSNElckXiYeTGhMouLJ++aUKyHEmuReqHi4dx8m464aeUnaqtHt2uuvP2//7m9+aplMzi5euqjrHB8f1/43+eSJ3Z24pwZW7Jf02+A+kQijbwPzg/Mg1QJozP8ZZ+5dmqG5XTXswsZh6/BLXnrlZdkj7CO2Bwbp4tKSxllJtepqu3/vvjU0Narq77VXX7XXXn3R0jVltrKcVWKD8QOE+8EPfmjf+ta3ZIvx/WGHAgATU5EcQHcTG8Ra5bxUnbGPkBj65jvv2NzsnDU1Ntjg0IAAyv/5f/k3wiogh7C/QiKi+hEdaWwl+15bZ4fLw2xuqLkk/qNKq/f3FO9dvXrF/vk//88Vd8Nuv//goQBK9LGxlwJukkQgzR1lEzLbio/oR9HS1KJkWmVVtbW1dmisiZEh7IB9AOwhK4hcCTafMfSkSLVianqRsP5JPACssgcA/rK/wubGn1NioKFRAD/7kkriYQJ3tEsaoLkRPdhVPXeSPgLN62rt9Ni49JxZb48fP7LrN77w5BFxbke7DQ4OqYIBDIe1Kn3f2lr5JdgH8B9K2okvIPo8d/Wq5DkgmykmjO5Q0qp3f5KYwxtCAwJW6LnDlhYpp5I4FkyFSkr2fWKqpLG0qgmPRdRBHgHbjOYuFSz4XLCXsSH4cqwH1iX+CPsP90tyjEQGtkESHnmvdCyobwzXlVLynV+a0yGBuSNmd0pyCcwhfMkDYiziA/n65VYhvwB9eXq0eKylhAjPEdkDYprjgrAxev2gL0xFRVODNyzMbm/b5jpAakbSOGAi+DVUeMByffONN+Q/RYyEzcN2qAK25EcxxJekAPz/zA+PO6gW9YZfRVYT96Rn5f6+k3Md9I69irHx1/017HAwg10yXjTXoiyNwE4RRfy8XBc+hAh1kDAdZT8hGJU0+I1YzeNCl7khgaY4JfkcMZXiEgmw+3UFKQUshXHxBGNVscG34naxyp3cIhmFRA4ysC7OHcQU3ZdiIQh4h+7XJcQNgdb/5i//tjA0fNr28ugvAvaU2YWLl62xuUa08Pv3n6gMaHSgx4b72gSu1lS6hgyMs+XVDVvfylg5RqG9S3R0NmkyyzjVvtmYDGNdTUoTaWCg1xobq2UUp57MWiXv1VZrQcGoBEx0FqQ3C+JCHaBIWX1djR3sH1tmm0YdaPG16Tz8GwP5ZPKRvfTSVdvcytnG5q5Vp2rV/Adsazuza9PTc7awMG+9fXRupPnNvC3Oe2d0Fir6WLU19TY/R0OEDTvY25OTx1yjQRdlOYfHZQKPM5kdyyMSL4Zgp7W0+eaKMWbQLz9z3hoa68X+u/7FFzLGPAQFeblE3FvacDBHHazB2L7w4nNqMgXo2dvbbu1tvjomp1bs0SOMREbMu8mpaQHZTc1tAlhrq2uLpbgAWDNPp3WPod0ULJzRsRGVgmBgMPBs7Pcm7nsnZDLUKoOplt6qGMLS0HSEH/AMw0NQoGBUziyZJFD/MjF5MA6wCHHYKSmhsRHfd3q8B+/RkS0mPobGS4IZF6fmB4uZRVcsTy0zNUUi40iWjeAI1mNkwCMTwTmYQ9yLO7oAyqdV1uCsGRcVJ/hiI8HZAwDi/iMrwYJyvRfPbknjRQDDkeYx8xS5CrLQTU2NAm6bCWxwZADLkk7bHI/FTkMTZelR2KWRFU1xYOBUshZWE13dtBizVVXVNjHxUE5YX2+PHeRzVp+utY6OBjkim1s79mRqRgG2mCpJuSos2bhWHCOcepdXAFQgo5K3/P6ezgETiuCnt7dPrETKWtC/BzRdXPQgFmeYzDtgGc8dhgfXzgbBePGMMzsZOQWsEQIINmzf/L1s9MKFcwIQea6LiwvqBi2JBCQWyNyvuqYRP4wFTkV5eUE2oSGNFAByCWk36IZua70ABgI4niVOGeDqCy+8oHOwBnGgt7c3bTfjJXc8A15jnNTpOs3xvMybgI5kB59hs8UpYE5HV1re52EB2MXcxCahGcRxtEGoq6sz3ULzUSVx6XSRicM68nIHbJonhaKMl82BucU88ecHmJN0eSS4TOZxAEnKyqnruBv7cLLFPgQIFTMVxrXPNc7F+DGno+SCZ+iFFGx8/q9gHgbbNjRBAW6QBCEBhUQITDKcHE+E+dqPDvUEnZIkSXQxKaHi3iX+LuY4ADkJCvYFZz8RYHG9Ah9KtFiZRzxjvovDHBlIzonjJgcQPSKYxTU1Wk/BPuE9Ag2AAsfOkPHwpBxj4NftQC3zQNURCfAYzD7sEWALzigBC5u/N6dzhqiYu2ogslc8JvaC8S5lscbzk/ZR4UTQPQDZYGjGdQYLVOAsjLUkGeggtTfecmAcBhrguTNCGE/sssDIpNFRJJuUfdW8OdJfNRJKxoV/y+kDFCaISZizpdcV1xa+WmTES19XRjlxSiIjzLyIpAPjzDP2Mla3rfwGA670mGF3ef7BJhczgVLn3R0FdgTFNIkA1ODzfJ85wloPZmto93I+3g8pAoJTnosy3xXs266FKCe1RNtd+2YiAcLnCfIjGaN9Bgal9kkHmJljlAvyf64bG05iTJquSWMtbBJj7fqJ7EHefZ3XWAsEuBLBpzwVrWIYVJQd01isolz2CoYDa4AgKTRBuTZsY+jt8Z4zTEd0/C+++EKl263ornYjr1KtvYGKlzOnxxU8CFy3MnUlfjDxUD4WNpNE8zNXr6gKgLVGyWZrS5vtH+Tt7u07tjg/r2vEl4ERNp0wd2D58cw//PBDBV/MEVxexgKWJPsy4/ree++pceFrr72mckUC8J/85Cd6JnxHtoAGaQmjOrRzY+7IySZoKfMGU7DK0ARE5xX/CFbot7/zHTntNO7MZLft808/sclHjxTk8NxIQNWnGwXMEzAxR2DhoKMPuAWLp6e31y5dumz1DdV2//49jcd21kvSxcZvaNBaZM6sb216FQ5J5Y1NJUvxZQm6eL6wbNGxq60lwZa2Tz79zN7/4IOiXaPahH0G+wpQCHBFgpb7Q+5hYXFBoAjJewJTgApsIZViBNGUeGruJo0xmUvsla4lt6R5w94DkMBc+uY735LUAfPx17/59xr3t99+20aHhwTez88tat0iuQAYQIkocknLK0sCWbh/AlQSm9ggAtnBQfz9OnvwcFrfUfBy7OQGwEFYhuy5ALbYO3QfX3j+eZc3WvfGQCQlCNoJhJGTGj97Vmxb9hY1GqurE6iztrlmjc2Nmq+ws5Adg5FFkv7hxIQ9mXxszz/3nCpiGJvBgUEBAf2nepWECJ04xqKjs0tNaitpbGFmv/rVr8RYDeAANi7NRlhzMHVbWmF8H1slZA7p+LO2dqSLR/UfQCskCgCLYN+HlI2YfyWSKJ686FZCmNwfklwAJfjqgNFeRQVjyFmkaZXVUo6J1qj776XVA/gT6qyeJHcgPwDMkGgNtnbsvcwX5mwka5kDrFuOhy0AdKV8OuQBlPxJ9Ok4PpVlgJTYVOzk6gpEDySbXFudceNzpSwm5qwq0hJJNWyVkjQHLl8gkDfpRcCzBMCkZH4JdqKaFBbUdGzq6RM1JcO35bqpVKLaa3PNGzRdunTerly5aLu5w6SHSEZl65HoJQbiPNgW/nLfXHPI1nCN3LdY3eXlSSOjreR5U07qXbGx2wBVrDNiS68qcR14npcqJpcWLbO5LYJNR2eHKsJ4jdJi7E40mcOmtre0qucHSYXZ2RkxXYkbJYmQ6ItzXJh6+FdcPyAz5x8YGiw2Z/2DP/imNTXV2P/zl9+ze/cf2dDwkHx0ysEJdmBO3rx50+YW5jWvYS/izzN2MM5VSVNTK9+Y5J1kzJJqu5B0Wpib01plDGBjjp05I3vE3sUPYB/Hz+3sKv7gmMuLS9be1SFm4gvPP2uvvfq8VVXSTGnJHj16Yrs7yH3k7NHDSY0vNgGAl72OPQ5gFduKLWZ+IRvxJ//pdxXDAEIxF77+9bf1zOrqYPjTJGzT/u2//T9VTk8TS/Ykes2wF2C/j+1YADm2CgY+IDqAcHNTgypQj5E+KC+X/X333e8opkICAtYqHebzlMRLosIJFRyXBBexA3sNDE7W935urwjuUlUBsArAXicyWYWqXgFWaXrFD+tec7smJWCepo6cA0kCesqwlpijzBfWxDE6ppWVknMDrMOOM2bMeSoDSAIyr0O/OYAxbCrPGmCV2B0SDPdzm/MdHUqqhsZdJESwIcTggNzE6vj+YDnSO9/LKXkFsIpOr+s8Y/sdlCdGUfMqqhCWlqy9g341niiietp7VHiXeWwQtgD7yP7Afkj8HkQZ7CLgNnvKc9euCWAVo928iTRjg/0C5CeJwr1g60VMam4S4cerCFO2srwkQhwYFNAd3wELA8wGKMU/2MzuaP+DFQwzVT1v9gFfsUAJqCfCjTM6eRGVWGd+gis7e1RYQ0W54kWSgq1NzdbS0qgKDHAgYkOwGsBxJBx2IZEBWqdrDTyHak5JJFFNmTSxDbKD9gHnDmivD2BUmtxsLiLveGyN755SDJRIfwmIdOZtgKSuVucxhmM5JyAo9t4rjvl1IoP8tUTKk2euiLNE5k4+c3mF4nCv6vs9bKLEd1fsKiKK7zkRs3IvxEIRi+gYAPWJ7JbA3UTqzONAJ4I4PumElYipYjSC1KQqT7GPqTBzqQElxpM4MsaBvZjrAo8p+9f/2/cK7V29ciAog97O7ll3T6/KzgBaEUBmUFoaauzMYJedHeqxtpYmAbGUqKyub+k3s7NnZZVocB7ZxsaWNl5N0BqYN5QS14kxSQk1JUA0r4GtiQC+N4igQ7aDq1UpgkVEgL38KRgxXDAOAuxQKOAEk/XpeulUUhYPILOX37G2Vjr2oqGIIH6FzS2s2tnxXpuZXRHjE9CguwdDMqtsCCXsG+tbNjJy2k6PUVZzYJOTZFxWrY5AK10vQFSlzhrgMr9/pAhYTPtHEjDG4GFUYAwQbOzksmJmkFWWc314aEsrq7a5ua3ACOavBPBHR6wNPZztLXv04IEdH3vTARzoVKrCRob7xWBB1gARbYzxxMR9m56ZE6Dd1IoubJOyc5TJ4KACegCCAUJhfNxxRbeFku42XReTjmAS4AADJMaqMhPoQlYVy5KV/UgWBwuU/wuko0S7tVXZy/raOmVU6FwJGwChdU18sgVV1dIsFYiQ6Iy49giGpTzJqHmJLAuLEokIkCPbIGUPFgTsITtSKReBBYuEDVfssiSjIDYHlPISHREF5GSWBDCd6Lk4xRugxYEKflTKrsYkvIfhcLo+ARHOTD1ZwXoyz5Trwl6q1l+Vo9bVWgXg1QENtRzwwCAzh2kY5eXF5cr4qcmYtHxd+xcbQCOGtbUNlTPADIaN0tHWah0tdI4GgEJfpUoZkmxmJ6HDe9k0mxtj4tpyzojhh+fNe7I15sF+ft9ZURgqaS71dMsgUkLPRnPv3n05FHQe5Drl3KYJYGqdjShwZM+zW2WmkpPGphZt3mwud27dEatnaHjAKGmBdYFTguNJMMQ90tGSubomO7CpeyJrdnh8YD3d7Xaqn0ZTrZrHAgwF3LpINo47mruMKwALTgEANIxKlXjisIm1kHShF8OBJjEmx9YZGw5c8twZkzCQYgSW6GkW507SvVSMZzUaWy82WQpWJccNlqXWfNJVN4Cy2FQCwCxlYOJEsaXEe2LjJ9IAJ0BayJ84cFpkSiZzt3STo5xLrO3UCXjle1Zo7Thw47k3P1asOy//d1kCZ3se2UH+0I4OnMXN+w6Kua5NlJAAzmErsQ0EKQj5+2bpki3MUxJYBBnOAHSnj2cS48U1BNuVAIPvAKLjOBD8cT08Y/4dYBmvMdZ19Q5oyPFKmMjM/xhTzhXgntZ6Cbga6z/AW54NQEswMWMs4lnyfsyfAAQjC8t74SCcgKcB3gK+OQuVOc0cxlmIBiwMlDtAiRA9ZUWA4AlQ7rIMOBYkHp3WDNPCQb0va7jGvIy5FKxR2dmkND/+epbXk0bxE04Ix42xUpY7AW9PPnniLDng686LkkpH/n9e57whAxBJLAFiifRDPJN4ftFgh2uMbLHvWw5SxnqO0lX+H8mHOB+fi+8HsBpNPvg/a5Y5o8YUSZUD58d+sF9y3ign5zjY+QD/BUSr1M5cH/WAhB7SNg36Xuh3BrtajmYyPvx13cEmjYkaPhRoIJjWvRE8k8FvbWu3gcEh+TgcR/Y9kU2SnAH60Em5O/cTDUcZE5IRocnK+ZjLCmyOYKA8lm/AvZO8euGFF4uANJ8hSAJ4FSNIDaQeaQ2ioSl9t6UlBbEcF5vMs8YfgI3GuKHLB1hA0vV3H3lDKxIrUQlCcMyxuHeaJLnG6a43u6NJnmSpWsU+AqwDKCWYvHbtgv38F7+1dJoGRa6jjf/Cs4GlS5KU6wfUU0UScjXl5dbc2ia5lRdfeN6GhwbFAPv53/+dvfryS3bn9m17MHHfautcOxcphNPjZwXgPHj40H7973+rknM1bqIypL7R2jmFW88AACAASURBVFrT8vOki4qeXA3jSDMhJwEQWuFTYTMBGtGMxydg3T9++FjXyv9JbCpYPqYC4FjJaJ6pwOHeXum4ZzJbCk55ZpRVUo4L8AK7FaYgmrSMP0Den/7pfyYAZ5KmTw8fyGeAYYxPLmbn9rZ99NFHnvgcHtHcQkscgOTM6bP695OnT/VMxE4bGJBvCXBaYRWalzxj5gw2nXvFB8PnoFJMeog93vUdjVWYZZJBkj8BO7pMzxywkaBYTUN33a5j2wAvo1uzs5HR3s4LKGCcYg0DnhI/IFfweGrS6psaJGPV1NrszNDatOYAjCmAVMBt/FLYSICfZ8ZOCxTgvvFnfd+ihNaTyYPDw9bS2i7flXUCgAGQUzg60vNh/N5443UlTiCBcI/8m6SMJ9eiOaYnMwUMUikH2HF8rGS/ErtJ+SP/Zs16orFaUgD5PL44rFeAzE0dhzXha9kTAYWCB5QnNspjI44Tezqfp9mvSxVgQwAPqvX/SHRxHXwee1Dq84QUQJSUs7aY58z72OPiHngd+xUNiVjTNGBB6opjRnI0EnZ8P7RqsSm8DijEc1YiMEkgRrJSdpfkZsFBWnxSKu5Y5yQSSegikYKeM8kkgKG79+6qCRjrhXmBDB0xnBJzskfO4nYt/66iFAavcVx+HNiFULSmuRDVTuFvBRjL8aJBWwALjBvP2mUtvAEu58LPJinoDHqPP+Snl5drfdOwiXHkGqjWJEbhGfN/gDH2nWKiWRq8NHPLFfWcQ9cWEhF+IGMLKC/pt6mntr65rfXKmqRCjgQu94ZNZ+xpkCfbOr/g7DeqgWhgmk7LFpOwkz2iTDqJzbkGGLzsGcQGjBsMf+JdgFViKPVHSJLiMCY5HgAg2p1PnzxVvHz1mSt24fx5e+/v/l69RTyBiSRU2t5//33dO/qfkCmwU9gZZBmwK8GK/lf/5b9UMuzWrTsCXsfGRuzc2bMueYN03VHBPvv8uj1ABzuTEbCKPYPkQZzDvNjY2lCMgoSAV25Biji2TaoiSOA2NCjJ9u63v2MVqQr70d/8xDa2IKgd2y9++WsbHhnR2ItsVSgIIHdg1AEY9kaqcinpJy6E+Ui8BWGI+0VnFvJOW1uzMAL2JuaVyvbXXW+ZsaEcn33Ez7WvxmAQa4iTkEFhfsFcBhcICQU15+ro0JyAcc34MU+Zw9GsjeMLMEdagORIeaVkgS5euqDKGe4FCTz+optLdbOA6doaVVjSQJP7uHLlsp4rUnl8NsBxxhQ2ccRezD/WaawvbEY0iWNuseZ5fuHPhu1iXjjJhJLuw6LUCmPDnGCOAZbD7mU/UyPNvZzWEeuQsaSSEfCVa8N2QFLKIbuyk9U+TT8b9ipic+J0ntPOLj17eK9CGFpe9jzBOSDcRIwgOQicfbNy5CNFngHodDCTPZwf7Dm4AuuGuBe2cl93l3AF9p2+7h5bXloUixVwH1y0q6tD1Q00Iw3Ak9if9VxZmRJoKZ9TMZ0zRSN20QFKyiK5FghhSSeaBEx15meJnGnRNkc8G3GA9pmkB0c8UxJXgc2Uxmvhp0ecUAqoxnFifkdsFtehqrmEkVu8l5KKz7jP2ENiH+T7kdAL4odXmkFWQT7BMaCIcRygTciFCb7kx3I8y30TB5gDnBWw+t/9T39eaGrBeaBJzpEE4Vva2jVRyAQC+OBIFg5yNnaqwy6cpoNch2/2uwe2vLJly8vrtry2YfkDGG50cc8JIRdrJ+W6Qm1tLdbV2a6JA/2dMiAWEaXhMMGYGDi1YkBVMQFMIs1xw5G1pDM7iwlwFY0uBmJrY0tGL1VdYdvZTTmknR1dVldXL+2hBw+e2NBgj83Mztv8wpI6bI6ODYtKDa2aB0NwA+OWWHdledMmJ+e1aTSl68V4pXELgBBjgkOPUYKlhzD9NLTxpHkN19nUQsfLjNgEgGpkYOh+isFDhzazk3QdLhS8Y93IsHWic7aTtYm7d21zc10bGYYJ5wmjgHNaV19nXT2dMlB0ekQTt6qGDuQ0h6kSC1VahrmcGDRRGk75FZluKYMmumqA6Dj4AGE8J0o+MDCUbjm449pWR9DXKUXjNbr78VzkpNE99EiO5pnRMbGcEFqefDypRX+QCOtz//sCD/x7pQskQIhg5uCYFh0uTe6TMt0IRitpHHV0KCapwIWEfQWjB0OnzS9xUqKcVcF2UlLOPTtAUFlcGGxWAOIanwRYcC1VSrC8ZIGsIcAXTjqlDPySXaIURE6o9LNodFRpZWR4jtDTqdEGrcw9jUySMg6VCcCsUtaExmg1tri8ahsbBBo7ltmlK+yqVVRUKbiXhmtdtZcKNDVqcxHoe3Sk0hfGAScXhg+lIjivfI9ACAPd0pIWw1zjWeZBAiV1bLAYAzZOAj+cNsaPLC0bK+BAONr82zPh1fqeA1+eOdVBy8rE8CCpQADw2Wef2+uvvWwDA4N6r7z82BYWNpSQwEbAhifJIEBB7ISsQFGusboanbou6+xotdq6lDpZcn7GF4dievqptbe2K8BgvbERsj7IKoVjz+ZMd2kYlhvrGzoPyQJf6zi5vtkE4KaMcoleGAYzWGCud0mW1YEX/lJasr21WdTd4v3ImsZfxlalWSXZujD4YbwDdOOYCMyH0S913EtB1dgMQjPVwSPPEvJbGrBEQsS/49k55jmgqDcDdDvrZXy+UUkXiPXjSr/FzCWZFcDVowMyq16JEL8hhF4wz+rF5omdhhXFNs0YwJhxJrPrM/MaJdR8J5i/HlxTnujZzmAq4sgHmMp9KrmQsFm4bp6vtDabXNftBNRzGYkAGPkboBifi4AtXhdbL2ENksCqqXE97qLGUEm3zLBJEdxEkFWa+QzHw99zcFDC85Vuh0qB89iY+X6AmBF4BwjpQDZM62M1I+Ev18ffcFTCKeBcRVZ0FfbuxOk5YdB6YF90DmBGJ6Wo4YBxLTEfIxnBe5Ex/qpTFXMg7DvAasyJSErEd+MzAVrz/7hm5gC2irXJ88ROyelPQJgI/llv3rjspEla2LZYXzEmwfzlmLwX9kAsvySZEjaBNY395HUF7uyZyZgGCCGGa8J+Z64y57GhMEE4Puuf73CscATjmfJ5EkLSsEyAVXeunQkt/4iSz9paO9U/KNCA/Ssa5oSzGNfCd7B/HJ/7jHtjj47An++yBvFjACwZJwBOmBtcBwAmrEPGiwAb5ibXAdOVIIT7o0kgewzJWgA6BcZJQ5fQM+Y+XNOPiiJ08m4WwW1fA1Viq8KWgoX42Wef6bkDimo9EWRW0GywWwBuAHzsdWfODNtvf/uRAkmumeAfoI97BiTjuhgTrpGxoIx7BXCiusbaOzvs9ddela29c+e2qnr+yZ/+id29fdsePnhgA4OnBPa6Pa+3XH5fOqq/+YcP5b/QEEbMpPV1a0xXCVDks63tbQIOfS1552g1stnPq1yZscA/k783OmpffPa5zc7MSL4qwLLh4THbzeUV4LKfA3Z0dXYKXAUopTSRcYL9B4DNnn33zh2NPeWc+B6w2f7oj/8ju3rlGZt+OmnXv/hcrEaXUYI12ag9miQnpb00uUHjnwRqU1OzdXV3SwMe2QYkI8ZOn9F3KP+urqpWSSY/Md7MHUpe0YZEdxAGOfeIFjDPhTJLngd7Do1XYKPinzKnKEFeXFzR9QdIAMiDrecX1hnAZwCpqqpJKi/y+SwRhqreOD6J3nRTvd28c9tq6msFFpHsx64ATtA3gdJQ2GEwpwFWR4dHdB7mNPNGiTjpKGbl0lDdJKA7Ry+JPa0VwCTYWIB42BsYWwATko7J7conrKrwCgOx0tK1Yh65vTy2jc2MrSeAJOuMuR42kWcufWEqD2pgyXMcgjdY/jkxtwDJkWsSmFVZrkQDr2Wz6LfTHTuSQ0k1RRL8sa+TtHamaEIySBig2NnYyyLwPCkzd43iADVYt9wbz4xxCz+Kc/OeGscmtppjcU9oOQawitYp6zKSXTxP5qZY3nU0mdwr+l3BaAuQNaRdvPLdfSXGNXRRuR5sFOeERYgt41oB3rBZ2Ar2kAjWo9GT5JmyrlXM8+Va+Eywirkmt99HNjX1RHM37GnYagesK3T90TCV1/jhefJcI0HHs+NznFNN6JTYSmTpMq77im0E3OE7rA0aLcV+zHUBFIYvqNinwhv60MAnrp3zc0/oqALghMyM7P8uutNUVpp8a9a+J66JA1e0hgFW2b8on+e7XLOArZZmGz8zbpcuXVTCDPIOB4oKEO6feRB+XWjmckzGgR+qJhjHqKbk3niP/ZB7JpF+9sy4/ehHP3Lt5CShAJj6wx/+UMensuGdd75hW1vr9t57v1CChTnDHMPufPe7/4nua3Jyym7cuGGnTvUlTe161QQQ5iFShJ/fuGELkD4g1yCXxdol/iMmLPPeCJ1tYBcpOzzaV5Jra33dasrKbbCvz3W3r15T8+eVlQ2rqEopefKjf/djr25BgoXKGPazTmfye5m2lxJDsALkI7iGBcdnqTYQeaEcFiMl7K1qcITfzh5IRSra5wCiAOfYcFVsSY98V5IrkJDGx8Zkb6MaBlvK2LFmmOeMOckE7CV2lPELxir/Zi0FiAn0V12TlqbrpcsXtf/AYoYw5wCma9bzfRqV8xxhbQOyvvXWW4oXiBmDic55IXRIpiSJv4LtDeCL78WaVlUkwHfS6DQSxcx/5gW/zMuc4gukmmAFl2sORDI5Ko7QJ5aPVetxN3aNOcc19J/qV1KCvQ2/hOQrGEdGcjdIReUlxQHTdZempGLcHqnUn9ovyEr7whkSnAP7VOGNWxVNKZCgODAYq95AVHQn6a86axUfH3C1pbkFEEzEKjXFLi+3seERAeXRrB2ZgubmehESnQyTNHRSJRs9f5yMqDgkiV0ixpTtTt4rjVNCnSFeC/8+Ytb4WwqEhn8dfn7YWOYFzbeDNFIKugbJIIDR0pg3Psdnwr+N62ZzdrmCkzgv7pvvxR4W+0Mp6BnvRXyo79EP5gCtcJ6dg8hFbEoEBh+/+HHQ12Nlvz4HVSN+49hl/+3/8L8X0o0tdlgoE315ZzdvXb39AkMobYKFQflKdnPNhvo67PyZQevvpUSlxpZXM9ItXVpas6UVOr2WieVKdkPEYijvsFXTtRKDx7DxvZaWBpWVgv7TDY8AtrHJsxnVNT5BeN4CVqHcH3vppTqpH5sWG7RwlQ3n9mx9dd2zWelq29haVWBAxq+8PGXr6zu2skzH20ppQ65vrArEPXvujAJdwFUM5umxUds7QBSYUqlVm51ZVOMB70zbY02NTS4HAPMtVSsWGAO7uZlVEyrGiUXCYiVTAPCCk8lGXovepMFYPLRsjo59LmZPl0ceQntri1h93OvKIqVWLNOCCUSsKPPSEjIT3R3W2t6iDUBUfpWJ1hh9fnDIR4aGZYwwpHRZBBRkTCmP4KFLsB0NlBoXeSbTAruABU1GDU1Wymy8YRXaXuiIiMsm8IxJKBY7qG3BlJlHZ22gv19Tj0zKzPSMs1X30V4q0zn2CPR+j2CkFiPbSUKHj0VZunBh0ArEhTWKsQAMOjqwcq4LrbWkfBXHh7EMANUblDlYBKipstfQ9EiMTwAgYl0k4AELBcPCuAFM4szCqoOhCpMVA9eLuHRHh7KKke8BdHVmW5lAXwI3gNUqMQp8s2TzVDmj2FZ5vca5a+q8QyUZLwSwAaAAPintkpNKc6+6Ghs41afzMqdEOz84LGrF4AAha0F3ZoIRSupg0ra0UN5Qa+vrZEQ9D4WjxrMmKGTzhUEIWI9RYj3wMQJiHCKOyfXjdLERs85Yc56NB8zzMg2cs7b2DpVFUGqI8zF+9rS1teHUAVojA7BlC4s0jFtTkLe+ta0NlXXFeBBUM8Fgzba308wAFrszrynrizIxNtq2llYveUwykvzdXN9U2QkZTYBVkjm5HS+zoSSlFFwIgCXurdQgx4bCOMX7OBesQ4GBaCBmtgVAMYdYF4wNYxYMDDHgEvZCAEAq+0+c4NiIIuvlwKozPwPY4XsOdnq5RQASDrpFSQfZNi9vFiOshBEnYDXZfE6ccOapN9byLsWeiXTQLWGnqizCdZRjzQCmkv2HfUUWlISPNpAS0Xkv8D1hJ2Kn52YXiseAme3BxokmKBaA6+b6AgRjnAKEijJwriN0kQL8ZExC65Xjiq1Q5xlxPh9BTykDJwDZACrDsef8MYY8f+wozdYwee4k+IYbwGLYqjhOZEa/uol/KfNJNjhxnAJYVTlOkmn1+y9lDbNuTjKzBMQ4p8hkoINMI8EAVrEV4YCUAqIuSeDzyj8bchTukAbIFw4MdoWkWKmtjMRA/A0HpzQYL3Wo4tkF0ByOZszl0jkazlk8+5j7jHOw0/l8zF85/ZQ9l5Sqco/SkUzT7Ab7CSN+rcgEK3UIA1RnvsQc8VJatyVx/nDK+AyfFaM+ZAMSMITjBtuK68P5xzbxOQCPAPyx15wj5h7zLEpdOS7AFd/l/NFwK4AH9ghAUDGsAAeTcuvoTh22ivNHw6Vgf3NsbCqBX9wj1wtQiY9Gx3rOw54CcArIpOadnZ26FkBTgAb2FoJWjkXwTNALSMH9AfTxw1rn/9heAqYAd2OuUCbIOKhsu5aGTFUCDniN4wMUCEjeIkleZiTQ2fsJ/DgugQ7jxD1hawF9uQ4AFOYZ+p9cQyRICI4AY/k8gPT2zo5t7+TUIAbt0bWVJel6kox77dWXFED5eQakaXj9xk0lNwmQaYaC7BJacn39p8R8oZFTIU+VVE7M3L5T/baytqb1SuJUQZR0e9GVR7O7UuPKuF26cMHmZ+cEKOMv4asNDg7Y+NkLzsC8d9fmZucF8hKM07TkueeuiYwASESiEN8E+/3xx5/IVrPnA3Cw/8GgOjM2ZpntTXv86IHK9hUk0yGaQLy3V0lyAk9sMmxUtBfPJGNJ9c+DiQn7+JNPxOzheeFTV5TR9ArmLCXCzuSDMQyQwTzBd4DtiU/R29djU5NTAu9ZP/judZQtjo4qgOfeuR4qVyA14M/y7BkjrvXixYsCVpmbUTEQLHBIC2trS7a1tavyeI6v527Hdv32TVowSDsQdhjvNUhndVhNvPZ2dgRcpyqqJKXB/GJ/YA5CLpBe8f6+9nLAlpW1dZFLsDfhAykUTpJflMnCzsVH9UoxmvW5z6fSzvo66+xsTcr5D21re1eaoLzPNfp8dVYV8585HsAqz5ek/t7egZjcVLC1tiJl5T4XewXMVnyl9fWMA2XSnkMX3fdnfgLsp6t12D3/jINtAcZGoo+1G+W24V/BcCVOwt9jDgRwxnc4BuMXzZ4i+cT5sTU0DcP/YpwjecP98sP98htasJEgjuvm2LGfR8IVf5I4i+/wfkgCYZuYb9gHwFvsEM+Ma4tGelyTgMWE5c+9B+uNa8PnZT/hOjh2JKLic8xd9hbuhecU/kckgvnrILP7E7Fn8Fn22wCOuBf+z9wOnVmOi73i/8x97DHPiLF+/PiJJwmSpnyMa/gc8jGSxmG16bT2R+Yxn2ce0ysggFXGwgHWY2f+HjOHXJOee3Xf1uXDWHt8lmviXvjL/bJGsa2sUfSpQ8YJf5n9j3OUytoEE5lr4ZlwvdgelzVxxrLYx/X1um6uBf8drdwf//jHxeQkrwGskhjhu7CQX3/9NVtamrO/+ZsfSyaB4zN2fIZ9j3vA///000/UtAtyxtjYacm5YK+3s7t26+4dSb0Qkwtwg+EuILfFenq6xMzHdlCdsL62amtrK7ZPsvf42M6Pn1Fflq6uHns4+dj6ek8pzkf/+f7EQ59nSP8d7MtmQxJxf8QpgAKQiAsPSYgAPB4oSYTsCzElsjbo8nZ1talEW74cvQw2NsW+hJk9fnbcmltahUG4/B6SLfOKQ/v7enWMkPkQ0JUwRll3jD1/GSfWTySH+RxzDdCR5wLbFUkUgNUbN2/KlmPTsQuQjZScMWfwoVELGYjj0mSJhN+bb76p8n8+F0ltgc7opyYN5ZiLvK+mzP392nMChA3/iDWPzWbcYi0oBivzhoAQk1wiyAFS7ikAO9Y0UhfMMZ6z97apFYGOexwcchIQc5M5PTKM9izl+EjF5Wx5dU1+Bvq5YGXI56gaiziN0viDIzW2cm6JSnwVD+O3i6qSMFYFrB4Dqibl+fg7diTsAkYcjFEwGrGNpbVbIyyIni7nzpxVE2ZAUx2jcGTpNJWNjtGw96p3RCJpVhp/RIwboGIpsBq+uuLMkrYKpYBiKS5TCqSWvh7+aPj6mt/SEHf/KuYfzzyAyPAR4zl9NS4JEkbEH2oPz70n/RY8DvXqhogNI04rjTkiLonzlcYe6OV/aQySikGBvtKDPQFXI07zpKeTW/yvExo0Nv/9//h/FGrSjba7d2B7IO5Hx3b2/AWVcK9Q9rC2LiO7tblqPR0tNjrYq47yLS1ttri0aiurdGXcsrV1hMnTLu4LgqtGTPtC61tam6y/v8f6+3rkDDY1eokubCbKirx0JC3GKplaMaskBYAAMCwsSpoxwJRpVYiV6Zp9tQKflilzFwPTrLyqoGw54tb5vUPb3t6THgblDOi6AJT19nYLpIQBAODW0lRv/X1dtrS2a6srMP/WbHubUh/fbHAo6IRKWVyqukayAZNTUy7orqZOLSprpqyCa6S8HlkCHC6cQa4fmvwuk6lA6fqBsivSz9rn+lggicbd8bE2VIA5vocx4ljj58bt4sXTVpeus5nZJbtz566Ab/SR9/JktHdtdGTUWpqaBazScZIsMaUmTGIMB8YzAks0cwAcNymBPqD8aUvPXGLRAhHK7LgseGueHfDdwAuHAXzp9IhxRBSdYHx9dU1GFQBSz0hGp7yoXxPfLy7W4Jbrr5eJxiIV2Mo1kJE6dj3XqopEfxe9okoEjxNaO+w5Gogk5cAKeNNpb45Dh/kkiwF7lkXlIJILMvN/pCB4tmIhA8jUpHRPzEUybDTmICtHRz7+Ii6NHgtLjevj2tGTSdGkCP1JOksjVVCdUgaUuc6cAFjFuFMeyEaHA7K4vGJPn87Y/gFMnLNqtPPo0aQSFTiwhaNj6eKMDJ6yocFTcpRYHzguezRQShh46MURwKH5I5BIjXdgtHrjsDAi3DcbvaQeVL4G07ZaWsBsSCo7qqqUYxoZQ8AWfk6ANC8L4ljZzK4cF36QzGA8mUvPv3jFVldh45RLl475OTn5RIL6MFrJpKFV7LqGaH2hp4Zus6nksS5NAwokCrqUSKiGCWxluibWd7oG7VK6yy7qmknebG3CtiZg6ZSDDDBIkLuxtmZ7u7uuS5c45MEQw0gGEFGayWPTLjXopU5szDM0YNm8eZasA5z3AAkZU34YCxx/xi4cSI4tWYpEiiBAJeZM6UYYWbhIAMRGEtfJX5/Px5pXpdk9zo0UQACysSlRphzl+2JOJsCqg6vOevQNwsHVE6CL5j0ku1wrLJXy7pLBdFWmr8yBWH7E/tndtYX5Rc1//79rvPn3E3uasFziO8Fy4DgBRHnSYKHIDIzxYPxw2gOIxSkDMAiJAMbbkxAOdAQ71dlEPu9Dp5HzaU0l7J3QbfXSL5/7DlK6pmw8GwEoSfDK+EcGvXTcS7OjYvkK0PZmWPwNSSF/Bs7EDyfAz+XNwwJ0dQYtGVKalLneEO/Hd0odnQAIw+GJv8WkU/K8AxAWQ19O/pd1jgKs/X0ga6wN7j2eDX/DqWFtx7XH+5Gl/pJzU6KvFPsU18t3lJBKWA04tMEQ5xkGQFrKHmLdxXOP/SbWSbBzI9ESsiABbAa7NNgS8VwDbGbsYq+KADsSKcwfflk77B+hq6eGEvv7sgXxXWww9hk2jVcINCpo5fswo2C9AoRtZXfs7r17xRJ7AABYh5T7cU/MSQAwADNKLbFzzEoa9VAiSaDJPfEZdM5kJw4PxTwhmOecBC6Uv2NfuT/m//Xr1zXP8XMAPoMBhR/BuTgPQAaBCffP3sR70YGbY3J8vs99P//8865znuglav9bXCwycNFDjQ7c6M3v7+2rLJznzj2qW/b6mtXV1gmYw08iuCeYBuAlcf7s1WcFEqJp/8abb9jE/Qnpb/YPDNiDx1P28PFjW1qcl5Y9AR/afgQtr7z0khhYrEfu872/+7mYWyxOj5MqlYQeHhlVAhFdxLXFWSXeeW4wU5/OTMve08SU8eW++Ssf4/BQkkkvv/Sy2Cin+k7Z1NSk3bpxU+XnHAMAjzJ8nIZ79yYsXV9rmW1A10F76+03BSILFMruyO/gXN/73vfkl6Dvhs4ajUnxI5YWFyyb2VTTIJip3Z1dAuYpbyVJlsu5NjVzAX3HCxcv2ujomN24fl2BIoSHz7/4TME6gBwgtxIiVlB5NX/ZjwNoeemll6y9vVW+J+Wf+JY3vvhC85g5x549Mztt7777ruYkzUYTzonuC/vOPJJMUT5v3/3udwXWRqCCP8K85J6Zcz//+c+9LL9Q0P4Pi2h2Yd4aW5ttdx+/qMIG+vrlB/R0dikRS7I8XQ24S5mn+4f4UGJhFgoCpUNqBrD3/Q8/1DPZU1ONfTEgWat0FyfoZTwocXW2NqG12wX8YvxHSs75pcqoqgoQM2/ZXYgVXjrI3qXgNpHbYT1EeXdtLUzOWltedqAJUIt1ABhLh3B8Jewqa7Cpqc7W1pAJcFvg++YJc8ft3oGeo1fl+H7Gj9uqkwQq18L4hx59gJCw02DQco0zM3RdR8LEK38AufCDuJ8A/1jjXBvre35uVil97AN+EsfmXrjX0LHHtgKC8Nyc9b4vUMcrXBKfNinXx0eMRjTEjjwTPhsl8sGQxB+7du1ZxYnhb3G/zKEARyNRzhjzLBknniGf4x7DVoW/HgC4SnUbG3XcSLgHKO8+xYkUkZd+M798byhlacbYx7hzDOx1aLzyvgNezkaOCgnWBd8JIIw4VsdW2bbLGvCDnYYx6eC6x3kCqZTAdXCCNcz9BTkFuRaA6/B/RQYor9D3KJdmfBlbmPQk56KihGviOTAfWuDsgwAAIABJREFUuOdIeHIOjsU+E8k/EmM812iSxr+5BsaX7ynJNzBgP/vpz7T3MGfYO6gAZG/g3k+fOS3g8Ps/+P9k5ymHv3zpkljxH7z/vu6fa6fZ2KeffKqYn9L8y5eviOG5uLxkDx9N2doGcjHexBIbH82/sKXPPHPZZp8+FRg7OzdjDybu2ebGmljw9TW1dvnieTUya2xotoWVJdvLHdjtu3cFrHZ192oPoAcIzwQwjAa6XuHi0na4WTS0BnijAhbsBNITOpsAaNILr60W5oIUAD47AB1MUewgCT32W+J5AD8lIvYPpOtLBSxs2ABzwz/jeTC/wv4wTkFsiHgmAH9sNfEjjYKRPVRPmWzWbt+5LdLc5cuXraqiPJGwYO/MO+7Q2CDwHX1w4kdA7q0tqiZPOtFHPKkG1jRfralW0osxi8QI85+5SyUtCQO+I2AVEFz9BLw/Ar80HCdRyLyGLMT6xE8IaSAqSPAx8MWowqb5FnMe+8GaQzOWsae6Rk34mpvs3Pi4mt2hfcz+hM4swDlatiLXHUA7Q+bGKwdpGewVnJAD0e/0qrRitS5SALzvEEuie0pixF/CL2EfYfwBrneQiFAz4n1hRBfGzwp0p/oCYlcKOZhUhR0LGMSuVwrAB3cJG+H2kz3BGfSl5AFOHGzaqFRUKXsRpPnyP8Jf/yqwWvqp8P2LsZCQhqiIdMm28MHd/jlJKGKqiGPVLCvxEsL3VjwkkNPnUcQ3J7GGVxx6bOXEpAA9I1aL7/B/v0ZvHhn3FnF18W8JsOpSrU6A8V/wzpOKUSUuubp//b/+RaGptVMd7sl0HFmFnT133grlFba0smJLK8tahJmtTcvvAlwcCVzqaO+0nZ09lcq4XmNO4BROWXTT5UHiwDioCsu1zlZXloSykwGgvAbNUrE6FQSnvARGXaxTxuNF4xJKvrPV6Mxeaft5srhekoTGDuVJaGFUVB7Z4FCnGJxkcLczOdvd2bOZGajeORnYnt4ue/31V2x2FpZpRrouZC7QskTbdWJi2vZyx1afbtJiJ8PBxkapMdoa0OzTtYBQ6JxRFuzdztnQ5IQXCC7RGWQzhfmUFkOWyUu3uorqWgGrMCFgrAJs1ULjRo8R8I1mF+m09XR1qgNvc0uTukDSNIIN5/7EPXUaxGhxLdvoZh0WrLGxWWVjMIEB2Lbo2LqxKZ2QZG5KywcjjzPT2d2lTQQH5dHkYy+lVeDKJPPpLB03KR4nYAn3BrqSTHcy6LACYDwApFOiBosScM+bJR0IQAuAtrQ0HyNxkiFwUWeBlGXBLIWA7bp80qORoHytMmEQ7yF6Qc8PUWQ+F+ASrwFyc08yLoBMCWNUJfjSiHSHVqVRiGS3tMhhwAFHA5gghcALFsbq8rI2RbpJ8jkYlTXV3rSG42MUeIaATQI9mBJHbFbeJRBnDeYRmRs5s9KfdBBnJ7dns3MLtrublyFmYwBYRYic0i0ZwrKClReOxEB1nZ8jjZc0ABt8k46yo6FTA5J9gDnC9TGXCEBoOuAlIN6lGMNL4O4AE1nc0a8wHr3Lq3dpdQCOX/CzcNp9/A7cyT+guRHi4rCgO1w/jez1+qbO9dwLV+3jj27Y02lKNo+T5lkVKgfk/JTALK/QUGxfgWJ5+aFVlBesppbsXEos4WAVSnz7mHve05zwcqqU7e7kdM8EMkgkUBZZX98o8XESFTgrMedY0xGw8/1wptmgA4Bj7MIh5m+UiDnDw2QHKWmSPk9bmwJBnMMAW4I9x7jHZhaAUinYFiCXs6bcYWbdlYKvsZGFsf/qvlea5YtNizkX2jZ8z4MuuoE7uzquxQ2EnzMAThfi9vnq1+rOdWW5d0SFOBHAKtNRmdtyWLW+BgJ8RmOV+YE9YDNk7LBVPEuxJfPODAlWKecKdgfjwHjiGEWZY2yS3A8gDs4634nPobEaDBf2DPaVKAvnnMF+4t/BOOH7wXjlbzgkPlc8eMVJC73NUsckQL/IwMb84pgR5AYg68/Q4QR/jl6RIP34L3kySSJLnyzTfoZGGWuD8xUzt5KlIONPeac7cPLNEochHJwAXCOzG9cYc6YUlJetle6SA5rhjITzHcByzJ+YQwEOxLHD0WFctKck4vCl1196PRw/1h7/xnnn+hh7jkHyJvRA6daNfQ9QPK6hNNHAd8OB+6qjF/cV6zz2Ab4TYDz/jkAv9gu+F2WJMUfiOfO9KJnjNdfx87XDPOM95iH2guNwX/8/X+8V5Ol5nfmdzjnnnpmejMEMgBkQRCIFZooLiJS1oFYMkKyynMoXXpWr9t53Lpflle311toqXUi1W6uSL+SyKK5IgkkEQJEAAQKDASbHnu6eDtM553b9nvM93R9Qa/fUVHf/+wtvPO85z3nOOewjcifCQiQUG2cw4XTOT8+9nBXkfOPcVo46iiSgKxSph8x+RYZ97WtfU/t5BwauQ7EZTwOf7BcDxmamYcTAEMGocRg64Abhsxi4GDqwY3jut7/9bRlaNvj5G+MI2Mt+NNOLd/B+5o22kGrg6aefFksVw0jVuXt7FbLIs3kO8pNn0Ib7w/cVqsn7zQS2UcV8jT8YV8ELO8VgkgCwCuxBb6ms1LnH+2kfDKWmlnbNwdjoiFJScSYO372nYhCkdclc4wNi2QAIyukooAJAsUqh/QDagG7MXWNtlQxOZNL9kfsxOjYmQxfHKQYa+5FxZSzoE7rr+ScejycvPKkojJvXbwrI5Dx+nsKLW1sqJEJI4uLCUrz++s8U3dHd3RPPPfdsfA6g+PqNLG5ZW7Ofq5i5vT88IsOPND5DR0j9UBnLi5AExpXzkNx6RMr4bOAMFqNofj7YT88//ymxiiYmEgxG5/zJT34iUKaznQJlm7GyCoC4J4OcNrP20JvJhchcQiJQPvXtnfjgw0tx49o1gbDsFfQR/vbyyy9rfsipSL7bpuZWjQ3XsLf4GTmLwU6/lLu2pkaGL+vIjDjyLCIPYMA+9dRTmpfvfu/v4+SZ07G4spQ5dzc3E3SoqpGDuq+nJz717LNKC7a5jsHFHl9WMR30QuYegIL+M3fM4/D9Ec0r7QPEV9j24qLWFWcSIC1tQsfg7GZcKJiFLoke4uKOyiW4mqnVqLXAl0FFyy3WCT9nCHqmx+HcpJ98bmYhehssJQpaoTdyjpitnU4iwnkPiinSF+atsiJZlPpZNRzyPPb5YCOUtjHHvJM+smcAxokeYn3cuTOsdcTe5BrmBQCGebNsMzuRdt27c0eEE/ZnGqKZZ5tr+R39CVnEfj1z5kR0d3fE1NSi1rPSbEgHrd0H7AhjhwFlsgjgLeAbMoTxB8SxLEY+nDt3VuPBnPF33sWzeS9M8OPHj2n8jh7ti+lpigimEw8wm69kEGeYNQ4A/rN3nOuR8aFvgFLaE62t0j1VJKeIxOGdXrveO/Qf1iXzwZjwd9b/uXPn9Dvr3n2fnGS9rWkN8C76zvwhY5WmZm0t9SRCygvAgbaz/lWMuK5WzzK55q03f6UQed5NhCX7kffZYcl1PJ/9x7ip2O8muTMB8tu0dp3egDXAeYzMBezjWoOm6MwO9eaZjIn3uXVS3uNzg/crB+rubty+dSsI3aa/rDVk54svfSl+8IOfRFdXTzz22GmxtUdH58Rs5V3cx9nxxPkn9gkPjOuPf/yjmJyaiD/+4z+Ow0eG4sHEpMb71Vd/LBxCNVqoGVI4TBgX1s1j584qsuGJxx6PsbHRuH7taiwuzIk088o3vhHHho4I6MHJPTI+Fjeu34qxBxNipcNgtLOfs0Mh4RQAbm1VxJ+iBevrY3L8gViydfWZ2pC2ALC1NDYmyFZdHQP9PfHoI49or2Nv8xlrnlopPBuCF/YWY337zl2tRQpI93Z3xeFDhzWv+yH9Rb56s/W9Nukza5k2sxaYB+cY5rwho9PUw9l4+plndDaR6pDzHGZsRgw1ao2oCFZlRXz2M5+RHgS4yhxOTyeWhAzlXbSVvcV64XPOjzfffEtri9QzYpTWZ4QNbczc8dikGRno1E9ltiC2M+Aiud3ZvziC7NBgfFjLjD+2uLVsZAEOXMBWUhnwPtpIXlXq3wCsjo7ej5s3byt6iPGua2iU83BrcwdTP3EwIpFlR5FCAqW++C9gUVOqFI3Sr4vaChCvcr8SrCrEQxcq0pDnbq4Ln1DB3MqI0ydPxeHDg9HT2RWtOK/q6yL2SMtYpIAh7VuRrgVZxH7AWYWNzdgZjPw4sWHfBlUB6YMUZWX93zan7Qxkm+2N8nW2AUxsKKzLfbvEQDhgporoFmH9Jj4wX8gD69Yq4qwaHWmjWm+3jeIzJW2NLIroCDeeUSa7fJwckaQJZi0jQvft8hKY6mJd2f8s0uy6PLZzabPlnNr5L//1v9+D3r21sxdVeA0aW2Lw0GEl+59fXJIXhJvnZqezkI9YlFvRUN+oxQT4iKcFxJ6Fo1ychIeqiAkVzTri5ImjcWigP2qqK+Lu3dv6G8wYjH5WVObsw2DPpOoUuiJvEKGxyavOSu0MEOASAE5WK1wWRb1SRVEQBhVx8tQRKUmE9K+vb4vNefPGbTFj6TA5Sk+cOKZnCfCsyFyXGPtM2AcfXA+A/dYWvKZbYhTi6ZdxroJIlVFf15C5TIuiGAggctvQBuWd1FZL0A7lihxMCAlCi6ZnF2N+iWTNAJBJX4bhSV4mPAaEKjH5rS1Uh2uTFw7PCl5qNv3Yg7GYmp4qwi8iFpbIqbYbvd19MgyUsHx5OTbW1sUcwOMlDwQoPvlf29p0yA6Rk6uuVrm2Hs7APJ4uqOhVsUnIqIpFVSqnWyZYJvdMKo8CVpV7dSdam5pVeVMgCZUfCfOrylxvKDPci3JO4a3yxswaOjm3uSn3JHBS2MHgze/5N9glNdFQBwOgPprrqXJLLsCt7B85TpQa4KBoCpsEBTnbXKrCXeS7ERCylWw0AFRCzcl/gxDF4MJbhYDJogGzmiuFMpIEm3wnNVD9Mr8hAG8q0FktLoco0xzs7CX4qjy1wqgrVIXUYcewGEbHHmRu1RXyRKL4JfAIW4V+0L615cV9RkTug1rtLdZ/sg9IHVEV7a1tMmK4D48Wjgpyo6KMc2CgHGjjV1bKQ8fa5XDjMEtwcS2B4gYEcXqZ8ExSRA1jNAEQ5yHJnwHUKQwB+MN4iPEV5A7blAOBQx/D9vbdYRXoovImshQv8b3hEXn/YOoReonhERU7UbG3HXW16dEmhQXeXR2gW8kAIucRSp/D/tmL5KtzGBYyhWq85HhlD7Y2N8nJYPah2YmMHXuCvcozEjRNQ8Sh5w57Y4wMEOlgqtjTQS2WUlOT2AEc5q4MzTMUdlIUgygfBF6TfpfGWeEMyfrTvBfM1pzfQqyXlGYfYGUPHO3z2oJpY8aPDxsVB1QagANgNYG9j3r/ktGde0fHSUWGRCSwSnEo5Hbu6VwnWWCSqAEOHsA+3s0aBhyAscycMM5EO9AnGEOWow4Ppp02YrjfIdNcX84fSXsxXhlrxoG/MdYUXeSL6w2SIbs9DnnOJGPYyibXW/nyoe/1ABBqIwpjxl9WTNzGMgjpsWbe810Ztsv4yKu9XYSLaMwBV9OBZYXF78gCVVTPho2crFuDqjaC8wjNcKOPr68ysOr2lcFXP6OsmCJHaor19nGA9gCcT1aUQVba5GtzrWSuajsrAABSgUmngRWYj/fXRrnDS5PdnMUWMJ6ZX+abaAFyYZlxzBjzTBvq3lvOC+e+W/nzWrfyRbsMjHsMk7WdoZpl4N0haWUlzGGUrBOn+6BNzmlnYJ21TF402mOnCe9BZmTUDqlWMmc0z5ehTMghEQiMX8EkpT3KXTgzs++dB9gCGMN4hr2JsUCfMgIh86bxLveZz3kO48l/55A18E1bPvOZz2jtuy2AoHwG2wiDBdnL++iXw4gZP+Qk74bxChjLODrEFUMfEJZ3A4oBqnId+5f22+HCucu6RzbDbiyD3owx4Xr+jPlkzJyHlb/zfvoAY4W/Hz12LAYGD8fD6YdiiHK+47SeHJ+Q0XT1yhWBYxiKyHTu49ziwABYBaxCJ8L4AgACHF1ZAIC9IxAVxZwIL/QN5+mjL+efvKAxANwETCU3IeBEd2eXireq4Ar5QZuatEfOnT0bTz/9lPJy/s3//R1VN8YoOnnqlPqHI5F3oJNOTkwqRyrnOvowXzjySV3EHpmemoyHk+PSC4hgkkGoQpuN0it5BiARRiggOvlU0fcAcMix+otf/EL9JV0CjNxku1ZKnxPrCuZTXQJmpAcgLyAnAu+6efOG5qStOYuBEE4LSPHSSy/pGnS3JhzyO3vxs5/9TG1jf5KSgjZSlCZDSed0zjMvrDXWDSD63/zN3+yfs5IX6+uKImvtblfaKTmP95Kxp/yINTXR0tQSp06ciEdOnRQBgD3IeQvJgvETg6u6Ws4MjGZAcWxjWEroJjxLhhvRDRRKmp+XQyQd+NtpOUco9QDrFlCBs9bAkcJat3dUQJU+EtGWsgt9g9yHq/ssRO7hvCFFAtdatqBTdXe36zxQkZQdwmcTpBQYIOc7Ocoz1NKGomTtXhbYTf0ibQKzEi2/6Z/Y7UXoOrKXOVAhqIZ6rTWcDjwXoIwvWOauMs5YcH7zNxehGb57V2cgY+KUIdwvllkxjtzD/KJ7Q7C5d29E7+WMZ9z54t3IIvYhNp5lNHIAIIl20G7YlNaJeCcyx2cBzzSDnvkeGjqi9/JFsTByJhIpRrt4LjKEnw1Ccw7xjAR/aCv5bZe1dpDtluUQcWg7Y+mxNVgrEstqFuyBBU2bWcP8juwB4OfdrA3azzNInQWJwUxDn2XcI0BhayuBXdLV1CTgwTtoI0AdkY7IXXJm867XX38jrly+qnv5MrDiKCCu5V76Sr84T3wWsMYc/cUapZ/ICUA1nIScW5w5rAHAO6ekcS5d2uzc4wZT+KzcXzPTDZYwBo88cjq+/OUvxrVrN1SMj2JUgHGwtb/73e9qTbLvaStj6FQOPJf5gMzy1a99Vez+4ZERAV+//vV7OmNhpKObNTQ1pkMZRwvM3ONH9XNfd09MjD+IW7cAjh9GW0tzvPLNbyoPJ2MGwPaPb/0ybt28G3MLWTl+aTmj5Mi9je0NiCriEWmOVpbVXs6EhbnZzD1bUaX7ZIcIxK4XVoJ9OTjYF0+eP59rshkbtFGOBp6BA4j5zxoqu3Hr1m1F8oGxkEYAzIR38g7Z/7W1ieEUKXmYf8bf6xw5xe/oFMwZ+wqHHftuZW1TZ8XFSxfjxo3rsqdIqYIOoYLY21tKiUKqPiJUkBmQ3lgnpE/jdzOjjZ84LzNtxEHDGmf+eD/72A4OdBTa5eJ9PJN1xnwhC7iW6E9SAli+cb6xP3kX64FzQrpXbRbnNqAvp1AkA5zrcaKBZ4DN0Eds6gnqRWCf4LyqrZOtjk4GIQrCEQWtwDmghCXeUaEcptpbnHpcGxUZxm+7SSBq1rIQ1lLUjlGhWv6imi9ZyB26w+HBwRjs79NZC2bR1tIUFbukXQSApxgaxTGJ6k7WfQKr1cW5cFCUyc68sj1gmcKasl1qG3Pf8Cn9wNhbdpR1a19ivRtb3yC2bRLLbn+3jHSEBN8NoJYdAtzP58gg4SofiYxLAoftFOukZf3f/bV9IrtEkZlZB8RMV7Niy3Yd/cLW4l7sMudYNbmBdYPM1dz96b/+93sNjc1RU9cQ7RSE6e4T0AFQugJYIWAplRsx47a2xEbTg6WcAIS2KO8UC00dhVq7RQj2tvKHnjx+NAb6e8UyvHfvtgA0LRaFqx4wF830gBFIzse6GqqcpVczDf0dCSduTM8jedKqFYJOgvSa2or4jReelXE/OjKu3K9ra5uxvLQe07OzMTTUH719PbG7WynFs7uH5PTbsbzCptsQ83ZyYjYWF2CBwgyqiXmK6hTJs2VIAk62tKr9CBtC0/BEcXCxMUgvgNAkybWVnQzpa48FjP+VDAdCMQK4E9NwJysEisJdGF1sMIUOtLbIAIFwnsyVeR1gyo20vaMiXhjXFNQCZFSOMryQlcniwusFsMZiU6gIhapWV5R3h/YitEgpACOBbc92BmQHG2QRJoCQlesSVAIUSEHAi/G6JZi4I0YGhxHzRv4s8irtA6u5A0vbUpzq/L0AT3mWgBwJoARqcjFXiA1NiFVTY310tLYotJskzsppVZ8hFHh8YBwwT8rhVOQ2xSCg3zAzeC79BSwFDJQHrbZGCcIJXwCsJPySwwtAMzfPpkB+Md7w/qjAGl4UnAimpBchvUV+FQSoPBt7yX4Q+7cqATsOceYQ5ZeCTcMjo7G0uKKiBqo8XFsf3T29Aqw4JGB3N9XXqq/eByjsHMpW3NMrVRf1NYSwpwLGXjH4RZg+h4PzJ1XVwABOBYnxQsCwRmFMwXbBAw0wTgggFgrvQeFlPWQI0QGAQqoEDv+tDZgI64VxSbEZ8l1uilVNzhecAM3NbQopgW09N7cQt+/cU5oNGKs4PzBmd3a3orpyV+kesvBd14HXqWDsYaCiOHj8UUgxVHlfrs1Mpk/4EHnQYKuS/JtxYmwMnMkQKooVlMFOZI2VXXtxHXZszz5pSuzt5TkoyLQDxR4lhjFF+THThHVg8Ifry15DrfvdBOHLnrkyqOrP/ZlBzzITk8+sjCK3aANf3ss4rwT0APaRZ60A9pz4HFmmvJ4Kd0iZm4cLCcMVgBE1NQCG7Idc8xkewUsAzcxWzfcSnsN5gewhCCYBDwpMVQgAYKr4G3NigI7vyDf6a8WH9pthjCxj3FGwbLjwXJ0Ju2mQ+PDl75IFhfHAd4dbWoEwsGbwj9/NdgQQRelycQ0/x4ab7y0rKnJilQDcBCBzrHwge07yvgNQNQ2c7Df/bfB4vfBcy3LGAyOaFDwfBxb9fHtry0xfrk3FLhVSOwu0vggLK4BeKzu+xm1g3MrM1bICY9DS6zAN2oPQHwOrZYUuZXzKfoPdtNvGsMMXuRdjjTPRct7gdRnMpa9ca8+3QeuPf/ecGWD2mLOWeD/9ZE9zH0qTFSeuM4hhgLTMYNKaKAqXGNiQk2FpKYtKiNHaqO9mbZhJ5bVdZm2jc1BsEl2FqrWMPcYO9xq04TOAN4wR2kkfGAeuo3/IMBcd5HcDIGYeeb+4WBcAArKzDHKzbwjbhpXEc5FxsAV5ro1l7nMfMHABMRgjvgx20kbm8ctf/kL8wz/8TMYt8/6tb32ryOG9FjC0OPtgb2HYA0DSRmQr6xEGLONZ3tewTgAqaLOL65ilBvj32c9/XmvKocAYeuhMnA/oAzgImZPp6YcCNJGfyb7PPGGcLciBxx9/LH7v9343HgyPxBtv/Fz9Is/qjVu3Ym5+Tsxizk/Yrh1dnYocUo7vKozbdoWD8izC0HknDnBkLuN25tFH4sKFJxShMTo2IVCWsE6ii4gk4xqMZ0BRxnd8fErALnNNZBdOL3QLwj8pEkv4zIMHo2IaArqeOHEyjhwZEpApwKOIYDp27Ph+0U8A4itXriokEiYoDn1CcEkjQ05ZhAQpLkQ02AsRADCsO9pa5fCmvyvLmTO4AafpDvu6Pn77ay8pEoc83WKzVEQM3xuNN37+hoxV9hDGM+uTdUafmHfmEnANFivzA4jHuuJsZd9IJlZVxRiFb+qqY3VzPQu4AoS3tiolAM4i0jSRxulrX31RIZzYL+kYW1PkjJxgRXgpc0rRWZz1KYczggRHAAY3uhcghZ2PmW89HTHoYOn04ZxMx8z++UT6qUKXpE+kMEIn4V7IILSH/jLPPJ/9xHvNemdMmpuT2SZmVESsrWVuYesTBznTMx2AZDI1E3ZzD6bekE5R5qEss/nd4e/0mz3GOgGcRGYx7sxJMu4ToME+xMlDG5AFfG7GKvsFNrhy/xUVvnkf48Ne5F7ekznNM48+Y4B84XnOteioBTms1kmPhj6RIcyMEWuCMYPZbJDIaaOOHBmI8XFqFpAflvRR41pnPNupoRyRwvNYV8wBY87nMPDsUDPDVw6+AqRS+PXGhvYqz09dplJjYLlHmwwk+xm0lzXg9YFMxmZT4TVkCCSOQj8nOrQMlDPenHEie5DCrAClYKWjaDCGjp7CZsfeRTZiSyJrpybHY3IC2ZGRc9gKBpN5HhF79BE5A1iKrEHXdn5M3kfbIEwAQpEiAACX8w35yhqj/zyDNeGCX9apnfPTzlfGjzPBOZVJRcKzHKmUjogBAcPcg3xAplsn+au/+qt9HY01yvjhgDnQ9ypi8PCAUq3NzM0pzQsFrMhdC5Mxi9YkgYg1xvgBbJJq4OlPPqUChDBLkaWAtM2N9fHtb30rjh0d0rqDhPXu+xfjnbffjQUIMcqxWxQGpUBwQ73Sg0A6Up8U/l4ros7mOjUqsrj1/AKEMGRXEn6QK4TaDw0djsfOnlXKQ9KQ8B+ZxfyTZpA+oL0x1w8epBNaRUiLfNC0kfFivbFuDbjZJrEdw5pirpgf9ofTtJBmR7mmq2rj2PHjYv/iVMTm6u/L9QqGgO3JusVGz+JrFToLEhyD2ZrpuVjzzCO5ugFBU9dP2QQRg7UKYM88ZJTmrmwryGtmPTc2sj8adL+dxtiURHswxu4T64F1KxmJ4wzAEeIbuVMLB6xY5JvpoGCsSIvEfaTSWV9blbhcmF9UzZi0A6tUAI5zB8AJvGhdjlhXXcm1JEA1qWIpi0sh7NLti+LgusLAaoGBYO+DpcmcxS7c3RFxClCVM5fUED1dHdFQVx11NVVRz/kFZoaOUKT+cDo3kw9ktxf1j6wP+4xQA4vzwnqVAdOP/806O9/L4KPPEl8vYJZr9qGeJGvZDk6QMgk8thkM7NuG4kwtkzz4nP+2TctttX1hO8nAsG1lt9Xv9TPAcwSsCu/KEEJwLdvjB9CVSSOkNMhCpYo0p67RchZvE371p//7v9vr7u2PlrbO4Ht3T1/Mks+CqoHktCFPnqp61sReJYVGqNRM8SiUF4Q4hVsy+fH8wmIRErOtwlNY4p0I9EMD0dvyYt1NAAAgAElEQVTTJdbf+PiIPCgY9SiI5KtI72tSeBHWFNyhmh9eZp7BhlN4TAW5LHPxZLhtVsO8ce268vg0NdfGV77yOYW6Xr1yQ/lTyHnS33dYi3bwUJcU95mZ5egf7I+evmZ5GsbHZ5RomoIgW5u7KvTDQdbS0hbrsORUJTBTHDDgXZ1dKhRAuwBWWbwoZCp2wgacm4uNzVT4zPBEsKIHrWxETM2Q5H9xX9moIeQMLzaelMoqPTsR9U1taIVTEF62sixvOkxRGB25GBNEUuLiikopFYwb4CYTziE9ODAoUA5lAmFMegf6hIADlASwJS+YDHpy9cE2LB5sYJWXIDRVREph+MoUkuh9UdmbuTs+dFwLlIMf4c64AeBqexWhpc4hqE27j8okoIrwYHOiCKPIAzYDrhESACOXPFmVu1mpj8PJYTocLLyH1AYYNDrIi2JWgC0AsygXCBUAcSl0Gxu6tkHjhVenRmEWjDdrVPNRAJAYCDLEAbxVqKo6AYhS6G2y+gFRYbMW4fkVJJxPQB5g1WFQzCObkLygsCVcKEOMzT0YNifUXw4TDnL2D6xLK8PMB2OSORpT6dchg0esyD9L/620OXcebe/r61FRLQxX55RCmHGYpfIGW7JaBhtjL29aJSBnUcm9ANgtPJOpXK8QwOXl9MZPPZyOmlpYryFFGM8eoGlDIyyVkEFHX++PjAlY5W/Imaz2SrgEaywBXCvxVqRRQk4X+dcwoBbnFxQWw/rOOSJ0IhkceN5hhgCsklqEZ/O5QRTGjvm2gmYvWRmoYWxYT6wZ7nUoK24IlNRkZxO+F1LyUUZgXiDXMBD8bAN5/t3GkJUbogF8ABj04dryAWKgxoeJ9krBHjQwyRrzOqOfPrTSk5eh/Aak+EzrpThQ8kBKZFqHfhGuR77kLELE+nfxqoOE3nmApiHn97E2l5eSKZfMy/Si6iwpCsuxXvmM9hys7WRbuD8Ginmuc6oaGCoD1WxGDjh7sukL8sFKlwFC5J4PVo+VAUi33Ws7qzMnUMseK4PhngPuMbPRikiOayoAOc9m9x7kT/0o0GegMxUNFFvGxe8tA7dyzhTFygCrAbrL424QnbbyrDJIW15XVlasPFipoqkGX7nGY0Q/rTj57wax7eH2+rSSRD+sgFiBKgO7VoR8X67RHGv2FfvHBiJAOrLABSLL97j/ZUPNbCzvj7IC9vF55lo5KwtQ1ooj7aCN2Y/cS1xnVhfr1utMuU1hT1MoqUjpI/Z+cQ/9AQBgTVoeG4jgmQYDud6GuxwHETEyNqo9hCGLweqiDLwPoMDhawAgGFAYT3xh6CMX7Rxi3fAermf82Au0+5Of/OT+vkHWkXeMv9nQou+AnA73p428A0OXseMeABdYU8hLs7IYT+aUZxkot1z+5je/Hm+++Xbcvn1X/f3qV39L8h5QE1YSzDGYizyb4lm0l3QCPI9+8R4b7XZoAbwiz+kjwCDt5GfWwFd/+2syzjHY33zzTQEhne0d8Y1v/J4c+c75yppjTHF8Ovf08uqK1gZthzn1yivfipX55bhy+Yr0J1Vk3tjQfRVUay/YQDh1ncuOc4kzneKvRFGRJoW0TeSkU4hnS5POKkWStLWr0BagqphXra1x7PiJDIvc2dX6un37Trx/6QPpbawNWKW0ARYpwN/zzz4d3V0d8aMfvqq2JzD+aACi8sw0IEJsM9bk5NS0jFrGcmR0TGsV/ZBxJxS8urY67ty7U1RD3hDAiPGBnsQ41tfVHBjyhXMJPbSzoz2OHz8an/3Mb8TExJRYW4wrDm5Fk5F3ePsgfyTrlrXFemKOaCdzyrlqR8YnPvGJ+NGPfqTx5jxmT9y6cyd2KvdiVYU1qcKdDiAYpIDA1Pcgcu7ll78asVetWgmsa+aHNYbjQlEOjYBMWZiM1Ez0n2to03e+8x2B4cePHRPQi7M6nXuw3BJYrdhNkJyzg//czzrkO4Y7kUlmhCWztV56ycxM5oW2U9Gyo3ym2ED2OeSz2jk9kbV5Hh2cp2lMwhLOKALWi2U/7eBZPtu41jLPspT9w74SIDc1pT3OfCQTeVl7kDYbLOU78s0yUkVeYX5vbOhay3jsAwNufMYcco/BXjMeka/e67SVAskAq7JfamvFcmbNsg5op8929ETCZru6WuLevXERBZBLKmhXRAmw7plb3s1ccI5hu9jhZUBXhJVCV+S55WKEjCEsfsaCcaX/5KSlbfQX+WtA0s4w+skYAh7xN97plEV8ZnahQSjSE/j8YV5g1PMu5CYAGA4QdOCVIk+wnWtaC7U10dffr3B61cRoa46Kvd1YWeG9yUhmDPx+O/UcLcJYcf6p4Nw8BWKzSBp9IH3LuccekxOC/cOeZay4njFC3jKf3Gcdy1FItNGOaT5zdXrGDWD12rXrWjN2+jFeLn7Fe+mP9IG6uvjLv/xLgf+AeXa4vfPOOwVJIWJ65mE8eu6siFXINooDHz5yJK5cuab1JPu5iKgykIN9h4Prn3396/HmL38ZMw8fKjSbOi2Aob//yitxZOiw9hQ1We4O34233vq1SCP1pDDazH5ja8OEhdUPMIYMJ+LQztWdzSwWCqmGWjWMBSQfCEyQf9g/p08dV07bxfl55erm/8jYmOYfm2N6FhLZuuwqwFmiwWDOQU4hXSJjyprievYm+4h+2oHN2vLad+g9Y3nhwgWtz1u3b8Xde8MCVnEcMgYzszOKTiD6Q3ufYshVlZoX2g/4h+MJohn7mxzcrC3ezXtZR7Sb/cQX80Y7cWTY+Uqb7GxROooCCEVusP5YY+yRZCoSBUdKwnSC8w7OB65lH8jGKMgtpH9YXFrU8wz+40QDp0EW4KQlKmZiguK7IeIgmA2YFWQGHG1EBOJgpK4Q9ivRF2VgtSjlK0KJiQTWU/fJCCoQnoWCwS+S2LqrM0T4EcBy3qTzBTykpSiaR57Vwb6e6Olqj6birAHnYKy5T9EzRTEqPmPcpePvuxAOGKzW/a3H2/4pfy/bK+6H7TjbBrYPyv2FNLWfY7bEjve9B+SddGJadnmNer34HbajbbeU28Uzy20wkPpxMNf3+pm23/ysj9pGOWpca1vINg2/k5qUdWT9Vlf/y3/1b/eOHj8Zre2d0dLWES2t7XF3ZFS5EVEAltdWtXG7+/oTcNsu8gts7wgw4cHKCTowoANExT7wvsPIqtgToNHf0ylvdlaOpzpshu6psXsAL5uxvrGqz3hWCv+2rK65i0c5w24obiW2a6GosyER4rdv3or1tZXo7euK8+dPayNcu3oz7o88iKrKunj00cdVmZMcp3fuDgv0RFE8+cgRbYYbN+/EW2+9HW1tXTEzTTVFDI4mUfN3ybW0SlhIUvgxcgS6KcwzF/nJU8clLGEjoETKy1CwPQFHaQ9hZ01NEdduT8a7l64rBBovBMKSwgJ4s1jwCET6zf14ABFejPHMHDluNuXtBqwEFFO1ReZhleruVVLaxQRgExKOu76hyoatMIpRWHZ2FPaPIsviREBW19XK46UcHNrkFVFZXat0ALAt0xDPUCWEKQ4Z5gCGokNak7laJQFOUQY2B+OhMGg2fGO99iftyryk5NbYzaJUyh+ReUX4AnxX/rKGhgy7b2yM5saG9ODioaqvi9s3rqswB2OkyoT1DfKs6rCX4V2nFAd4YQG8YYvyRQg+YW1QvwXIbPN9O5rE9AQAAdROYFVVd2vJOZRFrRBYHLROslyr0N6k+ScIviWmcG56QgOK/K1VGRpPmwDWYW+hdDgsiOJwrHkMSbxy5NnJkJQmMUBVTIb0GzIA8gDa3tnS+NNW8towdzBC2FcweeUV3iCMIcPcaZNZCBQgaG3NpN/zC7B38JBmtXvWE22lj6TxYB6ZC9PkzTyC6WPlSsAK4FFllcBwlHaABcI7qbQJsFpf36jwm1UM1aiM9Y0tefsqqqpjZo6KybUCWUcfZOVoxpzCdRQVIYyfefbhyXqAlYDzQWFyhVGHQof84Tr2EWxIFIkMP2qWHGoiX95G5h5zaKyBUh8gYpwUOZ+ZU3v+XXDDIf8YwBQhyRCXDB9hTXGQYwBSZIJ9P4scLZhVBlLLhpIPKN4DeL/PHC3CMcqAH+NgT5wPQgNlPqh5tgFEMynKjEMDq2LnFEChCiqp2rzBQJKuJ7i6f/htJ6iqlACqTn/AKE8HK4dncZDvPwdlaV0sb9pOFWeFORXFB5EFOOdYZ7nuSB+RhqFzxmnfFmwPnoES5PA7/pbPK/ILFQVuSB2RHvJUyvhinhkHs/a9BrwOyvNgsFr7ti5BYAOAPIc1YnDQh7g/KwN2PgO41ooGMrSshPgg5zODoPQnWZPk4kwPf3lec/3gUCFBfRYm8TxJhhahP3z3gc8zD7zWByCv19f+mhQFOUGAMrhK27jWX7TbwK+VEv7GfelQTOZ0MlNSPhpY9VhwTfke9qoVI8aeezEWuQ5jE8ePFKKCLc+9NqI9R55X9iPvKTNL+b08xl5r3GuWE+03w9ygsueGftFXnm0WGc83UMDzDZCSR1EgS6koGveLCUUIWxGtwrMJdXe+M6cdcX5gye3amnjv/UsyuGAHASoZ0OWZyD6MAAqJPPP003KIwFBDjxo8NKiQcTPKunt6dKa42rINW0Ai5L9z6mV4c7LnGSfGBR2Pn5knQFZA1Uy9UhPkvIQhhJGPUWTWi5ggRd5BdDgD1/T7hRde2F+rLgSDUcVzAFcBFfmcuXF+P4w9+j90dEg6BCAPBvRrr72mMaSIEn3hvX/7t3+reeJnHK/c85kXXlDePsAYhRZXVMYf/MHv67znXAOwuV8ACJmnEpp+shRwsprR9/xzz8XQ4GHpgr96+22xeP/oj/4o3v71O3Hv/rAc2LR7gDRQnZ0CBKhMf/okOWbr4vrV4bh29YaAQ6KtWBddXR0KbcWhzBfr6onzF1RUKoHbLD4z9mBcOUQBH8jXz5mDQwmvr5wNldUKv3zqExeiu7NdwKrHF9md8rtahf54B+kESA/APFHkVc5WHDLbpECo1nw+/sTjMgDp6+pa6sOsTc5fUvBIBhT5ADkocHyzRnq7e+Kxc2fi3NlHxMiEfYwzTfJ4l1oL29HT16tx4G/MFeOFzON8F7hbODe4h/VFDk32AWA79ziSgZoQa9sb0dbVEX29gNNt6t/E2Jh0ZMDfc2fOpk7Q3JRFwHZ3JVdwXCjkFEdlfZ30cFht6IiMOe3C+UDIMXo7zD/0EM7NZFo2KJJJ59X6hnQQwE70J95BO5gDbKax8XGBWWa55/310sWsS1pHVCqkIi8l64nzjzk2cMA70AuJrGC94thGByPHPO/0+chzMQBlHxRREQZOrfOUnZs2SHXf5qbSX/B3bEEXqqIPdtpwvR3U6Ehca7lBMVIDqzzPOgv3Iyd4vyOpDDap6NjAgMaTvrowFM/ECIFxzX3ICoPvrFXkx4svvqj28i7kXjkSwc4rxoD5BqDjP2uZdWdmv887mPGW75xJzIV1EMaWPrD+YDLzOWAwzyJvK20FiFYo9fKyfqcffJmhyzq3E9VnsYEmv4/vkJmcN5f+MAf0gb0pZ1p/v8DlzZ3tLBj2gLoiqxrXjs6OOHX6tEgGjG9/f3vcvHEv7t4Z0fjLvu/uluxjPzs1DPcyr85x+kuKuRUFPukz7UUeA+qic+FMog2MIf1krGgb363DMWb8jXXDmBg04Xfa5r2PbPvww8vam3asEwVApBryjvl55pmnxSwcHR2L73//+3H+/BOK2piZmdX4AHbDvoUQdOnDS2rH7/6zrysf9oeXr8aFJz8RP/zhj2R7AKoKmCsAEs5nqrHDxnzppRfjP3zn7yRTWcs4wO7fuxu//8q3Bawie8cfTMYHVz6M6el52X6AbTiqmDuiHVivAKtEEqDT9PYkwMk4bq4R1bUQyytrAnlZDziAIKcxbhBqzj56WvVqIHIdGxqSHGTdk+IGx572YZFDVI6b9Q2Rq/r7e/fXt/VrO1Mcucc80w7WEvKUPcMeJmIFGSf79Pq1+PkvfimGMyAjJjW4CJEeWNecvaSlIzXKiRPHY75gsEMsU+Gligo51+gz+8COEliuzBHrALwDp5WdEzgTcRDSbs4ApVIpUhhQ+waMwGnXUlepiNVliilPqz+MEUxm+inZu7YmEpNSi5DneyUBWP7OvANskiIH2cFaxPmKvdg/0Kc+4xREjyBSmHcBskIyUTTRFoQk2KKGLVWSXPbuAfAHXpDg3D4Ro0gXSERyAp9FmsUdMJzUv2SfgcMoPWOF7Cn0FlLbDfR2x7GhQ9HSWC+GtclPwlsyiFCtQCdkTetLkWlJIbUubjtmX8Ev/fAfu4bPDIgKSylsg7Kt40ewHxgr2xhFEz5iX1p/Z2wyDVRiErkv8122FfyZzzL3wzaQn1W2rdxG28K2PWyjWVfPth0U2vK6SmB1Zz86K4HVPE8p9i6AtYgyVATi//S//MXe4OGhaOvojtb2DuVLXV5DGd7OkOnFBT2sgXCDmnoV0iAx8/LCoopdQYUWm5BCL7uwYzZESabCNekAAFT7e7v0O0mMKYKFZ1ugHpXKtndiZTUTi6OEkKi/v79P+T9ZWFDfkxG2KvAIkITFld67DNe9deMGXOk4MjQQg4MY3nVKNDw/uxwtLe3R0dkrBXlhaUkFrAidOf/k+Th6vF9epXv3xiRoV5Zhg5KTtD4qqwAXt5Vrlg2vPJp1dcpfiqBGEQf0oaAR1e44UMnXc/hQV7R3EOIfcevWAzFfUb4B+a5cuxJjkzMxv5TGJocYwvbso2dVeEoeXbypc/NF2N6KhCyfbwNCYqA75ykbpkgfwEZZW81xV17USrxUTUEhIwBbDnYUABQuxos8Y/OLC2IRir1XLApo7hXywCQIiUBkLAHoVpeXoq4ekAEBwOauLjZ9tRgIAlabm6O3Jz2w6f3Eg18dM/MZZoXMAUxhESoh8x5FmABlYd1Vx9bGRhwdOhLHjh7VGiAEgg1GOwAKYZCsrS7HDkACYcoy1mELpzcOVujGVhofMHwJvVMKA4dXK21BAhFqg0LaaqKlgaJYqaghnMRaoFBWY1b3VP5CGAewqSjcA6OK3FkAzkUeUjagN6mYv3iwpMSmQUYbqWbNF30i3AMAcnlpRe3LYl9Z6Ru8oaGxKWqrCUnJ5yina+zqWYCpzCvgIkLA7DUcBqtLmU8GYJEUFEePHhGDBaA5AdTsA21NoCzBOoUUYSgVeVQzVcF6EYaRADvvbW5qEAAPsE+bEX7kepHQF9jDQ8l5uRZ37t1XIS7+E16IE6WKivB1DVFdA/BVqcr1lVV4TklmnsqawPE61hfjsqr9jhfRzAqUboDcZHvVRG9Pb4a34KUjPQls9sbMlYS8YLzZt3gBYcPzDocS8rMZXjw/DzLA5wR0DSygUGI8G7xF6W9va9GzzKLhZ/YZ44hsQL6hDDjsCcWOdUq7HJri+ZPxVaT/8OHEZwaqysCpwSdf54PAxpAPmn3ZUbAWuS5zASfQyRdrnt8N6PpeHCjO/ZmeOrylMHAatX+0jpQ/Loucae1X53h5H/A9ma4YZ7BVHd7Ousu0AIRY5X5L8JBxMdhZPqTZA8w78or2MB8YBNyXoTnJBme/Ax4xf4wZ92Gci4VeeofD3nz4e549n1yf7Ng0jA2ylxUQ7x053Ip1Y+eDQ7t9uHM/7+SL/jrET4onbLOC/cN6Z19mMYAmXWvALlmTyaI7AHYzR7mVQ95jBiXvMtPSYC3jwZoyY9njxncxQwo5bc+sQQGvPz+HuTPYXF6j9orbIM9xS0XFIKjbYHBf66Rgw1rBUbhWsU+4zjkG2ed1ynGNDANY39jfY85bx33ek54vs5QNFnKNDUf3ic/suPBe8u9WyOjzAVssz1qzkt1n2ISkdTGwISO0SHPAZwCbUsIKxw33+/xgvpERMiLI+7yxofOMnHDINSohZ67N+rh29ZqYUajImT97bN/wxeBgvwAeADLBXuAdrGuMpVe//4OMKCnSEWCskhPN7DDWB8Ap7yEMlD2kfH1FPlCMDwwv2Ck/+MEPZMSyJlwghXfxN/rjAlXlsWccXB0cgx9wgzbwMzKWIk0AUOhF9M+AM4b8b//2b8tqoEAMYPJ+yoGaGhlpsAlJUYCOSZGrDz78QDlUcYxmTtmeIDUOawTjjTB35heDcnRkRE5a5DtrgH34+GOPK/f6D179QQzfu7cvOzvbqE5MFEaj5uQ3f/M34//5u++o2BFsGNYwwCpfGHOD/QMyjiniOtA3EJfevxQ/f+ONwggc1HrmjK2sqhBYzvydv/BkHD16TMwYWDYwie/dvx9zczDHUl9lTaJLsC9URGf0gULyW1uaoqaqIubnZgVQ0EbObYrWsFdwsucZUKtUPeksrZDcAxlkDTOn7I8nLjwRZx49U+hYG/HBpfe1ttAD6RNjNc/zYP0Amm5uij345PkLOte49pmnP6n3ZZyPAnOipro+5hbmBYwDlHJ2Aox7/2IXvPXWW5KFrBHWB2sT9hxs5rffflt5+Zhr1snG3o6ex/Unjh9XWofRexQSaotTx08qxyp7QHIZRvfCQty7e1fAE8YzDCrqDQAyoF/MPJzej3jgd/qBPox+wXMA0ND90ROVUgqmZm2eURTGQp4jqxwWThE6161gDNAX0PGI0GNt8nzudRg6c8tcOT8l6xTGIWxDzlCi9sh3js4Ia465YnzYd+hnnLsJqhLWnykDuM8y284lPucLWcXfeno6C+f/klJI9PV1xfr6lvLRsk/ZFwYKvTeR0bSTdztKQKzS6moxe5EdjI9yoRdpBNjrzDH9ZN6V17bkEDWQZ4NXINA6IEg6BwCC+M66p008G+Adm9H57818Yn3RdtqAcwa5xJpCjtFegy/IUtpK2wFumV/mwwA0eoeLSiEz3n33XckLg97Jqmsu0h8lMAzQaeYn7WWM7IBkv1mHYFx8FliWJhBGiq9tyUHGzE4qrqfgkgtasaeI/EJem03cP9AfQypg2y2dTXruLgXPVnVmXLl8WfuaOeCdyHbWIN/FwiKtRmVlvPH66wJfOZewWVhnXMN8kZ4HgJV3AjLbWc66Jy83c8NaR645tQLXcA5Y76ZfZupiC1y/dSsd4Zz1lZUKu//P/ug/jfvDY/GrX70tu5x+y95tbo7Hzj0i++jSpavaM7RjnEJKNTVx5gz5Wb8cp04eip+99kb8+KdvRGd3t9LQUAwJXV3RghFKB8f9AFcwVtGZ792+I8JUWyspGhpi4sGD+K/+i/88jhw9onOcvTEzPxvv/vpiTD6clhPs4fSs1jm2tNLC4ECpZ1+uSW4gO0fu34+tjcz/uSuwLlMYETVEqjvszJ7urjg02KczD6YsmIGLix06fFhr4eHMzH7+UFibRBFzlgDCeW+zLr2frMPIaVnk2WUcHWGHnsV+YA8wJ8qfe/1G/PLNt6O3r0+YB7o215EjlrWAU5DCxUeOHFbhJfYRTvrMNV0TR44cUlvkHCmiEqjjw1riv9eVzxz2CHLYe4L1L+BtaSmuXrumM/XI4cOSOWnPV4iVv7iQLGyudyoZfqfvj549m4Qc0hFQu6Rg2oulDYmvsD8YC9bjkaGhOHbimABvCk2ix6FvJ1wJ4LeXhC35X6t1punwVEqASqUCSFsr86dmnWDlVEt2Kv+woYriwRl8nJG8YBXUD0pTDfs6/1RwXlSTo6mxLp58/Fw0N2TxL9s9zCvnEfiNc4KLPIOdhs66T5xwHZtSvH6G3n4EdC3bSQYubYPYIVQGTm1f6toiFQK6hbOtZvGnJNlxRh04/BIL4XP0EhNZeI7T7qRNdUCqKNu9tPPjv9um8PpJdvMB4G0yhR2NdgIxt2mzHORTtUMz0ykkAcl1QuzE1Pv+hz/5c6UCqG9sjtr6pqAuzaoKj+wKOCUECuW+rqFZYbwV1bX6fBPDR2GhRagjRnWRj5IQ7brqKoUvk1u1tqoy1ldXYoU8rbEr0C8r2SUzh/yuZnVZoWDgeAdh0DTYGxyhhqBP1ki1QqdGYBjMAd5VxaHBbgkUwJydnYo4fOhY1NU3CxwbeTAWw/eHY31jTV6IU4+cELiIwgHAurW5F0vLGEGVSgnAAVXTkJWlmdQMeVkVWMymZiHzOcnjmRyqnnZ0wCIk1JjKk/fEulA17ZoaGQtL5E+pItSxLlmR1bUxdGRIBgQLHgCIw598HjrECsaiwsspdoWHA/S/2IhizFRkJVHAJnk0qqozdGxoKFqbWgSkwl7NMMq6GJ+cUN9UGAOW4V6yiyrJz0E4xNauAFxVU1cuUUIhl5WHFOBMiPwe4BChqhTdSjAKY6W7q0cgDO0BKEQSLCwuSIggENhayaoACCGUbFehDoQOwHg9NNivseAA4/14xThgmHOBLisrCuneVTXsVPrpU093jwBDwhEUPk8VZSjCCkFK0JIG8D4ZeDAKCJ9vqI/OtrZoKQoNGHDIMK7Mv5r5UkkinSBkKqUZcm6Fzx6QIke1BG4KC4o/kdagJmqLHKVbW1T4hjq+LuVG14l9lfcwfoRyVVfVaFMDMNbVZ35VDnl5u2lzc6PWASHWGgucDQq5XleaA/YBigegLN42h5jR5jwgMgSM/2ZpJoALS3BL+yRZZimI8pr6ZB8UB7K8ixQCqstq1Slc8ZCRcoG5mI679+7FjRu3pVBJKa6uETOXXLLkpVFBh+oaKQN4vcXarkvQjqIXGAIo9wnkVEVPZ6cYGZmaIotMHSLdRZFMWyzaGjycpNuA3b2ocBSAehmNAZN0VoY0ssWhYBzQVvJ8QPG7gR88xCjVfKEwMv6sC7PiWANyQhVhXqwVFHSDMmJfF9VcE7TOdYUgV99KwKrXlY2CMrBqxkcZePRh4sONZ5eZEMmAJG9kHvBcz/8Ms0pmjY1ZHeOFbuDDE4CUEH6UCvJRIwPY+2azq521uXYMrurnXQo2ZX7CLMKUOaGVaB9AcW1tP+cS7TOwauNChngBXrGWeY9D55gLG2za6YYAACAASURBVFS+t74xw4OYA74YZ+baKUNsqCpEq5RfLr2jqYSyzp3fDHnHsw38mWFh2cM7GLe2tmTpUPDZoKTHgvfQDtpNu6yw8nd7Os10TOdH1b4hbdDN48Ja4cvrkvmAsc7asseUvzOvZgYYFHY/3Eezermv7GCRE7Qo5kbb/bzyeuXvvMPrqDw+XjMG/A+qaGaag3QUfTQdRdkxxc/OacdzLZtoN3tUBfuKNDusKYedG5A3+OkwSoPN7ovnmv1h8JafDY5LPhZzno6HBD65hncxf2a1lhVI/gbABauBszsdZuks4rqygZB7LPc/65W2sSbRa2DDueo4zyO8j36TP491iVHFOkJ+wdyjLRjIRAnwHUMIg4R2w0iyk8AMdcCLyx98uM84NqjuuWQceD7gJMYR4AXtAoBAhvM+QvJh8NFOCgkBbjHvtI3xAbDA6GbsKaYlpmLBPPHadWgwshTAjPcSeojhw5lBaGQ60JPZzHwCrH7zm9/U+1gjGEw4vBh7g/0ACIwLwDB/A1ABPINxBHhDQcPZ2TlFA/3Tl1/WezHC+c/zMAAGBvo0dzzrt37rt2QQ//KXv1BRJq+Vva0sfIqRMnDoULz40ovx99/7npy6LW2ATK3SfWysEt5P+B5OT9icKNDzs7NaBzB9Jicn4t7wHY0p8vGLX/qiirTIyVdZqUKQAIkUQUVv0NjsZeV2OTkFLDfLsCRyBd3t6BFyID6msUrAaSXef/+S5oOvxeVM+4UcwSGV518R9oYugg4GINbSJGAVQgLgBWH4kB4oosJ32MPbm+uKlEK3QycQUHbokHLKYlyfOglAXBm723uxuETY61xsrG9JZ7t85YoYWKwX5o31R1uctgLAx2Hb/I298rnPfSrefvvduHTpcrLzSMGxvqKoLhzPOFzRk0Zhve/sxuDAQDxx7rF9+cp6AVyDvYzBDXOWquo8izWCHgVjcWNtQ7UDHDVD+gbmnH0EOyt1IKKb0BdrlcahtqZS4waQzR53CCygPQVx2YucF85PzN/tuGBe7HxjzwAW8jv/ccizJpMhRYFG8hXmGUuoKnsFXYn/kDrSWZ+OnMWF5X3HEfPtM8LnIO1kvNnfpDJCBzTAODjYGfPzKzE6mqG11pPEtFvO53IWo0tZX+Ia5Wze2lSEmdnITu1i5xZ7jr49/vg57Tulgqquis1N7I5c27SR+eJ9OAHYd8i/n//855J37CfYkT57kIXsX6fhoI3O34s8ZAz5DIcDtpx1KTP2xRRsbVVf7dTzecbfROSorpZ8ZP242BPPoZ3YD6xls0adEsARM/SX/nMt7c58vZljn3ZblrImcnzJZ7utn13zhOsYawBNF/vhjIBEgZx2SG17Z0eGZ7e37zMyz5w5GY2NzXHt2u147Wc/03nKO8mtipOhv68vjh7rV12U6ZmFGL4/Hq//7LU4eiyZy0oViNNAeforlQqA/cCcf+9731Mbkf9PPfVkXLhwJh48AAxelGyjbcwdfXOkD+82+1csz+3tuHHr9j7rmb/Txxdf/Epcv35TgLfZv+wl5oM8pMhNiqsxLqSCMXaAA/Jf/Iv/LlpaGuPVV38Ur/7wJ7LLSLFAzlDskvv3KWiVKfX4unD+iXj2mU+KYTo+OhZLiwuC08iXD+bw8u/8J3HqkVNF4b3KaGhqiDfe+EWMjD5QGsXxiSnJDIrVKR0etufWttYeJCzsqLHR0RgZvpf5YZuaRawhtRkkNGrIwMrsJVdtT4dANmwsMA/Od9ZXpnCZUoQEbZcMr6wWWIz9hw1thzNjYV3JumLa6emMYQztiLc+yLoUw7OiQsUB33v/Q9mOi0s4ZZOFD1mOeYcMRRobZC8sW6Unkr1KvY417W2z4sX2XpiX7ko9kazRs6roHeu3rFcD58w/z+Aa9hJnNZGBrGvWEP2RrKqhuHkS9ew45nPOC2xWxg0dqRm8oaitYf0ONivnNeMhlvjykhjBh4eGdIajRzAOFDACGISVjG0qkFBRe6V8qqwhiDmCQ5NIUsT577NFBacKXE0no7/rBn4rqsEXGKw+Kiws/cx6QFd/4twZ5fzFecgckmYidd4qsZaVG3l9VSki5cioTOardVcDvtn6bIv1U19jW8agatnGs95Y3L7/zfISkJlxKN/LPQY6RRws5Vm1PcLe4b/tDNtVSpVQ2LBlMNfvs41hu8WReshWnmFgtWw/s379fP5um8U4DWeQbejsOxhWRvzYvjOZRukT/+d/9e/2Wts6Yq+iKvYIIVrfUl5RqpkpnLkwhGrrGqO6tkGgYCaiTTCNB2f14qzSDgtxS+HsVTHQ3xf9fd0qykK1e4DSxgbYZOnhXkd4oHQ0t2QC6YJNA+gohHqLfAtLMsS7ujI8CGVRwBFV8yhk1NERs9MPY2pyInZ3NuLUqSEpG1Tn29mtiEOHjoqB2tDUHGPjD2J6ZjrqG8mHSl9qFYqMEO/pHdB1DyYextoqbJKdmJ6elbDDuwFohcLM+1tam+U9QwGZn5+VV5z+yBNQhFchfBAsHG4Ajxxc4xOTsROEe9dnnjh5Daqjs71TijXA4trKqgwLlCRYj4lBsJmrVGmO8CnamyBTwRpT7tuN9GYQZlVbJwo9yiCKLxVMWTjkGOVvjMPwyP1UxADBYk/KPgppBVXP9ghjqi8SJxMyvymWr4BVrlaoYYLqTA6ChfYBBsK0RB6k4CY/LcWIsr2ioBcsUTxppHlQga6mRiVkZr00ydudwCsPUg4pgN+C0UWIWUNNnRR4ezlgggLs4T0ww2dBFQgbNPYIZDxugqOLMFrmieTX9KmrrU3pBlRVTwXKssCPcysypglKJfjCl0Bi5VOV7yIFkqr/4ccCvKqMLcJ+KVYAw5dK7HVppGuvFGEe9tYIOI/0fgCUykNVmUw49hpsYcKIE8CGLdEczU0w9YriGlSIBYQVOAvDd6NgXhJKUSGGC3OSHhjywQCqJaDqviawlgIQcJc9JiCnANMTeErwyYLN+ZGbGhplVKQgxgsHezHXJeHw9+8n02H4/ogMRCW03tlTJUXWT31RqdiKOXmSGSP2V+aRzOq6sJAJ42tqbNZ+5G2wPQ4NDshJYY98smoXY28bDzDgxrYOHIMbKNDOBWXFjHejqPC7Q9LoqwHEkZGsPMtez3QRmTvN4DQ/O7SE53CvGSA+bcpArQU5c6JDoOog16mvzz2e68ZGgw+Estft4wcg92PwZnVgKnWuaT+mj7RYK5HFD8TSbkzDDbaRFAKl5sh8QqpWqYORfZ3FPgAcs03pPeRn1qj3gdvPHP9/Aau6pnDK8GOZDVn2OtI3M6oZP7GtlHt4XoaRFPHCSdfWAcs0w7NZu2IClBiMrG0ZmYtphErRKABVg30Gyvk9GeMJ4NMOH8A5nuW84K36G5WdDZr70C2DsLTVa8zGopVc7mMt8F4UWq6jjfzdAKzXygEQnE46M4ispNBefi4zc62EcK9DyXm+GQTJyKlTSgruteeWufG6tfywQ6HsBfaZxLVlcBVZYuXLChTrJR0gqez5uXYg2AiwcmQGL3sU9j96g8eVZ9pAcB/pk/ewDVXLcL/XABl7Vuf0HkX6DhLley5yHRy8z2xjK4pe6zKil5f1n32H4i3nRXWRXqSxQfIK2aS9S7EJ1pAqsVPMb045N3HCerxQ8PYqkhlCbnQD2jZQYJnyN4w/WH+sUcAM+uhx8Xry5wKr2ec6kmGx18rgAERirCxvAFJ5LoYI7QXwwihmjgBWAV5haxEyB2jBmDM/hGcCFtBGdCBC9QE4eY+ZWrST+XNeNRc6+fSnPy3269Vr15VHlOsMjHMNxjrGFG0ywOxiWl7rzA/GIGkBOHPoA06YjbXVeO7ZZxUtcfnylZiYnIj/9p//c+ku/H7x4nuF4wyDMcM0yWX37Ve+Ld1u5P6w2LHkRKVd2xs7KiqFgUlqG/LU03aYo6dOn4jDhwfiJ//whvSspcUlGZmdHZ0q+HHq5CnpZwB/ckpWVcbIyHB8ePmDePBgLNrbO+PFl14qwsVbVRx1cmo2fv3rd1SlHrAdZZ+9P4chTgVjzqq6TH2ALkjxqkdPnxKwyrx94hMXZBR/+OHVeOedX+t8F/hTFOkinJh9xXmMw0KRWmIYZeGdw0OH4+lnn1Zhrh//+MfSrdpaWpQLt1XpLaqkawKkJWv4fGysZaEnxmJq8mH09/fo3KdYJ85vwD5CMgnt1BxtbAhAcQoXO0lY4+mU29PfkPtHjw4K6Hv33YtxjYrshOzvbEdre1u0tbZJtwOIh3VKiCmRdceHjursRrbCfLpx82ZcuXo1Bg8n8ASQjM7a09Or+X8wNqYaArDNzKabnJiQfgWQROGzdHTD1ISpGtHR1iy9FhAbYoWdYax/1glVw81+NMsFmQlIQR/t8LQzkD1iecr17FWfRU7VJKBCToE9PUd1GSgkWqRwSaZXEkC4N/V1HPcJuvpc5F1OxWbgjzN+YKBbOWCzqFymLODLzlueWy6EZyOXdhOJBgjHe53P1s5SnoHsY+2ePHk8enu7BKyia6yuJmEAWeqzjHdDGkFfZi8C8CMHAPFhZDNmOF2QOfQPJxV9d1E93s/40G/mzY4g91/sP0LqNzf3c67aIWUD2voBbUeP4H1mFHOt1JrdHB+nRGN8XKjLUTaeGwAixtxArM8r1httzbQ2AM0HQC2fMW7WRdm77BscAzCunX5AoD8h7QOZt9WF+5AFMF2vX78dP/rhjwKHtCIoAVZh8Z46HZ1d5OKsiNHRiXjv4odx8d334tiJ49rPtB2nH7qCAL0i1yvvI4KB84B+ffrTz8fx44fizp1RFatlfAGraR/tZR14vbOWHBHGGXn95q20c4vITIoKHxk6IvtYhWJWslgM13S0d+yzOIkWGOgfiPcvvS9CUTog6uK/+a//S9nAFy++H//4j7+I2XlYjRFHlDYCIlVG9YFDMMcvvPAb8YXPfVZFmhbn5uLunTuxsrIkuXLn9q144VOfikfPnREoiF58eOhI/PBHP4l7w/eFm0xPZ/Ra2tXYdlsxN5PRA+AZgFuE0o8OD2v82js6xbicmoQEQ6TenqIBSOfS3t4S1GKBlDYwOKD+ap1UJcuU+jZEtJD6B+ak64RgMzLe1lftMJdNXOTpZ92xbjlXDVCaxUrUBE4D5gAZfePWXUULrG2gJ8C8rheuw97GycQ646uvu0tnNLYFgB84Dn1mLtiXgJx3792Nvr7+aGltU9QH78ZJYbY7Y8I5bke8yQfsOc581heykC/mjc+bG5slr+kz4D39soxlrbEXlKaik9QFLfuyL1PsjOkMSRu7ScBqd2+v0gNMPXyo/qgGSBW5TyEecv6S5hCmsbMZJpP1INdq5k3FhuUr/5qO4rSTsbIOgNVksebfnB4xw/nzo0Qf8mc+p2jV6RPHxFwlLSKOEexjO/M5h5Qab2tD2Ap6jItu7z+oyLtqsNWt86v2X1mEyOv1RXo069u2j8r37DvqC/auz4SyLWDbx7KQv9F2zVWRctPAqu2RtE0PCqEngzUxGOvp5TPXNobBXJNAyvcdMGhTZ88+ZgQHzj3O8rQlmZcEym1/l9+JHAFnqPizv/jbvera+ljb2Iqt3b1YXduMLcAgDB6FUqf3uqq6NvYCdmOGoyscmvxBMuDWY4UQ7aLwDRNXRzhtS1NRjbsidmEHxZ5ANLz/0K4BwVBiUAbNWCXcFMWX0BU8PAgjAC48qPJA4A0HSHNOyfXV2N4kQfIiyyceOX1MSs3wMGFxm9HS2hF1tU1RT34SwuFjLw4dZjNXxaXLN8UqhTHXPwBNvSEmp+bEtNvdTfo2yhigHMol1H1yyTQ1NyofFsowG3h4OKsPuoK8KtQX+VpQUDV+ML021qKyulLFtRCIeMZaW9sEElHlD083OUKUL3IOD0vmE9IEwiylhwU1GXgkDVjnPyXXA7ldKzW+KLoolyq4FRlaqjBKGKvj42KETGMMUWSMHBaEYlZmflC2cUN9ert2dzDqNwRyNzXWCgxVsa6aah0GHO7JqkyRwcFAG5RnFPATQKsh8xLmYs1cGwgEEH+U8YY6EmI3Rl9PT+ztbKkoFe8hZUTm8apR31DaMVDam1s0dmba0H4q7CKs5fVlbRXCHhCanwUqKvb9oBATh5T+AyoRIl2VYZ0Gs2yA2wPvjZRCJYFVPsv/GQad4EKV5otcqCkkioJXRYVYGKh8bqFE21gfjBnAKgox7NUECfHOs2ZwdCRzVEzbRtJLMF/KUpD/AVU3YZgSVpEgWhafynyIrvKeOdSywIEZusk8z/WUhcqSSSnvThX9LNIe7KXSkUUZAK9gSrAvYb9mmgQB4zUZLkG7qMBLqAyH9fUbN5XrGK8iYP3KKsDfjry+rW3t8nayrmkrTJbllaVobADsNMOtLtNy1NTKuwhooWqi3e2xtwszvMjviDIOg2b7wAHBc80cTJYPFcsz/If9gTKC8omSy7UG3pLNSfG3eRnJfCF/tD9KhYvMasvxqd8fd35m3niXGQvsB4NB+2uoqAxdFvhWRLjeoH758PK1BrN8wLC2GGMcEoy72QsZTpGHhxklhKZiLCdLE6Zn5pPZD/GXnKHwBqFoWbnW1SYzhUCRy7LeKSZyzPOgS6dNOdl3hs3k3oFdn7IzmTX2KPLZ/sFcAF5WAPmc84J+uQq4vZxU4U7HQBohZhj6efzNzBCBwXU4E3Kt8vVxIDtD9dPY9f42yGlQysUAmE+UO9plA8uKrMfaoJUBWjs73C6DyMrrXFRO5horA557G6bIB9jevI92sb4Mrhq49xqxwuD1JnCoGHc+k4MAEL8qvbB2XPl6t9HGvz39Vopom9ehlahUOjICxvKO66w8e03TNtrufnGtnRQC/4v8a2J37mwLvOTv7tMBIzudX6wP55tiDXg9Gjyn7QYIvE72z5PSenQ7Pf8+C7xOU97nWWRgFUAQBkzOy4GMtQfeZwzj5rxh3GvlFMORftIn9KumliblvGYP+mxjrBgTjGDASvQQWIiAPakMZlgw/51f00AzrJBHzzwqWWt2PX8DWHWIKW3DyEa2G6RGzhoA5z38hxlmYJo2MBavvPKKwtgx+GAEAjayLwxk+1w1g4p3MTYYSYCysJHefe+iQvIBd72WPJ/0Exn95JNP6rvzczo6gOfTdoBV5gWjjvRKhFESgonx/uHlKzEzMxf/5KWXdJYAeB2E0GYOUXRPrn/55d+JeoV37ygf6tzsjLYh+fsHDx0SQH7txvX4x1/8QhEXjc3k3T8ax44eir/7+59oPS7gwJcO1SRgtaujU4bsieMn4vDgoCKCHk5PxsjofeUIJH0PhiOAKgV4evu6VYAHIBvHOH2gvx3tnQJGXYwUdhBRIvT/7JnTceLYUeV+Z02cv3BOZ/7I6LjyzAL6KIXXXoakA9bCPsPhCphFxWaAVRz+6FZ1DeQ4PaSzgjmiL/ths0QH7e0KwERXO3v20Th18kiM3ofh3BBHDg/Er371nvrEyQBoi35LSDLzPDoG8DKn9aPIquIMNVud/UAfWJ/ML+uEdcNegpn203/4B8mEakJSya3e3CzngQoBtbXr2XOzc1FTWak8jcwJoAxsL8ZTjl6MOg6nygrdq2KVhFMWKbZoE/ttvih8ik1Ce+lTf393QfrYitbm+lhd2ZAzm/oQ1jvkzALMVLGx1OWsB/IzDnN0L+Qlc+LoPethlu/MLf1O5xqOwQzrzhoXO9rvzc2tkkcGQDEIV1eKCLWiuJYdRj6DkCnIIwPbBhtTFnSK5e0CRwZeyucE8+Kie+iuAP+0STUZVBA1HdY4OuiL55hnsE9h4nV2khcXoOSgQK/bwXrnvWKa7e5JtsCGp72kN2E/8Rw+A+xkHJBRyDD+s5ZgwNFG5pqfnfLJuhhzbrYn5zqgksFoO6qYFztx7Pjx2WWGFWQb7gOMQT6yft1+s5XpF+MB+Msz6RtzZgeCUyTRtr29dBTbWcw8+cwA2HOUAgV10IvpL/dJTlVXRX+RqoB76F9XT6/ALGTe22/9Sgx70lvwHMKfT504WeRAXle+68tXLsfEg3Ex/RSeW1WtwnYDff3a74wjshgwi/OFPrP3mBfAMbONWT92Ima6imRMMm4+r8Ry3t2NGzduCaDkfdaH3Geu5V4DhjxLIGahdxKxwPpIZ8Ou6iE89/TTcfTYUKyuwIy8Htdu3IiJyYdKCdDT26fIT0LMDcR85oVPxRc+/9l4//0PxA68e+d2LC8vyoly9/bt+OQnnxLLmrRx0zNzcebsmfi7734vbt+5K2IJNg9nHAA09hAyZfT+SNrhRT5mzpnKPXIiN8uZtrW5Lft8Y51icNRwaVaEbHNzQ9RXk1KkM0lmdfWK+GVuVZhyY0OkJs7Q1bWNwnYhKixzcHu9lvUy68SMJXKCfWHngfek8+sScUmKA+rWvPnWWyL5gCWAiWCPsdYp6ghjlSi0vp5uAbDYSX29qTcQbcz82eYkr3VnZ3emRCoYjJzt/J3xoD3IOtaOGd5mn6JbKK9rkQ6P9Uabuzu6RL7hOvaAi63xTIo0OscrzjfONufPZp1ANuM7+5P1SNSRijdS+HuBtDibRXHltA2RuUROOiVAlokpgNWCXLUPqBYs6IRRD4DBMltVkFPxlQH0+VVk18u9fHCBAFrIOIf6e6OhvkZOWnQ08gBjjyuqufgPlkZENZ+rOG3xrgQpM0JRTFadSUX4foYW6qsMpPrnsk2Uz0iAk//la4heVUsKYNb3sSZMGikDq9bpbfvaRuD6tMkLPKJ43kcB0iSi+Ezjbz4rvd79/HJbYYrbLuQ62zwpk4mQX5HcSNLbQV/pU+J+B+kMwEYq/uKvvr+3ub0XC8urKuREVXgxJGvqolJ5JNOjFMo9CqU9qf+pHEOf3SzC3xaE5LKRACGgHQNYUTSmGtZBEapMQujO9rassrY4H+PjD4IFxTu6usgVQ8hNQ8zOzIq9SWfTAK7RRgUNPnSIXKoDCv0HhKRgVFMjochUSlegeCwurMbCYgKkPT0DSjD88OGMPNKwmgCpLl+7Im85wOr8/HIsrWxEc1Nr7O5WxdY2h16TGFXk7URY4ImnkAThDbC+nBoAJQKlAyAIT7aUjkqYbrX7hZNgH5KDsKKS52WoNkIJw6G1pU1MBhTYhbmFGBt7EA/GJ5PFq5BdafEqpAVgDjjMBgYIY2MkAJIMJfYLwCohBHi4uJL8roCsCHk8k7MzM3F/dDRm5mYl1JjnZJNiUO/G5saW5o83VVYCglYrXL+hvnq/MBnAKmuAgxSjmeJEgMAry6tRC7Db2l4kuU4mW+YkIs/uhpgC6Y2BibqmUAI+gzDeUF+bRYGaGkRz1yZU7rusYEyF1/aWNhkzGY5cq2tceZPNQrvIe7IPBBQ0cxv9eN8A8vDgUBANQcN/ii+lkZzMYxvVfJYbKMGGFDQJQLIXMq8t2ybZAArrLyqq00eUSp6n/JakTlAVQPm1dH8qZdzL+O9oA5MQGRZn5quqjooqwg3SCy7wgWeSHaLw7rv+lxirYspuq10G5Aym5ZjsKuUFaygTQSc4ZgHkvgKo83MZ/NjZzTAJPGRilW7txsLisg6wZFPVik3b3U3eKFjJjBvAGc+Bcb0nUJdRam2tiQcP5uPu3fs6pDhImbs33/ylcrJSxKOzuzMeP/dEtLUly4T2AnR1trdob7M3KHLV1AB7Iv1YMDVhisCe39nKfGUcjhy+HKQGVOiXQQ4LcYeJIXfMIORvHMwGbxhTeWo3Mg+k1wf9R3EweMbfUilOdqdZBg7NNVOQ8aTfC/NzhXPkALD/OLBqY6wMOpYPD88V79xYSyCXNjhBPYqcD1P2k1i6zY0yflHy+W7wyKwL7wlSAOAZJ3UKc5BFzdJokpHUkCC+wUnWqtJbKByRw8dgXSogeEhZowZUy84GH4Lec3yHSYJixPj54EPx8qGMwUVVT8bVRgp9R9k0A9NAmGQJYeXNhJrABoEhAxiV7HrvBRjcbosVf4OceS5lVXgYMchCz2mZ5Vhmx9Bug9oGqQwmMna51uq1d/h7Oq4I+0TeJrju96c8S7mh+Ra7J51I5WsSOE7vq4F3gQhFaIz7a2YOTjSDfOU9QjvKipC9wrQ/jfz8z7MNAiTzNKsI+1k2LC2brHDRRjsfrBjBOEO59x4RS3V7SyCQQwHttOA5fjYKsg1insXnHmfGg2szv6ErZcPOTmY0X153brOVQMbQTCHm3uxVPkPZJyQPkI5c9SjyGFPcw7uQkQaJk7WxIcAPA9RVcJUrr6VZjBzCvmHUKUysYjf+8A//UIyd6YcJorJ+BRgVobSwSGFZIAQZR9pCjjkq3HL+0id0qFdffVWOyGQUfVpMVNYu/WEdA5phmJgNgozgXcgQ8mYyjjbAAFMZN4xp51llLL761a9qPGCWMEb8zntdUZxnPvfcc/vPshwFCAF4IXcqus4XvvAFnQvMOyy0H/7wh7rnG9/4hkAP2g3LBePRedR4NoY1TvDWFtI2NEjfmJmaKkJDG8SGvXP3Xty+M5xsrTpkYTLEaDfhtOwD9FeKbpCnlkIg5NQnZySnd319s0BBmDyMK7lVsVjI0wnQ6aJVAhJI80De+c0stOeiizDtyP1HvjSYVvMLVCyfEzi6uEieXoqGDUZnV2eMjowKNGKOAT6J+FKxnKYm6R4UqQGceu/di3H4yKH4zG98Ok4cG4qbN28l86mnO4kQ6xuZimtzUzoae/WDDy/HX//1/6W1QGoobADWKnlYHz39aKysrcb4RIYX034AE0BGUjDh8L743nti/KCfw+5UwVfAs9q66O7qFpOJ1GAyhInmmpiM8anJOHv2MbFAAEHQ5c20MdDOXPIZTGWDM/wOmGbW+9WrV+ONN95QTliAVQp/ClwUk2wzvv7yP5U9cfG99wVqf/q557Um0aNJH0CqLPYTQHJNXZ1Cq9n3VAEHlCa/LqHRvJf1ifMJIgQ/X716RW1hXXAeR2FbggAAIABJREFUsi9am5rVF8A1DFb+TtsFGHB2VddIX+Vag40UxOnsbJU+t7yMIzRTiADC+Mw3w8yyMOUu5y3A+eZ+XkH61tDQtM/CzyiASlXMzjM5ZZ2ZQHaUITMcHs/ffI7ynd8NzjA2H3cIIk+5hr1KHnvaRug3IB45Isl/z7P53A5tnyW0BbkHUELb+b2cYsBOavqv+ymAtJgRR/yOTOJ+2omT5fXXX1c/3QfkAjKWdvMOrnchJ8aS/ekUT9h0yB8X1UJGlXVEnss9zC/9QC6yB5HtPl+Z12vXrur9BqK9jhlDjz39oi3oMMx1MqJybny28u4EIlLm+hwq51iVjVBEA7BPlUKuKOgp0LKhPsjFyXpl/01MTcalDy9LxvGeh1MP5QyCRITu3tnVJcfP6IMxOSNgTypXL/l923FSzApkeuTMI3JasG4AZbE7cQpa1/B4MObIC+soPpdx7DDuul8Onj2NJe+gD3fuDItVatCWseD8oB9m5Jq0wHOs5zBO7DmfUexXIto6Wlvj7KOPCAwbH5+IDy5/GB9cvqZz+rnnn4vevv74P/7PP9svKvXlL70QX/nNz8af/Mm/kbzu6epSgWCi6B5OTcZLL/6TeOoTT2oN3r0zHCfPnI6//w8/iBu3bomUVlefZA1yYhNlQ4q74bv3JAsyJd22MIALTzxe2HS1+84I7COie5FhrU1E6NUprLu7p0sOLchjjCO6AuQhzkrYmOyfqYfTRQ7uNdnXjFV577IuWQf852fpCtPTWlv87L/bqcX8sb7AI4jofePnP5ejN+s1VCvsnzVIQXDOGNYcVerR17GTKACWhI09tYV7mGMiDucWlnQv64mc6QDenNtEPPBe61rsEWQnkcOc9QDJ6DaWXewHZOXZM2cF9jviAZ0BucM8oM+Qa1gykHQGy0v77HTWKkXNYKayDmVni8y2FxvbRHHjFCVVA7Z7Rh2tra5HU3Nr6pAiNOk2ERCzuGyS8xKIw1CXJVEwVgte6sdSAej+IueqsVXhBAVDNZ+WX1ksuyK6KF5YSUo8Urh0q58A8hCiXBictrS3UteIQtOVKhKudxVEN7Va0YcF+7YYg/8YoOrxMRDpa8rA6gG4yliDXSTpzPdqJEp1F/ws20SeV81DQV7DBkoHXdYFKTv1cowTvC0/I0lruVds+5TboP7KzkqZafstIzrSbsImzPo+6P5JxMqxc+HytGsN2LLmK/703/z1XmV1Q6wQMgrrjYXAIuCEF1pUJTIPbLi6GjwUB8AqwArAHEoUjFUmxuwn6MiwJgGvNjHwYWTs7AhV53Mw8YlJAMQx5YZiM2clyMGor8sq7+ur66JcM/mELcmAqK+L3l4KEHTKIJ5fmIsjg50CEqHjb2+tKfXAygphkFlc68SJwVhb343RsZmYejgXuxW7YgK88x5K6nIqGHuVsb4JSFIb62skUyaJdWdsrK4JjKU4FgPNAXThwnkZ4eMT40otwJdAUBB12FIwtCiqVFsvD7VCa3f2opochBXbsbkFYLwt2jpGT0szSiChVDViUUyMT0g4kp8pc6zCAQdcoxQ34GqxQAXiwTRlUyRAx+TW12Sl9i3yGm6mt6e9NcOjMCJgOGCQEC5P3wCdMvwXc4EcM9XydGFY8Cfyj7a1kPN0QwXJmOfGJkDzdrEeEBqAgIDuc7MLUVVdp7wphJpgsBASz8JeXFiIKR2m42KkCoQnp+cuANiWADJC8NqLHC3k91mlQpyEfebNImVAe3ObGM30zcW6CPfGy8kX84DhDeMEgFObDiZGUdWZOcHbhiKQdPMaGUvKUSuPZ4LMyeJk3AtgVQVAsuKyPFMFeAp4yLYhtw0bH8PEGxTBZ1BVQAK5WTMGU/dTaZd5Y8wVYqDUBaz7HRUKAhRX7kqGqaCnpzDczdQPhTCUUIPxWLBT2TewgTNULJkRyV7IFAMAqxwSyiWiyseA17kPU5jAMsxcmpnFIXNy8nseuACr5NelGNeGHBccVgAJMFqamxJkA0QVqComTMT6Wnp8GhoAiSpi+iGeRQp9pJcVNsjtO7djg/CUujp5DIcODymfMZ7aluYWjS/zJdBpKx0v9bXVsb6xpfWbzAtCe3fknGFtYjBlns8McTYAbxaUARaehUFscKgMUOX4ZU5NheIWALmvteFjIc71fGYD0MwuDn0UbbNWbChRIM7AvQ+KMmDln8uHktvktVo+QDB4OQw+yoRIR4wNIdqhIm31yayzoqocq2UP6h4sIxhDMM8wADLHmwtfJRsPR1KCg1Zyla9vByUy/6eRkAc4a5x9bEZO2ZNIH8ugqgyAhw81blL0FDGRRY18qFHARCk/SqAhfUfZMFvE826GQ1MTDsIE6FdWklnrOWff4Fzwwe755HfeTR/ZJ8yrDSsfuj6wDRRkQbO2feYu8kxhJUVKHfaeD34xR4sCc+wL5irz4GaKA50zcrIkiM2XAdWyQlIGRQ3Sftx76/VmcFQKQ1Ewj58N7GsvF4C1DTwzYg4Un1RevJcEgkqOACalk8cpHdJhlLLJTgIr+Z4rPiek3IXreK5yEm4fVJX1PrFRauCS69IhkO3hfWVQmfWEPsGX9w7XswfcV8sJy0MD6axDGyA8l/scEqvc1dVE+9QoFybFMsXiI0SooV6FJ1AQ0ZkABujjyRMnFUYH44r2v3fxoozHsdExVeNFx8BJ9IUvfiEOHzmi/YJhz/6BcaSCeU3N8fTTn9S6hIWHobkwvyDwDTn5yaeeiuPHT+i9v3rzLTldWFe8h7ymTjtBP1jP9A/wx3oZzzUjFpCLPWgHCroEYAQsMe7J9VurNmCwIe8+//nPCwA1kwlgA9YhhrxkQcHiu3z5cgKlExNi/bBnPvPZz2oP835Cf5mjL3/pS3H8xAm97/XXXot794bVH4oGonfQH8YJgx4GByGr5KpjnzIX6Jd37t2La9duFYUjKqOru0fFNwgxRn8gkgZn68bGmvSn48eOxpFDgwIRVtdXYnFpQw5AOetWljXurEPYSeid7J2+gf7CAb9W5EDfldOacYVVee7sufjKb34pOjub451fX4r33rsYI6MjKmqJLg3zUE6a3VTcAXCRmdZl2F/ktuvt7YvjJ44rRdWNm7fFzu3p7hAgiOwAWO3p65DsJbSX8PlHTp8WUYA2k5fwJz/9aTz7zLMCUekT4DC6T3VldRY/Wl7WWQIYBDupAzIABjoVkycnVPgLudQCexXQknQrhcxnrQwe6t8/33AOTD2cimef+3ScOXMqJienxAyDNU0/2WvMoVl7yklbVIg3g4loBfYL8/X+pUuyRQ4NDSnUHkCP/UEeYIgEtAOQl7ljTNChWeOA2TggWHcY+u2dnWL3sZYYg43VrKkAOIxjAeCHyCqK4Rw7diRee+3n0tcAlNFnaXdXe4fOKnRS1jcyzM41dJrV9Q3pzawPh5ADrDY1QSSgUBtRIWnAZf9J65H5OJFltC1TOGXaEiJ/OAvY53xBTOGscFGpdMBVxuZGkgKsB7KubBwazOMe7DD2rwFQ/mb2a/ks9HnAM9jjjE2mpCGFW4Zq87dO0rdQzLiIHmNs9oHmZsLND5xytMnAKvf7zOAa3ic7YmlZIbv8jvyy44e97dQkyCf6wDPE1j5/Xvc6TQhrWESUom/IKeSFc7FyfnA968cOOY8Xz0D+8mzWP3JbVdkLNiZjODx8b19PtK7A/VwnfZ/UbG1tAngtq8xW9XnINdyb59FB5W3mT0xgIihVYLNuv+YBAJAdjNwLkEWaJ8KZAVyQ3RBq3v/ww7hx85bGUYuONVKA7TBZWxobFdGoYr9F9A9pUZAJOusorFRfH2dOn5ZjBdsVJxYEKtpvR5fXKw5S3m/HpR1YOOM4v1wcDN0bgBCm6urKekxNP9zPd09/eDbjiPOPceZ5zCOONMaVfcV88z7GAaCdPjzzzNOxvbYWZ06fiq7OrpienolfX3wvrl6/GY3NzfGFL74QJ08dj//1f/tz2cM881Ofei6ef/6Z+PM/+3Oti96ebuEP09NTKqL87W98Q6xVvu7dG1E6EXKs3rx1O7b3SBfWrvYCZKNMIyenp3Ltq4hQVRaZfuTUScmB5eVV1VZhXZNugIhN7L/mgsgCS5jzzSnX7JRB5yAaExtXDqGZuf0CziIuEUFTpK7y+Dlth0hIm5s6F02OYV3KYdfcXMgTcAzSRG7E+OR0vP3OOypGh07COcT5yn7rUMqCdt23spiFMdn3EKVST9/UupWMom7N7o4ioScfPpQDkev/7rvfjccfeyxTRDY1ie18/fo16UjIJY3nxIRwET6HQMMXUdO93b3R253y2cXcOE/MQmVtEWHCfiZlhnLhF6xuxhwHKU421qxSFNXVKi3iBswgYVukrCS1C0VyI7Y2E+NJJ9OuiIfSn/9/gNVMA/DRUPZ0nBc5VgsDIi2D/MLO93cDq/lZ1uVoaaqP2KVuAYB1a+oDXT1F4ark0NLnpiJyGNuZVJ3SvWVLcC5kqjODwX63wdC02wowuPiedsgB09NkDOvd+awKpR2EtFkiwOY4FYxTR9KaeKOI2wLkTCdg6uiQtsD8kmCCbZZAaNle8/lmsk6SUnJtuV1+t9ubDoW0Q/28lPkpeyG5MecmruT9eY6W2bF+nhir//3/+Od77Z09AWt1i86T11H5IbPAD+HhCBq8VZV7Wfmb0GQxVgnR3t2RMYsCD1DCQ8mpgWDg7TUVKbAZYpRUAFCBgGurMTs/EytrS/LGs0HJZ9rUSAEZqNyrWn8IxZwAhxyTp6dV/wGptrbWY7Af+neVmGrVVQnizM8uxeraVlTXkIe1XYfAzMxSTM/Mx/IaSeUXY2FlSRtF1TMBgHYYTJSjeoFBSwvLMTR4WIl/AY7pQ0sbLCeAGopvbYphgGHBQSClg/QJAiHWE6iqrdMYkrSacO7d3fWoqAI0q1NuVZRDAGuuZRHNzZLjJ0FVKguSn05ZO6HcU1xKeVZ3JVjItwp4BLBK/5lkQL6k51cKFOawQYgJoCM0sb5Om2mFMArluN3OHDCuzAwTljB+lBjleGmIgb7uGDo8GDvbMGJ3dLhA6wccn5oivywML0JR91Q1lEJgzQC57R0KiYcJwOIHXAeQRgjSXthggKeEZ2HEHDt6NBobAIVR5vHw7MTm+qZyvNIfGeVNTVFfXScjReBlQfUWuFJ4ENgAUhhM2VbC5koZEab5o2zg+UMpAehUUa3CEC8DPAIuCmBVDM8CfD0AEDInF2tURcoQWHSqEFTJ6stDVPlYAayUlDpdUPwu8K0KLwyKLt7qIs9Wda3uS19HQat1iDTvJHfvfjhYFtNSATRCtWF6K0w7RbEFTSpd9VmgbWtHLAbWMfsswSocJzAvUpCwFzPPZPYR4a1QDvLFFmxXjgnAeoxJPJMIQQq6AeoB3vI7RgdCsTLIw0YY75IMSxQF6PUoFcwpY6i8oABHzBnpIJoaJdycE5B5J3ewqtsXIdyqEqhcjplDFiHNkC0uLuuABNhReG5NAmIGmBgf+sXe8SHrkCILY19jAI+5Fwu5WBe0xyHYCFvu85jzO4qKDRWHJTOGZmmxrgVE4mAoDquyV41nlcErt8cKOO0xMObruAd5CDvJB0AenKyFnFvuVxXjBuYz812abZu5dA8YiBh2hETAFOEQYlll1ELmWTVj1e93G9EY5OGVx7LQFBQmkzmnYOb5QCv3nbYZwPM+RtlhLDFs+BvvdE5eA8wUW/R4eQ7MSuGeXIuZT5a2Zz9RSFnnmQ+2fMACrBqQM2OTfivHbmF8mrVX3mcGVA1uer2xvw1Wcj0/p3OHNZo2TrJkAQRTaeH9OTdOm3CQSsSGsUOhPFZ87r1voJMxNVBxAHznpByM97bYcw7R83N4loFuKzI2mj6uXHntel1yNrjPDvMyg7Q8z2YG+SxijTLOfO61QRuYY4xY50XlehvJZpHSfvefd7DHPA7Mr8NevR4MqH7UsZRGqs6uIrUM15np6j7wbgwGrsUo5cxfWl4V44cQ6mSCJxPLYApGg9nOGB3857kUZWA90V6MH9hDnFVEpKB8u4o24+AweQBN7kGXoI8AFzbg6R8yp8yMQiacf/wJnaWMIWPJ+9Fj7BxijMiharnPmeLCEoSuAia4X44EkFwuMc5oF89kTFl3GF8GkuhbrqnMsc37T548ET/96U9VyGhkdEw6IMAkIf/IKcbHBQTNYmaenfda+RdbcMB1aU0zBgAXj555JI4fPSpzh3A4TvvR0TFVOYaxCnsVQI08hRingGzMz0Bfn4zbuZnpWF5ajiOHB1V8imgQoq0gAE5NJ0tduU03M6cxzmuMMPq9ALt0NQtN0V8xmFdw/meeboo7JTunNSanpuP27TtiZaGTwgCCVYyj/uYtimYtZ9hsXRbrBLR76623dIZieAJ2wljFIfvO27+KzvbW6Oxoizt37sahwUE54YkKa2vrELuTXLFHjx6Tw0x5cG/eiK9//XcFWpCnETYUaQnoE+ct49rVCamhW2AldgE53ZhXwP/bt28p8kgEhMaGODp0dD9cGX13dm4m8yKurGi9oud8/gtflK4kQkV9g8B53u+IAtYvYwdQwtoWIWBhQc5PAEv2IGxXUlKgh7R1dgoQQv8jhJ82z8/OJcinQqkN+oy9KmBQtstGPBh/IL0aBi//0VGV3gj5jF5UAH4ADhxkSndWVxNTU9NZNb4ofsr67+vuKdIUAJxmSCt9gDSA02VpJYkN2CU4NdPBlJFMjMviYgKKdl4oOkYyK88ifs78q3WSSyMj9/dBEDmZ69HBavZTpejcl57k9DzplBOhpLCvLN8dts5+dbQLYwzo4nPVZ46jccoMODsa7VAW0NLUKN3OOe1po/TlAjjkux2k/txh3tZr+NzAMikksH/4G3LAEUg838x5AESAGGQs68YgvPV/Prd+wXNdCI91UjbEeQ7vts7IPc7Pz/udsxVwH3mTTuItza8LkiXYnJFeAH/cz5xwr4uyCfguAC6nsXEuYOYIPdYFy7iX+eB5rD3Gn/WuNEQFQxU9iT3E3gAUQ7ngehxNgEqz8wtx9cYNyVPAfulrBUiCDMQBiGYAiEfbcUTpDOc8IXpze1sOCvLa0m6K5gLYAPjwO442+kHb+J1+wiJFjtMfEwsAvgCpaZsLeKFc1tbVKx0dTh4Dqnxnz8NQV7h8AYzT9t/5nd/R3mH+OScYowQrl6WrP3LiZOxtbsaZR05Ff19/TM/Mxj+++UulRYHY9anfeD4+8dQn4rXXfxH3R0bUR2TpocODYqeOjz0QZkDEHkRAHFd/8Mor8cTjj2l87t29Hw3NjXHx4gdxd/i+wKT2jkylg62Nraw5VsHiFemdjB82L3o/4zI7A7i5oP52iTyA7KmWUxDGKtgLOUv/X8LeO8bSNDvveyvnHLuqOuecZnanJ+yKpjibyLVokbAoYrGSaJAwAf9hGLAEGzZk2YZhwIIM2AL0ByUQkP+hJJDEiiKX0u7sLrnLST0dZqZzrOqq6upQOcdr/J7zPvd+PTStGgyquure737fG857znOe8xz71iYXyO+ENYlMoEDBSCaENnaAT45RnCxmPtzYzXEE64cv/oaNNOtTfhn4wtZWmpldkPTK5NSkmMzEmzDSWYf4r/gqgKEvn03lhDO4SSRwAXSc8JYGLH78Ds3RplX1zD2zj1ijzBv3zJrgPcw7dtRJF2wTa8AseOwzZ1S9AP42VU0wjqwR1gV7mGvBemXvk1wgeepzgOtRVUI1FONKpQ2kMwDrnapqnXXgXewz4gSSdMSUSOFhl7GnyFgG3PlXM1YBVuP/spLqK82rrLEqYNVdpMxYLQuWZQZrLvOnUWJpBzkVepU0qsJiZGhXSEDlfijEqsgGSFIPeRtJyxlYBUeyJECVzihXwRlY9XdHcI4ZsK2OCxyr2O+PeDN6NRlY/eL1eI//Zw6Y82Lc4hijErNHhWTgL1F+75jH7yuCnQaLHX85Nve5ZzCUs7H4HME4dr+ZLVVxB4Ae8RjvV4PvLO/nmIi/CVj9b//hPy31DuwSQxOWJQ2dEnp6MCVFlIzukbDXKASvzdqWAh0IABUMbqctTSyBYmgFsdB5D42GlI2CbWlh2mjhkNY3VtJ22lKHPDkXNNAqAerkElrp8wW7DEdtepoNsq3S/+6eTgX0OzsIy7eLRUlX0ob66tRU35hmZ9EdgWHXIPZqVQ1Z1w0x6xaWF7UpB4YGFKywOaqqcXjW0vz8cqoBXK1pUOant61DDqkYkdtbalzFAkaTBpo4DqU7zrE0I4isS0tq8FKT6ijrpLv7JhkFwLX1VN8QzF6AVTRW/XeyvPNziznLCtsH8DSUMgBVmQt+Zm7UVAzAawcGICyZ2CQ4UCppBxxfDxQe0AQgM5iVufyWOWNT7GzLaAq4k85AZq2WYFagr9WUhncNpEP794itSvk5ei9oefF5UZICck+nwOX06PGYQOW6+kZJAgC806RAxlv3BzhXI8NUKm1ps8Nw6OvpSocPHkoNsDMp4Qb8QVoBFm7W7uU9gLp0lc0d1MqbygE62VXWHQGtNw3gLgcATBKuQUaUNYrUA4AG6zJo9eGAOIgXEiTKfLBTlWSQFmpFKLlMR5dGbWQMMVwAj7GpnXvKVHjcf0BDfR4GOzIvrH0ceWV42IwhdqA5hvHLfdSgXZrBPDWqymCoASKBONUBimSaac7AhBg0n8PeEvOtpjFrnwaDU2UpgDdkg2DF7UTzKrPy5DzRbCx3Tbc2pUBknP0tso8hD8FYCeiRkQygiEfmvlibzC2GijLLvr4uzSHBI8kbDqfQdk4hEZLYn+vqzOsy7QhqAMeYO9h6G2ltfSXtSMt1VQA7SQTWGQ6pMnMIUW/g3FIm16xntZGtZM7M6g3AK4DDmMfiAeD1QQKALzNCXfpk0MpALAecARvWqRICGVQzu0v3IjAx9I6Kht9Av4MMXusDw8GO/138DoCihoKSEwngPDJ9G+UstpimAKu5rMcHGGvKvwvnI7R/0Z9mfSL3gjMscLvcvIpy64qQuAA2OQemvobkRPw7yibRlGZtmd3oBEAxE2nw0cAN4yAAI5fz81y8TxqLaBoXtJLjAAw7yNgYeDPQxt+5Ps/CdwPszGWA5MHk5/oq4cp6WO4UbFDNwJy1e3kv92U9Kd8HmXn2H+PM/RjY4374LEAm5ogx5n+D+NFV1OU04d44wOUz7RQbnDTQzHfu0UA0DjwOs0FBM9L93Ei1IPNiDTfe53VnJ8dr1wGy5yyCyni9n52KBUAmA+5mIPFejwnzyrUd9Ppv/N5OjECQPP4AYUj4FEsniyA11+E+eK/njt85uLAzxLgVS/Md1HtcvU+5N7PBuH+D2E7IsO4Yf8YVZhDn3vMX02KqsE4A93DqCbYBAfmZQJ//CW6sAwYbEYDLeqQErefOn1MZ58BAb/ro8mUBSABv+FTnz59XsAoYRUDCtbg2AT7BJePlL9a3WPZZEuLX/9bfVvBMp1s+k6BFTJBCkui73/2ugADYf0UmK4CFG0c5IA4fLXTceU6CZYMIjDdgL2W1vM+ABPfNszK+VCOcO3c2ffDBR6pYoGKHCoPe/j7tTT6Tsee6BO1eO7w32Ax1CmLN4vF6JkC8cOF8On/mTFqan5fuf1t7pxqVXP/0szQx+UxVLejT4fdShg97Ei3RPSPDqbW5OS0uzqeH9x+k7q52BberJIc31lJVbUtow4l5UyufkDGUBAEauQTco4+lB88YkPgUQDwzm7Y2NlRuS3DNeYStBUimU3I0plpNu0d2p69+5SuqrLl2/Wq6ffumnvXA/v0qaUWP8g//4N9qPAFO+/p6BboeOXI0vffeD+VTjQwPpbHRxwILJyentEYOHjqke7x+/dM0NDQseZfLH3+s5mgAq7BJ0UBlrki+U7bPWkEOoamhWYwYAAwSbfYDCDj5HHx0xoR7ge3nPaXO0GsrkouA2UuXeGzal758KTfWOq/O7gZdDcAybnxZzoW1xV4keKcpF/MOcMw6BlDdKpUEGrMeAX2lEYxEz3I0FWT+uFb5jFUzuSgLlR+M7c1MFBrgdFKphZ7jSuiTMiYk/dlb8mfqavU7KvR4Rsa3r7snsxWjGSA+I59NDINvs7xKnDGfhob6Bc6STIORyHpnH7MHrfXOcwCsxniEPmEx4bSwMK/mOuxfn91xvkSJr5Ne+P4k1MOXiXLzYsKKZ2NMXDZbZFHyNz7fZ46vad1S61+KAbwQjDvmBVvAc8R4xd+c/CieERGMNmo8fW7yO/tP/jz+zn0g3ab91tam/7EH0gien1cpOj+zlkg8MTc+47HFfA7/NrjJzwZWAWD4mfvmtdxjUXbIoDZrn5/dzIz7ZP35mrwP4oABKrMC+Wzsv/uJ+HNCuoFS6SQ7id0sNtbinohFAXCYM9aA2Zp8BvcCOMX4EGvRoIlzgdcBQuJLc16yF0nUqP9BTa2A1U+uXMn2M5K27gly6NDBMstLoNNsyLUR4xArcO19+/ariSGJoyUS7oB5ufLMzFFXhPls4N/cB2PHz4B0rHl+Zjw4C6lUaG3rEAMW0LOoaYtNQQ6mOH/Y+t/6rd8SgMY8cP5hJ0hqqFompdSHTW5sSrt3D4tQM/Xsebpy/VpaXdvQZ5w7fyFdeO21NDb+JF379FOtA/YrRCps2cP791VpCWFEPT821tN/8Xf/bjp65LD2zL27D1QyfvPWnTQ19TyVqlkfvZpLM//lt+8EEx6/mYQaFauwO5lXqj0hGjAWAKvEhpCOxIZvrIcil5Mw4U9XwKboZ4J8AklniE0RP8T/jlHtZzP+IYMVbPHwMWm2t1RmQTMX4d+HVJwkIYnFNndUHTAxOa41znv7pPvaI21fYkTA4rWVZdnpZ1NP9Ttpa1cnzS/PJ5C9vV3atKvrG8JR2Bu2G8U4hvcgO+O1bjtgNjpjwZyyTuura3QGct88N5/jhIf2f66U4gyiYpfPYy3x7GAHVO51/d8bAAAgAElEQVSx3t5//30lSsXkRuaQJHD2pUlcdXZ06TM4U6OqLIC4+PoisJpjInGpqAkPxipxk+LcXP5vX82/C66pQdTKd78uVkFcj0ZnMIiJ3SE2QoRjTjh/sL9UBoNxqOEYlYmZ9RmMVfCGYKzK189Mzb8KVDX+YT/Z/r/jg+LcWXNW0NJOsDwdjxqzcYLLZA7HTL6+QctYq5UqXQOrvm8nHEyc4H2OxU3scNzleJ7P4H3gdj5n3A9CPYIkfxZ4hWMbxyRq8Lkc69xxOGc966/qv/kf/69SV++ANsw6BxbsyXqyecGUBNATDXxlKbWg3YmIPygzwKu6RlcaoAmgyCXzLFgJ5qKJ19IqoIdMvRiUdfWpqbkhVdXQMb2URnaPyBEQS2crxNtZ7EgBYGgYDA7IFy+eaSEN9CM23RONlErbAgBZOAAd9bBmGxrT0tJa2thE26E6jT95mp5Pw5osKSu9tBKlJIeOHkptMiAtqb2DrPt8unnrroTnGxrpyFydZqemZGANlFECT5a5urZGRoxyJgYcNhxlGABkDQ3NMhbbJfQ+YaNF1rShoTZB5K2vL6m8u62lTeyChnrE7lfk0FMGxJgGNXkrtCkA2bK2LRkUHAtpryac+k2NAXoaWiSA37mso5QZT0LrQd9xIqSNGIaSK0usX+y7YP9h+NmAbDwaTEEZh/mwb89wWltdlo4terZoSjHOYuptbCrLTjD5ZHwybWzi+DSI+QwjgDEnqHCmnwODzBJYEg7pYD8ZlkGVaDTWYwB21MAKp3EFiQUctcw0I2MHM1HPmMEZHVyAc2yC3MGWjSTHjEzhF0qNyNBG6XKwBRgbMWgltZDfl8GoohEBsHN9dBidAKyCjYd5DAOKs9xM1iLbWR9w+s79ZAq/Gv/UhJMuEusO7Kj4n3vhMzgsCW5IDNQ3BtvSQB8WOZo6BQAIgAmwKgOQtStxhggcAJID1ONvgIWAUaEfEsBqlFkZcJRR22GthI6ygS9lJTPjz2VKlL0AXrOmZOrzoY5DgA4y2bTZmaX04sVzgapo8nR3donlAbDDaxh/3re6EoA4zg6pYfYBTaN4ZpqMhBZoo8owWIs0aCKJgh4dY0hWmefo6OgUYEhJJTImzA7ZUQIbZ3qLjomDcz7bJWzOctnAey2Y+YZ0hYEKDmaVgeYxLB4KRefSLEfGM5pFwbwN54U1TxDog8ZjaZA1DoBoWuGfg+0SGTwHPuUAKGcTXY6J0xDM9vUyeyTArIYA1GFvwshGX1ggeTRGCueMcolN2Tm2AXMQYGSUckvvuD7YqwGcZoZqzrrGYevmaLGNyPwqE5i1QbH7VD4g/cFhxleA/TiWoZ1q0A09a9hHmjfKDDejooHO3GVnMANrBCvMB8/KPRtYZN07Q2pmJPbMDls4oNFhk7llzrgGTidzx+dwDZcsOjD1QSsWr0o249DmtcrV5LKnAG4D1DWw6yCwCIYzv3YE7CzEOiBjzlwuymHldWLgZ3apr+EA2/ddcZjDkYrzBtZOlIBj+61xx1r03jDAL9cxyz0U94QdLK5pgIvPamlpCycyN/bzmg2nhTkgaYPcQchROIA1MMrnMU8G4QCeKNs1IGvg3fa8+D7vVTNnDKq6zNUMXo+Zs94eOztr1rrl2n6vr2XwB1BF8jeNTWl6di49f/lSjCrYdqwX2EMEfgQ0/I7AH+eX9WkgiYTv9evX9ay85sTJk2LNUC79H37ww3Tt+nUFIKxhWKhoYvJ+AIUo6z+jKhIASAMfZmAxBowZ9/B3vvNdsZEou4cly3sJTHlO7oV5+ZVf+RUFvQAXfOGDcS2PM+uC5+IeDFpgJwAebtz4vMyKJ8gF7Hj99dfLLBkCHp4VP491wDUJYNG+oxQenwIwkDOF9x87elSfQdMljfsqjQ1pMhWAPNfx+jSYzvMyTmdOn06vXTivsm5sLDJFgIkwYycmn6tDMFqbBNsz07Na72jZDg8NhgQSwMmNG6quIdELSIQtraptSv2UJ6rRWnQQZqxg2WKzJqeeqmFqS1NzJH1UaYFk1YakGAD+hncN6UwDNGPeYI8C1PKMrJOvv/tuOnTwYBp/MpZ+/OP3VHYLAP3lL11Qw6T/8Kc/CY1rlXRGk8KDBw6lmzc/TwMDfenUiRMKylkz9x88lB1nHgEmkU9YWVuT1iKgPuvl3V/4emprpzkQCdh6NbJByw7mdGNdQ5p5MZ1279mbZmampc2I/4tO8BIVaCIZzCoARVMVqQH2g2SA6uvT8ZPHQrZhdFSSP5wthw4d0TqglFf6rjuhic66c/MZ1ga2izGxxitsXqQvSI5T1gtge/X69TQPA3tpUfdO+T77aB6wJvtU+FXR8ITYI2TOSMJz7qDNiqHiZ9YV+7OJqgQa5alSY03rF2Cbpl1UhOC/YQ/wZQYG+tOuwUFV4kRFFtV++GMhO6AgD5B9Pc7f4eFIMpDsptqLfcDe4XkBSl3JQnUY9p0kMffO+lGDn60t/Z654LPDVmUNflXAhWwAZyO+MQxAv8bAajEZxtizTqW7nrV3zRwrninYAq5tzXMzawEw2Ic8ZzTjiTJ1kghBggnGmoNdNwtVgnUly0/kShRXDflMMQDK88ImpCpAIHdtrdYuABZ2wjYMWwOY40ZVfK4Z81zTMixOmrnZE/+2tADPyTpiLBgvJ50++OADrUeujY3hc0l2+Vzk+iT4sakGEu2vYQedgMc2cQ3+Zp/E4DCfSQIAm8fY4ANjI/g8lVpnZi0VEnweY896xuZwzX3792vfsYdg3rnM+9DhQ0r+1TU1pTv37qePLn8su8ReZC0j+cFZ/aUvfUnjTPzA57In+BsVh7wW0LJ/YCC9++67es1LbOfL6bQwGzrirAPukXFzeTj3bhvtfgq3bt3W/EX8UquYD8k7krEAWB1dXWlwcJfun7EDiCRpBKM/ZHiqFDf/9m//l8INOPeYa+wdn60mf0tLqbOlJY3096WuzmgiNvpkXE3riPObWprT6bPn0qmzZ9LDR4/S5zduxH13Q+Dqkm7o559+Kpa+CBzbW4qzfvs3fzMdPnhQ93bzxu00uzCfbt2+K7ksKkNpnD319GlaWYdoRE+PZsXgzDHgLL6BqhU62yVVQn8SdDtZD7AuOW9gGsKYb6ivLcfBUSUWPr8JIFEluyzGqwlxqnZMpbKMh30hvluSyfGEx4p/s+ZcGVaML6qo9KtrlBQAWAxrAk8fKQD2Mg0ImT+qWXpIGM/PCVgl9kePFykApAAhkyFbw3p9MvFUcomwRTkHWPPsD+vqsqfu37unBm9UNoNRyBfPVUf2bdmnyCwwxpyFxJn4tCQIIKzZZrL2eY9ke7D5TU1aV/ItJU+I9EpT+slPfqIqlDoSMSIahW0EO+jv60+Dg0Pa78jXII0WpeFI6jHkjLtjssLPyDWUdmgBH4X+BWBVMZtCuABTg7Gq32YaSrzYFZp+pTCFnQ3hSeA9BMFqFjkciVbZFRqn0SythDwgwGq9/i1SBVI9VD2LFBlxJcRAS0OadFQGc8tyAfEb1pKBe583ItRk4oceEuwJ+Bet1QJD1e+1H8+8ci1LADmG9nXDNw9iXsReITVmcNREKZMwHEsZ9GSNGD9xjB2gLXF1JDgNrhr0jfgEidFIVhjEZa6dkHO8xzW4voDV/+of/ONSZ09/WpMUANoXzakRbY2MwOtGaqrTwvxs6mhtS61NzTo0BCSso7UXbDhAHR6Q0kk2AHRkWGMwXAXcCNCJjD2/W15eTE3NdalvoCfVNZA1WBIw4gZKOBHcOO/lcFLGmg6b1VViq8KaXFteAgdLO9scDFF2E2La6wJHyQIjbwBY+fnnN1JzS1tqaGrK3UNrlbXngAY8bmxCF6omjU/g2E+m6Wma8Wyl1roGOfE4mwQ46B1hGMnuAxoCRuA8QzFfhRm0TQOmlrS5zWeDmANmEFhTJlifhnfB0KPT2KLAs7Y2yrV6xFSlmyC6Hxg1wFM+P8Dg3EtOCzPrqUDtVnMx/sbABYtTB5eYYuWdqUVusJWyBP2bec16rcjo1olpW6sMWUOm0wOs0rCLjTm0qy+hAVlVhY4mzkazAHK+uOaz59PK3tAgDMYOjFU2BPMKUELzIZUxSFsR0X4MeJuErSmxG9o1qEwKIBxlFpS9sUYSjbHEOIXJGs4nOr1kYWARMBc2mgZT7cSWgSjJKMRhpGtxQBQEjQXkwSTTWg+H1GDWq8BqdI214fCG9Wv4tzZzZmkatBCLL0sCiAmI9ql0HckyRndLJA9wDMySaqhv0ufAHAFEqqmvS00tgDQBPHBAs0cZxzJAXBPZZEp5+Rz2j3UE+/sjKEZke3ubOQCIr2jb8b5YF2G0DE54TxMMAGKi9YaxVilHY6PukeBMOr1ZEJuxBSx1Zocyfo2LtCAp0UVvCMClLriMITkrABQmLoEZoLwCn5TL+bO+pJ1XnDgzpl0S4mAAB3rPnhA/Z43IcCshUZI+V3QWjWwWjDqzLw1yOuNVPDDsjBj4EeCUgVUz1ty4SkmlLEvBd67LWnAWmDnB4Ysy/GAqaC1JsiEyYzbixYONaxj4NiPQwVd5rPPa9Vp0GRD2V45CTa2E59GWW12m62W9nDxdNydgsPeWOvBhRWmTDhixqaNjsUS6JS3A/QYApwM/Zz4rh2vY9Wi0VGG0+rkFlKysRhJhdUVJJnQ00fYjwwzDnCQKOoZushf6VK36HUkE1gI/U7rHPXv/8p2gm98ZyGbMDN7xd4OlDiyZT883a4P96cPTpX/MBfdNAMF6cdmU9vIG2tRZMiOznj1vAMYhgB+ljQZ8i6XxBvP4G+vD92oGYgUcRv+RPb5QBlZ9HebE9snMT+mX5Wy+1wefxf92EngmHC/sauyTADy91z2uvJ/nNMu0uOa9Rw2UGhgOAD7AX8+Rba3OkeXVslSBs8MG3ngd88J70S0FVON6RXaUwW5e6y/+bh+C3xfBUHwYA99h517t+GmAmGvxPtiIAGcC+3MgaICZcdBeke55tewXLCE0vQCxeJ6PPvpIZeYEladPn1bgDTgBu8pMTmzZ9773PQWb+DynTp9SkExw/OjRAwFOgKg8O0AUrFYYpdiUX/qlX0pHjuxLT55Mpp/+9H3d7ze/+U2xPXkWAkACT/bDudNnpMHK53kPABBQhs31WGPoErIGxASpr9f9sBbNqOV5uXbcP/p5TfobDZbcAMasYhJfsE4IungPbF2uBRBiKYHHo4/S3j37ogFgfYMCd6+r4h5krBjH0bFRBVjMO/eOPZUu5vq67ABzyu/RHX3twgXZqs62doGXBHKM/Y1bt1NVda2Sv5JcyiW5anQxMiL/hD4Bo48fpefPn6U5ZI1ogNrZmaYXl9PhI0f1uQA7NHoSe7GtTYn70bExzTVfAKIkkBrrG9LIyFBamKPssqSSRRLK9+7eTyura2lucUFnvhItKQk8fOvNN1NHW1v6yU9+nK5duyJwFh2606dP6XP37N6TVlaWVBLuJjyMyamTJ9KhAwcEfPB7ae2tobnfrHJL5unWndvSlgM8Ien4G7/xG5of1tjNW7fS0ePHgoXZ25fa6YC8vaPmqs0NTXq+Tz//TOuF++BsJ0mHxjp+EszWU6dOa18sLi2kt955R2wzyn+ZIxIDI7uGxarzWmatmbVnph+sNts81gpfly5d0rzzHKzfTz/7LP3oxz8WC4ngF0AeW0viwl2xYcANDQ6nR6OPtSclGUGjJEp8Sztak/j5G1vRhHJkaDhNPH6cluYXlNhjbaM//cYbb6SDBw4IUEbei72NPwFTiDVOfKOAH/3sbCu4Z1chuFkSTHYnVGxrGAvui8SDz9mODtY3LPQFzYXPGzNAzYws+i1moiExQFDIeNtmcRb7jHaMxWc5gcj8c55xPfYTdoPP5Zl8XjHmgImcc/YFHZTa/tt3gNFovXYzVvl8+5Fml5vlyFwbWLYv5ISXJE7QGK6v177j3gDRDKy6moCGcIAxUUFF4iPiKjdJ4rqsW1eYcA9mp5owwHnA75gL7hdbwtokEeXmaWp0NzWlfc89cz2a8PAMAPOMGbaL68gOrKyUfTs+B3CNZ2Cs/Br2HnMV+vfNYoZHwndFAADP4XlzjMBa6Oju0j0OjwzrzOA92HM36eGzWeNDIyNp19CQZEyogAAwhF0PEKveDs3N6Rtf+1p68OhRGhsdld1g/NFMZl8Z7MYG/uI3v6kzFFkRNMF5VuaFRATJE8ZVUhmSrmhULE1MyD4hTkeSBQCO52dsBRYSI9GErrFZFQsnTpzUOrx3725qa0Pa5H6anZ1X/Ah4xM+vvXYhOrSXiPcX0p079+TDck3OubamxrRnaJfsKPP+eHRMJBp8XSQI33rn7XTu/Pn0/e9/Pz16/FgYBuPYLxt2Kv3ovR+k69euipHP51I1+3e+8510cP8+3dvtO3fT3Ox8unn7dlpb5UxqUyO9ycmn2ruQ0wALRb6oriqzcNHvphEjRCMqzAABqTSVPwFZgfJtkcZqlKCgEtiyJGF3wj9j3LAls3PzWjvMIX1k+Jk9Y1/TcYnXmytZ+D0+h+Jr7D1NxDo6yn4a865+MdU1ahQIwB59GKrEJMUO0GgTSRXef/HC+Yj/qG6ro3l1p/bp5NNxvR4/gIqVtY0tJeFYvzRnPHHqZHr+7LkIdGJys2bo9ZGqZJtZ/wDlza1taXZ6RqX7xBUQ/bg+mASfJwW/7J9glzgLSHhjE/hc+VClktbX6tKydLlh3DrRdPnyJ+nYiROS9Zklkb++lhbn55WURdt9ZGS3wP1//6c/UJKW8nmRAzM4KmBVEV0RZM3AqkhYFWC1qKdalAIIpDUIW69Cqn475JXttLkV7Go8T1V91tbqDB/op7FlAM1gL3w11EZFLWRE4leSxorZ1Lw64kv8oOirkvGksjcd8/1FvMMAqckIfl/8G+1f/GJisv9/YJU16sQq69L+vWOZ+GxiIkg9QeozGMstOklQBEedyPH5yvM5Seb9E70qoreMn6X4PVQSAq9xYjfOyoj/LO9nAkpIAfyjf1rq6t2VtmCwldBWTRJe1rzvQJOFoUbH1A6Jx/IHH+CRLYjyc4yyFoWEZzeUaUG0nDImQB5Yh0x6ZCKrlPGBDcT/y6tL4GdpZobOuQtZD6ZFRpiu7WSA1cV0fVVIOyK8gH4AqgA0lIdzXzjHtXVNaWZ2XsYM/SMOo77+QZVStHd2KfOO4caIAUgC4Eo3cGMjNTa2qCscmo8YEvQnaTCFk02ZD89FsywMGY4yn4nx4YChZBvdFj6HDfX6l98QQ2BickpC9ABilL5XldZTZ0ezGnCpTIXS/g00JsMowsaBPUHWKQbUahwBhPGl77m5DFw8/hN4pw0RLFSAt2rmMAfOuooYk0mGx3qk3PfGZjjbNA2LLEY0gcCwMZ84kzA0EO+G0YZWFkGGGyXh6NBESNkIdYCLz+Fu0ajqaG5K3Z2UBYWwNfPV2ESJR3NqoyN5U2NmXTLmwRhD0wxmSJTMh2ZsgHAwZlv02dKVyawzmR42HgeAWIOUg24GIzdrVHrhm9EmaYqcXfHfAFgx1iqXAmqHdSDDEKApxsGJhMjwhG5lWKf4FqS9nbS1HuWrZMIA0WFQNlDSIYA4uqoD1COjEJs8+sXV1ub9VEI7B/F4NHE3xWSJRlO5IVZtveQ4nF1RqT8ZHIG7GMlgm0sGAqNLIzgMXVVN2lynWRgHUIBQZqTaAInFqI6RGLvISrHfOVAFegDs5wxNXqaJ5kE4HTDHYZpKPiHrvsb3kAPgerAbAejjGmjgSnxWWSPWktb4TghfA8waiDGjcHE5HFSM2gsc6+fP5bhwiBCUkyjg7y6RAxgmoObQYH6ZVz6Szzl46IBYLdg1AcqppGBXSYsMVLIGYeNw+MLoZu2Sy2CPYA94Lpx7H8w4kpYA4D7M4uDAiITDYrlM0kEQNlKgvXIk0VSsmK0Lpm1oMQOAAwrbqfKhJkHz3NFQGjDryGKsRzdqGNLunIjdZinBHs+yCDrgs36zKhJyM74YEbN9A0CSzg12XwmeaAYXwWMw6FnvkhcpHNDMO3tBZ0suy1dXUzSg1qNcXwEDCQY0hNH8ztlbxgYHC+Bd4B73U6pSQKAkQ97/gOk+cBlLM9P57uBMIH8G7flu0NOMKElpZLaKki7SQQ22K2Pu90aCxfbApe1Rvu7X+OcAnQnwQmPQgCB/55n5n/uz9qbBVe7Dc8trDdgy75yr3DNnnd9vgI97MzjJ8wVztFnJGwfzZl4axDcLNljH2JAaOdNugGeGaTDcQxeMqgV0tQzwh4mOjDWAt/Sac7ZXZwKZ8axTzezq2VjnmpNIfskRhr0se7MStknrMYDZxYWl8rNhe2jKaAAam8MY2BGKMymapMnRVzVEJLPMQNIsViFHshEyInWwgSNJwLM6+PaaYB5Zh+xvxhIWJc8vZ7BEk6rmNLx7j+wQDm7IaCzrvv7lv/x/ZP8A/vbt3Se/BkYg9oi54VwlGUQyAf9g7749AqhGn4wpGCCwo9kf945fhvYYwXkL+vQKXmFvLgusotkTfgsBJ4w2AhrAT/yYxw8eij1CgENjKZ7FwRmBB0wnNFYJkghEuRZAisEu5gHbStCJveHzm5uia+74xBOBD5zf3BsAA80uAFsZB56fuSXZR7Oozs4uPQtBJonZ0cejUTrd1Kxk26/92t/WXFy5eiXdun1bTa+OHz8seRe0bHF2//ynfy7fKZpTbetzAe4AKbF5VJGg64+uLOciY8hz0Rylrq5BZYD4bexv1grgIOQAs4LnZ+fSlauX1VWevQeb9uiZM1qHoYu5oMZIbgLCOdzd3ZXefvttXYdqiydjo+nalauyA2dOnlbQODr6KBHEdXX1SPZpTfI5NWJKHTsCMLOiLsf8jM+5srqsz+GLtcc5ANP15s1bAjcAZwgWJycm0+7hkXT82FHtJwAUdEx5HpVUon0Pw5DOyC9fpMncMFWJ6s1I8DLXl958UzYdWw87FCIA2xv5Jp4dHWE6Oe/fv0/zAIjJuLK/1AcB343+CU2N5QY6gB08iwDo2Tmxas1W5T59nrL+WZ+uMCHwZ12zD3gG1icAKa+XD7OxoXUAIIJPTqKfxjTYtf7+Lu3xzz9/qKY1xcRWR1en2F4k6pCA2D0youvB9F2anU1z09OptIVk2d50+PBByXg1NxKs1qeVVeR2aAAbWtmSIGoIME9AOQ1bX0zrOQCuacbKWceagGlHh/Vg6bQKrKPpkUvEsQc9vT2KmwDMWFvYC3yT7u62XP4bZfc6MyWdEixL4o1KcBhkAF5npo7PEn4frJxI6BooYX8zj3ymx9hMdtaeE3G8j3MAOxcsoqi4YT+w39nH3Adjg+wFTDV8SmyDEm7Yi/FxnZfEWTw71+HcwfciPrHPy6nEvxkX3zOfj62JZNUpAfvEYE7iyZ+jgRYsTZ2D+AFV6ebN29o/rkLBdrJmJV2QZWp4L/fE+9kXZrk6WYQPpznJOqIO7JX8LaUyMKXqjZYWrfnww0PqC2ZTSG5F8xvFG8QUueTVFXD48j4X1YSXeaS3ST4XFcPhO21uaR2z/oaGhwSiwsrHtmHnpl9OSzf5P/vlX1Zfj+mXMwLCAKgGh3bp3CHmtlycYx/2NYkokjSAtFzHdhZ7Gs2mNtPS8or8Mu4PNvfyAg2ta6OKYuqZ1jjPga9NrMB1IBJpzfA8a+uSU+H5RYbY2ZbO6dCuYcVWSrhMkVSN6jD7NQDPu3YNqJkeDRqHh4fS+3/xvhKwJC+YUxj/Tx6PyuYyT8TYT59NpYa6eknt6HOzXNrY2Gh6991f0Fq6d+deeu31izozr169km7evKF5oqLhb3z7l2QvuH/OrfEnE+natevp8eMxNYrr6+fM7YmqRPaYZPkaJPcSck/BALb+LLYV+4FfS5y2uDgntipkNuLC5sZGnYkQZ1Q1rJ4MVLWGRAC+y8TkU9mj9o52jTEGAcCRNci+5DtnOmuQvRZAa4CYUbm0Jl/GSQj2SMSXAHibkSyqDWkQzh2aTPI3Pg95nSmqaZqa0ttvfyWNjT2WT8J5df/+3bR3zx5dX6zD2jqdM4xPSBJUq/fGnXv3UnVpJ61vUjVcr7OvvbND1Wkq2YdIgdxhQ1Oan5mT34h/09XRldbWVyXTAxFMTb6ybIoIaJAv1AumNt29e0/np3wm4RHN2peu3sSPoAkeNg094vGpSfXYgfxx8bXX04GDhwSkap43t6TRDrlueoaGXlRtZyCUAFI+cFQDg9WQLK2rhv2+rs8UAzVjCyY5uLJa0piJWDjjq/KpA+MI5mqwTWmADd4msmxuQA4uRqNnqsyJ7yDUgN/0dHUoXlpeWpBWMIljfKOouAW0jLEIXp6lx3KzdMMcha7Gjk2KYOar70M+YksVSKwTN93NBcyvaLsyEKq+yXIhLrMnjmXNVdjTEUcwniZmxHkWsYpiH2IOqlJUNR1YRMQzQRqL5FAQmMAX1taQIYxz22ehSBKFamT7XI4jfb4aX1J8AasV6/7f/2//rNTU3ps2dmrTVkJbNcJogI7A2ktisMDuhDqtsuTqoB2jMyXQoCZ0G5TpY1OQ2dzZVqMAJpWADmMgUEzBHaXP26mjvVXU/KVltFtq1B2Osh42ektrmwwWYJwblFDG1dQQVGZK/mmkRFkxZTgM3PLqelpa3VIWhMNVjgDC27NzOowR6h8a3h2gCp/3/Jm6yrExXqibbYOCNiaCSUInCxyADAXOFAcjIBATzfjAXOBnnHAmjUwcZZkskPMXL6o5wugY9Hh0HqO7LBKivT2dKtPq6u6SNiWAD6WNaC/BxFEGXYmK2EBl+vcreoWxyrUFOMW1P2PuApyJTRusyfhL0FgBrrJAcAZwkDnA0CF8jAFirAxKRIMggJ6SghKuRUYQhoy7t6mxkMDL+DwH1oCwLU2Nad+u/tQhSYgWAeUcWOhjWlaBDIoA3bQtVqQD/2BoVbqMw2DDqJBtKU33fe0AACAASURBVD9rNvql3GxNDZxycyI3PisH+jglubGXHK4MAitbk7uM49gUN2sZRJKDhoMamqH878yNszvIMQTAXSrLZURjKOQIolyPsmVT1QMEoOS/wiBg/DLmk5+xSmthdR25CcoQoxkR9wWoIdAD4BSDLlp+HLZ8cYiIwZYlGcLpDX3XtB0sZdaljYnLoh3I8H6zMYLttS5WCj/HfUY5ssoVqqvltLHn2epi8sEAy1qyFVAQp5IyvGBcy4lmPCVInW9taydtUxq3AXAOoAJ4FTqn0hGiK+l6NC7jmQh2CfpxXnFcQqs2ZA6CWeAmezh/dL2OslHmgsNn/4F9uRwEYfIoByGYwFYpYZNBRp5JAvYInNeS9YtmaLyesSNQ5Tvr19qDdrp5HQ4EjgZjZ3AtxjGYnDSbM0DI92ImsAjQGQwslk77YLORZ1zdmENOqvSzAVZjnMNehOapbIYkR2INqTEeLNQMrObzVM9kvUxnE7lWOLg4f9H0jOuEMxNBTWQwWZuVDo78jbXLNStrN+vZcAjngAq7I7B3A13pCP4INCOpEq+XdnMGHdnfThIwBoy3GTW+HwOJkQGt2CyzGRl3lXRkPbZXwcyK9ILnxDbDgGPFQQq7GDYkggV3XOf3jBu/M3jIv6175TH3ejAzMvZLRQ6Ceybg4zPNpCyuHQcflm0gCHHjJwOG3vfMh+ctgPtKQzNf0wxoB6sGFKXllJtuuVGZ7C7OOs0b1LU2xpo1KLcIpz5ryWo/5goIxp+9Wyy5Z56tfcS8275xPfwDBw4GhGzzDTCLbZYz8AaIeS/jx3pXrvL/g03t93NdB+v8zuxskikwQM0kw3GDAdPQHCAjv8eWuMnI7/3e7wl8Yp4BVwEAYaFyTWwCf2OuAGIIbgi68IFu3L4hAMLMaQPyOP+wVgFYeR8ggzXmCETd8I19APiAPeSzHt2/L0YRjL+vf/3r5cYQBMyAqJQkf/WrX9V9ArDQ5MSMFsaePcVnwwCBFafysVKVEgdjT0b1TATKJOQBU4aGdqlM8P79e+nZsym9H/vLMwKwRhff5nTr1p105/Yd2XSaaLY0tab//Nf+ls64q9euphs3bqY333oznTp9MuQrcudw5uDp1NNoQJH9G8aKoB/2UW9vt5iEBGbcF2MEICqdea1BtIEjIUtSl30DcHf27DnNHe/54Q9/IJkC/tbW3p4OnzwhIAOGDXPX0d4u9pc6ildXpd1DQ+ntd94R85FxeDY1lT7+4MP06afX0/mz59LxY8fku330wUfpOQ08VtbKmvqch6dOHZdW3d49u9OF8+ejoajkcVbFHouOyFW6p/v3HwqkAKTGb3386JGatJw+dUpgwo/e+1F6+523VR4tksLmhoBozkPAv6lnU+nRo8dia7FPeQ3BNg2xGBdsGzaeBl+cFUO7dmktMt4R8FRpH4yOjgV7dX1Nuqz2Ifg7QAMNrVgHzB2EiaWFhfTWpUsCgVirBLSsW9YhoBasaUBXrgPjG7Yr88ZapqkZ67mrq0Nrh3L6f/1v/rWABpjigNWURu/ffzBtlbYEAjx4NJEePHqYSz93FMSpidjISGje19Sk3p7udPrkydTRVp821zbT4weP0ujDBxqPrwG4oMtfIrHUJCZZuTGjziCCaXzIUppbIOCeU0UXcmeMI1ITa0srknfgWawVyf5kP/Fv9lwktUN6QD7ObMQzLhFvaUHujCRdlM3an5Bf2EgCsP4VYDXO22jmgn31ecl3g6HYBd7v8nN8KuY49ni17oF7cmBq+SNrRvNasz2ZP2wGSRp+xzV5PjPJzTRi33FP/B0bwFz4nHaAq+RYoeTUoDhgM69l3bF+APBYZ4BcPot5LXaxqHMPqDs29qSc3DZzlvuALcya8OdZeoE9bbapGfbqrbG+LhvNuMTYN8ovJx6xfreldzxe9i/MynJAbgYV71Oclv0w21vHVtIAzlr8AEskofl84lhsQKmqJAmO3Xv3pPGJCfnh8beQyPjl//RvpNpED44gYqCfyrmFtjL+XC/ayit0TV9MMyILhd41STRASp55cnJC4w5rCyZhNb6M9O0DAAGEkh2trksXL15Ik+OTsvX4ZySCicE5V4iZeR4BUjD4u7pFaGA980yDuwY0H67s4gxkvGjwTPzEvOJDiBHa1p7OnjurapA/+ZM/kR3hy2x3mKt80XMEkHPy6VPZVEBo3o/PoQqD0nZ6++23xLqF1Y+sBIxLzjTsE8nPg4cOyhYMDUXiFBLX2OhYGhsbT6OPYPkup5ER5Epeky8LYSvOm5Cro2+GSGkkmkWOKaWB/v7U1hqsVrKGrCESUm3NLbIzrXwnOMyxXhAM4uwS8aRU0nwznqqOQyZie6fc6IzXG1jlPRq7vK9cPWfwlX8z7tgj7UM1MA7/m4Qh58az5y/SxNOn6cXzl5JsQBcdrV/8n4sXX1PSCGwEYs+dO7dFtKN8m3UMk5JEFqArFagQ7MCN/uL99yWZGHHmVllyAtuwML8gdrP6kdTWpfk5ercEuY3yfF4P+c5NnLCV+DisR2JAznnWKwxza/9jK1uaW6N6l+rgLK/y8ceXlZQmhgIIV5+TlMRqHhgYTGsbm0qMtXWEXvuTJ+PpxcsZrWEDq0LDFW9FM1rJzxAvqcovEv3GEGyTnUARocZksSwxGOSxwAoC5wFYDXlBYbgsJrLNKaXGWhJ/QXgAVEXucNdAf+rt6ZJvgl8B0Q7GNeNFZTK2E5KEK0+5TtGPLsYk/pt96iLAqnVZBmWTyC+QFR1HF2NcXucY2DEO82XyETYXW+64J1jSgTVVyG6ZwJX7okSyIKoCnSzhnvy5xjuU4BJUBrYgpClXBoR0RBDnQt7QMZ3tfJFc43l0TEy8WvUP/4/fKdW1dKWVjZQ2dqrT+mYwnihXZjNDRW9SsNCc5hbm0+LqqrqrV6nJVAhDE5BRLsWBQsczAl2eG3YpHwrYwubCIERjjKW0uYHj1SnmpnSZtnbSy5lpsTZZJYAk3CgHHRtHQf72ZmqkaUpDvRirtVVodCL8XS9nb2FpLb2YXUzz6JRmDVGcD5ijMLf27N6bRnbvFqMkNEEm48BZXFJGD6AIhivaMnKwenvV1IusFyALBqaro13OuRbn6qpE+DFk6KVi2GDqAYTBxHg8Ni7HCsQ+AMu11N6C8DEAS7NAIDYopdSwsaQbQndyUaLpAhwICBksLYovAKuhZBjqxt4AkUzI3ecFqPorxIkVEOaO22bSAXDiiIlSL/YiJUALCkqQVyCzykJzmY0dHcBxOQOAB5S650XIPMthbW1NPR0dabivO7Wgn5ebOjU2Rua4uYUS0ygL5UnI4nBoc7CEpuGGniUAQhhaoZEhaej8YN7YAP1FAFWbNd+PX5OHqjAmMTawNwjyDEzYMARwEuCTDaCbMeVeQwr2WbtySpVViTJ9dGCrqovzEgCxHVmDP0VwhnspstN0PwCj6lhOVgUtsGjixJeYgrm0Nwwy5bJRvsuXDRXfI0MTZbH8zCiKVVjofBfZpIoR4Weuz5cyllm/1iAO6yWAx+g6iR1gPvl8EgUGIrhPft9MZ0uAPMmMVBi+6ngtvdrMes7A6vYm44hBDBYyT4VTorXB+OYMkcpIYD3Q4C2Psceyt7c/fic5hiiHJbDjPdwfzgW2oKmJ8kFnsja193t6uuSIBKgcAYXOLu4TzbLMCjGwZiaDgS6z+BhvxlFdKTODxoGQ558x26C7JABUXtwBMEVjHx8Kdt6DlRL/y6nKmsDFAwSHuwySZpamD4qKvag0a/urDknvB3fcdmDlII1rRnl3JFXEmmmI0gq+4roVwN9gZjx7gG2er0g6VBp4eSxChiAA32C2bkiPyowYrsEaEWM7H6hfDGycZOK7g5jK/YUGqpMGfm88T9igcNAC1Cw+Az8bHPW+5DN8uDtQNJDJNZ2VdbDlANCli/7corNhgNb3bAeCzyE4ZI+FIxGBFvPm5+Bv/LsIrFbsbDQ5UiUJDH0xdMO2mM3r+bHDxGschHLtYLVmSY+CVjTvQ5fM9shj5zOEoAgQIuYskjzOJpvJG2WP2JhgUZMQKFcYSE85WE68juf22Htd8XuANK8fJQ3y2GiPZWDVoIATa35W3u+5s0/CNQg6CJYAHBgrPpszkzI8NOvxC7AjAEME/ow3ZXQEfME4bRJwYgDZZfdmW1peAsd5cTmSmYwfAQNflPVzHV6Pj8K1KJHn92Zd81nMU5FZxn2H3uiGSjJ/7ud+LmvYvxDLjPJR7NM3vvENfRaBiBtYWXon5FZg0w4KVAXgIamMP0RHXe4VhgtjCuP2G9/4mn6+du2qWIc0q2LMhkd2RWDVTsOVgXT37v105fInYia1NLWkwwcPp7379imwA6iBHQw4eOTYUXWqplKBYABgmYQ0c8A+Zr5hP3K2w3o6cvRwOrB3n3S+KWUP9u902XZyvqpJQW56yTz/9Z//hXTp0pvaQ/yeuUOflj0roHpkl94DA4u543Uk37FBdKRHO54g/8zpUyr5n34xnW589mn64Q9/mPaM7E7vvPN2OnzokMbrk6tX09MX02l9I6Rw1ldX0qHDB9Sw5MjhQ+nixfNi45BDV/mfOohTHntfz4o+LL4kyU2CSObp5Ilj6cK5c2l9dTP96Ec/EnuWcSPxzDjNzM2WG3fQ9AZm07379/T5SphgU5pCi571098/kE6fPqO1ZfkbbBvAM/vAkgDea6xVr2H2FAAUYKnOS9iRpaSSWsrq9+wZ1v69euW61h8BOuuDvUPTM9yFDz/6SGPF2U2Sn6QAjbgGB7lmSvfuPZIW7vjkuDTWjx47kSamJlNf32B6wpw/fSqZDsBggAH2FWuS5yM5gQ+yMA/4UkpnT59OvV3Nqa+7N22tb6WZl8/T1uZaunjx9Vx9t5m6uzpSRztxCjJDMMdg1Ke0tLSaNrd2xKZGeqG5vU17kL8/n3qeVhaW0tEjR9LHH39cZpFxD+zf0PgLiSXWHOOHrWFMWWPsO2wK9pkKP1Xk9fXpuxMKttu2sUU/rJggsi3mdz5v7FOy55lTbChgKK9hfVjbk/dyT+wFng1WuvcT6wM/C9tDMoZnYt6j8i8YxEpo5SZX/j3PzXV9rtle2w9yJYr9WT6PZ+W+WFuA47xHGpbZL2Z+XWJvYBnbhA3kO/eCD2gwWwmfrAUaxI4AOBl7npX/Dfxb+gn762cRiNfUpAohxg47wecyB1yPMXXyXmw+GJ8ZyHVi136G38PnW5OUn7X/kAfL0jPrOUnC8xCjiwTT3pp6cuMuwFbihgDHttLFCxdSU11j6m7vTF2dXXom7CFAqfcc+5pzhP1meRHsPWuB8WJt8h72PAxZiFE0josGtjBWV9PyInFyTTp7+qzYqZFoqSvrn7I2SOpEA2Xk2kL+ALkx5pD4emT3sPYDlabYUCfESJLwdz4PMo3H+fz5s+nSpS+lP/iDP9I9kijCPpPcRC/ajYyYA+wIMTm6yPg9/M4SMCdOHE/jT56kK598ki6+9lraNdiv9UIyhHOI8+Sdd94SyMg6mJyMBOvczHx6+QIt1o20e2SfpFxYLzAaAek4s5DNgvnLfFBh0tAUAOZA/6CYmawRiGjoONM8kTijmSqJxqZyNaJ8XenfR4UlABvPy3xAoGA8iB2xQ9yf5cicaGdt8RrHDeE/Rs8RxxXsDQPc3CvnDmsYWT8wExJHsDSpWGhpb1dCg2Rde2dn2rfvQK4cQuN1OUgn61HhDJhKmbrkj0olMdlJHiMDhn4xsQNYACQWYk72Nf/zHKHhHHHPwjwN2Ujytqeent4gFJWIH1aVXCPJyNxDmqJpNc+KbETYw2giy3jT54Yv2xnW3gcffBiyVY3E3zVpu0QM1yitWGQeqJgkqdrZ1ZNu37uXHj18LJm5bVVtl9E/JdkUp+bKPdi4NcS7uS+FYwPm0jGefW3HIgb4HAsVfXHJQArDyFhP/pz66mjUzTghmwiwSpMxkoatgKc7ESMcPXxIWBzAKmuRBAN7StWG/5Ev+8m+ny+Cq44bWYNgYPa7K6Br+P1fjK2cjGXtOQHn2E2krEwiAUwu3oNjJc+lzzTfB989x9hrxZ+wWEUwq5P0Jo1F2ee27dyLP9tgajEGdBztM4vrKob/n//J75bqW7vT8vpOWqWr9ibob43YWM2UPzbUp+aGCChXAf82N8qlAlldV4G0RZb5rg7saINktiPGAeCTLAQoORuN7wODfWmgr1eix2R42JR0uyfjgfFm0+BIoB9BSRTsWcBalZID0tVVpzaJ80ZXvIWllTTxbDbdf/go9Q0MaEDUlW+ThlXLAlTRAusfiLIVHEiydThx81lHRs1uWPw1UdrZ2NSqTa9Dv7pKGST+TlOlYA0s6GDqbO9MtXWUdpRUkoFhxVmFN6oGVsghkElqaxHAiBOHM+amV2Qg0WTF+aI8PSqCM6Aq7nAAq9o+gZsFiM1r/Yu8EYzqFzciF+SZA0QKwWY7btEQqEnZHErnCGAxYGa5AK6ur62KTYOWlzZDbpAl54N/55JzHGb+zrztpfPxrsFUQ6mCOtOhO1iXmlvoFI0hR9cxupQGYAJoWCkJjsUfwsKhhRmBPqxor73yJpXmaEXfMZhRlk6IDIY2tph4FXkAOZc0GqgL4MSbxzYlMhXxrwAeuB/AoGi+A+DD/wKp0cKpyxlFlctXANlidsoApwEz5sXZDms0KqsHw5HMoTQhac4FCzM/R87A+D55P/PpzopFY2Unk7HSZ69vJFp/yWBkMDfYAWR5Qu4gjCTBUE8GKjCM0T3Q82AAg/fiSKPdybiEXEJoaFnDJ4BVjBQgYCU7uLUNYBJlvwH0rClorAb4rQrgt6GhUmocIOe6gkjPvZlekPC/aLTbOzrLchgGswCCcRZxzFkT7GEYUAcPHtBzE9gxfrCMyFqaWRjMhlY5jqwh1jSf7QPDQJrGIrOmHLy4vMaOu4FVg4A6BCwDUDgAnOUrAvAOnCLhkLUdywBm6NkKzMzN6YrZO9ZLEZArrksfRB5D3ueSO+4DpzeAlFflI5ygCdA8Egwc0v6qzEmA4QYlWWs4Qz68uA5rLHRIKxqhARYG6B7AayRflhZX9L3ogKyT+MtsU6+9IhDqzKdBcDs2tg/ccyQCcml3FiznGl8EVosOhTP7ZjA782xng/XtBhLMH7aV32GH+WyVF3NO5j1qMLeYHLE9LzowPA92AnCRMceWAp6a2Rh7MBpoMd4rK9GdmTOL1xjMi/GGsRQgOYk2M1Y9Rjyv74fXsB7MRA8Gf5hlEk22IbHWNsVQNzAc8xwgqaVJIkkS5VgGSAMki4SQEwya6yqcYu4vzgNrgWlNwNgpjCH3zHXY61zXe5XfG6CMfOVfttUGT63hZ01WGmgQLFlviXtgbrW2YdZzdlfVKthHf5Q972cgUOVzmYOiphn/5osAgvcQSPMcBCToIR85dljvMwCA80+Qx//utEugAshBgMe9MUbcp4FB7pNrcI63NTXp7wTLZ8+e1XUBDWGYsZa51re+9S19x4ci2GOc+VxsJ+8FLCYQBVSl6RQsIu6FZ+R5nQSiXPLv/b3vam1cuXI1ffLJZQVRx44dT1/96iWd7ejgj+weSlNPX6T3fvieZAr27dmX3nzzTd0Xdohrjz0J/cKTp08pSL17766S47/+67+eOrs6xEbifngOtDnHJydlw8+eO5PevvSmtNspBYR9pJJ0WK002NkKX5DPYAxZM7BV3/jyJTURY58CCNNYjOBVgFx7q/wvg+5K2GD3kR4AJGgPJuQ3v/6uGnY8e/osPXpwXywo2Edf/vKXBBIDYIyNj6fRJxPp+csZVTDh4xw+clAyTCNDNC87ouah3Ne+PbuVtOYZ/9W/+jfyI2Gv4jei9R/SDC3pr//8V9W0686thwpYuZfjJ4+LOQrhYHp2JuxoruzCVnz8yWWtS9ae2ZJixW1tppMnT6VvfesXtbZ+//d/v8yGth3EZ2cdMz5euwaXBDpnYBBwht/PvHiZzp5FEqFJ2sCABB9+eC0DHpHMYF3ClON6rCuemfXHPQC6wlplrzCXf/rvv5+OHT6SFhbnVYbf3dOb2jo70sMHo6pIQ/NQIOv4E4WjSoZtoE8XoILKa6mUkPzVtmTG3rn0Rrp4/lwaGhxI3Z1U2+1IC3BrYz0ND+1SjINdsW1eXl3RXgAoAsSFWdW/a1ANaiX18exZWl1eUTO2Dz/8UGcVc8V31jX6u/i7nIE8sxO7PDNr0HqqbW3R8Gx1dUNJCuy6kwIO/Hym+Vz3tWzH7ev6rLU/wd+RAmFtBKO8X3MdDMPFMvhCEoZ5MGuen7ETbkrHHDvwxFaw/gz2mv3JGjt27Kjsvm28zwfb6qJvbP1zv4b1wWfyOQKTstyBE9nWFWff8Hx8Lvac58CWMfe8hrXLvdg/KvpAfJYbIjEP1nG2j876M6uK6wEcIffA+Nm34Vkcj3JtXse9817mnb8zfm7uxf07gc21scOWkRJjdmlRdotGo1RxYQslSYLEVFVJvURaM6DP3oC1yucCvKKV3NXWmQ7tP5D279uv9YuNJSnHPZJsYz+w3rAFTgTyN2wj+5f/uX8qG2ZmZ9IKhI8s1cO6ovqKsSZOPHH8RFqcDwCe8YDpxxfMcYBV4jb6cqBnSWKIs4FrMiYHDuzX+mPtUMXB+vnpT3+qtcL9Ae5yTf7GeB0/djBdunQx/bs//rEY9qxFbAZjiO4u98s4eU1xKHF9roGfwho4cfRYAlh9PPo4ffzxR6pcIAGEfWAPgFcgfQKIi4/EuQFTlfNhdgadThKKDWmgf0hJT85jxnPP3j1pYnIyvXz5XD1aoglbTa7cbFazPUJb1idgGJIkJOgAWSnpdk8TKj+lgby+ns+ukPMD6GN9qvoSVn1VdTS6zol3gWwFYoDjIeaC++Pv9i+EL2Q2u3Tu6d2haglkDWsFItKge2l5NcHuBBSnShiSWFd3TyLuYl/NzoRsIJ+1ukzzvRZVKaPZTcK1DiblrkHZGc7mK1c+UQxN7Ix8EKQ7GPPsz/AHNyVJI+3hZYDa2Eto78IC3dpaT4sL6KwjQzQYazDHA6z/ly9n9FnEmZz5IU0YiWrWSCSF5uWjMG4wvzs629XnBLmzAwcPqiIAYJVkBVjVlWufqhGkZOvEdhN9NLq65+pJWKySxittZ2JYoDtF0M92ukg0+SKBQ3Gd+7wUyEnoPgY2lGOwUpXY4eolAx6XqlJnR7uS171dXcLSYKIfOXQws2dLakiu+I3xz6DHKxhSOaKLH0xOsY13XGKwsxwXwwSmgXQm//gZHJc6mWf8hc9kf5uswut8H+ohA7YoImCU3ttWB1ZTbKBdIbY55mWOHdOyLgCfwRdqauq1nth79u29V3wmYNei8i/A8mL85+tzP5Kt/F/+z98tbVU3poXVrbRTVZdq6nG4G1IjwWXuDA+AAPghiQA6jDWj1xYlrZTyzM9FmQrsUejsoOOAZGIMlralDUL5bFmvI6Pjfb09YrNOTFCWsSy2JtfHCeX6AFcAGcEGWRV4i6FpbiLTQNOVWnXtBGAUHf/lbLp2464o2eitMgg4bQTlXAOnE8CV6+NcD4/s1malhAxaO4MiDaOeHul4Ts/S4ZRmTcHaAxg8uH9/bt6wpHK1EO2nuxxaoWQfm4g+xbzlvWwswFZnfnCcMGAsGmn8bKynDRrDCFANoFRiv/rKWh0GWP8SsArtPFPBC4Gh9TJsHFkElIPZaHLY8KWStrY2Oa7RXXRGILPLJvlbdAdsUkYjMtQLAr6CWReU2QxfKhNHYIHxhJFx7OgRlcOtE+xu41gEu5mO4lD/GxpCu9TBNIbRAWgE3qGFGNoZwVhVtoLy82xgykYGxpMa5EQAHwclgXsGmXLGmEwyByRfBlnI8MFmdGbIG8njJ0Z/1k2MsrcAW18BCPj8mmClhlzojuyqN30RGPP7DKrxHp4bo14UQ5bz1dKW6hsapcXrrFcx82JDYWNhJpScrmxkuD5rji/mDmCVPcnzw/4SKLsJKywHFZlxRoayp6dPz2VtS35Gk84lwwCMBF0cZPxvxpCBRJc1BfhWE+VzovoHMw2QE6BUTiWNO5ZC9wrZh/ra+tCmbQyAlvcxZmIsSh8lrsFeEksmA8JlEH1nRw6mWc9mCDAWyAG4cynO47HjR9PevXv0GeoknJkrasaRbV0EOlEiDisB7aOi8fcBYy0yntkAmRjcbW1/ibFaBDPJTBsUMlvPQY/n0MCdHXavdWfVfGhpTrc25VD7ACseBj4UfX8Gzwx8epwNvnE/JEsovQx2aoCrBshiHwaoyzyjJ1w8lOMcioxQ5ffBZPW9x7qO//mZr1jDMIkDVA22KsDqmhirBla9vwiIzULiuwFO7zV+xxwzR352PscBnz/TICqfx+s87t7/3oNmuXqe/LriocvPYojNzOhzWD+MIevPgZTlCnid1n8GzYvAt+2S14zOpFxm6VJH7sflM74Xg++Sy1mOrL+zwWbJFMH3WOMVNrTHh7H02PIM7ItXgd9Iqtixsu2z9Ifnubg/sdlkjBlXnGbm1cwEvnM2uNlX+Xolzq4oVXYAzX34fVr76KVm22/GajFw55nMZOLclbREbl5l5kYxoAaYNQvU7Bieh8CJQJRnAvihS/qLl9PpxfRc2rN3r/RLmUvsG+ACbBf2EWAajEqCOrPnASgAOWFfMi9cz4BmT29XOnHypM57AkXK9XlegjZ356apDtfgfI8AqF7X5joGAVR9sr4hjXvug/GLcd7Uz14/jAESAZz/3DvPB8Do5yw2vRJTam4+ra6GHjfMFSXRVYbZnA4d2pd+8ze/m9bWdtJPfvLT9LOf/UxzE6X2Z8qJK+wvTUdgdAI+nTxxQv/TUAS2EQEWcwCg09ndHV2H8b821sVqPH36sPyt+/fHJIkA6Ayz6eSpk+nb3/7FdGDffgUTAAgEw3wxH/g+rDvpHFYFgz9KvmrThfMX03e+Hq8OygAAIABJREFU8x0F5H/2Z3+meWOt4iPOr65kzceotFEQlMvxXLHFGP/8z/0nAgg4QycnxtVhGrYmLFR+/+DBI4GbE89epPc/viwGUE9Xp0pNabZC2SS+NQ4AVTAdba3yrWHe/vEf/4kqmyANkISl2R9BLYE5MgDHjhxNz55OqTR2BEmBi2fTyAhdtldV4sh4wuBk/cMAvX33jsaO9e5ge4qO6zPT6fjxE+lv/s1f0VphDimL5Wc6iLMGeFa+k5hkvQEGEagwntJTnZuT7WEfECcwVnv27FZnbNhssebvaU17bzLWgCbsIeYKQJy1x1h/5StfEVOSe+A9lz/5OHV3dApoBDzu6u4Ve+uDDy+n9q7OdPT4idTZ2ZN+51/88zgXOb/ExAr/nEANVhwBf09XV2praUp/7Z235PfTmOfi+fOSPJuZeSm2HBJkC3Oz0pOEdR3NlObT7NyC7p+gu54EnfRoqXLZjmZtC4vSugWICe3riKUY75GRPjXRRXffwCRnCwAS+xywIhrLtGdfmYRnW1pdjeSTfQ4nvR3Mym/O/lMxaefkqf1hg6+sd97DeY+ddZOmGKfws1knjB2vwe64OR7XAKDieewL8bzsX481z8LaY80AUAXTF6A4GphEoj8qC+zTOKGqTu+SZYukoln0jCX70v4F18Y+F30i1h+fjQ3xGgXc5BkZV+wl96WYKTeO5F4ArFjXrD2u58SrQXkDt8wlkiDIoLGHXDnioBxbylckL6MppBmrjgmZJxFIsi1iDFhPbq4F+YW9CxkENh0AjzQep6cTwD7PpURta0sa3rNba47ki8hRsF2XllJ7S7vsIXEaz4cdxbZ5XPkdn4ccBPPKfTIGnE+AqvzNlRwAjeir4rFZT539gZY593Hk8OG0uLCsNcG9RRl/SU3k1BiL5EJbu+6XOBW7Pj8/q89kPrlnbMb58+c1T+wbEoKsSZIT3Av3HwDrkMDqTz65orVlwJq/vfvuu0qM8Tx8vqRyFhbKiXTIPtihA/v3pze+/LoA1D//858mEqnYc2yukvtboZ+9d+9uVZ5S3Xnjxi2dK+trPHNjgH9NbbKprDU0n2E78jNSMM9fPpdcCuxc/sd/6+/tV5yrpDjN/wYGBYC5AgL5Bpj6Pd1d0lrF7khOArbqJtr5S0GsEejEOykZD6DNa82McPu39ou5Du/hPswIt/1hvBjH6KMQzGuAVc4MwNVPrlxTheLs/IIwD+a5prZeturp5ER6+nQyGgXulFRdAMCHbAMgHzgTcmwA1ADqSAWhGxoVwhuqLmQMAdTwXdkLTU00zm1KqythKxhv9FIBxhcXYKMHa3ugf0B/ryT00UqOBoBm+0vPui2kpHgu1j++AWuM/dfeAbEpemiwvgHHkdohaSafcWs7ffDRR2p4DvYDWVXgpkAD8I0M9JWB1R1JAUinH33cjEU4yWXf3liEfd6iDbONl6SlGlZTx54rHTOwin8BmCpQNTNW8SNIyqK1igTG5MSTtHt4SEA2f6NCk3n+jwGrjnMdM8igFQg7jgkjvt/SuEV/oFelDxwnmCVdJNjY1tuPLwKrYBDgSEWA0/dQvJcyNpR/yb0YL4l1gw1uTPV1xN3VajqHrcSO2k77LDJRyrKkjn19TnnewvbWp6r/6R//89J2dWNaWttKO9X1qb6xRdkHGh81oUEIiNrUkNA3xYFlfHDeYI3iQwoAQKAcpmljgza+ysoBzxUkb6T2Nrq51QjkYgGru109HdRoUkEXZXQ3oqNuaEjUSDeGgcBoBrOkFN2r6aheD9Icnc2k6UrX5tU1daa/9vkdleBQOkBXWZzjGzdvyfFhQwCc8loO0CNHjqXBwR41BLh586Gcot7+fhl3Ppt7EEcUFgoahejP0FkZij1aiivL0v2YnZtNfb3RFRdDtr4ejaxgQmJgAMTQWWLwGQcCSN4rdijZcdRiJXqc2aeZPh45jUI5v4DVwCcyiVICvtJpyXoQdqQCmMiNn6QbuiV2EAYeZ7YMtG1upamnT2WYAyRCXBqbEM6TMh4yDrnBEQ1ktqMRGRRymBOMh0CVrU0xejl4R4ZHQjOG4LcmpY1Vl+1uaQ7RWm2AsVoTJewcLhrz3OTMTadosBSZA0o+AnCG9WogqBhsf5G8rsWeN5WDbdZezGWAJQL5DGjnLIQ3cWSLLAdQYVwF2BEMVr/WbXb4TDKMwoOy1keANTDealNdPYYwmK6MIV+ABFzPQS2ZTBwUKegy17DlGtBdKnxeAUQUKCTGLuAuRjLKi7gnaVDSPIuOhcgt5HJH1jh7KJjZvC6ygWWwlwYzAMXVMC8i81MZj6DHGyjhuihMcB8rK8EmZD1yD/wttFkDLGIMDNSEYY738ewGZZmreunCuLt7fm5py2SBbnR2+Aw5pmjGce/BmFPmMXcYDH2b+HLwwvXNrlRi5elTaSihB4TjxmEbpWLTWo84eO7oKbZ9Qm+4NbVkLawYlyhP5ueiMTbg5hIc622x13yoGvyjM6j0RDMrs3ioGGgLUDr0Y/xM/uy/dNBwL7lBkF/rfaM9XmiyZGDR1/V+MdBn597dem0/5Ghm8DbYPjG2NCfzuMQ6qch3+MDzHnrVZvkM+GL3yQAni4AzlQgGNrVuc6M0O1IOTIrOi4OW2HcVhroTOl7n3tfMk9cN64B54DVFQNnX8vzzetsy/sbv+TKL1KA0ZxCvs8YbrzHz1XNjYLX43WCmr8v4FctH+beZnEhccD8kTcysczLAToEzwt7TJFTseMd6CbDbexoGLGdd2GUnpCKLG/Y4tKjDfqGfVgHPK/sjkl7W0ObaAssFrEapcYBdsdaLYDL2CqF5A6ty5GuioYKbwrEu7NixZgB8nEzwXjB4I78jn3eeWwP7Xku8B7sWCZdULq/ndS6pI8jv6e1QGdqNW4/FTsHOKqFCYNzaKjCVEmvORsYCAOMrX/2q1i7Xgm2CFidBvDQN0aNPJWm5ufM0c43zRyMn2CDMAyWdgEnnz5+Tjec9BF88D5/JGBHo2E+gkRNJNgKx0MqLZl7+n2vCCAQ0Y69bDoDP5jkZU4JZbCdOKOcL+x47z9nGeYLtJYl9+PCh9LWv/YL+hhYZgAz/X7x4MTQ/6+o05/iEDx48VIBPI4u+nt707W9/WwkJvsxaxaYhAWANWc5v5uBbv/gNySvdu/dA9wYQx5o4fuJ4euftt3TfDx8+EDDN/WLLuDbPD/Cl5Hhzs9Yce7Onu1fNUCgjBchmLPk91+RaT6dfaH5kX3JzoOaGKJsnEU2Fk7Tq6uvVqAwGEuQA5hzWETIBI8PDaXRsVDptT59Ppzv3HqSJpxMq/ezqbE8H9h9Q46q9u4dFElBX5a4u6abReOazz2+IWUUgD7jKGB06cjQ9nZhIF86fTefPnUtTUy+kNff55zekWYg+4JPxiXTj88+lp8iYIUMFEAEzjCQzADRjzJp58PBBevTwkXyFw4ePCOQg8MR/BYhEP5TXoUN7/8H9dOvWbQVzaBPyxTrmf9YKc8u4A7QBgsD8AiCggQzr9sc//nE0oEgpLanss1bl/tiKO3fvCuhZWQ7ZBfQL6SiNPQOwePzoodh4MElPnT6Rjhw9lKZnltO165+nJTT7SilNv5xNV65f0z7zXmcfxjmyJf+EvbJ7ZFhlkpA45mamdY9vfOnL6d7dOwJcIYTgR4rcIeY8SWB8EhiooZEKWxXff2llVRUu+IAkHPgsxgDAAn+A/cU9sFba2mgyU0rr63Gu2k8QaLa8rEQMdoAvbBGv4XeWSbH/VvHNXq3ikn/q5pNqnBh+P2vY4CvfDW6z9g3suowaO8VZDHuPa7kKx/IBgKxuksY9409xTZfSM778zpVUzKXiE5ElIjHnJGrR13FCDpCZ/c1r2PfsWfttADgGIQxm8jncs6VbeA4z01nLZqqy/sXOy+xS5oTXMc7+TO6B6xXnzZJI/r3Ars0oZzcQzRg50cvc+Szlej7H7XuxdorgMmPH8wn0gnW7upJeCCyNJsvEjeo9sLQkPWn2szVLYXaRGGGO7Y9h83s6utPwrmHF5gYauT/ugeswt6xRfub1vJ89zp5jzKjiRPbs/v3R9HiUZoPRGBZyBAlvbAGfx5lH5SJ9RrBf3BcgMP7E47FRJZSIydu6OtRojrHDxmJ/SJKbzcbzsxYBOa9evSrbwrzBtL18+bLWghPIrgRiPgDzSXyyJklyIIkCIQoDo74MlEXjo+VGxOxNtK/RhUUL/PLHHyl5A7ip5rxKdLWkvr7e1NfbnWbnprPGdiSEBTKurKaBwV3pwIHDIi2RlAH8JAHBXL7/4fuy2cQSoY0ZvnxHZ1fq7OhS/4bF+bnURKNU4izk8CC3ra2l3h4a13XrfimV54wHXGPeAGppRIgNU0xQVy9SDmuM9Waw3v6hQVa+24dhnO2juSKIdcyeUOyxs6lzF2BVTYk2N9PYkwkxcLFzYDecQ3yFzNGKyvHVwHxjU+AdcwyQR4UgiTAphuZGsCK8LC2oCTL3RVm/zqSqqjI5zaSc5SWAVjSUo1EwvujMNDJL67mPS1Nm3ULICIKJ929Ip2zpXgB2wYtAV0zygWzD56MzzP1QjQqILB+sry+1wpDd3k4zM3Pp6nWA8pepsbFV8VbIM2Zg1YxVNRSnKhEpAPZ/yM55Ljz+2BLWMs9bJoflWM/zUowbkQCoAKtuapUJbztJWAT4TZAS69LQrkFhYfQHooEVVRlUm0F06+/tCQKTZL1ylXSh6tf2qYy5vEKSqcgYOq6w/y0urfCCiNnNNI2/szajKtlxMGQr9hA2hTmSNm0eR2NoyEU4DvK92u5r8eWvCiAbZ4pjVd4T+A9YJbIaSJiGf0eimeSTKnVE5gn5Re6TM9qYBTbB8Sg+v5o519aIdFX1P/zv/6zU2NaT1rdpR063dhZHVdpaX0/1NdXhRLQ0qwxpg1LfTIclEGDT6GCQllIIuW/jUELVxbHIIrtkKPg31gwGGKARWWA26fr6ihxQBpbBJ9Bi4wjEJWhpbdW1cdJhq/ISQFsWCmU4PDQbF6FsGKuf336QVtc305EjR7WxVT42PiGjzKBE6RbaLHVqZtXX16kFPjHxXMbC+jGArHSZCzZqiJ/zDHzW8NCQnD5ASCZuchJgpkcHA40cFPBTVq2sBjIEq2kGofPcGU1aqujBAQaRacigsjhaBJFlAcovAqsZZs0sUcFMMsrhLDmwLTojRSABQxli/11lR8PZX+u8AdSysQg2HTDAbsHAs+BhHuc8WFpfW5FUBEYBR5N5HuyjEUW/nC2VHtD9ku7VKyvK8nMNALtodsIm46ErrNsiwCNwQY0xoiQ8BKAxpAEWWGdVe2in0uzHGzoqPAOg4X3aVGT1MzPF4AEaPxhJ2cMMNhlk4Hts/KDHVwxOjHloEjorFQAE46O1n1m1cU02Mo1nMKgkJGDnRhdW7oOvIqBmsJGNy5qlVIY9wqEbJR0xdvEZPHuw/BzoR6c/ANPIiqkJWZ5TPoeMemR98qEs8HMtN+eKJh4chqHZGuyJImAl7V/t22g+BYASgUoYI4NnAZiGZjD7yOBxGKRokhbPwKEXQAv3yv1JT07PZGmM6N7NlxqmVAewiv5zjGEIe+sz9CzcT2VeA9ilKUSUaPFanCGVzTZER0GXhvHep08nBGDwM8ELY0BWmHvFFpQUjIdMgdjxuRETrytm3GzkmTcHE9xjMQjSXuM58xwW2Rp2iA2KcH0fcjEWAeq6dMFBFax9DL5BIq/dMDNevxWg24eOtlNBjkCOZy5VNFvPTpmDnQCQzUgN3Wffm22THUiv07iHcDAMermBTDGDG6+ry7rLUc4dvgYNBCudIXkdcgpFO1g8SD1GfhazuiMhEKw93zPf+X0w14LxXQSTPaa+pufEDhF/d8Dl+WPODc5ap5D16EYBvJ7Ajs/1GHnPeU5tn+xUGByw/VDGOQe7BJn19dFcxRIAfIbZ7ba1vNeOd2iNRdliBSiNMh6D+4ybgzDbRD+jbWjlu1qiKXiwk6Ox3QrZB68fro+twSZEZvlVTSav2Zj1cIoc3HI2x96kMd2SPodrmI3rQKsIIHuMdC8wy7MuGf/mGoyTX8Nz828CDAAirm9ggJ9ZN2S6CThhOHC2T06+VNUMf3PCyGA718I3YX54H76Jx5e1wOcDCgJEsU5gTOzeM6KEpZta8XsAQgAl5tMNZMQMyUkDrysCSMaI8fJ+wFfDlAIYALxa65d9YJ+HMnw+j+tw7wRU1moDROEesY++d9Y2FUboWmNjmUveS2ALwwifimu4c/zu3Xt076wD5hOWCpqhzCP319vbky5duqRmVviAJPRxfKmq4R75bP4NsMrX+YsXZF95XsAAJ124DnIE7DUCNxqk8Fz4KFwDrUs0OQmgCZinpp6HnuTSin4PU5fXFG06a2KRKo2NdVXAUHanBFwr7EG6E6+oWosxR2uQ8aec/8ihQ1pD+JCA6/yde7r34GG6eed+ejLBnONXNaTl5cW0nzkf2qVGr/29fam7uyO1NDULFIdFSlVV7IVoVAJQ0dc/IK1bwMED+/em5aXFdOPGnXT58ida0xAOCMIBKNAWJagE7GDcmfMjR4KZPDYeTdYAUaOKKRKXXIPAE2Y1QAfzb8AZRinrgueFacSaxccEmGavWNeSdcQeOHr08CvyHfzdUhluvAYADesaMJ5591rGl2Xv8G/W58vpF+nj9z8QmPzmm2+k2vr69NmN2+nRozExiFbW1gW6o08pvfasqV1OsGU/BL+Sqqsjh9AJrJOvTxkrzVdeu3Am2JgNjSJ24E+q6zIVBsinNYcfAIM01KmqRORgiYacE41gQhM7mndWKqCamwG2KLHk3ioVTKxtVyHw2QT3jAPjg22XLmVOQNnftf0ufvcZVfRjXSXF2uYscQKYfRoNpfrEJHXyxaCnE0zYE59B7GvWhvVO2fPcT4xHNE3ki79bRoY58LXsJxlUdGLZZ7L9adYXwB97nVjG2vXcr5NHtrW8h9fxPNbD5rqMoV/PGjcIy2eb7EFps6oQchKHa2JfzeQ2AGpNfZ+BIuNkUgXv4fm5T75cwcUccF/YXfta9gedPHdS3uct3zmnAFG5JzSl+QJIJS5nDomXid8EwgC2bYRPQRLE3eOxDf09/Wmwf1Drlnnjs9hLgKnYNuwi44Mt5Zxh/vgbwGo0GWtV9dna2lKamHihMnCYpmGTl9QvQMnddsq+e6XJSRzHWYtcAUSIh48eSaKPfdrW0Z6aWgMg4/wE/ER+bjtrMzJunK9UOfCcjsm5V9YC0hWA7ewTg8Nc66233tL7AH8hL8EqBRzFlvJs+DtgBNhw1gD7CiYqY0EyanxsLA0M9pdlTJj/3u6edObMCcV5NGiKZHgkGz7++JM0N7+gJq/tHd2yr9hK7pkKFhIOV65+ImCVMveNzXXFhfInVJnXrPLkKeRUdrYlGdPe0ip3enlxIfX39urcwObzftsu1hPjRvUt8VhUFLWmppZW2Tn7/vYti3Enf1MyIPt4XofYYa7jpCsOA1KAjNtLWOMr0fhzfWNLkjt8B1cB/OdaJpGwtjjTkE8hocjn0QCQhOsBycKExKG1+rHjxPjYXvACzmnmmfENcsB6WlmmunNZMWMke0MbeWFhJhGOY7/to7P2wHxs33h2mMGBK0T8jT2AuRha6xtKJLNfkG14Mf1CtpvP7R8clJQkxIKp58/SFAnRZ8g6rKeq6tpMkMuWjP4lAlhzvIZxp4+Jeg2Fpi9jwVmAfXBCtyhTZhDV/r79fP9epD/IeVXgDm5OTCOQiJ3pzwMoz1lTjxRka4vGHkyHymHWMKTJ+oZaMVkHB8InYV8Uffmi/+2Y3f68v9s+F2NCnUuZMOlncOxooNPxR9Hu2w91XFiMfXkWfOIvXs921OeFzz5+7/PANrUSKyPdGHKUJAWsHY9ddlzq9xTnwJ9ln9CxXsxnU6r67/7X/7vU3juUSjUNqbahJbV1cABUpVVKJXEM0cRsqE9zs3RgTGJ1wb5go6OfgfYExjmE1xvS9mYIfqMxBauVD2IyAWJZALDL5IiqazRBcQBtBFo4O9G1OmjWbGSX5YH2q9siDJidbYGxODYqsZx+qU02t7CSnj6fSakaLdHoeIduKweRyxeCcZRSU3OL2JsAhWF44vdkf5hU6W3Nh8h5Z1dn6u7qTjtb2+nx40dp18BAZCKrUrDblpZDCLm5JZWqakQpJlsEoIoGydw83UFn0xJ6gDtJJcsqQyKdrX0XOp+KdDiQox9c/F8utTdWEcgSjGK5bQpY4+dXgs9y6XpFV4W527Nnr17HwUUmk66P7R3RWVHZku0NfayyJXh4ZFjYmLW1YqFsb21kULs2leiUV9pR6cue3SNp3949aWQIvZpg3rH4uE/Wyib6dgIuomN4MNqiEQOMJjZlZO5dPm83iyyM2ZHRSArQMMBMN+lSDCOgkrk0eFDRAI4xE5BACXmBfs9zAqwyHwabDEbbAQX8McDhu2Lci8BqrgDMYPROmVHMGATYEvqrFWA1MmgGSgJMCP0Pv8fgAE4IJY4cuASXZd3EqClQg7UAKgKMwOgQmApMlt7hjuZMwKoajm1rXiKzGUypYJUGW9lAUjTBiLIZDiEOumC+MkeVMnccA8acyVOTKQDdrOVqliELHQeWgAGjxf7hsGONVYA2PrtOguGKRKRXAoCcBaTVwT5nxoRD7ugQdzkd5QbMGTrNLs3iufgyAMbPJEQMrPqZyXLa3mDLGGMy1lNT6AqvyKHmgFdyQUz2lNaWV6LkL7MJ4u8Bllvv0UY5HPbIGttxLjviGZyB5SBwsJAxKP7stVeUefAh4oOiCMRJtzlrHvu6HmvtzQzIFg86OyM+JO1sRSAY7HEHbz5A7axFo7dIeHhPVwK93LCsANqG/QqtnlcdiNCNrdwDNqNec2rQXtlP6fUWtHsAgzML3Iep91PxEOYe7TQaGDNT1AkE7at8X8UxtR3xmnJJnzPNDpgMrvuetffQ7csdn63NK42nXHLo8nwHqny+121xHdjxtbPhZ+AeeI/lAVizAVxHN9Sis1CcO9s9MxTwyorgt9eOExNea17bxXVcvKfK3Ie9kGxNzr6zkbmvcExgyyMHEolag+Y+z+TIMc/5/VQxONjkXsw89fh57fBvS/AA2Pg5PZ9mCbBH0KpjLrx3ef4A+0ILVw0ocgkq98XYumyOzwCg5N8YBsAt9JoGh4aU+KELcpREbwmMIgBUN2XpNderPA27wvt37RrSs+FnEMAATqL1fPjoYTFIHfgylwSxlgtgDQFkyffKGr48D/sWW8RcMdY8C8+4b+9unSd8BsEmryHANgsOG0hTK2kGFrRdGRdYhwSy0V23ITPromP50WNHxWqkkgf7SbKcZ6bjqpmLZk9ROkfQSeADCxrAc2JiXIl3fK6+/l6BrTc/u6F/U/7Pc1NayOeWk3QbG/o3AGFHZ4fsNeNiO4mjy1hz7wR4Z86cFSDIeAO2vPfee9Lef/3119L+/XvT/fuh43nnzt3EWqMEFTkCxpvP9JldQl+TngOZIQ6LGganzrblJQXG2Ey08KQjevhwOn/urOZobwadqPYiuX733v10/bNbaXpmXu/BZ6bRVk9Xh0rO8aXxr86eOS0AD7AUgHl6ZjadO3dWZASCXRKKW5thZwiUens6Euzk9374Z+nmzVsCWmzL0aCFUbULEGF+XuuSZz1//pS0DmdmlzS3SCogjQX7bXx8UnMGGAzIAfCNX3Pt2qf6PePGfFKqDgBz4sRJgQ+As2fOnNGZz78B2bH/u3cHQ5a1R9ISggK+phjm29vp4IH96e2330w/+9n76Wd/8ReyDyMju0OPemdHc46EBPsGP+R3f+dfpDe+/CV1b374aDR9+NGHaWZ2IdU1Nko+CC3E6rooibauMnOqYLImiBr4B8QyNKoNSbItzefG6mr6B3//v06D/QOyR/hUdD/Hn6R5LxIN+EgEaS9ezCV6qQB68XzWDQfsqq6NxBA6qfhF2Dv8Qgp8lpdJNrn6J5K+nCX2D7F3jGsASBFHlUqWDrOHEN9tf22fDQT697zGgKcS+Hkdsy/4XMAJfmY+2e/2bRgvA29OEPKduQ82YzTYIubyZwULC/kVdFAhVYQfyXOw7uyPGPw1gFtMIPtMB1hlfZDsjkZekegza5XvJik4kcR7sME8J39n3RuUsqwN94qtwI/BH7h//6HAfGwEz8f7SMjYlxDQWVWlc4HfFYP3OhEXoiJO8gCwxDLY5DGJRE8E8E52eg585vr9YqDmGIVKSj6Thsu8Tj4Edj7bdvap1l1VlRh3wWhdzf0zNtPi/EIaGd6dBvoGtHatWcyzYasBFf0FoI4t5fNYCyQ5SGhE/4HmVFtbSnNzy+n582lVPrIuaGIo/c/cOIzqLqQCiO2JsxZJ3q2vpQcPH6bF5WXJ/9Gsur6pUcA4Pj5N5CgD31DvhTXhAKwt5g0WKucWY07Si/H96KOPZGOwmRzCfH5Xd3fZzmvNzM+lly+nxUhF41haios07noi0g8sduYeIFhjhxb94mJqbWvWd69rgM2vvHMpkh3rJnCEtMC9+w8ziJdky3kPvgGLn/P5GE2xxscC6JdsEPe7I9AVYNW1qJPj42IV9nX3pP6eXp0xsOh6urrTyPCQWLNRyRHxAjaGOcYGE2vyuZ1dXcIkWLusI7PAvY+cJGWuzWZ1gkZnUFubxt17iKpWyuwnqTyYmCzLHQIGTz57rsQecSLPKklD7adm4QeSO9re0jkGExnshMrZ40ePCugG7MMG8/rp6RepppbEQ5Dx/OU9ja40SU90woNJGDEgtnBzc03vQ+eY+4V4IakfmppKdormTDViBgM8GyCLqidIJiHnA15DcnhhARxoTizxtdX1tGt4OPX09sl3vXXntppGbtBjBWIUvWK2wXYyA9c6q5kUpgouQNAt5MCioR1rmPWLLcMOcK+sq/Jez4krkxpQkZZfAAAgAElEQVQU326EZKJjNRpYQV+Qnc/4GdXixl+obhExBBKYSHJVIsT19nYL6CXGB8/o7+9TZUxUIFSaNn0xBjWw6nkpnidFcNVxoYHVwEGi+a+wiSztZrzD/w4yVqUxseMdx0IiKNFUrCDf6DXNGPJ723bfq7ERx5m+D5ZXLvYVK7bY3Lc4xkVQlefwc3KeOM4w0xhfturv/6N/UmrtGkil2qbU3NaZ+geHRc1fXVpOO5sbqb4Wl7iUJifGpDXa04vz2i7nByM6MzOt7DkbfXAgtH+UiaUkWTT7KrFT3TmcD1XDEnWCZ/IBInAoOGDIGtHgqAEaViyUzM7a3GBTNmVdCsrJa1V2jg4HhywNC7ZKiNpGlubDDz/SgYhDTiYHZwSjHc2wyJrE5GL0MDzQzdta28V+wCjDnpmZm9Hkc4igSzY1OSHGKveLNkO7xMf70q7hIZW/ka1ZWFxOY08mdf+jY+Npdm5RDh2AFlRymloA/Ab1tlqfF3IDgKuU7gaDBmdLC7pQ9i9nqWJnpL+Cc6dGShJuDrkCMRvL7LhYgABdZDeGhoe1kTHAiOyvr0VQoozJDjomwcTlsAatFMNTwFyVDBWMZD4T2QekIsiG9Pf1pEMH9qd9+3anni4YGJs6EAmm0cpcz1ooHFoseDYFxp81gdg0DYx4LUY8AnPWRmaybTIWAHbZODTAOowtbSZjGKwAFw2uylkpl4NXhIYNrNph0xhnwM4b3xlp7iUMe4CoFdZYfD6gZOV3ITir/8hKZUDV4ECAWKH9KuAp65jaaNmQOHCrSDVsSuQcsWw7jxHo0nABFipOOKypaDblkv8oqXpVq9LGR4xVHTIVVlqxBKEIQuFg+uAtMtVsNA3OsXZ4Pt93BPF0bg8Re/aH75/7wqEBSDF4xfdwrmH+wGoHYKZrJmXHzeUyKl5jLUb2NeMXTKk2scSjOVawGDmkkeDgCxCOQEwAsMD9AAmVPRX48UJOKL93MwMSCS4FY0z4DIAqXZ/73aRTZGhl4TjzPgN5Nrbcn8fdYByf4cOCz+deuS/2dpFlXVxbPiC4Fp/H/VSAqwA0K4mAKLmQDEBmBHu9+4AxO9Nz7fv0YWVwj3vjfh2Mx76rAG9eB/Fssb4ls/AFcM5l/94Pvh+PZ+wzywBEhtfjFs3QQoe4mIyghCNsQOV/EjjF7HwFiA3GtQ/FWFeNei2vcVn+qwB8sBY9D8Ww1SCjbYUZf3YmGTOzoS0n4LXGdZhv5tFl7KwbZ6r5+xdBXX6nxFBms/ps9H0UkzIGBK3JxnvsjBXXkcE2vjuZQuITO+1ssp0ef05xDA2sOoj32vGYedziepHwcgba53qUooaNwF6EXa3IjER+pdKQzTbaQSuvxx7yXE7iGFBz6anZpn7GsOsRTIipRWlWIWFgO2UWB34EgRx7ms/hPbAweT/20YkisTdz8z/YHB1dnQoGuX/WF2sFcBSQgiDf4LvXuplNjDV+Cc9qJjw6oSpnzJqoLsMH5AQMNeDiBnPWOGRsGFtYR2rkmTtMX/rya7ov2JnW1UNDlGdgr+MvOdC2zITK358+lU4dn4kjDutkfHxCrKGm5iZJEQB8IVEAkMf4cB3KQ2P/IlMRDEt8LLr0ktxlDJk31mrsiw7pNI+Nj6aOtnaNK+Afvh73wfNib5krxpaf+fx9+/frd5SH8iz8TAUNTFRs+Y0bn8vXu3jxNQE/zC3PzT0BuKIhyDjxPA8fPJJ9AWj4wz/8w/K6ZL647k41DESSz6U4X0ol3QfrEMZqSb5tlcr2uQaljzSiYt5hyDCGL1++iG7xL16kqeczaWNrR6VkNJKYnJiQNj0A6dEjh9LBA/t0n/jTBH2UmH722Q2VxU48fZpGx8YUYKPx+/prr6dTp46m3u6u9Pz5jOQHAB4cZDPnsEgZA9ZosH0W1Kxj/4EDAqz4AnQBWOW5eA3yE7CtOO8AYV577UJ6442L6fbth+l73/u35QZLrC3+DmuReWBMf/VXf1X7iPXP+CoIqq1RkoLfW/ufccReMc8XLpxN3/7Fr6UHjybTH/3RvxOYQBDKmnRTHcaWeXv9tYvpB9//U0kutLW3p+uffpY+v3EjrW1spwU6ui+vKAjeKu0oJuCZuA57KAgctZI1w48alsQAgTs26f8t7Mx+67yuK745XM6kOIjiKGqWLU9xBiVOYyOx3cQvTlqg7T/Q/A99Llqgbw3Qh6AI0LcgSIGkTTOgToOkqDPVTWIrtmVZsjVZsiiJ4nxJioNIFr+1z7r3sxqgBAiSl/d+w/nO2WfvtddeO5v64ff+xZ/9eTxx5qSq+ebnl2IIvb3dBzEyPChd1t0HVAdsaV1RWgiTqre/T7qSnLOruysGh4cK4AYQkNU4HR0k7ynv5/wZuGFnrPXmPYO5xXriJ8AsfuC9e6t/sMLg4cCXdeVg3LaZcbYOquc1z5a16kQw9sOMY17jf5Yx4BmqmdLKil6jmRjPQ9qFAwPJPsfnV/k84CfBqyuJ8jnTzAg7wfO2rbGfYtvIObkOjsd5+MIemq3shCafN4jJMZjvzBODsdhTxg/7zdrk/Kxl7CXvpwSZ/YhKAEBV5iTvsf9HnMS1cD43y2JOGvy2H4t/zXFdzWTfmde8/9gX8nW4atB7LePmY9A42jIFfJ65cXfurvw7xgCbTVWk9n4krcqeyHPh3MwXpD1o3MZnzzz6mEC69MPXNE74C9hGmPuMB2sWm4AsDWPBusNWABCeOHEseno648aNWSX/tpDXW1nRPJDUUGkWppgONuXmjvZYWKNUhm5s3o+r169JE1bNgwHa21plf7gHQE0Sc4y940LuEZtC8ifZ2nuyU26qyJ7pSg9XazBfLGHw6qs/172SVKNBJP+bvflh2dvXNE85HkAfoG42N8z5i8wd8gfYbfbGT5DMooI3iFu7o72jSzaW+B8bTFx98dLl+ODDmxoPnlHKnwBc9SmuJkF46dK70myenpmJA4PDKR2ythZLC4u5b4yPxdhBNDGR8tuLwYEDAlbZHyzNIbAIDGVjPd57/33F/th17oV5ybNnPDy/mHeSjSg23T4e424flDlj/5H5yTkAbpFNVCPHS+9JvgYQsX/gQKzU10Ti4d7lYxcAEMwIkp0Susg5ilj3QPePTAS4AVUZ4Eb2acGC0BInDgSAtI1Knzhj/PU15KKywikTUylLpcoWdbdPX5/PuEEsz5H7YywGB4fFprYP6DVlf5I1zhiBS4BT0EyNdQOoCgCuZNMVKnYW1Ug5yXL7+qkmVqX6UlXYAlgzVgdUlmxmNw0zUwoQO2ItaOa1GcbYPlcqyI8o0mVcm+ODxC+SjJb1zFmhm40YdyUjgawezxMpgCTK0XOH3iHdkgNE8o5nMz5xKEZHRqThy3OrxpTeLxy38dMgZTVOdXzlOFHxho5uCb8mpleNPxxvOk7xTwP9xhkEMJM4UgP4ZnWik1qMDePkykAn7JqxZFY38R7FiQVYxc+D0MmccnNfxyrVmKNqu3392DzmykeA1b/666/tDxyciJ1oU/Oq7p4BGaztzftiqo4dHI7R4eFYXV5InQyyZUup9wPrsKeLbHqXnGAMHFlelckWNiVC7QlA5cQYGh6UERb7cRdj2yIjbjAkQQtKMJvNJ8xgARDl/HzBXh2EIVJ06Wh8xTTa3W2LC5cuxcL8ghipU9NTegAOHjAWgKKIF9t5YKFhZGxAAB35VkYBlL3QtnkKbKyPnzkT9dUUQUfvCYbg5NR0DI0cjJXVtbhy+TorPS68e0ls1Va62nf3SApgC6CwtSbBbhBRWGV2dthYmIA5YYvG4P8DrNLEq6OG8bwfO1sJnqqRAdpDjaY7qd/ExnRPXfoyc8vih93g7AFrNJ9jf4yOjki7dpEM5DJsn72otUM1348achBdnTHQ0xOnTh6P48dm9Nz5H8afa6q1Z4vona19ZXrS0KS2CBkjQHW6yDMHXGreNB5Z+i9wTiVVGchw/X19KQfBEKWWW2qIJrO3WfbPPZFl9GT3Qod1jGHzghVoTEl8Cax9nmTP5oYCM4DfzXQyoTC1BJud58iy5WLdkwE1WOVz8fksHQfUyy7YdJm1U2aDaSPCtTEG0hyssElZR8nSBFwlK85500Hf2srS1CqghFHNcv3UdlVJxVpdIJ4NhYE+jm0DzvWzbvjCoBlEklZr6eJqw+UMI+wVMkCA/AQWbHwYKrRoMJaZ1MjNfnsrs0sq6S4d4fmbsbfkh9jNtTTyvMdZS4ALs025rh66iW5sNrRYuHbsEQwezTsSNHsJvrBh+zi8LzUD72vt2J5kyR1NDUjm7DYcuQSykxG7rwZaOa85F5ujwT+Xz3BtLmvwGBt8Nqhu5pW7fnrz4rgPb1q8xucNClcB1oeBVkmKSNs0NzO+zVT0/DDTwuCan7GBKq5d9rY0WeC8DnYcGPh6UxYjtYSZDw9nCd0EzvfNeylHYe7qUpVwwBlyNjMdCL69H3hMlHzZb3aF9L3vFZan57XXlM/pa2csMsudemYuyTOwyjjxjKugqsfQAafBeYHYRXfOiRHPI47La9hjN3xIhy33Eu99ni+c37aKn437KsmCasaV9/o6m4mJZpk895frqymT4nvwa3ZgvO5ybqbd4X8c34CknZHq8/ccqNpH20mfG/vpEhvr+TnAZF8wW54Emueqj0uyjLH12vHzqALg3CdfTg6xT/B/BxKMDeeXc1nAdDumcoh2KWfb1n7OMcxC55jYLs8DswawF34OvIdxyuRuarxi+waHhuPYyRNi6XFMgAnKpCm15nfOZaYy+zFjxrURgMHIwR8hkOVv7p0glyQs48f7CfwBGNy12zqB3A+veV4QKDN+gFmwj7gfguP+3mwIyDkI+Pj8D37wA90HwSPv4Thce7KQVnQc2EtcA/f1xS++GMeOjcW1a3dicytZBnfv3pbGJozGbFKSAMjiQkooEIQ++uiZeOGFF+LHr/xUY8Jz4rnyk/McPXpMyfuNTUr9siSasRGYcDc7DAPSoc/KfQL+8cwPjY9qT4UNyX2KaVk0GFkGJIxhLHGv1m370Y9+pAAVAOzs2U/Hc889J7AVhurt2TslkNvRc8W+M28FnFJ9JGb+XjbNLFUHjJ1s7M62wgl+Hx4cEvA3TqXTWl1AImsJwAKNwJXVZYGZo+PTkgJgjAEmKJ0k2fa5zz4Tf/onL8fIcG9885v/HJffv6LyPfarleVVVZBJ+qaUWeNvAnBxPoIpQF6OaeYy9+Ju2lyvExM8g7GJCT1/z3Hex3xlDnivpGzXexhj8tnPPqN9HbkEZCX4DM+I5wOwanYxz+i1117LZEZhrvMcnn/xBb3ON8flGUt6q6NDc5BkBEw5GLaWxwCY5X5Yk4AVTz35ZLzwwvNx4+p1lczCUML3pgT4nQsX1WSEcUEmjNgEsJP9kTltcB7gBA1DSBsf3vwgS7U31lR9ITB7fSMeOXVKGnmsn1PHT8TJE8djdGRYzUDRsoM5jIyJ7FVLAkas7XcvXdK5hobRQh6Nzm72PeZkasPDssKVcPLG+69tUvpE6ROzXt3RnmdHOar9gWpg673DNtX7RfrhmQS1j1kFV1x5Yx8BW8kc4It5y5zGzlgeSUBakTfheZkkgH05efJ4gyiR+zus8aye8Hz03lO1zbblXAPHc9Mp5qGan42NNSRb+BwgUvpxyUg1mIitZD7K5y2VR8xJbLb14r2P8xqfI/YDSAQo437M3LOfLvmRkrjn/WoYVMDjjFH6gkak9qn8TFhX3rcck3IcV7Gkn7PZqGpy/CFQa2szFmjQ+uCB3q91MjeXcxm2Z0eHkhXElb5eZErqa2sNGQIaK7574V0d/4nHn9C8++A6DMdMUjmB7gYtrGf2GO6b/8FUZXwB7bBn/G2JBRLasOR4prxHRAHiBhLixFt7gGpdWof3FhZiY2szbty8GffR4iYp1RICqFgfVHmQ0KBqVscp/TDMMmPvYAzYO9jT2C95pswt9kUSSKwP2zCun3tin8Ahxi7BdGUO/u43v4nlpWzORZIQ6YDr17JaBD1uwE/mOTqxVGUeOXpEXewpq6Y/DLEu0ixb27vxy1/9Kg6OHlJ14c0PP4xzb55vVImw3nj+rF0Y+ACnF945H+9evCBNUGKc4YOjskn31Eh7N/p7+mJ89JBAVPau/t4+JXL4G0IT4LPWUIk1AT2xM8wHwGPOZz+ukfArey3PlTXkRAZjzOcsRZWJkG7NN9uNtfW1WN9Yi7X7m3HujXNK5AEEd3X3xg7kkNJQWM+JXjpUT5Jc6OjQeoGAp0rTEh9TVQk7+OmnnhKYx/NANzbJYW3R198rMBv/kTVHrK9eAVQBqxFizo+MT4lbSWCOJ3hL0/TCXLeGMHOY58q4dHbgax2QDUibRCXFkn7neavSZ3NDIDC4gsgJRfsTohMkHvRrwYHOv3NBSQ0IfTBWGQvA1fRnW1O/331zqNAVc7cpscAz4FkY3HVswk+unXt3MscxXCNBJszIGEQCq/LtC8aBX0Lvjq6OTjVbBssCNK21Eduvys+6v7EuBuvE5HgyVw+O5n5W+ic0cY+PdrHBXhrcfJhM4dhFfjzjV+IX7/sGOm3njf/ZL3ecyuvem5oJp2Qdm2hi4khiWpmYrxKBHLf4HN7HMtZKOTnmFQg1e4SBUo7l83uPwrYaBOaZsF9X3884gMu0/M3ff2O/f+hQbO+3CfBrr/VkgLK1GbXWiP7urhiQ4YaCzIXD0kqtQP2EYiytIL6zIzqZXR5gNqzKWnAeCReXGYtkqjL5XVKNV+GHlEFfAqwaYN1gqMyKw5H5tcGdnIAtmiLKm9sPYrV+P+bmF2UwAFZhRmCkE1TinFnaDqIv5p5YdqnnwSK4ePFdMTAwZATv6IOSTYGdgUMsdhoMir29BrNh+vBMHBgaio7O7rg3vxiXL1+DAhN35+Zjjg65W9vqeri6th670R57sOoABUD9pQ9WSv8pyy5l1snSKl3mJc3BgoQ5mqxAjCqapm0tdA2EWdUSw4MjGvfUPWl2BEcUmweu0usCIljfE+9OQNw2JaTtMTk1EY+cOhEjI4MSIL908WK8995FGcMzj5yW1heZpgN9vdHR3hoD/amvysLMhmUYIoBhSRarRJ8Mvp20lAjgme7oWpkPzB9lBWrIDcDcygVCsBP7banJ29mh8wLYqJuiMjLJTOTZsoFXA/8MbprNOBoZnsIKNCCawCoZrmQvGlg0KJpZiwRJffx8DeZNsmiZ+3Ke9PSk9KnxSmAigdMmyABbMu+bZ4Ijnhk31keyY9MRS61hyh6UABCglYAHzhfX4Ew7mWOMICAEOjfck7NeBLJqysDniwGGGbG6kmWyNtgYjIGBbEiTbOF0grmmxA5TzgA7kKVqzRJsroUkS0odwPCDkbAf21spO5DO8XYjqwPgyjEBeVlnadSyhBUJD0rQAPGzy3zzOcvIlUyZ1vzWtspu0Y9Kwe0C/gIkt6Weqp5VojSaR4yfmcZ+3nIc9twsLMFXroXrSPA6mY05J7gn1st2tJRGC8wl3uOsMMfzM8LAewMwIOVNxYbef5Ok0nWWJm5+hg6C7KA7UKoCWH6P56+CgKId7PNWgU4DVQ6utIYq4Dl/M1bMEQfCBpYYG/7PfaVNT9ZugqMkTlKXmOducM6sHwPB3ngT8HfSpZTqCKjkOaQ+bzqHCcLzrb1GZTtF27jsHbn2mgzHamDpsba98Kapzzy07uUEFttRdRyq4+354GfLuOcek0wfvqtlkprgBSh1YsTaUdXMrQHPaqKD+/joWGaiw/OhOr88D6qBtgM0zoPz7OfnYJNzVZ0R5neOeUlaFT3lcgflOcP0Tp2qDHhKx1zdf77GOsNnePCAErJ6JiNIFLYm44a1hJ3LhnOALYWVW3SR01nOzLLnm58j98k1e7y0f7RnZh67aIaTtXO9ZlSapsYPdc1tQDX8CwI7nhffjBGBiJlbOLdVloCaUfX1NV7j2C4T59gAXcPDybyZnJpUl3f0LAlUCEYJxAkgGAfWDHbs9OlTYuOMjBwUoyU15Ppku/AhADZwsDk+AQjl++g1Aioh7zMzMx0nThyNGx/ArN0QmwmH7/D0YYFM6OpxH+ydnHetvtIoiYXxyDHpsMx42X7ZUfW9M9a8j/slsH7xxefjxImJ+O1vz8fVa9fF8uHaCXIJcOfm0CZr1Ti+9ebbshfsR9wjgcS7F97XNTkZwT0zFhyDhPjI6HDcvnNLDa1SJonmbquaOzBOx8bH9Brj8Jg6vh/QPo7NoNwVP5Fj4tvh26A/6NJjro8gi+fP8Qj6GUeDtYzd+Fh2pP7JT17VPVubnufAd2vpTKuEkp5lSxyemtY5YTrNzVEWX4/pySkF8jSqyqT1aPz+zTcFdt+endUzISBvbe+UlFQmAO/HytKigqJnPn02XnzhC0pWf//7PxBgjP+HriI+MkDdqdOPCKAArDh79jP6/MzMeBw7elhjeuOD2XjrrbcbOoTSDt/bEzvNgAmsZthgAFesEwDm73znO/I9SDzw/Gg6CiNRQWAJrGim9cUvfikuXrooNvOtIovBMyJIFRuptTXOv31e4OjTTz8VTz71RBCoX3jnvZTdmZsT8MF480wYa8B7gFekA5599lkxm98+fz7eevNNNYzFLtA5+/Qjj0i/FuCjvrQSl99/TyATPQ7wb3/3u3NqZolOPfn9xeUlNeiF4cxcd3AHWJKSPzCzb2lc7t67q+YlVMeNlYATwJu/Tx07Hs8996wajXXh/6gcnNLTXCNKaLdRuQCI9KGA8KGRITUYYuFnXNJk6NtvM2OGdcf6sNQJ/8cfOXnySKyssC8Tv2DzuhrJJ/sSPCsDhmm39+PAAYgpCfwq8V32TfaFTHpAXqjF4iLs8TymbSJzAxuMTeOb33k2rF0H/sz7ql/A340GgS5ZLnqD9kU4hxOVTlBy7dyXGarMB8B2fvJ8pGU9MKBzc74kyySQiX2yv2ZtVDP37Kcx39iLANtMoPC9wXgEmON8XA+2jPkhH7cQGqy7b4atdbedDOD6UbB+GBAEVEvwKBtkObFm/4NrSC3j7EeQ8UGOBcANrDmtwaKHKb3eBwnMMqcAGcWKpskmciGU2be3qQEejZv57Mb6uhjalEEDcDNG9iNIgLFe+SLJQTKDz5DMYB6mLEYCF9gANXUqie+Bvt4YHOiL1dX1mJMcSL00Cc7S5ZTZaxNjVc2j19diZbUey/XVqK+v6brbwBNKg1DOo74cReM+GeU1HYt1WfWlUneT5oeJSzB+2G8+y/0AvGJzv/sv/xqrq/U4fvxEHD3CGlpWAtDNrEhEITUAmMo9Y5uxPcRqVADwE1v79Mc+JtmPlj36daSPu7K8Js3NsYmpuHjpvfj1a6/F8krORf5P3MJ8g+07c3hKCbM7d2Yl+UPya3F5JfZU0o8EXwEhW1rEUKUamCpIqh2okqWiAcIXxCGqSLET3D+Nw5ZKJQmVG6wL4hSDcY55HQszHxmz9MVyHepai0wYf3ucHQ/wrJC/gWV++fKVuHz1SvT1D+m5YmuJ+hPobcveFwUXolIZMJlYWux/9dDYi4PonU9OJEtScRY63Aua81RHg0O4ISmxNHsZyUTmI/4Fvgw2FunGwaEDcfQ491SLre3NbHpeqpK5J/wyqjwgyyA7hNQQVdAkXji35ww2hjmGy0GCFB9DVZS7e6pqpHKGpB1AMs3DYAlTUQowTkOv5dV6IHME1jI/jzRlyjpybxmHbif5sNKDhXnruCFjzz75Tdg8X5dBSZN3HLsgJVRMfANYJaRS7FJIRbBUkSpij4KpCjjf3dUuTV70XqW7SlPxro44OnNErG2A7+oceBjHaIC7JSarYhwZcud1qQlUsROae6Xvh6oNS0wvCUyqfAtxCElO4nUTRrBR/NO4GH9j37Cnnr/VOO7hWM17oeMix2MkxSUdsp3ki8SfkICoZwM9JT1dIYqUDcBqVhQSs2BDE8NIrCn30oiWv/uHf9ofnZiJ7b222NzZix1p6+4HS6qGniVCyDU6X+KAZFlt6qtQjpVZT4CxRrfvB+hoJugE2JJATZKBAdr8cARCFd01MQ41qM3/Z8CUupEMJsFaT3evoCsCBUr/eUBoK0HLXoKlsLYR27v70Vajo+qQNheCxK7OdK7NmlGWZ2dbi9kGxR0hyeyzkP0AYO3yPpx4uqmRBQQAwfCvr8FQWVO3wf6BwWirdWizuH17LuobZBiXY25+QTqrgK5IAezstcYOoBmLisyNn7CLzsWCSIBNCydnaE5AA6to89TXYnR4KFpbYExQgjYYh0bHtPDJbIppVjLctQ5Aj+weSbAKwMoEQlQZp/mBunnTRbgrjh2dicfOnCbpJmbx1StX4ubNG5J1oNRKel80rOrujK4arDHOryoOXSvlb6lzmEwOmk/xeKsZ6O2dLAvE2FLK5ACZxcBmSGCIw4BhqbV3FYmIDKQFXggsMyCdA4ihNmhjYITXDaA3gdWchw60eQ8aP2z6Bm04DudJpyHBBTtJufk4M5IbecM5K8AqzwtmrDcpZ1oNvFQdLoMeMBYALbMhVX4DPm5tpRNMYIhhZtzQljGzgYWeWn25zhKszCw/x8aJZI6bmZdl8OmwITLPXOB9HAP9qxTuT2CU602WOk54Av18NvdQxjC7uG5vU4qSkS/rPHVbAUsqTYYE6KM9t6GsdWospuPOOmdeqgmaypooHwJYTuOVjb6y6YMBMQG2ONLrGwrQNAfaKb2iyUk6YTb0zkrhZNgZxx40AUHAHZSNm+XnebwEDc16ysxtzgk5uLUsUxE4X0Ad7gfHl9ftPPPTG42BIRthZ8T4P6U/BladadbrFdkC378BNG8gvMdBj0E39PQYI5/DYGF1Q7Q95ifH8jE4L/dgjUo+a0YDxzf4a4CrkWjrLCDbXlNDh2vWOmtL8EubZKNRXJN16gDLewmbFeBqBjYfbaCWG75LOZqsxnRcsgrAG3urMs0AAA/ESURBVK0DFAcBDv4yQZKAsjT2Chv3D42Tx7kK1tpGME6MjQMUM76dBPHGz3FVqleaAvC7A+FqprY6N2xbDKxWnV5fC2NpB6QapFa2lgbb2yVyHMfXl0F1SiMYIOaeDIrbIXcgbhDTJdlea2YXeW7yOQAegFWXysgRbm9vaMuxL/Ga14vmihrkJEjKsX1/HiOPQfoWCcZ6/XEPXF/uI1VGQzKtbW8JYHFY1fF2b1fVHew3HIdzGjzl2ABM+ARmFfN/Ajbbc+YZ/2sA5gNoM/brGggAXn/9dZXi08hCOqzoM5fr0x7f2iqg0iWYBsqlXb29HTc/nJVWJMcnQGSc3UzJXcJpznT27CeViAM05NtALM/DHZ7FkFxZkb1jrCiJfOaZZzQXAL0MyMBEMhPLWmzSDi1ljZ/+9FkxFdmzfvqzV1USx/VSdn/y5CkBv7duzSqYJEB/7b//R9eEnSfZnUD7TnaQLqwk3sv/aSR4+pHTceLk8Xjz/JsaO/TlzEBmvKrjz3p66aWXGnZXz3Upy4W5d/xVgNqJyQltU0gUvPHGG2KM2i+hxB6dVUqECaqwByPDB3QP3/3u9zU3DLQT7OBjUakEWGsbig85NjqqgIAgd3l5Uc9g6MCgAHAYUcgBsG5++ctfinEl7d9AK7wW9zdp/pH6kzBb0YMdHjwQn33mM/FHz3xGPut//PjHAlYBBbzOnnjyyXj645+Qk//GuXPx/PN/rP4Afb2dMT01Lt3SO3fuxfe+928NiQnuAV1QWJ4E+/hcAC4u4WbtMY4//OEPNe4kMLFFh8YPNUqgDTBzPzCImTOAUgA8jImZZSYkfOtb3xJg8eUvvxzPPvs5gaNvv3VBoMq1q9fi1uytTCCVRi+wx5BAWFtbiZGRsbhx46YA6QvvvCNfFiDoxPHj0iekBwK+yYPN7Xj/0kUBzJAXYKNfu35TjeTaO+iWDnlhX34yrzlpI9sGu3hoKEZGhmNtvS7w6MaNDyQJhu9/+uQJBabryHp0dKgRGZq5fT09AlYhbFACjAwA65+gmy8am6BN2zfQJwZWFxJpNLIqJeW8p5rIw2YoCVI0xUlC2Kfl2qanJ2J9HdbnuuwZiYr0o9I/8v5mW5b7BEEhvmA2xnKXbJ87gWBKKGtx5868EtyMCXabNS+gugCrzA3GjfmeQWiTUWVA2RUuXI+rE7weH06UeT/hde+HzG3Ha8wrNybCRjIeBlK5RzeGYr4yr7FXZj4DgjK/vSf7HIw3dsN7tm05iQHsDXuNS989BnzW+rNcn5mi7pruhlzodeL/V8ef9wPwMZZcEz8lt1b2L1+fQSRXmzAe3Ov84oI0lbku/ma/NHsefVUSeDwjxkzs5nYaz2aVBgxTrpXr57jYPfZXYlfG1fsX1++kyre//e346lf/UgAUdsoyIj6vqxr899TkeExPTqg6EWAVFiixRRIgEriTD0xCoTTZ4+fC8pIYrACssLiJ2dV8K1rE2ndyj3tijFgTjCvPj+eObQEYs2QZ9+Cm1dw7yUqeP3qjX//6PwowYf6wHzI+lGRr/6HqrB8C1SHNZ2Je1iBEJhJDNEBkXrE3nDnzqDCBlh36hmTiv17fiJW1eoxPTMXv33or/uvVn8f6xpa0b1kD+BOA9GroFns6F/YdvVVk9QBjV9eJ2YmvWoLKK3xZgFQaPgFQHpuZEchKDE68m6BSNtiGmYyN5kZG0R4ePSjSG7iBiFh1KoeTiODYkLXkShDbDtsP+0rVuAUgHxLLNprTG/fVfOyt8+9Ee61TWEL2iUkdXQQkSQLRP4fzonk6f+9eyrC56XNLiNkNKH9weFhAKvMUCQhigHFkEMYPCfxmjNPfA1BeV+XJzZsflt4fnTF/Dwmjrjhy/KikBq1Zz726wSfPT9rdDx5I3xWfifslwUkiHVvGumSNaB3AnCbWL8kL4l569qC/irY5PXTAn2jcRZ+d3r7+oHJ6aWlV2rbsL8gtamxS403PIxu8J97g8eWnsLSKfAj2IZm5KQ/gr48Aq4WxmgfKqt2EjpqNz7MQH4xECI3mz8ER1s6g8B30xEkaUB1E5fHU+LhIezBbjYXYdhtodUxr36ca1zle+Aiwqrj5QaOi07GE78nzjeO4jL9KZsBO8xle090VYNVjk1hFxsDeX3x+x0Qmwf1fsJhkdkthRSewyj7CvOHLSS6unznk/ZW5UyUrJdgKHrAbLX/7tW/sHzn5aOxGLeobW7Fa30hdGLJHyixE9MJMCRikCJCnwDdOpbqCU/rZwYbcmQ2qSmk32Vkc7bwJM1YLA1M1odbFAzDcVZberFYcFAGB0qEE1GpVxzaCawwzbEyV9iAQ3tkZs7N34tbs7VharUdXb5+6onZ39xbWzVYcnjqszB0ZHjSt1LmwXpcwfoKACPeOCaHGYcXJZgMVjb2WZe9iGKoh0J6aPgAQcW9Mfhglnd29uks0nDa2dsRWXVxcEW1+/T6lLABKe7FJmSu6cWVGGVqVFqIbUHGkgrCh7cLYAF5myVlr1OgwX+tUhrC9lQ5zrTEijbEeba50i+V4MFUxFCx6lhagE4scAwz45sXMNTCWlDdpg5welzMLgZLNhwl06OBwnHn0lJ4Rz4Rr6OmsaU7gkAKwsmGQhRIw77lBlqSdrBiBOog+TFoYrDgG1sJoE2jG/MlsQDIdFSx3MJHzNQM0HV2pA5gNrEpmRmBkAmMGIThe1XFK5zmzIgZRBSSIbZrGxwAKv9vJg13tseJzCTikpmgV9FIDQAmpJLBqEIzPpGGA5ZfHSoAh9WTVZV6saf5OQDUleLNbHfOeOdrZ2Z4OhwAv2FXpZLDYYa0yD2BkMNfUBbE4ZTY2mmMEE+qA3REbG2YHs/lilJJ1yHXmNaYOa266ZpTD6s0mXKmPCas2AVQ2P5d3pUxCAiTpWKczhONltoQZx1rHHUnfz+wQnF/GCubcZmxuFeYxjcncnEy6xYiFN4MJsr1ibBYdK4OFYjei21YA2gwQmg1wZIgLUO/5kw4GgGmW6CbzKcukBcghedGR2lX8bVBSmdHSRdtOMONS/fI8rQZCeq00r/K8Y7y0lkrZnucyP/2aQXszVQ02iW0CILmb4KHns8/tzc9z3nO0Ggxw/dyfGRve9LzJeVPlb9YEe8DAACXGZHebOqG5bpsMfAOCCXxmGb031ur6s55Sbl7ZLM3XmQs/558/LwC5AMkGTB3UeawNQNqWeI54szXwXV27TrJ5w374WdrJ8JrxejM47mtxEq/6jKqOLJ+37fKY+7p8/VUbVQV5HYBwjQbHq06R55THw/fppIADOzt3rBVpape9OZMOTUY972OeJ2MAhxqWO0A41ROWnSBxgi4p5f7ZQEmlUWrullUHOICMD3ZD40PlAcwT2UOcvWTf5/0ls8oOqX/3nK0CrRzbexfr11+ez/wfp4zjUtqFHAxAihnmdsb4nAEkJ1H4LKCOAXuvLQPB2ciyR/cLAwogDAdZXecPjqpZJPfJ8QhWGGsCOgJFGJcGUTg+eyZMJYJPg6hcM8d0UMvfPD8YfjwTHELAYI7D/whWCOq5hl/84hcaZ8BG/DjumcAT+wao4DkKm9MSBZyXwCMdyWQkHz0KS3Ymrl//QGxakqQ0jsJe0mwSYAu2z+TkVHzh859XcyMAN+8lgHhDQyO6d+6RgPrQ6CGxCAUGHDsSY5NjApTxDwmylwgyig4oY249P4JNGI18cY/4d+v1lOBgbgFqPvHk4zFzZEZ/E7jBgqXk14xV5iEAZOoHntCxKDkEWAWMNmuBZyqmM0wmSTfQlCb9FcCN/p5enR89OhiAul8xxfvi8PRUzBw5rNeuXr0WczQx28xydphAxE4QG6QTT1PYjvYYGRqMT33yE/GZs5+ST/XrX/0qLr//vvzYlGlpiTOPPxZPPPGU1tbV69eDKi7mEUAsNnlqclLB4H/+7Gexsroitj/3TtPRr3zl5Th+7FgsL682klGW/6FccXFpPl7/3bnUsT04EmMT4wJQGQeDfwAVL7/8svYKQA6AKf5H8zMYuilT0RoAq4w/z4okA+N05fJV+bpo31KCy5hOTkyo8zJNZgBWDwz2xuyte/H6uXMxewtNxy0lwo/MHI7xiQk11sLXUxxSa48L58/H7K3bKs1Ey7G+vikmEUHv2samgE3ODfMInwgAQHO76P4BGnX3dCqwvHYN+YwVATGf+PjHoruzS/0DIBocnZkRswdgFR1ByUGwXheXlTzgm3tjXBYXlmNgcCB6SV4reZPJe2xZyqHkPsuaBzBh/TK/iUMMrGL/BgeHGiXv2Ey+mINuvmiQ0n6x91MHvnm+rMhwgsp7i/0K653yjC1lY2aj9wk+w/sdTDrYN9vK4KaDUdtm71nVhKL3TScn7XeYLesEGOMFsJX7Tt4H5wNc439KeCwsNJIDzEFesxyF90Pv7QYoGXe+AV2InzgfX4BhHJtrti/GXmLfi8/zPwPLihlhzjK2JX7hXry3WcuY4/MZJ6h9H6604JhOcPJ5XkcKgDXsOcJneN3HGZ8Yz32yAK5imQNG1WpKCmh+7+5qzXOfNFdmr/bnLW/APGcfeuWVV+Kll74ke8hezT7GvLANZz/gvdwb9wzrEMa45ADWiT+SRUrVo8kT6WeHmH4QlKjqxKbfuTcXcwvzIrhAAmIPYIz5rMA8yZExJti0B1pT7EMkLkiIYkcZC3xdklJUNjIWgIvaVweHBFb++yuvqDmuunY39HVrWufSAiVuaHU5cCY2uDcqDdx3hMpVvtGu7oIoADsNIsl+a9y9dy/GJibjyrXr8dpvfhO3Zu/KnnGt4AtImhwiMbq9FTPT02KhXrt2JVr29+Py1avCL9Y3U/oNkgXj1U9j3L4+JcGmJ2ha1SMCFDgAgGMmO9flw0A0Y36i4SyiAHFDaZjL++y3W44Jf8TgvpPWtgvMf79fgBigUdHJh7EK6/j23bu6V+QPSQyKjaUGxtnkOJ93YgFUnNZXVjS+qsRFdpBE1852dNY6Yrg0q2SvAIMh7uTZAX5Crrk3P1/k7/piewt92jvycwhtmAcQMNY36jE6hgZqAoLMUbTeLR9j/525ToUPdpVnjK+Dj5C9fugHsi1w+oCatCcuhS1gf83kzXIsLC0pvjo8cyQWl5ZjfnFJlcnIBdRXN6KGXvzevua3yANFdkXSAiXBL6ygoj1ajekcc5jY4r3CNhf7Kf9XRCijScBqLtevAqvp/fIcxJbtoI/IYAwNHVBVjHoiEdO3tcahgyPRR5V6X5/mmskffN6xJtfC+rL/7Riqej/VGAl8yVIA7GG2v83+GG4c3qw4SxJZk7HK8ZiHjqU5J3PVSZvq+DjGVTxYSE+Mra/Pe6RjIfyh1tZsJMh8YH6QcMLWcSwnEjPGzViimnjwXuZ9lGv/X35QI+lFE2lu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14308" r="1736" b="398"/>
          <a:stretch/>
        </p:blipFill>
        <p:spPr bwMode="auto">
          <a:xfrm>
            <a:off x="4896140" y="830129"/>
            <a:ext cx="4245726" cy="293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82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Bureau's Products</a:t>
            </a:r>
            <a:endParaRPr lang="en-AU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62359429"/>
              </p:ext>
            </p:extLst>
          </p:nvPr>
        </p:nvGraphicFramePr>
        <p:xfrm>
          <a:off x="381285" y="869984"/>
          <a:ext cx="8637587" cy="350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842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3400" y="205978"/>
            <a:ext cx="3317875" cy="857250"/>
          </a:xfrm>
        </p:spPr>
        <p:txBody>
          <a:bodyPr/>
          <a:lstStyle/>
          <a:p>
            <a:pPr algn="l"/>
            <a:r>
              <a:rPr lang="en-US" sz="2400" dirty="0" smtClean="0"/>
              <a:t>Flood classes are </a:t>
            </a:r>
            <a:r>
              <a:rPr lang="en-US" sz="2400" i="1" dirty="0" smtClean="0"/>
              <a:t>impact</a:t>
            </a:r>
            <a:r>
              <a:rPr lang="en-US" sz="2400" dirty="0" smtClean="0"/>
              <a:t>-based</a:t>
            </a:r>
            <a:endParaRPr lang="en-US" sz="2400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2238867" y="1028728"/>
            <a:ext cx="6592186" cy="2881558"/>
          </a:xfrm>
          <a:prstGeom prst="rect">
            <a:avLst/>
          </a:prstGeom>
        </p:spPr>
        <p:txBody>
          <a:bodyPr/>
          <a:lstStyle>
            <a:lvl1pPr marL="342900" indent="-342900" algn="l" rtl="0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6666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6666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6666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6666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6666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666666"/>
                </a:solidFill>
                <a:latin typeface="+mn-lt"/>
              </a:defRPr>
            </a:lvl9pPr>
          </a:lstStyle>
          <a:p>
            <a:pPr marL="1436688" indent="-1436688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AU" sz="2000" dirty="0" smtClean="0">
                <a:solidFill>
                  <a:srgbClr val="00B050"/>
                </a:solidFill>
              </a:rPr>
              <a:t>Minor: </a:t>
            </a:r>
            <a:r>
              <a:rPr lang="en-AU" sz="2000" dirty="0" smtClean="0"/>
              <a:t>	</a:t>
            </a:r>
            <a:r>
              <a:rPr lang="en-AU" sz="1600" dirty="0" smtClean="0">
                <a:solidFill>
                  <a:schemeClr val="bg1"/>
                </a:solidFill>
              </a:rPr>
              <a:t>Causes inconvenience. Low-lying areas next to watercourses are inundated which may require removal of stock and equipment. Minor roads may be closed and low level bridges submerged.</a:t>
            </a:r>
          </a:p>
          <a:p>
            <a:pPr marL="1436688" indent="-1436688">
              <a:spcAft>
                <a:spcPts val="0"/>
              </a:spcAft>
              <a:buFontTx/>
              <a:buNone/>
            </a:pPr>
            <a:endParaRPr lang="en-AU" sz="1000" dirty="0" smtClean="0">
              <a:solidFill>
                <a:schemeClr val="bg1"/>
              </a:solidFill>
            </a:endParaRPr>
          </a:p>
          <a:p>
            <a:pPr marL="1436688" indent="-1436688">
              <a:spcAft>
                <a:spcPts val="0"/>
              </a:spcAft>
              <a:buFontTx/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Moderate:  	</a:t>
            </a:r>
            <a:r>
              <a:rPr lang="en-AU" sz="1600" dirty="0" smtClean="0">
                <a:solidFill>
                  <a:schemeClr val="bg1"/>
                </a:solidFill>
              </a:rPr>
              <a:t>The evacuation of some houses may be required. Main traffic routes may be covered. The area of inundation is substantial in rural areas and requiring the removal of stock.</a:t>
            </a:r>
            <a:endParaRPr lang="en-AU" sz="2000" dirty="0" smtClean="0">
              <a:solidFill>
                <a:schemeClr val="bg1"/>
              </a:solidFill>
            </a:endParaRPr>
          </a:p>
          <a:p>
            <a:pPr marL="1436688" indent="-1436688">
              <a:spcAft>
                <a:spcPts val="0"/>
              </a:spcAft>
              <a:buFontTx/>
              <a:buNone/>
            </a:pPr>
            <a:endParaRPr lang="en-AU" sz="1000" dirty="0" smtClean="0">
              <a:solidFill>
                <a:schemeClr val="bg1"/>
              </a:solidFill>
            </a:endParaRPr>
          </a:p>
          <a:p>
            <a:pPr marL="1436688" indent="-1436688">
              <a:spcBef>
                <a:spcPts val="1200"/>
              </a:spcBef>
              <a:spcAft>
                <a:spcPts val="1200"/>
              </a:spcAft>
              <a:buFontTx/>
              <a:buNone/>
            </a:pPr>
            <a:r>
              <a:rPr lang="en-AU" sz="2000" dirty="0" smtClean="0">
                <a:solidFill>
                  <a:schemeClr val="bg1"/>
                </a:solidFill>
              </a:rPr>
              <a:t>Major:	</a:t>
            </a:r>
            <a:r>
              <a:rPr lang="en-AU" sz="1600" dirty="0" smtClean="0">
                <a:solidFill>
                  <a:schemeClr val="bg1"/>
                </a:solidFill>
              </a:rPr>
              <a:t>Extensive rural areas and/or urban areas are inundated. Properties and towns are likely to be isolated and major traffic routes likely to be closed. Evacuation of people from flood affected areas may be required.</a:t>
            </a:r>
          </a:p>
          <a:p>
            <a:pPr marL="0" indent="0">
              <a:buFontTx/>
              <a:buNone/>
            </a:pPr>
            <a:endParaRPr lang="en-AU" sz="2000" dirty="0" smtClean="0">
              <a:solidFill>
                <a:schemeClr val="bg1"/>
              </a:solidFill>
            </a:endParaRPr>
          </a:p>
        </p:txBody>
      </p:sp>
      <p:pic>
        <p:nvPicPr>
          <p:cNvPr id="5" name="Picture 5" descr="F3F1069E-BFDD-49C2-93A7-1B6CB86ADD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867" y="4289073"/>
            <a:ext cx="1105390" cy="50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B0F8B8D9-A4B1-4447-AB7C-E829B521BD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02" y="1032979"/>
            <a:ext cx="1944744" cy="1070901"/>
          </a:xfrm>
          <a:prstGeom prst="rect">
            <a:avLst/>
          </a:prstGeom>
          <a:noFill/>
          <a:ln w="15875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367EC72C-BC16-4C9B-8CC9-BAEA56E0E7F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90"/>
          <a:stretch/>
        </p:blipFill>
        <p:spPr bwMode="auto">
          <a:xfrm>
            <a:off x="124402" y="2255394"/>
            <a:ext cx="1944744" cy="1016972"/>
          </a:xfrm>
          <a:prstGeom prst="rect">
            <a:avLst/>
          </a:prstGeom>
          <a:noFill/>
          <a:ln w="15875">
            <a:solidFill>
              <a:srgbClr val="F0651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50670337-BC5C-4D50-8BCF-D2A4F40430F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4"/>
          <a:stretch/>
        </p:blipFill>
        <p:spPr bwMode="auto">
          <a:xfrm>
            <a:off x="124402" y="3425558"/>
            <a:ext cx="1961642" cy="1114818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 bwMode="auto">
          <a:xfrm>
            <a:off x="95061" y="374650"/>
            <a:ext cx="342221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350" b="0" i="0" kern="1200" cap="none">
                <a:solidFill>
                  <a:schemeClr val="bg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AU" sz="2400" dirty="0" smtClean="0"/>
              <a:t>Flood Products:</a:t>
            </a:r>
          </a:p>
          <a:p>
            <a:r>
              <a:rPr lang="en-AU" sz="2400" dirty="0"/>
              <a:t>	</a:t>
            </a:r>
            <a:r>
              <a:rPr lang="en-AU" sz="2400" dirty="0" smtClean="0"/>
              <a:t>Watches</a:t>
            </a:r>
          </a:p>
          <a:p>
            <a:r>
              <a:rPr lang="en-AU" sz="2400" dirty="0"/>
              <a:t>	</a:t>
            </a:r>
            <a:r>
              <a:rPr lang="en-AU" sz="2400" dirty="0" smtClean="0"/>
              <a:t>Warnings</a:t>
            </a:r>
          </a:p>
          <a:p>
            <a:endParaRPr lang="en-AU" sz="2400" dirty="0"/>
          </a:p>
          <a:p>
            <a:endParaRPr lang="en-AU" sz="2400" dirty="0" smtClean="0"/>
          </a:p>
          <a:p>
            <a:r>
              <a:rPr lang="en-AU" sz="2400" dirty="0" smtClean="0"/>
              <a:t>Issued as needed</a:t>
            </a:r>
          </a:p>
          <a:p>
            <a:endParaRPr lang="en-AU" sz="2400" dirty="0"/>
          </a:p>
          <a:p>
            <a:r>
              <a:rPr lang="en-AU" sz="2400" dirty="0" smtClean="0"/>
              <a:t>Talking with media,</a:t>
            </a:r>
          </a:p>
          <a:p>
            <a:r>
              <a:rPr lang="en-AU" sz="2400" dirty="0"/>
              <a:t>e</a:t>
            </a:r>
            <a:r>
              <a:rPr lang="en-AU" sz="2400" dirty="0" smtClean="0"/>
              <a:t>mergency managers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4218931" y="538377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Title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63" y="345564"/>
            <a:ext cx="3699528" cy="375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96436" y="1060109"/>
            <a:ext cx="1077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Summary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8258" y="1694902"/>
            <a:ext cx="1953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River level forecast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5220" y="2465956"/>
            <a:ext cx="1243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What to do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0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 smtClean="0">
                <a:latin typeface="Arial" charset="0"/>
              </a:rPr>
              <a:t>Advanced training and competency assessment</a:t>
            </a:r>
          </a:p>
        </p:txBody>
      </p:sp>
      <p:sp>
        <p:nvSpPr>
          <p:cNvPr id="13" name="Rectangle 8"/>
          <p:cNvSpPr txBox="1">
            <a:spLocks/>
          </p:cNvSpPr>
          <p:nvPr/>
        </p:nvSpPr>
        <p:spPr bwMode="auto">
          <a:xfrm>
            <a:off x="199268" y="792482"/>
            <a:ext cx="4238261" cy="3508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t">
              <a:spcBef>
                <a:spcPct val="30000"/>
              </a:spcBef>
              <a:spcAft>
                <a:spcPct val="30000"/>
              </a:spcAft>
              <a:buChar char="•"/>
              <a:defRPr sz="24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666666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6666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6666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6666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6666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6666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666666"/>
                </a:solidFill>
                <a:latin typeface="+mn-lt"/>
              </a:defRPr>
            </a:lvl9pPr>
          </a:lstStyle>
          <a:p>
            <a:pPr marL="180975" indent="-180975">
              <a:spcBef>
                <a:spcPts val="600"/>
              </a:spcBef>
              <a:spcAft>
                <a:spcPts val="300"/>
              </a:spcAft>
            </a:pP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Structured training and assessment</a:t>
            </a:r>
          </a:p>
          <a:p>
            <a:pPr marL="180975" indent="-180975">
              <a:spcBef>
                <a:spcPts val="600"/>
              </a:spcBef>
              <a:spcAft>
                <a:spcPts val="300"/>
              </a:spcAft>
            </a:pP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Roles-based operations</a:t>
            </a:r>
          </a:p>
          <a:p>
            <a:pPr marL="180975" indent="-180975">
              <a:spcBef>
                <a:spcPts val="600"/>
              </a:spcBef>
              <a:spcAft>
                <a:spcPts val="300"/>
              </a:spcAft>
            </a:pP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Teaches best practice, ensures consistent capability of qualified staff</a:t>
            </a:r>
          </a:p>
          <a:p>
            <a:pPr marL="180975" indent="-180975">
              <a:spcBef>
                <a:spcPts val="600"/>
              </a:spcBef>
              <a:spcAft>
                <a:spcPts val="300"/>
              </a:spcAft>
            </a:pP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Enables greater staff mobility and cross-region operational support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72" y="792482"/>
            <a:ext cx="3137646" cy="383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053" y="3571899"/>
            <a:ext cx="1428230" cy="13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283" y="2446976"/>
            <a:ext cx="1526855" cy="2464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2754053" y="2974401"/>
            <a:ext cx="184249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cs typeface="Arial" pitchFamily="34" charset="0"/>
              </a:rPr>
              <a:t>Building Blocks for Operational Roles</a:t>
            </a:r>
            <a:endParaRPr lang="en-AU" sz="1100" b="1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2"/>
          <a:stretch/>
        </p:blipFill>
        <p:spPr bwMode="auto">
          <a:xfrm>
            <a:off x="391369" y="3162534"/>
            <a:ext cx="1704835" cy="1731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0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err="1" smtClean="0"/>
              <a:t>HyFS</a:t>
            </a:r>
            <a:r>
              <a:rPr lang="en-AU" dirty="0" smtClean="0"/>
              <a:t> Collaboration Lab creates real flood scenarios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6418" y="3378466"/>
            <a:ext cx="3883173" cy="1204551"/>
          </a:xfrm>
        </p:spPr>
        <p:txBody>
          <a:bodyPr/>
          <a:lstStyle/>
          <a:p>
            <a:r>
              <a:rPr lang="en-AU" sz="1550" dirty="0" smtClean="0"/>
              <a:t>1st group in the command centre, who take the role of SES, Media, Water Agencies making calls to the flood desk.</a:t>
            </a:r>
          </a:p>
          <a:p>
            <a:r>
              <a:rPr lang="en-AU" sz="1550" dirty="0" smtClean="0"/>
              <a:t>2</a:t>
            </a:r>
            <a:r>
              <a:rPr lang="en-AU" sz="1550" baseline="30000" dirty="0" smtClean="0"/>
              <a:t>nd</a:t>
            </a:r>
            <a:r>
              <a:rPr lang="en-AU" sz="1550" dirty="0" smtClean="0"/>
              <a:t> group in the flood warning centre </a:t>
            </a:r>
          </a:p>
          <a:p>
            <a:endParaRPr lang="en-AU" sz="155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786282" y="925602"/>
            <a:ext cx="2198554" cy="294504"/>
          </a:xfrm>
        </p:spPr>
        <p:txBody>
          <a:bodyPr/>
          <a:lstStyle/>
          <a:p>
            <a:pPr marL="0" indent="0">
              <a:buNone/>
            </a:pPr>
            <a:r>
              <a:rPr lang="en-AU" sz="1550" dirty="0" smtClean="0"/>
              <a:t>Flood Warning Centre</a:t>
            </a:r>
            <a:endParaRPr lang="en-AU" sz="155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r="8332"/>
          <a:stretch/>
        </p:blipFill>
        <p:spPr bwMode="auto">
          <a:xfrm>
            <a:off x="246825" y="1220106"/>
            <a:ext cx="2280888" cy="207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6" t="-2288" r="12830" b="11152"/>
          <a:stretch/>
        </p:blipFill>
        <p:spPr bwMode="auto">
          <a:xfrm>
            <a:off x="2676667" y="1191508"/>
            <a:ext cx="2949816" cy="212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3" t="10208" r="10598" b="-10208"/>
          <a:stretch/>
        </p:blipFill>
        <p:spPr bwMode="auto">
          <a:xfrm>
            <a:off x="5702683" y="1220106"/>
            <a:ext cx="3228110" cy="231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290945" y="911046"/>
            <a:ext cx="2948644" cy="29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lang="en-US" sz="1600" kern="1200" baseline="0" dirty="0" smtClean="0">
                <a:solidFill>
                  <a:schemeClr val="bg1"/>
                </a:solidFill>
                <a:latin typeface="+mj-lt"/>
                <a:ea typeface="Geneva" charset="0"/>
                <a:cs typeface="Geneva" charset="0"/>
              </a:defRPr>
            </a:lvl1pPr>
            <a:lvl2pPr marL="46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 sz="16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2pPr>
            <a:lvl3pPr marL="64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 sz="16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3pPr>
            <a:lvl4pPr marL="504000" indent="-252000" algn="l" defTabSz="457200" rtl="0" eaLnBrk="1" fontAlgn="base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4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4pPr>
            <a:lvl5pPr marL="504000" indent="-252000" algn="l" defTabSz="457200" rtl="0" eaLnBrk="1" fontAlgn="base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»"/>
              <a:defRPr sz="14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AU" sz="1550" dirty="0" err="1" smtClean="0"/>
              <a:t>WaterCoach</a:t>
            </a:r>
            <a:r>
              <a:rPr lang="en-AU" sz="1550" dirty="0" smtClean="0"/>
              <a:t> Command Centre</a:t>
            </a:r>
            <a:endParaRPr lang="en-AU" sz="155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 bwMode="auto">
          <a:xfrm>
            <a:off x="4471991" y="3402099"/>
            <a:ext cx="3883173" cy="12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Char char="•"/>
              <a:tabLst/>
              <a:defRPr lang="en-AU" sz="1600" kern="1200" baseline="0" dirty="0" smtClean="0">
                <a:solidFill>
                  <a:schemeClr val="bg1"/>
                </a:solidFill>
                <a:latin typeface="+mn-lt"/>
                <a:ea typeface="Geneva" charset="0"/>
                <a:cs typeface="Geneva" charset="0"/>
              </a:defRPr>
            </a:lvl1pPr>
            <a:lvl2pPr marL="46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 sz="16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2pPr>
            <a:lvl3pPr marL="64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 sz="16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3pPr>
            <a:lvl4pPr marL="504000" indent="-252000" algn="l" defTabSz="457200" rtl="0" eaLnBrk="1" fontAlgn="base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4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4pPr>
            <a:lvl5pPr marL="504000" indent="-252000" algn="l" defTabSz="457200" rtl="0" eaLnBrk="1" fontAlgn="base" hangingPunct="1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»"/>
              <a:defRPr sz="14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550" dirty="0" smtClean="0"/>
              <a:t>Develop media and SES briefing skills</a:t>
            </a:r>
          </a:p>
          <a:p>
            <a:r>
              <a:rPr lang="en-AU" sz="1550" dirty="0" smtClean="0"/>
              <a:t>End-to-end forecasting capability</a:t>
            </a:r>
          </a:p>
          <a:p>
            <a:r>
              <a:rPr lang="en-AU" sz="1550" dirty="0" smtClean="0"/>
              <a:t>Ability to work with other agencies</a:t>
            </a:r>
          </a:p>
        </p:txBody>
      </p:sp>
    </p:spTree>
    <p:extLst>
      <p:ext uri="{BB962C8B-B14F-4D97-AF65-F5344CB8AC3E}">
        <p14:creationId xmlns:p14="http://schemas.microsoft.com/office/powerpoint/2010/main" val="9811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Record numbers of flood services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21"/>
          <a:stretch>
            <a:fillRect/>
          </a:stretch>
        </p:blipFill>
        <p:spPr bwMode="auto">
          <a:xfrm>
            <a:off x="168276" y="1483518"/>
            <a:ext cx="8889875" cy="310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92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6984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24"/>
          <p:cNvSpPr>
            <a:spLocks noGrp="1"/>
          </p:cNvSpPr>
          <p:nvPr>
            <p:ph type="title"/>
          </p:nvPr>
        </p:nvSpPr>
        <p:spPr>
          <a:xfrm>
            <a:off x="1917701" y="205978"/>
            <a:ext cx="6996113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Digital delivery</a:t>
            </a:r>
            <a:endParaRPr lang="en-US" dirty="0" smtClean="0">
              <a:latin typeface="Arial" charset="0"/>
            </a:endParaRP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254000" y="811300"/>
            <a:ext cx="46609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t" hangingPunct="1">
              <a:spcBef>
                <a:spcPct val="30000"/>
              </a:spcBef>
              <a:spcAft>
                <a:spcPct val="30000"/>
              </a:spcAft>
              <a:buFontTx/>
              <a:buNone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1pPr>
            <a:lvl2pPr marL="742950" indent="-285750" algn="l" rtl="0" eaLnBrk="1" fontAlgn="t" hangingPunct="1">
              <a:spcBef>
                <a:spcPct val="15000"/>
              </a:spcBef>
              <a:spcAft>
                <a:spcPct val="15000"/>
              </a:spcAft>
              <a:buFont typeface="Arial"/>
              <a:buChar char="•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2pPr>
            <a:lvl3pPr marL="11430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Font typeface="Lucida Grande"/>
              <a:buChar char="−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3pPr>
            <a:lvl4pPr marL="1600200" indent="-228600" algn="l" rtl="0" eaLnBrk="1" fontAlgn="t" hangingPunct="1">
              <a:spcBef>
                <a:spcPct val="15000"/>
              </a:spcBef>
              <a:spcAft>
                <a:spcPct val="15000"/>
              </a:spcAft>
              <a:buChar char="–"/>
              <a:defRPr sz="2400" kern="1200">
                <a:solidFill>
                  <a:srgbClr val="666666"/>
                </a:solidFill>
                <a:latin typeface="Arial"/>
                <a:ea typeface="ＭＳ Ｐゴシック" charset="-128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0"/>
              </a:spcAft>
            </a:pPr>
            <a:r>
              <a:rPr lang="en-US" sz="1800" dirty="0" smtClean="0">
                <a:latin typeface="Arial" charset="0"/>
              </a:rPr>
              <a:t> 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Website</a:t>
            </a:r>
            <a:r>
              <a:rPr lang="en-US" sz="1800" dirty="0" smtClean="0">
                <a:latin typeface="Arial" charset="0"/>
              </a:rPr>
              <a:t>: </a:t>
            </a:r>
            <a:r>
              <a:rPr lang="en-US" sz="1800" b="1" dirty="0" smtClean="0">
                <a:solidFill>
                  <a:srgbClr val="0095C1"/>
                </a:solidFill>
                <a:latin typeface="Arial" charset="0"/>
                <a:hlinkClick r:id="rId2"/>
              </a:rPr>
              <a:t>www.bom.gov.au</a:t>
            </a:r>
            <a:endParaRPr lang="en-US" sz="1800" b="1" dirty="0" smtClean="0">
              <a:solidFill>
                <a:srgbClr val="0095C1"/>
              </a:solidFill>
              <a:latin typeface="Arial" charset="0"/>
            </a:endParaRPr>
          </a:p>
          <a:p>
            <a:pPr marL="400050" lvl="1" indent="0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In the internet Top 20</a:t>
            </a:r>
          </a:p>
          <a:p>
            <a:pPr marL="400050" lvl="1" indent="0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542 million visits in 2013-14 and 2.97 billion pages served</a:t>
            </a:r>
          </a:p>
          <a:p>
            <a:pPr marL="0" indent="0"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 Mobile:</a:t>
            </a:r>
            <a:r>
              <a:rPr lang="en-US" sz="1800" dirty="0" smtClean="0">
                <a:latin typeface="Arial" charset="0"/>
              </a:rPr>
              <a:t> </a:t>
            </a:r>
            <a:r>
              <a:rPr lang="en-US" sz="1800" b="1" u="sng" dirty="0" smtClean="0">
                <a:solidFill>
                  <a:srgbClr val="0095C1"/>
                </a:solidFill>
                <a:latin typeface="Arial" charset="0"/>
              </a:rPr>
              <a:t>m.bom.gov.au </a:t>
            </a:r>
          </a:p>
          <a:p>
            <a:pPr marL="400050" lvl="1" indent="0">
              <a:spcBef>
                <a:spcPts val="0"/>
              </a:spcBef>
            </a:pP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Over 50 per cent of users now access the Bureau through mobile devices</a:t>
            </a:r>
          </a:p>
          <a:p>
            <a:pPr marL="400050" lvl="1" indent="0">
              <a:spcBef>
                <a:spcPts val="0"/>
              </a:spcBef>
            </a:pP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Mobile website introduced in May 2014</a:t>
            </a:r>
          </a:p>
          <a:p>
            <a:pPr marL="400050" lvl="1" indent="0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Native apps coming</a:t>
            </a:r>
          </a:p>
          <a:p>
            <a:pPr marL="0" indent="0">
              <a:spcAft>
                <a:spcPts val="0"/>
              </a:spcAft>
            </a:pPr>
            <a:r>
              <a:rPr lang="en-US" sz="1800" dirty="0" smtClean="0">
                <a:solidFill>
                  <a:schemeClr val="bg1"/>
                </a:solidFill>
                <a:latin typeface="Arial" charset="0"/>
              </a:rPr>
              <a:t> Videos</a:t>
            </a:r>
          </a:p>
          <a:p>
            <a:pPr marL="400050" lvl="1" indent="0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 Monthly outlooks</a:t>
            </a:r>
          </a:p>
          <a:p>
            <a:pPr marL="400050" lvl="1" indent="0">
              <a:spcBef>
                <a:spcPts val="0"/>
              </a:spcBef>
            </a:pPr>
            <a:r>
              <a:rPr lang="en-US" sz="1600" dirty="0" smtClean="0">
                <a:latin typeface="Arial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</a:rPr>
              <a:t>Explainers</a:t>
            </a:r>
          </a:p>
          <a:p>
            <a:pPr marL="0" indent="0">
              <a:spcAft>
                <a:spcPts val="0"/>
              </a:spcAft>
            </a:pPr>
            <a:r>
              <a:rPr lang="en-US" sz="1600" dirty="0" smtClean="0">
                <a:latin typeface="Arial" charset="0"/>
              </a:rPr>
              <a:t>Blog</a:t>
            </a:r>
          </a:p>
          <a:p>
            <a:endParaRPr lang="en-US" sz="1800" dirty="0"/>
          </a:p>
        </p:txBody>
      </p:sp>
      <p:pic>
        <p:nvPicPr>
          <p:cNvPr id="22" name="Snagit_PPT2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073" y="1052586"/>
            <a:ext cx="3730748" cy="2475860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8174285" y="3780677"/>
            <a:ext cx="932014" cy="1318892"/>
            <a:chOff x="1552133" y="2009548"/>
            <a:chExt cx="2110292" cy="4430580"/>
          </a:xfrm>
        </p:grpSpPr>
        <p:pic>
          <p:nvPicPr>
            <p:cNvPr id="24" name="Picture 5" descr="http://cydialinks.com/images/perfect%20iphon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9" r="31250"/>
            <a:stretch>
              <a:fillRect/>
            </a:stretch>
          </p:blipFill>
          <p:spPr bwMode="auto">
            <a:xfrm>
              <a:off x="1552133" y="2009548"/>
              <a:ext cx="2110292" cy="443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34739" y="2598492"/>
              <a:ext cx="1756195" cy="311458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"/>
          <a:stretch/>
        </p:blipFill>
        <p:spPr bwMode="auto">
          <a:xfrm>
            <a:off x="4829175" y="4006545"/>
            <a:ext cx="2235485" cy="1077433"/>
          </a:xfrm>
          <a:prstGeom prst="roundRect">
            <a:avLst>
              <a:gd name="adj" fmla="val 7964"/>
            </a:avLst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156789" y="3786188"/>
            <a:ext cx="943688" cy="1308341"/>
            <a:chOff x="6332539" y="218679"/>
            <a:chExt cx="1693861" cy="3323034"/>
          </a:xfrm>
        </p:grpSpPr>
        <p:grpSp>
          <p:nvGrpSpPr>
            <p:cNvPr id="28" name="Group 5"/>
            <p:cNvGrpSpPr>
              <a:grpSpLocks/>
            </p:cNvGrpSpPr>
            <p:nvPr/>
          </p:nvGrpSpPr>
          <p:grpSpPr bwMode="auto">
            <a:xfrm>
              <a:off x="6332539" y="218679"/>
              <a:ext cx="1693861" cy="3323034"/>
              <a:chOff x="1552133" y="2009548"/>
              <a:chExt cx="2110292" cy="4430580"/>
            </a:xfrm>
          </p:grpSpPr>
          <p:pic>
            <p:nvPicPr>
              <p:cNvPr id="30" name="Picture 5" descr="http://cydialinks.com/images/perfect%20iphone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09" r="31250"/>
              <a:stretch>
                <a:fillRect/>
              </a:stretch>
            </p:blipFill>
            <p:spPr bwMode="auto">
              <a:xfrm>
                <a:off x="1552133" y="2009548"/>
                <a:ext cx="2110292" cy="44305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1734739" y="2598492"/>
                <a:ext cx="1756195" cy="31145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</p:grpSp>
        <p:pic>
          <p:nvPicPr>
            <p:cNvPr id="29" name="Picture 28" descr="mobil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765" y="609600"/>
              <a:ext cx="1430985" cy="2539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65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Social Media - Twitter</a:t>
            </a:r>
            <a:endParaRPr lang="en-A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 b="2867"/>
          <a:stretch/>
        </p:blipFill>
        <p:spPr bwMode="auto">
          <a:xfrm>
            <a:off x="385692" y="868680"/>
            <a:ext cx="3602164" cy="364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636" y="855663"/>
            <a:ext cx="4664216" cy="36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9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7600" y="2532600"/>
            <a:ext cx="4766400" cy="26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2155826" y="513351"/>
            <a:ext cx="6530975" cy="549877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Flood Intelligence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System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>
          <a:xfrm>
            <a:off x="753030" y="2710208"/>
            <a:ext cx="3841200" cy="2134397"/>
          </a:xfrm>
        </p:spPr>
        <p:txBody>
          <a:bodyPr/>
          <a:lstStyle/>
          <a:p>
            <a:pPr marL="57150" indent="0"/>
            <a:r>
              <a:rPr lang="en-AU" sz="1600" b="1" dirty="0"/>
              <a:t>Some intelligence components</a:t>
            </a:r>
            <a:r>
              <a:rPr lang="en-AU" sz="1800" b="1" dirty="0" smtClean="0">
                <a:latin typeface="Arial" charset="0"/>
                <a:ea typeface="ＭＳ Ｐゴシック" charset="0"/>
              </a:rPr>
              <a:t>:</a:t>
            </a: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</a:rPr>
              <a:t>Flood </a:t>
            </a:r>
            <a:r>
              <a:rPr lang="en-AU" dirty="0">
                <a:latin typeface="Arial" charset="0"/>
                <a:ea typeface="ＭＳ Ｐゴシック" charset="0"/>
              </a:rPr>
              <a:t>affects </a:t>
            </a:r>
            <a:endParaRPr lang="en-AU" dirty="0" smtClean="0">
              <a:latin typeface="Arial" charset="0"/>
              <a:ea typeface="ＭＳ Ｐゴシック" charset="0"/>
            </a:endParaRP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</a:rPr>
              <a:t>Flood Class Levels</a:t>
            </a:r>
            <a:endParaRPr lang="en-AU" dirty="0">
              <a:latin typeface="Arial" charset="0"/>
              <a:ea typeface="ＭＳ Ｐゴシック" charset="0"/>
            </a:endParaRPr>
          </a:p>
          <a:p>
            <a:pPr lvl="1"/>
            <a:r>
              <a:rPr lang="en-AU" dirty="0">
                <a:latin typeface="Arial" charset="0"/>
                <a:ea typeface="ＭＳ Ｐゴシック" charset="0"/>
              </a:rPr>
              <a:t>Peak heights</a:t>
            </a:r>
          </a:p>
          <a:p>
            <a:pPr lvl="1"/>
            <a:r>
              <a:rPr lang="en-AU" dirty="0">
                <a:latin typeface="Arial" charset="0"/>
                <a:ea typeface="ＭＳ Ｐゴシック" charset="0"/>
              </a:rPr>
              <a:t>Service levels</a:t>
            </a:r>
          </a:p>
          <a:p>
            <a:pPr lvl="1"/>
            <a:r>
              <a:rPr lang="en-AU" dirty="0">
                <a:latin typeface="Arial" charset="0"/>
                <a:ea typeface="ＭＳ Ｐゴシック" charset="0"/>
              </a:rPr>
              <a:t>Hydrologic parameters</a:t>
            </a:r>
          </a:p>
          <a:p>
            <a:pPr lvl="1"/>
            <a:r>
              <a:rPr lang="en-AU" dirty="0">
                <a:latin typeface="Arial" charset="0"/>
                <a:ea typeface="ＭＳ Ｐゴシック" charset="0"/>
              </a:rPr>
              <a:t>Stakeholder contacts</a:t>
            </a:r>
          </a:p>
          <a:p>
            <a:pPr lvl="1"/>
            <a:r>
              <a:rPr lang="en-AU" dirty="0">
                <a:latin typeface="Arial" charset="0"/>
                <a:ea typeface="ＭＳ Ｐゴシック" charset="0"/>
              </a:rPr>
              <a:t>F</a:t>
            </a:r>
            <a:r>
              <a:rPr lang="en-AU" dirty="0" smtClean="0">
                <a:latin typeface="Arial" charset="0"/>
                <a:ea typeface="ＭＳ Ｐゴシック" charset="0"/>
              </a:rPr>
              <a:t>orecast </a:t>
            </a:r>
            <a:r>
              <a:rPr lang="en-AU" dirty="0">
                <a:latin typeface="Arial" charset="0"/>
                <a:ea typeface="ＭＳ Ｐゴシック" charset="0"/>
              </a:rPr>
              <a:t>verification</a:t>
            </a:r>
          </a:p>
          <a:p>
            <a:pPr lvl="1"/>
            <a:endParaRPr lang="en-AU" dirty="0">
              <a:latin typeface="Arial" charset="0"/>
              <a:ea typeface="ＭＳ Ｐゴシック" charset="0"/>
            </a:endParaRPr>
          </a:p>
          <a:p>
            <a:pPr lvl="1"/>
            <a:endParaRPr lang="en-AU" dirty="0">
              <a:latin typeface="Arial" charset="0"/>
              <a:ea typeface="ＭＳ Ｐゴシック" charset="0"/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3465648" y="45630"/>
            <a:ext cx="2257164" cy="228156"/>
          </a:xfrm>
          <a:prstGeom prst="chevr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10000"/>
                </a:solidFill>
              </a:rPr>
              <a:t>Staff</a:t>
            </a:r>
            <a:endParaRPr lang="en-US" sz="1600" dirty="0">
              <a:solidFill>
                <a:srgbClr val="010000"/>
              </a:solidFill>
            </a:endParaRPr>
          </a:p>
        </p:txBody>
      </p:sp>
      <p:sp>
        <p:nvSpPr>
          <p:cNvPr id="11" name="Chevron 10"/>
          <p:cNvSpPr/>
          <p:nvPr/>
        </p:nvSpPr>
        <p:spPr>
          <a:xfrm>
            <a:off x="5094914" y="45630"/>
            <a:ext cx="2257164" cy="228156"/>
          </a:xfrm>
          <a:prstGeom prst="chevr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10000"/>
                </a:solidFill>
              </a:rPr>
              <a:t>Standards</a:t>
            </a:r>
            <a:endParaRPr lang="en-US" sz="1600" dirty="0">
              <a:solidFill>
                <a:srgbClr val="010000"/>
              </a:solidFill>
            </a:endParaRPr>
          </a:p>
        </p:txBody>
      </p:sp>
      <p:sp>
        <p:nvSpPr>
          <p:cNvPr id="12" name="Chevron 11"/>
          <p:cNvSpPr/>
          <p:nvPr/>
        </p:nvSpPr>
        <p:spPr>
          <a:xfrm>
            <a:off x="6835343" y="45630"/>
            <a:ext cx="2257164" cy="228156"/>
          </a:xfrm>
          <a:prstGeom prst="chevron">
            <a:avLst/>
          </a:prstGeom>
          <a:solidFill>
            <a:srgbClr val="FF6FCF"/>
          </a:solidFill>
          <a:ln>
            <a:solidFill>
              <a:srgbClr val="8000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10000"/>
                </a:solidFill>
              </a:rPr>
              <a:t>Systems</a:t>
            </a:r>
            <a:endParaRPr lang="en-US" sz="1600" dirty="0">
              <a:solidFill>
                <a:srgbClr val="01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8400" y="925012"/>
            <a:ext cx="8046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AU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Objective:</a:t>
            </a:r>
            <a:r>
              <a:rPr lang="en-AU" sz="2000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/>
            <a:r>
              <a:rPr lang="en-AU" sz="2000" dirty="0" smtClean="0">
                <a:solidFill>
                  <a:schemeClr val="bg1"/>
                </a:solidFill>
              </a:rPr>
              <a:t>a system that enables flood intelligence </a:t>
            </a:r>
          </a:p>
          <a:p>
            <a:pPr marL="0" indent="0" algn="ctr"/>
            <a:r>
              <a:rPr lang="en-AU" sz="2000" dirty="0" smtClean="0">
                <a:solidFill>
                  <a:schemeClr val="bg1"/>
                </a:solidFill>
              </a:rPr>
              <a:t>to be gathered efficiently and accessed readily,</a:t>
            </a:r>
          </a:p>
          <a:p>
            <a:pPr marL="0" indent="0" algn="ctr"/>
            <a:r>
              <a:rPr lang="en-AU" sz="2000" dirty="0" smtClean="0">
                <a:solidFill>
                  <a:schemeClr val="bg1"/>
                </a:solidFill>
              </a:rPr>
              <a:t>that drives consistency and supports best practice </a:t>
            </a:r>
          </a:p>
          <a:p>
            <a:pPr marL="0" indent="0" algn="ctr"/>
            <a:r>
              <a:rPr lang="en-AU" sz="2000" dirty="0">
                <a:solidFill>
                  <a:schemeClr val="bg1"/>
                </a:solidFill>
              </a:rPr>
              <a:t>l</a:t>
            </a:r>
            <a:r>
              <a:rPr lang="en-AU" sz="2000" dirty="0" smtClean="0">
                <a:solidFill>
                  <a:schemeClr val="bg1"/>
                </a:solidFill>
              </a:rPr>
              <a:t>eading to optimally informed decisions and enriched flood services</a:t>
            </a:r>
            <a:endParaRPr lang="en-A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126" y="169863"/>
            <a:ext cx="6685109" cy="683065"/>
          </a:xfrm>
        </p:spPr>
        <p:txBody>
          <a:bodyPr/>
          <a:lstStyle/>
          <a:p>
            <a:pPr algn="ctr"/>
            <a:r>
              <a:rPr lang="en-AU" dirty="0" smtClean="0"/>
              <a:t>Flood Forecasting and Warning 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262057" y="969087"/>
            <a:ext cx="5700754" cy="232370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AU" sz="4000" dirty="0" smtClean="0">
                <a:solidFill>
                  <a:schemeClr val="bg1"/>
                </a:solidFill>
                <a:latin typeface="Segoe UI Semibold" panose="020B07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Vision Statement</a:t>
            </a:r>
          </a:p>
          <a:p>
            <a:pPr>
              <a:spcBef>
                <a:spcPts val="1800"/>
              </a:spcBef>
              <a:spcAft>
                <a:spcPts val="1600"/>
              </a:spcAft>
            </a:pPr>
            <a:r>
              <a:rPr lang="en-AU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AU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Flood Forecasting and Warning Branch harness </a:t>
            </a:r>
            <a:r>
              <a:rPr lang="en-AU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skills of our people, potential of our technology and the strength of our processes to deliver user-focused, resilient, responsive and flexible services to meet the changing needs of our </a:t>
            </a:r>
            <a:r>
              <a:rPr lang="en-AU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endusers</a:t>
            </a:r>
            <a:endParaRPr lang="en-AU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26" y="1176597"/>
            <a:ext cx="3185573" cy="21198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760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Flood Dashboard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>
          <a:xfrm>
            <a:off x="1180960" y="770562"/>
            <a:ext cx="7976688" cy="3674255"/>
          </a:xfrm>
        </p:spPr>
        <p:txBody>
          <a:bodyPr/>
          <a:lstStyle/>
          <a:p>
            <a:pPr marL="0" indent="0"/>
            <a:r>
              <a:rPr lang="en-AU" sz="1600" b="1" kern="1200" dirty="0"/>
              <a:t>FROM:       “River and Rainfall Information”</a:t>
            </a:r>
          </a:p>
          <a:p>
            <a:pPr marL="0" indent="0"/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endParaRPr lang="en-AU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endParaRPr lang="en-AU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endParaRPr lang="en-AU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endParaRPr lang="en-AU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endParaRPr lang="en-AU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0"/>
            <a:r>
              <a:rPr lang="en-AU" sz="1600" b="1" kern="1200" dirty="0"/>
              <a:t>TO</a:t>
            </a:r>
            <a:r>
              <a:rPr lang="en-AU" sz="1600" b="1" kern="1200" dirty="0" smtClean="0"/>
              <a:t>:</a:t>
            </a:r>
            <a:r>
              <a:rPr lang="en-AU" sz="1600" b="1" kern="1200" dirty="0"/>
              <a:t>	</a:t>
            </a:r>
            <a:r>
              <a:rPr lang="en-AU" sz="1600" b="1" kern="1200" dirty="0" smtClean="0"/>
              <a:t>	"Flood Dashboard"</a:t>
            </a:r>
            <a:endParaRPr lang="en-AU" sz="1600" b="1" kern="1200" dirty="0"/>
          </a:p>
          <a:p>
            <a:pPr lvl="1"/>
            <a:r>
              <a:rPr lang="en-AU" dirty="0">
                <a:latin typeface="Arial" charset="0"/>
                <a:ea typeface="ＭＳ Ｐゴシック" charset="0"/>
              </a:rPr>
              <a:t>Dynamic mapping and </a:t>
            </a:r>
            <a:r>
              <a:rPr lang="en-AU" dirty="0" smtClean="0">
                <a:latin typeface="Arial" charset="0"/>
                <a:ea typeface="ＭＳ Ｐゴシック" charset="0"/>
              </a:rPr>
              <a:t>charting  &gt;  views not tied to state boundaries</a:t>
            </a:r>
            <a:endParaRPr lang="en-AU" dirty="0">
              <a:latin typeface="Arial" charset="0"/>
              <a:ea typeface="ＭＳ Ｐゴシック" charset="0"/>
            </a:endParaRP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</a:rPr>
              <a:t>National product consistency: Flood Watch &gt; Flood Warning</a:t>
            </a:r>
            <a:endParaRPr lang="en-AU" dirty="0">
              <a:latin typeface="Arial" charset="0"/>
              <a:ea typeface="ＭＳ Ｐゴシック" charset="0"/>
            </a:endParaRP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</a:rPr>
              <a:t>Warnings spatially enabled and shown with data</a:t>
            </a:r>
            <a:endParaRPr lang="en-AU" dirty="0">
              <a:latin typeface="Arial" charset="0"/>
              <a:ea typeface="ＭＳ Ｐゴシック" charset="0"/>
            </a:endParaRPr>
          </a:p>
          <a:p>
            <a:pPr lvl="1"/>
            <a:r>
              <a:rPr lang="en-AU" dirty="0" smtClean="0">
                <a:latin typeface="Arial" charset="0"/>
                <a:ea typeface="ＭＳ Ｐゴシック" charset="0"/>
              </a:rPr>
              <a:t>Mobile platform friendly (HTML5) AND able meet peak demand</a:t>
            </a:r>
            <a:endParaRPr lang="en-AU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312" y="1378495"/>
            <a:ext cx="2603658" cy="19527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364" y="1311008"/>
            <a:ext cx="2666895" cy="2000171"/>
          </a:xfrm>
          <a:prstGeom prst="rect">
            <a:avLst/>
          </a:prstGeom>
        </p:spPr>
      </p:pic>
      <p:sp>
        <p:nvSpPr>
          <p:cNvPr id="8" name="Chevron 7"/>
          <p:cNvSpPr/>
          <p:nvPr/>
        </p:nvSpPr>
        <p:spPr>
          <a:xfrm>
            <a:off x="3465648" y="45630"/>
            <a:ext cx="2257164" cy="228156"/>
          </a:xfrm>
          <a:prstGeom prst="chevr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10000"/>
                </a:solidFill>
              </a:rPr>
              <a:t>Staff</a:t>
            </a:r>
            <a:endParaRPr lang="en-US" sz="1600" dirty="0">
              <a:solidFill>
                <a:srgbClr val="010000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5094914" y="45630"/>
            <a:ext cx="2257164" cy="228156"/>
          </a:xfrm>
          <a:prstGeom prst="chevr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10000"/>
                </a:solidFill>
              </a:rPr>
              <a:t>Standards</a:t>
            </a:r>
            <a:endParaRPr lang="en-US" sz="1600" dirty="0">
              <a:solidFill>
                <a:srgbClr val="010000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6835343" y="45630"/>
            <a:ext cx="2257164" cy="228156"/>
          </a:xfrm>
          <a:prstGeom prst="chevron">
            <a:avLst/>
          </a:prstGeom>
          <a:solidFill>
            <a:srgbClr val="FF6FCF"/>
          </a:solidFill>
          <a:ln>
            <a:solidFill>
              <a:srgbClr val="8000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10000"/>
                </a:solidFill>
              </a:rPr>
              <a:t>Systems</a:t>
            </a:r>
            <a:endParaRPr lang="en-US" sz="1600" dirty="0">
              <a:solidFill>
                <a:srgbClr val="0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5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>
                <a:latin typeface="Arial" charset="0"/>
                <a:ea typeface="ＭＳ Ｐゴシック" charset="0"/>
                <a:cs typeface="ＭＳ Ｐゴシック" charset="0"/>
              </a:rPr>
              <a:t>Spatially Enabled Warnings</a:t>
            </a:r>
            <a:endParaRPr lang="en-AU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2" name="Picture 4" descr="WarningCatchment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0188" y="1913335"/>
            <a:ext cx="4873625" cy="254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2" descr="FFWRefresh_20120903_1_Page_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950" y="1063228"/>
            <a:ext cx="4165600" cy="408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90" name="Text Box 6"/>
          <p:cNvSpPr txBox="1">
            <a:spLocks noChangeArrowheads="1"/>
          </p:cNvSpPr>
          <p:nvPr/>
        </p:nvSpPr>
        <p:spPr bwMode="auto">
          <a:xfrm>
            <a:off x="5283201" y="4462463"/>
            <a:ext cx="36306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AU"/>
              <a:t>Sub-catchment warning display</a:t>
            </a:r>
          </a:p>
        </p:txBody>
      </p:sp>
      <p:sp>
        <p:nvSpPr>
          <p:cNvPr id="7" name="Chevron 6"/>
          <p:cNvSpPr/>
          <p:nvPr/>
        </p:nvSpPr>
        <p:spPr>
          <a:xfrm>
            <a:off x="3465648" y="45630"/>
            <a:ext cx="2257164" cy="228156"/>
          </a:xfrm>
          <a:prstGeom prst="chevr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10000"/>
                </a:solidFill>
              </a:rPr>
              <a:t>Staff</a:t>
            </a:r>
            <a:endParaRPr lang="en-US" sz="1600" dirty="0">
              <a:solidFill>
                <a:srgbClr val="010000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5094914" y="45630"/>
            <a:ext cx="2257164" cy="228156"/>
          </a:xfrm>
          <a:prstGeom prst="chevr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10000"/>
                </a:solidFill>
              </a:rPr>
              <a:t>Standards</a:t>
            </a:r>
            <a:endParaRPr lang="en-US" sz="1600" dirty="0">
              <a:solidFill>
                <a:srgbClr val="010000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6835343" y="45630"/>
            <a:ext cx="2257164" cy="228156"/>
          </a:xfrm>
          <a:prstGeom prst="chevron">
            <a:avLst/>
          </a:prstGeom>
          <a:solidFill>
            <a:srgbClr val="FF6FCF"/>
          </a:solidFill>
          <a:ln>
            <a:solidFill>
              <a:srgbClr val="80008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10000"/>
                </a:solidFill>
              </a:rPr>
              <a:t>Systems</a:t>
            </a:r>
            <a:endParaRPr lang="en-US" sz="1600" dirty="0">
              <a:solidFill>
                <a:srgbClr val="01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5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 bwMode="auto">
          <a:xfrm>
            <a:off x="95061" y="374650"/>
            <a:ext cx="342221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350" b="0" i="0" kern="1200" cap="none">
                <a:solidFill>
                  <a:schemeClr val="bg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ea typeface="Geneva" charset="0"/>
                <a:cs typeface="Geneva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ea typeface="Geneva" charset="0"/>
                <a:cs typeface="Geneva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ea typeface="Geneva" charset="0"/>
                <a:cs typeface="Geneva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Arial" pitchFamily="34" charset="0"/>
                <a:ea typeface="Geneva" charset="0"/>
                <a:cs typeface="Geneva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AU" sz="2400" dirty="0" smtClean="0"/>
              <a:t>Flood Products:</a:t>
            </a:r>
          </a:p>
          <a:p>
            <a:r>
              <a:rPr lang="en-AU" sz="2400" dirty="0"/>
              <a:t>	</a:t>
            </a:r>
            <a:r>
              <a:rPr lang="en-AU" sz="2400" dirty="0" smtClean="0"/>
              <a:t>Watches</a:t>
            </a:r>
          </a:p>
          <a:p>
            <a:r>
              <a:rPr lang="en-AU" sz="2400" dirty="0"/>
              <a:t>	</a:t>
            </a:r>
            <a:r>
              <a:rPr lang="en-AU" sz="2400" dirty="0" smtClean="0"/>
              <a:t>Warnings</a:t>
            </a:r>
          </a:p>
          <a:p>
            <a:endParaRPr lang="en-AU" sz="2400" dirty="0"/>
          </a:p>
          <a:p>
            <a:endParaRPr lang="en-AU" sz="2400" dirty="0" smtClean="0"/>
          </a:p>
          <a:p>
            <a:r>
              <a:rPr lang="en-AU" sz="2400" dirty="0" smtClean="0"/>
              <a:t>Issued as needed</a:t>
            </a:r>
          </a:p>
          <a:p>
            <a:endParaRPr lang="en-AU" sz="2400" dirty="0"/>
          </a:p>
          <a:p>
            <a:r>
              <a:rPr lang="en-AU" sz="2400" dirty="0" smtClean="0"/>
              <a:t>Talking with media,</a:t>
            </a:r>
          </a:p>
          <a:p>
            <a:r>
              <a:rPr lang="en-AU" sz="2400" dirty="0"/>
              <a:t>e</a:t>
            </a:r>
            <a:r>
              <a:rPr lang="en-AU" sz="2400" dirty="0" smtClean="0"/>
              <a:t>mergency managers</a:t>
            </a:r>
            <a:endParaRPr lang="en-AU" dirty="0"/>
          </a:p>
        </p:txBody>
      </p:sp>
      <p:sp>
        <p:nvSpPr>
          <p:cNvPr id="5" name="Rectangle 4"/>
          <p:cNvSpPr/>
          <p:nvPr/>
        </p:nvSpPr>
        <p:spPr>
          <a:xfrm>
            <a:off x="4218931" y="538377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Title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63" y="345564"/>
            <a:ext cx="3699528" cy="375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96436" y="1060109"/>
            <a:ext cx="10770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Summary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8258" y="1694902"/>
            <a:ext cx="1953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River level forecast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5220" y="2465956"/>
            <a:ext cx="12430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What to do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5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 smtClean="0"/>
              <a:t>Short range forecasts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Flood and 7-day forecasts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6706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7 Day streamflow forecast service</a:t>
            </a:r>
            <a:endParaRPr lang="en-AU" dirty="0"/>
          </a:p>
        </p:txBody>
      </p:sp>
      <p:pic>
        <p:nvPicPr>
          <p:cNvPr id="14" name="Picture 2" descr="C:\PRASANTHA\BoM\Help_Others\Narendra\Myanmar_deligation\Streamflow infographic_Videowall-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7" t="2899" r="3138" b="2899"/>
          <a:stretch/>
        </p:blipFill>
        <p:spPr bwMode="auto">
          <a:xfrm>
            <a:off x="321051" y="1232293"/>
            <a:ext cx="8557662" cy="271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485642" y="4143741"/>
            <a:ext cx="5217864" cy="3925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1400" dirty="0">
                <a:solidFill>
                  <a:schemeClr val="bg1"/>
                </a:solidFill>
                <a:latin typeface="Arial"/>
                <a:hlinkClick r:id="rId4"/>
              </a:rPr>
              <a:t>http://</a:t>
            </a:r>
            <a:r>
              <a:rPr lang="en-AU" sz="1400" dirty="0" smtClean="0">
                <a:solidFill>
                  <a:schemeClr val="bg1"/>
                </a:solidFill>
                <a:latin typeface="Arial"/>
                <a:hlinkClick r:id="rId4"/>
              </a:rPr>
              <a:t>www.bom.gov.au/water/7daystreamflow</a:t>
            </a:r>
            <a:r>
              <a:rPr lang="en-AU" sz="1400" dirty="0" smtClean="0">
                <a:solidFill>
                  <a:schemeClr val="bg1"/>
                </a:solidFill>
                <a:latin typeface="Arial"/>
              </a:rPr>
              <a:t> </a:t>
            </a:r>
            <a:endParaRPr lang="en-AU" sz="1400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7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Semi-distributed node-link </a:t>
            </a:r>
            <a:r>
              <a:rPr lang="en-AU" dirty="0"/>
              <a:t>r</a:t>
            </a:r>
            <a:r>
              <a:rPr lang="en-AU" dirty="0" smtClean="0"/>
              <a:t>epresentation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0363" y="855662"/>
            <a:ext cx="3452686" cy="3614737"/>
          </a:xfrm>
        </p:spPr>
        <p:txBody>
          <a:bodyPr/>
          <a:lstStyle/>
          <a:p>
            <a:r>
              <a:rPr lang="en-AU" dirty="0" smtClean="0"/>
              <a:t>Sub-area</a:t>
            </a:r>
          </a:p>
          <a:p>
            <a:pPr lvl="1"/>
            <a:r>
              <a:rPr lang="en-AU" dirty="0" smtClean="0"/>
              <a:t>A hydrological model applied to</a:t>
            </a:r>
          </a:p>
          <a:p>
            <a:endParaRPr lang="en-AU" dirty="0" smtClean="0"/>
          </a:p>
          <a:p>
            <a:r>
              <a:rPr lang="en-AU" dirty="0" smtClean="0"/>
              <a:t>Sub-catchment</a:t>
            </a:r>
          </a:p>
          <a:p>
            <a:pPr lvl="1"/>
            <a:r>
              <a:rPr lang="en-AU" dirty="0" smtClean="0"/>
              <a:t>Same parameter set is applied to all sub-areas</a:t>
            </a:r>
          </a:p>
          <a:p>
            <a:endParaRPr lang="en-AU" dirty="0" smtClean="0"/>
          </a:p>
          <a:p>
            <a:r>
              <a:rPr lang="en-AU" dirty="0" smtClean="0"/>
              <a:t>Catchment</a:t>
            </a:r>
          </a:p>
          <a:p>
            <a:pPr lvl="1"/>
            <a:r>
              <a:rPr lang="en-AU" dirty="0" smtClean="0"/>
              <a:t>Combination of sub-catchments</a:t>
            </a:r>
          </a:p>
          <a:p>
            <a:endParaRPr lang="en-AU" dirty="0" smtClean="0"/>
          </a:p>
          <a:p>
            <a:r>
              <a:rPr lang="en-AU" dirty="0" smtClean="0"/>
              <a:t>Delineation</a:t>
            </a:r>
          </a:p>
          <a:p>
            <a:pPr lvl="1"/>
            <a:r>
              <a:rPr lang="en-AU" dirty="0" smtClean="0"/>
              <a:t>Use </a:t>
            </a:r>
            <a:r>
              <a:rPr lang="en-AU" dirty="0" err="1" smtClean="0"/>
              <a:t>Geofabric</a:t>
            </a:r>
            <a:r>
              <a:rPr lang="en-AU" dirty="0" smtClean="0"/>
              <a:t> layers</a:t>
            </a:r>
            <a:endParaRPr lang="en-AU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901742" y="923188"/>
            <a:ext cx="4937760" cy="3638111"/>
            <a:chOff x="3675888" y="987552"/>
            <a:chExt cx="4937760" cy="3638111"/>
          </a:xfrm>
        </p:grpSpPr>
        <p:sp>
          <p:nvSpPr>
            <p:cNvPr id="28" name="Rectangle 27"/>
            <p:cNvSpPr/>
            <p:nvPr/>
          </p:nvSpPr>
          <p:spPr>
            <a:xfrm>
              <a:off x="3675888" y="987552"/>
              <a:ext cx="4937760" cy="36381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5" name="Freeform 54"/>
            <p:cNvSpPr/>
            <p:nvPr/>
          </p:nvSpPr>
          <p:spPr>
            <a:xfrm>
              <a:off x="3787409" y="1078992"/>
              <a:ext cx="4659270" cy="3405416"/>
            </a:xfrm>
            <a:custGeom>
              <a:avLst/>
              <a:gdLst>
                <a:gd name="connsiteX0" fmla="*/ 237005 w 5819962"/>
                <a:gd name="connsiteY0" fmla="*/ 2668812 h 4652283"/>
                <a:gd name="connsiteX1" fmla="*/ 83001 w 5819962"/>
                <a:gd name="connsiteY1" fmla="*/ 984390 h 4652283"/>
                <a:gd name="connsiteX2" fmla="*/ 1613418 w 5819962"/>
                <a:gd name="connsiteY2" fmla="*/ 127742 h 4652283"/>
                <a:gd name="connsiteX3" fmla="*/ 4077485 w 5819962"/>
                <a:gd name="connsiteY3" fmla="*/ 60365 h 4652283"/>
                <a:gd name="connsiteX4" fmla="*/ 5319144 w 5819962"/>
                <a:gd name="connsiteY4" fmla="*/ 676382 h 4652283"/>
                <a:gd name="connsiteX5" fmla="*/ 5819658 w 5819962"/>
                <a:gd name="connsiteY5" fmla="*/ 2543683 h 4652283"/>
                <a:gd name="connsiteX6" fmla="*/ 5261392 w 5819962"/>
                <a:gd name="connsiteY6" fmla="*/ 3178950 h 4652283"/>
                <a:gd name="connsiteX7" fmla="*/ 3990858 w 5819962"/>
                <a:gd name="connsiteY7" fmla="*/ 4276230 h 4652283"/>
                <a:gd name="connsiteX8" fmla="*/ 2903203 w 5819962"/>
                <a:gd name="connsiteY8" fmla="*/ 4651616 h 4652283"/>
                <a:gd name="connsiteX9" fmla="*/ 1440163 w 5819962"/>
                <a:gd name="connsiteY9" fmla="*/ 4343607 h 4652283"/>
                <a:gd name="connsiteX10" fmla="*/ 516138 w 5819962"/>
                <a:gd name="connsiteY10" fmla="*/ 3525460 h 4652283"/>
                <a:gd name="connsiteX11" fmla="*/ 237005 w 5819962"/>
                <a:gd name="connsiteY11" fmla="*/ 2668812 h 4652283"/>
                <a:gd name="connsiteX0" fmla="*/ 298862 w 5881819"/>
                <a:gd name="connsiteY0" fmla="*/ 2613689 h 4597160"/>
                <a:gd name="connsiteX1" fmla="*/ 144858 w 5881819"/>
                <a:gd name="connsiteY1" fmla="*/ 929267 h 4597160"/>
                <a:gd name="connsiteX2" fmla="*/ 2531923 w 5881819"/>
                <a:gd name="connsiteY2" fmla="*/ 890766 h 4597160"/>
                <a:gd name="connsiteX3" fmla="*/ 4139342 w 5881819"/>
                <a:gd name="connsiteY3" fmla="*/ 5242 h 4597160"/>
                <a:gd name="connsiteX4" fmla="*/ 5381001 w 5881819"/>
                <a:gd name="connsiteY4" fmla="*/ 621259 h 4597160"/>
                <a:gd name="connsiteX5" fmla="*/ 5881515 w 5881819"/>
                <a:gd name="connsiteY5" fmla="*/ 2488560 h 4597160"/>
                <a:gd name="connsiteX6" fmla="*/ 5323249 w 5881819"/>
                <a:gd name="connsiteY6" fmla="*/ 3123827 h 4597160"/>
                <a:gd name="connsiteX7" fmla="*/ 4052715 w 5881819"/>
                <a:gd name="connsiteY7" fmla="*/ 4221107 h 4597160"/>
                <a:gd name="connsiteX8" fmla="*/ 2965060 w 5881819"/>
                <a:gd name="connsiteY8" fmla="*/ 4596493 h 4597160"/>
                <a:gd name="connsiteX9" fmla="*/ 1502020 w 5881819"/>
                <a:gd name="connsiteY9" fmla="*/ 4288484 h 4597160"/>
                <a:gd name="connsiteX10" fmla="*/ 577995 w 5881819"/>
                <a:gd name="connsiteY10" fmla="*/ 3470337 h 4597160"/>
                <a:gd name="connsiteX11" fmla="*/ 298862 w 5881819"/>
                <a:gd name="connsiteY11" fmla="*/ 2613689 h 4597160"/>
                <a:gd name="connsiteX0" fmla="*/ 298862 w 5881782"/>
                <a:gd name="connsiteY0" fmla="*/ 2110352 h 4093823"/>
                <a:gd name="connsiteX1" fmla="*/ 144858 w 5881782"/>
                <a:gd name="connsiteY1" fmla="*/ 425930 h 4093823"/>
                <a:gd name="connsiteX2" fmla="*/ 2531923 w 5881782"/>
                <a:gd name="connsiteY2" fmla="*/ 387429 h 4093823"/>
                <a:gd name="connsiteX3" fmla="*/ 4331847 w 5881782"/>
                <a:gd name="connsiteY3" fmla="*/ 214175 h 4093823"/>
                <a:gd name="connsiteX4" fmla="*/ 5381001 w 5881782"/>
                <a:gd name="connsiteY4" fmla="*/ 117922 h 4093823"/>
                <a:gd name="connsiteX5" fmla="*/ 5881515 w 5881782"/>
                <a:gd name="connsiteY5" fmla="*/ 1985223 h 4093823"/>
                <a:gd name="connsiteX6" fmla="*/ 5323249 w 5881782"/>
                <a:gd name="connsiteY6" fmla="*/ 2620490 h 4093823"/>
                <a:gd name="connsiteX7" fmla="*/ 4052715 w 5881782"/>
                <a:gd name="connsiteY7" fmla="*/ 3717770 h 4093823"/>
                <a:gd name="connsiteX8" fmla="*/ 2965060 w 5881782"/>
                <a:gd name="connsiteY8" fmla="*/ 4093156 h 4093823"/>
                <a:gd name="connsiteX9" fmla="*/ 1502020 w 5881782"/>
                <a:gd name="connsiteY9" fmla="*/ 3785147 h 4093823"/>
                <a:gd name="connsiteX10" fmla="*/ 577995 w 5881782"/>
                <a:gd name="connsiteY10" fmla="*/ 2967000 h 4093823"/>
                <a:gd name="connsiteX11" fmla="*/ 298862 w 5881782"/>
                <a:gd name="connsiteY11" fmla="*/ 2110352 h 4093823"/>
                <a:gd name="connsiteX0" fmla="*/ 18224 w 5601144"/>
                <a:gd name="connsiteY0" fmla="*/ 2110352 h 4093823"/>
                <a:gd name="connsiteX1" fmla="*/ 730494 w 5601144"/>
                <a:gd name="connsiteY1" fmla="*/ 1272953 h 4093823"/>
                <a:gd name="connsiteX2" fmla="*/ 2251285 w 5601144"/>
                <a:gd name="connsiteY2" fmla="*/ 387429 h 4093823"/>
                <a:gd name="connsiteX3" fmla="*/ 4051209 w 5601144"/>
                <a:gd name="connsiteY3" fmla="*/ 214175 h 4093823"/>
                <a:gd name="connsiteX4" fmla="*/ 5100363 w 5601144"/>
                <a:gd name="connsiteY4" fmla="*/ 117922 h 4093823"/>
                <a:gd name="connsiteX5" fmla="*/ 5600877 w 5601144"/>
                <a:gd name="connsiteY5" fmla="*/ 1985223 h 4093823"/>
                <a:gd name="connsiteX6" fmla="*/ 5042611 w 5601144"/>
                <a:gd name="connsiteY6" fmla="*/ 2620490 h 4093823"/>
                <a:gd name="connsiteX7" fmla="*/ 3772077 w 5601144"/>
                <a:gd name="connsiteY7" fmla="*/ 3717770 h 4093823"/>
                <a:gd name="connsiteX8" fmla="*/ 2684422 w 5601144"/>
                <a:gd name="connsiteY8" fmla="*/ 4093156 h 4093823"/>
                <a:gd name="connsiteX9" fmla="*/ 1221382 w 5601144"/>
                <a:gd name="connsiteY9" fmla="*/ 3785147 h 4093823"/>
                <a:gd name="connsiteX10" fmla="*/ 297357 w 5601144"/>
                <a:gd name="connsiteY10" fmla="*/ 2967000 h 4093823"/>
                <a:gd name="connsiteX11" fmla="*/ 18224 w 5601144"/>
                <a:gd name="connsiteY11" fmla="*/ 2110352 h 409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01144" h="4093823">
                  <a:moveTo>
                    <a:pt x="18224" y="2110352"/>
                  </a:moveTo>
                  <a:cubicBezTo>
                    <a:pt x="90414" y="1828011"/>
                    <a:pt x="358317" y="1560107"/>
                    <a:pt x="730494" y="1272953"/>
                  </a:cubicBezTo>
                  <a:cubicBezTo>
                    <a:pt x="1102671" y="985799"/>
                    <a:pt x="1697833" y="563892"/>
                    <a:pt x="2251285" y="387429"/>
                  </a:cubicBezTo>
                  <a:cubicBezTo>
                    <a:pt x="2804738" y="210966"/>
                    <a:pt x="3576363" y="259093"/>
                    <a:pt x="4051209" y="214175"/>
                  </a:cubicBezTo>
                  <a:cubicBezTo>
                    <a:pt x="4526055" y="169257"/>
                    <a:pt x="4842085" y="-177253"/>
                    <a:pt x="5100363" y="117922"/>
                  </a:cubicBezTo>
                  <a:cubicBezTo>
                    <a:pt x="5358641" y="413097"/>
                    <a:pt x="5610502" y="1568128"/>
                    <a:pt x="5600877" y="1985223"/>
                  </a:cubicBezTo>
                  <a:cubicBezTo>
                    <a:pt x="5591252" y="2402318"/>
                    <a:pt x="5347411" y="2331732"/>
                    <a:pt x="5042611" y="2620490"/>
                  </a:cubicBezTo>
                  <a:cubicBezTo>
                    <a:pt x="4737811" y="2909248"/>
                    <a:pt x="4165108" y="3472326"/>
                    <a:pt x="3772077" y="3717770"/>
                  </a:cubicBezTo>
                  <a:cubicBezTo>
                    <a:pt x="3379046" y="3963214"/>
                    <a:pt x="3109538" y="4081927"/>
                    <a:pt x="2684422" y="4093156"/>
                  </a:cubicBezTo>
                  <a:cubicBezTo>
                    <a:pt x="2259306" y="4104385"/>
                    <a:pt x="1619226" y="3972840"/>
                    <a:pt x="1221382" y="3785147"/>
                  </a:cubicBezTo>
                  <a:cubicBezTo>
                    <a:pt x="823538" y="3597454"/>
                    <a:pt x="496279" y="3247737"/>
                    <a:pt x="297357" y="2967000"/>
                  </a:cubicBezTo>
                  <a:cubicBezTo>
                    <a:pt x="98435" y="2686263"/>
                    <a:pt x="-53965" y="2392693"/>
                    <a:pt x="18224" y="2110352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4018750" y="1490212"/>
              <a:ext cx="3683083" cy="2036577"/>
            </a:xfrm>
            <a:custGeom>
              <a:avLst/>
              <a:gdLst>
                <a:gd name="connsiteX0" fmla="*/ 0 w 4427621"/>
                <a:gd name="connsiteY0" fmla="*/ 2271562 h 2271562"/>
                <a:gd name="connsiteX1" fmla="*/ 490888 w 4427621"/>
                <a:gd name="connsiteY1" fmla="*/ 1491915 h 2271562"/>
                <a:gd name="connsiteX2" fmla="*/ 1886552 w 4427621"/>
                <a:gd name="connsiteY2" fmla="*/ 1289785 h 2271562"/>
                <a:gd name="connsiteX3" fmla="*/ 3580598 w 4427621"/>
                <a:gd name="connsiteY3" fmla="*/ 1126155 h 2271562"/>
                <a:gd name="connsiteX4" fmla="*/ 4427621 w 4427621"/>
                <a:gd name="connsiteY4" fmla="*/ 0 h 2271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27621" h="2271562">
                  <a:moveTo>
                    <a:pt x="0" y="2271562"/>
                  </a:moveTo>
                  <a:cubicBezTo>
                    <a:pt x="88231" y="1963553"/>
                    <a:pt x="176463" y="1655544"/>
                    <a:pt x="490888" y="1491915"/>
                  </a:cubicBezTo>
                  <a:cubicBezTo>
                    <a:pt x="805313" y="1328286"/>
                    <a:pt x="1371600" y="1350745"/>
                    <a:pt x="1886552" y="1289785"/>
                  </a:cubicBezTo>
                  <a:cubicBezTo>
                    <a:pt x="2401504" y="1228825"/>
                    <a:pt x="3157086" y="1341119"/>
                    <a:pt x="3580598" y="1126155"/>
                  </a:cubicBezTo>
                  <a:cubicBezTo>
                    <a:pt x="4004110" y="911191"/>
                    <a:pt x="4215865" y="455595"/>
                    <a:pt x="4427621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5251783" y="2682344"/>
              <a:ext cx="1385159" cy="1385159"/>
            </a:xfrm>
            <a:custGeom>
              <a:avLst/>
              <a:gdLst>
                <a:gd name="connsiteX0" fmla="*/ 0 w 1665170"/>
                <a:gd name="connsiteY0" fmla="*/ 0 h 1665170"/>
                <a:gd name="connsiteX1" fmla="*/ 635267 w 1665170"/>
                <a:gd name="connsiteY1" fmla="*/ 279132 h 1665170"/>
                <a:gd name="connsiteX2" fmla="*/ 827772 w 1665170"/>
                <a:gd name="connsiteY2" fmla="*/ 943275 h 1665170"/>
                <a:gd name="connsiteX3" fmla="*/ 1126155 w 1665170"/>
                <a:gd name="connsiteY3" fmla="*/ 1424538 h 1665170"/>
                <a:gd name="connsiteX4" fmla="*/ 1665170 w 1665170"/>
                <a:gd name="connsiteY4" fmla="*/ 1665170 h 166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5170" h="1665170">
                  <a:moveTo>
                    <a:pt x="0" y="0"/>
                  </a:moveTo>
                  <a:cubicBezTo>
                    <a:pt x="248652" y="60959"/>
                    <a:pt x="497305" y="121919"/>
                    <a:pt x="635267" y="279132"/>
                  </a:cubicBezTo>
                  <a:cubicBezTo>
                    <a:pt x="773229" y="436345"/>
                    <a:pt x="745957" y="752374"/>
                    <a:pt x="827772" y="943275"/>
                  </a:cubicBezTo>
                  <a:cubicBezTo>
                    <a:pt x="909587" y="1134176"/>
                    <a:pt x="986589" y="1304222"/>
                    <a:pt x="1126155" y="1424538"/>
                  </a:cubicBezTo>
                  <a:cubicBezTo>
                    <a:pt x="1265721" y="1544854"/>
                    <a:pt x="1465445" y="1605012"/>
                    <a:pt x="1665170" y="166517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70862" y="3415065"/>
              <a:ext cx="239597" cy="30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3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782729" y="2077018"/>
              <a:ext cx="239597" cy="30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4</a:t>
              </a:r>
            </a:p>
          </p:txBody>
        </p:sp>
        <p:sp>
          <p:nvSpPr>
            <p:cNvPr id="62" name="Oval 61"/>
            <p:cNvSpPr/>
            <p:nvPr/>
          </p:nvSpPr>
          <p:spPr>
            <a:xfrm>
              <a:off x="3945857" y="3429708"/>
              <a:ext cx="119799" cy="1197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66159" y="3541777"/>
              <a:ext cx="239597" cy="30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6</a:t>
              </a:r>
              <a:endParaRPr lang="en-AU" dirty="0"/>
            </a:p>
          </p:txBody>
        </p:sp>
        <p:sp>
          <p:nvSpPr>
            <p:cNvPr id="64" name="Oval 63"/>
            <p:cNvSpPr/>
            <p:nvPr/>
          </p:nvSpPr>
          <p:spPr>
            <a:xfrm>
              <a:off x="7599715" y="1490212"/>
              <a:ext cx="119799" cy="11979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5" name="Oval 64"/>
            <p:cNvSpPr/>
            <p:nvPr/>
          </p:nvSpPr>
          <p:spPr>
            <a:xfrm>
              <a:off x="6517144" y="4007604"/>
              <a:ext cx="119799" cy="11979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360118" y="1336599"/>
              <a:ext cx="239597" cy="30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1</a:t>
              </a:r>
              <a:endParaRPr lang="en-AU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559822" y="3695390"/>
              <a:ext cx="239597" cy="30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/>
                <a:t>2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024045" y="2351521"/>
              <a:ext cx="239597" cy="307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5</a:t>
              </a:r>
              <a:endParaRPr lang="en-AU" dirty="0"/>
            </a:p>
          </p:txBody>
        </p:sp>
        <p:sp>
          <p:nvSpPr>
            <p:cNvPr id="70" name="Freeform 69"/>
            <p:cNvSpPr/>
            <p:nvPr/>
          </p:nvSpPr>
          <p:spPr>
            <a:xfrm rot="18784997">
              <a:off x="6013848" y="1900436"/>
              <a:ext cx="1067962" cy="2349022"/>
            </a:xfrm>
            <a:custGeom>
              <a:avLst/>
              <a:gdLst>
                <a:gd name="connsiteX0" fmla="*/ 2669 w 2004724"/>
                <a:gd name="connsiteY0" fmla="*/ 0 h 2300438"/>
                <a:gd name="connsiteX1" fmla="*/ 50795 w 2004724"/>
                <a:gd name="connsiteY1" fmla="*/ 423511 h 2300438"/>
                <a:gd name="connsiteX2" fmla="*/ 349179 w 2004724"/>
                <a:gd name="connsiteY2" fmla="*/ 1001027 h 2300438"/>
                <a:gd name="connsiteX3" fmla="*/ 974821 w 2004724"/>
                <a:gd name="connsiteY3" fmla="*/ 1491916 h 2300438"/>
                <a:gd name="connsiteX4" fmla="*/ 1744842 w 2004724"/>
                <a:gd name="connsiteY4" fmla="*/ 1973179 h 2300438"/>
                <a:gd name="connsiteX5" fmla="*/ 2004724 w 2004724"/>
                <a:gd name="connsiteY5" fmla="*/ 2300438 h 2300438"/>
                <a:gd name="connsiteX0" fmla="*/ 65 w 2321189"/>
                <a:gd name="connsiteY0" fmla="*/ 0 h 2493717"/>
                <a:gd name="connsiteX1" fmla="*/ 367260 w 2321189"/>
                <a:gd name="connsiteY1" fmla="*/ 616790 h 2493717"/>
                <a:gd name="connsiteX2" fmla="*/ 665644 w 2321189"/>
                <a:gd name="connsiteY2" fmla="*/ 1194306 h 2493717"/>
                <a:gd name="connsiteX3" fmla="*/ 1291286 w 2321189"/>
                <a:gd name="connsiteY3" fmla="*/ 1685195 h 2493717"/>
                <a:gd name="connsiteX4" fmla="*/ 2061307 w 2321189"/>
                <a:gd name="connsiteY4" fmla="*/ 2166458 h 2493717"/>
                <a:gd name="connsiteX5" fmla="*/ 2321189 w 2321189"/>
                <a:gd name="connsiteY5" fmla="*/ 2493717 h 2493717"/>
                <a:gd name="connsiteX0" fmla="*/ 65 w 2085075"/>
                <a:gd name="connsiteY0" fmla="*/ 0 h 2870923"/>
                <a:gd name="connsiteX1" fmla="*/ 367260 w 2085075"/>
                <a:gd name="connsiteY1" fmla="*/ 616790 h 2870923"/>
                <a:gd name="connsiteX2" fmla="*/ 665644 w 2085075"/>
                <a:gd name="connsiteY2" fmla="*/ 1194306 h 2870923"/>
                <a:gd name="connsiteX3" fmla="*/ 1291286 w 2085075"/>
                <a:gd name="connsiteY3" fmla="*/ 1685195 h 2870923"/>
                <a:gd name="connsiteX4" fmla="*/ 2061307 w 2085075"/>
                <a:gd name="connsiteY4" fmla="*/ 2166458 h 2870923"/>
                <a:gd name="connsiteX5" fmla="*/ 1461222 w 2085075"/>
                <a:gd name="connsiteY5" fmla="*/ 2870923 h 2870923"/>
                <a:gd name="connsiteX0" fmla="*/ 65 w 1546805"/>
                <a:gd name="connsiteY0" fmla="*/ 0 h 2870923"/>
                <a:gd name="connsiteX1" fmla="*/ 367260 w 1546805"/>
                <a:gd name="connsiteY1" fmla="*/ 616790 h 2870923"/>
                <a:gd name="connsiteX2" fmla="*/ 665644 w 1546805"/>
                <a:gd name="connsiteY2" fmla="*/ 1194306 h 2870923"/>
                <a:gd name="connsiteX3" fmla="*/ 1291286 w 1546805"/>
                <a:gd name="connsiteY3" fmla="*/ 1685195 h 2870923"/>
                <a:gd name="connsiteX4" fmla="*/ 1483803 w 1546805"/>
                <a:gd name="connsiteY4" fmla="*/ 2266744 h 2870923"/>
                <a:gd name="connsiteX5" fmla="*/ 1461222 w 1546805"/>
                <a:gd name="connsiteY5" fmla="*/ 2870923 h 2870923"/>
                <a:gd name="connsiteX0" fmla="*/ 65 w 1546805"/>
                <a:gd name="connsiteY0" fmla="*/ 0 h 2870923"/>
                <a:gd name="connsiteX1" fmla="*/ 367260 w 1546805"/>
                <a:gd name="connsiteY1" fmla="*/ 616790 h 2870923"/>
                <a:gd name="connsiteX2" fmla="*/ 665644 w 1546805"/>
                <a:gd name="connsiteY2" fmla="*/ 1194306 h 2870923"/>
                <a:gd name="connsiteX3" fmla="*/ 1141402 w 1546805"/>
                <a:gd name="connsiteY3" fmla="*/ 1803759 h 2870923"/>
                <a:gd name="connsiteX4" fmla="*/ 1483803 w 1546805"/>
                <a:gd name="connsiteY4" fmla="*/ 2266744 h 2870923"/>
                <a:gd name="connsiteX5" fmla="*/ 1461222 w 1546805"/>
                <a:gd name="connsiteY5" fmla="*/ 2870923 h 2870923"/>
                <a:gd name="connsiteX0" fmla="*/ 65 w 1783969"/>
                <a:gd name="connsiteY0" fmla="*/ 0 h 2923769"/>
                <a:gd name="connsiteX1" fmla="*/ 367260 w 1783969"/>
                <a:gd name="connsiteY1" fmla="*/ 616790 h 2923769"/>
                <a:gd name="connsiteX2" fmla="*/ 665644 w 1783969"/>
                <a:gd name="connsiteY2" fmla="*/ 1194306 h 2923769"/>
                <a:gd name="connsiteX3" fmla="*/ 1141402 w 1783969"/>
                <a:gd name="connsiteY3" fmla="*/ 1803759 h 2923769"/>
                <a:gd name="connsiteX4" fmla="*/ 1483803 w 1783969"/>
                <a:gd name="connsiteY4" fmla="*/ 2266744 h 2923769"/>
                <a:gd name="connsiteX5" fmla="*/ 1783969 w 1783969"/>
                <a:gd name="connsiteY5" fmla="*/ 2923769 h 2923769"/>
                <a:gd name="connsiteX0" fmla="*/ 65 w 1783969"/>
                <a:gd name="connsiteY0" fmla="*/ 0 h 2923769"/>
                <a:gd name="connsiteX1" fmla="*/ 367260 w 1783969"/>
                <a:gd name="connsiteY1" fmla="*/ 616790 h 2923769"/>
                <a:gd name="connsiteX2" fmla="*/ 665644 w 1783969"/>
                <a:gd name="connsiteY2" fmla="*/ 1194306 h 2923769"/>
                <a:gd name="connsiteX3" fmla="*/ 1141402 w 1783969"/>
                <a:gd name="connsiteY3" fmla="*/ 1803759 h 2923769"/>
                <a:gd name="connsiteX4" fmla="*/ 1501925 w 1783969"/>
                <a:gd name="connsiteY4" fmla="*/ 2275329 h 2923769"/>
                <a:gd name="connsiteX5" fmla="*/ 1783969 w 1783969"/>
                <a:gd name="connsiteY5" fmla="*/ 2923769 h 2923769"/>
                <a:gd name="connsiteX0" fmla="*/ 65 w 1523595"/>
                <a:gd name="connsiteY0" fmla="*/ 0 h 2311151"/>
                <a:gd name="connsiteX1" fmla="*/ 367260 w 1523595"/>
                <a:gd name="connsiteY1" fmla="*/ 616790 h 2311151"/>
                <a:gd name="connsiteX2" fmla="*/ 665644 w 1523595"/>
                <a:gd name="connsiteY2" fmla="*/ 1194306 h 2311151"/>
                <a:gd name="connsiteX3" fmla="*/ 1141402 w 1523595"/>
                <a:gd name="connsiteY3" fmla="*/ 1803759 h 2311151"/>
                <a:gd name="connsiteX4" fmla="*/ 1501925 w 1523595"/>
                <a:gd name="connsiteY4" fmla="*/ 2275329 h 2311151"/>
                <a:gd name="connsiteX5" fmla="*/ 811915 w 1523595"/>
                <a:gd name="connsiteY5" fmla="*/ 2210514 h 2311151"/>
                <a:gd name="connsiteX0" fmla="*/ 65 w 1523595"/>
                <a:gd name="connsiteY0" fmla="*/ 0 h 2311151"/>
                <a:gd name="connsiteX1" fmla="*/ 367260 w 1523595"/>
                <a:gd name="connsiteY1" fmla="*/ 616790 h 2311151"/>
                <a:gd name="connsiteX2" fmla="*/ 665644 w 1523595"/>
                <a:gd name="connsiteY2" fmla="*/ 1194306 h 2311151"/>
                <a:gd name="connsiteX3" fmla="*/ 756976 w 1523595"/>
                <a:gd name="connsiteY3" fmla="*/ 1537390 h 2311151"/>
                <a:gd name="connsiteX4" fmla="*/ 1501925 w 1523595"/>
                <a:gd name="connsiteY4" fmla="*/ 2275329 h 2311151"/>
                <a:gd name="connsiteX5" fmla="*/ 811915 w 1523595"/>
                <a:gd name="connsiteY5" fmla="*/ 2210514 h 2311151"/>
                <a:gd name="connsiteX0" fmla="*/ 65 w 841838"/>
                <a:gd name="connsiteY0" fmla="*/ 0 h 2210515"/>
                <a:gd name="connsiteX1" fmla="*/ 367260 w 841838"/>
                <a:gd name="connsiteY1" fmla="*/ 616790 h 2210515"/>
                <a:gd name="connsiteX2" fmla="*/ 665644 w 841838"/>
                <a:gd name="connsiteY2" fmla="*/ 1194306 h 2210515"/>
                <a:gd name="connsiteX3" fmla="*/ 756976 w 841838"/>
                <a:gd name="connsiteY3" fmla="*/ 1537390 h 2210515"/>
                <a:gd name="connsiteX4" fmla="*/ 762188 w 841838"/>
                <a:gd name="connsiteY4" fmla="*/ 1798511 h 2210515"/>
                <a:gd name="connsiteX5" fmla="*/ 811915 w 841838"/>
                <a:gd name="connsiteY5" fmla="*/ 2210514 h 2210515"/>
                <a:gd name="connsiteX0" fmla="*/ 65 w 841838"/>
                <a:gd name="connsiteY0" fmla="*/ 0 h 2210514"/>
                <a:gd name="connsiteX1" fmla="*/ 367260 w 841838"/>
                <a:gd name="connsiteY1" fmla="*/ 616790 h 2210514"/>
                <a:gd name="connsiteX2" fmla="*/ 665644 w 841838"/>
                <a:gd name="connsiteY2" fmla="*/ 1194306 h 2210514"/>
                <a:gd name="connsiteX3" fmla="*/ 759430 w 841838"/>
                <a:gd name="connsiteY3" fmla="*/ 1443769 h 2210514"/>
                <a:gd name="connsiteX4" fmla="*/ 762188 w 841838"/>
                <a:gd name="connsiteY4" fmla="*/ 1798511 h 2210514"/>
                <a:gd name="connsiteX5" fmla="*/ 811915 w 841838"/>
                <a:gd name="connsiteY5" fmla="*/ 2210514 h 2210514"/>
                <a:gd name="connsiteX0" fmla="*/ 65 w 912651"/>
                <a:gd name="connsiteY0" fmla="*/ 0 h 2210514"/>
                <a:gd name="connsiteX1" fmla="*/ 367260 w 912651"/>
                <a:gd name="connsiteY1" fmla="*/ 616790 h 2210514"/>
                <a:gd name="connsiteX2" fmla="*/ 665644 w 912651"/>
                <a:gd name="connsiteY2" fmla="*/ 1194306 h 2210514"/>
                <a:gd name="connsiteX3" fmla="*/ 759430 w 912651"/>
                <a:gd name="connsiteY3" fmla="*/ 1443769 h 2210514"/>
                <a:gd name="connsiteX4" fmla="*/ 852799 w 912651"/>
                <a:gd name="connsiteY4" fmla="*/ 1841437 h 2210514"/>
                <a:gd name="connsiteX5" fmla="*/ 811915 w 912651"/>
                <a:gd name="connsiteY5" fmla="*/ 2210514 h 2210514"/>
                <a:gd name="connsiteX0" fmla="*/ 65 w 888725"/>
                <a:gd name="connsiteY0" fmla="*/ 0 h 2210514"/>
                <a:gd name="connsiteX1" fmla="*/ 367260 w 888725"/>
                <a:gd name="connsiteY1" fmla="*/ 616790 h 2210514"/>
                <a:gd name="connsiteX2" fmla="*/ 665644 w 888725"/>
                <a:gd name="connsiteY2" fmla="*/ 1194306 h 2210514"/>
                <a:gd name="connsiteX3" fmla="*/ 759430 w 888725"/>
                <a:gd name="connsiteY3" fmla="*/ 1443769 h 2210514"/>
                <a:gd name="connsiteX4" fmla="*/ 852799 w 888725"/>
                <a:gd name="connsiteY4" fmla="*/ 1841437 h 2210514"/>
                <a:gd name="connsiteX5" fmla="*/ 811915 w 888725"/>
                <a:gd name="connsiteY5" fmla="*/ 2210514 h 2210514"/>
                <a:gd name="connsiteX0" fmla="*/ 65 w 1039118"/>
                <a:gd name="connsiteY0" fmla="*/ 0 h 2210514"/>
                <a:gd name="connsiteX1" fmla="*/ 367260 w 1039118"/>
                <a:gd name="connsiteY1" fmla="*/ 616790 h 2210514"/>
                <a:gd name="connsiteX2" fmla="*/ 665644 w 1039118"/>
                <a:gd name="connsiteY2" fmla="*/ 1194306 h 2210514"/>
                <a:gd name="connsiteX3" fmla="*/ 759430 w 1039118"/>
                <a:gd name="connsiteY3" fmla="*/ 1443769 h 2210514"/>
                <a:gd name="connsiteX4" fmla="*/ 1016716 w 1039118"/>
                <a:gd name="connsiteY4" fmla="*/ 1887496 h 2210514"/>
                <a:gd name="connsiteX5" fmla="*/ 811915 w 1039118"/>
                <a:gd name="connsiteY5" fmla="*/ 2210514 h 2210514"/>
                <a:gd name="connsiteX0" fmla="*/ 65 w 1039118"/>
                <a:gd name="connsiteY0" fmla="*/ 0 h 2210514"/>
                <a:gd name="connsiteX1" fmla="*/ 367260 w 1039118"/>
                <a:gd name="connsiteY1" fmla="*/ 616790 h 2210514"/>
                <a:gd name="connsiteX2" fmla="*/ 665644 w 1039118"/>
                <a:gd name="connsiteY2" fmla="*/ 1194306 h 2210514"/>
                <a:gd name="connsiteX3" fmla="*/ 759430 w 1039118"/>
                <a:gd name="connsiteY3" fmla="*/ 1443769 h 2210514"/>
                <a:gd name="connsiteX4" fmla="*/ 1016716 w 1039118"/>
                <a:gd name="connsiteY4" fmla="*/ 1887496 h 2210514"/>
                <a:gd name="connsiteX5" fmla="*/ 811915 w 1039118"/>
                <a:gd name="connsiteY5" fmla="*/ 2210514 h 2210514"/>
                <a:gd name="connsiteX0" fmla="*/ 65 w 953254"/>
                <a:gd name="connsiteY0" fmla="*/ 0 h 2210514"/>
                <a:gd name="connsiteX1" fmla="*/ 367260 w 953254"/>
                <a:gd name="connsiteY1" fmla="*/ 616790 h 2210514"/>
                <a:gd name="connsiteX2" fmla="*/ 665644 w 953254"/>
                <a:gd name="connsiteY2" fmla="*/ 1194306 h 2210514"/>
                <a:gd name="connsiteX3" fmla="*/ 759430 w 953254"/>
                <a:gd name="connsiteY3" fmla="*/ 1443769 h 2210514"/>
                <a:gd name="connsiteX4" fmla="*/ 924878 w 953254"/>
                <a:gd name="connsiteY4" fmla="*/ 1891381 h 2210514"/>
                <a:gd name="connsiteX5" fmla="*/ 811915 w 953254"/>
                <a:gd name="connsiteY5" fmla="*/ 2210514 h 2210514"/>
                <a:gd name="connsiteX0" fmla="*/ 65 w 884328"/>
                <a:gd name="connsiteY0" fmla="*/ 0 h 2210514"/>
                <a:gd name="connsiteX1" fmla="*/ 367260 w 884328"/>
                <a:gd name="connsiteY1" fmla="*/ 616790 h 2210514"/>
                <a:gd name="connsiteX2" fmla="*/ 665644 w 884328"/>
                <a:gd name="connsiteY2" fmla="*/ 1194306 h 2210514"/>
                <a:gd name="connsiteX3" fmla="*/ 759430 w 884328"/>
                <a:gd name="connsiteY3" fmla="*/ 1443769 h 2210514"/>
                <a:gd name="connsiteX4" fmla="*/ 847712 w 884328"/>
                <a:gd name="connsiteY4" fmla="*/ 1802167 h 2210514"/>
                <a:gd name="connsiteX5" fmla="*/ 811915 w 884328"/>
                <a:gd name="connsiteY5" fmla="*/ 2210514 h 2210514"/>
                <a:gd name="connsiteX0" fmla="*/ 65 w 847783"/>
                <a:gd name="connsiteY0" fmla="*/ 0 h 2210514"/>
                <a:gd name="connsiteX1" fmla="*/ 367260 w 847783"/>
                <a:gd name="connsiteY1" fmla="*/ 616790 h 2210514"/>
                <a:gd name="connsiteX2" fmla="*/ 665644 w 847783"/>
                <a:gd name="connsiteY2" fmla="*/ 1194306 h 2210514"/>
                <a:gd name="connsiteX3" fmla="*/ 759430 w 847783"/>
                <a:gd name="connsiteY3" fmla="*/ 1443769 h 2210514"/>
                <a:gd name="connsiteX4" fmla="*/ 847712 w 847783"/>
                <a:gd name="connsiteY4" fmla="*/ 1802167 h 2210514"/>
                <a:gd name="connsiteX5" fmla="*/ 811915 w 847783"/>
                <a:gd name="connsiteY5" fmla="*/ 2210514 h 2210514"/>
                <a:gd name="connsiteX0" fmla="*/ 65 w 1009575"/>
                <a:gd name="connsiteY0" fmla="*/ 0 h 2835997"/>
                <a:gd name="connsiteX1" fmla="*/ 367260 w 1009575"/>
                <a:gd name="connsiteY1" fmla="*/ 616790 h 2835997"/>
                <a:gd name="connsiteX2" fmla="*/ 665644 w 1009575"/>
                <a:gd name="connsiteY2" fmla="*/ 1194306 h 2835997"/>
                <a:gd name="connsiteX3" fmla="*/ 759430 w 1009575"/>
                <a:gd name="connsiteY3" fmla="*/ 1443769 h 2835997"/>
                <a:gd name="connsiteX4" fmla="*/ 847712 w 1009575"/>
                <a:gd name="connsiteY4" fmla="*/ 1802167 h 2835997"/>
                <a:gd name="connsiteX5" fmla="*/ 1009575 w 1009575"/>
                <a:gd name="connsiteY5" fmla="*/ 2835997 h 2835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575" h="2835997">
                  <a:moveTo>
                    <a:pt x="65" y="0"/>
                  </a:moveTo>
                  <a:cubicBezTo>
                    <a:pt x="-4748" y="128336"/>
                    <a:pt x="256330" y="417739"/>
                    <a:pt x="367260" y="616790"/>
                  </a:cubicBezTo>
                  <a:cubicBezTo>
                    <a:pt x="478190" y="815841"/>
                    <a:pt x="600282" y="1056476"/>
                    <a:pt x="665644" y="1194306"/>
                  </a:cubicBezTo>
                  <a:cubicBezTo>
                    <a:pt x="731006" y="1332136"/>
                    <a:pt x="729085" y="1342459"/>
                    <a:pt x="759430" y="1443769"/>
                  </a:cubicBezTo>
                  <a:cubicBezTo>
                    <a:pt x="789775" y="1545079"/>
                    <a:pt x="781752" y="1601635"/>
                    <a:pt x="847712" y="1802167"/>
                  </a:cubicBezTo>
                  <a:cubicBezTo>
                    <a:pt x="850539" y="2078106"/>
                    <a:pt x="965459" y="2739744"/>
                    <a:pt x="1009575" y="2835997"/>
                  </a:cubicBezTo>
                </a:path>
              </a:pathLst>
            </a:custGeom>
            <a:noFill/>
            <a:ln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1" name="Freeform 70"/>
            <p:cNvSpPr/>
            <p:nvPr/>
          </p:nvSpPr>
          <p:spPr>
            <a:xfrm rot="5836455">
              <a:off x="5677015" y="2424193"/>
              <a:ext cx="1253534" cy="2765665"/>
            </a:xfrm>
            <a:custGeom>
              <a:avLst/>
              <a:gdLst>
                <a:gd name="connsiteX0" fmla="*/ 2669 w 2004724"/>
                <a:gd name="connsiteY0" fmla="*/ 0 h 2300438"/>
                <a:gd name="connsiteX1" fmla="*/ 50795 w 2004724"/>
                <a:gd name="connsiteY1" fmla="*/ 423511 h 2300438"/>
                <a:gd name="connsiteX2" fmla="*/ 349179 w 2004724"/>
                <a:gd name="connsiteY2" fmla="*/ 1001027 h 2300438"/>
                <a:gd name="connsiteX3" fmla="*/ 974821 w 2004724"/>
                <a:gd name="connsiteY3" fmla="*/ 1491916 h 2300438"/>
                <a:gd name="connsiteX4" fmla="*/ 1744842 w 2004724"/>
                <a:gd name="connsiteY4" fmla="*/ 1973179 h 2300438"/>
                <a:gd name="connsiteX5" fmla="*/ 2004724 w 2004724"/>
                <a:gd name="connsiteY5" fmla="*/ 2300438 h 2300438"/>
                <a:gd name="connsiteX0" fmla="*/ 419422 w 1955574"/>
                <a:gd name="connsiteY0" fmla="*/ 0 h 2192846"/>
                <a:gd name="connsiteX1" fmla="*/ 1645 w 1955574"/>
                <a:gd name="connsiteY1" fmla="*/ 315919 h 2192846"/>
                <a:gd name="connsiteX2" fmla="*/ 300029 w 1955574"/>
                <a:gd name="connsiteY2" fmla="*/ 893435 h 2192846"/>
                <a:gd name="connsiteX3" fmla="*/ 925671 w 1955574"/>
                <a:gd name="connsiteY3" fmla="*/ 1384324 h 2192846"/>
                <a:gd name="connsiteX4" fmla="*/ 1695692 w 1955574"/>
                <a:gd name="connsiteY4" fmla="*/ 1865587 h 2192846"/>
                <a:gd name="connsiteX5" fmla="*/ 1955574 w 1955574"/>
                <a:gd name="connsiteY5" fmla="*/ 2192846 h 2192846"/>
                <a:gd name="connsiteX0" fmla="*/ 179826 w 1715978"/>
                <a:gd name="connsiteY0" fmla="*/ 0 h 2192846"/>
                <a:gd name="connsiteX1" fmla="*/ 38023 w 1715978"/>
                <a:gd name="connsiteY1" fmla="*/ 351886 h 2192846"/>
                <a:gd name="connsiteX2" fmla="*/ 60433 w 1715978"/>
                <a:gd name="connsiteY2" fmla="*/ 893435 h 2192846"/>
                <a:gd name="connsiteX3" fmla="*/ 686075 w 1715978"/>
                <a:gd name="connsiteY3" fmla="*/ 1384324 h 2192846"/>
                <a:gd name="connsiteX4" fmla="*/ 1456096 w 1715978"/>
                <a:gd name="connsiteY4" fmla="*/ 1865587 h 2192846"/>
                <a:gd name="connsiteX5" fmla="*/ 1715978 w 1715978"/>
                <a:gd name="connsiteY5" fmla="*/ 2192846 h 2192846"/>
                <a:gd name="connsiteX0" fmla="*/ 141862 w 1678014"/>
                <a:gd name="connsiteY0" fmla="*/ 0 h 2192846"/>
                <a:gd name="connsiteX1" fmla="*/ 59 w 1678014"/>
                <a:gd name="connsiteY1" fmla="*/ 351886 h 2192846"/>
                <a:gd name="connsiteX2" fmla="*/ 161801 w 1678014"/>
                <a:gd name="connsiteY2" fmla="*/ 889659 h 2192846"/>
                <a:gd name="connsiteX3" fmla="*/ 648111 w 1678014"/>
                <a:gd name="connsiteY3" fmla="*/ 1384324 h 2192846"/>
                <a:gd name="connsiteX4" fmla="*/ 1418132 w 1678014"/>
                <a:gd name="connsiteY4" fmla="*/ 1865587 h 2192846"/>
                <a:gd name="connsiteX5" fmla="*/ 1678014 w 1678014"/>
                <a:gd name="connsiteY5" fmla="*/ 2192846 h 2192846"/>
                <a:gd name="connsiteX0" fmla="*/ 8976 w 1545128"/>
                <a:gd name="connsiteY0" fmla="*/ 0 h 2192846"/>
                <a:gd name="connsiteX1" fmla="*/ 50994 w 1545128"/>
                <a:gd name="connsiteY1" fmla="*/ 337381 h 2192846"/>
                <a:gd name="connsiteX2" fmla="*/ 28915 w 1545128"/>
                <a:gd name="connsiteY2" fmla="*/ 889659 h 2192846"/>
                <a:gd name="connsiteX3" fmla="*/ 515225 w 1545128"/>
                <a:gd name="connsiteY3" fmla="*/ 1384324 h 2192846"/>
                <a:gd name="connsiteX4" fmla="*/ 1285246 w 1545128"/>
                <a:gd name="connsiteY4" fmla="*/ 1865587 h 2192846"/>
                <a:gd name="connsiteX5" fmla="*/ 1545128 w 1545128"/>
                <a:gd name="connsiteY5" fmla="*/ 2192846 h 2192846"/>
                <a:gd name="connsiteX0" fmla="*/ 43613 w 1579765"/>
                <a:gd name="connsiteY0" fmla="*/ 0 h 2192846"/>
                <a:gd name="connsiteX1" fmla="*/ 3742 w 1579765"/>
                <a:gd name="connsiteY1" fmla="*/ 336625 h 2192846"/>
                <a:gd name="connsiteX2" fmla="*/ 63552 w 1579765"/>
                <a:gd name="connsiteY2" fmla="*/ 889659 h 2192846"/>
                <a:gd name="connsiteX3" fmla="*/ 549862 w 1579765"/>
                <a:gd name="connsiteY3" fmla="*/ 1384324 h 2192846"/>
                <a:gd name="connsiteX4" fmla="*/ 1319883 w 1579765"/>
                <a:gd name="connsiteY4" fmla="*/ 1865587 h 2192846"/>
                <a:gd name="connsiteX5" fmla="*/ 1579765 w 1579765"/>
                <a:gd name="connsiteY5" fmla="*/ 2192846 h 2192846"/>
                <a:gd name="connsiteX0" fmla="*/ 162334 w 1587755"/>
                <a:gd name="connsiteY0" fmla="*/ 0 h 2165495"/>
                <a:gd name="connsiteX1" fmla="*/ 11732 w 1587755"/>
                <a:gd name="connsiteY1" fmla="*/ 309274 h 2165495"/>
                <a:gd name="connsiteX2" fmla="*/ 71542 w 1587755"/>
                <a:gd name="connsiteY2" fmla="*/ 862308 h 2165495"/>
                <a:gd name="connsiteX3" fmla="*/ 557852 w 1587755"/>
                <a:gd name="connsiteY3" fmla="*/ 1356973 h 2165495"/>
                <a:gd name="connsiteX4" fmla="*/ 1327873 w 1587755"/>
                <a:gd name="connsiteY4" fmla="*/ 1838236 h 2165495"/>
                <a:gd name="connsiteX5" fmla="*/ 1587755 w 1587755"/>
                <a:gd name="connsiteY5" fmla="*/ 2165495 h 2165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7755" h="2165495">
                  <a:moveTo>
                    <a:pt x="162334" y="0"/>
                  </a:moveTo>
                  <a:cubicBezTo>
                    <a:pt x="157521" y="128336"/>
                    <a:pt x="26864" y="165556"/>
                    <a:pt x="11732" y="309274"/>
                  </a:cubicBezTo>
                  <a:cubicBezTo>
                    <a:pt x="-3400" y="452992"/>
                    <a:pt x="-19478" y="687692"/>
                    <a:pt x="71542" y="862308"/>
                  </a:cubicBezTo>
                  <a:cubicBezTo>
                    <a:pt x="162562" y="1036924"/>
                    <a:pt x="348464" y="1194318"/>
                    <a:pt x="557852" y="1356973"/>
                  </a:cubicBezTo>
                  <a:cubicBezTo>
                    <a:pt x="767241" y="1519628"/>
                    <a:pt x="1156223" y="1703482"/>
                    <a:pt x="1327873" y="1838236"/>
                  </a:cubicBezTo>
                  <a:cubicBezTo>
                    <a:pt x="1499524" y="1972990"/>
                    <a:pt x="1543639" y="2069242"/>
                    <a:pt x="1587755" y="2165495"/>
                  </a:cubicBezTo>
                </a:path>
              </a:pathLst>
            </a:custGeom>
            <a:noFill/>
            <a:ln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2" name="Freeform 71"/>
            <p:cNvSpPr/>
            <p:nvPr/>
          </p:nvSpPr>
          <p:spPr>
            <a:xfrm rot="4309830">
              <a:off x="4234317" y="1566348"/>
              <a:ext cx="2130455" cy="2270178"/>
            </a:xfrm>
            <a:custGeom>
              <a:avLst/>
              <a:gdLst>
                <a:gd name="connsiteX0" fmla="*/ 2669 w 2004724"/>
                <a:gd name="connsiteY0" fmla="*/ 0 h 2300438"/>
                <a:gd name="connsiteX1" fmla="*/ 50795 w 2004724"/>
                <a:gd name="connsiteY1" fmla="*/ 423511 h 2300438"/>
                <a:gd name="connsiteX2" fmla="*/ 349179 w 2004724"/>
                <a:gd name="connsiteY2" fmla="*/ 1001027 h 2300438"/>
                <a:gd name="connsiteX3" fmla="*/ 974821 w 2004724"/>
                <a:gd name="connsiteY3" fmla="*/ 1491916 h 2300438"/>
                <a:gd name="connsiteX4" fmla="*/ 1744842 w 2004724"/>
                <a:gd name="connsiteY4" fmla="*/ 1973179 h 2300438"/>
                <a:gd name="connsiteX5" fmla="*/ 2004724 w 2004724"/>
                <a:gd name="connsiteY5" fmla="*/ 2300438 h 2300438"/>
                <a:gd name="connsiteX0" fmla="*/ 2669 w 2004724"/>
                <a:gd name="connsiteY0" fmla="*/ 0 h 2300438"/>
                <a:gd name="connsiteX1" fmla="*/ 50795 w 2004724"/>
                <a:gd name="connsiteY1" fmla="*/ 423511 h 2300438"/>
                <a:gd name="connsiteX2" fmla="*/ 349179 w 2004724"/>
                <a:gd name="connsiteY2" fmla="*/ 1001027 h 2300438"/>
                <a:gd name="connsiteX3" fmla="*/ 995094 w 2004724"/>
                <a:gd name="connsiteY3" fmla="*/ 1217283 h 2300438"/>
                <a:gd name="connsiteX4" fmla="*/ 1744842 w 2004724"/>
                <a:gd name="connsiteY4" fmla="*/ 1973179 h 2300438"/>
                <a:gd name="connsiteX5" fmla="*/ 2004724 w 2004724"/>
                <a:gd name="connsiteY5" fmla="*/ 2300438 h 2300438"/>
                <a:gd name="connsiteX0" fmla="*/ 3888 w 2005943"/>
                <a:gd name="connsiteY0" fmla="*/ 0 h 2300438"/>
                <a:gd name="connsiteX1" fmla="*/ 52014 w 2005943"/>
                <a:gd name="connsiteY1" fmla="*/ 423511 h 2300438"/>
                <a:gd name="connsiteX2" fmla="*/ 388011 w 2005943"/>
                <a:gd name="connsiteY2" fmla="*/ 877685 h 2300438"/>
                <a:gd name="connsiteX3" fmla="*/ 996313 w 2005943"/>
                <a:gd name="connsiteY3" fmla="*/ 1217283 h 2300438"/>
                <a:gd name="connsiteX4" fmla="*/ 1746061 w 2005943"/>
                <a:gd name="connsiteY4" fmla="*/ 1973179 h 2300438"/>
                <a:gd name="connsiteX5" fmla="*/ 2005943 w 2005943"/>
                <a:gd name="connsiteY5" fmla="*/ 2300438 h 230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5943" h="2300438">
                  <a:moveTo>
                    <a:pt x="3888" y="0"/>
                  </a:moveTo>
                  <a:cubicBezTo>
                    <a:pt x="-925" y="128336"/>
                    <a:pt x="-12007" y="277230"/>
                    <a:pt x="52014" y="423511"/>
                  </a:cubicBezTo>
                  <a:cubicBezTo>
                    <a:pt x="116035" y="569792"/>
                    <a:pt x="230628" y="745390"/>
                    <a:pt x="388011" y="877685"/>
                  </a:cubicBezTo>
                  <a:cubicBezTo>
                    <a:pt x="545394" y="1009980"/>
                    <a:pt x="769971" y="1034701"/>
                    <a:pt x="996313" y="1217283"/>
                  </a:cubicBezTo>
                  <a:cubicBezTo>
                    <a:pt x="1222655" y="1399865"/>
                    <a:pt x="1577789" y="1792653"/>
                    <a:pt x="1746061" y="1973179"/>
                  </a:cubicBezTo>
                  <a:cubicBezTo>
                    <a:pt x="1914333" y="2153705"/>
                    <a:pt x="1961827" y="2204185"/>
                    <a:pt x="2005943" y="2300438"/>
                  </a:cubicBezTo>
                </a:path>
              </a:pathLst>
            </a:custGeom>
            <a:noFill/>
            <a:ln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3" name="Oval 72"/>
            <p:cNvSpPr/>
            <p:nvPr/>
          </p:nvSpPr>
          <p:spPr>
            <a:xfrm>
              <a:off x="7907585" y="2077018"/>
              <a:ext cx="239597" cy="1999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/>
                <a:t>1</a:t>
              </a:r>
              <a:endParaRPr lang="en-AU" dirty="0"/>
            </a:p>
          </p:txBody>
        </p:sp>
        <p:sp>
          <p:nvSpPr>
            <p:cNvPr id="74" name="Oval 73"/>
            <p:cNvSpPr/>
            <p:nvPr/>
          </p:nvSpPr>
          <p:spPr>
            <a:xfrm>
              <a:off x="6889297" y="3454703"/>
              <a:ext cx="239597" cy="1999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/>
                <a:t>2</a:t>
              </a:r>
              <a:endParaRPr lang="en-AU" dirty="0"/>
            </a:p>
          </p:txBody>
        </p:sp>
        <p:sp>
          <p:nvSpPr>
            <p:cNvPr id="75" name="Oval 74"/>
            <p:cNvSpPr/>
            <p:nvPr/>
          </p:nvSpPr>
          <p:spPr>
            <a:xfrm>
              <a:off x="5930908" y="2203791"/>
              <a:ext cx="239597" cy="1999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/>
                <a:t>3</a:t>
              </a:r>
            </a:p>
          </p:txBody>
        </p:sp>
        <p:sp>
          <p:nvSpPr>
            <p:cNvPr id="76" name="Oval 75"/>
            <p:cNvSpPr/>
            <p:nvPr/>
          </p:nvSpPr>
          <p:spPr>
            <a:xfrm>
              <a:off x="4493324" y="2316616"/>
              <a:ext cx="239597" cy="1999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/>
                <a:t>5</a:t>
              </a:r>
              <a:endParaRPr lang="en-AU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5926473" y="3520853"/>
              <a:ext cx="119799" cy="11979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8" name="Oval 67"/>
            <p:cNvSpPr/>
            <p:nvPr/>
          </p:nvSpPr>
          <p:spPr>
            <a:xfrm>
              <a:off x="5191884" y="2622445"/>
              <a:ext cx="119799" cy="1197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9" name="Freeform 78"/>
            <p:cNvSpPr/>
            <p:nvPr/>
          </p:nvSpPr>
          <p:spPr>
            <a:xfrm rot="1119060">
              <a:off x="5887037" y="1716722"/>
              <a:ext cx="2544806" cy="1020544"/>
            </a:xfrm>
            <a:custGeom>
              <a:avLst/>
              <a:gdLst>
                <a:gd name="connsiteX0" fmla="*/ 2669 w 2004724"/>
                <a:gd name="connsiteY0" fmla="*/ 0 h 2300438"/>
                <a:gd name="connsiteX1" fmla="*/ 50795 w 2004724"/>
                <a:gd name="connsiteY1" fmla="*/ 423511 h 2300438"/>
                <a:gd name="connsiteX2" fmla="*/ 349179 w 2004724"/>
                <a:gd name="connsiteY2" fmla="*/ 1001027 h 2300438"/>
                <a:gd name="connsiteX3" fmla="*/ 974821 w 2004724"/>
                <a:gd name="connsiteY3" fmla="*/ 1491916 h 2300438"/>
                <a:gd name="connsiteX4" fmla="*/ 1744842 w 2004724"/>
                <a:gd name="connsiteY4" fmla="*/ 1973179 h 2300438"/>
                <a:gd name="connsiteX5" fmla="*/ 2004724 w 2004724"/>
                <a:gd name="connsiteY5" fmla="*/ 2300438 h 2300438"/>
                <a:gd name="connsiteX0" fmla="*/ 65 w 2321189"/>
                <a:gd name="connsiteY0" fmla="*/ 0 h 2493717"/>
                <a:gd name="connsiteX1" fmla="*/ 367260 w 2321189"/>
                <a:gd name="connsiteY1" fmla="*/ 616790 h 2493717"/>
                <a:gd name="connsiteX2" fmla="*/ 665644 w 2321189"/>
                <a:gd name="connsiteY2" fmla="*/ 1194306 h 2493717"/>
                <a:gd name="connsiteX3" fmla="*/ 1291286 w 2321189"/>
                <a:gd name="connsiteY3" fmla="*/ 1685195 h 2493717"/>
                <a:gd name="connsiteX4" fmla="*/ 2061307 w 2321189"/>
                <a:gd name="connsiteY4" fmla="*/ 2166458 h 2493717"/>
                <a:gd name="connsiteX5" fmla="*/ 2321189 w 2321189"/>
                <a:gd name="connsiteY5" fmla="*/ 2493717 h 2493717"/>
                <a:gd name="connsiteX0" fmla="*/ 65 w 2085075"/>
                <a:gd name="connsiteY0" fmla="*/ 0 h 2870923"/>
                <a:gd name="connsiteX1" fmla="*/ 367260 w 2085075"/>
                <a:gd name="connsiteY1" fmla="*/ 616790 h 2870923"/>
                <a:gd name="connsiteX2" fmla="*/ 665644 w 2085075"/>
                <a:gd name="connsiteY2" fmla="*/ 1194306 h 2870923"/>
                <a:gd name="connsiteX3" fmla="*/ 1291286 w 2085075"/>
                <a:gd name="connsiteY3" fmla="*/ 1685195 h 2870923"/>
                <a:gd name="connsiteX4" fmla="*/ 2061307 w 2085075"/>
                <a:gd name="connsiteY4" fmla="*/ 2166458 h 2870923"/>
                <a:gd name="connsiteX5" fmla="*/ 1461222 w 2085075"/>
                <a:gd name="connsiteY5" fmla="*/ 2870923 h 2870923"/>
                <a:gd name="connsiteX0" fmla="*/ 65 w 1546805"/>
                <a:gd name="connsiteY0" fmla="*/ 0 h 2870923"/>
                <a:gd name="connsiteX1" fmla="*/ 367260 w 1546805"/>
                <a:gd name="connsiteY1" fmla="*/ 616790 h 2870923"/>
                <a:gd name="connsiteX2" fmla="*/ 665644 w 1546805"/>
                <a:gd name="connsiteY2" fmla="*/ 1194306 h 2870923"/>
                <a:gd name="connsiteX3" fmla="*/ 1291286 w 1546805"/>
                <a:gd name="connsiteY3" fmla="*/ 1685195 h 2870923"/>
                <a:gd name="connsiteX4" fmla="*/ 1483803 w 1546805"/>
                <a:gd name="connsiteY4" fmla="*/ 2266744 h 2870923"/>
                <a:gd name="connsiteX5" fmla="*/ 1461222 w 1546805"/>
                <a:gd name="connsiteY5" fmla="*/ 2870923 h 2870923"/>
                <a:gd name="connsiteX0" fmla="*/ 65 w 1546805"/>
                <a:gd name="connsiteY0" fmla="*/ 0 h 2870923"/>
                <a:gd name="connsiteX1" fmla="*/ 367260 w 1546805"/>
                <a:gd name="connsiteY1" fmla="*/ 616790 h 2870923"/>
                <a:gd name="connsiteX2" fmla="*/ 665644 w 1546805"/>
                <a:gd name="connsiteY2" fmla="*/ 1194306 h 2870923"/>
                <a:gd name="connsiteX3" fmla="*/ 1141402 w 1546805"/>
                <a:gd name="connsiteY3" fmla="*/ 1803759 h 2870923"/>
                <a:gd name="connsiteX4" fmla="*/ 1483803 w 1546805"/>
                <a:gd name="connsiteY4" fmla="*/ 2266744 h 2870923"/>
                <a:gd name="connsiteX5" fmla="*/ 1461222 w 1546805"/>
                <a:gd name="connsiteY5" fmla="*/ 2870923 h 2870923"/>
                <a:gd name="connsiteX0" fmla="*/ 65 w 1783969"/>
                <a:gd name="connsiteY0" fmla="*/ 0 h 2923769"/>
                <a:gd name="connsiteX1" fmla="*/ 367260 w 1783969"/>
                <a:gd name="connsiteY1" fmla="*/ 616790 h 2923769"/>
                <a:gd name="connsiteX2" fmla="*/ 665644 w 1783969"/>
                <a:gd name="connsiteY2" fmla="*/ 1194306 h 2923769"/>
                <a:gd name="connsiteX3" fmla="*/ 1141402 w 1783969"/>
                <a:gd name="connsiteY3" fmla="*/ 1803759 h 2923769"/>
                <a:gd name="connsiteX4" fmla="*/ 1483803 w 1783969"/>
                <a:gd name="connsiteY4" fmla="*/ 2266744 h 2923769"/>
                <a:gd name="connsiteX5" fmla="*/ 1783969 w 1783969"/>
                <a:gd name="connsiteY5" fmla="*/ 2923769 h 2923769"/>
                <a:gd name="connsiteX0" fmla="*/ 65 w 1783969"/>
                <a:gd name="connsiteY0" fmla="*/ 0 h 2923769"/>
                <a:gd name="connsiteX1" fmla="*/ 367260 w 1783969"/>
                <a:gd name="connsiteY1" fmla="*/ 616790 h 2923769"/>
                <a:gd name="connsiteX2" fmla="*/ 665644 w 1783969"/>
                <a:gd name="connsiteY2" fmla="*/ 1194306 h 2923769"/>
                <a:gd name="connsiteX3" fmla="*/ 1141402 w 1783969"/>
                <a:gd name="connsiteY3" fmla="*/ 1803759 h 2923769"/>
                <a:gd name="connsiteX4" fmla="*/ 1501925 w 1783969"/>
                <a:gd name="connsiteY4" fmla="*/ 2275329 h 2923769"/>
                <a:gd name="connsiteX5" fmla="*/ 1783969 w 1783969"/>
                <a:gd name="connsiteY5" fmla="*/ 2923769 h 2923769"/>
                <a:gd name="connsiteX0" fmla="*/ 65 w 1523595"/>
                <a:gd name="connsiteY0" fmla="*/ 0 h 2311151"/>
                <a:gd name="connsiteX1" fmla="*/ 367260 w 1523595"/>
                <a:gd name="connsiteY1" fmla="*/ 616790 h 2311151"/>
                <a:gd name="connsiteX2" fmla="*/ 665644 w 1523595"/>
                <a:gd name="connsiteY2" fmla="*/ 1194306 h 2311151"/>
                <a:gd name="connsiteX3" fmla="*/ 1141402 w 1523595"/>
                <a:gd name="connsiteY3" fmla="*/ 1803759 h 2311151"/>
                <a:gd name="connsiteX4" fmla="*/ 1501925 w 1523595"/>
                <a:gd name="connsiteY4" fmla="*/ 2275329 h 2311151"/>
                <a:gd name="connsiteX5" fmla="*/ 811915 w 1523595"/>
                <a:gd name="connsiteY5" fmla="*/ 2210514 h 2311151"/>
                <a:gd name="connsiteX0" fmla="*/ 65 w 1523595"/>
                <a:gd name="connsiteY0" fmla="*/ 0 h 2311151"/>
                <a:gd name="connsiteX1" fmla="*/ 367260 w 1523595"/>
                <a:gd name="connsiteY1" fmla="*/ 616790 h 2311151"/>
                <a:gd name="connsiteX2" fmla="*/ 665644 w 1523595"/>
                <a:gd name="connsiteY2" fmla="*/ 1194306 h 2311151"/>
                <a:gd name="connsiteX3" fmla="*/ 756976 w 1523595"/>
                <a:gd name="connsiteY3" fmla="*/ 1537390 h 2311151"/>
                <a:gd name="connsiteX4" fmla="*/ 1501925 w 1523595"/>
                <a:gd name="connsiteY4" fmla="*/ 2275329 h 2311151"/>
                <a:gd name="connsiteX5" fmla="*/ 811915 w 1523595"/>
                <a:gd name="connsiteY5" fmla="*/ 2210514 h 2311151"/>
                <a:gd name="connsiteX0" fmla="*/ 65 w 841838"/>
                <a:gd name="connsiteY0" fmla="*/ 0 h 2210515"/>
                <a:gd name="connsiteX1" fmla="*/ 367260 w 841838"/>
                <a:gd name="connsiteY1" fmla="*/ 616790 h 2210515"/>
                <a:gd name="connsiteX2" fmla="*/ 665644 w 841838"/>
                <a:gd name="connsiteY2" fmla="*/ 1194306 h 2210515"/>
                <a:gd name="connsiteX3" fmla="*/ 756976 w 841838"/>
                <a:gd name="connsiteY3" fmla="*/ 1537390 h 2210515"/>
                <a:gd name="connsiteX4" fmla="*/ 762188 w 841838"/>
                <a:gd name="connsiteY4" fmla="*/ 1798511 h 2210515"/>
                <a:gd name="connsiteX5" fmla="*/ 811915 w 841838"/>
                <a:gd name="connsiteY5" fmla="*/ 2210514 h 2210515"/>
                <a:gd name="connsiteX0" fmla="*/ 65 w 841838"/>
                <a:gd name="connsiteY0" fmla="*/ 0 h 2210514"/>
                <a:gd name="connsiteX1" fmla="*/ 367260 w 841838"/>
                <a:gd name="connsiteY1" fmla="*/ 616790 h 2210514"/>
                <a:gd name="connsiteX2" fmla="*/ 665644 w 841838"/>
                <a:gd name="connsiteY2" fmla="*/ 1194306 h 2210514"/>
                <a:gd name="connsiteX3" fmla="*/ 759430 w 841838"/>
                <a:gd name="connsiteY3" fmla="*/ 1443769 h 2210514"/>
                <a:gd name="connsiteX4" fmla="*/ 762188 w 841838"/>
                <a:gd name="connsiteY4" fmla="*/ 1798511 h 2210514"/>
                <a:gd name="connsiteX5" fmla="*/ 811915 w 841838"/>
                <a:gd name="connsiteY5" fmla="*/ 2210514 h 2210514"/>
                <a:gd name="connsiteX0" fmla="*/ 65 w 912651"/>
                <a:gd name="connsiteY0" fmla="*/ 0 h 2210514"/>
                <a:gd name="connsiteX1" fmla="*/ 367260 w 912651"/>
                <a:gd name="connsiteY1" fmla="*/ 616790 h 2210514"/>
                <a:gd name="connsiteX2" fmla="*/ 665644 w 912651"/>
                <a:gd name="connsiteY2" fmla="*/ 1194306 h 2210514"/>
                <a:gd name="connsiteX3" fmla="*/ 759430 w 912651"/>
                <a:gd name="connsiteY3" fmla="*/ 1443769 h 2210514"/>
                <a:gd name="connsiteX4" fmla="*/ 852799 w 912651"/>
                <a:gd name="connsiteY4" fmla="*/ 1841437 h 2210514"/>
                <a:gd name="connsiteX5" fmla="*/ 811915 w 912651"/>
                <a:gd name="connsiteY5" fmla="*/ 2210514 h 2210514"/>
                <a:gd name="connsiteX0" fmla="*/ 65 w 888725"/>
                <a:gd name="connsiteY0" fmla="*/ 0 h 2210514"/>
                <a:gd name="connsiteX1" fmla="*/ 367260 w 888725"/>
                <a:gd name="connsiteY1" fmla="*/ 616790 h 2210514"/>
                <a:gd name="connsiteX2" fmla="*/ 665644 w 888725"/>
                <a:gd name="connsiteY2" fmla="*/ 1194306 h 2210514"/>
                <a:gd name="connsiteX3" fmla="*/ 759430 w 888725"/>
                <a:gd name="connsiteY3" fmla="*/ 1443769 h 2210514"/>
                <a:gd name="connsiteX4" fmla="*/ 852799 w 888725"/>
                <a:gd name="connsiteY4" fmla="*/ 1841437 h 2210514"/>
                <a:gd name="connsiteX5" fmla="*/ 811915 w 888725"/>
                <a:gd name="connsiteY5" fmla="*/ 2210514 h 2210514"/>
                <a:gd name="connsiteX0" fmla="*/ 65 w 1039118"/>
                <a:gd name="connsiteY0" fmla="*/ 0 h 2210514"/>
                <a:gd name="connsiteX1" fmla="*/ 367260 w 1039118"/>
                <a:gd name="connsiteY1" fmla="*/ 616790 h 2210514"/>
                <a:gd name="connsiteX2" fmla="*/ 665644 w 1039118"/>
                <a:gd name="connsiteY2" fmla="*/ 1194306 h 2210514"/>
                <a:gd name="connsiteX3" fmla="*/ 759430 w 1039118"/>
                <a:gd name="connsiteY3" fmla="*/ 1443769 h 2210514"/>
                <a:gd name="connsiteX4" fmla="*/ 1016716 w 1039118"/>
                <a:gd name="connsiteY4" fmla="*/ 1887496 h 2210514"/>
                <a:gd name="connsiteX5" fmla="*/ 811915 w 1039118"/>
                <a:gd name="connsiteY5" fmla="*/ 2210514 h 2210514"/>
                <a:gd name="connsiteX0" fmla="*/ 65 w 1039118"/>
                <a:gd name="connsiteY0" fmla="*/ 0 h 2210514"/>
                <a:gd name="connsiteX1" fmla="*/ 367260 w 1039118"/>
                <a:gd name="connsiteY1" fmla="*/ 616790 h 2210514"/>
                <a:gd name="connsiteX2" fmla="*/ 665644 w 1039118"/>
                <a:gd name="connsiteY2" fmla="*/ 1194306 h 2210514"/>
                <a:gd name="connsiteX3" fmla="*/ 759430 w 1039118"/>
                <a:gd name="connsiteY3" fmla="*/ 1443769 h 2210514"/>
                <a:gd name="connsiteX4" fmla="*/ 1016716 w 1039118"/>
                <a:gd name="connsiteY4" fmla="*/ 1887496 h 2210514"/>
                <a:gd name="connsiteX5" fmla="*/ 811915 w 1039118"/>
                <a:gd name="connsiteY5" fmla="*/ 2210514 h 2210514"/>
                <a:gd name="connsiteX0" fmla="*/ 65 w 953254"/>
                <a:gd name="connsiteY0" fmla="*/ 0 h 2210514"/>
                <a:gd name="connsiteX1" fmla="*/ 367260 w 953254"/>
                <a:gd name="connsiteY1" fmla="*/ 616790 h 2210514"/>
                <a:gd name="connsiteX2" fmla="*/ 665644 w 953254"/>
                <a:gd name="connsiteY2" fmla="*/ 1194306 h 2210514"/>
                <a:gd name="connsiteX3" fmla="*/ 759430 w 953254"/>
                <a:gd name="connsiteY3" fmla="*/ 1443769 h 2210514"/>
                <a:gd name="connsiteX4" fmla="*/ 924878 w 953254"/>
                <a:gd name="connsiteY4" fmla="*/ 1891381 h 2210514"/>
                <a:gd name="connsiteX5" fmla="*/ 811915 w 953254"/>
                <a:gd name="connsiteY5" fmla="*/ 2210514 h 2210514"/>
                <a:gd name="connsiteX0" fmla="*/ 65 w 884328"/>
                <a:gd name="connsiteY0" fmla="*/ 0 h 2210514"/>
                <a:gd name="connsiteX1" fmla="*/ 367260 w 884328"/>
                <a:gd name="connsiteY1" fmla="*/ 616790 h 2210514"/>
                <a:gd name="connsiteX2" fmla="*/ 665644 w 884328"/>
                <a:gd name="connsiteY2" fmla="*/ 1194306 h 2210514"/>
                <a:gd name="connsiteX3" fmla="*/ 759430 w 884328"/>
                <a:gd name="connsiteY3" fmla="*/ 1443769 h 2210514"/>
                <a:gd name="connsiteX4" fmla="*/ 847712 w 884328"/>
                <a:gd name="connsiteY4" fmla="*/ 1802167 h 2210514"/>
                <a:gd name="connsiteX5" fmla="*/ 811915 w 884328"/>
                <a:gd name="connsiteY5" fmla="*/ 2210514 h 2210514"/>
                <a:gd name="connsiteX0" fmla="*/ 65 w 847783"/>
                <a:gd name="connsiteY0" fmla="*/ 0 h 2210514"/>
                <a:gd name="connsiteX1" fmla="*/ 367260 w 847783"/>
                <a:gd name="connsiteY1" fmla="*/ 616790 h 2210514"/>
                <a:gd name="connsiteX2" fmla="*/ 665644 w 847783"/>
                <a:gd name="connsiteY2" fmla="*/ 1194306 h 2210514"/>
                <a:gd name="connsiteX3" fmla="*/ 759430 w 847783"/>
                <a:gd name="connsiteY3" fmla="*/ 1443769 h 2210514"/>
                <a:gd name="connsiteX4" fmla="*/ 847712 w 847783"/>
                <a:gd name="connsiteY4" fmla="*/ 1802167 h 2210514"/>
                <a:gd name="connsiteX5" fmla="*/ 811915 w 847783"/>
                <a:gd name="connsiteY5" fmla="*/ 2210514 h 2210514"/>
                <a:gd name="connsiteX0" fmla="*/ 65 w 823021"/>
                <a:gd name="connsiteY0" fmla="*/ 0 h 2210514"/>
                <a:gd name="connsiteX1" fmla="*/ 367260 w 823021"/>
                <a:gd name="connsiteY1" fmla="*/ 616790 h 2210514"/>
                <a:gd name="connsiteX2" fmla="*/ 665644 w 823021"/>
                <a:gd name="connsiteY2" fmla="*/ 1194306 h 2210514"/>
                <a:gd name="connsiteX3" fmla="*/ 759430 w 823021"/>
                <a:gd name="connsiteY3" fmla="*/ 1443769 h 2210514"/>
                <a:gd name="connsiteX4" fmla="*/ 822921 w 823021"/>
                <a:gd name="connsiteY4" fmla="*/ 1827592 h 2210514"/>
                <a:gd name="connsiteX5" fmla="*/ 811915 w 823021"/>
                <a:gd name="connsiteY5" fmla="*/ 2210514 h 2210514"/>
                <a:gd name="connsiteX0" fmla="*/ 65 w 823021"/>
                <a:gd name="connsiteY0" fmla="*/ 0 h 2210514"/>
                <a:gd name="connsiteX1" fmla="*/ 367260 w 823021"/>
                <a:gd name="connsiteY1" fmla="*/ 616790 h 2210514"/>
                <a:gd name="connsiteX2" fmla="*/ 665644 w 823021"/>
                <a:gd name="connsiteY2" fmla="*/ 1194306 h 2210514"/>
                <a:gd name="connsiteX3" fmla="*/ 759430 w 823021"/>
                <a:gd name="connsiteY3" fmla="*/ 1443769 h 2210514"/>
                <a:gd name="connsiteX4" fmla="*/ 822921 w 823021"/>
                <a:gd name="connsiteY4" fmla="*/ 1827592 h 2210514"/>
                <a:gd name="connsiteX5" fmla="*/ 811915 w 823021"/>
                <a:gd name="connsiteY5" fmla="*/ 2210514 h 2210514"/>
                <a:gd name="connsiteX0" fmla="*/ 65 w 1004975"/>
                <a:gd name="connsiteY0" fmla="*/ 0 h 2208301"/>
                <a:gd name="connsiteX1" fmla="*/ 367260 w 1004975"/>
                <a:gd name="connsiteY1" fmla="*/ 616790 h 2208301"/>
                <a:gd name="connsiteX2" fmla="*/ 665644 w 1004975"/>
                <a:gd name="connsiteY2" fmla="*/ 1194306 h 2208301"/>
                <a:gd name="connsiteX3" fmla="*/ 759430 w 1004975"/>
                <a:gd name="connsiteY3" fmla="*/ 1443769 h 2208301"/>
                <a:gd name="connsiteX4" fmla="*/ 822921 w 1004975"/>
                <a:gd name="connsiteY4" fmla="*/ 1827592 h 2208301"/>
                <a:gd name="connsiteX5" fmla="*/ 1004975 w 1004975"/>
                <a:gd name="connsiteY5" fmla="*/ 2208301 h 2208301"/>
                <a:gd name="connsiteX0" fmla="*/ 65 w 1004975"/>
                <a:gd name="connsiteY0" fmla="*/ 0 h 2208301"/>
                <a:gd name="connsiteX1" fmla="*/ 367260 w 1004975"/>
                <a:gd name="connsiteY1" fmla="*/ 616790 h 2208301"/>
                <a:gd name="connsiteX2" fmla="*/ 665644 w 1004975"/>
                <a:gd name="connsiteY2" fmla="*/ 1194306 h 2208301"/>
                <a:gd name="connsiteX3" fmla="*/ 759430 w 1004975"/>
                <a:gd name="connsiteY3" fmla="*/ 1443769 h 2208301"/>
                <a:gd name="connsiteX4" fmla="*/ 842185 w 1004975"/>
                <a:gd name="connsiteY4" fmla="*/ 1793852 h 2208301"/>
                <a:gd name="connsiteX5" fmla="*/ 1004975 w 1004975"/>
                <a:gd name="connsiteY5" fmla="*/ 2208301 h 2208301"/>
                <a:gd name="connsiteX0" fmla="*/ 65 w 1004975"/>
                <a:gd name="connsiteY0" fmla="*/ 0 h 2208301"/>
                <a:gd name="connsiteX1" fmla="*/ 367260 w 1004975"/>
                <a:gd name="connsiteY1" fmla="*/ 616790 h 2208301"/>
                <a:gd name="connsiteX2" fmla="*/ 665644 w 1004975"/>
                <a:gd name="connsiteY2" fmla="*/ 1194306 h 2208301"/>
                <a:gd name="connsiteX3" fmla="*/ 759430 w 1004975"/>
                <a:gd name="connsiteY3" fmla="*/ 1443769 h 2208301"/>
                <a:gd name="connsiteX4" fmla="*/ 842185 w 1004975"/>
                <a:gd name="connsiteY4" fmla="*/ 1793852 h 2208301"/>
                <a:gd name="connsiteX5" fmla="*/ 1004975 w 1004975"/>
                <a:gd name="connsiteY5" fmla="*/ 2208301 h 2208301"/>
                <a:gd name="connsiteX0" fmla="*/ 65 w 1004975"/>
                <a:gd name="connsiteY0" fmla="*/ 0 h 2208301"/>
                <a:gd name="connsiteX1" fmla="*/ 367260 w 1004975"/>
                <a:gd name="connsiteY1" fmla="*/ 616790 h 2208301"/>
                <a:gd name="connsiteX2" fmla="*/ 665644 w 1004975"/>
                <a:gd name="connsiteY2" fmla="*/ 1194306 h 2208301"/>
                <a:gd name="connsiteX3" fmla="*/ 759430 w 1004975"/>
                <a:gd name="connsiteY3" fmla="*/ 1443769 h 2208301"/>
                <a:gd name="connsiteX4" fmla="*/ 842185 w 1004975"/>
                <a:gd name="connsiteY4" fmla="*/ 1793852 h 2208301"/>
                <a:gd name="connsiteX5" fmla="*/ 1004975 w 1004975"/>
                <a:gd name="connsiteY5" fmla="*/ 2208301 h 2208301"/>
                <a:gd name="connsiteX0" fmla="*/ 65 w 1156197"/>
                <a:gd name="connsiteY0" fmla="*/ 0 h 1875160"/>
                <a:gd name="connsiteX1" fmla="*/ 367260 w 1156197"/>
                <a:gd name="connsiteY1" fmla="*/ 616790 h 1875160"/>
                <a:gd name="connsiteX2" fmla="*/ 665644 w 1156197"/>
                <a:gd name="connsiteY2" fmla="*/ 1194306 h 1875160"/>
                <a:gd name="connsiteX3" fmla="*/ 759430 w 1156197"/>
                <a:gd name="connsiteY3" fmla="*/ 1443769 h 1875160"/>
                <a:gd name="connsiteX4" fmla="*/ 842185 w 1156197"/>
                <a:gd name="connsiteY4" fmla="*/ 1793852 h 1875160"/>
                <a:gd name="connsiteX5" fmla="*/ 1156197 w 1156197"/>
                <a:gd name="connsiteY5" fmla="*/ 1829471 h 1875160"/>
                <a:gd name="connsiteX0" fmla="*/ 65 w 1237075"/>
                <a:gd name="connsiteY0" fmla="*/ 0 h 1834725"/>
                <a:gd name="connsiteX1" fmla="*/ 367260 w 1237075"/>
                <a:gd name="connsiteY1" fmla="*/ 616790 h 1834725"/>
                <a:gd name="connsiteX2" fmla="*/ 665644 w 1237075"/>
                <a:gd name="connsiteY2" fmla="*/ 1194306 h 1834725"/>
                <a:gd name="connsiteX3" fmla="*/ 759430 w 1237075"/>
                <a:gd name="connsiteY3" fmla="*/ 1443769 h 1834725"/>
                <a:gd name="connsiteX4" fmla="*/ 842185 w 1237075"/>
                <a:gd name="connsiteY4" fmla="*/ 1793852 h 1834725"/>
                <a:gd name="connsiteX5" fmla="*/ 1237075 w 1237075"/>
                <a:gd name="connsiteY5" fmla="*/ 1438876 h 1834725"/>
                <a:gd name="connsiteX0" fmla="*/ 65 w 1237075"/>
                <a:gd name="connsiteY0" fmla="*/ 0 h 1539654"/>
                <a:gd name="connsiteX1" fmla="*/ 367260 w 1237075"/>
                <a:gd name="connsiteY1" fmla="*/ 616790 h 1539654"/>
                <a:gd name="connsiteX2" fmla="*/ 665644 w 1237075"/>
                <a:gd name="connsiteY2" fmla="*/ 1194306 h 1539654"/>
                <a:gd name="connsiteX3" fmla="*/ 759430 w 1237075"/>
                <a:gd name="connsiteY3" fmla="*/ 1443769 h 1539654"/>
                <a:gd name="connsiteX4" fmla="*/ 925904 w 1237075"/>
                <a:gd name="connsiteY4" fmla="*/ 1470264 h 1539654"/>
                <a:gd name="connsiteX5" fmla="*/ 1237075 w 1237075"/>
                <a:gd name="connsiteY5" fmla="*/ 1438876 h 1539654"/>
                <a:gd name="connsiteX0" fmla="*/ 65 w 1237075"/>
                <a:gd name="connsiteY0" fmla="*/ 0 h 1539653"/>
                <a:gd name="connsiteX1" fmla="*/ 367260 w 1237075"/>
                <a:gd name="connsiteY1" fmla="*/ 616790 h 1539653"/>
                <a:gd name="connsiteX2" fmla="*/ 665644 w 1237075"/>
                <a:gd name="connsiteY2" fmla="*/ 1194306 h 1539653"/>
                <a:gd name="connsiteX3" fmla="*/ 781379 w 1237075"/>
                <a:gd name="connsiteY3" fmla="*/ 1351338 h 1539653"/>
                <a:gd name="connsiteX4" fmla="*/ 925904 w 1237075"/>
                <a:gd name="connsiteY4" fmla="*/ 1470264 h 1539653"/>
                <a:gd name="connsiteX5" fmla="*/ 1237075 w 1237075"/>
                <a:gd name="connsiteY5" fmla="*/ 1438876 h 1539653"/>
                <a:gd name="connsiteX0" fmla="*/ 65 w 1237075"/>
                <a:gd name="connsiteY0" fmla="*/ 0 h 1539653"/>
                <a:gd name="connsiteX1" fmla="*/ 367260 w 1237075"/>
                <a:gd name="connsiteY1" fmla="*/ 616790 h 1539653"/>
                <a:gd name="connsiteX2" fmla="*/ 665644 w 1237075"/>
                <a:gd name="connsiteY2" fmla="*/ 1194306 h 1539653"/>
                <a:gd name="connsiteX3" fmla="*/ 781379 w 1237075"/>
                <a:gd name="connsiteY3" fmla="*/ 1351338 h 1539653"/>
                <a:gd name="connsiteX4" fmla="*/ 925904 w 1237075"/>
                <a:gd name="connsiteY4" fmla="*/ 1470264 h 1539653"/>
                <a:gd name="connsiteX5" fmla="*/ 1237075 w 1237075"/>
                <a:gd name="connsiteY5" fmla="*/ 1438876 h 1539653"/>
                <a:gd name="connsiteX0" fmla="*/ 65 w 1237075"/>
                <a:gd name="connsiteY0" fmla="*/ 0 h 1478949"/>
                <a:gd name="connsiteX1" fmla="*/ 367260 w 1237075"/>
                <a:gd name="connsiteY1" fmla="*/ 616790 h 1478949"/>
                <a:gd name="connsiteX2" fmla="*/ 665644 w 1237075"/>
                <a:gd name="connsiteY2" fmla="*/ 1194306 h 1478949"/>
                <a:gd name="connsiteX3" fmla="*/ 781379 w 1237075"/>
                <a:gd name="connsiteY3" fmla="*/ 1351338 h 1478949"/>
                <a:gd name="connsiteX4" fmla="*/ 925904 w 1237075"/>
                <a:gd name="connsiteY4" fmla="*/ 1470264 h 1478949"/>
                <a:gd name="connsiteX5" fmla="*/ 1237075 w 1237075"/>
                <a:gd name="connsiteY5" fmla="*/ 1438876 h 1478949"/>
                <a:gd name="connsiteX0" fmla="*/ 65 w 1213627"/>
                <a:gd name="connsiteY0" fmla="*/ 0 h 1478782"/>
                <a:gd name="connsiteX1" fmla="*/ 367260 w 1213627"/>
                <a:gd name="connsiteY1" fmla="*/ 616790 h 1478782"/>
                <a:gd name="connsiteX2" fmla="*/ 665644 w 1213627"/>
                <a:gd name="connsiteY2" fmla="*/ 1194306 h 1478782"/>
                <a:gd name="connsiteX3" fmla="*/ 781379 w 1213627"/>
                <a:gd name="connsiteY3" fmla="*/ 1351338 h 1478782"/>
                <a:gd name="connsiteX4" fmla="*/ 925904 w 1213627"/>
                <a:gd name="connsiteY4" fmla="*/ 1470264 h 1478782"/>
                <a:gd name="connsiteX5" fmla="*/ 1213627 w 1213627"/>
                <a:gd name="connsiteY5" fmla="*/ 1434955 h 1478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3627" h="1478782">
                  <a:moveTo>
                    <a:pt x="65" y="0"/>
                  </a:moveTo>
                  <a:cubicBezTo>
                    <a:pt x="-4748" y="128336"/>
                    <a:pt x="256330" y="417739"/>
                    <a:pt x="367260" y="616790"/>
                  </a:cubicBezTo>
                  <a:cubicBezTo>
                    <a:pt x="478190" y="815841"/>
                    <a:pt x="596624" y="1071881"/>
                    <a:pt x="665644" y="1194306"/>
                  </a:cubicBezTo>
                  <a:cubicBezTo>
                    <a:pt x="734664" y="1316731"/>
                    <a:pt x="738002" y="1305345"/>
                    <a:pt x="781379" y="1351338"/>
                  </a:cubicBezTo>
                  <a:cubicBezTo>
                    <a:pt x="824756" y="1397331"/>
                    <a:pt x="858758" y="1424777"/>
                    <a:pt x="925904" y="1470264"/>
                  </a:cubicBezTo>
                  <a:cubicBezTo>
                    <a:pt x="1013948" y="1518966"/>
                    <a:pt x="1169511" y="1338702"/>
                    <a:pt x="1213627" y="1434955"/>
                  </a:cubicBezTo>
                </a:path>
              </a:pathLst>
            </a:custGeom>
            <a:noFill/>
            <a:ln>
              <a:solidFill>
                <a:schemeClr val="accent2">
                  <a:lumMod val="60000"/>
                  <a:lumOff val="4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8" name="Oval 57"/>
            <p:cNvSpPr/>
            <p:nvPr/>
          </p:nvSpPr>
          <p:spPr>
            <a:xfrm>
              <a:off x="7009095" y="2407734"/>
              <a:ext cx="119799" cy="11979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0" name="Oval 79"/>
            <p:cNvSpPr/>
            <p:nvPr/>
          </p:nvSpPr>
          <p:spPr>
            <a:xfrm>
              <a:off x="6010156" y="3005415"/>
              <a:ext cx="239597" cy="1999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U" dirty="0" smtClean="0"/>
                <a:t>4</a:t>
              </a:r>
              <a:endParaRPr lang="en-AU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6862796" y="1485747"/>
            <a:ext cx="680497" cy="301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AU" sz="1200" baseline="0" dirty="0" smtClean="0">
                <a:solidFill>
                  <a:srgbClr val="000000"/>
                </a:solidFill>
                <a:latin typeface="Arial"/>
              </a:rPr>
              <a:t>Sub-area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80084" y="2790175"/>
            <a:ext cx="1078187" cy="3017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AU" sz="1200" baseline="0" dirty="0" smtClean="0">
                <a:solidFill>
                  <a:srgbClr val="000000"/>
                </a:solidFill>
                <a:latin typeface="Arial"/>
              </a:rPr>
              <a:t>Sub-catchment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623" y="3903867"/>
            <a:ext cx="158115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02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7 Day </a:t>
            </a:r>
            <a:r>
              <a:rPr lang="en-AU" dirty="0" err="1" smtClean="0"/>
              <a:t>Streamflow</a:t>
            </a:r>
            <a:r>
              <a:rPr lang="en-AU" dirty="0" smtClean="0"/>
              <a:t> Forecast Service</a:t>
            </a:r>
            <a:endParaRPr lang="en-A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17" y="997200"/>
            <a:ext cx="3344083" cy="3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464" y="969632"/>
            <a:ext cx="3358835" cy="330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38474" y="4362450"/>
            <a:ext cx="5217864" cy="3925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AU" sz="1400" dirty="0">
                <a:solidFill>
                  <a:schemeClr val="bg1"/>
                </a:solidFill>
                <a:latin typeface="Arial"/>
                <a:hlinkClick r:id="rId4"/>
              </a:rPr>
              <a:t>http://</a:t>
            </a:r>
            <a:r>
              <a:rPr lang="en-AU" sz="1400" dirty="0" smtClean="0">
                <a:solidFill>
                  <a:schemeClr val="bg1"/>
                </a:solidFill>
                <a:latin typeface="Arial"/>
                <a:hlinkClick r:id="rId4"/>
              </a:rPr>
              <a:t>www.bom.gov.au/water/7daystreamflow</a:t>
            </a:r>
            <a:r>
              <a:rPr lang="en-AU" sz="1400" dirty="0" smtClean="0">
                <a:solidFill>
                  <a:schemeClr val="bg1"/>
                </a:solidFill>
                <a:latin typeface="Arial"/>
              </a:rPr>
              <a:t> </a:t>
            </a:r>
            <a:endParaRPr lang="en-AU" sz="14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2368" y="709828"/>
            <a:ext cx="3730096" cy="2873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AU" sz="1600" baseline="0" dirty="0" smtClean="0">
                <a:solidFill>
                  <a:schemeClr val="bg1"/>
                </a:solidFill>
                <a:latin typeface="Arial"/>
              </a:rPr>
              <a:t>Public </a:t>
            </a:r>
            <a:r>
              <a:rPr lang="en-AU" sz="1600" dirty="0" smtClean="0">
                <a:solidFill>
                  <a:schemeClr val="bg1"/>
                </a:solidFill>
                <a:latin typeface="Arial"/>
              </a:rPr>
              <a:t>pr</a:t>
            </a:r>
            <a:r>
              <a:rPr lang="en-AU" sz="1600" baseline="0" dirty="0" smtClean="0">
                <a:solidFill>
                  <a:schemeClr val="bg1"/>
                </a:solidFill>
                <a:latin typeface="Arial"/>
              </a:rPr>
              <a:t>oduct (daily) – 103 sites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30542" y="656230"/>
            <a:ext cx="4185903" cy="274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AU" sz="1600" baseline="0" dirty="0" smtClean="0">
                <a:solidFill>
                  <a:schemeClr val="bg1"/>
                </a:solidFill>
                <a:latin typeface="Arial"/>
              </a:rPr>
              <a:t>Registered user product (</a:t>
            </a:r>
            <a:r>
              <a:rPr lang="en-AU" sz="1600" dirty="0">
                <a:solidFill>
                  <a:schemeClr val="bg1"/>
                </a:solidFill>
                <a:latin typeface="Arial"/>
              </a:rPr>
              <a:t>hourly) – </a:t>
            </a:r>
            <a:r>
              <a:rPr lang="en-AU" sz="1600" dirty="0" smtClean="0">
                <a:solidFill>
                  <a:schemeClr val="bg1"/>
                </a:solidFill>
                <a:latin typeface="Arial"/>
              </a:rPr>
              <a:t>126 </a:t>
            </a:r>
            <a:r>
              <a:rPr lang="en-AU" sz="1600" dirty="0">
                <a:solidFill>
                  <a:schemeClr val="bg1"/>
                </a:solidFill>
                <a:latin typeface="Arial"/>
              </a:rPr>
              <a:t>sites</a:t>
            </a:r>
            <a:endParaRPr lang="en-AU" sz="1600" baseline="0" dirty="0" smtClean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86451" y="4326896"/>
            <a:ext cx="28948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schemeClr val="bg1"/>
                </a:solidFill>
                <a:latin typeface="Arial"/>
                <a:hlinkClick r:id="rId5"/>
              </a:rPr>
              <a:t>http://</a:t>
            </a:r>
            <a:r>
              <a:rPr lang="en-AU" sz="1400" dirty="0" smtClean="0">
                <a:solidFill>
                  <a:schemeClr val="bg1"/>
                </a:solidFill>
                <a:latin typeface="Arial"/>
                <a:hlinkClick r:id="rId5"/>
              </a:rPr>
              <a:t>reg.bom.gov.au/water/reg/stf</a:t>
            </a:r>
            <a:endParaRPr lang="en-AU" sz="1400" dirty="0" smtClean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17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Current status</a:t>
            </a:r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60362" y="855663"/>
            <a:ext cx="4533121" cy="3614737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AU" dirty="0" smtClean="0"/>
              <a:t>In September 2015 the publicly available service was launched</a:t>
            </a:r>
          </a:p>
          <a:p>
            <a:pPr>
              <a:spcBef>
                <a:spcPts val="600"/>
              </a:spcBef>
            </a:pPr>
            <a:endParaRPr lang="en-AU" dirty="0" smtClean="0"/>
          </a:p>
          <a:p>
            <a:pPr>
              <a:spcBef>
                <a:spcPts val="600"/>
              </a:spcBef>
            </a:pPr>
            <a:r>
              <a:rPr lang="en-AU" dirty="0" smtClean="0"/>
              <a:t>There are 62 catchments with 127 forecast locations</a:t>
            </a:r>
          </a:p>
          <a:p>
            <a:pPr>
              <a:spcBef>
                <a:spcPts val="600"/>
              </a:spcBef>
            </a:pPr>
            <a:endParaRPr lang="en-AU" dirty="0" smtClean="0"/>
          </a:p>
          <a:p>
            <a:pPr>
              <a:spcBef>
                <a:spcPts val="600"/>
              </a:spcBef>
            </a:pPr>
            <a:r>
              <a:rPr lang="en-AU" dirty="0" smtClean="0"/>
              <a:t>Of those there are 50 catchments with 104 forecast locations available to the public</a:t>
            </a:r>
          </a:p>
          <a:p>
            <a:pPr>
              <a:spcBef>
                <a:spcPts val="600"/>
              </a:spcBef>
            </a:pPr>
            <a:endParaRPr lang="en-US" dirty="0" smtClean="0"/>
          </a:p>
          <a:p>
            <a:pPr>
              <a:spcBef>
                <a:spcPts val="600"/>
              </a:spcBef>
            </a:pPr>
            <a:r>
              <a:rPr lang="en-US" dirty="0" smtClean="0"/>
              <a:t>Deterministic </a:t>
            </a:r>
            <a:r>
              <a:rPr lang="en-US" dirty="0"/>
              <a:t>approach gradually moving to ensemble mode during 2016-18</a:t>
            </a:r>
          </a:p>
          <a:p>
            <a:pPr>
              <a:spcBef>
                <a:spcPts val="600"/>
              </a:spcBef>
            </a:pPr>
            <a:endParaRPr lang="en-AU" dirty="0" smtClean="0"/>
          </a:p>
          <a:p>
            <a:pPr>
              <a:spcBef>
                <a:spcPts val="600"/>
              </a:spcBef>
            </a:pPr>
            <a:endParaRPr lang="en-AU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83" y="867541"/>
            <a:ext cx="4164253" cy="346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01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69641"/>
            <a:ext cx="2818356" cy="84559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  <a:latin typeface="Arial"/>
              </a:rPr>
              <a:t>Forecast performance across Australia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Arial"/>
              </a:rPr>
              <a:t>(MAE </a:t>
            </a:r>
            <a:r>
              <a:rPr lang="en-US" dirty="0">
                <a:solidFill>
                  <a:schemeClr val="bg1"/>
                </a:solidFill>
                <a:latin typeface="Arial"/>
              </a:rPr>
              <a:t>skill </a:t>
            </a:r>
            <a:r>
              <a:rPr lang="en-US" dirty="0" smtClean="0">
                <a:solidFill>
                  <a:schemeClr val="bg1"/>
                </a:solidFill>
                <a:latin typeface="Arial"/>
              </a:rPr>
              <a:t>score)</a:t>
            </a:r>
            <a:endParaRPr lang="en-AU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9" name="Picture 8" descr="Raw_NWP_mae_da_ss_clim_all_NSW-NT-QL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573" y="-11676"/>
            <a:ext cx="2971858" cy="5135371"/>
          </a:xfrm>
          <a:prstGeom prst="rect">
            <a:avLst/>
          </a:prstGeom>
        </p:spPr>
      </p:pic>
      <p:pic>
        <p:nvPicPr>
          <p:cNvPr id="10" name="Picture 9" descr="Raw_NWP_mae_da_ss_clim_all_SA-TAS-VIC-WA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81" y="-37578"/>
            <a:ext cx="2829646" cy="516127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70126" y="4892978"/>
            <a:ext cx="2150301" cy="269311"/>
            <a:chOff x="3670126" y="4943082"/>
            <a:chExt cx="2150301" cy="269311"/>
          </a:xfrm>
        </p:grpSpPr>
        <p:sp>
          <p:nvSpPr>
            <p:cNvPr id="2" name="TextBox 1"/>
            <p:cNvSpPr txBox="1"/>
            <p:nvPr/>
          </p:nvSpPr>
          <p:spPr>
            <a:xfrm>
              <a:off x="3670126" y="4949345"/>
              <a:ext cx="463463" cy="263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baseline="0" dirty="0" smtClean="0">
                  <a:latin typeface="Arial"/>
                </a:rPr>
                <a:t>1 day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057039" y="4943082"/>
              <a:ext cx="463463" cy="263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dirty="0">
                  <a:latin typeface="Arial"/>
                </a:rPr>
                <a:t>2</a:t>
              </a:r>
              <a:r>
                <a:rPr lang="en-AU" sz="1000" baseline="0" dirty="0" smtClean="0">
                  <a:latin typeface="Arial"/>
                </a:rPr>
                <a:t> days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505194" y="4949346"/>
              <a:ext cx="463463" cy="263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dirty="0">
                  <a:latin typeface="Arial"/>
                </a:rPr>
                <a:t>3</a:t>
              </a:r>
              <a:r>
                <a:rPr lang="en-AU" sz="1000" baseline="0" dirty="0" smtClean="0">
                  <a:latin typeface="Arial"/>
                </a:rPr>
                <a:t> days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43605" y="4949345"/>
              <a:ext cx="463463" cy="263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dirty="0">
                  <a:latin typeface="Arial"/>
                </a:rPr>
                <a:t>5</a:t>
              </a:r>
              <a:r>
                <a:rPr lang="en-AU" sz="1000" baseline="0" dirty="0" smtClean="0">
                  <a:latin typeface="Arial"/>
                </a:rPr>
                <a:t> days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56964" y="4949346"/>
              <a:ext cx="463463" cy="263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dirty="0">
                  <a:latin typeface="Arial"/>
                </a:rPr>
                <a:t>7</a:t>
              </a:r>
              <a:r>
                <a:rPr lang="en-AU" sz="1000" baseline="0" dirty="0" smtClean="0">
                  <a:latin typeface="Arial"/>
                </a:rPr>
                <a:t> days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15824" y="4945170"/>
            <a:ext cx="2150301" cy="269311"/>
            <a:chOff x="3670126" y="4943082"/>
            <a:chExt cx="2150301" cy="269311"/>
          </a:xfrm>
        </p:grpSpPr>
        <p:sp>
          <p:nvSpPr>
            <p:cNvPr id="14" name="TextBox 13"/>
            <p:cNvSpPr txBox="1"/>
            <p:nvPr/>
          </p:nvSpPr>
          <p:spPr>
            <a:xfrm>
              <a:off x="3670126" y="4949345"/>
              <a:ext cx="463463" cy="263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baseline="0" dirty="0" smtClean="0">
                  <a:latin typeface="Arial"/>
                </a:rPr>
                <a:t>1 day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57039" y="4943082"/>
              <a:ext cx="463463" cy="263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dirty="0">
                  <a:latin typeface="Arial"/>
                </a:rPr>
                <a:t>2</a:t>
              </a:r>
              <a:r>
                <a:rPr lang="en-AU" sz="1000" baseline="0" dirty="0" smtClean="0">
                  <a:latin typeface="Arial"/>
                </a:rPr>
                <a:t> days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05194" y="4949346"/>
              <a:ext cx="463463" cy="263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dirty="0">
                  <a:latin typeface="Arial"/>
                </a:rPr>
                <a:t>3</a:t>
              </a:r>
              <a:r>
                <a:rPr lang="en-AU" sz="1000" baseline="0" dirty="0" smtClean="0">
                  <a:latin typeface="Arial"/>
                </a:rPr>
                <a:t> days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43605" y="4949345"/>
              <a:ext cx="463463" cy="263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dirty="0">
                  <a:latin typeface="Arial"/>
                </a:rPr>
                <a:t>5</a:t>
              </a:r>
              <a:r>
                <a:rPr lang="en-AU" sz="1000" baseline="0" dirty="0" smtClean="0">
                  <a:latin typeface="Arial"/>
                </a:rPr>
                <a:t> days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356964" y="4949346"/>
              <a:ext cx="463463" cy="263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AU" sz="1000" dirty="0">
                  <a:latin typeface="Arial"/>
                </a:rPr>
                <a:t>7</a:t>
              </a:r>
              <a:r>
                <a:rPr lang="en-AU" sz="1000" baseline="0" dirty="0" smtClean="0">
                  <a:latin typeface="Arial"/>
                </a:rPr>
                <a:t> days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89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Water information services </a:t>
            </a:r>
            <a:r>
              <a:rPr lang="en-AU" dirty="0" smtClean="0"/>
              <a:t>(http</a:t>
            </a:r>
            <a:r>
              <a:rPr lang="en-AU" dirty="0"/>
              <a:t>://www.bom.gov.au/water</a:t>
            </a:r>
            <a:r>
              <a:rPr lang="en-AU" dirty="0" smtClean="0"/>
              <a:t>/)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317" y="683692"/>
            <a:ext cx="5362884" cy="445980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938444" y="2592889"/>
            <a:ext cx="1577171" cy="116492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58504" y="3899770"/>
            <a:ext cx="1437299" cy="146138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6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222250"/>
            <a:ext cx="8431213" cy="633413"/>
          </a:xfrm>
        </p:spPr>
        <p:txBody>
          <a:bodyPr/>
          <a:lstStyle/>
          <a:p>
            <a:pPr eaLnBrk="1" hangingPunct="1">
              <a:defRPr/>
            </a:pPr>
            <a:r>
              <a:rPr lang="en-US" sz="2350" dirty="0"/>
              <a:t>What we do</a:t>
            </a:r>
            <a:endParaRPr lang="en-AU" sz="2350" dirty="0"/>
          </a:p>
        </p:txBody>
      </p: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533400" y="1390650"/>
            <a:ext cx="7712075" cy="1473200"/>
            <a:chOff x="722746" y="1287317"/>
            <a:chExt cx="7711498" cy="1472046"/>
          </a:xfrm>
          <a:effectLst>
            <a:glow rad="63500">
              <a:schemeClr val="accent1">
                <a:alpha val="70000"/>
              </a:schemeClr>
            </a:glow>
          </a:effectLst>
        </p:grpSpPr>
        <p:sp>
          <p:nvSpPr>
            <p:cNvPr id="5" name="Left-Right Arrow 4"/>
            <p:cNvSpPr>
              <a:spLocks noChangeArrowheads="1"/>
            </p:cNvSpPr>
            <p:nvPr/>
          </p:nvSpPr>
          <p:spPr bwMode="auto">
            <a:xfrm>
              <a:off x="722746" y="1287317"/>
              <a:ext cx="7705148" cy="1472046"/>
            </a:xfrm>
            <a:prstGeom prst="leftRightArrow">
              <a:avLst>
                <a:gd name="adj1" fmla="val 64898"/>
                <a:gd name="adj2" fmla="val 40978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rgbClr val="FFA300"/>
                </a:gs>
              </a:gsLst>
              <a:lin ang="0"/>
            </a:gra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eaLnBrk="1" hangingPunct="1">
                <a:defRPr/>
              </a:pPr>
              <a:endParaRPr lang="en-AU" b="1">
                <a:solidFill>
                  <a:srgbClr val="FFFFFF"/>
                </a:solidFill>
                <a:ea typeface="Geneva" pitchFamily="124" charset="-128"/>
                <a:cs typeface="+mn-cs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729096" y="2023340"/>
              <a:ext cx="7705148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2" name="Text Placeholder 4"/>
          <p:cNvSpPr>
            <a:spLocks/>
          </p:cNvSpPr>
          <p:nvPr/>
        </p:nvSpPr>
        <p:spPr bwMode="auto">
          <a:xfrm>
            <a:off x="1009650" y="2425700"/>
            <a:ext cx="757238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pPr algn="ctr" defTabSz="914400" eaLnBrk="1" fontAlgn="t" hangingPunct="1">
              <a:spcBef>
                <a:spcPct val="30000"/>
              </a:spcBef>
              <a:spcAft>
                <a:spcPct val="30000"/>
              </a:spcAft>
            </a:pPr>
            <a:r>
              <a:rPr lang="en-US" altLang="en-US" sz="800" b="1">
                <a:solidFill>
                  <a:schemeClr val="bg1"/>
                </a:solidFill>
              </a:rPr>
              <a:t>DECADES</a:t>
            </a:r>
          </a:p>
        </p:txBody>
      </p:sp>
      <p:grpSp>
        <p:nvGrpSpPr>
          <p:cNvPr id="12293" name="Group 35"/>
          <p:cNvGrpSpPr>
            <a:grpSpLocks/>
          </p:cNvGrpSpPr>
          <p:nvPr/>
        </p:nvGrpSpPr>
        <p:grpSpPr bwMode="auto">
          <a:xfrm>
            <a:off x="3789363" y="2384425"/>
            <a:ext cx="1208087" cy="215900"/>
            <a:chOff x="3978275" y="2241269"/>
            <a:chExt cx="1208088" cy="215868"/>
          </a:xfrm>
        </p:grpSpPr>
        <p:sp>
          <p:nvSpPr>
            <p:cNvPr id="12326" name="Text Placeholder 4"/>
            <p:cNvSpPr txBox="1">
              <a:spLocks/>
            </p:cNvSpPr>
            <p:nvPr/>
          </p:nvSpPr>
          <p:spPr bwMode="auto">
            <a:xfrm>
              <a:off x="3978275" y="2241269"/>
              <a:ext cx="444500" cy="215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ctr">
                <a:lnSpc>
                  <a:spcPts val="1700"/>
                </a:lnSpc>
                <a:spcAft>
                  <a:spcPts val="400"/>
                </a:spcAft>
                <a:buFont typeface="Arial" pitchFamily="34" charset="0"/>
                <a:buNone/>
              </a:pPr>
              <a:r>
                <a:rPr lang="en-US" altLang="en-US" sz="800" b="1">
                  <a:solidFill>
                    <a:srgbClr val="FFFFFF"/>
                  </a:solidFill>
                  <a:latin typeface="Arial" pitchFamily="34" charset="0"/>
                </a:rPr>
                <a:t>DAYS</a:t>
              </a:r>
            </a:p>
          </p:txBody>
        </p:sp>
        <p:sp>
          <p:nvSpPr>
            <p:cNvPr id="12327" name="Text Placeholder 4"/>
            <p:cNvSpPr txBox="1">
              <a:spLocks/>
            </p:cNvSpPr>
            <p:nvPr/>
          </p:nvSpPr>
          <p:spPr bwMode="auto">
            <a:xfrm>
              <a:off x="4741863" y="2241269"/>
              <a:ext cx="444500" cy="215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ctr">
                <a:lnSpc>
                  <a:spcPts val="1700"/>
                </a:lnSpc>
                <a:spcAft>
                  <a:spcPts val="400"/>
                </a:spcAft>
                <a:buFont typeface="Arial" pitchFamily="34" charset="0"/>
                <a:buNone/>
              </a:pPr>
              <a:r>
                <a:rPr lang="en-US" altLang="en-US" sz="800" b="1">
                  <a:solidFill>
                    <a:srgbClr val="FFFFFF"/>
                  </a:solidFill>
                  <a:latin typeface="Arial" pitchFamily="34" charset="0"/>
                </a:rPr>
                <a:t>DAYS</a:t>
              </a:r>
            </a:p>
          </p:txBody>
        </p:sp>
      </p:grpSp>
      <p:grpSp>
        <p:nvGrpSpPr>
          <p:cNvPr id="12294" name="Group 36"/>
          <p:cNvGrpSpPr>
            <a:grpSpLocks/>
          </p:cNvGrpSpPr>
          <p:nvPr/>
        </p:nvGrpSpPr>
        <p:grpSpPr bwMode="auto">
          <a:xfrm>
            <a:off x="2903538" y="2384425"/>
            <a:ext cx="2979737" cy="217488"/>
            <a:chOff x="3092835" y="2241269"/>
            <a:chExt cx="2978968" cy="216550"/>
          </a:xfrm>
        </p:grpSpPr>
        <p:sp>
          <p:nvSpPr>
            <p:cNvPr id="12324" name="Text Placeholder 4"/>
            <p:cNvSpPr txBox="1">
              <a:spLocks/>
            </p:cNvSpPr>
            <p:nvPr/>
          </p:nvSpPr>
          <p:spPr bwMode="auto">
            <a:xfrm>
              <a:off x="3092835" y="2241269"/>
              <a:ext cx="444385" cy="214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ctr">
                <a:lnSpc>
                  <a:spcPts val="1700"/>
                </a:lnSpc>
                <a:spcAft>
                  <a:spcPts val="400"/>
                </a:spcAft>
                <a:buFont typeface="Arial" pitchFamily="34" charset="0"/>
                <a:buNone/>
              </a:pPr>
              <a:r>
                <a:rPr lang="en-US" altLang="en-US" sz="800" b="1">
                  <a:solidFill>
                    <a:srgbClr val="FFFFFF"/>
                  </a:solidFill>
                  <a:latin typeface="Arial" pitchFamily="34" charset="0"/>
                </a:rPr>
                <a:t>WEEKS</a:t>
              </a:r>
            </a:p>
          </p:txBody>
        </p:sp>
        <p:sp>
          <p:nvSpPr>
            <p:cNvPr id="12325" name="Text Placeholder 4"/>
            <p:cNvSpPr txBox="1">
              <a:spLocks/>
            </p:cNvSpPr>
            <p:nvPr/>
          </p:nvSpPr>
          <p:spPr bwMode="auto">
            <a:xfrm>
              <a:off x="5627418" y="2242850"/>
              <a:ext cx="444385" cy="214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ctr">
                <a:lnSpc>
                  <a:spcPts val="1700"/>
                </a:lnSpc>
                <a:spcAft>
                  <a:spcPts val="400"/>
                </a:spcAft>
                <a:buFont typeface="Arial" pitchFamily="34" charset="0"/>
                <a:buNone/>
              </a:pPr>
              <a:r>
                <a:rPr lang="en-US" altLang="en-US" sz="800" b="1">
                  <a:solidFill>
                    <a:srgbClr val="FFFFFF"/>
                  </a:solidFill>
                  <a:latin typeface="Arial" pitchFamily="34" charset="0"/>
                </a:rPr>
                <a:t>WEEKS</a:t>
              </a:r>
            </a:p>
          </p:txBody>
        </p:sp>
      </p:grpSp>
      <p:grpSp>
        <p:nvGrpSpPr>
          <p:cNvPr id="12295" name="Group 38"/>
          <p:cNvGrpSpPr>
            <a:grpSpLocks/>
          </p:cNvGrpSpPr>
          <p:nvPr/>
        </p:nvGrpSpPr>
        <p:grpSpPr bwMode="auto">
          <a:xfrm>
            <a:off x="2017713" y="2384425"/>
            <a:ext cx="4751387" cy="217488"/>
            <a:chOff x="2207395" y="2241269"/>
            <a:chExt cx="4749848" cy="216550"/>
          </a:xfrm>
        </p:grpSpPr>
        <p:sp>
          <p:nvSpPr>
            <p:cNvPr id="12322" name="Text Placeholder 4"/>
            <p:cNvSpPr txBox="1">
              <a:spLocks/>
            </p:cNvSpPr>
            <p:nvPr/>
          </p:nvSpPr>
          <p:spPr bwMode="auto">
            <a:xfrm>
              <a:off x="2207395" y="2241269"/>
              <a:ext cx="444356" cy="214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ctr">
                <a:lnSpc>
                  <a:spcPts val="1700"/>
                </a:lnSpc>
                <a:spcAft>
                  <a:spcPts val="400"/>
                </a:spcAft>
                <a:buFont typeface="Arial" pitchFamily="34" charset="0"/>
                <a:buNone/>
              </a:pPr>
              <a:r>
                <a:rPr lang="en-US" altLang="en-US" sz="800" b="1">
                  <a:solidFill>
                    <a:srgbClr val="FFFFFF"/>
                  </a:solidFill>
                  <a:latin typeface="Arial" pitchFamily="34" charset="0"/>
                </a:rPr>
                <a:t>YEARS</a:t>
              </a:r>
            </a:p>
          </p:txBody>
        </p:sp>
        <p:sp>
          <p:nvSpPr>
            <p:cNvPr id="12323" name="Text Placeholder 4"/>
            <p:cNvSpPr txBox="1">
              <a:spLocks/>
            </p:cNvSpPr>
            <p:nvPr/>
          </p:nvSpPr>
          <p:spPr bwMode="auto">
            <a:xfrm>
              <a:off x="6512887" y="2242850"/>
              <a:ext cx="444356" cy="214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ctr">
                <a:lnSpc>
                  <a:spcPts val="1700"/>
                </a:lnSpc>
                <a:spcAft>
                  <a:spcPts val="400"/>
                </a:spcAft>
                <a:buFont typeface="Arial" pitchFamily="34" charset="0"/>
                <a:buNone/>
              </a:pPr>
              <a:r>
                <a:rPr lang="en-US" altLang="en-US" sz="800" b="1">
                  <a:solidFill>
                    <a:srgbClr val="FFFFFF"/>
                  </a:solidFill>
                  <a:latin typeface="Arial" pitchFamily="34" charset="0"/>
                </a:rPr>
                <a:t>YEARS</a:t>
              </a:r>
            </a:p>
          </p:txBody>
        </p:sp>
      </p:grpSp>
      <p:sp>
        <p:nvSpPr>
          <p:cNvPr id="12296" name="Text Placeholder 4"/>
          <p:cNvSpPr txBox="1">
            <a:spLocks/>
          </p:cNvSpPr>
          <p:nvPr/>
        </p:nvSpPr>
        <p:spPr bwMode="auto">
          <a:xfrm>
            <a:off x="7208838" y="2387600"/>
            <a:ext cx="6302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pPr algn="ctr">
              <a:lnSpc>
                <a:spcPts val="1700"/>
              </a:lnSpc>
              <a:spcAft>
                <a:spcPts val="400"/>
              </a:spcAft>
              <a:buFont typeface="Arial" pitchFamily="34" charset="0"/>
              <a:buNone/>
            </a:pPr>
            <a:r>
              <a:rPr lang="en-US" altLang="en-US" sz="800" b="1">
                <a:solidFill>
                  <a:srgbClr val="FFFFFF"/>
                </a:solidFill>
                <a:latin typeface="Arial" pitchFamily="34" charset="0"/>
              </a:rPr>
              <a:t>DECADES</a:t>
            </a:r>
          </a:p>
        </p:txBody>
      </p:sp>
      <p:sp>
        <p:nvSpPr>
          <p:cNvPr id="12297" name="Text Placeholder 4"/>
          <p:cNvSpPr txBox="1">
            <a:spLocks/>
          </p:cNvSpPr>
          <p:nvPr/>
        </p:nvSpPr>
        <p:spPr bwMode="auto">
          <a:xfrm>
            <a:off x="1135063" y="1820863"/>
            <a:ext cx="887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pPr>
              <a:lnSpc>
                <a:spcPts val="1700"/>
              </a:lnSpc>
              <a:spcAft>
                <a:spcPts val="400"/>
              </a:spcAft>
              <a:buFont typeface="Arial" pitchFamily="34" charset="0"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itchFamily="34" charset="0"/>
              </a:rPr>
              <a:t>PAST</a:t>
            </a:r>
          </a:p>
        </p:txBody>
      </p:sp>
      <p:sp>
        <p:nvSpPr>
          <p:cNvPr id="12298" name="Text Placeholder 4"/>
          <p:cNvSpPr txBox="1">
            <a:spLocks/>
          </p:cNvSpPr>
          <p:nvPr/>
        </p:nvSpPr>
        <p:spPr bwMode="auto">
          <a:xfrm>
            <a:off x="6748463" y="1824038"/>
            <a:ext cx="8874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Geneva" pitchFamily="34" charset="0"/>
                <a:cs typeface="Geneva" pitchFamily="34" charset="0"/>
              </a:defRPr>
            </a:lvl9pPr>
          </a:lstStyle>
          <a:p>
            <a:pPr algn="r">
              <a:lnSpc>
                <a:spcPts val="1700"/>
              </a:lnSpc>
              <a:spcAft>
                <a:spcPts val="400"/>
              </a:spcAft>
              <a:buFont typeface="Arial" pitchFamily="34" charset="0"/>
              <a:buNone/>
            </a:pPr>
            <a:r>
              <a:rPr lang="en-US" altLang="en-US" sz="1400" b="1">
                <a:solidFill>
                  <a:srgbClr val="FFFFFF"/>
                </a:solidFill>
                <a:latin typeface="Arial" pitchFamily="34" charset="0"/>
              </a:rPr>
              <a:t>FUTURE</a:t>
            </a:r>
          </a:p>
        </p:txBody>
      </p:sp>
      <p:grpSp>
        <p:nvGrpSpPr>
          <p:cNvPr id="12299" name="Group 39"/>
          <p:cNvGrpSpPr>
            <a:grpSpLocks/>
          </p:cNvGrpSpPr>
          <p:nvPr/>
        </p:nvGrpSpPr>
        <p:grpSpPr bwMode="auto">
          <a:xfrm>
            <a:off x="3932238" y="1817688"/>
            <a:ext cx="885825" cy="511175"/>
            <a:chOff x="4120717" y="1648984"/>
            <a:chExt cx="886691" cy="510016"/>
          </a:xfrm>
        </p:grpSpPr>
        <p:sp>
          <p:nvSpPr>
            <p:cNvPr id="12320" name="Text Placeholder 4"/>
            <p:cNvSpPr txBox="1">
              <a:spLocks/>
            </p:cNvSpPr>
            <p:nvPr/>
          </p:nvSpPr>
          <p:spPr bwMode="auto">
            <a:xfrm>
              <a:off x="4120717" y="1648984"/>
              <a:ext cx="886691" cy="215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ctr">
                <a:lnSpc>
                  <a:spcPts val="1700"/>
                </a:lnSpc>
                <a:spcAft>
                  <a:spcPts val="400"/>
                </a:spcAft>
                <a:buFont typeface="Arial" pitchFamily="34" charset="0"/>
                <a:buNone/>
              </a:pPr>
              <a:r>
                <a:rPr lang="en-US" altLang="en-US" sz="1400" b="1">
                  <a:solidFill>
                    <a:srgbClr val="FFFFFF"/>
                  </a:solidFill>
                  <a:latin typeface="Arial" pitchFamily="34" charset="0"/>
                </a:rPr>
                <a:t>PRESENT</a:t>
              </a: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4436938" y="1881817"/>
              <a:ext cx="276495" cy="2771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8"/>
                </a:srgbClr>
              </a:outerShdw>
            </a:effectLst>
            <a:extLst/>
          </p:spPr>
          <p:txBody>
            <a:bodyPr anchor="ctr"/>
            <a:lstStyle/>
            <a:p>
              <a:pPr algn="ctr" eaLnBrk="1" hangingPunct="1">
                <a:defRPr/>
              </a:pPr>
              <a:endParaRPr lang="en-AU" sz="1400" b="1">
                <a:solidFill>
                  <a:srgbClr val="FFFFFF"/>
                </a:solidFill>
                <a:ea typeface="Geneva" pitchFamily="124" charset="-128"/>
                <a:cs typeface="+mn-cs"/>
              </a:endParaRPr>
            </a:p>
          </p:txBody>
        </p:sp>
      </p:grpSp>
      <p:grpSp>
        <p:nvGrpSpPr>
          <p:cNvPr id="12300" name="Group 30"/>
          <p:cNvGrpSpPr>
            <a:grpSpLocks/>
          </p:cNvGrpSpPr>
          <p:nvPr/>
        </p:nvGrpSpPr>
        <p:grpSpPr bwMode="auto">
          <a:xfrm>
            <a:off x="925513" y="968375"/>
            <a:ext cx="7197725" cy="217488"/>
            <a:chOff x="501" y="3136"/>
            <a:chExt cx="4534" cy="137"/>
          </a:xfrm>
        </p:grpSpPr>
        <p:sp>
          <p:nvSpPr>
            <p:cNvPr id="12317" name="Text Placeholder 4"/>
            <p:cNvSpPr txBox="1">
              <a:spLocks/>
            </p:cNvSpPr>
            <p:nvPr/>
          </p:nvSpPr>
          <p:spPr bwMode="auto">
            <a:xfrm>
              <a:off x="501" y="3136"/>
              <a:ext cx="1224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>
                <a:lnSpc>
                  <a:spcPts val="1700"/>
                </a:lnSpc>
                <a:spcAft>
                  <a:spcPts val="400"/>
                </a:spcAft>
                <a:buFont typeface="Arial" pitchFamily="34" charset="0"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Perspective</a:t>
              </a:r>
            </a:p>
          </p:txBody>
        </p:sp>
        <p:sp>
          <p:nvSpPr>
            <p:cNvPr id="12318" name="Text Placeholder 4"/>
            <p:cNvSpPr txBox="1">
              <a:spLocks/>
            </p:cNvSpPr>
            <p:nvPr/>
          </p:nvSpPr>
          <p:spPr bwMode="auto">
            <a:xfrm>
              <a:off x="3714" y="3137"/>
              <a:ext cx="132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r">
                <a:lnSpc>
                  <a:spcPts val="1700"/>
                </a:lnSpc>
                <a:spcAft>
                  <a:spcPts val="400"/>
                </a:spcAft>
                <a:buFont typeface="Arial" pitchFamily="34" charset="0"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Foresight</a:t>
              </a:r>
            </a:p>
          </p:txBody>
        </p:sp>
        <p:sp>
          <p:nvSpPr>
            <p:cNvPr id="12319" name="Text Placeholder 4"/>
            <p:cNvSpPr txBox="1">
              <a:spLocks/>
            </p:cNvSpPr>
            <p:nvPr/>
          </p:nvSpPr>
          <p:spPr bwMode="auto">
            <a:xfrm>
              <a:off x="1867" y="3158"/>
              <a:ext cx="1801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ctr">
                <a:lnSpc>
                  <a:spcPts val="1100"/>
                </a:lnSpc>
                <a:spcAft>
                  <a:spcPts val="400"/>
                </a:spcAft>
                <a:buFont typeface="Arial" pitchFamily="34" charset="0"/>
                <a:buNone/>
              </a:pPr>
              <a:r>
                <a:rPr lang="en-US" altLang="en-US" sz="1600" b="1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rPr>
                <a:t>Situational awareness</a:t>
              </a:r>
            </a:p>
          </p:txBody>
        </p:sp>
      </p:grpSp>
      <p:grpSp>
        <p:nvGrpSpPr>
          <p:cNvPr id="12301" name="Group 26"/>
          <p:cNvGrpSpPr>
            <a:grpSpLocks/>
          </p:cNvGrpSpPr>
          <p:nvPr/>
        </p:nvGrpSpPr>
        <p:grpSpPr bwMode="auto">
          <a:xfrm>
            <a:off x="180975" y="2613025"/>
            <a:ext cx="3338513" cy="1544638"/>
            <a:chOff x="180831" y="2613275"/>
            <a:chExt cx="3339236" cy="1544085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2559421" y="2613275"/>
              <a:ext cx="0" cy="591926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520067" y="2619623"/>
              <a:ext cx="0" cy="1191786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15" name="Text Box 33"/>
            <p:cNvSpPr txBox="1">
              <a:spLocks noChangeArrowheads="1"/>
            </p:cNvSpPr>
            <p:nvPr/>
          </p:nvSpPr>
          <p:spPr bwMode="auto">
            <a:xfrm>
              <a:off x="669636" y="3449474"/>
              <a:ext cx="281244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AU" altLang="en-US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Water balance reporting</a:t>
              </a:r>
            </a:p>
            <a:p>
              <a:pPr algn="r" eaLnBrk="1" hangingPunct="1">
                <a:spcBef>
                  <a:spcPct val="50000"/>
                </a:spcBef>
              </a:pPr>
              <a:r>
                <a:rPr lang="en-AU" altLang="en-US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Water market website</a:t>
              </a:r>
            </a:p>
          </p:txBody>
        </p:sp>
        <p:sp>
          <p:nvSpPr>
            <p:cNvPr id="12316" name="Text Box 34"/>
            <p:cNvSpPr txBox="1">
              <a:spLocks noChangeArrowheads="1"/>
            </p:cNvSpPr>
            <p:nvPr/>
          </p:nvSpPr>
          <p:spPr bwMode="auto">
            <a:xfrm>
              <a:off x="180831" y="2875664"/>
              <a:ext cx="234473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AU" altLang="en-US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National water account</a:t>
              </a:r>
            </a:p>
          </p:txBody>
        </p:sp>
      </p:grpSp>
      <p:grpSp>
        <p:nvGrpSpPr>
          <p:cNvPr id="12302" name="Group 39"/>
          <p:cNvGrpSpPr>
            <a:grpSpLocks/>
          </p:cNvGrpSpPr>
          <p:nvPr/>
        </p:nvGrpSpPr>
        <p:grpSpPr bwMode="auto">
          <a:xfrm>
            <a:off x="4386263" y="2605088"/>
            <a:ext cx="4129087" cy="1820862"/>
            <a:chOff x="4386263" y="2605289"/>
            <a:chExt cx="4129087" cy="1821296"/>
          </a:xfrm>
        </p:grpSpPr>
        <p:sp>
          <p:nvSpPr>
            <p:cNvPr id="12306" name="Text Box 34"/>
            <p:cNvSpPr txBox="1">
              <a:spLocks noChangeArrowheads="1"/>
            </p:cNvSpPr>
            <p:nvPr/>
          </p:nvSpPr>
          <p:spPr bwMode="auto">
            <a:xfrm>
              <a:off x="6170613" y="2869507"/>
              <a:ext cx="234473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Geneva" pitchFamily="34" charset="0"/>
                  <a:cs typeface="Geneva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AU" altLang="en-US" sz="160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Long-term trends</a:t>
              </a:r>
            </a:p>
          </p:txBody>
        </p:sp>
        <p:grpSp>
          <p:nvGrpSpPr>
            <p:cNvPr id="12307" name="Group 28"/>
            <p:cNvGrpSpPr>
              <a:grpSpLocks/>
            </p:cNvGrpSpPr>
            <p:nvPr/>
          </p:nvGrpSpPr>
          <p:grpSpPr bwMode="auto">
            <a:xfrm>
              <a:off x="4386263" y="2605289"/>
              <a:ext cx="3308592" cy="1821296"/>
              <a:chOff x="4386263" y="2605289"/>
              <a:chExt cx="3308592" cy="1821296"/>
            </a:xfrm>
          </p:grpSpPr>
          <p:sp>
            <p:nvSpPr>
              <p:cNvPr id="12308" name="Text Box 32"/>
              <p:cNvSpPr txBox="1">
                <a:spLocks noChangeArrowheads="1"/>
              </p:cNvSpPr>
              <p:nvPr/>
            </p:nvSpPr>
            <p:spPr bwMode="auto">
              <a:xfrm>
                <a:off x="4400233" y="4088031"/>
                <a:ext cx="329462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9pPr>
              </a:lstStyle>
              <a:p>
                <a:pPr defTabSz="914400" eaLnBrk="1" hangingPunct="1">
                  <a:spcBef>
                    <a:spcPct val="50000"/>
                  </a:spcBef>
                </a:pPr>
                <a:r>
                  <a:rPr lang="en-AU" altLang="en-US" sz="1600" dirty="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rPr>
                  <a:t>Flood and </a:t>
                </a:r>
                <a:r>
                  <a:rPr lang="en-AU" altLang="en-US" sz="1600" dirty="0" smtClean="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rPr>
                  <a:t>short-range </a:t>
                </a:r>
                <a:r>
                  <a:rPr lang="en-AU" altLang="en-US" sz="1600" dirty="0">
                    <a:solidFill>
                      <a:schemeClr val="bg1"/>
                    </a:solidFill>
                    <a:latin typeface="Arial" pitchFamily="34" charset="0"/>
                    <a:ea typeface="MS PGothic" pitchFamily="34" charset="-128"/>
                  </a:rPr>
                  <a:t>forecasts</a:t>
                </a:r>
              </a:p>
            </p:txBody>
          </p:sp>
          <p:sp>
            <p:nvSpPr>
              <p:cNvPr id="12309" name="Text Box 33"/>
              <p:cNvSpPr txBox="1">
                <a:spLocks noChangeArrowheads="1"/>
              </p:cNvSpPr>
              <p:nvPr/>
            </p:nvSpPr>
            <p:spPr bwMode="auto">
              <a:xfrm>
                <a:off x="5245894" y="3466407"/>
                <a:ext cx="2093912" cy="336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ea typeface="Geneva" pitchFamily="34" charset="0"/>
                    <a:cs typeface="Geneva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AU" altLang="en-US" sz="160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Seasonal Forecasts</a:t>
                </a:r>
              </a:p>
            </p:txBody>
          </p:sp>
          <p:cxnSp>
            <p:nvCxnSpPr>
              <p:cNvPr id="34" name="Straight Connector 33"/>
              <p:cNvCxnSpPr>
                <a:stCxn id="5" idx="5"/>
              </p:cNvCxnSpPr>
              <p:nvPr/>
            </p:nvCxnSpPr>
            <p:spPr>
              <a:xfrm>
                <a:off x="4386263" y="2605289"/>
                <a:ext cx="6350" cy="1722848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5214938" y="2605289"/>
                <a:ext cx="0" cy="1192496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6170613" y="2614816"/>
                <a:ext cx="0" cy="590691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Rounded Rectangle 40"/>
          <p:cNvSpPr/>
          <p:nvPr/>
        </p:nvSpPr>
        <p:spPr>
          <a:xfrm>
            <a:off x="4385936" y="2909889"/>
            <a:ext cx="3737303" cy="164403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ffectLst>
            <a:glow rad="1016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320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Opportunities for DHM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Fit for purpose data</a:t>
            </a:r>
          </a:p>
          <a:p>
            <a:pPr lvl="1"/>
            <a:r>
              <a:rPr lang="en-AU" dirty="0" smtClean="0"/>
              <a:t>Quality assured archiving</a:t>
            </a:r>
          </a:p>
          <a:p>
            <a:pPr lvl="1"/>
            <a:r>
              <a:rPr lang="en-AU" dirty="0" smtClean="0"/>
              <a:t>National sharing</a:t>
            </a:r>
          </a:p>
          <a:p>
            <a:pPr lvl="1"/>
            <a:r>
              <a:rPr lang="en-AU" dirty="0" smtClean="0"/>
              <a:t>Standardised quality</a:t>
            </a:r>
          </a:p>
          <a:p>
            <a:pPr lvl="1"/>
            <a:endParaRPr lang="en-AU" dirty="0" smtClean="0"/>
          </a:p>
          <a:p>
            <a:r>
              <a:rPr lang="en-AU" dirty="0" smtClean="0"/>
              <a:t>One model may not meet all needs (complex is always not better)</a:t>
            </a:r>
          </a:p>
          <a:p>
            <a:endParaRPr lang="en-AU" dirty="0" smtClean="0"/>
          </a:p>
          <a:p>
            <a:r>
              <a:rPr lang="en-AU" dirty="0" smtClean="0"/>
              <a:t>Concept of severe weather desk and its mobilisation</a:t>
            </a:r>
          </a:p>
          <a:p>
            <a:endParaRPr lang="en-AU" dirty="0" smtClean="0"/>
          </a:p>
          <a:p>
            <a:r>
              <a:rPr lang="en-AU" dirty="0" smtClean="0"/>
              <a:t>Integrated forecasting centre with hydrologists and meteorologists collaborating </a:t>
            </a:r>
            <a:r>
              <a:rPr lang="en-AU" smtClean="0"/>
              <a:t>during floods</a:t>
            </a:r>
          </a:p>
          <a:p>
            <a:endParaRPr lang="en-AU" dirty="0" smtClean="0"/>
          </a:p>
          <a:p>
            <a:r>
              <a:rPr lang="en-AU" dirty="0" smtClean="0"/>
              <a:t>Active end user engagement for riverine and flash flooding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2716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dirty="0" smtClean="0"/>
              <a:t>Thank you 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smtClean="0"/>
              <a:t>Questions?</a:t>
            </a:r>
            <a:endParaRPr lang="en-AU" dirty="0"/>
          </a:p>
        </p:txBody>
      </p:sp>
      <p:pic>
        <p:nvPicPr>
          <p:cNvPr id="5" name="Picture 5" descr="XX-SouthSwampSuns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92"/>
          <a:stretch>
            <a:fillRect/>
          </a:stretch>
        </p:blipFill>
        <p:spPr bwMode="auto">
          <a:xfrm>
            <a:off x="19554" y="0"/>
            <a:ext cx="9124446" cy="503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0185" y="791570"/>
            <a:ext cx="5104263" cy="80521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dirty="0" smtClean="0"/>
              <a:t>Jaya</a:t>
            </a:r>
          </a:p>
          <a:p>
            <a:endParaRPr lang="en-AU" b="1" dirty="0" smtClean="0"/>
          </a:p>
          <a:p>
            <a:r>
              <a:rPr lang="en-AU" b="1" dirty="0" smtClean="0"/>
              <a:t>d.jayasuriya@bom.gov.au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30641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1" name="Rectang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charset="0"/>
              </a:rPr>
              <a:t>What does the Bureau do?</a:t>
            </a:r>
          </a:p>
        </p:txBody>
      </p:sp>
      <p:sp>
        <p:nvSpPr>
          <p:cNvPr id="62472" name="Rectangle 8"/>
          <p:cNvSpPr>
            <a:spLocks noGrp="1"/>
          </p:cNvSpPr>
          <p:nvPr>
            <p:ph type="body" sz="half" idx="1"/>
          </p:nvPr>
        </p:nvSpPr>
        <p:spPr>
          <a:xfrm>
            <a:off x="185761" y="859728"/>
            <a:ext cx="6251575" cy="3508772"/>
          </a:xfrm>
        </p:spPr>
        <p:txBody>
          <a:bodyPr/>
          <a:lstStyle/>
          <a:p>
            <a:pPr marL="0" indent="0"/>
            <a:r>
              <a:rPr lang="en-US" sz="1800" dirty="0" smtClean="0">
                <a:latin typeface="Arial" charset="0"/>
              </a:rPr>
              <a:t> Measures rainfall data (and some river heights)</a:t>
            </a:r>
          </a:p>
          <a:p>
            <a:pPr marL="0" indent="0"/>
            <a:r>
              <a:rPr lang="en-US" sz="1800" dirty="0" smtClean="0">
                <a:latin typeface="Arial" charset="0"/>
              </a:rPr>
              <a:t> Collect and publish real-time rainfall and river height data</a:t>
            </a:r>
          </a:p>
          <a:p>
            <a:pPr marL="0" indent="0">
              <a:spcAft>
                <a:spcPts val="0"/>
              </a:spcAft>
            </a:pPr>
            <a:r>
              <a:rPr lang="en-US" sz="1800" dirty="0" smtClean="0">
                <a:latin typeface="Arial" charset="0"/>
              </a:rPr>
              <a:t> Run flood models</a:t>
            </a:r>
          </a:p>
          <a:p>
            <a:pPr marL="400050" lvl="1" indent="0">
              <a:spcBef>
                <a:spcPts val="0"/>
              </a:spcBef>
            </a:pPr>
            <a:r>
              <a:rPr lang="en-US" sz="1600" dirty="0">
                <a:latin typeface="Arial" charset="0"/>
              </a:rPr>
              <a:t> </a:t>
            </a:r>
            <a:r>
              <a:rPr lang="en-US" sz="1600" dirty="0" smtClean="0">
                <a:latin typeface="Arial" charset="0"/>
              </a:rPr>
              <a:t>Simple peak flood height correlations</a:t>
            </a:r>
          </a:p>
          <a:p>
            <a:pPr marL="400050" lvl="1" indent="0">
              <a:spcBef>
                <a:spcPts val="0"/>
              </a:spcBef>
            </a:pPr>
            <a:r>
              <a:rPr lang="en-US" sz="1600" dirty="0" smtClean="0">
                <a:latin typeface="Arial" charset="0"/>
              </a:rPr>
              <a:t> 150 basins and 700+ calibrated and operational semi-distributed hydrologic models</a:t>
            </a:r>
          </a:p>
          <a:p>
            <a:pPr marL="0" indent="0">
              <a:spcBef>
                <a:spcPts val="0"/>
              </a:spcBef>
            </a:pPr>
            <a:r>
              <a:rPr lang="en-US" sz="1800" dirty="0" smtClean="0">
                <a:latin typeface="Arial" charset="0"/>
              </a:rPr>
              <a:t> Issue flood watches, warnings and river height predictions</a:t>
            </a:r>
          </a:p>
          <a:p>
            <a:pPr marL="0" indent="0">
              <a:spcBef>
                <a:spcPts val="0"/>
              </a:spcBef>
            </a:pPr>
            <a:r>
              <a:rPr lang="en-US" sz="1800" dirty="0" smtClean="0">
                <a:latin typeface="Arial" charset="0"/>
              </a:rPr>
              <a:t> Deliver briefings to Government, emergency services and media</a:t>
            </a:r>
          </a:p>
          <a:p>
            <a:pPr marL="0" indent="0">
              <a:spcBef>
                <a:spcPts val="0"/>
              </a:spcBef>
            </a:pPr>
            <a:r>
              <a:rPr lang="en-US" sz="1800" dirty="0" smtClean="0">
                <a:latin typeface="Arial" charset="0"/>
              </a:rPr>
              <a:t> Maintain historical flood intelligence</a:t>
            </a:r>
          </a:p>
          <a:p>
            <a:pPr marL="0" indent="0">
              <a:spcBef>
                <a:spcPts val="0"/>
              </a:spcBef>
            </a:pPr>
            <a:r>
              <a:rPr lang="en-US" sz="1800" dirty="0" smtClean="0">
                <a:latin typeface="Arial" charset="0"/>
              </a:rPr>
              <a:t> Answer public queries</a:t>
            </a:r>
          </a:p>
          <a:p>
            <a:pPr marL="0" indent="0">
              <a:spcBef>
                <a:spcPts val="0"/>
              </a:spcBef>
            </a:pPr>
            <a:r>
              <a:rPr lang="en-US" sz="1800" dirty="0" smtClean="0">
                <a:latin typeface="Arial" charset="0"/>
              </a:rPr>
              <a:t> Manage field work/network and assist other agencies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820" y="2360629"/>
            <a:ext cx="2481824" cy="132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3182" y="1292884"/>
            <a:ext cx="1414463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8704" y="3779044"/>
            <a:ext cx="2858941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16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511175" y="204788"/>
            <a:ext cx="8632825" cy="369887"/>
          </a:xfrm>
        </p:spPr>
        <p:txBody>
          <a:bodyPr/>
          <a:lstStyle/>
          <a:p>
            <a:pPr marL="0" indent="0">
              <a:buNone/>
            </a:pPr>
            <a:r>
              <a:rPr lang="en-AU" sz="2360" dirty="0"/>
              <a:t>Flood </a:t>
            </a:r>
            <a:r>
              <a:rPr lang="en-AU" sz="2360" dirty="0" smtClean="0"/>
              <a:t>forecasting </a:t>
            </a:r>
            <a:r>
              <a:rPr lang="en-AU" sz="2360" dirty="0"/>
              <a:t>w</a:t>
            </a:r>
            <a:r>
              <a:rPr lang="en-AU" sz="2360" dirty="0" smtClean="0"/>
              <a:t>arnings </a:t>
            </a:r>
            <a:r>
              <a:rPr lang="en-AU" sz="2360" dirty="0"/>
              <a:t>and </a:t>
            </a:r>
            <a:r>
              <a:rPr lang="en-AU" sz="2360" dirty="0" smtClean="0"/>
              <a:t>services</a:t>
            </a:r>
            <a:endParaRPr lang="en-AU" sz="236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506547" y="716454"/>
            <a:ext cx="2459038" cy="294264"/>
          </a:xfrm>
        </p:spPr>
        <p:txBody>
          <a:bodyPr/>
          <a:lstStyle/>
          <a:p>
            <a:pPr marL="0" indent="0">
              <a:buNone/>
            </a:pPr>
            <a:r>
              <a:rPr lang="en-AU" sz="1550" dirty="0" smtClean="0"/>
              <a:t>Seasonal forecasts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55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55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" t="23424" r="21234" b="6204"/>
          <a:stretch/>
        </p:blipFill>
        <p:spPr bwMode="auto">
          <a:xfrm>
            <a:off x="506547" y="1029620"/>
            <a:ext cx="2525523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961" y="1020271"/>
            <a:ext cx="3497635" cy="192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3181961" y="740148"/>
            <a:ext cx="3019425" cy="27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 sz="1400" b="0" i="0" kern="1200" baseline="0">
                <a:solidFill>
                  <a:srgbClr val="FFFFFF"/>
                </a:solidFill>
                <a:latin typeface="Open Sans"/>
                <a:ea typeface="Geneva" charset="0"/>
                <a:cs typeface="Open Sans"/>
              </a:defRPr>
            </a:lvl1pPr>
            <a:lvl2pPr marL="46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 sz="14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2pPr>
            <a:lvl3pPr marL="64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 sz="14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3pPr>
            <a:lvl4pPr marL="504000" indent="-25200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4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4pPr>
            <a:lvl5pPr marL="504000" indent="-25200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»"/>
              <a:defRPr sz="14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550" dirty="0" smtClean="0">
                <a:latin typeface="+mj-lt"/>
              </a:rPr>
              <a:t>7-day streamflow forecasts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550" dirty="0"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610" y="1050085"/>
            <a:ext cx="2093086" cy="189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3"/>
          <p:cNvSpPr txBox="1">
            <a:spLocks/>
          </p:cNvSpPr>
          <p:nvPr/>
        </p:nvSpPr>
        <p:spPr bwMode="auto">
          <a:xfrm>
            <a:off x="6852610" y="736730"/>
            <a:ext cx="2647101" cy="29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 sz="1400" b="0" i="0" kern="1200" baseline="0">
                <a:solidFill>
                  <a:srgbClr val="FFFFFF"/>
                </a:solidFill>
                <a:latin typeface="Open Sans"/>
                <a:ea typeface="Geneva" charset="0"/>
                <a:cs typeface="Open Sans"/>
              </a:defRPr>
            </a:lvl1pPr>
            <a:lvl2pPr marL="46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 sz="14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2pPr>
            <a:lvl3pPr marL="64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 sz="14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3pPr>
            <a:lvl4pPr marL="504000" indent="-25200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4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4pPr>
            <a:lvl5pPr marL="504000" indent="-25200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»"/>
              <a:defRPr sz="14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550" dirty="0" smtClean="0">
                <a:latin typeface="+mj-lt"/>
              </a:rPr>
              <a:t>Flood warning </a:t>
            </a:r>
            <a:r>
              <a:rPr lang="en-AU" sz="1550" dirty="0">
                <a:latin typeface="+mj-lt"/>
              </a:rPr>
              <a:t>s</a:t>
            </a:r>
            <a:r>
              <a:rPr lang="en-AU" sz="1550" dirty="0" smtClean="0">
                <a:latin typeface="+mj-lt"/>
              </a:rPr>
              <a:t>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550" dirty="0">
              <a:latin typeface="+mj-lt"/>
            </a:endParaRPr>
          </a:p>
        </p:txBody>
      </p:sp>
      <p:sp>
        <p:nvSpPr>
          <p:cNvPr id="13" name="Text Placeholder 4"/>
          <p:cNvSpPr txBox="1">
            <a:spLocks/>
          </p:cNvSpPr>
          <p:nvPr/>
        </p:nvSpPr>
        <p:spPr>
          <a:xfrm>
            <a:off x="370582" y="3013888"/>
            <a:ext cx="8439150" cy="197167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 sz="1400" b="0" i="0" kern="1200" baseline="0">
                <a:solidFill>
                  <a:srgbClr val="FFFFFF"/>
                </a:solidFill>
                <a:latin typeface="Open Sans"/>
                <a:ea typeface="Geneva" charset="0"/>
                <a:cs typeface="Open Sans"/>
              </a:defRPr>
            </a:lvl1pPr>
            <a:lvl2pPr marL="46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Lucida Grande"/>
              <a:buChar char="–"/>
              <a:tabLst/>
              <a:defRPr sz="14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2pPr>
            <a:lvl3pPr marL="64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Wingdings" charset="2"/>
              <a:buChar char="§"/>
              <a:tabLst/>
              <a:defRPr sz="1400" b="0" i="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3pPr>
            <a:lvl4pPr marL="504000" indent="-25200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–"/>
              <a:defRPr sz="14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4pPr>
            <a:lvl5pPr marL="504000" indent="-252000" algn="l" defTabSz="457200" rtl="0" eaLnBrk="0" fontAlgn="base" hangingPunct="0">
              <a:spcBef>
                <a:spcPts val="0"/>
              </a:spcBef>
              <a:spcAft>
                <a:spcPts val="400"/>
              </a:spcAft>
              <a:buFont typeface="Arial" pitchFamily="34" charset="0"/>
              <a:buChar char="»"/>
              <a:defRPr sz="1400" kern="1200" baseline="0">
                <a:solidFill>
                  <a:srgbClr val="FFFFFF"/>
                </a:solidFill>
                <a:latin typeface="+mn-lt"/>
                <a:ea typeface="Geneva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550" dirty="0" smtClean="0">
                <a:latin typeface="+mj-lt"/>
              </a:rPr>
              <a:t>The seasonal </a:t>
            </a:r>
            <a:r>
              <a:rPr lang="en-US" sz="1550" dirty="0">
                <a:latin typeface="+mj-lt"/>
              </a:rPr>
              <a:t>f</a:t>
            </a:r>
            <a:r>
              <a:rPr lang="en-US" sz="1550" dirty="0" smtClean="0">
                <a:latin typeface="+mj-lt"/>
              </a:rPr>
              <a:t>orecasting </a:t>
            </a:r>
            <a:r>
              <a:rPr lang="en-US" sz="1550" dirty="0">
                <a:latin typeface="+mj-lt"/>
              </a:rPr>
              <a:t>s</a:t>
            </a:r>
            <a:r>
              <a:rPr lang="en-US" sz="1550" dirty="0" smtClean="0">
                <a:latin typeface="+mj-lt"/>
              </a:rPr>
              <a:t>ervice commenced in 2010 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550" dirty="0" smtClean="0">
                <a:latin typeface="+mj-lt"/>
              </a:rPr>
              <a:t>The 7- day forecasts commenced in September 2015 and was the first service using forecasts provided by </a:t>
            </a:r>
            <a:r>
              <a:rPr lang="en-US" sz="1550" dirty="0" err="1" smtClean="0">
                <a:latin typeface="+mj-lt"/>
              </a:rPr>
              <a:t>HyFS</a:t>
            </a:r>
            <a:endParaRPr lang="en-US" sz="1550" dirty="0" smtClean="0">
              <a:latin typeface="+mj-lt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550" dirty="0">
                <a:latin typeface="+mj-lt"/>
              </a:rPr>
              <a:t>The Bureau has been providing flood </a:t>
            </a:r>
            <a:r>
              <a:rPr lang="en-US" sz="1550" dirty="0" smtClean="0">
                <a:latin typeface="+mj-lt"/>
              </a:rPr>
              <a:t>warnings for </a:t>
            </a:r>
            <a:r>
              <a:rPr lang="en-US" sz="1550" dirty="0">
                <a:latin typeface="+mj-lt"/>
              </a:rPr>
              <a:t>over 50 </a:t>
            </a:r>
            <a:r>
              <a:rPr lang="en-US" sz="1550" dirty="0" smtClean="0">
                <a:latin typeface="+mj-lt"/>
              </a:rPr>
              <a:t>years. </a:t>
            </a:r>
            <a:r>
              <a:rPr lang="en-US" sz="1550" dirty="0" err="1" smtClean="0">
                <a:latin typeface="+mj-lt"/>
              </a:rPr>
              <a:t>HyFS</a:t>
            </a:r>
            <a:r>
              <a:rPr lang="en-US" sz="1550" dirty="0" smtClean="0">
                <a:latin typeface="+mj-lt"/>
              </a:rPr>
              <a:t> became fully operational for flood forecasting in December 2015 </a:t>
            </a:r>
            <a:endParaRPr lang="en-US" sz="155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942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4208" y="3867926"/>
            <a:ext cx="5040000" cy="28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36000" bIns="72000" rtlCol="0" anchor="ctr" anchorCtr="0">
            <a:noAutofit/>
          </a:bodyPr>
          <a:lstStyle/>
          <a:p>
            <a:r>
              <a:rPr lang="en-AU" sz="1400" dirty="0" smtClean="0">
                <a:latin typeface="Arial" pitchFamily="34" charset="0"/>
                <a:cs typeface="Arial" pitchFamily="34" charset="0"/>
              </a:rPr>
              <a:t>Monitoring</a:t>
            </a:r>
            <a:endParaRPr lang="en-A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4208" y="3507886"/>
            <a:ext cx="4680000" cy="28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tIns="36000" bIns="72000" rtlCol="0" anchor="ctr" anchorCtr="0">
            <a:noAutofit/>
          </a:bodyPr>
          <a:lstStyle/>
          <a:p>
            <a:r>
              <a:rPr lang="en-AU" sz="1400" dirty="0" smtClean="0">
                <a:latin typeface="Arial" pitchFamily="34" charset="0"/>
                <a:cs typeface="Arial" pitchFamily="34" charset="0"/>
              </a:rPr>
              <a:t>Quality assurance</a:t>
            </a:r>
            <a:endParaRPr lang="en-A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4208" y="3147846"/>
            <a:ext cx="4320000" cy="28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tIns="36000" bIns="72000" rtlCol="0" anchor="ctr" anchorCtr="0">
            <a:noAutofit/>
          </a:bodyPr>
          <a:lstStyle/>
          <a:p>
            <a:r>
              <a:rPr lang="en-AU" sz="1400" dirty="0" smtClean="0">
                <a:latin typeface="Arial" pitchFamily="34" charset="0"/>
                <a:cs typeface="Arial" pitchFamily="34" charset="0"/>
              </a:rPr>
              <a:t>Archiving</a:t>
            </a:r>
            <a:endParaRPr lang="en-A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4208" y="2787806"/>
            <a:ext cx="3960000" cy="28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wrap="square" tIns="36000" bIns="72000" rtlCol="0" anchor="ctr" anchorCtr="0">
            <a:noAutofit/>
          </a:bodyPr>
          <a:lstStyle/>
          <a:p>
            <a:r>
              <a:rPr lang="en-AU" sz="1400" dirty="0" smtClean="0">
                <a:latin typeface="Arial" pitchFamily="34" charset="0"/>
                <a:cs typeface="Arial" pitchFamily="34" charset="0"/>
              </a:rPr>
              <a:t>Local reporting</a:t>
            </a:r>
            <a:endParaRPr lang="en-A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4208" y="2427766"/>
            <a:ext cx="3600000" cy="28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tIns="36000" bIns="72000" rtlCol="0" anchor="ctr" anchorCtr="0">
            <a:noAutofit/>
          </a:bodyPr>
          <a:lstStyle/>
          <a:p>
            <a:r>
              <a:rPr lang="en-AU" sz="1400" dirty="0" smtClean="0">
                <a:latin typeface="Arial" pitchFamily="34" charset="0"/>
                <a:cs typeface="Arial" pitchFamily="34" charset="0"/>
              </a:rPr>
              <a:t>Sharing</a:t>
            </a:r>
            <a:endParaRPr lang="en-A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4208" y="2067726"/>
            <a:ext cx="3240000" cy="28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tIns="36000" bIns="72000" rtlCol="0" anchor="ctr" anchorCtr="0">
            <a:noAutofit/>
          </a:bodyPr>
          <a:lstStyle/>
          <a:p>
            <a:r>
              <a:rPr lang="en-AU" sz="1400" dirty="0" smtClean="0">
                <a:latin typeface="Arial" pitchFamily="34" charset="0"/>
                <a:cs typeface="Arial" pitchFamily="34" charset="0"/>
              </a:rPr>
              <a:t>Integration</a:t>
            </a:r>
            <a:endParaRPr lang="en-A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4208" y="1707686"/>
            <a:ext cx="2880000" cy="28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tIns="36000" bIns="72000" rtlCol="0" anchor="ctr" anchorCtr="0">
            <a:noAutofit/>
          </a:bodyPr>
          <a:lstStyle/>
          <a:p>
            <a:r>
              <a:rPr lang="en-A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Modelling</a:t>
            </a:r>
            <a:endParaRPr lang="en-A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4208" y="1347646"/>
            <a:ext cx="2520000" cy="28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tIns="36000" bIns="72000" rtlCol="0" anchor="ctr" anchorCtr="0">
            <a:noAutofit/>
          </a:bodyPr>
          <a:lstStyle/>
          <a:p>
            <a:r>
              <a:rPr lang="en-A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Analysis</a:t>
            </a:r>
            <a:endParaRPr lang="en-A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84208" y="987606"/>
            <a:ext cx="2160000" cy="28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tIns="36000" bIns="72000" rtlCol="0" anchor="ctr" anchorCtr="0">
            <a:noAutofit/>
          </a:bodyPr>
          <a:lstStyle/>
          <a:p>
            <a:r>
              <a:rPr lang="en-A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National reporting</a:t>
            </a:r>
            <a:endParaRPr lang="en-A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4208" y="627566"/>
            <a:ext cx="1800000" cy="28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tIns="36000" bIns="72000" rtlCol="0" anchor="ctr" anchorCtr="0">
            <a:noAutofit/>
          </a:bodyPr>
          <a:lstStyle/>
          <a:p>
            <a:r>
              <a:rPr lang="en-AU" sz="1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Forecasting</a:t>
            </a:r>
            <a:endParaRPr lang="en-AU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Pentagon 14"/>
          <p:cNvSpPr/>
          <p:nvPr/>
        </p:nvSpPr>
        <p:spPr>
          <a:xfrm flipH="1">
            <a:off x="6516216" y="3769610"/>
            <a:ext cx="1296144" cy="484632"/>
          </a:xfrm>
          <a:prstGeom prst="homePlat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Common</a:t>
            </a:r>
          </a:p>
          <a:p>
            <a:pPr algn="ctr"/>
            <a:r>
              <a:rPr lang="en-AU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High value</a:t>
            </a:r>
            <a:endParaRPr lang="en-AU" sz="11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Pentagon 15"/>
          <p:cNvSpPr/>
          <p:nvPr/>
        </p:nvSpPr>
        <p:spPr>
          <a:xfrm flipH="1">
            <a:off x="6516216" y="1943102"/>
            <a:ext cx="1296144" cy="484632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Uncommon</a:t>
            </a:r>
          </a:p>
          <a:p>
            <a:pPr algn="ctr"/>
            <a:r>
              <a:rPr lang="en-AU" sz="11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Very high value</a:t>
            </a:r>
            <a:endParaRPr lang="en-AU" sz="11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entagon 16"/>
          <p:cNvSpPr/>
          <p:nvPr/>
        </p:nvSpPr>
        <p:spPr>
          <a:xfrm flipH="1">
            <a:off x="6516216" y="540937"/>
            <a:ext cx="1296144" cy="484632"/>
          </a:xfrm>
          <a:prstGeom prst="homePlate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Rare</a:t>
            </a:r>
          </a:p>
          <a:p>
            <a:pPr algn="ctr"/>
            <a:r>
              <a:rPr lang="en-AU" sz="11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Precious</a:t>
            </a:r>
            <a:endParaRPr lang="en-AU" sz="11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ight Arrow 18"/>
          <p:cNvSpPr>
            <a:spLocks noChangeAspect="1"/>
          </p:cNvSpPr>
          <p:nvPr/>
        </p:nvSpPr>
        <p:spPr>
          <a:xfrm rot="18834968">
            <a:off x="77801" y="1592971"/>
            <a:ext cx="4968552" cy="864617"/>
          </a:xfrm>
          <a:prstGeom prst="right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400" dirty="0" smtClean="0">
                <a:latin typeface="Arial" pitchFamily="34" charset="0"/>
                <a:cs typeface="Arial" pitchFamily="34" charset="0"/>
              </a:rPr>
              <a:t>Data » Information » Insight</a:t>
            </a:r>
          </a:p>
          <a:p>
            <a:pPr algn="ctr"/>
            <a:r>
              <a:rPr lang="en-AU" sz="1000" dirty="0" smtClean="0">
                <a:latin typeface="Arial" pitchFamily="34" charset="0"/>
                <a:cs typeface="Arial" pitchFamily="34" charset="0"/>
              </a:rPr>
              <a:t>INCREASING VALUE</a:t>
            </a:r>
            <a:endParaRPr lang="en-AU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358775" y="222250"/>
            <a:ext cx="2845433" cy="633413"/>
          </a:xfrm>
        </p:spPr>
        <p:txBody>
          <a:bodyPr/>
          <a:lstStyle/>
          <a:p>
            <a:r>
              <a:rPr lang="en-US" dirty="0" smtClean="0"/>
              <a:t>Adding value to water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9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24"/>
          <p:cNvSpPr>
            <a:spLocks noGrp="1"/>
          </p:cNvSpPr>
          <p:nvPr>
            <p:ph type="title"/>
          </p:nvPr>
        </p:nvSpPr>
        <p:spPr>
          <a:xfrm>
            <a:off x="1917701" y="205978"/>
            <a:ext cx="6996113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Flood Forecasting and Warning </a:t>
            </a:r>
            <a:r>
              <a:rPr lang="en-US" dirty="0"/>
              <a:t>S</a:t>
            </a:r>
            <a:r>
              <a:rPr lang="en-US" dirty="0" smtClean="0"/>
              <a:t>ervice</a:t>
            </a:r>
            <a:endParaRPr lang="en-US" dirty="0" smtClean="0">
              <a:latin typeface="Arial" charset="0"/>
            </a:endParaRPr>
          </a:p>
        </p:txBody>
      </p:sp>
      <p:pic>
        <p:nvPicPr>
          <p:cNvPr id="11" name="Picture 9" descr="407210d_20110114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13020" b="31226"/>
          <a:stretch>
            <a:fillRect/>
          </a:stretch>
        </p:blipFill>
        <p:spPr bwMode="auto">
          <a:xfrm>
            <a:off x="0" y="2048007"/>
            <a:ext cx="9144000" cy="286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209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3400" y="205978"/>
            <a:ext cx="3317875" cy="857250"/>
          </a:xfrm>
        </p:spPr>
        <p:txBody>
          <a:bodyPr/>
          <a:lstStyle/>
          <a:p>
            <a:pPr algn="l"/>
            <a:r>
              <a:rPr lang="en-US" sz="2400" dirty="0" smtClean="0"/>
              <a:t>Total flood warning process</a:t>
            </a:r>
            <a:endParaRPr lang="en-US" sz="24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5370"/>
              </p:ext>
            </p:extLst>
          </p:nvPr>
        </p:nvGraphicFramePr>
        <p:xfrm>
          <a:off x="2514883" y="1062553"/>
          <a:ext cx="4486417" cy="4093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DGE Diagram" r:id="rId3" imgW="5705475" imgH="6943725" progId="Pacestar.Diagram">
                  <p:embed/>
                </p:oleObj>
              </mc:Choice>
              <mc:Fallback>
                <p:oleObj name="EDGE Diagram" r:id="rId3" imgW="5705475" imgH="6943725" progId="Pacestar.Diagram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883" y="1062553"/>
                        <a:ext cx="4486417" cy="4093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14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24"/>
          <p:cNvSpPr>
            <a:spLocks noGrp="1"/>
          </p:cNvSpPr>
          <p:nvPr>
            <p:ph type="title"/>
          </p:nvPr>
        </p:nvSpPr>
        <p:spPr>
          <a:xfrm>
            <a:off x="1917701" y="205978"/>
            <a:ext cx="6996113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Flood risks and activity</a:t>
            </a:r>
            <a:endParaRPr lang="en-US" dirty="0" smtClean="0">
              <a:latin typeface="Arial" charset="0"/>
            </a:endParaRPr>
          </a:p>
        </p:txBody>
      </p:sp>
      <p:sp>
        <p:nvSpPr>
          <p:cNvPr id="4" name="Rectangle 46"/>
          <p:cNvSpPr>
            <a:spLocks noChangeArrowheads="1"/>
          </p:cNvSpPr>
          <p:nvPr/>
        </p:nvSpPr>
        <p:spPr bwMode="auto">
          <a:xfrm>
            <a:off x="4655380" y="1425716"/>
            <a:ext cx="4235902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r>
              <a:rPr lang="en-US" sz="1600" dirty="0">
                <a:solidFill>
                  <a:schemeClr val="bg1"/>
                </a:solidFill>
              </a:rPr>
              <a:t>Flood warnings issued </a:t>
            </a:r>
            <a:endParaRPr lang="en-US" sz="1600" dirty="0" smtClean="0">
              <a:solidFill>
                <a:schemeClr val="bg1"/>
              </a:solidFill>
            </a:endParaRPr>
          </a:p>
          <a:p>
            <a:pPr algn="ctr" eaLnBrk="0" hangingPunct="0"/>
            <a:r>
              <a:rPr lang="en-US" sz="1600" dirty="0" smtClean="0">
                <a:solidFill>
                  <a:schemeClr val="bg1"/>
                </a:solidFill>
              </a:rPr>
              <a:t>in </a:t>
            </a:r>
            <a:r>
              <a:rPr lang="en-US" sz="1600" dirty="0">
                <a:solidFill>
                  <a:schemeClr val="bg1"/>
                </a:solidFill>
              </a:rPr>
              <a:t>last </a:t>
            </a:r>
            <a:r>
              <a:rPr lang="en-US" sz="1600" dirty="0" smtClean="0">
                <a:solidFill>
                  <a:schemeClr val="bg1"/>
                </a:solidFill>
              </a:rPr>
              <a:t>ten </a:t>
            </a:r>
            <a:r>
              <a:rPr lang="en-US" sz="1600" dirty="0">
                <a:solidFill>
                  <a:schemeClr val="bg1"/>
                </a:solidFill>
              </a:rPr>
              <a:t>years</a:t>
            </a:r>
            <a:endParaRPr lang="en-AU" sz="1600" dirty="0">
              <a:solidFill>
                <a:schemeClr val="bg1"/>
              </a:solidFill>
            </a:endParaRPr>
          </a:p>
        </p:txBody>
      </p:sp>
      <p:graphicFrame>
        <p:nvGraphicFramePr>
          <p:cNvPr id="5" name="Group 2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2975676"/>
              </p:ext>
            </p:extLst>
          </p:nvPr>
        </p:nvGraphicFramePr>
        <p:xfrm>
          <a:off x="130629" y="2102617"/>
          <a:ext cx="3994150" cy="2651481"/>
        </p:xfrm>
        <a:graphic>
          <a:graphicData uri="http://schemas.openxmlformats.org/drawingml/2006/table">
            <a:tbl>
              <a:tblPr/>
              <a:tblGrid>
                <a:gridCol w="1893887"/>
                <a:gridCol w="952500"/>
                <a:gridCol w="1147763"/>
              </a:tblGrid>
              <a:tr h="457169">
                <a:tc>
                  <a:txBody>
                    <a:bodyPr/>
                    <a:lstStyle/>
                    <a:p>
                      <a:pPr marL="250825" marR="0" lvl="0" indent="-25082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State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Number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% of </a:t>
                      </a:r>
                    </a:p>
                    <a:p>
                      <a:pPr marL="250825" marR="0" lvl="0" indent="-250825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total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89">
                <a:tc>
                  <a:txBody>
                    <a:bodyPr/>
                    <a:lstStyle/>
                    <a:p>
                      <a:pPr marL="250825" marR="0" lvl="0" indent="-25082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5C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Queensland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5C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5C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62 130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5C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5C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36%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5C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8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5C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New South Wales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5C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5C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55 677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5C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5C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33%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5C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89">
                <a:tc>
                  <a:txBody>
                    <a:bodyPr/>
                    <a:lstStyle/>
                    <a:p>
                      <a:pPr marL="250825" marR="0" lvl="0" indent="-25082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5C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Victoria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5C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5C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42 376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5C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95C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25%</a:t>
                      </a:r>
                      <a:endParaRPr kumimoji="0" lang="en-A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95C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89">
                <a:tc>
                  <a:txBody>
                    <a:bodyPr/>
                    <a:lstStyle/>
                    <a:p>
                      <a:pPr marL="250825" marR="0" lvl="0" indent="-25082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Western Australia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1142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1%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89">
                <a:tc>
                  <a:txBody>
                    <a:bodyPr/>
                    <a:lstStyle/>
                    <a:p>
                      <a:pPr marL="250825" marR="0" lvl="0" indent="-25082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South Australia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6582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4%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89">
                <a:tc>
                  <a:txBody>
                    <a:bodyPr/>
                    <a:lstStyle/>
                    <a:p>
                      <a:pPr marL="250825" marR="0" lvl="0" indent="-25082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Northern Territory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990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1%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89">
                <a:tc>
                  <a:txBody>
                    <a:bodyPr/>
                    <a:lstStyle/>
                    <a:p>
                      <a:pPr marL="250825" marR="0" lvl="0" indent="-25082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Tasmania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723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&lt;0.5%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289">
                <a:tc>
                  <a:txBody>
                    <a:bodyPr/>
                    <a:lstStyle/>
                    <a:p>
                      <a:pPr marL="250825" marR="0" lvl="0" indent="-250825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Total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169 620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0825" marR="0" lvl="0" indent="-250825" algn="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Geneva"/>
                          <a:cs typeface="Arial" pitchFamily="34" charset="0"/>
                        </a:rPr>
                        <a:t>100%</a:t>
                      </a:r>
                      <a:endParaRPr kumimoji="0" lang="en-A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Geneva"/>
                        <a:cs typeface="Geneva"/>
                      </a:endParaRPr>
                    </a:p>
                  </a:txBody>
                  <a:tcPr marT="45704" marB="45704" horzOverflow="overflow">
                    <a:lnL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1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Rectangle 207"/>
          <p:cNvSpPr>
            <a:spLocks noChangeArrowheads="1"/>
          </p:cNvSpPr>
          <p:nvPr/>
        </p:nvSpPr>
        <p:spPr bwMode="auto">
          <a:xfrm>
            <a:off x="130629" y="1306109"/>
            <a:ext cx="3994150" cy="7694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/>
            <a:r>
              <a:rPr lang="en-AU" sz="1600" dirty="0">
                <a:solidFill>
                  <a:schemeClr val="bg1"/>
                </a:solidFill>
              </a:rPr>
              <a:t>Properties affected by </a:t>
            </a:r>
            <a:endParaRPr lang="en-AU" sz="1600" dirty="0" smtClean="0">
              <a:solidFill>
                <a:schemeClr val="bg1"/>
              </a:solidFill>
            </a:endParaRPr>
          </a:p>
          <a:p>
            <a:pPr algn="ctr"/>
            <a:r>
              <a:rPr lang="en-AU" sz="1600" dirty="0" smtClean="0">
                <a:solidFill>
                  <a:schemeClr val="bg1"/>
                </a:solidFill>
              </a:rPr>
              <a:t>1 </a:t>
            </a:r>
            <a:r>
              <a:rPr lang="en-AU" sz="1600" dirty="0">
                <a:solidFill>
                  <a:schemeClr val="bg1"/>
                </a:solidFill>
              </a:rPr>
              <a:t>in 100 year </a:t>
            </a:r>
            <a:r>
              <a:rPr lang="en-AU" sz="1600" dirty="0" smtClean="0">
                <a:solidFill>
                  <a:schemeClr val="bg1"/>
                </a:solidFill>
              </a:rPr>
              <a:t>flood </a:t>
            </a:r>
          </a:p>
          <a:p>
            <a:pPr algn="ctr"/>
            <a:r>
              <a:rPr lang="en-AU" sz="1200" dirty="0">
                <a:solidFill>
                  <a:schemeClr val="bg1"/>
                </a:solidFill>
              </a:rPr>
              <a:t>(</a:t>
            </a:r>
            <a:r>
              <a:rPr lang="en-AU" sz="1200" dirty="0" smtClean="0">
                <a:solidFill>
                  <a:schemeClr val="bg1"/>
                </a:solidFill>
              </a:rPr>
              <a:t>Leigh </a:t>
            </a:r>
            <a:r>
              <a:rPr lang="en-AU" sz="1200" dirty="0">
                <a:solidFill>
                  <a:schemeClr val="bg1"/>
                </a:solidFill>
              </a:rPr>
              <a:t>and Gissing, </a:t>
            </a:r>
            <a:r>
              <a:rPr lang="en-AU" sz="1200" dirty="0" smtClean="0">
                <a:solidFill>
                  <a:schemeClr val="bg1"/>
                </a:solidFill>
              </a:rPr>
              <a:t>2006)</a:t>
            </a:r>
            <a:endParaRPr lang="en-AU" sz="12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655380" y="2102617"/>
            <a:ext cx="4336090" cy="2806139"/>
            <a:chOff x="4655380" y="2803490"/>
            <a:chExt cx="4336090" cy="3741518"/>
          </a:xfrm>
        </p:grpSpPr>
        <p:pic>
          <p:nvPicPr>
            <p:cNvPr id="8" name="Picture 36"/>
            <p:cNvPicPr>
              <a:picLocks noChangeAspect="1" noChangeArrowheads="1"/>
            </p:cNvPicPr>
            <p:nvPr/>
          </p:nvPicPr>
          <p:blipFill>
            <a:blip r:embed="rId2">
              <a:lum bright="2000" contrast="-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380" y="2803490"/>
              <a:ext cx="4336090" cy="374151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9" name="Text Box 37"/>
            <p:cNvSpPr txBox="1">
              <a:spLocks noChangeArrowheads="1"/>
            </p:cNvSpPr>
            <p:nvPr/>
          </p:nvSpPr>
          <p:spPr bwMode="auto">
            <a:xfrm>
              <a:off x="7885969" y="4828087"/>
              <a:ext cx="623804" cy="348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100" b="1" dirty="0">
                  <a:solidFill>
                    <a:srgbClr val="666666"/>
                  </a:solidFill>
                  <a:latin typeface="Tahoma" pitchFamily="34" charset="0"/>
                </a:rPr>
                <a:t>5541</a:t>
              </a:r>
              <a:endParaRPr lang="en-AU" sz="1100" b="1" dirty="0">
                <a:solidFill>
                  <a:srgbClr val="666666"/>
                </a:solidFill>
                <a:latin typeface="Tahoma" pitchFamily="34" charset="0"/>
              </a:endParaRPr>
            </a:p>
          </p:txBody>
        </p:sp>
        <p:sp>
          <p:nvSpPr>
            <p:cNvPr id="10" name="Text Box 38"/>
            <p:cNvSpPr txBox="1">
              <a:spLocks noChangeArrowheads="1"/>
            </p:cNvSpPr>
            <p:nvPr/>
          </p:nvSpPr>
          <p:spPr bwMode="auto">
            <a:xfrm>
              <a:off x="7528212" y="3696509"/>
              <a:ext cx="629245" cy="348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100" b="1" dirty="0">
                  <a:solidFill>
                    <a:srgbClr val="666666"/>
                  </a:solidFill>
                  <a:latin typeface="Tahoma" pitchFamily="34" charset="0"/>
                </a:rPr>
                <a:t>6106</a:t>
              </a:r>
              <a:endParaRPr lang="en-AU" sz="1100" b="1" dirty="0">
                <a:solidFill>
                  <a:srgbClr val="666666"/>
                </a:solidFill>
                <a:latin typeface="Tahoma" pitchFamily="34" charset="0"/>
              </a:endParaRPr>
            </a:p>
          </p:txBody>
        </p:sp>
        <p:sp>
          <p:nvSpPr>
            <p:cNvPr id="11" name="Text Box 39"/>
            <p:cNvSpPr txBox="1">
              <a:spLocks noChangeArrowheads="1"/>
            </p:cNvSpPr>
            <p:nvPr/>
          </p:nvSpPr>
          <p:spPr bwMode="auto">
            <a:xfrm>
              <a:off x="8362225" y="6023633"/>
              <a:ext cx="629245" cy="348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100" b="1" dirty="0">
                  <a:solidFill>
                    <a:srgbClr val="666666"/>
                  </a:solidFill>
                  <a:latin typeface="Tahoma" pitchFamily="34" charset="0"/>
                </a:rPr>
                <a:t>2144</a:t>
              </a:r>
              <a:endParaRPr lang="en-AU" sz="1100" b="1" dirty="0">
                <a:solidFill>
                  <a:srgbClr val="666666"/>
                </a:solidFill>
                <a:latin typeface="Tahoma" pitchFamily="34" charset="0"/>
              </a:endParaRPr>
            </a:p>
          </p:txBody>
        </p:sp>
        <p:sp>
          <p:nvSpPr>
            <p:cNvPr id="12" name="Text Box 40"/>
            <p:cNvSpPr txBox="1">
              <a:spLocks noChangeArrowheads="1"/>
            </p:cNvSpPr>
            <p:nvPr/>
          </p:nvSpPr>
          <p:spPr bwMode="auto">
            <a:xfrm>
              <a:off x="8198540" y="5628561"/>
              <a:ext cx="622465" cy="348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100" b="1" dirty="0">
                  <a:solidFill>
                    <a:srgbClr val="666666"/>
                  </a:solidFill>
                  <a:latin typeface="Tahoma" pitchFamily="34" charset="0"/>
                </a:rPr>
                <a:t>3814</a:t>
              </a:r>
              <a:endParaRPr lang="en-AU" sz="1100" b="1" dirty="0">
                <a:solidFill>
                  <a:srgbClr val="666666"/>
                </a:solidFill>
                <a:latin typeface="Tahoma" pitchFamily="34" charset="0"/>
              </a:endParaRPr>
            </a:p>
          </p:txBody>
        </p:sp>
        <p:sp>
          <p:nvSpPr>
            <p:cNvPr id="13" name="Text Box 41"/>
            <p:cNvSpPr txBox="1">
              <a:spLocks noChangeArrowheads="1"/>
            </p:cNvSpPr>
            <p:nvPr/>
          </p:nvSpPr>
          <p:spPr bwMode="auto">
            <a:xfrm>
              <a:off x="5326258" y="4101658"/>
              <a:ext cx="521249" cy="348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100" b="1" dirty="0">
                  <a:solidFill>
                    <a:srgbClr val="666666"/>
                  </a:solidFill>
                  <a:latin typeface="Tahoma" pitchFamily="34" charset="0"/>
                </a:rPr>
                <a:t>831</a:t>
              </a:r>
              <a:endParaRPr lang="en-AU" sz="1100" b="1" dirty="0">
                <a:solidFill>
                  <a:srgbClr val="666666"/>
                </a:solidFill>
                <a:latin typeface="Tahoma" pitchFamily="34" charset="0"/>
              </a:endParaRPr>
            </a:p>
          </p:txBody>
        </p:sp>
        <p:sp>
          <p:nvSpPr>
            <p:cNvPr id="14" name="Text Box 42"/>
            <p:cNvSpPr txBox="1">
              <a:spLocks noChangeArrowheads="1"/>
            </p:cNvSpPr>
            <p:nvPr/>
          </p:nvSpPr>
          <p:spPr bwMode="auto">
            <a:xfrm>
              <a:off x="6695335" y="4576920"/>
              <a:ext cx="470490" cy="3077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b="1" dirty="0">
                  <a:solidFill>
                    <a:srgbClr val="666666"/>
                  </a:solidFill>
                  <a:latin typeface="Tahoma" pitchFamily="34" charset="0"/>
                </a:rPr>
                <a:t>159</a:t>
              </a:r>
              <a:endParaRPr lang="en-AU" sz="900" b="1" dirty="0">
                <a:solidFill>
                  <a:srgbClr val="666666"/>
                </a:solidFill>
                <a:latin typeface="Tahoma" pitchFamily="34" charset="0"/>
              </a:endParaRPr>
            </a:p>
          </p:txBody>
        </p:sp>
        <p:sp>
          <p:nvSpPr>
            <p:cNvPr id="15" name="Text Box 42"/>
            <p:cNvSpPr txBox="1">
              <a:spLocks noChangeArrowheads="1"/>
            </p:cNvSpPr>
            <p:nvPr/>
          </p:nvSpPr>
          <p:spPr bwMode="auto">
            <a:xfrm>
              <a:off x="6526388" y="3388731"/>
              <a:ext cx="493885" cy="3488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  <a:effectLst/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Calibri" pitchFamily="34" charset="0"/>
                  <a:ea typeface="Geneva"/>
                  <a:cs typeface="Geneva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100" b="1" dirty="0" smtClean="0">
                  <a:solidFill>
                    <a:srgbClr val="666666"/>
                  </a:solidFill>
                  <a:latin typeface="Tahoma" pitchFamily="34" charset="0"/>
                </a:rPr>
                <a:t>95</a:t>
              </a:r>
              <a:endParaRPr lang="en-AU" sz="1100" b="1" dirty="0">
                <a:solidFill>
                  <a:srgbClr val="666666"/>
                </a:solidFill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263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-ppt-template_16-9">
  <a:themeElements>
    <a:clrScheme name="Bureau Palette">
      <a:dk1>
        <a:sysClr val="windowText" lastClr="000000"/>
      </a:dk1>
      <a:lt1>
        <a:sysClr val="window" lastClr="FFFFFF"/>
      </a:lt1>
      <a:dk2>
        <a:srgbClr val="34657F"/>
      </a:dk2>
      <a:lt2>
        <a:srgbClr val="ABC7CA"/>
      </a:lt2>
      <a:accent1>
        <a:srgbClr val="00AFD7"/>
      </a:accent1>
      <a:accent2>
        <a:srgbClr val="707372"/>
      </a:accent2>
      <a:accent3>
        <a:srgbClr val="C4D600"/>
      </a:accent3>
      <a:accent4>
        <a:srgbClr val="671E75"/>
      </a:accent4>
      <a:accent5>
        <a:srgbClr val="A9C47F"/>
      </a:accent5>
      <a:accent6>
        <a:srgbClr val="FFA300"/>
      </a:accent6>
      <a:hlink>
        <a:srgbClr val="00AFD7"/>
      </a:hlink>
      <a:folHlink>
        <a:srgbClr val="671E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400" baseline="0" dirty="0" smtClean="0">
            <a:solidFill>
              <a:schemeClr val="bg1"/>
            </a:solidFill>
            <a:latin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powerpoint-template-proposed">
  <a:themeElements>
    <a:clrScheme name="Bureau Palette">
      <a:dk1>
        <a:sysClr val="windowText" lastClr="000000"/>
      </a:dk1>
      <a:lt1>
        <a:sysClr val="window" lastClr="FFFFFF"/>
      </a:lt1>
      <a:dk2>
        <a:srgbClr val="34657F"/>
      </a:dk2>
      <a:lt2>
        <a:srgbClr val="ABC7CA"/>
      </a:lt2>
      <a:accent1>
        <a:srgbClr val="00AFD7"/>
      </a:accent1>
      <a:accent2>
        <a:srgbClr val="707372"/>
      </a:accent2>
      <a:accent3>
        <a:srgbClr val="C4D600"/>
      </a:accent3>
      <a:accent4>
        <a:srgbClr val="671E75"/>
      </a:accent4>
      <a:accent5>
        <a:srgbClr val="A9C47F"/>
      </a:accent5>
      <a:accent6>
        <a:srgbClr val="FFA300"/>
      </a:accent6>
      <a:hlink>
        <a:srgbClr val="00AFD7"/>
      </a:hlink>
      <a:folHlink>
        <a:srgbClr val="671E7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400" baseline="0" dirty="0" smtClean="0">
            <a:solidFill>
              <a:schemeClr val="bg1"/>
            </a:solidFill>
            <a:latin typeface="Arial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1606</Words>
  <Application>Microsoft Office PowerPoint</Application>
  <PresentationFormat>On-screen Show (16:9)</PresentationFormat>
  <Paragraphs>466</Paragraphs>
  <Slides>42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WI-ppt-template_16-9</vt:lpstr>
      <vt:lpstr>1_powerpoint-template-proposed</vt:lpstr>
      <vt:lpstr>EDGE Diagram</vt:lpstr>
      <vt:lpstr>PowerPoint Presentation</vt:lpstr>
      <vt:lpstr>Overview</vt:lpstr>
      <vt:lpstr>Flood Forecasting and Warning </vt:lpstr>
      <vt:lpstr>What we do</vt:lpstr>
      <vt:lpstr>PowerPoint Presentation</vt:lpstr>
      <vt:lpstr>Adding value to water information</vt:lpstr>
      <vt:lpstr>Flood Forecasting and Warning Service</vt:lpstr>
      <vt:lpstr>Total flood warning process</vt:lpstr>
      <vt:lpstr>Flood risks and activity</vt:lpstr>
      <vt:lpstr>Flood forecasting in Australia</vt:lpstr>
      <vt:lpstr>Flood forecasting and warnings</vt:lpstr>
      <vt:lpstr>Australian flood warning data network</vt:lpstr>
      <vt:lpstr>Australian flood warning data network</vt:lpstr>
      <vt:lpstr>Bureau's flood warning system</vt:lpstr>
      <vt:lpstr>Rainfall forecasts</vt:lpstr>
      <vt:lpstr>Rainfall forecasts</vt:lpstr>
      <vt:lpstr>Hydrologic models</vt:lpstr>
      <vt:lpstr>Next Generation Hydrological Forecasting System (HyFS)</vt:lpstr>
      <vt:lpstr>Bureau's flood warning products</vt:lpstr>
      <vt:lpstr>The Bureau's Products</vt:lpstr>
      <vt:lpstr>Flood classes are impact-based</vt:lpstr>
      <vt:lpstr>PowerPoint Presentation</vt:lpstr>
      <vt:lpstr>Advanced training and competency assessment</vt:lpstr>
      <vt:lpstr>HyFS Collaboration Lab creates real flood scenarios</vt:lpstr>
      <vt:lpstr>Record numbers of flood services</vt:lpstr>
      <vt:lpstr>PowerPoint Presentation</vt:lpstr>
      <vt:lpstr>Digital delivery</vt:lpstr>
      <vt:lpstr>Social Media - Twitter</vt:lpstr>
      <vt:lpstr>Flood Intelligence System</vt:lpstr>
      <vt:lpstr>Flood Dashboard</vt:lpstr>
      <vt:lpstr>Spatially Enabled Warnings</vt:lpstr>
      <vt:lpstr>PowerPoint Presentation</vt:lpstr>
      <vt:lpstr>PowerPoint Presentation</vt:lpstr>
      <vt:lpstr>7 Day streamflow forecast service</vt:lpstr>
      <vt:lpstr>Semi-distributed node-link representation</vt:lpstr>
      <vt:lpstr>7 Day Streamflow Forecast Service</vt:lpstr>
      <vt:lpstr>Current status</vt:lpstr>
      <vt:lpstr>PowerPoint Presentation</vt:lpstr>
      <vt:lpstr>Water information services (http://www.bom.gov.au/water/)</vt:lpstr>
      <vt:lpstr>Opportunities for DHM</vt:lpstr>
      <vt:lpstr>PowerPoint Presentation</vt:lpstr>
      <vt:lpstr>What does the Bureau do?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Dasarath Jayasuriya</dc:creator>
  <cp:lastModifiedBy>Dasarath Jayasuriya</cp:lastModifiedBy>
  <cp:revision>1</cp:revision>
  <dcterms:modified xsi:type="dcterms:W3CDTF">2016-09-08T02:41:40Z</dcterms:modified>
</cp:coreProperties>
</file>