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7306-A728-7F4B-8374-8283E3CC20E6}" type="datetimeFigureOut">
              <a:rPr lang="en-GB" smtClean="0"/>
              <a:pPr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F3D4-57E8-F04C-B7B9-2D75F0E87B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3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7306-A728-7F4B-8374-8283E3CC20E6}" type="datetimeFigureOut">
              <a:rPr lang="en-GB" smtClean="0"/>
              <a:pPr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F3D4-57E8-F04C-B7B9-2D75F0E87B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5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7306-A728-7F4B-8374-8283E3CC20E6}" type="datetimeFigureOut">
              <a:rPr lang="en-GB" smtClean="0"/>
              <a:pPr/>
              <a:t>30/01/2015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F3D4-57E8-F04C-B7B9-2D75F0E87B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7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87306-A728-7F4B-8374-8283E3CC20E6}" type="datetimeFigureOut">
              <a:rPr lang="en-GB" smtClean="0"/>
              <a:pPr/>
              <a:t>30/01/2015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F3D4-57E8-F04C-B7B9-2D75F0E87B4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7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C4E2-1404-4724-9F2D-AFC210598E09}" type="datetimeFigureOut">
              <a:rPr lang="en-GB" smtClean="0"/>
              <a:pPr/>
              <a:t>30/01/2015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4014-8FCD-43CF-B90E-F962D734255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j-lt"/>
          <a:ea typeface="+mj-ea"/>
          <a:cs typeface="+mj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>
                <a:latin typeface="Helvetica" pitchFamily="34" charset="0"/>
                <a:cs typeface="Helvetica" pitchFamily="34" charset="0"/>
              </a:rPr>
              <a:t>Land Transport Service Delivery at </a:t>
            </a:r>
            <a:r>
              <a:rPr lang="en-GB" sz="4400" dirty="0" smtClean="0">
                <a:latin typeface="Helvetica" pitchFamily="34" charset="0"/>
                <a:cs typeface="Helvetica" pitchFamily="34" charset="0"/>
              </a:rPr>
              <a:t>WMO: </a:t>
            </a:r>
            <a:r>
              <a:rPr lang="en-GB" dirty="0">
                <a:solidFill>
                  <a:srgbClr val="3F3F3F"/>
                </a:solidFill>
                <a:latin typeface="Helvetica" pitchFamily="34" charset="0"/>
                <a:cs typeface="Helvetica" pitchFamily="34" charset="0"/>
              </a:rPr>
              <a:t>Summary of a WMO ad hoc working group meeting -- 28 January 2015</a:t>
            </a:r>
            <a:br>
              <a:rPr lang="en-GB" dirty="0">
                <a:solidFill>
                  <a:srgbClr val="3F3F3F"/>
                </a:solidFill>
                <a:latin typeface="Helvetica" pitchFamily="34" charset="0"/>
                <a:cs typeface="Helvetica" pitchFamily="34" charset="0"/>
              </a:rPr>
            </a:br>
            <a:endParaRPr lang="en-GB" sz="44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509120"/>
            <a:ext cx="6400800" cy="1752600"/>
          </a:xfrm>
        </p:spPr>
        <p:txBody>
          <a:bodyPr/>
          <a:lstStyle/>
          <a:p>
            <a:r>
              <a:rPr lang="en-US" b="1" dirty="0" err="1"/>
              <a:t>Dr</a:t>
            </a:r>
            <a:r>
              <a:rPr lang="en-US" b="1" dirty="0"/>
              <a:t> Walter DABBERT</a:t>
            </a:r>
            <a:endParaRPr lang="en-US" dirty="0"/>
          </a:p>
          <a:p>
            <a:r>
              <a:rPr lang="en-GB" dirty="0" err="1"/>
              <a:t>Vaisala</a:t>
            </a:r>
            <a:r>
              <a:rPr lang="en-GB" dirty="0"/>
              <a:t> Group</a:t>
            </a:r>
            <a:endParaRPr lang="en-US" dirty="0"/>
          </a:p>
          <a:p>
            <a:pPr algn="ctr"/>
            <a:endParaRPr lang="en-GB" sz="3200" dirty="0" smtClean="0">
              <a:solidFill>
                <a:srgbClr val="3F3F3F"/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Why Land Transport Service Delivery?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10418"/>
          </a:xfrm>
        </p:spPr>
        <p:txBody>
          <a:bodyPr/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Land transport service delivery is already an important NMHS function in many countries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Land transport service delivery is a present and emerging need in many other NMHS' 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LTSD includes, broadly, roads, rail, rivers, harbors, lakes, and airports; roads and rail shared many commonalities and represent a good starting place for LTSD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Land transport service delivery is a high priority function as it involves: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Public safety, and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Significant societal and economic benefits (and risks)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LTSD is a natural extension of WMO service delivery efforts that currently include aviation and marine transport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LTSD includes many functions in the transport value chain, which currently are provided by a mix of governmental and private-sector organizations, where this mix varies significantly from country to country as well as within individual countries; as such, WMO leadership would serve the members well.</a:t>
            </a: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421" y="272208"/>
            <a:ext cx="8229600" cy="1143000"/>
          </a:xfrm>
        </p:spPr>
        <p:txBody>
          <a:bodyPr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Simplified Value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897"/>
            <a:ext cx="8229600" cy="5509484"/>
          </a:xfrm>
          <a:ln w="0">
            <a:noFill/>
            <a:prstDash val="solid"/>
          </a:ln>
        </p:spPr>
        <p:txBody>
          <a:bodyPr/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Observations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Meteorological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Geophysical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Traffic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 Modeling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Mesoscale NWP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Microscale energy balance &amp; nowcasting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Traffic flow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Analysis &amp; Forecasting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Mitigation Options Assessment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Roads &amp; rail treatment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Traffic adjustment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Decision-making, Implementation &amp; Communication</a:t>
            </a:r>
          </a:p>
          <a:p>
            <a:pPr algn="l"/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(where value is created)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GB" sz="2000" i="1" dirty="0" smtClean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End users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General public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Railroad companies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Trucking companies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Bus companies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Taxi services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Freight forwarders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Transport hubs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Public safety organizations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Emergency managers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Intermediate users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Road authorities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Local governments</a:t>
            </a: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192" y="282279"/>
            <a:ext cx="8229600" cy="1867889"/>
          </a:xfrm>
        </p:spPr>
        <p:txBody>
          <a:bodyPr anchor="t" anchorCtr="0"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192" y="832139"/>
            <a:ext cx="8229600" cy="6490248"/>
          </a:xfrm>
        </p:spPr>
        <p:txBody>
          <a:bodyPr/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NMHS's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Meteorological observation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Road weather &amp; state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NWP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Nowcasts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Road authorities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Road state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Traffic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Road weather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Vehicle weather-related data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Private weather companies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Road &amp; rail weather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Road &amp; rail state data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NWP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Nowcasts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Private data companies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Mobile phone-derived data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Traffic speed &amp; volume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GB" sz="1500" i="1" dirty="0" smtClean="0">
                <a:latin typeface="Helvetica" pitchFamily="34" charset="0"/>
                <a:cs typeface="Helvetica" pitchFamily="34" charset="0"/>
              </a:rPr>
              <a:t>Atmospheric pressure data</a:t>
            </a: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WMO Roles (present &amp; future)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Meteorological observation standards/requirements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Station siting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Observation requirements and methods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Instrument standards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QA/QC requirements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Metadata requirements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Best practices specification (e.g.)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Surface energy balance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Inter-station interpolation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Data format standards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Data sharing and integration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WMO Participating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415" y="1714908"/>
            <a:ext cx="8229600" cy="4525963"/>
          </a:xfrm>
        </p:spPr>
        <p:txBody>
          <a:bodyPr/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Members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Commissions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CIMO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CBS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Others?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Programmes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WIGOS (WMO Integrated Observing System)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GDPFS (Global Data-processing and Forecasting System)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WWWDM (World Weather Watch Data Management)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IMOP (Instruments and Methods of Observation Programme)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PWSP (Public Weather Services Programme)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GB" sz="2000" i="1" dirty="0" smtClean="0">
                <a:latin typeface="Helvetica" pitchFamily="34" charset="0"/>
                <a:cs typeface="Helvetica" pitchFamily="34" charset="0"/>
              </a:rPr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000" dirty="0" smtClean="0">
                <a:latin typeface="Helvetica" pitchFamily="34" charset="0"/>
                <a:cs typeface="Helvetica" pitchFamily="34" charset="0"/>
              </a:rPr>
              <a:t>Recommendation to PTC and Cg17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  <a:t>This is today's task</a:t>
            </a:r>
          </a:p>
        </p:txBody>
      </p:sp>
    </p:spTree>
    <p:extLst>
      <p:ext uri="{BB962C8B-B14F-4D97-AF65-F5344CB8AC3E}">
        <p14:creationId xmlns:p14="http://schemas.microsoft.com/office/powerpoint/2010/main" val="27578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408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Land Transport Service Delivery at WMO: Summary of a WMO ad hoc working group meeting -- 28 January 2015 </vt:lpstr>
      <vt:lpstr>Why Land Transport Service Delivery?</vt:lpstr>
      <vt:lpstr>Simplified Value Chain</vt:lpstr>
      <vt:lpstr>Users</vt:lpstr>
      <vt:lpstr>Providers</vt:lpstr>
      <vt:lpstr>WMO Roles (present &amp; future)</vt:lpstr>
      <vt:lpstr>WMO Participating Organizations</vt:lpstr>
      <vt:lpstr>Recommendation to PTC and Cg17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Transport Service Delivery at WMO</dc:title>
  <dc:creator>Autologon</dc:creator>
  <cp:lastModifiedBy>Chen</cp:lastModifiedBy>
  <cp:revision>3</cp:revision>
  <dcterms:modified xsi:type="dcterms:W3CDTF">2015-01-30T17:20:03Z</dcterms:modified>
</cp:coreProperties>
</file>