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58" r:id="rId11"/>
    <p:sldId id="266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3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4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6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2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3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5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A4986-E62B-634C-93E7-C445B9DBDEE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79CF2-111E-5C48-84AB-C487C087E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ved.meted.ucar.edu/wrn_sims/navmenu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IBF Exercises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Liz Page</a:t>
            </a:r>
          </a:p>
          <a:p>
            <a:r>
              <a:rPr lang="en-US" sz="2200" dirty="0"/>
              <a:t>WMO Public Weather Services Training Workshop on </a:t>
            </a:r>
            <a:br>
              <a:rPr lang="en-US" sz="2200" dirty="0"/>
            </a:br>
            <a:r>
              <a:rPr lang="en-US" sz="2200" dirty="0"/>
              <a:t>Impact Based Forecast and Warning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9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Impact-based Forecast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3957"/>
            <a:ext cx="8229600" cy="3757926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hlinkClick r:id="rId2"/>
              </a:rPr>
              <a:t>https://deved.meted.ucar.edu/wrn_sims/navmenu.php</a:t>
            </a:r>
            <a:r>
              <a:rPr lang="en-US" sz="5400" dirty="0"/>
              <a:t>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Login: </a:t>
            </a:r>
            <a:r>
              <a:rPr lang="en-US" dirty="0" err="1"/>
              <a:t>deved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Password: comet12</a:t>
            </a:r>
          </a:p>
        </p:txBody>
      </p:sp>
      <p:pic>
        <p:nvPicPr>
          <p:cNvPr id="4" name="Picture 3" descr="Screen Shot 2019-02-27 at 3.17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>
          <a:xfrm>
            <a:off x="0" y="-10885"/>
            <a:ext cx="9144000" cy="37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6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winds up to 30 </a:t>
            </a:r>
            <a:r>
              <a:rPr lang="en-US" dirty="0" err="1"/>
              <a:t>kts</a:t>
            </a:r>
            <a:r>
              <a:rPr lang="en-US" dirty="0"/>
              <a:t> sustained are expected</a:t>
            </a:r>
          </a:p>
          <a:p>
            <a:r>
              <a:rPr lang="en-US" dirty="0"/>
              <a:t>Winds will begin at 2200 and continue overnight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0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27 at 3.59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600"/>
            <a:ext cx="9144000" cy="4357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50" y="755087"/>
            <a:ext cx="20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Impacts Table</a:t>
            </a:r>
          </a:p>
        </p:txBody>
      </p:sp>
    </p:spTree>
    <p:extLst>
      <p:ext uri="{BB962C8B-B14F-4D97-AF65-F5344CB8AC3E}">
        <p14:creationId xmlns:p14="http://schemas.microsoft.com/office/powerpoint/2010/main" val="301497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2-27 at 2.5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445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703" y="694784"/>
            <a:ext cx="6166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does this situation fall in the risk matrix? </a:t>
            </a:r>
          </a:p>
        </p:txBody>
      </p:sp>
    </p:spTree>
    <p:extLst>
      <p:ext uri="{BB962C8B-B14F-4D97-AF65-F5344CB8AC3E}">
        <p14:creationId xmlns:p14="http://schemas.microsoft.com/office/powerpoint/2010/main" val="224287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27 at 4.0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316"/>
            <a:ext cx="914400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8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Matrix Exercises</a:t>
            </a:r>
          </a:p>
        </p:txBody>
      </p:sp>
      <p:pic>
        <p:nvPicPr>
          <p:cNvPr id="5" name="Picture 4" descr="Screen Shot 2019-02-27 at 2.54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7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2-27 at 2.5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4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7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Forecasters are evaluating the potential for heavy rain </a:t>
            </a:r>
          </a:p>
          <a:p>
            <a:r>
              <a:rPr lang="en-US" dirty="0"/>
              <a:t>Currently, they are not confident that the event will occur</a:t>
            </a:r>
          </a:p>
          <a:p>
            <a:r>
              <a:rPr lang="en-US" dirty="0"/>
              <a:t>If it does happen, major roads may be flooded and may cut people off from a residential area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6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2-27 at 2.5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445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703" y="694784"/>
            <a:ext cx="6166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does this situation fall in the risk matrix?</a:t>
            </a:r>
          </a:p>
        </p:txBody>
      </p:sp>
    </p:spTree>
    <p:extLst>
      <p:ext uri="{BB962C8B-B14F-4D97-AF65-F5344CB8AC3E}">
        <p14:creationId xmlns:p14="http://schemas.microsoft.com/office/powerpoint/2010/main" val="152267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2-27 at 2.56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3815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703" y="694784"/>
            <a:ext cx="278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your advice?</a:t>
            </a:r>
          </a:p>
        </p:txBody>
      </p:sp>
    </p:spTree>
    <p:extLst>
      <p:ext uri="{BB962C8B-B14F-4D97-AF65-F5344CB8AC3E}">
        <p14:creationId xmlns:p14="http://schemas.microsoft.com/office/powerpoint/2010/main" val="163479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Afternoon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Heavy rain is more likely</a:t>
            </a:r>
          </a:p>
          <a:p>
            <a:r>
              <a:rPr lang="en-US" dirty="0"/>
              <a:t>Children are traveling home from school</a:t>
            </a:r>
          </a:p>
          <a:p>
            <a:r>
              <a:rPr lang="en-US" dirty="0"/>
              <a:t>People are beginning to leave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6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2-27 at 2.5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445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703" y="694784"/>
            <a:ext cx="6166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does this situation fall in the risk matrix? </a:t>
            </a:r>
          </a:p>
          <a:p>
            <a:r>
              <a:rPr lang="en-US" sz="2400" dirty="0"/>
              <a:t>How has it changed since the morning?</a:t>
            </a:r>
          </a:p>
        </p:txBody>
      </p:sp>
    </p:spTree>
    <p:extLst>
      <p:ext uri="{BB962C8B-B14F-4D97-AF65-F5344CB8AC3E}">
        <p14:creationId xmlns:p14="http://schemas.microsoft.com/office/powerpoint/2010/main" val="6612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2-27 at 2.56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3815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703" y="694784"/>
            <a:ext cx="278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your advice?</a:t>
            </a:r>
          </a:p>
        </p:txBody>
      </p:sp>
    </p:spTree>
    <p:extLst>
      <p:ext uri="{BB962C8B-B14F-4D97-AF65-F5344CB8AC3E}">
        <p14:creationId xmlns:p14="http://schemas.microsoft.com/office/powerpoint/2010/main" val="38321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169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IBF Exercises</vt:lpstr>
      <vt:lpstr>Response Matrix Exercises</vt:lpstr>
      <vt:lpstr>PowerPoint Presentation</vt:lpstr>
      <vt:lpstr>Early Morning</vt:lpstr>
      <vt:lpstr>PowerPoint Presentation</vt:lpstr>
      <vt:lpstr>PowerPoint Presentation</vt:lpstr>
      <vt:lpstr>Late Afternoon</vt:lpstr>
      <vt:lpstr>PowerPoint Presentation</vt:lpstr>
      <vt:lpstr>PowerPoint Presentation</vt:lpstr>
      <vt:lpstr>Impact-based Forecast Simulations</vt:lpstr>
      <vt:lpstr>Scenario 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IBF Exercises</dc:title>
  <dc:creator>Liz</dc:creator>
  <cp:lastModifiedBy>deved</cp:lastModifiedBy>
  <cp:revision>8</cp:revision>
  <dcterms:created xsi:type="dcterms:W3CDTF">2019-02-27T09:49:41Z</dcterms:created>
  <dcterms:modified xsi:type="dcterms:W3CDTF">2019-02-28T05:22:10Z</dcterms:modified>
</cp:coreProperties>
</file>