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0" r:id="rId5"/>
    <p:sldId id="262" r:id="rId6"/>
    <p:sldId id="263" r:id="rId7"/>
    <p:sldId id="258" r:id="rId8"/>
    <p:sldId id="265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56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0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1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7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56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8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8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15327-692D-6842-8AE2-398C8C270CE2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634C2-EAB3-B24A-9A24-494B7FB89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6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37" y="2130425"/>
            <a:ext cx="8622631" cy="1470025"/>
          </a:xfrm>
        </p:spPr>
        <p:txBody>
          <a:bodyPr/>
          <a:lstStyle/>
          <a:p>
            <a:r>
              <a:rPr lang="en-US" dirty="0"/>
              <a:t>Gathering Stakeholder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Liz Page</a:t>
            </a:r>
          </a:p>
        </p:txBody>
      </p:sp>
    </p:spTree>
    <p:extLst>
      <p:ext uri="{BB962C8B-B14F-4D97-AF65-F5344CB8AC3E}">
        <p14:creationId xmlns:p14="http://schemas.microsoft.com/office/powerpoint/2010/main" val="3931959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Matrix</a:t>
            </a:r>
          </a:p>
        </p:txBody>
      </p:sp>
      <p:pic>
        <p:nvPicPr>
          <p:cNvPr id="4" name="Picture 3" descr="Screen Shot 2019-02-27 at 2.56.07 AM.png">
            <a:extLst>
              <a:ext uri="{FF2B5EF4-FFF2-40B4-BE49-F238E27FC236}">
                <a16:creationId xmlns:a16="http://schemas.microsoft.com/office/drawing/2014/main" id="{53BF0589-1D36-4410-A097-002A20C621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2"/>
          <a:stretch/>
        </p:blipFill>
        <p:spPr>
          <a:xfrm>
            <a:off x="0" y="1511300"/>
            <a:ext cx="9144000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1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Stakeholders/Customers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Who uses your forecasts?</a:t>
            </a:r>
          </a:p>
          <a:p>
            <a:pPr lvl="1"/>
            <a:r>
              <a:rPr lang="en-US" dirty="0"/>
              <a:t>What sectors do they represent (public, aviation, agriculture, marine)</a:t>
            </a:r>
          </a:p>
          <a:p>
            <a:pPr lvl="1"/>
            <a:r>
              <a:rPr lang="en-US" dirty="0"/>
              <a:t>What are their concerns?</a:t>
            </a:r>
          </a:p>
          <a:p>
            <a:r>
              <a:rPr lang="en-US" dirty="0"/>
              <a:t>How do you learn about their needs?</a:t>
            </a:r>
          </a:p>
          <a:p>
            <a:pPr lvl="1"/>
            <a:r>
              <a:rPr lang="en-US" dirty="0"/>
              <a:t>What challenges do you face?</a:t>
            </a:r>
          </a:p>
          <a:p>
            <a:pPr lvl="1"/>
            <a:r>
              <a:rPr lang="en-US" dirty="0"/>
              <a:t>Do you have agreements in place on communicating?</a:t>
            </a:r>
          </a:p>
          <a:p>
            <a:r>
              <a:rPr lang="en-US" dirty="0"/>
              <a:t>Do you receive feedback from them on your products and services?</a:t>
            </a:r>
          </a:p>
          <a:p>
            <a:r>
              <a:rPr lang="en-US" dirty="0"/>
              <a:t>What </a:t>
            </a:r>
            <a:r>
              <a:rPr lang="en-US"/>
              <a:t>information do </a:t>
            </a:r>
            <a:r>
              <a:rPr lang="en-US" dirty="0"/>
              <a:t>they provide you related to evaluating vulnerability?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9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37" y="2130425"/>
            <a:ext cx="8622631" cy="1470025"/>
          </a:xfrm>
        </p:spPr>
        <p:txBody>
          <a:bodyPr/>
          <a:lstStyle/>
          <a:p>
            <a:r>
              <a:rPr lang="en-US" dirty="0"/>
              <a:t>Evaluating Vulnerability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identify vulnerable areas?</a:t>
            </a:r>
          </a:p>
          <a:p>
            <a:pPr lvl="1"/>
            <a:r>
              <a:rPr lang="en-US" dirty="0"/>
              <a:t>How do you track those and adapt your forecasts and warnings</a:t>
            </a:r>
          </a:p>
          <a:p>
            <a:r>
              <a:rPr lang="en-US" dirty="0"/>
              <a:t>Location</a:t>
            </a:r>
          </a:p>
          <a:p>
            <a:r>
              <a:rPr lang="en-US" dirty="0"/>
              <a:t>Timing</a:t>
            </a:r>
          </a:p>
          <a:p>
            <a:r>
              <a:rPr lang="en-US" dirty="0"/>
              <a:t>Current Environmental Conditions </a:t>
            </a:r>
          </a:p>
        </p:txBody>
      </p:sp>
    </p:spTree>
    <p:extLst>
      <p:ext uri="{BB962C8B-B14F-4D97-AF65-F5344CB8AC3E}">
        <p14:creationId xmlns:p14="http://schemas.microsoft.com/office/powerpoint/2010/main" val="222532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  <a:p>
            <a:r>
              <a:rPr lang="en-US" dirty="0"/>
              <a:t>Group exercise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919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37" y="2130425"/>
            <a:ext cx="8622631" cy="1470025"/>
          </a:xfrm>
        </p:spPr>
        <p:txBody>
          <a:bodyPr/>
          <a:lstStyle/>
          <a:p>
            <a:r>
              <a:rPr lang="en-US" dirty="0"/>
              <a:t>Developing Hazard Matrices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37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hazards related to a weather event</a:t>
            </a:r>
          </a:p>
          <a:p>
            <a:r>
              <a:rPr lang="en-US" dirty="0"/>
              <a:t>Select an event (heavy rain) and list risks</a:t>
            </a:r>
          </a:p>
          <a:p>
            <a:pPr lvl="1"/>
            <a:r>
              <a:rPr lang="en-US" dirty="0"/>
              <a:t>Break into different levels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57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737" y="2130425"/>
            <a:ext cx="8622631" cy="1470025"/>
          </a:xfrm>
        </p:spPr>
        <p:txBody>
          <a:bodyPr/>
          <a:lstStyle/>
          <a:p>
            <a:r>
              <a:rPr lang="en-US" dirty="0"/>
              <a:t>Developing Impact Matrices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Matrices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vulnerability</a:t>
            </a:r>
          </a:p>
          <a:p>
            <a:pPr lvl="1"/>
            <a:r>
              <a:rPr lang="en-US" dirty="0"/>
              <a:t>Capture areas most vulnerable to the hazard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198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152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Gathering Stakeholder Requirements</vt:lpstr>
      <vt:lpstr>Stakeholders/Customers</vt:lpstr>
      <vt:lpstr>Evaluating Vulnerability</vt:lpstr>
      <vt:lpstr>Evaluating Vulnerability</vt:lpstr>
      <vt:lpstr>Evaluating Vulnerability</vt:lpstr>
      <vt:lpstr>Developing Hazard Matrices</vt:lpstr>
      <vt:lpstr>Hazard Matrices</vt:lpstr>
      <vt:lpstr>Developing Impact Matrices</vt:lpstr>
      <vt:lpstr>Impact Matrices</vt:lpstr>
      <vt:lpstr>Response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Gathering Stakeholder Requirements</dc:title>
  <dc:creator>Liz</dc:creator>
  <cp:lastModifiedBy>deved</cp:lastModifiedBy>
  <cp:revision>14</cp:revision>
  <dcterms:created xsi:type="dcterms:W3CDTF">2019-02-23T23:26:07Z</dcterms:created>
  <dcterms:modified xsi:type="dcterms:W3CDTF">2019-02-28T09:52:23Z</dcterms:modified>
</cp:coreProperties>
</file>